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7" r:id="rId1"/>
  </p:sldMasterIdLst>
  <p:sldIdLst>
    <p:sldId id="256" r:id="rId2"/>
    <p:sldId id="257" r:id="rId3"/>
    <p:sldId id="258" r:id="rId4"/>
    <p:sldId id="260" r:id="rId5"/>
    <p:sldId id="261" r:id="rId6"/>
    <p:sldId id="262" r:id="rId7"/>
    <p:sldId id="263" r:id="rId8"/>
    <p:sldId id="264" r:id="rId9"/>
    <p:sldId id="265" r:id="rId10"/>
    <p:sldId id="266" r:id="rId11"/>
    <p:sldId id="267" r:id="rId12"/>
    <p:sldId id="268" r:id="rId13"/>
    <p:sldId id="269" r:id="rId14"/>
    <p:sldId id="270"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5CEB1BBB-B4BA-48F1-BFB4-B2AB52EAB77E}">
          <p14:sldIdLst>
            <p14:sldId id="256"/>
            <p14:sldId id="257"/>
            <p14:sldId id="258"/>
            <p14:sldId id="260"/>
            <p14:sldId id="261"/>
            <p14:sldId id="262"/>
            <p14:sldId id="263"/>
            <p14:sldId id="264"/>
            <p14:sldId id="265"/>
            <p14:sldId id="266"/>
            <p14:sldId id="267"/>
            <p14:sldId id="268"/>
            <p14:sldId id="269"/>
            <p14:sldId id="270"/>
          </p14:sldIdLst>
        </p14:section>
        <p14:section name="Untitled Section" id="{CCE6AFCC-34EE-41DA-B10D-A3598895E499}">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ashid Ali (1912549)" initials="RA(" lastIdx="1" clrIdx="0">
    <p:extLst>
      <p:ext uri="{19B8F6BF-5375-455C-9EA6-DF929625EA0E}">
        <p15:presenceInfo xmlns:p15="http://schemas.microsoft.com/office/powerpoint/2012/main" userId="S::1912549@student.uwtsd.ac.uk::5141a36a-0b1f-4027-8c17-c400a53aaf46"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92F066-6745-46C9-9645-013D4C853B7C}" v="80" dt="2021-11-30T18:04:55.36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2" d="100"/>
          <a:sy n="82" d="100"/>
        </p:scale>
        <p:origin x="306"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shid Ali (1912549)" userId="5141a36a-0b1f-4027-8c17-c400a53aaf46" providerId="ADAL" clId="{AA92F066-6745-46C9-9645-013D4C853B7C}"/>
    <pc:docChg chg="undo redo custSel addSld delSld modSld sldOrd addMainMaster delMainMaster addSection modSection">
      <pc:chgData name="Rashid Ali (1912549)" userId="5141a36a-0b1f-4027-8c17-c400a53aaf46" providerId="ADAL" clId="{AA92F066-6745-46C9-9645-013D4C853B7C}" dt="2021-11-30T18:29:00.125" v="3199" actId="255"/>
      <pc:docMkLst>
        <pc:docMk/>
      </pc:docMkLst>
      <pc:sldChg chg="addSp delSp modSp new mod setBg modClrScheme addAnim delAnim setClrOvrMap delDesignElem chgLayout">
        <pc:chgData name="Rashid Ali (1912549)" userId="5141a36a-0b1f-4027-8c17-c400a53aaf46" providerId="ADAL" clId="{AA92F066-6745-46C9-9645-013D4C853B7C}" dt="2021-11-29T16:35:10.540" v="1139" actId="20577"/>
        <pc:sldMkLst>
          <pc:docMk/>
          <pc:sldMk cId="1894764436" sldId="256"/>
        </pc:sldMkLst>
        <pc:spChg chg="mod ord">
          <ac:chgData name="Rashid Ali (1912549)" userId="5141a36a-0b1f-4027-8c17-c400a53aaf46" providerId="ADAL" clId="{AA92F066-6745-46C9-9645-013D4C853B7C}" dt="2021-11-29T16:16:15.275" v="553" actId="26606"/>
          <ac:spMkLst>
            <pc:docMk/>
            <pc:sldMk cId="1894764436" sldId="256"/>
            <ac:spMk id="2" creationId="{86B25E35-6BE2-4FA4-8F0D-39E46199728C}"/>
          </ac:spMkLst>
        </pc:spChg>
        <pc:spChg chg="mod ord">
          <ac:chgData name="Rashid Ali (1912549)" userId="5141a36a-0b1f-4027-8c17-c400a53aaf46" providerId="ADAL" clId="{AA92F066-6745-46C9-9645-013D4C853B7C}" dt="2021-11-29T16:35:10.540" v="1139" actId="20577"/>
          <ac:spMkLst>
            <pc:docMk/>
            <pc:sldMk cId="1894764436" sldId="256"/>
            <ac:spMk id="3" creationId="{4E3DB9BE-0444-4AF4-840D-517AACF2277C}"/>
          </ac:spMkLst>
        </pc:spChg>
        <pc:spChg chg="add del">
          <ac:chgData name="Rashid Ali (1912549)" userId="5141a36a-0b1f-4027-8c17-c400a53aaf46" providerId="ADAL" clId="{AA92F066-6745-46C9-9645-013D4C853B7C}" dt="2021-11-29T15:36:14.044" v="170"/>
          <ac:spMkLst>
            <pc:docMk/>
            <pc:sldMk cId="1894764436" sldId="256"/>
            <ac:spMk id="7" creationId="{6482F060-A4AF-4E0B-B364-7C6BA4AE9C03}"/>
          </ac:spMkLst>
        </pc:spChg>
        <pc:spChg chg="add del">
          <ac:chgData name="Rashid Ali (1912549)" userId="5141a36a-0b1f-4027-8c17-c400a53aaf46" providerId="ADAL" clId="{AA92F066-6745-46C9-9645-013D4C853B7C}" dt="2021-11-29T15:52:27.983" v="245" actId="26606"/>
          <ac:spMkLst>
            <pc:docMk/>
            <pc:sldMk cId="1894764436" sldId="256"/>
            <ac:spMk id="9" creationId="{79C60ED7-11F7-478C-AC8E-0865FABDACBF}"/>
          </ac:spMkLst>
        </pc:spChg>
        <pc:spChg chg="add del">
          <ac:chgData name="Rashid Ali (1912549)" userId="5141a36a-0b1f-4027-8c17-c400a53aaf46" providerId="ADAL" clId="{AA92F066-6745-46C9-9645-013D4C853B7C}" dt="2021-11-29T15:28:09.751" v="71" actId="26606"/>
          <ac:spMkLst>
            <pc:docMk/>
            <pc:sldMk cId="1894764436" sldId="256"/>
            <ac:spMk id="10" creationId="{87CC2527-562A-4F69-B487-4371E5B243E7}"/>
          </ac:spMkLst>
        </pc:spChg>
        <pc:spChg chg="add del">
          <ac:chgData name="Rashid Ali (1912549)" userId="5141a36a-0b1f-4027-8c17-c400a53aaf46" providerId="ADAL" clId="{AA92F066-6745-46C9-9645-013D4C853B7C}" dt="2021-11-29T15:52:27.983" v="245" actId="26606"/>
          <ac:spMkLst>
            <pc:docMk/>
            <pc:sldMk cId="1894764436" sldId="256"/>
            <ac:spMk id="11" creationId="{D472C551-D440-40DF-9260-BDB9AC40960A}"/>
          </ac:spMkLst>
        </pc:spChg>
        <pc:spChg chg="add mod">
          <ac:chgData name="Rashid Ali (1912549)" userId="5141a36a-0b1f-4027-8c17-c400a53aaf46" providerId="ADAL" clId="{AA92F066-6745-46C9-9645-013D4C853B7C}" dt="2021-11-29T16:16:15.275" v="553" actId="26606"/>
          <ac:spMkLst>
            <pc:docMk/>
            <pc:sldMk cId="1894764436" sldId="256"/>
            <ac:spMk id="15" creationId="{EF951B3E-958B-41A8-BD1E-7DF679704830}"/>
          </ac:spMkLst>
        </pc:spChg>
        <pc:spChg chg="add del">
          <ac:chgData name="Rashid Ali (1912549)" userId="5141a36a-0b1f-4027-8c17-c400a53aaf46" providerId="ADAL" clId="{AA92F066-6745-46C9-9645-013D4C853B7C}" dt="2021-11-29T15:52:27.983" v="245" actId="26606"/>
          <ac:spMkLst>
            <pc:docMk/>
            <pc:sldMk cId="1894764436" sldId="256"/>
            <ac:spMk id="16" creationId="{508BEF50-7B1E-49A4-BC19-5F4F1D755E64}"/>
          </ac:spMkLst>
        </pc:spChg>
        <pc:spChg chg="add del">
          <ac:chgData name="Rashid Ali (1912549)" userId="5141a36a-0b1f-4027-8c17-c400a53aaf46" providerId="ADAL" clId="{AA92F066-6745-46C9-9645-013D4C853B7C}" dt="2021-11-29T15:52:27.983" v="245" actId="26606"/>
          <ac:spMkLst>
            <pc:docMk/>
            <pc:sldMk cId="1894764436" sldId="256"/>
            <ac:spMk id="18" creationId="{3FBAD350-5664-4811-A208-657FB882D350}"/>
          </ac:spMkLst>
        </pc:spChg>
        <pc:spChg chg="add del">
          <ac:chgData name="Rashid Ali (1912549)" userId="5141a36a-0b1f-4027-8c17-c400a53aaf46" providerId="ADAL" clId="{AA92F066-6745-46C9-9645-013D4C853B7C}" dt="2021-11-29T15:52:27.983" v="245" actId="26606"/>
          <ac:spMkLst>
            <pc:docMk/>
            <pc:sldMk cId="1894764436" sldId="256"/>
            <ac:spMk id="20" creationId="{C39ADB8F-D187-49D7-BDCF-C1B6DC727068}"/>
          </ac:spMkLst>
        </pc:spChg>
        <pc:spChg chg="add del">
          <ac:chgData name="Rashid Ali (1912549)" userId="5141a36a-0b1f-4027-8c17-c400a53aaf46" providerId="ADAL" clId="{AA92F066-6745-46C9-9645-013D4C853B7C}" dt="2021-11-29T15:52:34.041" v="247" actId="26606"/>
          <ac:spMkLst>
            <pc:docMk/>
            <pc:sldMk cId="1894764436" sldId="256"/>
            <ac:spMk id="22" creationId="{7A18C9FB-EC4C-4DAE-8F7D-C6E5AF607958}"/>
          </ac:spMkLst>
        </pc:spChg>
        <pc:spChg chg="add del">
          <ac:chgData name="Rashid Ali (1912549)" userId="5141a36a-0b1f-4027-8c17-c400a53aaf46" providerId="ADAL" clId="{AA92F066-6745-46C9-9645-013D4C853B7C}" dt="2021-11-29T15:52:34.041" v="247" actId="26606"/>
          <ac:spMkLst>
            <pc:docMk/>
            <pc:sldMk cId="1894764436" sldId="256"/>
            <ac:spMk id="23" creationId="{3B2B1500-BB55-471C-8A9E-67288297ECE1}"/>
          </ac:spMkLst>
        </pc:spChg>
        <pc:spChg chg="add del">
          <ac:chgData name="Rashid Ali (1912549)" userId="5141a36a-0b1f-4027-8c17-c400a53aaf46" providerId="ADAL" clId="{AA92F066-6745-46C9-9645-013D4C853B7C}" dt="2021-11-29T15:52:34.041" v="247" actId="26606"/>
          <ac:spMkLst>
            <pc:docMk/>
            <pc:sldMk cId="1894764436" sldId="256"/>
            <ac:spMk id="24" creationId="{3045E22C-A99D-41BB-AF14-EF1B1E745A70}"/>
          </ac:spMkLst>
        </pc:spChg>
        <pc:spChg chg="add del">
          <ac:chgData name="Rashid Ali (1912549)" userId="5141a36a-0b1f-4027-8c17-c400a53aaf46" providerId="ADAL" clId="{AA92F066-6745-46C9-9645-013D4C853B7C}" dt="2021-11-29T16:16:15.275" v="553" actId="26606"/>
          <ac:spMkLst>
            <pc:docMk/>
            <pc:sldMk cId="1894764436" sldId="256"/>
            <ac:spMk id="26" creationId="{1E644DE9-8D09-43E2-BA69-F57482CFC93A}"/>
          </ac:spMkLst>
        </pc:spChg>
        <pc:spChg chg="add del">
          <ac:chgData name="Rashid Ali (1912549)" userId="5141a36a-0b1f-4027-8c17-c400a53aaf46" providerId="ADAL" clId="{AA92F066-6745-46C9-9645-013D4C853B7C}" dt="2021-11-29T16:16:15.275" v="553" actId="26606"/>
          <ac:spMkLst>
            <pc:docMk/>
            <pc:sldMk cId="1894764436" sldId="256"/>
            <ac:spMk id="27" creationId="{6C23C919-B32E-40FF-B3D8-631316E84E3E}"/>
          </ac:spMkLst>
        </pc:spChg>
        <pc:spChg chg="add del">
          <ac:chgData name="Rashid Ali (1912549)" userId="5141a36a-0b1f-4027-8c17-c400a53aaf46" providerId="ADAL" clId="{AA92F066-6745-46C9-9645-013D4C853B7C}" dt="2021-11-29T16:16:15.275" v="553" actId="26606"/>
          <ac:spMkLst>
            <pc:docMk/>
            <pc:sldMk cId="1894764436" sldId="256"/>
            <ac:spMk id="28" creationId="{61B17B84-F8A7-4053-9C9D-91E3CA7FFEFA}"/>
          </ac:spMkLst>
        </pc:spChg>
        <pc:spChg chg="add">
          <ac:chgData name="Rashid Ali (1912549)" userId="5141a36a-0b1f-4027-8c17-c400a53aaf46" providerId="ADAL" clId="{AA92F066-6745-46C9-9645-013D4C853B7C}" dt="2021-11-29T16:16:15.275" v="553" actId="26606"/>
          <ac:spMkLst>
            <pc:docMk/>
            <pc:sldMk cId="1894764436" sldId="256"/>
            <ac:spMk id="33" creationId="{DE61FBD7-E37C-4B38-BE44-A6D4978D7486}"/>
          </ac:spMkLst>
        </pc:spChg>
        <pc:spChg chg="add">
          <ac:chgData name="Rashid Ali (1912549)" userId="5141a36a-0b1f-4027-8c17-c400a53aaf46" providerId="ADAL" clId="{AA92F066-6745-46C9-9645-013D4C853B7C}" dt="2021-11-29T16:16:15.275" v="553" actId="26606"/>
          <ac:spMkLst>
            <pc:docMk/>
            <pc:sldMk cId="1894764436" sldId="256"/>
            <ac:spMk id="35" creationId="{34F8020C-60BB-4357-8207-13221A99AE19}"/>
          </ac:spMkLst>
        </pc:spChg>
        <pc:spChg chg="add">
          <ac:chgData name="Rashid Ali (1912549)" userId="5141a36a-0b1f-4027-8c17-c400a53aaf46" providerId="ADAL" clId="{AA92F066-6745-46C9-9645-013D4C853B7C}" dt="2021-11-29T16:16:15.275" v="553" actId="26606"/>
          <ac:spMkLst>
            <pc:docMk/>
            <pc:sldMk cId="1894764436" sldId="256"/>
            <ac:spMk id="37" creationId="{392BFCFE-FD78-4EDF-BEFE-CC444DC5F307}"/>
          </ac:spMkLst>
        </pc:spChg>
        <pc:spChg chg="add">
          <ac:chgData name="Rashid Ali (1912549)" userId="5141a36a-0b1f-4027-8c17-c400a53aaf46" providerId="ADAL" clId="{AA92F066-6745-46C9-9645-013D4C853B7C}" dt="2021-11-29T16:16:15.275" v="553" actId="26606"/>
          <ac:spMkLst>
            <pc:docMk/>
            <pc:sldMk cId="1894764436" sldId="256"/>
            <ac:spMk id="39" creationId="{2A2CDDB6-F030-4807-B21E-5D78CA3127DB}"/>
          </ac:spMkLst>
        </pc:spChg>
        <pc:spChg chg="add">
          <ac:chgData name="Rashid Ali (1912549)" userId="5141a36a-0b1f-4027-8c17-c400a53aaf46" providerId="ADAL" clId="{AA92F066-6745-46C9-9645-013D4C853B7C}" dt="2021-11-29T16:16:15.275" v="553" actId="26606"/>
          <ac:spMkLst>
            <pc:docMk/>
            <pc:sldMk cId="1894764436" sldId="256"/>
            <ac:spMk id="41" creationId="{55A2CCDB-461D-45E4-9EDC-83C5335CB59F}"/>
          </ac:spMkLst>
        </pc:spChg>
        <pc:picChg chg="add mod ord">
          <ac:chgData name="Rashid Ali (1912549)" userId="5141a36a-0b1f-4027-8c17-c400a53aaf46" providerId="ADAL" clId="{AA92F066-6745-46C9-9645-013D4C853B7C}" dt="2021-11-29T16:16:15.275" v="553" actId="26606"/>
          <ac:picMkLst>
            <pc:docMk/>
            <pc:sldMk cId="1894764436" sldId="256"/>
            <ac:picMk id="5" creationId="{3ADBC186-1534-47FB-BF06-7144662D5525}"/>
          </ac:picMkLst>
        </pc:picChg>
        <pc:picChg chg="add mod">
          <ac:chgData name="Rashid Ali (1912549)" userId="5141a36a-0b1f-4027-8c17-c400a53aaf46" providerId="ADAL" clId="{AA92F066-6745-46C9-9645-013D4C853B7C}" dt="2021-11-29T16:16:36.452" v="555" actId="14100"/>
          <ac:picMkLst>
            <pc:docMk/>
            <pc:sldMk cId="1894764436" sldId="256"/>
            <ac:picMk id="13" creationId="{4F792A43-208D-42EE-9B34-914419F78EA9}"/>
          </ac:picMkLst>
        </pc:picChg>
        <pc:cxnChg chg="add del">
          <ac:chgData name="Rashid Ali (1912549)" userId="5141a36a-0b1f-4027-8c17-c400a53aaf46" providerId="ADAL" clId="{AA92F066-6745-46C9-9645-013D4C853B7C}" dt="2021-11-29T15:36:14.044" v="170"/>
          <ac:cxnSpMkLst>
            <pc:docMk/>
            <pc:sldMk cId="1894764436" sldId="256"/>
            <ac:cxnSpMk id="8" creationId="{B9EB6DAA-2F0C-43D5-A577-15D5D2C4E3F5}"/>
          </ac:cxnSpMkLst>
        </pc:cxnChg>
        <pc:cxnChg chg="add del">
          <ac:chgData name="Rashid Ali (1912549)" userId="5141a36a-0b1f-4027-8c17-c400a53aaf46" providerId="ADAL" clId="{AA92F066-6745-46C9-9645-013D4C853B7C}" dt="2021-11-29T15:28:09.751" v="71" actId="26606"/>
          <ac:cxnSpMkLst>
            <pc:docMk/>
            <pc:sldMk cId="1894764436" sldId="256"/>
            <ac:cxnSpMk id="12" creationId="{BCDAEC91-5BCE-4B55-9CC0-43EF94CB734B}"/>
          </ac:cxnSpMkLst>
        </pc:cxnChg>
        <pc:cxnChg chg="add del">
          <ac:chgData name="Rashid Ali (1912549)" userId="5141a36a-0b1f-4027-8c17-c400a53aaf46" providerId="ADAL" clId="{AA92F066-6745-46C9-9645-013D4C853B7C}" dt="2021-11-29T15:52:27.983" v="245" actId="26606"/>
          <ac:cxnSpMkLst>
            <pc:docMk/>
            <pc:sldMk cId="1894764436" sldId="256"/>
            <ac:cxnSpMk id="14" creationId="{56020367-4FD5-4596-8E10-C5F095CD8DBF}"/>
          </ac:cxnSpMkLst>
        </pc:cxnChg>
      </pc:sldChg>
      <pc:sldChg chg="addSp delSp modSp new del mod setBg setClrOvrMap">
        <pc:chgData name="Rashid Ali (1912549)" userId="5141a36a-0b1f-4027-8c17-c400a53aaf46" providerId="ADAL" clId="{AA92F066-6745-46C9-9645-013D4C853B7C}" dt="2021-11-29T15:51:29.327" v="243" actId="2696"/>
        <pc:sldMkLst>
          <pc:docMk/>
          <pc:sldMk cId="1344383495" sldId="257"/>
        </pc:sldMkLst>
        <pc:spChg chg="mod">
          <ac:chgData name="Rashid Ali (1912549)" userId="5141a36a-0b1f-4027-8c17-c400a53aaf46" providerId="ADAL" clId="{AA92F066-6745-46C9-9645-013D4C853B7C}" dt="2021-11-29T15:51:09.562" v="242" actId="26606"/>
          <ac:spMkLst>
            <pc:docMk/>
            <pc:sldMk cId="1344383495" sldId="257"/>
            <ac:spMk id="2" creationId="{8A7B6410-DCE4-46E1-BEBE-B9E4840D83B2}"/>
          </ac:spMkLst>
        </pc:spChg>
        <pc:spChg chg="del">
          <ac:chgData name="Rashid Ali (1912549)" userId="5141a36a-0b1f-4027-8c17-c400a53aaf46" providerId="ADAL" clId="{AA92F066-6745-46C9-9645-013D4C853B7C}" dt="2021-11-29T15:51:09.562" v="242" actId="26606"/>
          <ac:spMkLst>
            <pc:docMk/>
            <pc:sldMk cId="1344383495" sldId="257"/>
            <ac:spMk id="3" creationId="{CB3AF9AB-9EED-428C-BC8B-8908BE9CFDDA}"/>
          </ac:spMkLst>
        </pc:spChg>
        <pc:spChg chg="add">
          <ac:chgData name="Rashid Ali (1912549)" userId="5141a36a-0b1f-4027-8c17-c400a53aaf46" providerId="ADAL" clId="{AA92F066-6745-46C9-9645-013D4C853B7C}" dt="2021-11-29T15:51:09.562" v="242" actId="26606"/>
          <ac:spMkLst>
            <pc:docMk/>
            <pc:sldMk cId="1344383495" sldId="257"/>
            <ac:spMk id="9" creationId="{0671A8AE-40A1-4631-A6B8-581AFF065482}"/>
          </ac:spMkLst>
        </pc:spChg>
        <pc:spChg chg="add">
          <ac:chgData name="Rashid Ali (1912549)" userId="5141a36a-0b1f-4027-8c17-c400a53aaf46" providerId="ADAL" clId="{AA92F066-6745-46C9-9645-013D4C853B7C}" dt="2021-11-29T15:51:09.562" v="242" actId="26606"/>
          <ac:spMkLst>
            <pc:docMk/>
            <pc:sldMk cId="1344383495" sldId="257"/>
            <ac:spMk id="11" creationId="{AB58EF07-17C2-48CF-ABB0-EEF1F17CB8F0}"/>
          </ac:spMkLst>
        </pc:spChg>
        <pc:spChg chg="add">
          <ac:chgData name="Rashid Ali (1912549)" userId="5141a36a-0b1f-4027-8c17-c400a53aaf46" providerId="ADAL" clId="{AA92F066-6745-46C9-9645-013D4C853B7C}" dt="2021-11-29T15:51:09.562" v="242" actId="26606"/>
          <ac:spMkLst>
            <pc:docMk/>
            <pc:sldMk cId="1344383495" sldId="257"/>
            <ac:spMk id="13" creationId="{AF2F604E-43BE-4DC3-B983-E071523364F8}"/>
          </ac:spMkLst>
        </pc:spChg>
        <pc:spChg chg="add">
          <ac:chgData name="Rashid Ali (1912549)" userId="5141a36a-0b1f-4027-8c17-c400a53aaf46" providerId="ADAL" clId="{AA92F066-6745-46C9-9645-013D4C853B7C}" dt="2021-11-29T15:51:09.562" v="242" actId="26606"/>
          <ac:spMkLst>
            <pc:docMk/>
            <pc:sldMk cId="1344383495" sldId="257"/>
            <ac:spMk id="15" creationId="{08C9B587-E65E-4B52-B37C-ABEBB6E87928}"/>
          </ac:spMkLst>
        </pc:spChg>
        <pc:picChg chg="add">
          <ac:chgData name="Rashid Ali (1912549)" userId="5141a36a-0b1f-4027-8c17-c400a53aaf46" providerId="ADAL" clId="{AA92F066-6745-46C9-9645-013D4C853B7C}" dt="2021-11-29T15:51:09.562" v="242" actId="26606"/>
          <ac:picMkLst>
            <pc:docMk/>
            <pc:sldMk cId="1344383495" sldId="257"/>
            <ac:picMk id="5" creationId="{64840EE8-EF8D-4DA4-83B6-4844033476F5}"/>
          </ac:picMkLst>
        </pc:picChg>
      </pc:sldChg>
      <pc:sldChg chg="new del">
        <pc:chgData name="Rashid Ali (1912549)" userId="5141a36a-0b1f-4027-8c17-c400a53aaf46" providerId="ADAL" clId="{AA92F066-6745-46C9-9645-013D4C853B7C}" dt="2021-11-29T15:40:40.822" v="178" actId="2696"/>
        <pc:sldMkLst>
          <pc:docMk/>
          <pc:sldMk cId="2129922924" sldId="257"/>
        </pc:sldMkLst>
      </pc:sldChg>
      <pc:sldChg chg="addSp delSp modSp new mod setBg chgLayout">
        <pc:chgData name="Rashid Ali (1912549)" userId="5141a36a-0b1f-4027-8c17-c400a53aaf46" providerId="ADAL" clId="{AA92F066-6745-46C9-9645-013D4C853B7C}" dt="2021-11-30T18:21:14.343" v="3039" actId="207"/>
        <pc:sldMkLst>
          <pc:docMk/>
          <pc:sldMk cId="2434113348" sldId="257"/>
        </pc:sldMkLst>
        <pc:spChg chg="del">
          <ac:chgData name="Rashid Ali (1912549)" userId="5141a36a-0b1f-4027-8c17-c400a53aaf46" providerId="ADAL" clId="{AA92F066-6745-46C9-9645-013D4C853B7C}" dt="2021-11-29T15:55:03.098" v="255" actId="6264"/>
          <ac:spMkLst>
            <pc:docMk/>
            <pc:sldMk cId="2434113348" sldId="257"/>
            <ac:spMk id="2" creationId="{13EFB73E-C1A4-464A-ACC7-080D5A9CB8F5}"/>
          </ac:spMkLst>
        </pc:spChg>
        <pc:spChg chg="del">
          <ac:chgData name="Rashid Ali (1912549)" userId="5141a36a-0b1f-4027-8c17-c400a53aaf46" providerId="ADAL" clId="{AA92F066-6745-46C9-9645-013D4C853B7C}" dt="2021-11-29T15:55:03.098" v="255" actId="6264"/>
          <ac:spMkLst>
            <pc:docMk/>
            <pc:sldMk cId="2434113348" sldId="257"/>
            <ac:spMk id="3" creationId="{A152B97B-F638-42AF-9FE4-ECCDD274B636}"/>
          </ac:spMkLst>
        </pc:spChg>
        <pc:spChg chg="add mod ord">
          <ac:chgData name="Rashid Ali (1912549)" userId="5141a36a-0b1f-4027-8c17-c400a53aaf46" providerId="ADAL" clId="{AA92F066-6745-46C9-9645-013D4C853B7C}" dt="2021-11-30T18:21:14.343" v="3039" actId="207"/>
          <ac:spMkLst>
            <pc:docMk/>
            <pc:sldMk cId="2434113348" sldId="257"/>
            <ac:spMk id="4" creationId="{E5EF6F41-5ABC-44E1-8698-50D357D97601}"/>
          </ac:spMkLst>
        </pc:spChg>
        <pc:spChg chg="add del mod ord">
          <ac:chgData name="Rashid Ali (1912549)" userId="5141a36a-0b1f-4027-8c17-c400a53aaf46" providerId="ADAL" clId="{AA92F066-6745-46C9-9645-013D4C853B7C}" dt="2021-11-29T16:19:38.795" v="774" actId="26606"/>
          <ac:spMkLst>
            <pc:docMk/>
            <pc:sldMk cId="2434113348" sldId="257"/>
            <ac:spMk id="5" creationId="{F1F1C4B1-88C9-44D2-BF5C-DB6D8A974142}"/>
          </ac:spMkLst>
        </pc:spChg>
        <pc:spChg chg="add del">
          <ac:chgData name="Rashid Ali (1912549)" userId="5141a36a-0b1f-4027-8c17-c400a53aaf46" providerId="ADAL" clId="{AA92F066-6745-46C9-9645-013D4C853B7C}" dt="2021-11-29T15:58:21.837" v="304" actId="26606"/>
          <ac:spMkLst>
            <pc:docMk/>
            <pc:sldMk cId="2434113348" sldId="257"/>
            <ac:spMk id="10" creationId="{E06C35EF-DBC8-41DC-A647-F1E0F599BC39}"/>
          </ac:spMkLst>
        </pc:spChg>
        <pc:spChg chg="add del">
          <ac:chgData name="Rashid Ali (1912549)" userId="5141a36a-0b1f-4027-8c17-c400a53aaf46" providerId="ADAL" clId="{AA92F066-6745-46C9-9645-013D4C853B7C}" dt="2021-11-29T15:58:21.837" v="304" actId="26606"/>
          <ac:spMkLst>
            <pc:docMk/>
            <pc:sldMk cId="2434113348" sldId="257"/>
            <ac:spMk id="12" creationId="{6DEB0BA5-59CA-4DBF-A716-BEEC67603046}"/>
          </ac:spMkLst>
        </pc:spChg>
        <pc:spChg chg="add del">
          <ac:chgData name="Rashid Ali (1912549)" userId="5141a36a-0b1f-4027-8c17-c400a53aaf46" providerId="ADAL" clId="{AA92F066-6745-46C9-9645-013D4C853B7C}" dt="2021-11-29T15:58:21.837" v="304" actId="26606"/>
          <ac:spMkLst>
            <pc:docMk/>
            <pc:sldMk cId="2434113348" sldId="257"/>
            <ac:spMk id="14" creationId="{54BFF243-F87F-45A9-A17B-D2F285A1501C}"/>
          </ac:spMkLst>
        </pc:spChg>
        <pc:spChg chg="add del">
          <ac:chgData name="Rashid Ali (1912549)" userId="5141a36a-0b1f-4027-8c17-c400a53aaf46" providerId="ADAL" clId="{AA92F066-6745-46C9-9645-013D4C853B7C}" dt="2021-11-29T16:19:38.795" v="774" actId="26606"/>
          <ac:spMkLst>
            <pc:docMk/>
            <pc:sldMk cId="2434113348" sldId="257"/>
            <ac:spMk id="19" creationId="{8651CFA9-6065-4243-AC48-858E359780B1}"/>
          </ac:spMkLst>
        </pc:spChg>
        <pc:spChg chg="add del">
          <ac:chgData name="Rashid Ali (1912549)" userId="5141a36a-0b1f-4027-8c17-c400a53aaf46" providerId="ADAL" clId="{AA92F066-6745-46C9-9645-013D4C853B7C}" dt="2021-11-29T16:19:38.795" v="774" actId="26606"/>
          <ac:spMkLst>
            <pc:docMk/>
            <pc:sldMk cId="2434113348" sldId="257"/>
            <ac:spMk id="21" creationId="{37962AE0-6A1C-4B76-9D52-10E5E6D7D3BB}"/>
          </ac:spMkLst>
        </pc:spChg>
        <pc:spChg chg="add">
          <ac:chgData name="Rashid Ali (1912549)" userId="5141a36a-0b1f-4027-8c17-c400a53aaf46" providerId="ADAL" clId="{AA92F066-6745-46C9-9645-013D4C853B7C}" dt="2021-11-29T16:19:38.795" v="774" actId="26606"/>
          <ac:spMkLst>
            <pc:docMk/>
            <pc:sldMk cId="2434113348" sldId="257"/>
            <ac:spMk id="30" creationId="{0BABF38A-8A0D-492E-BD20-6CF4D46B50BD}"/>
          </ac:spMkLst>
        </pc:spChg>
        <pc:spChg chg="add">
          <ac:chgData name="Rashid Ali (1912549)" userId="5141a36a-0b1f-4027-8c17-c400a53aaf46" providerId="ADAL" clId="{AA92F066-6745-46C9-9645-013D4C853B7C}" dt="2021-11-29T16:19:38.795" v="774" actId="26606"/>
          <ac:spMkLst>
            <pc:docMk/>
            <pc:sldMk cId="2434113348" sldId="257"/>
            <ac:spMk id="34" creationId="{2D924463-4DB7-437D-85B1-7EE5042DE522}"/>
          </ac:spMkLst>
        </pc:spChg>
        <pc:spChg chg="add">
          <ac:chgData name="Rashid Ali (1912549)" userId="5141a36a-0b1f-4027-8c17-c400a53aaf46" providerId="ADAL" clId="{AA92F066-6745-46C9-9645-013D4C853B7C}" dt="2021-11-29T16:19:38.795" v="774" actId="26606"/>
          <ac:spMkLst>
            <pc:docMk/>
            <pc:sldMk cId="2434113348" sldId="257"/>
            <ac:spMk id="36" creationId="{9F108545-2EA9-4B3E-915B-295949608005}"/>
          </ac:spMkLst>
        </pc:spChg>
        <pc:spChg chg="add">
          <ac:chgData name="Rashid Ali (1912549)" userId="5141a36a-0b1f-4027-8c17-c400a53aaf46" providerId="ADAL" clId="{AA92F066-6745-46C9-9645-013D4C853B7C}" dt="2021-11-29T16:19:38.795" v="774" actId="26606"/>
          <ac:spMkLst>
            <pc:docMk/>
            <pc:sldMk cId="2434113348" sldId="257"/>
            <ac:spMk id="38" creationId="{A232D1C9-8AD3-453F-948D-966B7A11B77A}"/>
          </ac:spMkLst>
        </pc:spChg>
        <pc:spChg chg="add">
          <ac:chgData name="Rashid Ali (1912549)" userId="5141a36a-0b1f-4027-8c17-c400a53aaf46" providerId="ADAL" clId="{AA92F066-6745-46C9-9645-013D4C853B7C}" dt="2021-11-29T16:19:38.795" v="774" actId="26606"/>
          <ac:spMkLst>
            <pc:docMk/>
            <pc:sldMk cId="2434113348" sldId="257"/>
            <ac:spMk id="40" creationId="{F4ACD4D7-3FA3-4106-AFB4-55B58A02ED08}"/>
          </ac:spMkLst>
        </pc:spChg>
        <pc:picChg chg="add del">
          <ac:chgData name="Rashid Ali (1912549)" userId="5141a36a-0b1f-4027-8c17-c400a53aaf46" providerId="ADAL" clId="{AA92F066-6745-46C9-9645-013D4C853B7C}" dt="2021-11-29T16:19:38.795" v="774" actId="26606"/>
          <ac:picMkLst>
            <pc:docMk/>
            <pc:sldMk cId="2434113348" sldId="257"/>
            <ac:picMk id="23" creationId="{A72D06A1-BA08-4820-BBC8-B24DDB32A376}"/>
          </ac:picMkLst>
        </pc:picChg>
        <pc:picChg chg="add del">
          <ac:chgData name="Rashid Ali (1912549)" userId="5141a36a-0b1f-4027-8c17-c400a53aaf46" providerId="ADAL" clId="{AA92F066-6745-46C9-9645-013D4C853B7C}" dt="2021-11-29T16:19:38.795" v="774" actId="26606"/>
          <ac:picMkLst>
            <pc:docMk/>
            <pc:sldMk cId="2434113348" sldId="257"/>
            <ac:picMk id="25" creationId="{1295E665-0408-4072-94B3-49BA5ACBCBD3}"/>
          </ac:picMkLst>
        </pc:picChg>
        <pc:picChg chg="add">
          <ac:chgData name="Rashid Ali (1912549)" userId="5141a36a-0b1f-4027-8c17-c400a53aaf46" providerId="ADAL" clId="{AA92F066-6745-46C9-9645-013D4C853B7C}" dt="2021-11-29T16:19:38.795" v="774" actId="26606"/>
          <ac:picMkLst>
            <pc:docMk/>
            <pc:sldMk cId="2434113348" sldId="257"/>
            <ac:picMk id="32" creationId="{1CB7E8AE-A3AC-4BB7-A5C6-F00EC697B265}"/>
          </ac:picMkLst>
        </pc:picChg>
      </pc:sldChg>
      <pc:sldChg chg="delSp modSp new add del mod modClrScheme chgLayout">
        <pc:chgData name="Rashid Ali (1912549)" userId="5141a36a-0b1f-4027-8c17-c400a53aaf46" providerId="ADAL" clId="{AA92F066-6745-46C9-9645-013D4C853B7C}" dt="2021-11-29T15:38:58.391" v="175" actId="2696"/>
        <pc:sldMkLst>
          <pc:docMk/>
          <pc:sldMk cId="3564379570" sldId="257"/>
        </pc:sldMkLst>
        <pc:spChg chg="del mod">
          <ac:chgData name="Rashid Ali (1912549)" userId="5141a36a-0b1f-4027-8c17-c400a53aaf46" providerId="ADAL" clId="{AA92F066-6745-46C9-9645-013D4C853B7C}" dt="2021-11-29T15:38:26.272" v="174" actId="700"/>
          <ac:spMkLst>
            <pc:docMk/>
            <pc:sldMk cId="3564379570" sldId="257"/>
            <ac:spMk id="2" creationId="{4389B9E1-E933-4EC9-B2CA-1FF636C8BD7A}"/>
          </ac:spMkLst>
        </pc:spChg>
        <pc:spChg chg="del mod">
          <ac:chgData name="Rashid Ali (1912549)" userId="5141a36a-0b1f-4027-8c17-c400a53aaf46" providerId="ADAL" clId="{AA92F066-6745-46C9-9645-013D4C853B7C}" dt="2021-11-29T15:38:26.272" v="174" actId="700"/>
          <ac:spMkLst>
            <pc:docMk/>
            <pc:sldMk cId="3564379570" sldId="257"/>
            <ac:spMk id="3" creationId="{3C387F86-53FD-489C-A2A3-996AB328CBD0}"/>
          </ac:spMkLst>
        </pc:spChg>
      </pc:sldChg>
      <pc:sldChg chg="addSp modSp new del mod setBg addAnim">
        <pc:chgData name="Rashid Ali (1912549)" userId="5141a36a-0b1f-4027-8c17-c400a53aaf46" providerId="ADAL" clId="{AA92F066-6745-46C9-9645-013D4C853B7C}" dt="2021-11-29T15:49:17.158" v="222" actId="2696"/>
        <pc:sldMkLst>
          <pc:docMk/>
          <pc:sldMk cId="2922157205" sldId="258"/>
        </pc:sldMkLst>
        <pc:spChg chg="mod">
          <ac:chgData name="Rashid Ali (1912549)" userId="5141a36a-0b1f-4027-8c17-c400a53aaf46" providerId="ADAL" clId="{AA92F066-6745-46C9-9645-013D4C853B7C}" dt="2021-11-29T15:44:59.895" v="206" actId="26606"/>
          <ac:spMkLst>
            <pc:docMk/>
            <pc:sldMk cId="2922157205" sldId="258"/>
            <ac:spMk id="2" creationId="{B5F24BB3-4EC5-4F51-B1FB-6D3DA471793C}"/>
          </ac:spMkLst>
        </pc:spChg>
        <pc:spChg chg="mod">
          <ac:chgData name="Rashid Ali (1912549)" userId="5141a36a-0b1f-4027-8c17-c400a53aaf46" providerId="ADAL" clId="{AA92F066-6745-46C9-9645-013D4C853B7C}" dt="2021-11-29T15:44:59.895" v="206" actId="26606"/>
          <ac:spMkLst>
            <pc:docMk/>
            <pc:sldMk cId="2922157205" sldId="258"/>
            <ac:spMk id="3" creationId="{30B20EA7-4166-4945-90AD-D42908047D39}"/>
          </ac:spMkLst>
        </pc:spChg>
        <pc:spChg chg="add">
          <ac:chgData name="Rashid Ali (1912549)" userId="5141a36a-0b1f-4027-8c17-c400a53aaf46" providerId="ADAL" clId="{AA92F066-6745-46C9-9645-013D4C853B7C}" dt="2021-11-29T15:44:59.895" v="206" actId="26606"/>
          <ac:spMkLst>
            <pc:docMk/>
            <pc:sldMk cId="2922157205" sldId="258"/>
            <ac:spMk id="8" creationId="{C27D7A02-907B-496F-BA7E-AA3780733CA7}"/>
          </ac:spMkLst>
        </pc:spChg>
        <pc:spChg chg="add">
          <ac:chgData name="Rashid Ali (1912549)" userId="5141a36a-0b1f-4027-8c17-c400a53aaf46" providerId="ADAL" clId="{AA92F066-6745-46C9-9645-013D4C853B7C}" dt="2021-11-29T15:44:59.895" v="206" actId="26606"/>
          <ac:spMkLst>
            <pc:docMk/>
            <pc:sldMk cId="2922157205" sldId="258"/>
            <ac:spMk id="10" creationId="{0FBA5268-0AE7-4CAD-9537-D0EB09E76406}"/>
          </ac:spMkLst>
        </pc:spChg>
        <pc:spChg chg="add">
          <ac:chgData name="Rashid Ali (1912549)" userId="5141a36a-0b1f-4027-8c17-c400a53aaf46" providerId="ADAL" clId="{AA92F066-6745-46C9-9645-013D4C853B7C}" dt="2021-11-29T15:44:59.895" v="206" actId="26606"/>
          <ac:spMkLst>
            <pc:docMk/>
            <pc:sldMk cId="2922157205" sldId="258"/>
            <ac:spMk id="12" creationId="{088D065B-39DA-4077-B9CF-E489CE4C0169}"/>
          </ac:spMkLst>
        </pc:spChg>
      </pc:sldChg>
      <pc:sldChg chg="addSp delSp modSp new mod setBg setClrOvrMap addCm delCm modCm">
        <pc:chgData name="Rashid Ali (1912549)" userId="5141a36a-0b1f-4027-8c17-c400a53aaf46" providerId="ADAL" clId="{AA92F066-6745-46C9-9645-013D4C853B7C}" dt="2021-11-30T18:21:58.701" v="3045" actId="20577"/>
        <pc:sldMkLst>
          <pc:docMk/>
          <pc:sldMk cId="3586529558" sldId="258"/>
        </pc:sldMkLst>
        <pc:spChg chg="mod ord">
          <ac:chgData name="Rashid Ali (1912549)" userId="5141a36a-0b1f-4027-8c17-c400a53aaf46" providerId="ADAL" clId="{AA92F066-6745-46C9-9645-013D4C853B7C}" dt="2021-11-29T16:19:55.476" v="775" actId="26606"/>
          <ac:spMkLst>
            <pc:docMk/>
            <pc:sldMk cId="3586529558" sldId="258"/>
            <ac:spMk id="2" creationId="{9D037462-36A2-4EC2-AA9A-95BF1C4301DA}"/>
          </ac:spMkLst>
        </pc:spChg>
        <pc:spChg chg="mod ord">
          <ac:chgData name="Rashid Ali (1912549)" userId="5141a36a-0b1f-4027-8c17-c400a53aaf46" providerId="ADAL" clId="{AA92F066-6745-46C9-9645-013D4C853B7C}" dt="2021-11-30T18:21:58.701" v="3045" actId="20577"/>
          <ac:spMkLst>
            <pc:docMk/>
            <pc:sldMk cId="3586529558" sldId="258"/>
            <ac:spMk id="3" creationId="{4980ED26-2F24-40EA-BD02-5B05985D2264}"/>
          </ac:spMkLst>
        </pc:spChg>
        <pc:spChg chg="add mod">
          <ac:chgData name="Rashid Ali (1912549)" userId="5141a36a-0b1f-4027-8c17-c400a53aaf46" providerId="ADAL" clId="{AA92F066-6745-46C9-9645-013D4C853B7C}" dt="2021-11-29T16:19:55.476" v="775" actId="26606"/>
          <ac:spMkLst>
            <pc:docMk/>
            <pc:sldMk cId="3586529558" sldId="258"/>
            <ac:spMk id="6" creationId="{967ADE30-D914-4467-B01A-3658F3C6AFB9}"/>
          </ac:spMkLst>
        </pc:spChg>
        <pc:spChg chg="add del">
          <ac:chgData name="Rashid Ali (1912549)" userId="5141a36a-0b1f-4027-8c17-c400a53aaf46" providerId="ADAL" clId="{AA92F066-6745-46C9-9645-013D4C853B7C}" dt="2021-11-29T16:11:05.689" v="538" actId="26606"/>
          <ac:spMkLst>
            <pc:docMk/>
            <pc:sldMk cId="3586529558" sldId="258"/>
            <ac:spMk id="8" creationId="{8651CFA9-6065-4243-AC48-858E359780B1}"/>
          </ac:spMkLst>
        </pc:spChg>
        <pc:spChg chg="add del">
          <ac:chgData name="Rashid Ali (1912549)" userId="5141a36a-0b1f-4027-8c17-c400a53aaf46" providerId="ADAL" clId="{AA92F066-6745-46C9-9645-013D4C853B7C}" dt="2021-11-29T16:11:05.689" v="538" actId="26606"/>
          <ac:spMkLst>
            <pc:docMk/>
            <pc:sldMk cId="3586529558" sldId="258"/>
            <ac:spMk id="10" creationId="{37962AE0-6A1C-4B76-9D52-10E5E6D7D3BB}"/>
          </ac:spMkLst>
        </pc:spChg>
        <pc:spChg chg="add del">
          <ac:chgData name="Rashid Ali (1912549)" userId="5141a36a-0b1f-4027-8c17-c400a53aaf46" providerId="ADAL" clId="{AA92F066-6745-46C9-9645-013D4C853B7C}" dt="2021-11-29T16:14:28.326" v="548" actId="26606"/>
          <ac:spMkLst>
            <pc:docMk/>
            <pc:sldMk cId="3586529558" sldId="258"/>
            <ac:spMk id="19" creationId="{8651CFA9-6065-4243-AC48-858E359780B1}"/>
          </ac:spMkLst>
        </pc:spChg>
        <pc:spChg chg="add del">
          <ac:chgData name="Rashid Ali (1912549)" userId="5141a36a-0b1f-4027-8c17-c400a53aaf46" providerId="ADAL" clId="{AA92F066-6745-46C9-9645-013D4C853B7C}" dt="2021-11-29T16:14:28.326" v="548" actId="26606"/>
          <ac:spMkLst>
            <pc:docMk/>
            <pc:sldMk cId="3586529558" sldId="258"/>
            <ac:spMk id="21" creationId="{FBC8BBE5-981E-4B0B-9654-32B5668BFF31}"/>
          </ac:spMkLst>
        </pc:spChg>
        <pc:spChg chg="add del">
          <ac:chgData name="Rashid Ali (1912549)" userId="5141a36a-0b1f-4027-8c17-c400a53aaf46" providerId="ADAL" clId="{AA92F066-6745-46C9-9645-013D4C853B7C}" dt="2021-11-29T16:14:28.326" v="548" actId="26606"/>
          <ac:spMkLst>
            <pc:docMk/>
            <pc:sldMk cId="3586529558" sldId="258"/>
            <ac:spMk id="23" creationId="{592DB257-3E16-4A3C-9E28-4682828127AD}"/>
          </ac:spMkLst>
        </pc:spChg>
        <pc:spChg chg="add del">
          <ac:chgData name="Rashid Ali (1912549)" userId="5141a36a-0b1f-4027-8c17-c400a53aaf46" providerId="ADAL" clId="{AA92F066-6745-46C9-9645-013D4C853B7C}" dt="2021-11-29T16:14:28.326" v="548" actId="26606"/>
          <ac:spMkLst>
            <pc:docMk/>
            <pc:sldMk cId="3586529558" sldId="258"/>
            <ac:spMk id="25" creationId="{487685E6-1160-459B-8C70-301404C06C23}"/>
          </ac:spMkLst>
        </pc:spChg>
        <pc:spChg chg="add del">
          <ac:chgData name="Rashid Ali (1912549)" userId="5141a36a-0b1f-4027-8c17-c400a53aaf46" providerId="ADAL" clId="{AA92F066-6745-46C9-9645-013D4C853B7C}" dt="2021-11-29T16:14:28.326" v="548" actId="26606"/>
          <ac:spMkLst>
            <pc:docMk/>
            <pc:sldMk cId="3586529558" sldId="258"/>
            <ac:spMk id="27" creationId="{094C9708-F6A4-4956-B261-A4A2C4DFEBF7}"/>
          </ac:spMkLst>
        </pc:spChg>
        <pc:spChg chg="add del">
          <ac:chgData name="Rashid Ali (1912549)" userId="5141a36a-0b1f-4027-8c17-c400a53aaf46" providerId="ADAL" clId="{AA92F066-6745-46C9-9645-013D4C853B7C}" dt="2021-11-29T16:13:35.645" v="543" actId="26606"/>
          <ac:spMkLst>
            <pc:docMk/>
            <pc:sldMk cId="3586529558" sldId="258"/>
            <ac:spMk id="32" creationId="{8651CFA9-6065-4243-AC48-858E359780B1}"/>
          </ac:spMkLst>
        </pc:spChg>
        <pc:spChg chg="add del">
          <ac:chgData name="Rashid Ali (1912549)" userId="5141a36a-0b1f-4027-8c17-c400a53aaf46" providerId="ADAL" clId="{AA92F066-6745-46C9-9645-013D4C853B7C}" dt="2021-11-29T16:13:35.645" v="543" actId="26606"/>
          <ac:spMkLst>
            <pc:docMk/>
            <pc:sldMk cId="3586529558" sldId="258"/>
            <ac:spMk id="34" creationId="{FBC8BBE5-981E-4B0B-9654-32B5668BFF31}"/>
          </ac:spMkLst>
        </pc:spChg>
        <pc:spChg chg="add del">
          <ac:chgData name="Rashid Ali (1912549)" userId="5141a36a-0b1f-4027-8c17-c400a53aaf46" providerId="ADAL" clId="{AA92F066-6745-46C9-9645-013D4C853B7C}" dt="2021-11-29T16:13:35.645" v="543" actId="26606"/>
          <ac:spMkLst>
            <pc:docMk/>
            <pc:sldMk cId="3586529558" sldId="258"/>
            <ac:spMk id="36" creationId="{3B6A4C79-62F0-4DFD-A156-0F1AB7D2687F}"/>
          </ac:spMkLst>
        </pc:spChg>
        <pc:spChg chg="add del">
          <ac:chgData name="Rashid Ali (1912549)" userId="5141a36a-0b1f-4027-8c17-c400a53aaf46" providerId="ADAL" clId="{AA92F066-6745-46C9-9645-013D4C853B7C}" dt="2021-11-29T16:13:35.645" v="543" actId="26606"/>
          <ac:spMkLst>
            <pc:docMk/>
            <pc:sldMk cId="3586529558" sldId="258"/>
            <ac:spMk id="38" creationId="{7F7FF257-5D01-4829-AD0B-B2D6076B349C}"/>
          </ac:spMkLst>
        </pc:spChg>
        <pc:spChg chg="add del">
          <ac:chgData name="Rashid Ali (1912549)" userId="5141a36a-0b1f-4027-8c17-c400a53aaf46" providerId="ADAL" clId="{AA92F066-6745-46C9-9645-013D4C853B7C}" dt="2021-11-29T16:13:51.618" v="545" actId="26606"/>
          <ac:spMkLst>
            <pc:docMk/>
            <pc:sldMk cId="3586529558" sldId="258"/>
            <ac:spMk id="40" creationId="{8651CFA9-6065-4243-AC48-858E359780B1}"/>
          </ac:spMkLst>
        </pc:spChg>
        <pc:spChg chg="add del">
          <ac:chgData name="Rashid Ali (1912549)" userId="5141a36a-0b1f-4027-8c17-c400a53aaf46" providerId="ADAL" clId="{AA92F066-6745-46C9-9645-013D4C853B7C}" dt="2021-11-29T16:13:51.618" v="545" actId="26606"/>
          <ac:spMkLst>
            <pc:docMk/>
            <pc:sldMk cId="3586529558" sldId="258"/>
            <ac:spMk id="41" creationId="{E8B2F707-EF35-4955-8439-F76145F3CD7E}"/>
          </ac:spMkLst>
        </pc:spChg>
        <pc:spChg chg="add del">
          <ac:chgData name="Rashid Ali (1912549)" userId="5141a36a-0b1f-4027-8c17-c400a53aaf46" providerId="ADAL" clId="{AA92F066-6745-46C9-9645-013D4C853B7C}" dt="2021-11-29T16:13:51.618" v="545" actId="26606"/>
          <ac:spMkLst>
            <pc:docMk/>
            <pc:sldMk cId="3586529558" sldId="258"/>
            <ac:spMk id="42" creationId="{BB317211-3292-43D8-8824-C090DBADA43F}"/>
          </ac:spMkLst>
        </pc:spChg>
        <pc:spChg chg="add del">
          <ac:chgData name="Rashid Ali (1912549)" userId="5141a36a-0b1f-4027-8c17-c400a53aaf46" providerId="ADAL" clId="{AA92F066-6745-46C9-9645-013D4C853B7C}" dt="2021-11-29T16:14:28.287" v="547" actId="26606"/>
          <ac:spMkLst>
            <pc:docMk/>
            <pc:sldMk cId="3586529558" sldId="258"/>
            <ac:spMk id="44" creationId="{8651CFA9-6065-4243-AC48-858E359780B1}"/>
          </ac:spMkLst>
        </pc:spChg>
        <pc:spChg chg="add del">
          <ac:chgData name="Rashid Ali (1912549)" userId="5141a36a-0b1f-4027-8c17-c400a53aaf46" providerId="ADAL" clId="{AA92F066-6745-46C9-9645-013D4C853B7C}" dt="2021-11-29T16:14:28.287" v="547" actId="26606"/>
          <ac:spMkLst>
            <pc:docMk/>
            <pc:sldMk cId="3586529558" sldId="258"/>
            <ac:spMk id="45" creationId="{5A8C81AE-8F0D-49F3-9FB4-334B0DCDF195}"/>
          </ac:spMkLst>
        </pc:spChg>
        <pc:spChg chg="add del">
          <ac:chgData name="Rashid Ali (1912549)" userId="5141a36a-0b1f-4027-8c17-c400a53aaf46" providerId="ADAL" clId="{AA92F066-6745-46C9-9645-013D4C853B7C}" dt="2021-11-29T16:18:48.076" v="772" actId="26606"/>
          <ac:spMkLst>
            <pc:docMk/>
            <pc:sldMk cId="3586529558" sldId="258"/>
            <ac:spMk id="49" creationId="{8651CFA9-6065-4243-AC48-858E359780B1}"/>
          </ac:spMkLst>
        </pc:spChg>
        <pc:spChg chg="add del">
          <ac:chgData name="Rashid Ali (1912549)" userId="5141a36a-0b1f-4027-8c17-c400a53aaf46" providerId="ADAL" clId="{AA92F066-6745-46C9-9645-013D4C853B7C}" dt="2021-11-29T16:18:48.076" v="772" actId="26606"/>
          <ac:spMkLst>
            <pc:docMk/>
            <pc:sldMk cId="3586529558" sldId="258"/>
            <ac:spMk id="50" creationId="{FBC8BBE5-981E-4B0B-9654-32B5668BFF31}"/>
          </ac:spMkLst>
        </pc:spChg>
        <pc:spChg chg="add del">
          <ac:chgData name="Rashid Ali (1912549)" userId="5141a36a-0b1f-4027-8c17-c400a53aaf46" providerId="ADAL" clId="{AA92F066-6745-46C9-9645-013D4C853B7C}" dt="2021-11-29T16:18:48.076" v="772" actId="26606"/>
          <ac:spMkLst>
            <pc:docMk/>
            <pc:sldMk cId="3586529558" sldId="258"/>
            <ac:spMk id="51" creationId="{094C9708-F6A4-4956-B261-A4A2C4DFEBF7}"/>
          </ac:spMkLst>
        </pc:spChg>
        <pc:spChg chg="add del">
          <ac:chgData name="Rashid Ali (1912549)" userId="5141a36a-0b1f-4027-8c17-c400a53aaf46" providerId="ADAL" clId="{AA92F066-6745-46C9-9645-013D4C853B7C}" dt="2021-11-29T16:18:48.076" v="772" actId="26606"/>
          <ac:spMkLst>
            <pc:docMk/>
            <pc:sldMk cId="3586529558" sldId="258"/>
            <ac:spMk id="52" creationId="{592DB257-3E16-4A3C-9E28-4682828127AD}"/>
          </ac:spMkLst>
        </pc:spChg>
        <pc:spChg chg="add del">
          <ac:chgData name="Rashid Ali (1912549)" userId="5141a36a-0b1f-4027-8c17-c400a53aaf46" providerId="ADAL" clId="{AA92F066-6745-46C9-9645-013D4C853B7C}" dt="2021-11-29T16:18:48.076" v="772" actId="26606"/>
          <ac:spMkLst>
            <pc:docMk/>
            <pc:sldMk cId="3586529558" sldId="258"/>
            <ac:spMk id="53" creationId="{487685E6-1160-459B-8C70-301404C06C23}"/>
          </ac:spMkLst>
        </pc:spChg>
        <pc:spChg chg="add del">
          <ac:chgData name="Rashid Ali (1912549)" userId="5141a36a-0b1f-4027-8c17-c400a53aaf46" providerId="ADAL" clId="{AA92F066-6745-46C9-9645-013D4C853B7C}" dt="2021-11-29T16:19:55.476" v="775" actId="26606"/>
          <ac:spMkLst>
            <pc:docMk/>
            <pc:sldMk cId="3586529558" sldId="258"/>
            <ac:spMk id="58" creationId="{A4FB2F27-3F7D-440E-A905-86607A926A29}"/>
          </ac:spMkLst>
        </pc:spChg>
        <pc:spChg chg="add del">
          <ac:chgData name="Rashid Ali (1912549)" userId="5141a36a-0b1f-4027-8c17-c400a53aaf46" providerId="ADAL" clId="{AA92F066-6745-46C9-9645-013D4C853B7C}" dt="2021-11-29T16:19:55.476" v="775" actId="26606"/>
          <ac:spMkLst>
            <pc:docMk/>
            <pc:sldMk cId="3586529558" sldId="258"/>
            <ac:spMk id="60" creationId="{AF678C14-A033-4139-BCA9-8382B039648B}"/>
          </ac:spMkLst>
        </pc:spChg>
        <pc:spChg chg="add">
          <ac:chgData name="Rashid Ali (1912549)" userId="5141a36a-0b1f-4027-8c17-c400a53aaf46" providerId="ADAL" clId="{AA92F066-6745-46C9-9645-013D4C853B7C}" dt="2021-11-29T16:19:55.476" v="775" actId="26606"/>
          <ac:spMkLst>
            <pc:docMk/>
            <pc:sldMk cId="3586529558" sldId="258"/>
            <ac:spMk id="69" creationId="{8651CFA9-6065-4243-AC48-858E359780B1}"/>
          </ac:spMkLst>
        </pc:spChg>
        <pc:spChg chg="add">
          <ac:chgData name="Rashid Ali (1912549)" userId="5141a36a-0b1f-4027-8c17-c400a53aaf46" providerId="ADAL" clId="{AA92F066-6745-46C9-9645-013D4C853B7C}" dt="2021-11-29T16:19:55.476" v="775" actId="26606"/>
          <ac:spMkLst>
            <pc:docMk/>
            <pc:sldMk cId="3586529558" sldId="258"/>
            <ac:spMk id="71" creationId="{FBC8BBE5-981E-4B0B-9654-32B5668BFF31}"/>
          </ac:spMkLst>
        </pc:spChg>
        <pc:spChg chg="add">
          <ac:chgData name="Rashid Ali (1912549)" userId="5141a36a-0b1f-4027-8c17-c400a53aaf46" providerId="ADAL" clId="{AA92F066-6745-46C9-9645-013D4C853B7C}" dt="2021-11-29T16:19:55.476" v="775" actId="26606"/>
          <ac:spMkLst>
            <pc:docMk/>
            <pc:sldMk cId="3586529558" sldId="258"/>
            <ac:spMk id="73" creationId="{3B6A4C79-62F0-4DFD-A156-0F1AB7D2687F}"/>
          </ac:spMkLst>
        </pc:spChg>
        <pc:spChg chg="add">
          <ac:chgData name="Rashid Ali (1912549)" userId="5141a36a-0b1f-4027-8c17-c400a53aaf46" providerId="ADAL" clId="{AA92F066-6745-46C9-9645-013D4C853B7C}" dt="2021-11-29T16:19:55.476" v="775" actId="26606"/>
          <ac:spMkLst>
            <pc:docMk/>
            <pc:sldMk cId="3586529558" sldId="258"/>
            <ac:spMk id="75" creationId="{7F7FF257-5D01-4829-AD0B-B2D6076B349C}"/>
          </ac:spMkLst>
        </pc:spChg>
        <pc:picChg chg="add mod ord">
          <ac:chgData name="Rashid Ali (1912549)" userId="5141a36a-0b1f-4027-8c17-c400a53aaf46" providerId="ADAL" clId="{AA92F066-6745-46C9-9645-013D4C853B7C}" dt="2021-11-29T16:19:55.476" v="775" actId="26606"/>
          <ac:picMkLst>
            <pc:docMk/>
            <pc:sldMk cId="3586529558" sldId="258"/>
            <ac:picMk id="5" creationId="{67571A27-8357-44F9-917A-E9B5692D05EA}"/>
          </ac:picMkLst>
        </pc:picChg>
        <pc:picChg chg="add del">
          <ac:chgData name="Rashid Ali (1912549)" userId="5141a36a-0b1f-4027-8c17-c400a53aaf46" providerId="ADAL" clId="{AA92F066-6745-46C9-9645-013D4C853B7C}" dt="2021-11-29T16:11:05.689" v="538" actId="26606"/>
          <ac:picMkLst>
            <pc:docMk/>
            <pc:sldMk cId="3586529558" sldId="258"/>
            <ac:picMk id="12" creationId="{A72D06A1-BA08-4820-BBC8-B24DDB32A376}"/>
          </ac:picMkLst>
        </pc:picChg>
        <pc:picChg chg="add del">
          <ac:chgData name="Rashid Ali (1912549)" userId="5141a36a-0b1f-4027-8c17-c400a53aaf46" providerId="ADAL" clId="{AA92F066-6745-46C9-9645-013D4C853B7C}" dt="2021-11-29T16:11:05.689" v="538" actId="26606"/>
          <ac:picMkLst>
            <pc:docMk/>
            <pc:sldMk cId="3586529558" sldId="258"/>
            <ac:picMk id="14" creationId="{1295E665-0408-4072-94B3-49BA5ACBCBD3}"/>
          </ac:picMkLst>
        </pc:picChg>
        <pc:picChg chg="add del">
          <ac:chgData name="Rashid Ali (1912549)" userId="5141a36a-0b1f-4027-8c17-c400a53aaf46" providerId="ADAL" clId="{AA92F066-6745-46C9-9645-013D4C853B7C}" dt="2021-11-29T16:14:28.287" v="547" actId="26606"/>
          <ac:picMkLst>
            <pc:docMk/>
            <pc:sldMk cId="3586529558" sldId="258"/>
            <ac:picMk id="46" creationId="{3A0AB1E0-FFE6-4D14-96E0-C0F76F64B98F}"/>
          </ac:picMkLst>
        </pc:picChg>
        <pc:picChg chg="add del">
          <ac:chgData name="Rashid Ali (1912549)" userId="5141a36a-0b1f-4027-8c17-c400a53aaf46" providerId="ADAL" clId="{AA92F066-6745-46C9-9645-013D4C853B7C}" dt="2021-11-29T16:14:28.287" v="547" actId="26606"/>
          <ac:picMkLst>
            <pc:docMk/>
            <pc:sldMk cId="3586529558" sldId="258"/>
            <ac:picMk id="47" creationId="{7047E834-B9F5-403B-98C3-A4B024A6419E}"/>
          </ac:picMkLst>
        </pc:picChg>
        <pc:picChg chg="add del">
          <ac:chgData name="Rashid Ali (1912549)" userId="5141a36a-0b1f-4027-8c17-c400a53aaf46" providerId="ADAL" clId="{AA92F066-6745-46C9-9645-013D4C853B7C}" dt="2021-11-29T16:19:55.476" v="775" actId="26606"/>
          <ac:picMkLst>
            <pc:docMk/>
            <pc:sldMk cId="3586529558" sldId="258"/>
            <ac:picMk id="62" creationId="{18CBEC9D-9F9B-4383-B986-DE5B184A9A74}"/>
          </ac:picMkLst>
        </pc:picChg>
        <pc:picChg chg="add del">
          <ac:chgData name="Rashid Ali (1912549)" userId="5141a36a-0b1f-4027-8c17-c400a53aaf46" providerId="ADAL" clId="{AA92F066-6745-46C9-9645-013D4C853B7C}" dt="2021-11-29T16:19:55.476" v="775" actId="26606"/>
          <ac:picMkLst>
            <pc:docMk/>
            <pc:sldMk cId="3586529558" sldId="258"/>
            <ac:picMk id="64" creationId="{AFE52FC7-B3EF-46A4-B8CE-292164EC9281}"/>
          </ac:picMkLst>
        </pc:picChg>
      </pc:sldChg>
      <pc:sldChg chg="addSp delSp modSp new del mod chgLayout">
        <pc:chgData name="Rashid Ali (1912549)" userId="5141a36a-0b1f-4027-8c17-c400a53aaf46" providerId="ADAL" clId="{AA92F066-6745-46C9-9645-013D4C853B7C}" dt="2021-11-29T15:49:20.356" v="223" actId="2696"/>
        <pc:sldMkLst>
          <pc:docMk/>
          <pc:sldMk cId="117075873" sldId="259"/>
        </pc:sldMkLst>
        <pc:spChg chg="del">
          <ac:chgData name="Rashid Ali (1912549)" userId="5141a36a-0b1f-4027-8c17-c400a53aaf46" providerId="ADAL" clId="{AA92F066-6745-46C9-9645-013D4C853B7C}" dt="2021-11-29T15:48:16.470" v="220" actId="6264"/>
          <ac:spMkLst>
            <pc:docMk/>
            <pc:sldMk cId="117075873" sldId="259"/>
            <ac:spMk id="2" creationId="{F8D37EEC-6FD1-46A9-9405-A39F3054684E}"/>
          </ac:spMkLst>
        </pc:spChg>
        <pc:spChg chg="del">
          <ac:chgData name="Rashid Ali (1912549)" userId="5141a36a-0b1f-4027-8c17-c400a53aaf46" providerId="ADAL" clId="{AA92F066-6745-46C9-9645-013D4C853B7C}" dt="2021-11-29T15:48:16.470" v="220" actId="6264"/>
          <ac:spMkLst>
            <pc:docMk/>
            <pc:sldMk cId="117075873" sldId="259"/>
            <ac:spMk id="3" creationId="{ECA2FE19-F5A6-42AA-AC1D-3B621F1BB9CD}"/>
          </ac:spMkLst>
        </pc:spChg>
        <pc:spChg chg="add mod ord">
          <ac:chgData name="Rashid Ali (1912549)" userId="5141a36a-0b1f-4027-8c17-c400a53aaf46" providerId="ADAL" clId="{AA92F066-6745-46C9-9645-013D4C853B7C}" dt="2021-11-29T15:48:16.470" v="220" actId="6264"/>
          <ac:spMkLst>
            <pc:docMk/>
            <pc:sldMk cId="117075873" sldId="259"/>
            <ac:spMk id="4" creationId="{239F97BD-3303-4893-8698-3FF6D58CA4AC}"/>
          </ac:spMkLst>
        </pc:spChg>
        <pc:spChg chg="add mod ord">
          <ac:chgData name="Rashid Ali (1912549)" userId="5141a36a-0b1f-4027-8c17-c400a53aaf46" providerId="ADAL" clId="{AA92F066-6745-46C9-9645-013D4C853B7C}" dt="2021-11-29T15:48:16.470" v="220" actId="6264"/>
          <ac:spMkLst>
            <pc:docMk/>
            <pc:sldMk cId="117075873" sldId="259"/>
            <ac:spMk id="5" creationId="{D1EE54CB-4228-47C7-83BA-2D1E48DE9310}"/>
          </ac:spMkLst>
        </pc:spChg>
      </pc:sldChg>
      <pc:sldChg chg="new del">
        <pc:chgData name="Rashid Ali (1912549)" userId="5141a36a-0b1f-4027-8c17-c400a53aaf46" providerId="ADAL" clId="{AA92F066-6745-46C9-9645-013D4C853B7C}" dt="2021-11-29T16:21:50.925" v="841" actId="2696"/>
        <pc:sldMkLst>
          <pc:docMk/>
          <pc:sldMk cId="311628294" sldId="259"/>
        </pc:sldMkLst>
      </pc:sldChg>
      <pc:sldChg chg="addSp delSp modSp new del mod setBg modClrScheme delDesignElem chgLayout">
        <pc:chgData name="Rashid Ali (1912549)" userId="5141a36a-0b1f-4027-8c17-c400a53aaf46" providerId="ADAL" clId="{AA92F066-6745-46C9-9645-013D4C853B7C}" dt="2021-11-29T15:47:05.511" v="215" actId="2696"/>
        <pc:sldMkLst>
          <pc:docMk/>
          <pc:sldMk cId="3248454946" sldId="259"/>
        </pc:sldMkLst>
        <pc:spChg chg="del mod">
          <ac:chgData name="Rashid Ali (1912549)" userId="5141a36a-0b1f-4027-8c17-c400a53aaf46" providerId="ADAL" clId="{AA92F066-6745-46C9-9645-013D4C853B7C}" dt="2021-11-29T15:46:23.467" v="213" actId="700"/>
          <ac:spMkLst>
            <pc:docMk/>
            <pc:sldMk cId="3248454946" sldId="259"/>
            <ac:spMk id="2" creationId="{E50BEBC8-DF75-4B4A-88FB-DA7399CEF087}"/>
          </ac:spMkLst>
        </pc:spChg>
        <pc:spChg chg="del mod">
          <ac:chgData name="Rashid Ali (1912549)" userId="5141a36a-0b1f-4027-8c17-c400a53aaf46" providerId="ADAL" clId="{AA92F066-6745-46C9-9645-013D4C853B7C}" dt="2021-11-29T15:44:47.045" v="205" actId="26606"/>
          <ac:spMkLst>
            <pc:docMk/>
            <pc:sldMk cId="3248454946" sldId="259"/>
            <ac:spMk id="3" creationId="{010D243F-B12D-4FE4-8156-B12D888C621E}"/>
          </ac:spMkLst>
        </pc:spChg>
        <pc:spChg chg="add del mod ord">
          <ac:chgData name="Rashid Ali (1912549)" userId="5141a36a-0b1f-4027-8c17-c400a53aaf46" providerId="ADAL" clId="{AA92F066-6745-46C9-9645-013D4C853B7C}" dt="2021-11-29T15:46:43.507" v="214" actId="700"/>
          <ac:spMkLst>
            <pc:docMk/>
            <pc:sldMk cId="3248454946" sldId="259"/>
            <ac:spMk id="4" creationId="{F2477460-4D75-4AE2-A80E-8C00B3E2A592}"/>
          </ac:spMkLst>
        </pc:spChg>
        <pc:spChg chg="add del mod ord">
          <ac:chgData name="Rashid Ali (1912549)" userId="5141a36a-0b1f-4027-8c17-c400a53aaf46" providerId="ADAL" clId="{AA92F066-6745-46C9-9645-013D4C853B7C}" dt="2021-11-29T15:46:43.507" v="214" actId="700"/>
          <ac:spMkLst>
            <pc:docMk/>
            <pc:sldMk cId="3248454946" sldId="259"/>
            <ac:spMk id="5" creationId="{B9943138-9C87-4433-AB3A-25699B90EF65}"/>
          </ac:spMkLst>
        </pc:spChg>
        <pc:spChg chg="add del">
          <ac:chgData name="Rashid Ali (1912549)" userId="5141a36a-0b1f-4027-8c17-c400a53aaf46" providerId="ADAL" clId="{AA92F066-6745-46C9-9645-013D4C853B7C}" dt="2021-11-29T15:46:23.467" v="213" actId="700"/>
          <ac:spMkLst>
            <pc:docMk/>
            <pc:sldMk cId="3248454946" sldId="259"/>
            <ac:spMk id="8" creationId="{C27D7A02-907B-496F-BA7E-AA3780733CA7}"/>
          </ac:spMkLst>
        </pc:spChg>
        <pc:spChg chg="add del">
          <ac:chgData name="Rashid Ali (1912549)" userId="5141a36a-0b1f-4027-8c17-c400a53aaf46" providerId="ADAL" clId="{AA92F066-6745-46C9-9645-013D4C853B7C}" dt="2021-11-29T15:46:23.467" v="213" actId="700"/>
          <ac:spMkLst>
            <pc:docMk/>
            <pc:sldMk cId="3248454946" sldId="259"/>
            <ac:spMk id="10" creationId="{0FBA5268-0AE7-4CAD-9537-D0EB09E76406}"/>
          </ac:spMkLst>
        </pc:spChg>
        <pc:spChg chg="add del">
          <ac:chgData name="Rashid Ali (1912549)" userId="5141a36a-0b1f-4027-8c17-c400a53aaf46" providerId="ADAL" clId="{AA92F066-6745-46C9-9645-013D4C853B7C}" dt="2021-11-29T15:46:23.467" v="213" actId="700"/>
          <ac:spMkLst>
            <pc:docMk/>
            <pc:sldMk cId="3248454946" sldId="259"/>
            <ac:spMk id="12" creationId="{088D065B-39DA-4077-B9CF-E489CE4C0169}"/>
          </ac:spMkLst>
        </pc:spChg>
      </pc:sldChg>
      <pc:sldChg chg="new del">
        <pc:chgData name="Rashid Ali (1912549)" userId="5141a36a-0b1f-4027-8c17-c400a53aaf46" providerId="ADAL" clId="{AA92F066-6745-46C9-9645-013D4C853B7C}" dt="2021-11-29T15:47:41.195" v="218" actId="2696"/>
        <pc:sldMkLst>
          <pc:docMk/>
          <pc:sldMk cId="4062416614" sldId="259"/>
        </pc:sldMkLst>
      </pc:sldChg>
      <pc:sldChg chg="modSp new del">
        <pc:chgData name="Rashid Ali (1912549)" userId="5141a36a-0b1f-4027-8c17-c400a53aaf46" providerId="ADAL" clId="{AA92F066-6745-46C9-9645-013D4C853B7C}" dt="2021-11-29T15:47:12.708" v="216" actId="2696"/>
        <pc:sldMkLst>
          <pc:docMk/>
          <pc:sldMk cId="565032584" sldId="260"/>
        </pc:sldMkLst>
        <pc:spChg chg="mod">
          <ac:chgData name="Rashid Ali (1912549)" userId="5141a36a-0b1f-4027-8c17-c400a53aaf46" providerId="ADAL" clId="{AA92F066-6745-46C9-9645-013D4C853B7C}" dt="2021-11-29T15:44:35.952" v="204"/>
          <ac:spMkLst>
            <pc:docMk/>
            <pc:sldMk cId="565032584" sldId="260"/>
            <ac:spMk id="2" creationId="{3818C917-5C71-4941-83C0-5EE59E94BFE7}"/>
          </ac:spMkLst>
        </pc:spChg>
        <pc:spChg chg="mod">
          <ac:chgData name="Rashid Ali (1912549)" userId="5141a36a-0b1f-4027-8c17-c400a53aaf46" providerId="ADAL" clId="{AA92F066-6745-46C9-9645-013D4C853B7C}" dt="2021-11-29T15:44:35.952" v="204"/>
          <ac:spMkLst>
            <pc:docMk/>
            <pc:sldMk cId="565032584" sldId="260"/>
            <ac:spMk id="3" creationId="{EA4315AB-B2E5-4293-8113-1A683FF1E408}"/>
          </ac:spMkLst>
        </pc:spChg>
      </pc:sldChg>
      <pc:sldChg chg="addSp delSp modSp add mod">
        <pc:chgData name="Rashid Ali (1912549)" userId="5141a36a-0b1f-4027-8c17-c400a53aaf46" providerId="ADAL" clId="{AA92F066-6745-46C9-9645-013D4C853B7C}" dt="2021-11-30T17:24:46.885" v="2085" actId="122"/>
        <pc:sldMkLst>
          <pc:docMk/>
          <pc:sldMk cId="1441211136" sldId="260"/>
        </pc:sldMkLst>
        <pc:spChg chg="mod">
          <ac:chgData name="Rashid Ali (1912549)" userId="5141a36a-0b1f-4027-8c17-c400a53aaf46" providerId="ADAL" clId="{AA92F066-6745-46C9-9645-013D4C853B7C}" dt="2021-11-29T16:19:07.583" v="773" actId="26606"/>
          <ac:spMkLst>
            <pc:docMk/>
            <pc:sldMk cId="1441211136" sldId="260"/>
            <ac:spMk id="2" creationId="{9D037462-36A2-4EC2-AA9A-95BF1C4301DA}"/>
          </ac:spMkLst>
        </pc:spChg>
        <pc:spChg chg="mod">
          <ac:chgData name="Rashid Ali (1912549)" userId="5141a36a-0b1f-4027-8c17-c400a53aaf46" providerId="ADAL" clId="{AA92F066-6745-46C9-9645-013D4C853B7C}" dt="2021-11-30T17:24:46.885" v="2085" actId="122"/>
          <ac:spMkLst>
            <pc:docMk/>
            <pc:sldMk cId="1441211136" sldId="260"/>
            <ac:spMk id="3" creationId="{4980ED26-2F24-40EA-BD02-5B05985D2264}"/>
          </ac:spMkLst>
        </pc:spChg>
        <pc:spChg chg="mod">
          <ac:chgData name="Rashid Ali (1912549)" userId="5141a36a-0b1f-4027-8c17-c400a53aaf46" providerId="ADAL" clId="{AA92F066-6745-46C9-9645-013D4C853B7C}" dt="2021-11-29T16:19:07.583" v="773" actId="26606"/>
          <ac:spMkLst>
            <pc:docMk/>
            <pc:sldMk cId="1441211136" sldId="260"/>
            <ac:spMk id="6" creationId="{967ADE30-D914-4467-B01A-3658F3C6AFB9}"/>
          </ac:spMkLst>
        </pc:spChg>
        <pc:spChg chg="del">
          <ac:chgData name="Rashid Ali (1912549)" userId="5141a36a-0b1f-4027-8c17-c400a53aaf46" providerId="ADAL" clId="{AA92F066-6745-46C9-9645-013D4C853B7C}" dt="2021-11-29T16:19:07.583" v="773" actId="26606"/>
          <ac:spMkLst>
            <pc:docMk/>
            <pc:sldMk cId="1441211136" sldId="260"/>
            <ac:spMk id="49" creationId="{8651CFA9-6065-4243-AC48-858E359780B1}"/>
          </ac:spMkLst>
        </pc:spChg>
        <pc:spChg chg="del">
          <ac:chgData name="Rashid Ali (1912549)" userId="5141a36a-0b1f-4027-8c17-c400a53aaf46" providerId="ADAL" clId="{AA92F066-6745-46C9-9645-013D4C853B7C}" dt="2021-11-29T16:19:07.583" v="773" actId="26606"/>
          <ac:spMkLst>
            <pc:docMk/>
            <pc:sldMk cId="1441211136" sldId="260"/>
            <ac:spMk id="50" creationId="{FBC8BBE5-981E-4B0B-9654-32B5668BFF31}"/>
          </ac:spMkLst>
        </pc:spChg>
        <pc:spChg chg="del">
          <ac:chgData name="Rashid Ali (1912549)" userId="5141a36a-0b1f-4027-8c17-c400a53aaf46" providerId="ADAL" clId="{AA92F066-6745-46C9-9645-013D4C853B7C}" dt="2021-11-29T16:19:07.583" v="773" actId="26606"/>
          <ac:spMkLst>
            <pc:docMk/>
            <pc:sldMk cId="1441211136" sldId="260"/>
            <ac:spMk id="51" creationId="{094C9708-F6A4-4956-B261-A4A2C4DFEBF7}"/>
          </ac:spMkLst>
        </pc:spChg>
        <pc:spChg chg="del">
          <ac:chgData name="Rashid Ali (1912549)" userId="5141a36a-0b1f-4027-8c17-c400a53aaf46" providerId="ADAL" clId="{AA92F066-6745-46C9-9645-013D4C853B7C}" dt="2021-11-29T16:19:07.583" v="773" actId="26606"/>
          <ac:spMkLst>
            <pc:docMk/>
            <pc:sldMk cId="1441211136" sldId="260"/>
            <ac:spMk id="52" creationId="{592DB257-3E16-4A3C-9E28-4682828127AD}"/>
          </ac:spMkLst>
        </pc:spChg>
        <pc:spChg chg="del">
          <ac:chgData name="Rashid Ali (1912549)" userId="5141a36a-0b1f-4027-8c17-c400a53aaf46" providerId="ADAL" clId="{AA92F066-6745-46C9-9645-013D4C853B7C}" dt="2021-11-29T16:19:07.583" v="773" actId="26606"/>
          <ac:spMkLst>
            <pc:docMk/>
            <pc:sldMk cId="1441211136" sldId="260"/>
            <ac:spMk id="53" creationId="{487685E6-1160-459B-8C70-301404C06C23}"/>
          </ac:spMkLst>
        </pc:spChg>
        <pc:spChg chg="add">
          <ac:chgData name="Rashid Ali (1912549)" userId="5141a36a-0b1f-4027-8c17-c400a53aaf46" providerId="ADAL" clId="{AA92F066-6745-46C9-9645-013D4C853B7C}" dt="2021-11-29T16:19:07.583" v="773" actId="26606"/>
          <ac:spMkLst>
            <pc:docMk/>
            <pc:sldMk cId="1441211136" sldId="260"/>
            <ac:spMk id="58" creationId="{8651CFA9-6065-4243-AC48-858E359780B1}"/>
          </ac:spMkLst>
        </pc:spChg>
        <pc:spChg chg="add">
          <ac:chgData name="Rashid Ali (1912549)" userId="5141a36a-0b1f-4027-8c17-c400a53aaf46" providerId="ADAL" clId="{AA92F066-6745-46C9-9645-013D4C853B7C}" dt="2021-11-29T16:19:07.583" v="773" actId="26606"/>
          <ac:spMkLst>
            <pc:docMk/>
            <pc:sldMk cId="1441211136" sldId="260"/>
            <ac:spMk id="60" creationId="{592DB257-3E16-4A3C-9E28-4682828127AD}"/>
          </ac:spMkLst>
        </pc:spChg>
        <pc:spChg chg="add">
          <ac:chgData name="Rashid Ali (1912549)" userId="5141a36a-0b1f-4027-8c17-c400a53aaf46" providerId="ADAL" clId="{AA92F066-6745-46C9-9645-013D4C853B7C}" dt="2021-11-29T16:19:07.583" v="773" actId="26606"/>
          <ac:spMkLst>
            <pc:docMk/>
            <pc:sldMk cId="1441211136" sldId="260"/>
            <ac:spMk id="62" creationId="{6CE64648-E5BF-4184-AF04-5325D5D9E0E5}"/>
          </ac:spMkLst>
        </pc:spChg>
        <pc:spChg chg="add">
          <ac:chgData name="Rashid Ali (1912549)" userId="5141a36a-0b1f-4027-8c17-c400a53aaf46" providerId="ADAL" clId="{AA92F066-6745-46C9-9645-013D4C853B7C}" dt="2021-11-29T16:19:07.583" v="773" actId="26606"/>
          <ac:spMkLst>
            <pc:docMk/>
            <pc:sldMk cId="1441211136" sldId="260"/>
            <ac:spMk id="64" creationId="{2B89DF47-7F4F-4EFF-B791-FD95AE360311}"/>
          </ac:spMkLst>
        </pc:spChg>
        <pc:picChg chg="mod">
          <ac:chgData name="Rashid Ali (1912549)" userId="5141a36a-0b1f-4027-8c17-c400a53aaf46" providerId="ADAL" clId="{AA92F066-6745-46C9-9645-013D4C853B7C}" dt="2021-11-29T16:19:07.583" v="773" actId="26606"/>
          <ac:picMkLst>
            <pc:docMk/>
            <pc:sldMk cId="1441211136" sldId="260"/>
            <ac:picMk id="5" creationId="{67571A27-8357-44F9-917A-E9B5692D05EA}"/>
          </ac:picMkLst>
        </pc:picChg>
      </pc:sldChg>
      <pc:sldChg chg="addSp delSp modSp add mod">
        <pc:chgData name="Rashid Ali (1912549)" userId="5141a36a-0b1f-4027-8c17-c400a53aaf46" providerId="ADAL" clId="{AA92F066-6745-46C9-9645-013D4C853B7C}" dt="2021-11-29T16:33:55.582" v="1135" actId="947"/>
        <pc:sldMkLst>
          <pc:docMk/>
          <pc:sldMk cId="47840894" sldId="261"/>
        </pc:sldMkLst>
        <pc:spChg chg="mod">
          <ac:chgData name="Rashid Ali (1912549)" userId="5141a36a-0b1f-4027-8c17-c400a53aaf46" providerId="ADAL" clId="{AA92F066-6745-46C9-9645-013D4C853B7C}" dt="2021-11-29T16:30:25.385" v="1125" actId="26606"/>
          <ac:spMkLst>
            <pc:docMk/>
            <pc:sldMk cId="47840894" sldId="261"/>
            <ac:spMk id="2" creationId="{9D037462-36A2-4EC2-AA9A-95BF1C4301DA}"/>
          </ac:spMkLst>
        </pc:spChg>
        <pc:spChg chg="mod">
          <ac:chgData name="Rashid Ali (1912549)" userId="5141a36a-0b1f-4027-8c17-c400a53aaf46" providerId="ADAL" clId="{AA92F066-6745-46C9-9645-013D4C853B7C}" dt="2021-11-29T16:30:25.385" v="1125" actId="26606"/>
          <ac:spMkLst>
            <pc:docMk/>
            <pc:sldMk cId="47840894" sldId="261"/>
            <ac:spMk id="3" creationId="{4980ED26-2F24-40EA-BD02-5B05985D2264}"/>
          </ac:spMkLst>
        </pc:spChg>
        <pc:spChg chg="mod">
          <ac:chgData name="Rashid Ali (1912549)" userId="5141a36a-0b1f-4027-8c17-c400a53aaf46" providerId="ADAL" clId="{AA92F066-6745-46C9-9645-013D4C853B7C}" dt="2021-11-29T16:30:25.385" v="1125" actId="26606"/>
          <ac:spMkLst>
            <pc:docMk/>
            <pc:sldMk cId="47840894" sldId="261"/>
            <ac:spMk id="6" creationId="{967ADE30-D914-4467-B01A-3658F3C6AFB9}"/>
          </ac:spMkLst>
        </pc:spChg>
        <pc:spChg chg="del">
          <ac:chgData name="Rashid Ali (1912549)" userId="5141a36a-0b1f-4027-8c17-c400a53aaf46" providerId="ADAL" clId="{AA92F066-6745-46C9-9645-013D4C853B7C}" dt="2021-11-29T16:30:25.385" v="1125" actId="26606"/>
          <ac:spMkLst>
            <pc:docMk/>
            <pc:sldMk cId="47840894" sldId="261"/>
            <ac:spMk id="58" creationId="{8651CFA9-6065-4243-AC48-858E359780B1}"/>
          </ac:spMkLst>
        </pc:spChg>
        <pc:spChg chg="del">
          <ac:chgData name="Rashid Ali (1912549)" userId="5141a36a-0b1f-4027-8c17-c400a53aaf46" providerId="ADAL" clId="{AA92F066-6745-46C9-9645-013D4C853B7C}" dt="2021-11-29T16:30:25.385" v="1125" actId="26606"/>
          <ac:spMkLst>
            <pc:docMk/>
            <pc:sldMk cId="47840894" sldId="261"/>
            <ac:spMk id="60" creationId="{592DB257-3E16-4A3C-9E28-4682828127AD}"/>
          </ac:spMkLst>
        </pc:spChg>
        <pc:spChg chg="del">
          <ac:chgData name="Rashid Ali (1912549)" userId="5141a36a-0b1f-4027-8c17-c400a53aaf46" providerId="ADAL" clId="{AA92F066-6745-46C9-9645-013D4C853B7C}" dt="2021-11-29T16:30:25.385" v="1125" actId="26606"/>
          <ac:spMkLst>
            <pc:docMk/>
            <pc:sldMk cId="47840894" sldId="261"/>
            <ac:spMk id="62" creationId="{6CE64648-E5BF-4184-AF04-5325D5D9E0E5}"/>
          </ac:spMkLst>
        </pc:spChg>
        <pc:spChg chg="del">
          <ac:chgData name="Rashid Ali (1912549)" userId="5141a36a-0b1f-4027-8c17-c400a53aaf46" providerId="ADAL" clId="{AA92F066-6745-46C9-9645-013D4C853B7C}" dt="2021-11-29T16:30:25.385" v="1125" actId="26606"/>
          <ac:spMkLst>
            <pc:docMk/>
            <pc:sldMk cId="47840894" sldId="261"/>
            <ac:spMk id="64" creationId="{2B89DF47-7F4F-4EFF-B791-FD95AE360311}"/>
          </ac:spMkLst>
        </pc:spChg>
        <pc:spChg chg="add">
          <ac:chgData name="Rashid Ali (1912549)" userId="5141a36a-0b1f-4027-8c17-c400a53aaf46" providerId="ADAL" clId="{AA92F066-6745-46C9-9645-013D4C853B7C}" dt="2021-11-29T16:30:25.385" v="1125" actId="26606"/>
          <ac:spMkLst>
            <pc:docMk/>
            <pc:sldMk cId="47840894" sldId="261"/>
            <ac:spMk id="69" creationId="{8651CFA9-6065-4243-AC48-858E359780B1}"/>
          </ac:spMkLst>
        </pc:spChg>
        <pc:spChg chg="add">
          <ac:chgData name="Rashid Ali (1912549)" userId="5141a36a-0b1f-4027-8c17-c400a53aaf46" providerId="ADAL" clId="{AA92F066-6745-46C9-9645-013D4C853B7C}" dt="2021-11-29T16:30:25.385" v="1125" actId="26606"/>
          <ac:spMkLst>
            <pc:docMk/>
            <pc:sldMk cId="47840894" sldId="261"/>
            <ac:spMk id="71" creationId="{5A8C81AE-8F0D-49F3-9FB4-334B0DCDF195}"/>
          </ac:spMkLst>
        </pc:spChg>
        <pc:graphicFrameChg chg="add mod modGraphic">
          <ac:chgData name="Rashid Ali (1912549)" userId="5141a36a-0b1f-4027-8c17-c400a53aaf46" providerId="ADAL" clId="{AA92F066-6745-46C9-9645-013D4C853B7C}" dt="2021-11-29T16:33:55.582" v="1135" actId="947"/>
          <ac:graphicFrameMkLst>
            <pc:docMk/>
            <pc:sldMk cId="47840894" sldId="261"/>
            <ac:graphicFrameMk id="4" creationId="{96899820-719D-404D-BEDF-8A0109321771}"/>
          </ac:graphicFrameMkLst>
        </pc:graphicFrameChg>
        <pc:picChg chg="mod">
          <ac:chgData name="Rashid Ali (1912549)" userId="5141a36a-0b1f-4027-8c17-c400a53aaf46" providerId="ADAL" clId="{AA92F066-6745-46C9-9645-013D4C853B7C}" dt="2021-11-29T16:30:25.385" v="1125" actId="26606"/>
          <ac:picMkLst>
            <pc:docMk/>
            <pc:sldMk cId="47840894" sldId="261"/>
            <ac:picMk id="5" creationId="{67571A27-8357-44F9-917A-E9B5692D05EA}"/>
          </ac:picMkLst>
        </pc:picChg>
        <pc:picChg chg="add">
          <ac:chgData name="Rashid Ali (1912549)" userId="5141a36a-0b1f-4027-8c17-c400a53aaf46" providerId="ADAL" clId="{AA92F066-6745-46C9-9645-013D4C853B7C}" dt="2021-11-29T16:30:25.385" v="1125" actId="26606"/>
          <ac:picMkLst>
            <pc:docMk/>
            <pc:sldMk cId="47840894" sldId="261"/>
            <ac:picMk id="73" creationId="{29DA4B2B-B54E-43B4-A1A4-EB704F7F3D41}"/>
          </ac:picMkLst>
        </pc:picChg>
        <pc:picChg chg="add">
          <ac:chgData name="Rashid Ali (1912549)" userId="5141a36a-0b1f-4027-8c17-c400a53aaf46" providerId="ADAL" clId="{AA92F066-6745-46C9-9645-013D4C853B7C}" dt="2021-11-29T16:30:25.385" v="1125" actId="26606"/>
          <ac:picMkLst>
            <pc:docMk/>
            <pc:sldMk cId="47840894" sldId="261"/>
            <ac:picMk id="75" creationId="{1C32610F-5445-4E12-87F6-F0591ABE7AD1}"/>
          </ac:picMkLst>
        </pc:picChg>
      </pc:sldChg>
      <pc:sldChg chg="addSp delSp modSp add mod ord">
        <pc:chgData name="Rashid Ali (1912549)" userId="5141a36a-0b1f-4027-8c17-c400a53aaf46" providerId="ADAL" clId="{AA92F066-6745-46C9-9645-013D4C853B7C}" dt="2021-11-29T16:57:23.232" v="1799" actId="27636"/>
        <pc:sldMkLst>
          <pc:docMk/>
          <pc:sldMk cId="3457354981" sldId="262"/>
        </pc:sldMkLst>
        <pc:spChg chg="mod">
          <ac:chgData name="Rashid Ali (1912549)" userId="5141a36a-0b1f-4027-8c17-c400a53aaf46" providerId="ADAL" clId="{AA92F066-6745-46C9-9645-013D4C853B7C}" dt="2021-11-29T16:56:55.507" v="1795" actId="26606"/>
          <ac:spMkLst>
            <pc:docMk/>
            <pc:sldMk cId="3457354981" sldId="262"/>
            <ac:spMk id="2" creationId="{9D037462-36A2-4EC2-AA9A-95BF1C4301DA}"/>
          </ac:spMkLst>
        </pc:spChg>
        <pc:spChg chg="mod ord">
          <ac:chgData name="Rashid Ali (1912549)" userId="5141a36a-0b1f-4027-8c17-c400a53aaf46" providerId="ADAL" clId="{AA92F066-6745-46C9-9645-013D4C853B7C}" dt="2021-11-29T16:57:23.232" v="1799" actId="27636"/>
          <ac:spMkLst>
            <pc:docMk/>
            <pc:sldMk cId="3457354981" sldId="262"/>
            <ac:spMk id="3" creationId="{4980ED26-2F24-40EA-BD02-5B05985D2264}"/>
          </ac:spMkLst>
        </pc:spChg>
        <pc:spChg chg="mod ord">
          <ac:chgData name="Rashid Ali (1912549)" userId="5141a36a-0b1f-4027-8c17-c400a53aaf46" providerId="ADAL" clId="{AA92F066-6745-46C9-9645-013D4C853B7C}" dt="2021-11-29T16:39:26.677" v="1341" actId="26606"/>
          <ac:spMkLst>
            <pc:docMk/>
            <pc:sldMk cId="3457354981" sldId="262"/>
            <ac:spMk id="6" creationId="{967ADE30-D914-4467-B01A-3658F3C6AFB9}"/>
          </ac:spMkLst>
        </pc:spChg>
        <pc:spChg chg="del">
          <ac:chgData name="Rashid Ali (1912549)" userId="5141a36a-0b1f-4027-8c17-c400a53aaf46" providerId="ADAL" clId="{AA92F066-6745-46C9-9645-013D4C853B7C}" dt="2021-11-29T16:39:26.677" v="1341" actId="26606"/>
          <ac:spMkLst>
            <pc:docMk/>
            <pc:sldMk cId="3457354981" sldId="262"/>
            <ac:spMk id="58" creationId="{8651CFA9-6065-4243-AC48-858E359780B1}"/>
          </ac:spMkLst>
        </pc:spChg>
        <pc:spChg chg="del">
          <ac:chgData name="Rashid Ali (1912549)" userId="5141a36a-0b1f-4027-8c17-c400a53aaf46" providerId="ADAL" clId="{AA92F066-6745-46C9-9645-013D4C853B7C}" dt="2021-11-29T16:39:26.677" v="1341" actId="26606"/>
          <ac:spMkLst>
            <pc:docMk/>
            <pc:sldMk cId="3457354981" sldId="262"/>
            <ac:spMk id="60" creationId="{592DB257-3E16-4A3C-9E28-4682828127AD}"/>
          </ac:spMkLst>
        </pc:spChg>
        <pc:spChg chg="del">
          <ac:chgData name="Rashid Ali (1912549)" userId="5141a36a-0b1f-4027-8c17-c400a53aaf46" providerId="ADAL" clId="{AA92F066-6745-46C9-9645-013D4C853B7C}" dt="2021-11-29T16:39:26.677" v="1341" actId="26606"/>
          <ac:spMkLst>
            <pc:docMk/>
            <pc:sldMk cId="3457354981" sldId="262"/>
            <ac:spMk id="62" creationId="{6CE64648-E5BF-4184-AF04-5325D5D9E0E5}"/>
          </ac:spMkLst>
        </pc:spChg>
        <pc:spChg chg="del">
          <ac:chgData name="Rashid Ali (1912549)" userId="5141a36a-0b1f-4027-8c17-c400a53aaf46" providerId="ADAL" clId="{AA92F066-6745-46C9-9645-013D4C853B7C}" dt="2021-11-29T16:39:26.677" v="1341" actId="26606"/>
          <ac:spMkLst>
            <pc:docMk/>
            <pc:sldMk cId="3457354981" sldId="262"/>
            <ac:spMk id="64" creationId="{2B89DF47-7F4F-4EFF-B791-FD95AE360311}"/>
          </ac:spMkLst>
        </pc:spChg>
        <pc:spChg chg="add del">
          <ac:chgData name="Rashid Ali (1912549)" userId="5141a36a-0b1f-4027-8c17-c400a53aaf46" providerId="ADAL" clId="{AA92F066-6745-46C9-9645-013D4C853B7C}" dt="2021-11-29T16:49:23.205" v="1667" actId="26606"/>
          <ac:spMkLst>
            <pc:docMk/>
            <pc:sldMk cId="3457354981" sldId="262"/>
            <ac:spMk id="69" creationId="{8651CFA9-6065-4243-AC48-858E359780B1}"/>
          </ac:spMkLst>
        </pc:spChg>
        <pc:spChg chg="add del">
          <ac:chgData name="Rashid Ali (1912549)" userId="5141a36a-0b1f-4027-8c17-c400a53aaf46" providerId="ADAL" clId="{AA92F066-6745-46C9-9645-013D4C853B7C}" dt="2021-11-29T16:49:23.205" v="1667" actId="26606"/>
          <ac:spMkLst>
            <pc:docMk/>
            <pc:sldMk cId="3457354981" sldId="262"/>
            <ac:spMk id="71" creationId="{FBC8BBE5-981E-4B0B-9654-32B5668BFF31}"/>
          </ac:spMkLst>
        </pc:spChg>
        <pc:spChg chg="add del">
          <ac:chgData name="Rashid Ali (1912549)" userId="5141a36a-0b1f-4027-8c17-c400a53aaf46" providerId="ADAL" clId="{AA92F066-6745-46C9-9645-013D4C853B7C}" dt="2021-11-29T16:49:23.205" v="1667" actId="26606"/>
          <ac:spMkLst>
            <pc:docMk/>
            <pc:sldMk cId="3457354981" sldId="262"/>
            <ac:spMk id="73" creationId="{36591AA4-106C-4EB4-8352-EEB6C4491E3A}"/>
          </ac:spMkLst>
        </pc:spChg>
        <pc:spChg chg="add del">
          <ac:chgData name="Rashid Ali (1912549)" userId="5141a36a-0b1f-4027-8c17-c400a53aaf46" providerId="ADAL" clId="{AA92F066-6745-46C9-9645-013D4C853B7C}" dt="2021-11-29T16:49:23.205" v="1667" actId="26606"/>
          <ac:spMkLst>
            <pc:docMk/>
            <pc:sldMk cId="3457354981" sldId="262"/>
            <ac:spMk id="75" creationId="{8FF0842D-03BF-4DC0-8DC1-10183EB6A4C1}"/>
          </ac:spMkLst>
        </pc:spChg>
        <pc:spChg chg="add del">
          <ac:chgData name="Rashid Ali (1912549)" userId="5141a36a-0b1f-4027-8c17-c400a53aaf46" providerId="ADAL" clId="{AA92F066-6745-46C9-9645-013D4C853B7C}" dt="2021-11-29T16:56:29.180" v="1750" actId="26606"/>
          <ac:spMkLst>
            <pc:docMk/>
            <pc:sldMk cId="3457354981" sldId="262"/>
            <ac:spMk id="80" creationId="{8651CFA9-6065-4243-AC48-858E359780B1}"/>
          </ac:spMkLst>
        </pc:spChg>
        <pc:spChg chg="add del">
          <ac:chgData name="Rashid Ali (1912549)" userId="5141a36a-0b1f-4027-8c17-c400a53aaf46" providerId="ADAL" clId="{AA92F066-6745-46C9-9645-013D4C853B7C}" dt="2021-11-29T16:56:29.180" v="1750" actId="26606"/>
          <ac:spMkLst>
            <pc:docMk/>
            <pc:sldMk cId="3457354981" sldId="262"/>
            <ac:spMk id="82" creationId="{FBC8BBE5-981E-4B0B-9654-32B5668BFF31}"/>
          </ac:spMkLst>
        </pc:spChg>
        <pc:spChg chg="add del">
          <ac:chgData name="Rashid Ali (1912549)" userId="5141a36a-0b1f-4027-8c17-c400a53aaf46" providerId="ADAL" clId="{AA92F066-6745-46C9-9645-013D4C853B7C}" dt="2021-11-29T16:56:29.180" v="1750" actId="26606"/>
          <ac:spMkLst>
            <pc:docMk/>
            <pc:sldMk cId="3457354981" sldId="262"/>
            <ac:spMk id="84" creationId="{36591AA4-106C-4EB4-8352-EEB6C4491E3A}"/>
          </ac:spMkLst>
        </pc:spChg>
        <pc:spChg chg="add del">
          <ac:chgData name="Rashid Ali (1912549)" userId="5141a36a-0b1f-4027-8c17-c400a53aaf46" providerId="ADAL" clId="{AA92F066-6745-46C9-9645-013D4C853B7C}" dt="2021-11-29T16:56:29.180" v="1750" actId="26606"/>
          <ac:spMkLst>
            <pc:docMk/>
            <pc:sldMk cId="3457354981" sldId="262"/>
            <ac:spMk id="86" creationId="{8FF0842D-03BF-4DC0-8DC1-10183EB6A4C1}"/>
          </ac:spMkLst>
        </pc:spChg>
        <pc:spChg chg="add del">
          <ac:chgData name="Rashid Ali (1912549)" userId="5141a36a-0b1f-4027-8c17-c400a53aaf46" providerId="ADAL" clId="{AA92F066-6745-46C9-9645-013D4C853B7C}" dt="2021-11-29T16:56:29.138" v="1749" actId="26606"/>
          <ac:spMkLst>
            <pc:docMk/>
            <pc:sldMk cId="3457354981" sldId="262"/>
            <ac:spMk id="91" creationId="{8651CFA9-6065-4243-AC48-858E359780B1}"/>
          </ac:spMkLst>
        </pc:spChg>
        <pc:spChg chg="add del">
          <ac:chgData name="Rashid Ali (1912549)" userId="5141a36a-0b1f-4027-8c17-c400a53aaf46" providerId="ADAL" clId="{AA92F066-6745-46C9-9645-013D4C853B7C}" dt="2021-11-29T16:56:29.138" v="1749" actId="26606"/>
          <ac:spMkLst>
            <pc:docMk/>
            <pc:sldMk cId="3457354981" sldId="262"/>
            <ac:spMk id="93" creationId="{FBC8BBE5-981E-4B0B-9654-32B5668BFF31}"/>
          </ac:spMkLst>
        </pc:spChg>
        <pc:spChg chg="add del">
          <ac:chgData name="Rashid Ali (1912549)" userId="5141a36a-0b1f-4027-8c17-c400a53aaf46" providerId="ADAL" clId="{AA92F066-6745-46C9-9645-013D4C853B7C}" dt="2021-11-29T16:56:29.138" v="1749" actId="26606"/>
          <ac:spMkLst>
            <pc:docMk/>
            <pc:sldMk cId="3457354981" sldId="262"/>
            <ac:spMk id="95" creationId="{36591AA4-106C-4EB4-8352-EEB6C4491E3A}"/>
          </ac:spMkLst>
        </pc:spChg>
        <pc:spChg chg="add del">
          <ac:chgData name="Rashid Ali (1912549)" userId="5141a36a-0b1f-4027-8c17-c400a53aaf46" providerId="ADAL" clId="{AA92F066-6745-46C9-9645-013D4C853B7C}" dt="2021-11-29T16:56:29.138" v="1749" actId="26606"/>
          <ac:spMkLst>
            <pc:docMk/>
            <pc:sldMk cId="3457354981" sldId="262"/>
            <ac:spMk id="97" creationId="{8FF0842D-03BF-4DC0-8DC1-10183EB6A4C1}"/>
          </ac:spMkLst>
        </pc:spChg>
        <pc:spChg chg="add del">
          <ac:chgData name="Rashid Ali (1912549)" userId="5141a36a-0b1f-4027-8c17-c400a53aaf46" providerId="ADAL" clId="{AA92F066-6745-46C9-9645-013D4C853B7C}" dt="2021-11-29T16:56:55.507" v="1795" actId="26606"/>
          <ac:spMkLst>
            <pc:docMk/>
            <pc:sldMk cId="3457354981" sldId="262"/>
            <ac:spMk id="99" creationId="{487685E6-1160-459B-8C70-301404C06C23}"/>
          </ac:spMkLst>
        </pc:spChg>
        <pc:spChg chg="add del">
          <ac:chgData name="Rashid Ali (1912549)" userId="5141a36a-0b1f-4027-8c17-c400a53aaf46" providerId="ADAL" clId="{AA92F066-6745-46C9-9645-013D4C853B7C}" dt="2021-11-29T16:56:55.507" v="1795" actId="26606"/>
          <ac:spMkLst>
            <pc:docMk/>
            <pc:sldMk cId="3457354981" sldId="262"/>
            <ac:spMk id="100" creationId="{8651CFA9-6065-4243-AC48-858E359780B1}"/>
          </ac:spMkLst>
        </pc:spChg>
        <pc:spChg chg="add del">
          <ac:chgData name="Rashid Ali (1912549)" userId="5141a36a-0b1f-4027-8c17-c400a53aaf46" providerId="ADAL" clId="{AA92F066-6745-46C9-9645-013D4C853B7C}" dt="2021-11-29T16:56:55.507" v="1795" actId="26606"/>
          <ac:spMkLst>
            <pc:docMk/>
            <pc:sldMk cId="3457354981" sldId="262"/>
            <ac:spMk id="101" creationId="{FBC8BBE5-981E-4B0B-9654-32B5668BFF31}"/>
          </ac:spMkLst>
        </pc:spChg>
        <pc:spChg chg="add del">
          <ac:chgData name="Rashid Ali (1912549)" userId="5141a36a-0b1f-4027-8c17-c400a53aaf46" providerId="ADAL" clId="{AA92F066-6745-46C9-9645-013D4C853B7C}" dt="2021-11-29T16:56:55.507" v="1795" actId="26606"/>
          <ac:spMkLst>
            <pc:docMk/>
            <pc:sldMk cId="3457354981" sldId="262"/>
            <ac:spMk id="102" creationId="{094C9708-F6A4-4956-B261-A4A2C4DFEBF7}"/>
          </ac:spMkLst>
        </pc:spChg>
        <pc:spChg chg="add del">
          <ac:chgData name="Rashid Ali (1912549)" userId="5141a36a-0b1f-4027-8c17-c400a53aaf46" providerId="ADAL" clId="{AA92F066-6745-46C9-9645-013D4C853B7C}" dt="2021-11-29T16:56:55.507" v="1795" actId="26606"/>
          <ac:spMkLst>
            <pc:docMk/>
            <pc:sldMk cId="3457354981" sldId="262"/>
            <ac:spMk id="103" creationId="{592DB257-3E16-4A3C-9E28-4682828127AD}"/>
          </ac:spMkLst>
        </pc:spChg>
        <pc:spChg chg="add">
          <ac:chgData name="Rashid Ali (1912549)" userId="5141a36a-0b1f-4027-8c17-c400a53aaf46" providerId="ADAL" clId="{AA92F066-6745-46C9-9645-013D4C853B7C}" dt="2021-11-29T16:56:55.507" v="1795" actId="26606"/>
          <ac:spMkLst>
            <pc:docMk/>
            <pc:sldMk cId="3457354981" sldId="262"/>
            <ac:spMk id="108" creationId="{8651CFA9-6065-4243-AC48-858E359780B1}"/>
          </ac:spMkLst>
        </pc:spChg>
        <pc:spChg chg="add">
          <ac:chgData name="Rashid Ali (1912549)" userId="5141a36a-0b1f-4027-8c17-c400a53aaf46" providerId="ADAL" clId="{AA92F066-6745-46C9-9645-013D4C853B7C}" dt="2021-11-29T16:56:55.507" v="1795" actId="26606"/>
          <ac:spMkLst>
            <pc:docMk/>
            <pc:sldMk cId="3457354981" sldId="262"/>
            <ac:spMk id="110" creationId="{FBC8BBE5-981E-4B0B-9654-32B5668BFF31}"/>
          </ac:spMkLst>
        </pc:spChg>
        <pc:spChg chg="add">
          <ac:chgData name="Rashid Ali (1912549)" userId="5141a36a-0b1f-4027-8c17-c400a53aaf46" providerId="ADAL" clId="{AA92F066-6745-46C9-9645-013D4C853B7C}" dt="2021-11-29T16:56:55.507" v="1795" actId="26606"/>
          <ac:spMkLst>
            <pc:docMk/>
            <pc:sldMk cId="3457354981" sldId="262"/>
            <ac:spMk id="112" creationId="{36591AA4-106C-4EB4-8352-EEB6C4491E3A}"/>
          </ac:spMkLst>
        </pc:spChg>
        <pc:spChg chg="add">
          <ac:chgData name="Rashid Ali (1912549)" userId="5141a36a-0b1f-4027-8c17-c400a53aaf46" providerId="ADAL" clId="{AA92F066-6745-46C9-9645-013D4C853B7C}" dt="2021-11-29T16:56:55.507" v="1795" actId="26606"/>
          <ac:spMkLst>
            <pc:docMk/>
            <pc:sldMk cId="3457354981" sldId="262"/>
            <ac:spMk id="114" creationId="{8FF0842D-03BF-4DC0-8DC1-10183EB6A4C1}"/>
          </ac:spMkLst>
        </pc:spChg>
        <pc:picChg chg="mod">
          <ac:chgData name="Rashid Ali (1912549)" userId="5141a36a-0b1f-4027-8c17-c400a53aaf46" providerId="ADAL" clId="{AA92F066-6745-46C9-9645-013D4C853B7C}" dt="2021-11-29T16:56:55.507" v="1795" actId="26606"/>
          <ac:picMkLst>
            <pc:docMk/>
            <pc:sldMk cId="3457354981" sldId="262"/>
            <ac:picMk id="5" creationId="{67571A27-8357-44F9-917A-E9B5692D05EA}"/>
          </ac:picMkLst>
        </pc:picChg>
        <pc:picChg chg="add mod">
          <ac:chgData name="Rashid Ali (1912549)" userId="5141a36a-0b1f-4027-8c17-c400a53aaf46" providerId="ADAL" clId="{AA92F066-6745-46C9-9645-013D4C853B7C}" dt="2021-11-29T16:56:55.507" v="1795" actId="26606"/>
          <ac:picMkLst>
            <pc:docMk/>
            <pc:sldMk cId="3457354981" sldId="262"/>
            <ac:picMk id="10" creationId="{7A998D90-D666-425B-9A44-861B9456CBE0}"/>
          </ac:picMkLst>
        </pc:picChg>
      </pc:sldChg>
      <pc:sldChg chg="modSp new del mod">
        <pc:chgData name="Rashid Ali (1912549)" userId="5141a36a-0b1f-4027-8c17-c400a53aaf46" providerId="ADAL" clId="{AA92F066-6745-46C9-9645-013D4C853B7C}" dt="2021-11-29T16:36:59.099" v="1147" actId="2696"/>
        <pc:sldMkLst>
          <pc:docMk/>
          <pc:sldMk cId="4089107065" sldId="262"/>
        </pc:sldMkLst>
        <pc:spChg chg="mod">
          <ac:chgData name="Rashid Ali (1912549)" userId="5141a36a-0b1f-4027-8c17-c400a53aaf46" providerId="ADAL" clId="{AA92F066-6745-46C9-9645-013D4C853B7C}" dt="2021-11-29T16:36:44.966" v="1146" actId="20577"/>
          <ac:spMkLst>
            <pc:docMk/>
            <pc:sldMk cId="4089107065" sldId="262"/>
            <ac:spMk id="2" creationId="{37D85FE8-1295-43B2-8D1B-A9FF328E8E6A}"/>
          </ac:spMkLst>
        </pc:spChg>
      </pc:sldChg>
      <pc:sldChg chg="new del">
        <pc:chgData name="Rashid Ali (1912549)" userId="5141a36a-0b1f-4027-8c17-c400a53aaf46" providerId="ADAL" clId="{AA92F066-6745-46C9-9645-013D4C853B7C}" dt="2021-11-29T16:50:39.919" v="1672" actId="2696"/>
        <pc:sldMkLst>
          <pc:docMk/>
          <pc:sldMk cId="1031822222" sldId="263"/>
        </pc:sldMkLst>
      </pc:sldChg>
      <pc:sldChg chg="addSp delSp modSp add mod">
        <pc:chgData name="Rashid Ali (1912549)" userId="5141a36a-0b1f-4027-8c17-c400a53aaf46" providerId="ADAL" clId="{AA92F066-6745-46C9-9645-013D4C853B7C}" dt="2021-11-29T16:59:36.814" v="1809" actId="20577"/>
        <pc:sldMkLst>
          <pc:docMk/>
          <pc:sldMk cId="1968813014" sldId="263"/>
        </pc:sldMkLst>
        <pc:spChg chg="mod">
          <ac:chgData name="Rashid Ali (1912549)" userId="5141a36a-0b1f-4027-8c17-c400a53aaf46" providerId="ADAL" clId="{AA92F066-6745-46C9-9645-013D4C853B7C}" dt="2021-11-29T16:59:36.814" v="1809" actId="20577"/>
          <ac:spMkLst>
            <pc:docMk/>
            <pc:sldMk cId="1968813014" sldId="263"/>
            <ac:spMk id="2" creationId="{9D037462-36A2-4EC2-AA9A-95BF1C4301DA}"/>
          </ac:spMkLst>
        </pc:spChg>
        <pc:spChg chg="del">
          <ac:chgData name="Rashid Ali (1912549)" userId="5141a36a-0b1f-4027-8c17-c400a53aaf46" providerId="ADAL" clId="{AA92F066-6745-46C9-9645-013D4C853B7C}" dt="2021-11-29T16:51:33.452" v="1719" actId="21"/>
          <ac:spMkLst>
            <pc:docMk/>
            <pc:sldMk cId="1968813014" sldId="263"/>
            <ac:spMk id="3" creationId="{4980ED26-2F24-40EA-BD02-5B05985D2264}"/>
          </ac:spMkLst>
        </pc:spChg>
        <pc:spChg chg="add del mod">
          <ac:chgData name="Rashid Ali (1912549)" userId="5141a36a-0b1f-4027-8c17-c400a53aaf46" providerId="ADAL" clId="{AA92F066-6745-46C9-9645-013D4C853B7C}" dt="2021-11-29T16:54:21.924" v="1725"/>
          <ac:spMkLst>
            <pc:docMk/>
            <pc:sldMk cId="1968813014" sldId="263"/>
            <ac:spMk id="7" creationId="{B573A3DB-A14F-4164-A91A-60CDDEB89203}"/>
          </ac:spMkLst>
        </pc:spChg>
        <pc:picChg chg="del">
          <ac:chgData name="Rashid Ali (1912549)" userId="5141a36a-0b1f-4027-8c17-c400a53aaf46" providerId="ADAL" clId="{AA92F066-6745-46C9-9645-013D4C853B7C}" dt="2021-11-29T16:51:26.709" v="1718" actId="21"/>
          <ac:picMkLst>
            <pc:docMk/>
            <pc:sldMk cId="1968813014" sldId="263"/>
            <ac:picMk id="10" creationId="{7A998D90-D666-425B-9A44-861B9456CBE0}"/>
          </ac:picMkLst>
        </pc:picChg>
        <pc:picChg chg="add mod">
          <ac:chgData name="Rashid Ali (1912549)" userId="5141a36a-0b1f-4027-8c17-c400a53aaf46" providerId="ADAL" clId="{AA92F066-6745-46C9-9645-013D4C853B7C}" dt="2021-11-29T16:54:21.924" v="1725"/>
          <ac:picMkLst>
            <pc:docMk/>
            <pc:sldMk cId="1968813014" sldId="263"/>
            <ac:picMk id="13" creationId="{D804288B-3FD5-4F3B-BD9D-2B3A15F4C75E}"/>
          </ac:picMkLst>
        </pc:picChg>
      </pc:sldChg>
      <pc:sldChg chg="addSp delSp modSp add mod">
        <pc:chgData name="Rashid Ali (1912549)" userId="5141a36a-0b1f-4027-8c17-c400a53aaf46" providerId="ADAL" clId="{AA92F066-6745-46C9-9645-013D4C853B7C}" dt="2021-11-29T17:11:12.633" v="1920" actId="20577"/>
        <pc:sldMkLst>
          <pc:docMk/>
          <pc:sldMk cId="200563286" sldId="264"/>
        </pc:sldMkLst>
        <pc:spChg chg="mod">
          <ac:chgData name="Rashid Ali (1912549)" userId="5141a36a-0b1f-4027-8c17-c400a53aaf46" providerId="ADAL" clId="{AA92F066-6745-46C9-9645-013D4C853B7C}" dt="2021-11-29T17:01:55.610" v="1889" actId="20577"/>
          <ac:spMkLst>
            <pc:docMk/>
            <pc:sldMk cId="200563286" sldId="264"/>
            <ac:spMk id="2" creationId="{9D037462-36A2-4EC2-AA9A-95BF1C4301DA}"/>
          </ac:spMkLst>
        </pc:spChg>
        <pc:spChg chg="add del mod">
          <ac:chgData name="Rashid Ali (1912549)" userId="5141a36a-0b1f-4027-8c17-c400a53aaf46" providerId="ADAL" clId="{AA92F066-6745-46C9-9645-013D4C853B7C}" dt="2021-11-29T17:02:48.329" v="1891"/>
          <ac:spMkLst>
            <pc:docMk/>
            <pc:sldMk cId="200563286" sldId="264"/>
            <ac:spMk id="4" creationId="{6152B32A-38AE-4BE2-A4AE-11DBD95CD669}"/>
          </ac:spMkLst>
        </pc:spChg>
        <pc:graphicFrameChg chg="add mod modGraphic">
          <ac:chgData name="Rashid Ali (1912549)" userId="5141a36a-0b1f-4027-8c17-c400a53aaf46" providerId="ADAL" clId="{AA92F066-6745-46C9-9645-013D4C853B7C}" dt="2021-11-29T17:11:12.633" v="1920" actId="20577"/>
          <ac:graphicFrameMkLst>
            <pc:docMk/>
            <pc:sldMk cId="200563286" sldId="264"/>
            <ac:graphicFrameMk id="7" creationId="{46021833-E02B-48E7-A81C-3DF088C23F56}"/>
          </ac:graphicFrameMkLst>
        </pc:graphicFrameChg>
        <pc:graphicFrameChg chg="add del modGraphic">
          <ac:chgData name="Rashid Ali (1912549)" userId="5141a36a-0b1f-4027-8c17-c400a53aaf46" providerId="ADAL" clId="{AA92F066-6745-46C9-9645-013D4C853B7C}" dt="2021-11-29T17:10:58.555" v="1912" actId="27309"/>
          <ac:graphicFrameMkLst>
            <pc:docMk/>
            <pc:sldMk cId="200563286" sldId="264"/>
            <ac:graphicFrameMk id="9" creationId="{474F310F-3815-46EB-94FE-1AF724A04342}"/>
          </ac:graphicFrameMkLst>
        </pc:graphicFrameChg>
        <pc:picChg chg="del">
          <ac:chgData name="Rashid Ali (1912549)" userId="5141a36a-0b1f-4027-8c17-c400a53aaf46" providerId="ADAL" clId="{AA92F066-6745-46C9-9645-013D4C853B7C}" dt="2021-11-29T17:02:18.526" v="1890" actId="21"/>
          <ac:picMkLst>
            <pc:docMk/>
            <pc:sldMk cId="200563286" sldId="264"/>
            <ac:picMk id="13" creationId="{D804288B-3FD5-4F3B-BD9D-2B3A15F4C75E}"/>
          </ac:picMkLst>
        </pc:picChg>
      </pc:sldChg>
      <pc:sldChg chg="addSp delSp modSp add mod">
        <pc:chgData name="Rashid Ali (1912549)" userId="5141a36a-0b1f-4027-8c17-c400a53aaf46" providerId="ADAL" clId="{AA92F066-6745-46C9-9645-013D4C853B7C}" dt="2021-11-29T17:20:31.381" v="2026" actId="20577"/>
        <pc:sldMkLst>
          <pc:docMk/>
          <pc:sldMk cId="1695965766" sldId="265"/>
        </pc:sldMkLst>
        <pc:spChg chg="mod">
          <ac:chgData name="Rashid Ali (1912549)" userId="5141a36a-0b1f-4027-8c17-c400a53aaf46" providerId="ADAL" clId="{AA92F066-6745-46C9-9645-013D4C853B7C}" dt="2021-11-29T17:20:31.381" v="2026" actId="20577"/>
          <ac:spMkLst>
            <pc:docMk/>
            <pc:sldMk cId="1695965766" sldId="265"/>
            <ac:spMk id="2" creationId="{9D037462-36A2-4EC2-AA9A-95BF1C4301DA}"/>
          </ac:spMkLst>
        </pc:spChg>
        <pc:spChg chg="add del mod">
          <ac:chgData name="Rashid Ali (1912549)" userId="5141a36a-0b1f-4027-8c17-c400a53aaf46" providerId="ADAL" clId="{AA92F066-6745-46C9-9645-013D4C853B7C}" dt="2021-11-29T17:12:43.417" v="1964"/>
          <ac:spMkLst>
            <pc:docMk/>
            <pc:sldMk cId="1695965766" sldId="265"/>
            <ac:spMk id="4" creationId="{C66622DB-5010-4F43-A13C-0E9497A6ED2F}"/>
          </ac:spMkLst>
        </pc:spChg>
        <pc:spChg chg="add del mod">
          <ac:chgData name="Rashid Ali (1912549)" userId="5141a36a-0b1f-4027-8c17-c400a53aaf46" providerId="ADAL" clId="{AA92F066-6745-46C9-9645-013D4C853B7C}" dt="2021-11-29T17:15:40.306" v="1976" actId="22"/>
          <ac:spMkLst>
            <pc:docMk/>
            <pc:sldMk cId="1695965766" sldId="265"/>
            <ac:spMk id="10" creationId="{B43C2253-DEEC-41D7-A06D-AE39C18298AA}"/>
          </ac:spMkLst>
        </pc:spChg>
        <pc:graphicFrameChg chg="del modGraphic">
          <ac:chgData name="Rashid Ali (1912549)" userId="5141a36a-0b1f-4027-8c17-c400a53aaf46" providerId="ADAL" clId="{AA92F066-6745-46C9-9645-013D4C853B7C}" dt="2021-11-29T17:12:06.793" v="1963" actId="21"/>
          <ac:graphicFrameMkLst>
            <pc:docMk/>
            <pc:sldMk cId="1695965766" sldId="265"/>
            <ac:graphicFrameMk id="7" creationId="{46021833-E02B-48E7-A81C-3DF088C23F56}"/>
          </ac:graphicFrameMkLst>
        </pc:graphicFrameChg>
        <pc:graphicFrameChg chg="add del mod modGraphic">
          <ac:chgData name="Rashid Ali (1912549)" userId="5141a36a-0b1f-4027-8c17-c400a53aaf46" providerId="ADAL" clId="{AA92F066-6745-46C9-9645-013D4C853B7C}" dt="2021-11-29T17:14:58.088" v="1975" actId="21"/>
          <ac:graphicFrameMkLst>
            <pc:docMk/>
            <pc:sldMk cId="1695965766" sldId="265"/>
            <ac:graphicFrameMk id="8" creationId="{E6743E95-421C-47EE-83B5-AE1B929B813B}"/>
          </ac:graphicFrameMkLst>
        </pc:graphicFrameChg>
        <pc:picChg chg="add mod ord modCrop">
          <ac:chgData name="Rashid Ali (1912549)" userId="5141a36a-0b1f-4027-8c17-c400a53aaf46" providerId="ADAL" clId="{AA92F066-6745-46C9-9645-013D4C853B7C}" dt="2021-11-29T17:17:39.542" v="1987" actId="732"/>
          <ac:picMkLst>
            <pc:docMk/>
            <pc:sldMk cId="1695965766" sldId="265"/>
            <ac:picMk id="12" creationId="{7A282B34-CD8D-474D-8268-6988659E99D0}"/>
          </ac:picMkLst>
        </pc:picChg>
      </pc:sldChg>
      <pc:sldChg chg="addSp delSp modSp add mod">
        <pc:chgData name="Rashid Ali (1912549)" userId="5141a36a-0b1f-4027-8c17-c400a53aaf46" providerId="ADAL" clId="{AA92F066-6745-46C9-9645-013D4C853B7C}" dt="2021-11-29T17:23:50.481" v="2082" actId="14100"/>
        <pc:sldMkLst>
          <pc:docMk/>
          <pc:sldMk cId="2684644733" sldId="266"/>
        </pc:sldMkLst>
        <pc:spChg chg="mod">
          <ac:chgData name="Rashid Ali (1912549)" userId="5141a36a-0b1f-4027-8c17-c400a53aaf46" providerId="ADAL" clId="{AA92F066-6745-46C9-9645-013D4C853B7C}" dt="2021-11-29T17:20:54.869" v="2075" actId="20577"/>
          <ac:spMkLst>
            <pc:docMk/>
            <pc:sldMk cId="2684644733" sldId="266"/>
            <ac:spMk id="2" creationId="{9D037462-36A2-4EC2-AA9A-95BF1C4301DA}"/>
          </ac:spMkLst>
        </pc:spChg>
        <pc:spChg chg="add del mod">
          <ac:chgData name="Rashid Ali (1912549)" userId="5141a36a-0b1f-4027-8c17-c400a53aaf46" providerId="ADAL" clId="{AA92F066-6745-46C9-9645-013D4C853B7C}" dt="2021-11-29T17:21:31.823" v="2077"/>
          <ac:spMkLst>
            <pc:docMk/>
            <pc:sldMk cId="2684644733" sldId="266"/>
            <ac:spMk id="4" creationId="{0B330C7F-023E-4FAB-B241-4A9380037804}"/>
          </ac:spMkLst>
        </pc:spChg>
        <pc:picChg chg="del">
          <ac:chgData name="Rashid Ali (1912549)" userId="5141a36a-0b1f-4027-8c17-c400a53aaf46" providerId="ADAL" clId="{AA92F066-6745-46C9-9645-013D4C853B7C}" dt="2021-11-29T17:21:01.409" v="2076" actId="21"/>
          <ac:picMkLst>
            <pc:docMk/>
            <pc:sldMk cId="2684644733" sldId="266"/>
            <ac:picMk id="12" creationId="{7A282B34-CD8D-474D-8268-6988659E99D0}"/>
          </ac:picMkLst>
        </pc:picChg>
        <pc:picChg chg="add mod">
          <ac:chgData name="Rashid Ali (1912549)" userId="5141a36a-0b1f-4027-8c17-c400a53aaf46" providerId="ADAL" clId="{AA92F066-6745-46C9-9645-013D4C853B7C}" dt="2021-11-29T17:23:50.481" v="2082" actId="14100"/>
          <ac:picMkLst>
            <pc:docMk/>
            <pc:sldMk cId="2684644733" sldId="266"/>
            <ac:picMk id="13" creationId="{460EDCD8-E9B9-4C41-A144-4CB5CCA62A8D}"/>
          </ac:picMkLst>
        </pc:picChg>
      </pc:sldChg>
      <pc:sldChg chg="addSp delSp modSp add mod">
        <pc:chgData name="Rashid Ali (1912549)" userId="5141a36a-0b1f-4027-8c17-c400a53aaf46" providerId="ADAL" clId="{AA92F066-6745-46C9-9645-013D4C853B7C}" dt="2021-11-30T17:34:55.536" v="2122" actId="1076"/>
        <pc:sldMkLst>
          <pc:docMk/>
          <pc:sldMk cId="1414074472" sldId="267"/>
        </pc:sldMkLst>
        <pc:spChg chg="mod">
          <ac:chgData name="Rashid Ali (1912549)" userId="5141a36a-0b1f-4027-8c17-c400a53aaf46" providerId="ADAL" clId="{AA92F066-6745-46C9-9645-013D4C853B7C}" dt="2021-11-30T17:33:08.809" v="2115" actId="20577"/>
          <ac:spMkLst>
            <pc:docMk/>
            <pc:sldMk cId="1414074472" sldId="267"/>
            <ac:spMk id="2" creationId="{9D037462-36A2-4EC2-AA9A-95BF1C4301DA}"/>
          </ac:spMkLst>
        </pc:spChg>
        <pc:spChg chg="add del mod">
          <ac:chgData name="Rashid Ali (1912549)" userId="5141a36a-0b1f-4027-8c17-c400a53aaf46" providerId="ADAL" clId="{AA92F066-6745-46C9-9645-013D4C853B7C}" dt="2021-11-30T17:33:40.511" v="2117"/>
          <ac:spMkLst>
            <pc:docMk/>
            <pc:sldMk cId="1414074472" sldId="267"/>
            <ac:spMk id="4" creationId="{17974C37-1311-42A8-8255-479910D4BF20}"/>
          </ac:spMkLst>
        </pc:spChg>
        <pc:spChg chg="add del mod">
          <ac:chgData name="Rashid Ali (1912549)" userId="5141a36a-0b1f-4027-8c17-c400a53aaf46" providerId="ADAL" clId="{AA92F066-6745-46C9-9645-013D4C853B7C}" dt="2021-11-30T17:34:20.084" v="2120"/>
          <ac:spMkLst>
            <pc:docMk/>
            <pc:sldMk cId="1414074472" sldId="267"/>
            <ac:spMk id="8" creationId="{06A23D38-AEEC-4E1A-88D9-897611FCCF09}"/>
          </ac:spMkLst>
        </pc:spChg>
        <pc:graphicFrameChg chg="add mod modGraphic">
          <ac:chgData name="Rashid Ali (1912549)" userId="5141a36a-0b1f-4027-8c17-c400a53aaf46" providerId="ADAL" clId="{AA92F066-6745-46C9-9645-013D4C853B7C}" dt="2021-11-30T17:34:55.536" v="2122" actId="1076"/>
          <ac:graphicFrameMkLst>
            <pc:docMk/>
            <pc:sldMk cId="1414074472" sldId="267"/>
            <ac:graphicFrameMk id="9" creationId="{BD7174E3-ACEA-48B3-8575-F9C23CE591EF}"/>
          </ac:graphicFrameMkLst>
        </pc:graphicFrameChg>
        <pc:picChg chg="add del mod">
          <ac:chgData name="Rashid Ali (1912549)" userId="5141a36a-0b1f-4027-8c17-c400a53aaf46" providerId="ADAL" clId="{AA92F066-6745-46C9-9645-013D4C853B7C}" dt="2021-11-30T17:33:50.225" v="2119" actId="21"/>
          <ac:picMkLst>
            <pc:docMk/>
            <pc:sldMk cId="1414074472" sldId="267"/>
            <ac:picMk id="12" creationId="{6AD5BA11-BA88-4874-B186-1F934DA164B2}"/>
          </ac:picMkLst>
        </pc:picChg>
        <pc:picChg chg="del">
          <ac:chgData name="Rashid Ali (1912549)" userId="5141a36a-0b1f-4027-8c17-c400a53aaf46" providerId="ADAL" clId="{AA92F066-6745-46C9-9645-013D4C853B7C}" dt="2021-11-30T17:33:32.293" v="2116" actId="21"/>
          <ac:picMkLst>
            <pc:docMk/>
            <pc:sldMk cId="1414074472" sldId="267"/>
            <ac:picMk id="13" creationId="{460EDCD8-E9B9-4C41-A144-4CB5CCA62A8D}"/>
          </ac:picMkLst>
        </pc:picChg>
      </pc:sldChg>
      <pc:sldChg chg="addSp delSp modSp add mod">
        <pc:chgData name="Rashid Ali (1912549)" userId="5141a36a-0b1f-4027-8c17-c400a53aaf46" providerId="ADAL" clId="{AA92F066-6745-46C9-9645-013D4C853B7C}" dt="2021-11-30T17:38:50.585" v="2162" actId="20577"/>
        <pc:sldMkLst>
          <pc:docMk/>
          <pc:sldMk cId="170105222" sldId="268"/>
        </pc:sldMkLst>
        <pc:spChg chg="mod">
          <ac:chgData name="Rashid Ali (1912549)" userId="5141a36a-0b1f-4027-8c17-c400a53aaf46" providerId="ADAL" clId="{AA92F066-6745-46C9-9645-013D4C853B7C}" dt="2021-11-30T17:36:27.455" v="2152" actId="20577"/>
          <ac:spMkLst>
            <pc:docMk/>
            <pc:sldMk cId="170105222" sldId="268"/>
            <ac:spMk id="2" creationId="{9D037462-36A2-4EC2-AA9A-95BF1C4301DA}"/>
          </ac:spMkLst>
        </pc:spChg>
        <pc:spChg chg="add mod">
          <ac:chgData name="Rashid Ali (1912549)" userId="5141a36a-0b1f-4027-8c17-c400a53aaf46" providerId="ADAL" clId="{AA92F066-6745-46C9-9645-013D4C853B7C}" dt="2021-11-30T17:38:50.585" v="2162" actId="20577"/>
          <ac:spMkLst>
            <pc:docMk/>
            <pc:sldMk cId="170105222" sldId="268"/>
            <ac:spMk id="4" creationId="{53B47CE2-CB28-4B44-9ECE-781E0090364A}"/>
          </ac:spMkLst>
        </pc:spChg>
        <pc:graphicFrameChg chg="del mod modGraphic">
          <ac:chgData name="Rashid Ali (1912549)" userId="5141a36a-0b1f-4027-8c17-c400a53aaf46" providerId="ADAL" clId="{AA92F066-6745-46C9-9645-013D4C853B7C}" dt="2021-11-30T17:36:45.595" v="2156" actId="21"/>
          <ac:graphicFrameMkLst>
            <pc:docMk/>
            <pc:sldMk cId="170105222" sldId="268"/>
            <ac:graphicFrameMk id="9" creationId="{BD7174E3-ACEA-48B3-8575-F9C23CE591EF}"/>
          </ac:graphicFrameMkLst>
        </pc:graphicFrameChg>
      </pc:sldChg>
      <pc:sldChg chg="addSp delSp modSp add mod">
        <pc:chgData name="Rashid Ali (1912549)" userId="5141a36a-0b1f-4027-8c17-c400a53aaf46" providerId="ADAL" clId="{AA92F066-6745-46C9-9645-013D4C853B7C}" dt="2021-11-30T17:44:24.737" v="2298" actId="14100"/>
        <pc:sldMkLst>
          <pc:docMk/>
          <pc:sldMk cId="89676436" sldId="269"/>
        </pc:sldMkLst>
        <pc:spChg chg="mod">
          <ac:chgData name="Rashid Ali (1912549)" userId="5141a36a-0b1f-4027-8c17-c400a53aaf46" providerId="ADAL" clId="{AA92F066-6745-46C9-9645-013D4C853B7C}" dt="2021-11-30T17:40:07.645" v="2168" actId="27636"/>
          <ac:spMkLst>
            <pc:docMk/>
            <pc:sldMk cId="89676436" sldId="269"/>
            <ac:spMk id="2" creationId="{9D037462-36A2-4EC2-AA9A-95BF1C4301DA}"/>
          </ac:spMkLst>
        </pc:spChg>
        <pc:spChg chg="del">
          <ac:chgData name="Rashid Ali (1912549)" userId="5141a36a-0b1f-4027-8c17-c400a53aaf46" providerId="ADAL" clId="{AA92F066-6745-46C9-9645-013D4C853B7C}" dt="2021-11-30T17:39:42.427" v="2164" actId="21"/>
          <ac:spMkLst>
            <pc:docMk/>
            <pc:sldMk cId="89676436" sldId="269"/>
            <ac:spMk id="4" creationId="{53B47CE2-CB28-4B44-9ECE-781E0090364A}"/>
          </ac:spMkLst>
        </pc:spChg>
        <pc:spChg chg="del">
          <ac:chgData name="Rashid Ali (1912549)" userId="5141a36a-0b1f-4027-8c17-c400a53aaf46" providerId="ADAL" clId="{AA92F066-6745-46C9-9645-013D4C853B7C}" dt="2021-11-30T17:39:46.771" v="2165" actId="21"/>
          <ac:spMkLst>
            <pc:docMk/>
            <pc:sldMk cId="89676436" sldId="269"/>
            <ac:spMk id="6" creationId="{967ADE30-D914-4467-B01A-3658F3C6AFB9}"/>
          </ac:spMkLst>
        </pc:spChg>
        <pc:spChg chg="add mod">
          <ac:chgData name="Rashid Ali (1912549)" userId="5141a36a-0b1f-4027-8c17-c400a53aaf46" providerId="ADAL" clId="{AA92F066-6745-46C9-9645-013D4C853B7C}" dt="2021-11-30T17:44:24.737" v="2298" actId="14100"/>
          <ac:spMkLst>
            <pc:docMk/>
            <pc:sldMk cId="89676436" sldId="269"/>
            <ac:spMk id="7" creationId="{1B4C5803-527D-46D2-9D6D-BDAC30737084}"/>
          </ac:spMkLst>
        </pc:spChg>
        <pc:picChg chg="del">
          <ac:chgData name="Rashid Ali (1912549)" userId="5141a36a-0b1f-4027-8c17-c400a53aaf46" providerId="ADAL" clId="{AA92F066-6745-46C9-9645-013D4C853B7C}" dt="2021-11-30T17:39:46.771" v="2165" actId="21"/>
          <ac:picMkLst>
            <pc:docMk/>
            <pc:sldMk cId="89676436" sldId="269"/>
            <ac:picMk id="5" creationId="{67571A27-8357-44F9-917A-E9B5692D05EA}"/>
          </ac:picMkLst>
        </pc:picChg>
      </pc:sldChg>
      <pc:sldChg chg="modSp add mod">
        <pc:chgData name="Rashid Ali (1912549)" userId="5141a36a-0b1f-4027-8c17-c400a53aaf46" providerId="ADAL" clId="{AA92F066-6745-46C9-9645-013D4C853B7C}" dt="2021-11-30T18:29:00.125" v="3199" actId="255"/>
        <pc:sldMkLst>
          <pc:docMk/>
          <pc:sldMk cId="1805155499" sldId="270"/>
        </pc:sldMkLst>
        <pc:spChg chg="mod">
          <ac:chgData name="Rashid Ali (1912549)" userId="5141a36a-0b1f-4027-8c17-c400a53aaf46" providerId="ADAL" clId="{AA92F066-6745-46C9-9645-013D4C853B7C}" dt="2021-11-30T18:29:00.125" v="3199" actId="255"/>
          <ac:spMkLst>
            <pc:docMk/>
            <pc:sldMk cId="1805155499" sldId="270"/>
            <ac:spMk id="7" creationId="{1B4C5803-527D-46D2-9D6D-BDAC30737084}"/>
          </ac:spMkLst>
        </pc:spChg>
      </pc:sldChg>
      <pc:sldMasterChg chg="del addSldLayout delSldLayout">
        <pc:chgData name="Rashid Ali (1912549)" userId="5141a36a-0b1f-4027-8c17-c400a53aaf46" providerId="ADAL" clId="{AA92F066-6745-46C9-9645-013D4C853B7C}" dt="2021-11-29T15:28:27.755" v="72" actId="26606"/>
        <pc:sldMasterMkLst>
          <pc:docMk/>
          <pc:sldMasterMk cId="1004269555" sldId="2147483648"/>
        </pc:sldMasterMkLst>
        <pc:sldLayoutChg chg="add del">
          <pc:chgData name="Rashid Ali (1912549)" userId="5141a36a-0b1f-4027-8c17-c400a53aaf46" providerId="ADAL" clId="{AA92F066-6745-46C9-9645-013D4C853B7C}" dt="2021-11-29T15:28:27.755" v="72" actId="26606"/>
          <pc:sldLayoutMkLst>
            <pc:docMk/>
            <pc:sldMasterMk cId="1004269555" sldId="2147483648"/>
            <pc:sldLayoutMk cId="910374898" sldId="2147483649"/>
          </pc:sldLayoutMkLst>
        </pc:sldLayoutChg>
      </pc:sldMasterChg>
      <pc:sldMasterChg chg="add addSldLayout">
        <pc:chgData name="Rashid Ali (1912549)" userId="5141a36a-0b1f-4027-8c17-c400a53aaf46" providerId="ADAL" clId="{AA92F066-6745-46C9-9645-013D4C853B7C}" dt="2021-11-29T15:28:27.755" v="72" actId="26606"/>
        <pc:sldMasterMkLst>
          <pc:docMk/>
          <pc:sldMasterMk cId="3994644930" sldId="2147483751"/>
        </pc:sldMasterMkLst>
        <pc:sldLayoutChg chg="add">
          <pc:chgData name="Rashid Ali (1912549)" userId="5141a36a-0b1f-4027-8c17-c400a53aaf46" providerId="ADAL" clId="{AA92F066-6745-46C9-9645-013D4C853B7C}" dt="2021-11-29T15:28:27.755" v="72" actId="26606"/>
          <pc:sldLayoutMkLst>
            <pc:docMk/>
            <pc:sldMasterMk cId="3994644930" sldId="2147483751"/>
            <pc:sldLayoutMk cId="1798717355" sldId="2147483740"/>
          </pc:sldLayoutMkLst>
        </pc:sldLayoutChg>
        <pc:sldLayoutChg chg="add">
          <pc:chgData name="Rashid Ali (1912549)" userId="5141a36a-0b1f-4027-8c17-c400a53aaf46" providerId="ADAL" clId="{AA92F066-6745-46C9-9645-013D4C853B7C}" dt="2021-11-29T15:28:27.755" v="72" actId="26606"/>
          <pc:sldLayoutMkLst>
            <pc:docMk/>
            <pc:sldMasterMk cId="3994644930" sldId="2147483751"/>
            <pc:sldLayoutMk cId="1707644181" sldId="2147483741"/>
          </pc:sldLayoutMkLst>
        </pc:sldLayoutChg>
        <pc:sldLayoutChg chg="add">
          <pc:chgData name="Rashid Ali (1912549)" userId="5141a36a-0b1f-4027-8c17-c400a53aaf46" providerId="ADAL" clId="{AA92F066-6745-46C9-9645-013D4C853B7C}" dt="2021-11-29T15:28:27.755" v="72" actId="26606"/>
          <pc:sldLayoutMkLst>
            <pc:docMk/>
            <pc:sldMasterMk cId="3994644930" sldId="2147483751"/>
            <pc:sldLayoutMk cId="2042152330" sldId="2147483742"/>
          </pc:sldLayoutMkLst>
        </pc:sldLayoutChg>
        <pc:sldLayoutChg chg="add">
          <pc:chgData name="Rashid Ali (1912549)" userId="5141a36a-0b1f-4027-8c17-c400a53aaf46" providerId="ADAL" clId="{AA92F066-6745-46C9-9645-013D4C853B7C}" dt="2021-11-29T15:28:27.755" v="72" actId="26606"/>
          <pc:sldLayoutMkLst>
            <pc:docMk/>
            <pc:sldMasterMk cId="3994644930" sldId="2147483751"/>
            <pc:sldLayoutMk cId="3924607803" sldId="2147483743"/>
          </pc:sldLayoutMkLst>
        </pc:sldLayoutChg>
        <pc:sldLayoutChg chg="add">
          <pc:chgData name="Rashid Ali (1912549)" userId="5141a36a-0b1f-4027-8c17-c400a53aaf46" providerId="ADAL" clId="{AA92F066-6745-46C9-9645-013D4C853B7C}" dt="2021-11-29T15:28:27.755" v="72" actId="26606"/>
          <pc:sldLayoutMkLst>
            <pc:docMk/>
            <pc:sldMasterMk cId="3994644930" sldId="2147483751"/>
            <pc:sldLayoutMk cId="2662145211" sldId="2147483744"/>
          </pc:sldLayoutMkLst>
        </pc:sldLayoutChg>
        <pc:sldLayoutChg chg="add">
          <pc:chgData name="Rashid Ali (1912549)" userId="5141a36a-0b1f-4027-8c17-c400a53aaf46" providerId="ADAL" clId="{AA92F066-6745-46C9-9645-013D4C853B7C}" dt="2021-11-29T15:28:27.755" v="72" actId="26606"/>
          <pc:sldLayoutMkLst>
            <pc:docMk/>
            <pc:sldMasterMk cId="3994644930" sldId="2147483751"/>
            <pc:sldLayoutMk cId="249750751" sldId="2147483745"/>
          </pc:sldLayoutMkLst>
        </pc:sldLayoutChg>
        <pc:sldLayoutChg chg="add">
          <pc:chgData name="Rashid Ali (1912549)" userId="5141a36a-0b1f-4027-8c17-c400a53aaf46" providerId="ADAL" clId="{AA92F066-6745-46C9-9645-013D4C853B7C}" dt="2021-11-29T15:28:27.755" v="72" actId="26606"/>
          <pc:sldLayoutMkLst>
            <pc:docMk/>
            <pc:sldMasterMk cId="3994644930" sldId="2147483751"/>
            <pc:sldLayoutMk cId="457922160" sldId="2147483746"/>
          </pc:sldLayoutMkLst>
        </pc:sldLayoutChg>
        <pc:sldLayoutChg chg="add">
          <pc:chgData name="Rashid Ali (1912549)" userId="5141a36a-0b1f-4027-8c17-c400a53aaf46" providerId="ADAL" clId="{AA92F066-6745-46C9-9645-013D4C853B7C}" dt="2021-11-29T15:28:27.755" v="72" actId="26606"/>
          <pc:sldLayoutMkLst>
            <pc:docMk/>
            <pc:sldMasterMk cId="3994644930" sldId="2147483751"/>
            <pc:sldLayoutMk cId="1248753199" sldId="2147483747"/>
          </pc:sldLayoutMkLst>
        </pc:sldLayoutChg>
        <pc:sldLayoutChg chg="add">
          <pc:chgData name="Rashid Ali (1912549)" userId="5141a36a-0b1f-4027-8c17-c400a53aaf46" providerId="ADAL" clId="{AA92F066-6745-46C9-9645-013D4C853B7C}" dt="2021-11-29T15:28:27.755" v="72" actId="26606"/>
          <pc:sldLayoutMkLst>
            <pc:docMk/>
            <pc:sldMasterMk cId="3994644930" sldId="2147483751"/>
            <pc:sldLayoutMk cId="795250871" sldId="2147483748"/>
          </pc:sldLayoutMkLst>
        </pc:sldLayoutChg>
        <pc:sldLayoutChg chg="add">
          <pc:chgData name="Rashid Ali (1912549)" userId="5141a36a-0b1f-4027-8c17-c400a53aaf46" providerId="ADAL" clId="{AA92F066-6745-46C9-9645-013D4C853B7C}" dt="2021-11-29T15:28:27.755" v="72" actId="26606"/>
          <pc:sldLayoutMkLst>
            <pc:docMk/>
            <pc:sldMasterMk cId="3994644930" sldId="2147483751"/>
            <pc:sldLayoutMk cId="3648801001" sldId="2147483749"/>
          </pc:sldLayoutMkLst>
        </pc:sldLayoutChg>
        <pc:sldLayoutChg chg="add">
          <pc:chgData name="Rashid Ali (1912549)" userId="5141a36a-0b1f-4027-8c17-c400a53aaf46" providerId="ADAL" clId="{AA92F066-6745-46C9-9645-013D4C853B7C}" dt="2021-11-29T15:28:27.755" v="72" actId="26606"/>
          <pc:sldLayoutMkLst>
            <pc:docMk/>
            <pc:sldMasterMk cId="3994644930" sldId="2147483751"/>
            <pc:sldLayoutMk cId="1552967723" sldId="2147483750"/>
          </pc:sldLayoutMkLst>
        </pc:sldLayoutChg>
      </pc:sldMasterChg>
      <pc:sldMasterChg chg="add del addSldLayout delSldLayout">
        <pc:chgData name="Rashid Ali (1912549)" userId="5141a36a-0b1f-4027-8c17-c400a53aaf46" providerId="ADAL" clId="{AA92F066-6745-46C9-9645-013D4C853B7C}" dt="2021-11-29T15:52:34.174" v="248" actId="26606"/>
        <pc:sldMasterMkLst>
          <pc:docMk/>
          <pc:sldMasterMk cId="2145826802" sldId="2147483800"/>
        </pc:sldMasterMkLst>
        <pc:sldLayoutChg chg="add del">
          <pc:chgData name="Rashid Ali (1912549)" userId="5141a36a-0b1f-4027-8c17-c400a53aaf46" providerId="ADAL" clId="{AA92F066-6745-46C9-9645-013D4C853B7C}" dt="2021-11-29T15:52:34.174" v="248" actId="26606"/>
          <pc:sldLayoutMkLst>
            <pc:docMk/>
            <pc:sldMasterMk cId="2145826802" sldId="2147483800"/>
            <pc:sldLayoutMk cId="468710132" sldId="2147483801"/>
          </pc:sldLayoutMkLst>
        </pc:sldLayoutChg>
        <pc:sldLayoutChg chg="add del">
          <pc:chgData name="Rashid Ali (1912549)" userId="5141a36a-0b1f-4027-8c17-c400a53aaf46" providerId="ADAL" clId="{AA92F066-6745-46C9-9645-013D4C853B7C}" dt="2021-11-29T15:52:34.174" v="248" actId="26606"/>
          <pc:sldLayoutMkLst>
            <pc:docMk/>
            <pc:sldMasterMk cId="2145826802" sldId="2147483800"/>
            <pc:sldLayoutMk cId="2565367389" sldId="2147483802"/>
          </pc:sldLayoutMkLst>
        </pc:sldLayoutChg>
        <pc:sldLayoutChg chg="add del">
          <pc:chgData name="Rashid Ali (1912549)" userId="5141a36a-0b1f-4027-8c17-c400a53aaf46" providerId="ADAL" clId="{AA92F066-6745-46C9-9645-013D4C853B7C}" dt="2021-11-29T15:52:34.174" v="248" actId="26606"/>
          <pc:sldLayoutMkLst>
            <pc:docMk/>
            <pc:sldMasterMk cId="2145826802" sldId="2147483800"/>
            <pc:sldLayoutMk cId="2314309386" sldId="2147483803"/>
          </pc:sldLayoutMkLst>
        </pc:sldLayoutChg>
        <pc:sldLayoutChg chg="add del">
          <pc:chgData name="Rashid Ali (1912549)" userId="5141a36a-0b1f-4027-8c17-c400a53aaf46" providerId="ADAL" clId="{AA92F066-6745-46C9-9645-013D4C853B7C}" dt="2021-11-29T15:52:34.174" v="248" actId="26606"/>
          <pc:sldLayoutMkLst>
            <pc:docMk/>
            <pc:sldMasterMk cId="2145826802" sldId="2147483800"/>
            <pc:sldLayoutMk cId="3485489695" sldId="2147483804"/>
          </pc:sldLayoutMkLst>
        </pc:sldLayoutChg>
        <pc:sldLayoutChg chg="add del">
          <pc:chgData name="Rashid Ali (1912549)" userId="5141a36a-0b1f-4027-8c17-c400a53aaf46" providerId="ADAL" clId="{AA92F066-6745-46C9-9645-013D4C853B7C}" dt="2021-11-29T15:52:34.174" v="248" actId="26606"/>
          <pc:sldLayoutMkLst>
            <pc:docMk/>
            <pc:sldMasterMk cId="2145826802" sldId="2147483800"/>
            <pc:sldLayoutMk cId="1606938040" sldId="2147483805"/>
          </pc:sldLayoutMkLst>
        </pc:sldLayoutChg>
        <pc:sldLayoutChg chg="add del">
          <pc:chgData name="Rashid Ali (1912549)" userId="5141a36a-0b1f-4027-8c17-c400a53aaf46" providerId="ADAL" clId="{AA92F066-6745-46C9-9645-013D4C853B7C}" dt="2021-11-29T15:52:34.174" v="248" actId="26606"/>
          <pc:sldLayoutMkLst>
            <pc:docMk/>
            <pc:sldMasterMk cId="2145826802" sldId="2147483800"/>
            <pc:sldLayoutMk cId="3326728918" sldId="2147483806"/>
          </pc:sldLayoutMkLst>
        </pc:sldLayoutChg>
        <pc:sldLayoutChg chg="add del">
          <pc:chgData name="Rashid Ali (1912549)" userId="5141a36a-0b1f-4027-8c17-c400a53aaf46" providerId="ADAL" clId="{AA92F066-6745-46C9-9645-013D4C853B7C}" dt="2021-11-29T15:52:34.174" v="248" actId="26606"/>
          <pc:sldLayoutMkLst>
            <pc:docMk/>
            <pc:sldMasterMk cId="2145826802" sldId="2147483800"/>
            <pc:sldLayoutMk cId="233961564" sldId="2147483807"/>
          </pc:sldLayoutMkLst>
        </pc:sldLayoutChg>
        <pc:sldLayoutChg chg="add del">
          <pc:chgData name="Rashid Ali (1912549)" userId="5141a36a-0b1f-4027-8c17-c400a53aaf46" providerId="ADAL" clId="{AA92F066-6745-46C9-9645-013D4C853B7C}" dt="2021-11-29T15:52:34.174" v="248" actId="26606"/>
          <pc:sldLayoutMkLst>
            <pc:docMk/>
            <pc:sldMasterMk cId="2145826802" sldId="2147483800"/>
            <pc:sldLayoutMk cId="3794523206" sldId="2147483808"/>
          </pc:sldLayoutMkLst>
        </pc:sldLayoutChg>
        <pc:sldLayoutChg chg="add del">
          <pc:chgData name="Rashid Ali (1912549)" userId="5141a36a-0b1f-4027-8c17-c400a53aaf46" providerId="ADAL" clId="{AA92F066-6745-46C9-9645-013D4C853B7C}" dt="2021-11-29T15:52:34.174" v="248" actId="26606"/>
          <pc:sldLayoutMkLst>
            <pc:docMk/>
            <pc:sldMasterMk cId="2145826802" sldId="2147483800"/>
            <pc:sldLayoutMk cId="459662107" sldId="2147483809"/>
          </pc:sldLayoutMkLst>
        </pc:sldLayoutChg>
        <pc:sldLayoutChg chg="add del">
          <pc:chgData name="Rashid Ali (1912549)" userId="5141a36a-0b1f-4027-8c17-c400a53aaf46" providerId="ADAL" clId="{AA92F066-6745-46C9-9645-013D4C853B7C}" dt="2021-11-29T15:52:34.174" v="248" actId="26606"/>
          <pc:sldLayoutMkLst>
            <pc:docMk/>
            <pc:sldMasterMk cId="2145826802" sldId="2147483800"/>
            <pc:sldLayoutMk cId="2735318410" sldId="2147483810"/>
          </pc:sldLayoutMkLst>
        </pc:sldLayoutChg>
        <pc:sldLayoutChg chg="add del">
          <pc:chgData name="Rashid Ali (1912549)" userId="5141a36a-0b1f-4027-8c17-c400a53aaf46" providerId="ADAL" clId="{AA92F066-6745-46C9-9645-013D4C853B7C}" dt="2021-11-29T15:52:34.174" v="248" actId="26606"/>
          <pc:sldLayoutMkLst>
            <pc:docMk/>
            <pc:sldMasterMk cId="2145826802" sldId="2147483800"/>
            <pc:sldLayoutMk cId="3709216998" sldId="2147483811"/>
          </pc:sldLayoutMkLst>
        </pc:sldLayoutChg>
      </pc:sldMasterChg>
      <pc:sldMasterChg chg="add del addSldLayout delSldLayout">
        <pc:chgData name="Rashid Ali (1912549)" userId="5141a36a-0b1f-4027-8c17-c400a53aaf46" providerId="ADAL" clId="{AA92F066-6745-46C9-9645-013D4C853B7C}" dt="2021-11-29T15:52:34.041" v="247" actId="26606"/>
        <pc:sldMasterMkLst>
          <pc:docMk/>
          <pc:sldMasterMk cId="1446862592" sldId="2147483851"/>
        </pc:sldMasterMkLst>
        <pc:sldLayoutChg chg="add del">
          <pc:chgData name="Rashid Ali (1912549)" userId="5141a36a-0b1f-4027-8c17-c400a53aaf46" providerId="ADAL" clId="{AA92F066-6745-46C9-9645-013D4C853B7C}" dt="2021-11-29T15:52:34.041" v="247" actId="26606"/>
          <pc:sldLayoutMkLst>
            <pc:docMk/>
            <pc:sldMasterMk cId="1446862592" sldId="2147483851"/>
            <pc:sldLayoutMk cId="2832159491" sldId="2147483840"/>
          </pc:sldLayoutMkLst>
        </pc:sldLayoutChg>
        <pc:sldLayoutChg chg="add del">
          <pc:chgData name="Rashid Ali (1912549)" userId="5141a36a-0b1f-4027-8c17-c400a53aaf46" providerId="ADAL" clId="{AA92F066-6745-46C9-9645-013D4C853B7C}" dt="2021-11-29T15:52:34.041" v="247" actId="26606"/>
          <pc:sldLayoutMkLst>
            <pc:docMk/>
            <pc:sldMasterMk cId="1446862592" sldId="2147483851"/>
            <pc:sldLayoutMk cId="1867481540" sldId="2147483841"/>
          </pc:sldLayoutMkLst>
        </pc:sldLayoutChg>
        <pc:sldLayoutChg chg="add del">
          <pc:chgData name="Rashid Ali (1912549)" userId="5141a36a-0b1f-4027-8c17-c400a53aaf46" providerId="ADAL" clId="{AA92F066-6745-46C9-9645-013D4C853B7C}" dt="2021-11-29T15:52:34.041" v="247" actId="26606"/>
          <pc:sldLayoutMkLst>
            <pc:docMk/>
            <pc:sldMasterMk cId="1446862592" sldId="2147483851"/>
            <pc:sldLayoutMk cId="3720324044" sldId="2147483842"/>
          </pc:sldLayoutMkLst>
        </pc:sldLayoutChg>
        <pc:sldLayoutChg chg="add del">
          <pc:chgData name="Rashid Ali (1912549)" userId="5141a36a-0b1f-4027-8c17-c400a53aaf46" providerId="ADAL" clId="{AA92F066-6745-46C9-9645-013D4C853B7C}" dt="2021-11-29T15:52:34.041" v="247" actId="26606"/>
          <pc:sldLayoutMkLst>
            <pc:docMk/>
            <pc:sldMasterMk cId="1446862592" sldId="2147483851"/>
            <pc:sldLayoutMk cId="4119056938" sldId="2147483843"/>
          </pc:sldLayoutMkLst>
        </pc:sldLayoutChg>
        <pc:sldLayoutChg chg="add del">
          <pc:chgData name="Rashid Ali (1912549)" userId="5141a36a-0b1f-4027-8c17-c400a53aaf46" providerId="ADAL" clId="{AA92F066-6745-46C9-9645-013D4C853B7C}" dt="2021-11-29T15:52:34.041" v="247" actId="26606"/>
          <pc:sldLayoutMkLst>
            <pc:docMk/>
            <pc:sldMasterMk cId="1446862592" sldId="2147483851"/>
            <pc:sldLayoutMk cId="3651871939" sldId="2147483844"/>
          </pc:sldLayoutMkLst>
        </pc:sldLayoutChg>
        <pc:sldLayoutChg chg="add del">
          <pc:chgData name="Rashid Ali (1912549)" userId="5141a36a-0b1f-4027-8c17-c400a53aaf46" providerId="ADAL" clId="{AA92F066-6745-46C9-9645-013D4C853B7C}" dt="2021-11-29T15:52:34.041" v="247" actId="26606"/>
          <pc:sldLayoutMkLst>
            <pc:docMk/>
            <pc:sldMasterMk cId="1446862592" sldId="2147483851"/>
            <pc:sldLayoutMk cId="1044952980" sldId="2147483845"/>
          </pc:sldLayoutMkLst>
        </pc:sldLayoutChg>
        <pc:sldLayoutChg chg="add del">
          <pc:chgData name="Rashid Ali (1912549)" userId="5141a36a-0b1f-4027-8c17-c400a53aaf46" providerId="ADAL" clId="{AA92F066-6745-46C9-9645-013D4C853B7C}" dt="2021-11-29T15:52:34.041" v="247" actId="26606"/>
          <pc:sldLayoutMkLst>
            <pc:docMk/>
            <pc:sldMasterMk cId="1446862592" sldId="2147483851"/>
            <pc:sldLayoutMk cId="3047376067" sldId="2147483846"/>
          </pc:sldLayoutMkLst>
        </pc:sldLayoutChg>
        <pc:sldLayoutChg chg="add del">
          <pc:chgData name="Rashid Ali (1912549)" userId="5141a36a-0b1f-4027-8c17-c400a53aaf46" providerId="ADAL" clId="{AA92F066-6745-46C9-9645-013D4C853B7C}" dt="2021-11-29T15:52:34.041" v="247" actId="26606"/>
          <pc:sldLayoutMkLst>
            <pc:docMk/>
            <pc:sldMasterMk cId="1446862592" sldId="2147483851"/>
            <pc:sldLayoutMk cId="3909461792" sldId="2147483847"/>
          </pc:sldLayoutMkLst>
        </pc:sldLayoutChg>
        <pc:sldLayoutChg chg="add del">
          <pc:chgData name="Rashid Ali (1912549)" userId="5141a36a-0b1f-4027-8c17-c400a53aaf46" providerId="ADAL" clId="{AA92F066-6745-46C9-9645-013D4C853B7C}" dt="2021-11-29T15:52:34.041" v="247" actId="26606"/>
          <pc:sldLayoutMkLst>
            <pc:docMk/>
            <pc:sldMasterMk cId="1446862592" sldId="2147483851"/>
            <pc:sldLayoutMk cId="3875330481" sldId="2147483848"/>
          </pc:sldLayoutMkLst>
        </pc:sldLayoutChg>
        <pc:sldLayoutChg chg="add del">
          <pc:chgData name="Rashid Ali (1912549)" userId="5141a36a-0b1f-4027-8c17-c400a53aaf46" providerId="ADAL" clId="{AA92F066-6745-46C9-9645-013D4C853B7C}" dt="2021-11-29T15:52:34.041" v="247" actId="26606"/>
          <pc:sldLayoutMkLst>
            <pc:docMk/>
            <pc:sldMasterMk cId="1446862592" sldId="2147483851"/>
            <pc:sldLayoutMk cId="3080588671" sldId="2147483849"/>
          </pc:sldLayoutMkLst>
        </pc:sldLayoutChg>
        <pc:sldLayoutChg chg="add del">
          <pc:chgData name="Rashid Ali (1912549)" userId="5141a36a-0b1f-4027-8c17-c400a53aaf46" providerId="ADAL" clId="{AA92F066-6745-46C9-9645-013D4C853B7C}" dt="2021-11-29T15:52:34.041" v="247" actId="26606"/>
          <pc:sldLayoutMkLst>
            <pc:docMk/>
            <pc:sldMasterMk cId="1446862592" sldId="2147483851"/>
            <pc:sldLayoutMk cId="3619596792" sldId="2147483850"/>
          </pc:sldLayoutMkLst>
        </pc:sldLayoutChg>
      </pc:sldMasterChg>
      <pc:sldMasterChg chg="add del addSldLayout delSldLayout">
        <pc:chgData name="Rashid Ali (1912549)" userId="5141a36a-0b1f-4027-8c17-c400a53aaf46" providerId="ADAL" clId="{AA92F066-6745-46C9-9645-013D4C853B7C}" dt="2021-11-29T15:52:27.983" v="245" actId="26606"/>
        <pc:sldMasterMkLst>
          <pc:docMk/>
          <pc:sldMasterMk cId="326143060" sldId="2147483864"/>
        </pc:sldMasterMkLst>
        <pc:sldLayoutChg chg="add del">
          <pc:chgData name="Rashid Ali (1912549)" userId="5141a36a-0b1f-4027-8c17-c400a53aaf46" providerId="ADAL" clId="{AA92F066-6745-46C9-9645-013D4C853B7C}" dt="2021-11-29T15:52:27.983" v="245" actId="26606"/>
          <pc:sldLayoutMkLst>
            <pc:docMk/>
            <pc:sldMasterMk cId="326143060" sldId="2147483864"/>
            <pc:sldLayoutMk cId="1890739563" sldId="2147483853"/>
          </pc:sldLayoutMkLst>
        </pc:sldLayoutChg>
        <pc:sldLayoutChg chg="add del">
          <pc:chgData name="Rashid Ali (1912549)" userId="5141a36a-0b1f-4027-8c17-c400a53aaf46" providerId="ADAL" clId="{AA92F066-6745-46C9-9645-013D4C853B7C}" dt="2021-11-29T15:52:27.983" v="245" actId="26606"/>
          <pc:sldLayoutMkLst>
            <pc:docMk/>
            <pc:sldMasterMk cId="326143060" sldId="2147483864"/>
            <pc:sldLayoutMk cId="2677073899" sldId="2147483854"/>
          </pc:sldLayoutMkLst>
        </pc:sldLayoutChg>
        <pc:sldLayoutChg chg="add del">
          <pc:chgData name="Rashid Ali (1912549)" userId="5141a36a-0b1f-4027-8c17-c400a53aaf46" providerId="ADAL" clId="{AA92F066-6745-46C9-9645-013D4C853B7C}" dt="2021-11-29T15:52:27.983" v="245" actId="26606"/>
          <pc:sldLayoutMkLst>
            <pc:docMk/>
            <pc:sldMasterMk cId="326143060" sldId="2147483864"/>
            <pc:sldLayoutMk cId="578650260" sldId="2147483855"/>
          </pc:sldLayoutMkLst>
        </pc:sldLayoutChg>
        <pc:sldLayoutChg chg="add del">
          <pc:chgData name="Rashid Ali (1912549)" userId="5141a36a-0b1f-4027-8c17-c400a53aaf46" providerId="ADAL" clId="{AA92F066-6745-46C9-9645-013D4C853B7C}" dt="2021-11-29T15:52:27.983" v="245" actId="26606"/>
          <pc:sldLayoutMkLst>
            <pc:docMk/>
            <pc:sldMasterMk cId="326143060" sldId="2147483864"/>
            <pc:sldLayoutMk cId="3206639644" sldId="2147483856"/>
          </pc:sldLayoutMkLst>
        </pc:sldLayoutChg>
        <pc:sldLayoutChg chg="add del">
          <pc:chgData name="Rashid Ali (1912549)" userId="5141a36a-0b1f-4027-8c17-c400a53aaf46" providerId="ADAL" clId="{AA92F066-6745-46C9-9645-013D4C853B7C}" dt="2021-11-29T15:52:27.983" v="245" actId="26606"/>
          <pc:sldLayoutMkLst>
            <pc:docMk/>
            <pc:sldMasterMk cId="326143060" sldId="2147483864"/>
            <pc:sldLayoutMk cId="3653312089" sldId="2147483857"/>
          </pc:sldLayoutMkLst>
        </pc:sldLayoutChg>
        <pc:sldLayoutChg chg="add del">
          <pc:chgData name="Rashid Ali (1912549)" userId="5141a36a-0b1f-4027-8c17-c400a53aaf46" providerId="ADAL" clId="{AA92F066-6745-46C9-9645-013D4C853B7C}" dt="2021-11-29T15:52:27.983" v="245" actId="26606"/>
          <pc:sldLayoutMkLst>
            <pc:docMk/>
            <pc:sldMasterMk cId="326143060" sldId="2147483864"/>
            <pc:sldLayoutMk cId="2797872396" sldId="2147483858"/>
          </pc:sldLayoutMkLst>
        </pc:sldLayoutChg>
        <pc:sldLayoutChg chg="add del">
          <pc:chgData name="Rashid Ali (1912549)" userId="5141a36a-0b1f-4027-8c17-c400a53aaf46" providerId="ADAL" clId="{AA92F066-6745-46C9-9645-013D4C853B7C}" dt="2021-11-29T15:52:27.983" v="245" actId="26606"/>
          <pc:sldLayoutMkLst>
            <pc:docMk/>
            <pc:sldMasterMk cId="326143060" sldId="2147483864"/>
            <pc:sldLayoutMk cId="128504702" sldId="2147483859"/>
          </pc:sldLayoutMkLst>
        </pc:sldLayoutChg>
        <pc:sldLayoutChg chg="add del">
          <pc:chgData name="Rashid Ali (1912549)" userId="5141a36a-0b1f-4027-8c17-c400a53aaf46" providerId="ADAL" clId="{AA92F066-6745-46C9-9645-013D4C853B7C}" dt="2021-11-29T15:52:27.983" v="245" actId="26606"/>
          <pc:sldLayoutMkLst>
            <pc:docMk/>
            <pc:sldMasterMk cId="326143060" sldId="2147483864"/>
            <pc:sldLayoutMk cId="1123943462" sldId="2147483860"/>
          </pc:sldLayoutMkLst>
        </pc:sldLayoutChg>
        <pc:sldLayoutChg chg="add del">
          <pc:chgData name="Rashid Ali (1912549)" userId="5141a36a-0b1f-4027-8c17-c400a53aaf46" providerId="ADAL" clId="{AA92F066-6745-46C9-9645-013D4C853B7C}" dt="2021-11-29T15:52:27.983" v="245" actId="26606"/>
          <pc:sldLayoutMkLst>
            <pc:docMk/>
            <pc:sldMasterMk cId="326143060" sldId="2147483864"/>
            <pc:sldLayoutMk cId="3976092972" sldId="2147483861"/>
          </pc:sldLayoutMkLst>
        </pc:sldLayoutChg>
        <pc:sldLayoutChg chg="add del">
          <pc:chgData name="Rashid Ali (1912549)" userId="5141a36a-0b1f-4027-8c17-c400a53aaf46" providerId="ADAL" clId="{AA92F066-6745-46C9-9645-013D4C853B7C}" dt="2021-11-29T15:52:27.983" v="245" actId="26606"/>
          <pc:sldLayoutMkLst>
            <pc:docMk/>
            <pc:sldMasterMk cId="326143060" sldId="2147483864"/>
            <pc:sldLayoutMk cId="294999635" sldId="2147483862"/>
          </pc:sldLayoutMkLst>
        </pc:sldLayoutChg>
        <pc:sldLayoutChg chg="add del">
          <pc:chgData name="Rashid Ali (1912549)" userId="5141a36a-0b1f-4027-8c17-c400a53aaf46" providerId="ADAL" clId="{AA92F066-6745-46C9-9645-013D4C853B7C}" dt="2021-11-29T15:52:27.983" v="245" actId="26606"/>
          <pc:sldLayoutMkLst>
            <pc:docMk/>
            <pc:sldMasterMk cId="326143060" sldId="2147483864"/>
            <pc:sldLayoutMk cId="1179071102" sldId="2147483863"/>
          </pc:sldLayoutMkLst>
        </pc:sldLayoutChg>
      </pc:sldMasterChg>
      <pc:sldMasterChg chg="add addSldLayout">
        <pc:chgData name="Rashid Ali (1912549)" userId="5141a36a-0b1f-4027-8c17-c400a53aaf46" providerId="ADAL" clId="{AA92F066-6745-46C9-9645-013D4C853B7C}" dt="2021-11-29T15:52:34.174" v="248" actId="26606"/>
        <pc:sldMasterMkLst>
          <pc:docMk/>
          <pc:sldMasterMk cId="1875493274" sldId="2147483877"/>
        </pc:sldMasterMkLst>
        <pc:sldLayoutChg chg="add">
          <pc:chgData name="Rashid Ali (1912549)" userId="5141a36a-0b1f-4027-8c17-c400a53aaf46" providerId="ADAL" clId="{AA92F066-6745-46C9-9645-013D4C853B7C}" dt="2021-11-29T15:52:34.174" v="248" actId="26606"/>
          <pc:sldLayoutMkLst>
            <pc:docMk/>
            <pc:sldMasterMk cId="1875493274" sldId="2147483877"/>
            <pc:sldLayoutMk cId="4262052684" sldId="2147483866"/>
          </pc:sldLayoutMkLst>
        </pc:sldLayoutChg>
        <pc:sldLayoutChg chg="add">
          <pc:chgData name="Rashid Ali (1912549)" userId="5141a36a-0b1f-4027-8c17-c400a53aaf46" providerId="ADAL" clId="{AA92F066-6745-46C9-9645-013D4C853B7C}" dt="2021-11-29T15:52:34.174" v="248" actId="26606"/>
          <pc:sldLayoutMkLst>
            <pc:docMk/>
            <pc:sldMasterMk cId="1875493274" sldId="2147483877"/>
            <pc:sldLayoutMk cId="2662362323" sldId="2147483867"/>
          </pc:sldLayoutMkLst>
        </pc:sldLayoutChg>
        <pc:sldLayoutChg chg="add">
          <pc:chgData name="Rashid Ali (1912549)" userId="5141a36a-0b1f-4027-8c17-c400a53aaf46" providerId="ADAL" clId="{AA92F066-6745-46C9-9645-013D4C853B7C}" dt="2021-11-29T15:52:34.174" v="248" actId="26606"/>
          <pc:sldLayoutMkLst>
            <pc:docMk/>
            <pc:sldMasterMk cId="1875493274" sldId="2147483877"/>
            <pc:sldLayoutMk cId="2459558989" sldId="2147483868"/>
          </pc:sldLayoutMkLst>
        </pc:sldLayoutChg>
        <pc:sldLayoutChg chg="add">
          <pc:chgData name="Rashid Ali (1912549)" userId="5141a36a-0b1f-4027-8c17-c400a53aaf46" providerId="ADAL" clId="{AA92F066-6745-46C9-9645-013D4C853B7C}" dt="2021-11-29T15:52:34.174" v="248" actId="26606"/>
          <pc:sldLayoutMkLst>
            <pc:docMk/>
            <pc:sldMasterMk cId="1875493274" sldId="2147483877"/>
            <pc:sldLayoutMk cId="1541991097" sldId="2147483869"/>
          </pc:sldLayoutMkLst>
        </pc:sldLayoutChg>
        <pc:sldLayoutChg chg="add">
          <pc:chgData name="Rashid Ali (1912549)" userId="5141a36a-0b1f-4027-8c17-c400a53aaf46" providerId="ADAL" clId="{AA92F066-6745-46C9-9645-013D4C853B7C}" dt="2021-11-29T15:52:34.174" v="248" actId="26606"/>
          <pc:sldLayoutMkLst>
            <pc:docMk/>
            <pc:sldMasterMk cId="1875493274" sldId="2147483877"/>
            <pc:sldLayoutMk cId="11352222" sldId="2147483870"/>
          </pc:sldLayoutMkLst>
        </pc:sldLayoutChg>
        <pc:sldLayoutChg chg="add">
          <pc:chgData name="Rashid Ali (1912549)" userId="5141a36a-0b1f-4027-8c17-c400a53aaf46" providerId="ADAL" clId="{AA92F066-6745-46C9-9645-013D4C853B7C}" dt="2021-11-29T15:52:34.174" v="248" actId="26606"/>
          <pc:sldLayoutMkLst>
            <pc:docMk/>
            <pc:sldMasterMk cId="1875493274" sldId="2147483877"/>
            <pc:sldLayoutMk cId="2686061621" sldId="2147483871"/>
          </pc:sldLayoutMkLst>
        </pc:sldLayoutChg>
        <pc:sldLayoutChg chg="add">
          <pc:chgData name="Rashid Ali (1912549)" userId="5141a36a-0b1f-4027-8c17-c400a53aaf46" providerId="ADAL" clId="{AA92F066-6745-46C9-9645-013D4C853B7C}" dt="2021-11-29T15:52:34.174" v="248" actId="26606"/>
          <pc:sldLayoutMkLst>
            <pc:docMk/>
            <pc:sldMasterMk cId="1875493274" sldId="2147483877"/>
            <pc:sldLayoutMk cId="1936796739" sldId="2147483872"/>
          </pc:sldLayoutMkLst>
        </pc:sldLayoutChg>
        <pc:sldLayoutChg chg="add">
          <pc:chgData name="Rashid Ali (1912549)" userId="5141a36a-0b1f-4027-8c17-c400a53aaf46" providerId="ADAL" clId="{AA92F066-6745-46C9-9645-013D4C853B7C}" dt="2021-11-29T15:52:34.174" v="248" actId="26606"/>
          <pc:sldLayoutMkLst>
            <pc:docMk/>
            <pc:sldMasterMk cId="1875493274" sldId="2147483877"/>
            <pc:sldLayoutMk cId="2006621032" sldId="2147483873"/>
          </pc:sldLayoutMkLst>
        </pc:sldLayoutChg>
        <pc:sldLayoutChg chg="add">
          <pc:chgData name="Rashid Ali (1912549)" userId="5141a36a-0b1f-4027-8c17-c400a53aaf46" providerId="ADAL" clId="{AA92F066-6745-46C9-9645-013D4C853B7C}" dt="2021-11-29T15:52:34.174" v="248" actId="26606"/>
          <pc:sldLayoutMkLst>
            <pc:docMk/>
            <pc:sldMasterMk cId="1875493274" sldId="2147483877"/>
            <pc:sldLayoutMk cId="3753578430" sldId="2147483874"/>
          </pc:sldLayoutMkLst>
        </pc:sldLayoutChg>
        <pc:sldLayoutChg chg="add">
          <pc:chgData name="Rashid Ali (1912549)" userId="5141a36a-0b1f-4027-8c17-c400a53aaf46" providerId="ADAL" clId="{AA92F066-6745-46C9-9645-013D4C853B7C}" dt="2021-11-29T15:52:34.174" v="248" actId="26606"/>
          <pc:sldLayoutMkLst>
            <pc:docMk/>
            <pc:sldMasterMk cId="1875493274" sldId="2147483877"/>
            <pc:sldLayoutMk cId="3487492508" sldId="2147483875"/>
          </pc:sldLayoutMkLst>
        </pc:sldLayoutChg>
        <pc:sldLayoutChg chg="add">
          <pc:chgData name="Rashid Ali (1912549)" userId="5141a36a-0b1f-4027-8c17-c400a53aaf46" providerId="ADAL" clId="{AA92F066-6745-46C9-9645-013D4C853B7C}" dt="2021-11-29T15:52:34.174" v="248" actId="26606"/>
          <pc:sldLayoutMkLst>
            <pc:docMk/>
            <pc:sldMasterMk cId="1875493274" sldId="2147483877"/>
            <pc:sldLayoutMk cId="2026178212" sldId="2147483876"/>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dirty="0"/>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latin typeface="+mn-lt"/>
              </a:defRPr>
            </a:lvl1pPr>
          </a:lstStyle>
          <a:p>
            <a:fld id="{11A6662E-FAF4-44BC-88B5-85A7CBFB6D30}" type="datetime1">
              <a:rPr lang="en-US" smtClean="0"/>
              <a:pPr/>
              <a:t>11/30/2021</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latin typeface="+mn-lt"/>
              </a:defRPr>
            </a:lvl1pPr>
          </a:lstStyle>
          <a:p>
            <a:endParaRPr lang="en-US"/>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42620526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838200" y="365760"/>
            <a:ext cx="10515600" cy="1325563"/>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11/30/2021</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6623623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11/30/2021</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4595589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11/30/2021</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5419910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839788" y="1752600"/>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839788" y="2666999"/>
            <a:ext cx="5157787"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183188"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11/30/2021</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13522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p:txBody>
          <a:bodyPr/>
          <a:lstStyle/>
          <a:p>
            <a:fld id="{3AB41CFF-90C9-47B3-9DA1-F2BF8D839F7E}" type="datetime1">
              <a:rPr lang="en-US" smtClean="0"/>
              <a:t>11/30/2021</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6860616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11/30/2021</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9367967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11/30/2021</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0066210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11/30/2021</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7535784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11/30/2021</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4874925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11/30/2021</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0261782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0" name="Picture 39">
            <a:extLst>
              <a:ext uri="{FF2B5EF4-FFF2-40B4-BE49-F238E27FC236}">
                <a16:creationId xmlns:a16="http://schemas.microsoft.com/office/drawing/2014/main" id="{1CB7E8AE-A3AC-4BB7-A5C6-F00EC697B265}"/>
              </a:ext>
            </a:extLst>
          </p:cNvPr>
          <p:cNvPicPr>
            <a:picLocks noChangeAspect="1"/>
          </p:cNvPicPr>
          <p:nvPr/>
        </p:nvPicPr>
        <p:blipFill>
          <a:blip r:embed="rId13">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838200" y="425450"/>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838200" y="1949450"/>
            <a:ext cx="10515600"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838200" y="6324600"/>
            <a:ext cx="2743200" cy="365125"/>
          </a:xfrm>
          <a:prstGeom prst="rect">
            <a:avLst/>
          </a:prstGeom>
        </p:spPr>
        <p:txBody>
          <a:bodyPr vert="horz" lIns="91440" tIns="45720" rIns="91440" bIns="45720" rtlCol="0" anchor="ctr"/>
          <a:lstStyle>
            <a:lvl1pPr algn="l">
              <a:defRPr sz="900">
                <a:solidFill>
                  <a:schemeClr val="bg1">
                    <a:alpha val="60000"/>
                  </a:schemeClr>
                </a:solidFill>
                <a:latin typeface="+mn-lt"/>
              </a:defRPr>
            </a:lvl1pPr>
          </a:lstStyle>
          <a:p>
            <a:fld id="{57E0CF6C-748E-4B7A-BC8B-3011EF78ED13}" type="datetime1">
              <a:rPr lang="en-US" smtClean="0"/>
              <a:pPr/>
              <a:t>11/30/2021</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324600"/>
            <a:ext cx="4114800" cy="365125"/>
          </a:xfrm>
          <a:prstGeom prst="rect">
            <a:avLst/>
          </a:prstGeom>
        </p:spPr>
        <p:txBody>
          <a:bodyPr vert="horz" lIns="91440" tIns="45720" rIns="91440" bIns="45720" rtlCol="0" anchor="ctr"/>
          <a:lstStyle>
            <a:lvl1pPr algn="ctr">
              <a:defRPr sz="900">
                <a:solidFill>
                  <a:schemeClr val="bg1">
                    <a:alpha val="60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610600" y="6324600"/>
            <a:ext cx="2743200" cy="365125"/>
          </a:xfrm>
          <a:prstGeom prst="rect">
            <a:avLst/>
          </a:prstGeom>
        </p:spPr>
        <p:txBody>
          <a:bodyPr vert="horz" lIns="91440" tIns="45720" rIns="91440" bIns="45720" rtlCol="0" anchor="ctr"/>
          <a:lstStyle>
            <a:lvl1pPr algn="r">
              <a:defRPr sz="900">
                <a:solidFill>
                  <a:schemeClr val="bg1">
                    <a:alpha val="60000"/>
                  </a:schemeClr>
                </a:solidFill>
                <a:latin typeface="+mn-lt"/>
              </a:defRPr>
            </a:lvl1p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1875493274"/>
      </p:ext>
    </p:extLst>
  </p:cSld>
  <p:clrMap bg1="lt1" tx1="dk1" bg2="lt2" tx2="dk2" accent1="accent1" accent2="accent2" accent3="accent3" accent4="accent4" accent5="accent5" accent6="accent6" hlink="hlink" folHlink="folHlink"/>
  <p:sldLayoutIdLst>
    <p:sldLayoutId id="2147483866" r:id="rId1"/>
    <p:sldLayoutId id="2147483867" r:id="rId2"/>
    <p:sldLayoutId id="2147483868" r:id="rId3"/>
    <p:sldLayoutId id="2147483869" r:id="rId4"/>
    <p:sldLayoutId id="2147483870" r:id="rId5"/>
    <p:sldLayoutId id="2147483871" r:id="rId6"/>
    <p:sldLayoutId id="2147483872" r:id="rId7"/>
    <p:sldLayoutId id="2147483873" r:id="rId8"/>
    <p:sldLayoutId id="2147483874" r:id="rId9"/>
    <p:sldLayoutId id="2147483875" r:id="rId10"/>
    <p:sldLayoutId id="2147483876" r:id="rId11"/>
  </p:sldLayoutIdLst>
  <p:hf sldNum="0" hdr="0" ftr="0" dt="0"/>
  <p:txStyles>
    <p:titleStyle>
      <a:lvl1pPr algn="l" defTabSz="914400" rtl="0" eaLnBrk="1" latinLnBrk="0" hangingPunct="1">
        <a:lnSpc>
          <a:spcPct val="100000"/>
        </a:lnSpc>
        <a:spcBef>
          <a:spcPct val="0"/>
        </a:spcBef>
        <a:buNone/>
        <a:defRPr sz="4400" b="1" kern="1200">
          <a:solidFill>
            <a:schemeClr val="bg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hyperlink" Target="https://creativecommons.org/licenses/by-nc-nd/3.0/" TargetMode="External"/><Relationship Id="rId5" Type="http://schemas.openxmlformats.org/officeDocument/2006/relationships/hyperlink" Target="https://www.actuaries.digital/2015/06/04/project-management-skills-your-career/" TargetMode="External"/><Relationship Id="rId4" Type="http://schemas.openxmlformats.org/officeDocument/2006/relationships/image" Target="../media/image4.jp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www.flickr.com/photos/ell-r-brown/5461097775/"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www.flickr.com/photos/ell-r-brown/5461097775/"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hyperlink" Target="https://creativecommons.org/licenses/by/3.0/" TargetMode="External"/><Relationship Id="rId5" Type="http://schemas.openxmlformats.org/officeDocument/2006/relationships/image" Target="../media/image7.png"/><Relationship Id="rId4" Type="http://schemas.openxmlformats.org/officeDocument/2006/relationships/hyperlink" Target="https://www.flickr.com/photos/ell-r-brown/5461097775/"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hyperlink" Target="https://creativecommons.org/licenses/by/3.0/" TargetMode="External"/><Relationship Id="rId5" Type="http://schemas.openxmlformats.org/officeDocument/2006/relationships/image" Target="../media/image8.png"/><Relationship Id="rId4" Type="http://schemas.openxmlformats.org/officeDocument/2006/relationships/hyperlink" Target="https://www.flickr.com/photos/ell-r-brown/5461097775/"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hyperlink" Target="https://creativecommons.org/licenses/by/3.0/" TargetMode="External"/><Relationship Id="rId4" Type="http://schemas.openxmlformats.org/officeDocument/2006/relationships/hyperlink" Target="https://www.flickr.com/photos/ell-r-brown/5461097775/"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www.flickr.com/photos/ell-r-brown/5461097775/"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hyperlink" Target="https://creativecommons.org/licenses/by/3.0/" TargetMode="External"/><Relationship Id="rId4" Type="http://schemas.openxmlformats.org/officeDocument/2006/relationships/hyperlink" Target="https://www.flickr.com/photos/ell-r-brown/5461097775/"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hyperlink" Target="https://creativecommons.org/licenses/by/3.0/" TargetMode="External"/><Relationship Id="rId4" Type="http://schemas.openxmlformats.org/officeDocument/2006/relationships/hyperlink" Target="https://www.flickr.com/photos/ell-r-brown/5461097775/"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www.flickr.com/photos/ell-r-brown/5461097775/"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www.flickr.com/photos/ell-r-brown/5461097775/"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DE61FBD7-E37C-4B38-BE44-A6D4978D7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5" name="Rectangle 34">
            <a:extLst>
              <a:ext uri="{FF2B5EF4-FFF2-40B4-BE49-F238E27FC236}">
                <a16:creationId xmlns:a16="http://schemas.microsoft.com/office/drawing/2014/main" id="{34F8020C-60BB-4357-8207-13221A99AE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37" name="Rectangle 36">
            <a:extLst>
              <a:ext uri="{FF2B5EF4-FFF2-40B4-BE49-F238E27FC236}">
                <a16:creationId xmlns:a16="http://schemas.microsoft.com/office/drawing/2014/main" id="{392BFCFE-FD78-4EDF-BEFE-CC444DC5F3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9" name="Rectangle 38">
            <a:extLst>
              <a:ext uri="{FF2B5EF4-FFF2-40B4-BE49-F238E27FC236}">
                <a16:creationId xmlns:a16="http://schemas.microsoft.com/office/drawing/2014/main" id="{2A2CDDB6-F030-4807-B21E-5D78CA312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61" y="0"/>
            <a:ext cx="12191999"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Rectangle 40">
            <a:extLst>
              <a:ext uri="{FF2B5EF4-FFF2-40B4-BE49-F238E27FC236}">
                <a16:creationId xmlns:a16="http://schemas.microsoft.com/office/drawing/2014/main" id="{55A2CCDB-461D-45E4-9EDC-83C5335CB5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457" y="739600"/>
            <a:ext cx="10768226" cy="53909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B25E35-6BE2-4FA4-8F0D-39E46199728C}"/>
              </a:ext>
            </a:extLst>
          </p:cNvPr>
          <p:cNvSpPr>
            <a:spLocks noGrp="1"/>
          </p:cNvSpPr>
          <p:nvPr>
            <p:ph type="ctrTitle"/>
          </p:nvPr>
        </p:nvSpPr>
        <p:spPr>
          <a:xfrm>
            <a:off x="5638800" y="1066800"/>
            <a:ext cx="5367527" cy="2833528"/>
          </a:xfrm>
        </p:spPr>
        <p:txBody>
          <a:bodyPr anchor="b">
            <a:normAutofit/>
          </a:bodyPr>
          <a:lstStyle/>
          <a:p>
            <a:pPr algn="l"/>
            <a:r>
              <a:rPr lang="en-GB" dirty="0">
                <a:solidFill>
                  <a:schemeClr val="tx2"/>
                </a:solidFill>
                <a:latin typeface="Calibri" panose="020F0502020204030204" pitchFamily="34" charset="0"/>
                <a:cs typeface="Calibri" panose="020F0502020204030204" pitchFamily="34" charset="0"/>
              </a:rPr>
              <a:t>Managing Projects in the Workplace</a:t>
            </a:r>
          </a:p>
        </p:txBody>
      </p:sp>
      <p:sp>
        <p:nvSpPr>
          <p:cNvPr id="3" name="Subtitle 2">
            <a:extLst>
              <a:ext uri="{FF2B5EF4-FFF2-40B4-BE49-F238E27FC236}">
                <a16:creationId xmlns:a16="http://schemas.microsoft.com/office/drawing/2014/main" id="{4E3DB9BE-0444-4AF4-840D-517AACF2277C}"/>
              </a:ext>
            </a:extLst>
          </p:cNvPr>
          <p:cNvSpPr>
            <a:spLocks noGrp="1"/>
          </p:cNvSpPr>
          <p:nvPr>
            <p:ph type="subTitle" idx="1"/>
          </p:nvPr>
        </p:nvSpPr>
        <p:spPr>
          <a:xfrm>
            <a:off x="5638800" y="4074784"/>
            <a:ext cx="5367526" cy="1640216"/>
          </a:xfrm>
        </p:spPr>
        <p:txBody>
          <a:bodyPr anchor="t">
            <a:normAutofit/>
          </a:bodyPr>
          <a:lstStyle/>
          <a:p>
            <a:pPr algn="l"/>
            <a:r>
              <a:rPr lang="en-GB" sz="2200" dirty="0">
                <a:solidFill>
                  <a:schemeClr val="tx2"/>
                </a:solidFill>
              </a:rPr>
              <a:t>Module: BMSW 5104</a:t>
            </a:r>
          </a:p>
          <a:p>
            <a:pPr algn="l"/>
            <a:r>
              <a:rPr lang="en-GB" sz="2200" dirty="0">
                <a:solidFill>
                  <a:schemeClr val="tx2"/>
                </a:solidFill>
              </a:rPr>
              <a:t>Rashid Ali: 1912549</a:t>
            </a:r>
          </a:p>
        </p:txBody>
      </p:sp>
      <p:pic>
        <p:nvPicPr>
          <p:cNvPr id="5" name="Picture 4" descr="Two colleagues planning on board with sticky notes">
            <a:extLst>
              <a:ext uri="{FF2B5EF4-FFF2-40B4-BE49-F238E27FC236}">
                <a16:creationId xmlns:a16="http://schemas.microsoft.com/office/drawing/2014/main" id="{3ADBC186-1534-47FB-BF06-7144662D5525}"/>
              </a:ext>
            </a:extLst>
          </p:cNvPr>
          <p:cNvPicPr>
            <a:picLocks noChangeAspect="1"/>
          </p:cNvPicPr>
          <p:nvPr/>
        </p:nvPicPr>
        <p:blipFill rotWithShape="1">
          <a:blip r:embed="rId3">
            <a:extLst>
              <a:ext uri="{28A0092B-C50C-407E-A947-70E740481C1C}">
                <a14:useLocalDpi xmlns:a14="http://schemas.microsoft.com/office/drawing/2010/main" val="0"/>
              </a:ext>
            </a:extLst>
          </a:blip>
          <a:srcRect t="7973" r="-1" b="7752"/>
          <a:stretch/>
        </p:blipFill>
        <p:spPr>
          <a:xfrm>
            <a:off x="1066801" y="1015260"/>
            <a:ext cx="4125186" cy="2320541"/>
          </a:xfrm>
          <a:prstGeom prst="rect">
            <a:avLst/>
          </a:prstGeom>
        </p:spPr>
      </p:pic>
      <p:pic>
        <p:nvPicPr>
          <p:cNvPr id="13" name="Picture 12" descr="A picture containing text, accessory&#10;&#10;Description automatically generated">
            <a:extLst>
              <a:ext uri="{FF2B5EF4-FFF2-40B4-BE49-F238E27FC236}">
                <a16:creationId xmlns:a16="http://schemas.microsoft.com/office/drawing/2014/main" id="{4F792A43-208D-42EE-9B34-914419F78EA9}"/>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064278" y="1015260"/>
            <a:ext cx="4125186" cy="4630443"/>
          </a:xfrm>
          <a:prstGeom prst="rect">
            <a:avLst/>
          </a:prstGeom>
        </p:spPr>
      </p:pic>
      <p:sp>
        <p:nvSpPr>
          <p:cNvPr id="15" name="TextBox 14">
            <a:extLst>
              <a:ext uri="{FF2B5EF4-FFF2-40B4-BE49-F238E27FC236}">
                <a16:creationId xmlns:a16="http://schemas.microsoft.com/office/drawing/2014/main" id="{EF951B3E-958B-41A8-BD1E-7DF679704830}"/>
              </a:ext>
            </a:extLst>
          </p:cNvPr>
          <p:cNvSpPr txBox="1"/>
          <p:nvPr/>
        </p:nvSpPr>
        <p:spPr>
          <a:xfrm>
            <a:off x="2398315" y="5445648"/>
            <a:ext cx="279114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www.actuaries.digital/2015/06/04/project-management-skills-your-career/">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18947644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32" name="Picture 31">
            <a:extLst>
              <a:ext uri="{FF2B5EF4-FFF2-40B4-BE49-F238E27FC236}">
                <a16:creationId xmlns:a16="http://schemas.microsoft.com/office/drawing/2014/main" id="{1CB7E8AE-A3AC-4BB7-A5C6-F00EC697B2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34" name="Rectangle 33">
            <a:extLst>
              <a:ext uri="{FF2B5EF4-FFF2-40B4-BE49-F238E27FC236}">
                <a16:creationId xmlns:a16="http://schemas.microsoft.com/office/drawing/2014/main" id="{2D924463-4DB7-437D-85B1-7EE5042DE5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6" name="Rectangle 35">
            <a:extLst>
              <a:ext uri="{FF2B5EF4-FFF2-40B4-BE49-F238E27FC236}">
                <a16:creationId xmlns:a16="http://schemas.microsoft.com/office/drawing/2014/main" id="{9F108545-2EA9-4B3E-915B-295949608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38" name="Rectangle 37">
            <a:extLst>
              <a:ext uri="{FF2B5EF4-FFF2-40B4-BE49-F238E27FC236}">
                <a16:creationId xmlns:a16="http://schemas.microsoft.com/office/drawing/2014/main" id="{A232D1C9-8AD3-453F-948D-966B7A11B7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0"/>
            <a:ext cx="12191999" cy="6858000"/>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ectangle 39">
            <a:extLst>
              <a:ext uri="{FF2B5EF4-FFF2-40B4-BE49-F238E27FC236}">
                <a16:creationId xmlns:a16="http://schemas.microsoft.com/office/drawing/2014/main" id="{F4ACD4D7-3FA3-4106-AFB4-55B58A02E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457" y="739600"/>
            <a:ext cx="10768226" cy="53909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E5EF6F41-5ABC-44E1-8698-50D357D97601}"/>
              </a:ext>
            </a:extLst>
          </p:cNvPr>
          <p:cNvSpPr>
            <a:spLocks noGrp="1"/>
          </p:cNvSpPr>
          <p:nvPr>
            <p:ph type="title"/>
          </p:nvPr>
        </p:nvSpPr>
        <p:spPr>
          <a:xfrm>
            <a:off x="1600201" y="1219200"/>
            <a:ext cx="9067799" cy="2681128"/>
          </a:xfrm>
        </p:spPr>
        <p:txBody>
          <a:bodyPr vert="horz" lIns="91440" tIns="45720" rIns="91440" bIns="45720" rtlCol="0" anchor="b">
            <a:normAutofit fontScale="90000"/>
          </a:bodyPr>
          <a:lstStyle/>
          <a:p>
            <a:pPr algn="ctr"/>
            <a:r>
              <a:rPr lang="en-US" sz="3600" dirty="0">
                <a:solidFill>
                  <a:schemeClr val="tx2"/>
                </a:solidFill>
              </a:rPr>
              <a:t>Table of Contents</a:t>
            </a:r>
            <a:br>
              <a:rPr lang="en-US" sz="5200" dirty="0">
                <a:solidFill>
                  <a:schemeClr val="tx2"/>
                </a:solidFill>
              </a:rPr>
            </a:br>
            <a:r>
              <a:rPr lang="en-US" sz="1200" dirty="0">
                <a:solidFill>
                  <a:schemeClr val="tx1"/>
                </a:solidFill>
              </a:rPr>
              <a:t>Slide 3. Introduction</a:t>
            </a:r>
            <a:br>
              <a:rPr lang="en-US" sz="1200" dirty="0">
                <a:solidFill>
                  <a:schemeClr val="tx1"/>
                </a:solidFill>
              </a:rPr>
            </a:br>
            <a:r>
              <a:rPr lang="en-US" sz="1200" dirty="0">
                <a:solidFill>
                  <a:schemeClr val="tx1"/>
                </a:solidFill>
              </a:rPr>
              <a:t>Slide 4. Project Scope</a:t>
            </a:r>
            <a:br>
              <a:rPr lang="en-US" sz="1200" dirty="0">
                <a:solidFill>
                  <a:schemeClr val="tx1"/>
                </a:solidFill>
              </a:rPr>
            </a:br>
            <a:r>
              <a:rPr lang="en-US" sz="1200" dirty="0">
                <a:solidFill>
                  <a:schemeClr val="tx1"/>
                </a:solidFill>
              </a:rPr>
              <a:t>Slide 5. SMART acronym</a:t>
            </a:r>
            <a:br>
              <a:rPr lang="en-US" sz="1200" dirty="0">
                <a:solidFill>
                  <a:schemeClr val="tx1"/>
                </a:solidFill>
              </a:rPr>
            </a:br>
            <a:r>
              <a:rPr lang="en-US" sz="1200" dirty="0">
                <a:solidFill>
                  <a:schemeClr val="tx1"/>
                </a:solidFill>
              </a:rPr>
              <a:t>Slide 6. Stakeholder Analysis</a:t>
            </a:r>
            <a:br>
              <a:rPr lang="en-US" sz="1200" dirty="0">
                <a:solidFill>
                  <a:schemeClr val="tx1"/>
                </a:solidFill>
              </a:rPr>
            </a:br>
            <a:r>
              <a:rPr lang="en-US" sz="1200" dirty="0">
                <a:solidFill>
                  <a:schemeClr val="tx1"/>
                </a:solidFill>
              </a:rPr>
              <a:t>Slide 7. W B S</a:t>
            </a:r>
            <a:br>
              <a:rPr lang="en-US" sz="1200" dirty="0">
                <a:solidFill>
                  <a:schemeClr val="tx1"/>
                </a:solidFill>
              </a:rPr>
            </a:br>
            <a:r>
              <a:rPr lang="en-US" sz="1200" dirty="0">
                <a:solidFill>
                  <a:schemeClr val="tx1"/>
                </a:solidFill>
              </a:rPr>
              <a:t>Slide 8. Cost &amp; Resource</a:t>
            </a:r>
            <a:br>
              <a:rPr lang="en-US" sz="1200" dirty="0">
                <a:solidFill>
                  <a:schemeClr val="tx1"/>
                </a:solidFill>
              </a:rPr>
            </a:br>
            <a:r>
              <a:rPr lang="en-US" sz="1200" dirty="0">
                <a:solidFill>
                  <a:schemeClr val="tx1"/>
                </a:solidFill>
              </a:rPr>
              <a:t>Slide 9. Project Schedule</a:t>
            </a:r>
            <a:br>
              <a:rPr lang="en-US" sz="1200" dirty="0">
                <a:solidFill>
                  <a:schemeClr val="tx1"/>
                </a:solidFill>
              </a:rPr>
            </a:br>
            <a:r>
              <a:rPr lang="en-US" sz="1200" dirty="0">
                <a:solidFill>
                  <a:schemeClr val="tx1"/>
                </a:solidFill>
              </a:rPr>
              <a:t>Slide 10. Gant Chart</a:t>
            </a:r>
            <a:br>
              <a:rPr lang="en-US" sz="1200" dirty="0">
                <a:solidFill>
                  <a:schemeClr val="tx1"/>
                </a:solidFill>
              </a:rPr>
            </a:br>
            <a:r>
              <a:rPr lang="en-US" sz="1200" dirty="0">
                <a:solidFill>
                  <a:schemeClr val="tx1"/>
                </a:solidFill>
              </a:rPr>
              <a:t>Slide 11. Risk Assessment</a:t>
            </a:r>
            <a:br>
              <a:rPr lang="en-US" sz="1200" dirty="0">
                <a:solidFill>
                  <a:schemeClr val="tx1"/>
                </a:solidFill>
              </a:rPr>
            </a:br>
            <a:r>
              <a:rPr lang="en-US" sz="1200" dirty="0">
                <a:solidFill>
                  <a:schemeClr val="tx1"/>
                </a:solidFill>
              </a:rPr>
              <a:t>Slide 12. Conclusion</a:t>
            </a:r>
            <a:br>
              <a:rPr lang="en-US" sz="1200" dirty="0">
                <a:solidFill>
                  <a:schemeClr val="tx1"/>
                </a:solidFill>
              </a:rPr>
            </a:br>
            <a:r>
              <a:rPr lang="en-US" sz="1200" dirty="0">
                <a:solidFill>
                  <a:schemeClr val="tx1"/>
                </a:solidFill>
              </a:rPr>
              <a:t>Slide 13. Q &amp; A</a:t>
            </a:r>
            <a:br>
              <a:rPr lang="en-US" sz="1200" dirty="0">
                <a:solidFill>
                  <a:schemeClr val="tx1"/>
                </a:solidFill>
              </a:rPr>
            </a:br>
            <a:r>
              <a:rPr lang="en-US" sz="1200" dirty="0">
                <a:solidFill>
                  <a:schemeClr val="tx1"/>
                </a:solidFill>
              </a:rPr>
              <a:t>Slide 14. References</a:t>
            </a:r>
            <a:br>
              <a:rPr lang="en-US" sz="1200" dirty="0">
                <a:solidFill>
                  <a:schemeClr val="tx1"/>
                </a:solidFill>
              </a:rPr>
            </a:br>
            <a:endParaRPr lang="en-US" sz="1200" dirty="0">
              <a:solidFill>
                <a:schemeClr val="tx1"/>
              </a:solidFill>
            </a:endParaRPr>
          </a:p>
        </p:txBody>
      </p:sp>
    </p:spTree>
    <p:extLst>
      <p:ext uri="{BB962C8B-B14F-4D97-AF65-F5344CB8AC3E}">
        <p14:creationId xmlns:p14="http://schemas.microsoft.com/office/powerpoint/2010/main" val="24341133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9" name="Rectangle 6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1" name="Rectangle 70">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73" name="Rectangle 72">
            <a:extLst>
              <a:ext uri="{FF2B5EF4-FFF2-40B4-BE49-F238E27FC236}">
                <a16:creationId xmlns:a16="http://schemas.microsoft.com/office/drawing/2014/main" id="{3B6A4C79-62F0-4DFD-A156-0F1AB7D26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61" y="0"/>
            <a:ext cx="12191999"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Rectangle 74">
            <a:extLst>
              <a:ext uri="{FF2B5EF4-FFF2-40B4-BE49-F238E27FC236}">
                <a16:creationId xmlns:a16="http://schemas.microsoft.com/office/drawing/2014/main" id="{7F7FF257-5D01-4829-AD0B-B2D6076B34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457" y="739600"/>
            <a:ext cx="10768226" cy="53909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037462-36A2-4EC2-AA9A-95BF1C4301DA}"/>
              </a:ext>
            </a:extLst>
          </p:cNvPr>
          <p:cNvSpPr>
            <a:spLocks noGrp="1"/>
          </p:cNvSpPr>
          <p:nvPr>
            <p:ph type="title"/>
          </p:nvPr>
        </p:nvSpPr>
        <p:spPr>
          <a:xfrm>
            <a:off x="1143000" y="1066800"/>
            <a:ext cx="5410200" cy="1997075"/>
          </a:xfrm>
        </p:spPr>
        <p:txBody>
          <a:bodyPr>
            <a:normAutofit/>
          </a:bodyPr>
          <a:lstStyle/>
          <a:p>
            <a:r>
              <a:rPr lang="en-GB" sz="3600" dirty="0">
                <a:solidFill>
                  <a:schemeClr val="tx2"/>
                </a:solidFill>
              </a:rPr>
              <a:t>Introduction</a:t>
            </a:r>
          </a:p>
        </p:txBody>
      </p:sp>
      <p:sp>
        <p:nvSpPr>
          <p:cNvPr id="3" name="Content Placeholder 2">
            <a:extLst>
              <a:ext uri="{FF2B5EF4-FFF2-40B4-BE49-F238E27FC236}">
                <a16:creationId xmlns:a16="http://schemas.microsoft.com/office/drawing/2014/main" id="{4980ED26-2F24-40EA-BD02-5B05985D2264}"/>
              </a:ext>
            </a:extLst>
          </p:cNvPr>
          <p:cNvSpPr>
            <a:spLocks noGrp="1"/>
          </p:cNvSpPr>
          <p:nvPr>
            <p:ph idx="1"/>
          </p:nvPr>
        </p:nvSpPr>
        <p:spPr>
          <a:xfrm>
            <a:off x="1168691" y="2813539"/>
            <a:ext cx="5410200" cy="2590800"/>
          </a:xfrm>
        </p:spPr>
        <p:txBody>
          <a:bodyPr>
            <a:normAutofit/>
          </a:bodyPr>
          <a:lstStyle/>
          <a:p>
            <a:pPr marL="0" indent="0" algn="ctr">
              <a:lnSpc>
                <a:spcPct val="100000"/>
              </a:lnSpc>
              <a:buNone/>
            </a:pPr>
            <a:r>
              <a:rPr lang="en-GB" sz="1500" dirty="0">
                <a:solidFill>
                  <a:schemeClr val="tx2"/>
                </a:solidFill>
              </a:rPr>
              <a:t>Marks &amp; Spencer online Women's Wear from Sustainable Materials</a:t>
            </a:r>
          </a:p>
          <a:p>
            <a:pPr marL="0" indent="0" algn="ctr">
              <a:lnSpc>
                <a:spcPct val="100000"/>
              </a:lnSpc>
              <a:buNone/>
            </a:pPr>
            <a:r>
              <a:rPr lang="en-GB" sz="1500" dirty="0">
                <a:solidFill>
                  <a:schemeClr val="tx2"/>
                </a:solidFill>
              </a:rPr>
              <a:t>Worldwide audience scope</a:t>
            </a:r>
          </a:p>
          <a:p>
            <a:pPr marL="0" indent="0" algn="ctr">
              <a:lnSpc>
                <a:spcPct val="100000"/>
              </a:lnSpc>
              <a:buNone/>
            </a:pPr>
            <a:r>
              <a:rPr lang="en-GB" sz="1500" dirty="0">
                <a:solidFill>
                  <a:schemeClr val="tx2"/>
                </a:solidFill>
              </a:rPr>
              <a:t>Well established Company founded 1884, Leeds (Wikipedia,2021)</a:t>
            </a:r>
          </a:p>
          <a:p>
            <a:pPr marL="0" indent="0" algn="ctr">
              <a:lnSpc>
                <a:spcPct val="100000"/>
              </a:lnSpc>
              <a:buNone/>
            </a:pPr>
            <a:r>
              <a:rPr lang="en-GB" sz="1500" dirty="0">
                <a:solidFill>
                  <a:schemeClr val="tx2"/>
                </a:solidFill>
              </a:rPr>
              <a:t>Pandemic has had adverse affect on Store sales</a:t>
            </a:r>
          </a:p>
          <a:p>
            <a:pPr marL="0" indent="0">
              <a:lnSpc>
                <a:spcPct val="100000"/>
              </a:lnSpc>
              <a:buNone/>
            </a:pPr>
            <a:endParaRPr lang="en-GB" sz="1500" dirty="0">
              <a:solidFill>
                <a:schemeClr val="tx2"/>
              </a:solidFill>
            </a:endParaRPr>
          </a:p>
          <a:p>
            <a:pPr marL="0" indent="0">
              <a:lnSpc>
                <a:spcPct val="100000"/>
              </a:lnSpc>
              <a:buNone/>
            </a:pPr>
            <a:r>
              <a:rPr lang="en-GB" sz="1500" dirty="0">
                <a:solidFill>
                  <a:schemeClr val="tx2"/>
                </a:solidFill>
              </a:rPr>
              <a:t> </a:t>
            </a:r>
          </a:p>
        </p:txBody>
      </p:sp>
      <p:pic>
        <p:nvPicPr>
          <p:cNvPr id="5" name="Picture 4" descr="A sign on a building&#10;&#10;Description automatically generated with low confidence">
            <a:extLst>
              <a:ext uri="{FF2B5EF4-FFF2-40B4-BE49-F238E27FC236}">
                <a16:creationId xmlns:a16="http://schemas.microsoft.com/office/drawing/2014/main" id="{67571A27-8357-44F9-917A-E9B5692D05EA}"/>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4316" r="13703" b="-1"/>
          <a:stretch/>
        </p:blipFill>
        <p:spPr>
          <a:xfrm>
            <a:off x="7163078" y="1066800"/>
            <a:ext cx="3904269" cy="4724400"/>
          </a:xfrm>
          <a:prstGeom prst="rect">
            <a:avLst/>
          </a:prstGeom>
        </p:spPr>
      </p:pic>
      <p:sp>
        <p:nvSpPr>
          <p:cNvPr id="6" name="TextBox 5">
            <a:extLst>
              <a:ext uri="{FF2B5EF4-FFF2-40B4-BE49-F238E27FC236}">
                <a16:creationId xmlns:a16="http://schemas.microsoft.com/office/drawing/2014/main" id="{967ADE30-D914-4467-B01A-3658F3C6AFB9}"/>
              </a:ext>
            </a:extLst>
          </p:cNvPr>
          <p:cNvSpPr txBox="1"/>
          <p:nvPr/>
        </p:nvSpPr>
        <p:spPr>
          <a:xfrm>
            <a:off x="8603211" y="5591145"/>
            <a:ext cx="246413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flickr.com/photos/ell-r-brown/5461097775/">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35865295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8" name="Rectangle 5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60" name="Rectangle 59">
            <a:extLst>
              <a:ext uri="{FF2B5EF4-FFF2-40B4-BE49-F238E27FC236}">
                <a16:creationId xmlns:a16="http://schemas.microsoft.com/office/drawing/2014/main" id="{592DB257-3E16-4A3C-9E28-468282812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62" name="Rectangle 61">
            <a:extLst>
              <a:ext uri="{FF2B5EF4-FFF2-40B4-BE49-F238E27FC236}">
                <a16:creationId xmlns:a16="http://schemas.microsoft.com/office/drawing/2014/main" id="{6CE64648-E5BF-4184-AF04-5325D5D9E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61" y="0"/>
            <a:ext cx="12191999"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4" name="Rectangle 63">
            <a:extLst>
              <a:ext uri="{FF2B5EF4-FFF2-40B4-BE49-F238E27FC236}">
                <a16:creationId xmlns:a16="http://schemas.microsoft.com/office/drawing/2014/main" id="{2B89DF47-7F4F-4EFF-B791-FD95AE360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458" y="739600"/>
            <a:ext cx="10768226" cy="53909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037462-36A2-4EC2-AA9A-95BF1C4301DA}"/>
              </a:ext>
            </a:extLst>
          </p:cNvPr>
          <p:cNvSpPr>
            <a:spLocks noGrp="1"/>
          </p:cNvSpPr>
          <p:nvPr>
            <p:ph type="title"/>
          </p:nvPr>
        </p:nvSpPr>
        <p:spPr>
          <a:xfrm>
            <a:off x="1143000" y="1143000"/>
            <a:ext cx="5181600" cy="1752599"/>
          </a:xfrm>
        </p:spPr>
        <p:txBody>
          <a:bodyPr>
            <a:normAutofit/>
          </a:bodyPr>
          <a:lstStyle/>
          <a:p>
            <a:r>
              <a:rPr lang="en-GB" sz="3600" dirty="0">
                <a:solidFill>
                  <a:schemeClr val="tx2"/>
                </a:solidFill>
              </a:rPr>
              <a:t>Project Scope</a:t>
            </a:r>
          </a:p>
        </p:txBody>
      </p:sp>
      <p:sp>
        <p:nvSpPr>
          <p:cNvPr id="3" name="Content Placeholder 2">
            <a:extLst>
              <a:ext uri="{FF2B5EF4-FFF2-40B4-BE49-F238E27FC236}">
                <a16:creationId xmlns:a16="http://schemas.microsoft.com/office/drawing/2014/main" id="{4980ED26-2F24-40EA-BD02-5B05985D2264}"/>
              </a:ext>
            </a:extLst>
          </p:cNvPr>
          <p:cNvSpPr>
            <a:spLocks noGrp="1"/>
          </p:cNvSpPr>
          <p:nvPr>
            <p:ph idx="1"/>
          </p:nvPr>
        </p:nvSpPr>
        <p:spPr>
          <a:xfrm>
            <a:off x="1340803" y="3077325"/>
            <a:ext cx="4179537" cy="2416001"/>
          </a:xfrm>
        </p:spPr>
        <p:txBody>
          <a:bodyPr>
            <a:normAutofit fontScale="25000" lnSpcReduction="20000"/>
          </a:bodyPr>
          <a:lstStyle/>
          <a:p>
            <a:pPr marL="0" indent="0" algn="ctr">
              <a:buNone/>
            </a:pPr>
            <a:r>
              <a:rPr lang="en-GB" sz="5600" dirty="0">
                <a:solidFill>
                  <a:schemeClr val="tx2"/>
                </a:solidFill>
              </a:rPr>
              <a:t>E – commerce portal</a:t>
            </a:r>
          </a:p>
          <a:p>
            <a:pPr marL="0" indent="0" algn="ctr">
              <a:buNone/>
            </a:pPr>
            <a:r>
              <a:rPr lang="en-GB" sz="5600" dirty="0">
                <a:solidFill>
                  <a:schemeClr val="tx2"/>
                </a:solidFill>
              </a:rPr>
              <a:t>Enhance sustainability approach</a:t>
            </a:r>
          </a:p>
          <a:p>
            <a:pPr marL="0" indent="0" algn="ctr">
              <a:buNone/>
            </a:pPr>
            <a:r>
              <a:rPr lang="en-GB" sz="5600" dirty="0">
                <a:solidFill>
                  <a:schemeClr val="tx2"/>
                </a:solidFill>
              </a:rPr>
              <a:t>Compete with Online stores</a:t>
            </a:r>
          </a:p>
          <a:p>
            <a:pPr marL="0" indent="0" algn="ctr">
              <a:buNone/>
            </a:pPr>
            <a:r>
              <a:rPr lang="en-GB" sz="5600" dirty="0">
                <a:solidFill>
                  <a:schemeClr val="tx2"/>
                </a:solidFill>
              </a:rPr>
              <a:t>Super quick launch required</a:t>
            </a:r>
          </a:p>
          <a:p>
            <a:pPr marL="0" indent="0" algn="ctr">
              <a:buNone/>
            </a:pPr>
            <a:r>
              <a:rPr lang="en-GB" sz="5600" dirty="0">
                <a:solidFill>
                  <a:schemeClr val="tx2"/>
                </a:solidFill>
              </a:rPr>
              <a:t>10 months time frame</a:t>
            </a:r>
          </a:p>
          <a:p>
            <a:pPr marL="0" indent="0" algn="ctr">
              <a:buNone/>
            </a:pPr>
            <a:r>
              <a:rPr lang="en-GB" sz="5600" dirty="0">
                <a:solidFill>
                  <a:schemeClr val="tx2"/>
                </a:solidFill>
              </a:rPr>
              <a:t>Target audience</a:t>
            </a:r>
          </a:p>
          <a:p>
            <a:pPr marL="0" indent="0" algn="ctr">
              <a:buNone/>
            </a:pPr>
            <a:endParaRPr lang="en-GB" sz="4800" dirty="0">
              <a:solidFill>
                <a:schemeClr val="tx2"/>
              </a:solidFill>
            </a:endParaRPr>
          </a:p>
          <a:p>
            <a:pPr marL="0" indent="0">
              <a:buNone/>
            </a:pPr>
            <a:endParaRPr lang="en-GB" sz="4800" dirty="0">
              <a:solidFill>
                <a:schemeClr val="tx2"/>
              </a:solidFill>
            </a:endParaRPr>
          </a:p>
          <a:p>
            <a:pPr marL="0" indent="0">
              <a:buNone/>
            </a:pPr>
            <a:endParaRPr lang="en-GB" sz="1800" dirty="0">
              <a:solidFill>
                <a:schemeClr val="tx2"/>
              </a:solidFill>
            </a:endParaRPr>
          </a:p>
          <a:p>
            <a:pPr marL="0" indent="0">
              <a:buNone/>
            </a:pPr>
            <a:r>
              <a:rPr lang="en-GB" sz="1800" dirty="0">
                <a:solidFill>
                  <a:schemeClr val="tx2"/>
                </a:solidFill>
              </a:rPr>
              <a:t> </a:t>
            </a:r>
          </a:p>
        </p:txBody>
      </p:sp>
      <p:pic>
        <p:nvPicPr>
          <p:cNvPr id="5" name="Picture 4" descr="A sign on a building&#10;&#10;Description automatically generated with low confidence">
            <a:extLst>
              <a:ext uri="{FF2B5EF4-FFF2-40B4-BE49-F238E27FC236}">
                <a16:creationId xmlns:a16="http://schemas.microsoft.com/office/drawing/2014/main" id="{67571A27-8357-44F9-917A-E9B5692D05EA}"/>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3165" r="12554" b="1"/>
          <a:stretch/>
        </p:blipFill>
        <p:spPr>
          <a:xfrm>
            <a:off x="6861142" y="739599"/>
            <a:ext cx="4620542" cy="5390960"/>
          </a:xfrm>
          <a:prstGeom prst="rect">
            <a:avLst/>
          </a:prstGeom>
        </p:spPr>
      </p:pic>
      <p:sp>
        <p:nvSpPr>
          <p:cNvPr id="6" name="TextBox 5">
            <a:extLst>
              <a:ext uri="{FF2B5EF4-FFF2-40B4-BE49-F238E27FC236}">
                <a16:creationId xmlns:a16="http://schemas.microsoft.com/office/drawing/2014/main" id="{967ADE30-D914-4467-B01A-3658F3C6AFB9}"/>
              </a:ext>
            </a:extLst>
          </p:cNvPr>
          <p:cNvSpPr txBox="1"/>
          <p:nvPr/>
        </p:nvSpPr>
        <p:spPr>
          <a:xfrm>
            <a:off x="9017548" y="5930504"/>
            <a:ext cx="246413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flickr.com/photos/ell-r-brown/5461097775/">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14412111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9" name="Rectangle 6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1" name="Rectangle 70">
            <a:extLst>
              <a:ext uri="{FF2B5EF4-FFF2-40B4-BE49-F238E27FC236}">
                <a16:creationId xmlns:a16="http://schemas.microsoft.com/office/drawing/2014/main" id="{5A8C81AE-8F0D-49F3-9FB4-334B0DCDF1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73" name="Picture 72">
            <a:extLst>
              <a:ext uri="{FF2B5EF4-FFF2-40B4-BE49-F238E27FC236}">
                <a16:creationId xmlns:a16="http://schemas.microsoft.com/office/drawing/2014/main" id="{29DA4B2B-B54E-43B4-A1A4-EB704F7F3D4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53001" t="54841" r="-1"/>
          <a:stretch/>
        </p:blipFill>
        <p:spPr>
          <a:xfrm>
            <a:off x="0" y="0"/>
            <a:ext cx="872377" cy="838200"/>
          </a:xfrm>
          <a:prstGeom prst="rect">
            <a:avLst/>
          </a:prstGeom>
        </p:spPr>
      </p:pic>
      <p:sp>
        <p:nvSpPr>
          <p:cNvPr id="2" name="Title 1">
            <a:extLst>
              <a:ext uri="{FF2B5EF4-FFF2-40B4-BE49-F238E27FC236}">
                <a16:creationId xmlns:a16="http://schemas.microsoft.com/office/drawing/2014/main" id="{9D037462-36A2-4EC2-AA9A-95BF1C4301DA}"/>
              </a:ext>
            </a:extLst>
          </p:cNvPr>
          <p:cNvSpPr>
            <a:spLocks noGrp="1"/>
          </p:cNvSpPr>
          <p:nvPr>
            <p:ph type="title"/>
          </p:nvPr>
        </p:nvSpPr>
        <p:spPr>
          <a:xfrm>
            <a:off x="838200" y="559813"/>
            <a:ext cx="5179237" cy="2259586"/>
          </a:xfrm>
        </p:spPr>
        <p:txBody>
          <a:bodyPr>
            <a:normAutofit/>
          </a:bodyPr>
          <a:lstStyle/>
          <a:p>
            <a:r>
              <a:rPr lang="en-GB">
                <a:solidFill>
                  <a:schemeClr val="tx2"/>
                </a:solidFill>
              </a:rPr>
              <a:t>SMART</a:t>
            </a:r>
          </a:p>
        </p:txBody>
      </p:sp>
      <p:sp>
        <p:nvSpPr>
          <p:cNvPr id="3" name="Content Placeholder 2">
            <a:extLst>
              <a:ext uri="{FF2B5EF4-FFF2-40B4-BE49-F238E27FC236}">
                <a16:creationId xmlns:a16="http://schemas.microsoft.com/office/drawing/2014/main" id="{4980ED26-2F24-40EA-BD02-5B05985D2264}"/>
              </a:ext>
            </a:extLst>
          </p:cNvPr>
          <p:cNvSpPr>
            <a:spLocks noGrp="1"/>
          </p:cNvSpPr>
          <p:nvPr>
            <p:ph idx="1"/>
          </p:nvPr>
        </p:nvSpPr>
        <p:spPr>
          <a:xfrm>
            <a:off x="6174562" y="559814"/>
            <a:ext cx="5146083" cy="2259586"/>
          </a:xfrm>
        </p:spPr>
        <p:txBody>
          <a:bodyPr>
            <a:normAutofit/>
          </a:bodyPr>
          <a:lstStyle/>
          <a:p>
            <a:pPr marL="0" indent="0">
              <a:buNone/>
            </a:pPr>
            <a:endParaRPr lang="en-GB" sz="1800" dirty="0">
              <a:solidFill>
                <a:schemeClr val="tx2"/>
              </a:solidFill>
            </a:endParaRPr>
          </a:p>
          <a:p>
            <a:pPr marL="0" indent="0">
              <a:buNone/>
            </a:pPr>
            <a:endParaRPr lang="en-GB" sz="1800" dirty="0">
              <a:solidFill>
                <a:schemeClr val="tx2"/>
              </a:solidFill>
            </a:endParaRPr>
          </a:p>
          <a:p>
            <a:pPr marL="0" indent="0">
              <a:buNone/>
            </a:pPr>
            <a:endParaRPr lang="en-GB" sz="1800" dirty="0">
              <a:solidFill>
                <a:schemeClr val="tx2"/>
              </a:solidFill>
            </a:endParaRPr>
          </a:p>
          <a:p>
            <a:pPr marL="0" indent="0">
              <a:buNone/>
            </a:pPr>
            <a:endParaRPr lang="en-GB" sz="1800" dirty="0">
              <a:solidFill>
                <a:schemeClr val="tx2"/>
              </a:solidFill>
            </a:endParaRPr>
          </a:p>
          <a:p>
            <a:pPr marL="0" indent="0">
              <a:buNone/>
            </a:pPr>
            <a:r>
              <a:rPr lang="en-GB" sz="1800" dirty="0">
                <a:solidFill>
                  <a:schemeClr val="tx2"/>
                </a:solidFill>
              </a:rPr>
              <a:t> </a:t>
            </a:r>
          </a:p>
        </p:txBody>
      </p:sp>
      <p:pic>
        <p:nvPicPr>
          <p:cNvPr id="5" name="Picture 4" descr="A sign on a building&#10;&#10;Description automatically generated with low confidence">
            <a:extLst>
              <a:ext uri="{FF2B5EF4-FFF2-40B4-BE49-F238E27FC236}">
                <a16:creationId xmlns:a16="http://schemas.microsoft.com/office/drawing/2014/main" id="{67571A27-8357-44F9-917A-E9B5692D05EA}"/>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3165" r="12554" b="1"/>
          <a:stretch/>
        </p:blipFill>
        <p:spPr>
          <a:xfrm>
            <a:off x="2064529" y="3124200"/>
            <a:ext cx="2726579" cy="3181210"/>
          </a:xfrm>
          <a:prstGeom prst="rect">
            <a:avLst/>
          </a:prstGeom>
        </p:spPr>
      </p:pic>
      <p:pic>
        <p:nvPicPr>
          <p:cNvPr id="75" name="Picture 74">
            <a:extLst>
              <a:ext uri="{FF2B5EF4-FFF2-40B4-BE49-F238E27FC236}">
                <a16:creationId xmlns:a16="http://schemas.microsoft.com/office/drawing/2014/main" id="{1C32610F-5445-4E12-87F6-F0591ABE7A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duotone>
              <a:schemeClr val="accent1">
                <a:shade val="45000"/>
                <a:satMod val="135000"/>
              </a:schemeClr>
              <a:prstClr val="white"/>
            </a:duotone>
            <a:extLst>
              <a:ext uri="{28A0092B-C50C-407E-A947-70E740481C1C}">
                <a14:useLocalDpi xmlns:a14="http://schemas.microsoft.com/office/drawing/2010/main" val="0"/>
              </a:ext>
            </a:extLst>
          </a:blip>
          <a:srcRect r="73964"/>
          <a:stretch/>
        </p:blipFill>
        <p:spPr>
          <a:xfrm>
            <a:off x="11527047" y="3144779"/>
            <a:ext cx="661905" cy="2548349"/>
          </a:xfrm>
          <a:prstGeom prst="rect">
            <a:avLst/>
          </a:prstGeom>
        </p:spPr>
      </p:pic>
      <p:sp>
        <p:nvSpPr>
          <p:cNvPr id="6" name="TextBox 5">
            <a:extLst>
              <a:ext uri="{FF2B5EF4-FFF2-40B4-BE49-F238E27FC236}">
                <a16:creationId xmlns:a16="http://schemas.microsoft.com/office/drawing/2014/main" id="{967ADE30-D914-4467-B01A-3658F3C6AFB9}"/>
              </a:ext>
            </a:extLst>
          </p:cNvPr>
          <p:cNvSpPr txBox="1"/>
          <p:nvPr/>
        </p:nvSpPr>
        <p:spPr>
          <a:xfrm>
            <a:off x="2326972" y="6105355"/>
            <a:ext cx="246413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flickr.com/photos/ell-r-brown/5461097775/">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graphicFrame>
        <p:nvGraphicFramePr>
          <p:cNvPr id="4" name="Table 3">
            <a:extLst>
              <a:ext uri="{FF2B5EF4-FFF2-40B4-BE49-F238E27FC236}">
                <a16:creationId xmlns:a16="http://schemas.microsoft.com/office/drawing/2014/main" id="{96899820-719D-404D-BEDF-8A0109321771}"/>
              </a:ext>
            </a:extLst>
          </p:cNvPr>
          <p:cNvGraphicFramePr>
            <a:graphicFrameLocks noGrp="1"/>
          </p:cNvGraphicFramePr>
          <p:nvPr>
            <p:extLst>
              <p:ext uri="{D42A27DB-BD31-4B8C-83A1-F6EECF244321}">
                <p14:modId xmlns:p14="http://schemas.microsoft.com/office/powerpoint/2010/main" val="1496809337"/>
              </p:ext>
            </p:extLst>
          </p:nvPr>
        </p:nvGraphicFramePr>
        <p:xfrm>
          <a:off x="5372100" y="838200"/>
          <a:ext cx="6229649" cy="5467211"/>
        </p:xfrm>
        <a:graphic>
          <a:graphicData uri="http://schemas.openxmlformats.org/drawingml/2006/table">
            <a:tbl>
              <a:tblPr/>
              <a:tblGrid>
                <a:gridCol w="1274959">
                  <a:extLst>
                    <a:ext uri="{9D8B030D-6E8A-4147-A177-3AD203B41FA5}">
                      <a16:colId xmlns:a16="http://schemas.microsoft.com/office/drawing/2014/main" val="2055074442"/>
                    </a:ext>
                  </a:extLst>
                </a:gridCol>
                <a:gridCol w="4954690">
                  <a:extLst>
                    <a:ext uri="{9D8B030D-6E8A-4147-A177-3AD203B41FA5}">
                      <a16:colId xmlns:a16="http://schemas.microsoft.com/office/drawing/2014/main" val="2686341033"/>
                    </a:ext>
                  </a:extLst>
                </a:gridCol>
              </a:tblGrid>
              <a:tr h="947469">
                <a:tc>
                  <a:txBody>
                    <a:bodyPr/>
                    <a:lstStyle/>
                    <a:p>
                      <a:pPr algn="ctr" fontAlgn="t">
                        <a:lnSpc>
                          <a:spcPct val="150000"/>
                        </a:lnSpc>
                        <a:spcBef>
                          <a:spcPts val="0"/>
                        </a:spcBef>
                        <a:spcAft>
                          <a:spcPts val="0"/>
                        </a:spcAft>
                      </a:pPr>
                      <a:r>
                        <a:rPr lang="en-GB" sz="900" b="1" i="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Specific</a:t>
                      </a:r>
                      <a:endParaRPr lang="en-GB" sz="1400" b="0" i="0" u="none" strike="noStrike" dirty="0">
                        <a:effectLst/>
                        <a:latin typeface="Arial" panose="020B0604020202020204" pitchFamily="34" charset="0"/>
                      </a:endParaRPr>
                    </a:p>
                  </a:txBody>
                  <a:tcPr marL="49153" marR="49153" marT="49153" marB="4915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0"/>
                        </a:spcAft>
                      </a:pPr>
                      <a:r>
                        <a:rPr lang="en-GB" sz="900" b="1" i="0" u="none" strike="noStrike" baseline="0" dirty="0">
                          <a:effectLst/>
                          <a:latin typeface="Times New Roman" panose="02020603050405020304" pitchFamily="18" charset="0"/>
                          <a:ea typeface="Times New Roman" panose="02020603050405020304" pitchFamily="18" charset="0"/>
                          <a:cs typeface="Times New Roman" panose="02020603050405020304" pitchFamily="18" charset="0"/>
                        </a:rPr>
                        <a:t>Launching</a:t>
                      </a:r>
                      <a:r>
                        <a:rPr lang="en-GB" sz="900" b="1" i="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a sustainable women wear clothing line for the urban population between the ages of 25 years and 40 years.</a:t>
                      </a:r>
                      <a:endParaRPr lang="en-GB" sz="1400" b="1" i="0" u="none" strike="noStrike" dirty="0">
                        <a:effectLst/>
                        <a:latin typeface="Arial" panose="020B0604020202020204" pitchFamily="34" charset="0"/>
                      </a:endParaRPr>
                    </a:p>
                  </a:txBody>
                  <a:tcPr marL="49153" marR="49153" marT="49153" marB="4915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7813142"/>
                  </a:ext>
                </a:extLst>
              </a:tr>
              <a:tr h="947469">
                <a:tc>
                  <a:txBody>
                    <a:bodyPr/>
                    <a:lstStyle/>
                    <a:p>
                      <a:pPr algn="ctr" fontAlgn="t">
                        <a:lnSpc>
                          <a:spcPct val="150000"/>
                        </a:lnSpc>
                        <a:spcBef>
                          <a:spcPts val="0"/>
                        </a:spcBef>
                        <a:spcAft>
                          <a:spcPts val="0"/>
                        </a:spcAft>
                      </a:pPr>
                      <a:r>
                        <a:rPr lang="en-GB" sz="900" b="1"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Measureable</a:t>
                      </a:r>
                      <a:endParaRPr lang="en-GB" sz="1400" b="0" i="0" u="none" strike="noStrike">
                        <a:effectLst/>
                        <a:latin typeface="Arial" panose="020B0604020202020204" pitchFamily="34" charset="0"/>
                      </a:endParaRPr>
                    </a:p>
                  </a:txBody>
                  <a:tcPr marL="49153" marR="49153" marT="49153" marB="4915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0"/>
                        </a:spcAft>
                      </a:pPr>
                      <a:r>
                        <a:rPr lang="en-GB" sz="900" b="1" i="0" u="none" strike="noStrike" baseline="0" dirty="0">
                          <a:effectLst/>
                          <a:latin typeface="Times New Roman" panose="02020603050405020304" pitchFamily="18" charset="0"/>
                          <a:ea typeface="Times New Roman" panose="02020603050405020304" pitchFamily="18" charset="0"/>
                          <a:cs typeface="Times New Roman" panose="02020603050405020304" pitchFamily="18" charset="0"/>
                        </a:rPr>
                        <a:t>Each stage of the product development, and launch can be measured through market analysis, inventory, and financial reports.</a:t>
                      </a:r>
                      <a:endParaRPr lang="en-GB" sz="1400" b="1" i="0" u="none" strike="noStrike" baseline="0" dirty="0">
                        <a:effectLst/>
                        <a:latin typeface="Arial" panose="020B0604020202020204" pitchFamily="34" charset="0"/>
                      </a:endParaRPr>
                    </a:p>
                  </a:txBody>
                  <a:tcPr marL="49153" marR="49153" marT="49153" marB="4915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63211724"/>
                  </a:ext>
                </a:extLst>
              </a:tr>
              <a:tr h="1677332">
                <a:tc>
                  <a:txBody>
                    <a:bodyPr/>
                    <a:lstStyle/>
                    <a:p>
                      <a:pPr algn="ctr" fontAlgn="t">
                        <a:lnSpc>
                          <a:spcPct val="150000"/>
                        </a:lnSpc>
                        <a:spcBef>
                          <a:spcPts val="0"/>
                        </a:spcBef>
                        <a:spcAft>
                          <a:spcPts val="0"/>
                        </a:spcAft>
                      </a:pPr>
                      <a:r>
                        <a:rPr lang="en-GB" sz="900" b="1"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Attainable</a:t>
                      </a:r>
                      <a:endParaRPr lang="en-GB" sz="1400" b="0" i="0" u="none" strike="noStrike">
                        <a:effectLst/>
                        <a:latin typeface="Arial" panose="020B0604020202020204" pitchFamily="34" charset="0"/>
                      </a:endParaRPr>
                    </a:p>
                  </a:txBody>
                  <a:tcPr marL="49153" marR="49153" marT="49153" marB="4915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0"/>
                        </a:spcAft>
                      </a:pPr>
                      <a:r>
                        <a:rPr lang="en-GB" sz="900" b="1" i="0" u="none" strike="noStrike" baseline="0" dirty="0">
                          <a:effectLst/>
                          <a:latin typeface="Times New Roman" panose="02020603050405020304" pitchFamily="18" charset="0"/>
                          <a:ea typeface="Times New Roman" panose="02020603050405020304" pitchFamily="18" charset="0"/>
                          <a:cs typeface="Times New Roman" panose="02020603050405020304" pitchFamily="18" charset="0"/>
                        </a:rPr>
                        <a:t>M&amp;S is a multinational organisation with over 100 years’ experience in the fashion industry. This has given the organisation the ability to transform with the market and consumer trends. Therefore, these objectives are attainable with the resources in hand.</a:t>
                      </a:r>
                      <a:endParaRPr lang="en-GB" sz="1400" b="1" i="0" u="none" strike="noStrike" baseline="0" dirty="0">
                        <a:effectLst/>
                        <a:latin typeface="Arial" panose="020B0604020202020204" pitchFamily="34" charset="0"/>
                      </a:endParaRPr>
                    </a:p>
                  </a:txBody>
                  <a:tcPr marL="49153" marR="49153" marT="49153" marB="4915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2401707"/>
                  </a:ext>
                </a:extLst>
              </a:tr>
              <a:tr h="1312401">
                <a:tc>
                  <a:txBody>
                    <a:bodyPr/>
                    <a:lstStyle/>
                    <a:p>
                      <a:pPr algn="ctr" fontAlgn="t">
                        <a:lnSpc>
                          <a:spcPct val="150000"/>
                        </a:lnSpc>
                        <a:spcBef>
                          <a:spcPts val="0"/>
                        </a:spcBef>
                        <a:spcAft>
                          <a:spcPts val="0"/>
                        </a:spcAft>
                      </a:pPr>
                      <a:r>
                        <a:rPr lang="en-GB" sz="900" b="1"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Realistic</a:t>
                      </a:r>
                      <a:endParaRPr lang="en-GB" sz="1400" b="0" i="0" u="none" strike="noStrike">
                        <a:effectLst/>
                        <a:latin typeface="Arial" panose="020B0604020202020204" pitchFamily="34" charset="0"/>
                      </a:endParaRPr>
                    </a:p>
                  </a:txBody>
                  <a:tcPr marL="49153" marR="49153" marT="49153" marB="4915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0"/>
                        </a:spcAft>
                      </a:pPr>
                      <a:r>
                        <a:rPr lang="en-GB" sz="900" b="1" i="0" u="none" strike="noStrike" baseline="0" dirty="0">
                          <a:effectLst/>
                          <a:latin typeface="Times New Roman" panose="02020603050405020304" pitchFamily="18" charset="0"/>
                          <a:ea typeface="Times New Roman" panose="02020603050405020304" pitchFamily="18" charset="0"/>
                          <a:cs typeface="Times New Roman" panose="02020603050405020304" pitchFamily="18" charset="0"/>
                        </a:rPr>
                        <a:t>Initial market analysis suggests that post pandemic fashion is going to be sustainable, ethical, and affordable. Hence, considering the organisation’s resources and market trends, this is a realistic goal.</a:t>
                      </a:r>
                      <a:endParaRPr lang="en-GB" sz="1400" b="1" i="0" u="none" strike="noStrike" baseline="0" dirty="0">
                        <a:effectLst/>
                        <a:latin typeface="Arial" panose="020B0604020202020204" pitchFamily="34" charset="0"/>
                      </a:endParaRPr>
                    </a:p>
                  </a:txBody>
                  <a:tcPr marL="49153" marR="49153" marT="49153" marB="4915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279881560"/>
                  </a:ext>
                </a:extLst>
              </a:tr>
              <a:tr h="582540">
                <a:tc>
                  <a:txBody>
                    <a:bodyPr/>
                    <a:lstStyle/>
                    <a:p>
                      <a:pPr algn="ctr" fontAlgn="t">
                        <a:lnSpc>
                          <a:spcPct val="150000"/>
                        </a:lnSpc>
                        <a:spcBef>
                          <a:spcPts val="0"/>
                        </a:spcBef>
                        <a:spcAft>
                          <a:spcPts val="0"/>
                        </a:spcAft>
                      </a:pPr>
                      <a:r>
                        <a:rPr lang="en-GB" sz="900" b="1"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Timebound</a:t>
                      </a:r>
                      <a:endParaRPr lang="en-GB" sz="1400" b="0" i="0" u="none" strike="noStrike">
                        <a:effectLst/>
                        <a:latin typeface="Arial" panose="020B0604020202020204" pitchFamily="34" charset="0"/>
                      </a:endParaRPr>
                    </a:p>
                  </a:txBody>
                  <a:tcPr marL="49153" marR="49153" marT="49153" marB="4915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0"/>
                        </a:spcAft>
                      </a:pPr>
                      <a:r>
                        <a:rPr lang="en-GB" sz="900" b="1" i="0" u="none" strike="noStrike" baseline="0" dirty="0">
                          <a:effectLst/>
                          <a:latin typeface="Times New Roman" panose="02020603050405020304" pitchFamily="18" charset="0"/>
                          <a:ea typeface="Times New Roman" panose="02020603050405020304" pitchFamily="18" charset="0"/>
                          <a:cs typeface="Times New Roman" panose="02020603050405020304" pitchFamily="18" charset="0"/>
                        </a:rPr>
                        <a:t>The organisation has aimed to launch the new product line by January 2022. </a:t>
                      </a:r>
                      <a:endParaRPr lang="en-GB" sz="1400" b="1" i="0" u="none" strike="noStrike" baseline="0" dirty="0">
                        <a:effectLst/>
                        <a:latin typeface="Arial" panose="020B0604020202020204" pitchFamily="34" charset="0"/>
                      </a:endParaRPr>
                    </a:p>
                  </a:txBody>
                  <a:tcPr marL="49153" marR="49153" marT="49153" marB="4915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560683585"/>
                  </a:ext>
                </a:extLst>
              </a:tr>
            </a:tbl>
          </a:graphicData>
        </a:graphic>
      </p:graphicFrame>
    </p:spTree>
    <p:extLst>
      <p:ext uri="{BB962C8B-B14F-4D97-AF65-F5344CB8AC3E}">
        <p14:creationId xmlns:p14="http://schemas.microsoft.com/office/powerpoint/2010/main" val="478408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8" name="Rectangle 10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0" name="Rectangle 109">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2" name="Rectangle 111">
            <a:extLst>
              <a:ext uri="{FF2B5EF4-FFF2-40B4-BE49-F238E27FC236}">
                <a16:creationId xmlns:a16="http://schemas.microsoft.com/office/drawing/2014/main" id="{36591AA4-106C-4EB4-8352-EEB6C4491E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1"/>
            <a:ext cx="12191999"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4" name="Rectangle 113">
            <a:extLst>
              <a:ext uri="{FF2B5EF4-FFF2-40B4-BE49-F238E27FC236}">
                <a16:creationId xmlns:a16="http://schemas.microsoft.com/office/drawing/2014/main" id="{8FF0842D-03BF-4DC0-8DC1-10183EB6A4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457" y="739600"/>
            <a:ext cx="10768226" cy="53909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037462-36A2-4EC2-AA9A-95BF1C4301DA}"/>
              </a:ext>
            </a:extLst>
          </p:cNvPr>
          <p:cNvSpPr>
            <a:spLocks noGrp="1"/>
          </p:cNvSpPr>
          <p:nvPr>
            <p:ph type="title"/>
          </p:nvPr>
        </p:nvSpPr>
        <p:spPr>
          <a:xfrm>
            <a:off x="5638800" y="1066800"/>
            <a:ext cx="5334000" cy="1997075"/>
          </a:xfrm>
        </p:spPr>
        <p:txBody>
          <a:bodyPr>
            <a:normAutofit/>
          </a:bodyPr>
          <a:lstStyle/>
          <a:p>
            <a:pPr>
              <a:lnSpc>
                <a:spcPct val="90000"/>
              </a:lnSpc>
            </a:pPr>
            <a:r>
              <a:rPr lang="en-GB">
                <a:solidFill>
                  <a:schemeClr val="tx2"/>
                </a:solidFill>
              </a:rPr>
              <a:t>Stakeholder Analysis</a:t>
            </a:r>
            <a:br>
              <a:rPr lang="en-GB">
                <a:solidFill>
                  <a:schemeClr val="tx2"/>
                </a:solidFill>
              </a:rPr>
            </a:br>
            <a:endParaRPr lang="en-GB">
              <a:solidFill>
                <a:schemeClr val="tx2"/>
              </a:solidFill>
            </a:endParaRPr>
          </a:p>
        </p:txBody>
      </p:sp>
      <p:pic>
        <p:nvPicPr>
          <p:cNvPr id="5" name="Picture 4" descr="A sign on a building&#10;&#10;Description automatically generated with low confidence">
            <a:extLst>
              <a:ext uri="{FF2B5EF4-FFF2-40B4-BE49-F238E27FC236}">
                <a16:creationId xmlns:a16="http://schemas.microsoft.com/office/drawing/2014/main" id="{67571A27-8357-44F9-917A-E9B5692D05EA}"/>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3165" r="12554" b="1"/>
          <a:stretch/>
        </p:blipFill>
        <p:spPr>
          <a:xfrm>
            <a:off x="2191959" y="1066800"/>
            <a:ext cx="1959304" cy="2286000"/>
          </a:xfrm>
          <a:prstGeom prst="rect">
            <a:avLst/>
          </a:prstGeom>
        </p:spPr>
      </p:pic>
      <p:pic>
        <p:nvPicPr>
          <p:cNvPr id="10" name="image1.png">
            <a:extLst>
              <a:ext uri="{FF2B5EF4-FFF2-40B4-BE49-F238E27FC236}">
                <a16:creationId xmlns:a16="http://schemas.microsoft.com/office/drawing/2014/main" id="{7A998D90-D666-425B-9A44-861B9456CBE0}"/>
              </a:ext>
            </a:extLst>
          </p:cNvPr>
          <p:cNvPicPr/>
          <p:nvPr/>
        </p:nvPicPr>
        <p:blipFill>
          <a:blip r:embed="rId5"/>
          <a:stretch>
            <a:fillRect/>
          </a:stretch>
        </p:blipFill>
        <p:spPr>
          <a:xfrm>
            <a:off x="1209380" y="3434551"/>
            <a:ext cx="3924463" cy="2286000"/>
          </a:xfrm>
          <a:prstGeom prst="rect">
            <a:avLst/>
          </a:prstGeom>
        </p:spPr>
      </p:pic>
      <p:sp>
        <p:nvSpPr>
          <p:cNvPr id="3" name="Content Placeholder 2">
            <a:extLst>
              <a:ext uri="{FF2B5EF4-FFF2-40B4-BE49-F238E27FC236}">
                <a16:creationId xmlns:a16="http://schemas.microsoft.com/office/drawing/2014/main" id="{4980ED26-2F24-40EA-BD02-5B05985D2264}"/>
              </a:ext>
            </a:extLst>
          </p:cNvPr>
          <p:cNvSpPr>
            <a:spLocks noGrp="1"/>
          </p:cNvSpPr>
          <p:nvPr>
            <p:ph idx="1"/>
          </p:nvPr>
        </p:nvSpPr>
        <p:spPr>
          <a:xfrm>
            <a:off x="5625932" y="3129751"/>
            <a:ext cx="5334000" cy="2590800"/>
          </a:xfrm>
        </p:spPr>
        <p:txBody>
          <a:bodyPr>
            <a:normAutofit lnSpcReduction="10000"/>
          </a:bodyPr>
          <a:lstStyle/>
          <a:p>
            <a:pPr marL="0" indent="0">
              <a:lnSpc>
                <a:spcPct val="100000"/>
              </a:lnSpc>
              <a:buNone/>
            </a:pPr>
            <a:endParaRPr lang="en-GB" sz="700" dirty="0">
              <a:solidFill>
                <a:schemeClr val="tx2"/>
              </a:solidFill>
            </a:endParaRPr>
          </a:p>
          <a:p>
            <a:pPr marL="0" indent="0">
              <a:lnSpc>
                <a:spcPct val="100000"/>
              </a:lnSpc>
              <a:buNone/>
            </a:pPr>
            <a:r>
              <a:rPr lang="en-GB" sz="1100" dirty="0">
                <a:solidFill>
                  <a:schemeClr val="tx2"/>
                </a:solidFill>
              </a:rPr>
              <a:t>High influence, high stake, utmost care , investors, shareholders</a:t>
            </a:r>
          </a:p>
          <a:p>
            <a:pPr marL="0" indent="0">
              <a:lnSpc>
                <a:spcPct val="100000"/>
              </a:lnSpc>
              <a:buNone/>
            </a:pPr>
            <a:r>
              <a:rPr lang="en-GB" sz="1100" dirty="0">
                <a:solidFill>
                  <a:schemeClr val="tx2"/>
                </a:solidFill>
              </a:rPr>
              <a:t>High influence, low stake, high impact , but limited, government, local council</a:t>
            </a:r>
          </a:p>
          <a:p>
            <a:pPr marL="0" indent="0">
              <a:lnSpc>
                <a:spcPct val="100000"/>
              </a:lnSpc>
              <a:buNone/>
            </a:pPr>
            <a:r>
              <a:rPr lang="en-GB" sz="1100" dirty="0">
                <a:solidFill>
                  <a:schemeClr val="tx2"/>
                </a:solidFill>
              </a:rPr>
              <a:t>Low influence, high stake, no influence, employees, community groups</a:t>
            </a:r>
          </a:p>
          <a:p>
            <a:pPr marL="0" indent="0">
              <a:lnSpc>
                <a:spcPct val="100000"/>
              </a:lnSpc>
              <a:buNone/>
            </a:pPr>
            <a:r>
              <a:rPr lang="en-GB" sz="1100" dirty="0">
                <a:solidFill>
                  <a:schemeClr val="tx2"/>
                </a:solidFill>
              </a:rPr>
              <a:t>Low  influence, low interest, low priority, suppliers</a:t>
            </a:r>
          </a:p>
          <a:p>
            <a:pPr marL="0" indent="0">
              <a:lnSpc>
                <a:spcPct val="100000"/>
              </a:lnSpc>
              <a:buNone/>
            </a:pPr>
            <a:endParaRPr lang="en-GB" sz="1100" dirty="0">
              <a:solidFill>
                <a:schemeClr val="tx2"/>
              </a:solidFill>
            </a:endParaRPr>
          </a:p>
          <a:p>
            <a:pPr marL="0" indent="0">
              <a:lnSpc>
                <a:spcPct val="100000"/>
              </a:lnSpc>
              <a:buNone/>
            </a:pPr>
            <a:endParaRPr lang="en-GB" sz="700" dirty="0">
              <a:solidFill>
                <a:schemeClr val="tx2"/>
              </a:solidFill>
            </a:endParaRPr>
          </a:p>
          <a:p>
            <a:pPr marL="0" indent="0">
              <a:lnSpc>
                <a:spcPct val="100000"/>
              </a:lnSpc>
              <a:buNone/>
            </a:pPr>
            <a:endParaRPr lang="en-GB" sz="700" dirty="0">
              <a:solidFill>
                <a:schemeClr val="tx2"/>
              </a:solidFill>
            </a:endParaRPr>
          </a:p>
          <a:p>
            <a:pPr marL="0" indent="0">
              <a:lnSpc>
                <a:spcPct val="100000"/>
              </a:lnSpc>
              <a:buNone/>
            </a:pPr>
            <a:endParaRPr lang="en-GB" sz="700" dirty="0">
              <a:solidFill>
                <a:schemeClr val="tx2"/>
              </a:solidFill>
            </a:endParaRPr>
          </a:p>
          <a:p>
            <a:pPr marL="0" indent="0">
              <a:lnSpc>
                <a:spcPct val="100000"/>
              </a:lnSpc>
              <a:buNone/>
            </a:pPr>
            <a:r>
              <a:rPr lang="en-GB" sz="700" dirty="0">
                <a:solidFill>
                  <a:schemeClr val="tx2"/>
                </a:solidFill>
                <a:effectLst/>
                <a:latin typeface="Times New Roman" panose="02020603050405020304" pitchFamily="18" charset="0"/>
                <a:ea typeface="Times New Roman" panose="02020603050405020304" pitchFamily="18" charset="0"/>
                <a:cs typeface="Times New Roman" panose="02020603050405020304" pitchFamily="18" charset="0"/>
              </a:rPr>
              <a:t>(Source: Created by </a:t>
            </a:r>
            <a:r>
              <a:rPr lang="en-GB" sz="700" dirty="0" err="1">
                <a:solidFill>
                  <a:schemeClr val="tx2"/>
                </a:solidFill>
                <a:effectLst/>
                <a:latin typeface="Times New Roman" panose="02020603050405020304" pitchFamily="18" charset="0"/>
                <a:ea typeface="Times New Roman" panose="02020603050405020304" pitchFamily="18" charset="0"/>
                <a:cs typeface="Times New Roman" panose="02020603050405020304" pitchFamily="18" charset="0"/>
              </a:rPr>
              <a:t>Bendtsen</a:t>
            </a:r>
            <a:r>
              <a:rPr lang="en-GB" sz="700" i="1" dirty="0" err="1">
                <a:solidFill>
                  <a:schemeClr val="tx2"/>
                </a:solidFill>
                <a:effectLst/>
                <a:latin typeface="Times New Roman" panose="02020603050405020304" pitchFamily="18" charset="0"/>
                <a:ea typeface="Times New Roman" panose="02020603050405020304" pitchFamily="18" charset="0"/>
                <a:cs typeface="Times New Roman" panose="02020603050405020304" pitchFamily="18" charset="0"/>
              </a:rPr>
              <a:t>et</a:t>
            </a:r>
            <a:r>
              <a:rPr lang="en-GB" sz="700" i="1" dirty="0">
                <a:solidFill>
                  <a:schemeClr val="tx2"/>
                </a:solidFill>
                <a:effectLst/>
                <a:latin typeface="Times New Roman" panose="02020603050405020304" pitchFamily="18" charset="0"/>
                <a:ea typeface="Times New Roman" panose="02020603050405020304" pitchFamily="18" charset="0"/>
                <a:cs typeface="Times New Roman" panose="02020603050405020304" pitchFamily="18" charset="0"/>
              </a:rPr>
              <a:t> al</a:t>
            </a:r>
            <a:r>
              <a:rPr lang="en-GB" sz="700" dirty="0">
                <a:solidFill>
                  <a:schemeClr val="tx2"/>
                </a:solidFill>
                <a:effectLst/>
                <a:latin typeface="Times New Roman" panose="02020603050405020304" pitchFamily="18" charset="0"/>
                <a:ea typeface="Times New Roman" panose="02020603050405020304" pitchFamily="18" charset="0"/>
                <a:cs typeface="Times New Roman" panose="02020603050405020304" pitchFamily="18" charset="0"/>
              </a:rPr>
              <a:t>., 2021)</a:t>
            </a:r>
            <a:endParaRPr lang="en-GB" sz="700" dirty="0">
              <a:solidFill>
                <a:schemeClr val="tx2"/>
              </a:solidFill>
              <a:effectLst/>
              <a:latin typeface="Times New Roman" panose="02020603050405020304" pitchFamily="18" charset="0"/>
              <a:ea typeface="Arial" panose="020B0604020202020204" pitchFamily="34" charset="0"/>
              <a:cs typeface="Arial" panose="020B0604020202020204" pitchFamily="34" charset="0"/>
            </a:endParaRPr>
          </a:p>
          <a:p>
            <a:pPr marL="0" indent="0">
              <a:lnSpc>
                <a:spcPct val="100000"/>
              </a:lnSpc>
              <a:buNone/>
            </a:pPr>
            <a:endParaRPr lang="en-GB" sz="700" dirty="0">
              <a:solidFill>
                <a:schemeClr val="tx2"/>
              </a:solidFill>
            </a:endParaRPr>
          </a:p>
        </p:txBody>
      </p:sp>
      <p:sp>
        <p:nvSpPr>
          <p:cNvPr id="6" name="TextBox 5">
            <a:extLst>
              <a:ext uri="{FF2B5EF4-FFF2-40B4-BE49-F238E27FC236}">
                <a16:creationId xmlns:a16="http://schemas.microsoft.com/office/drawing/2014/main" id="{967ADE30-D914-4467-B01A-3658F3C6AFB9}"/>
              </a:ext>
            </a:extLst>
          </p:cNvPr>
          <p:cNvSpPr txBox="1"/>
          <p:nvPr/>
        </p:nvSpPr>
        <p:spPr>
          <a:xfrm>
            <a:off x="9727864" y="6657945"/>
            <a:ext cx="246413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flickr.com/photos/ell-r-brown/5461097775/">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34573549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0" name="Rectangle 7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82" name="Rectangle 81">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84" name="Rectangle 83">
            <a:extLst>
              <a:ext uri="{FF2B5EF4-FFF2-40B4-BE49-F238E27FC236}">
                <a16:creationId xmlns:a16="http://schemas.microsoft.com/office/drawing/2014/main" id="{36591AA4-106C-4EB4-8352-EEB6C4491E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1"/>
            <a:ext cx="12191999"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6" name="Rectangle 85">
            <a:extLst>
              <a:ext uri="{FF2B5EF4-FFF2-40B4-BE49-F238E27FC236}">
                <a16:creationId xmlns:a16="http://schemas.microsoft.com/office/drawing/2014/main" id="{8FF0842D-03BF-4DC0-8DC1-10183EB6A4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457" y="739600"/>
            <a:ext cx="10768226" cy="53909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037462-36A2-4EC2-AA9A-95BF1C4301DA}"/>
              </a:ext>
            </a:extLst>
          </p:cNvPr>
          <p:cNvSpPr>
            <a:spLocks noGrp="1"/>
          </p:cNvSpPr>
          <p:nvPr>
            <p:ph type="title"/>
          </p:nvPr>
        </p:nvSpPr>
        <p:spPr>
          <a:xfrm>
            <a:off x="5638800" y="1066800"/>
            <a:ext cx="5334000" cy="1997075"/>
          </a:xfrm>
        </p:spPr>
        <p:txBody>
          <a:bodyPr>
            <a:normAutofit fontScale="90000"/>
          </a:bodyPr>
          <a:lstStyle/>
          <a:p>
            <a:pPr>
              <a:lnSpc>
                <a:spcPct val="90000"/>
              </a:lnSpc>
            </a:pPr>
            <a:r>
              <a:rPr lang="en-GB" sz="4000" dirty="0">
                <a:solidFill>
                  <a:schemeClr val="tx2"/>
                </a:solidFill>
              </a:rPr>
              <a:t>Work breakdown </a:t>
            </a:r>
            <a:r>
              <a:rPr lang="en-GB" sz="3600" dirty="0">
                <a:solidFill>
                  <a:schemeClr val="tx2"/>
                </a:solidFill>
              </a:rPr>
              <a:t>structure</a:t>
            </a:r>
            <a:br>
              <a:rPr lang="en-GB" sz="4000" dirty="0">
                <a:solidFill>
                  <a:schemeClr val="tx2"/>
                </a:solidFill>
              </a:rPr>
            </a:br>
            <a:r>
              <a:rPr lang="en-GB" sz="3100" dirty="0">
                <a:solidFill>
                  <a:srgbClr val="00B0F0"/>
                </a:solidFill>
              </a:rPr>
              <a:t>Top to down approach</a:t>
            </a:r>
            <a:br>
              <a:rPr lang="en-GB" dirty="0">
                <a:solidFill>
                  <a:srgbClr val="00B0F0"/>
                </a:solidFill>
              </a:rPr>
            </a:br>
            <a:endParaRPr lang="en-GB" dirty="0">
              <a:solidFill>
                <a:srgbClr val="00B0F0"/>
              </a:solidFill>
            </a:endParaRPr>
          </a:p>
        </p:txBody>
      </p:sp>
      <p:pic>
        <p:nvPicPr>
          <p:cNvPr id="5" name="Picture 4" descr="A sign on a building&#10;&#10;Description automatically generated with low confidence">
            <a:extLst>
              <a:ext uri="{FF2B5EF4-FFF2-40B4-BE49-F238E27FC236}">
                <a16:creationId xmlns:a16="http://schemas.microsoft.com/office/drawing/2014/main" id="{67571A27-8357-44F9-917A-E9B5692D05EA}"/>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3165" r="12554" b="1"/>
          <a:stretch/>
        </p:blipFill>
        <p:spPr>
          <a:xfrm>
            <a:off x="2191959" y="1066800"/>
            <a:ext cx="1959304" cy="2286000"/>
          </a:xfrm>
          <a:prstGeom prst="rect">
            <a:avLst/>
          </a:prstGeom>
        </p:spPr>
      </p:pic>
      <p:sp>
        <p:nvSpPr>
          <p:cNvPr id="6" name="TextBox 5">
            <a:extLst>
              <a:ext uri="{FF2B5EF4-FFF2-40B4-BE49-F238E27FC236}">
                <a16:creationId xmlns:a16="http://schemas.microsoft.com/office/drawing/2014/main" id="{967ADE30-D914-4467-B01A-3658F3C6AFB9}"/>
              </a:ext>
            </a:extLst>
          </p:cNvPr>
          <p:cNvSpPr txBox="1"/>
          <p:nvPr/>
        </p:nvSpPr>
        <p:spPr>
          <a:xfrm>
            <a:off x="9727864" y="6657945"/>
            <a:ext cx="246413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flickr.com/photos/ell-r-brown/5461097775/">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pic>
        <p:nvPicPr>
          <p:cNvPr id="13" name="image2.png">
            <a:extLst>
              <a:ext uri="{FF2B5EF4-FFF2-40B4-BE49-F238E27FC236}">
                <a16:creationId xmlns:a16="http://schemas.microsoft.com/office/drawing/2014/main" id="{D804288B-3FD5-4F3B-BD9D-2B3A15F4C75E}"/>
              </a:ext>
            </a:extLst>
          </p:cNvPr>
          <p:cNvPicPr>
            <a:picLocks noGrp="1"/>
          </p:cNvPicPr>
          <p:nvPr>
            <p:ph idx="1"/>
          </p:nvPr>
        </p:nvPicPr>
        <p:blipFill>
          <a:blip r:embed="rId6"/>
          <a:srcRect t="38251"/>
          <a:stretch>
            <a:fillRect/>
          </a:stretch>
        </p:blipFill>
        <p:spPr>
          <a:xfrm>
            <a:off x="2481262" y="3861994"/>
            <a:ext cx="7229475" cy="1305713"/>
          </a:xfrm>
          <a:prstGeom prst="rect">
            <a:avLst/>
          </a:prstGeom>
          <a:ln/>
        </p:spPr>
      </p:pic>
    </p:spTree>
    <p:extLst>
      <p:ext uri="{BB962C8B-B14F-4D97-AF65-F5344CB8AC3E}">
        <p14:creationId xmlns:p14="http://schemas.microsoft.com/office/powerpoint/2010/main" val="19688130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0" name="Rectangle 7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82" name="Rectangle 81">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84" name="Rectangle 83">
            <a:extLst>
              <a:ext uri="{FF2B5EF4-FFF2-40B4-BE49-F238E27FC236}">
                <a16:creationId xmlns:a16="http://schemas.microsoft.com/office/drawing/2014/main" id="{36591AA4-106C-4EB4-8352-EEB6C4491E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1"/>
            <a:ext cx="12191999"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6" name="Rectangle 85">
            <a:extLst>
              <a:ext uri="{FF2B5EF4-FFF2-40B4-BE49-F238E27FC236}">
                <a16:creationId xmlns:a16="http://schemas.microsoft.com/office/drawing/2014/main" id="{8FF0842D-03BF-4DC0-8DC1-10183EB6A4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457" y="739600"/>
            <a:ext cx="10768226" cy="53909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037462-36A2-4EC2-AA9A-95BF1C4301DA}"/>
              </a:ext>
            </a:extLst>
          </p:cNvPr>
          <p:cNvSpPr>
            <a:spLocks noGrp="1"/>
          </p:cNvSpPr>
          <p:nvPr>
            <p:ph type="title"/>
          </p:nvPr>
        </p:nvSpPr>
        <p:spPr>
          <a:xfrm>
            <a:off x="5638800" y="1066800"/>
            <a:ext cx="5334000" cy="1997075"/>
          </a:xfrm>
        </p:spPr>
        <p:txBody>
          <a:bodyPr>
            <a:normAutofit/>
          </a:bodyPr>
          <a:lstStyle/>
          <a:p>
            <a:pPr>
              <a:lnSpc>
                <a:spcPct val="90000"/>
              </a:lnSpc>
            </a:pPr>
            <a:r>
              <a:rPr lang="en-GB" sz="4000" dirty="0">
                <a:solidFill>
                  <a:schemeClr val="tx2"/>
                </a:solidFill>
              </a:rPr>
              <a:t>Cost analysis &amp;</a:t>
            </a:r>
            <a:br>
              <a:rPr lang="en-GB" sz="4000" dirty="0">
                <a:solidFill>
                  <a:schemeClr val="tx2"/>
                </a:solidFill>
              </a:rPr>
            </a:br>
            <a:r>
              <a:rPr lang="en-GB" sz="4000" dirty="0">
                <a:solidFill>
                  <a:schemeClr val="tx2"/>
                </a:solidFill>
              </a:rPr>
              <a:t>Resources</a:t>
            </a:r>
            <a:br>
              <a:rPr lang="en-GB" dirty="0">
                <a:solidFill>
                  <a:srgbClr val="00B0F0"/>
                </a:solidFill>
              </a:rPr>
            </a:br>
            <a:endParaRPr lang="en-GB" dirty="0">
              <a:solidFill>
                <a:srgbClr val="00B0F0"/>
              </a:solidFill>
            </a:endParaRPr>
          </a:p>
        </p:txBody>
      </p:sp>
      <p:pic>
        <p:nvPicPr>
          <p:cNvPr id="5" name="Picture 4" descr="A sign on a building&#10;&#10;Description automatically generated with low confidence">
            <a:extLst>
              <a:ext uri="{FF2B5EF4-FFF2-40B4-BE49-F238E27FC236}">
                <a16:creationId xmlns:a16="http://schemas.microsoft.com/office/drawing/2014/main" id="{67571A27-8357-44F9-917A-E9B5692D05EA}"/>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3165" r="12554" b="1"/>
          <a:stretch/>
        </p:blipFill>
        <p:spPr>
          <a:xfrm>
            <a:off x="2191959" y="1066800"/>
            <a:ext cx="1959304" cy="2286000"/>
          </a:xfrm>
          <a:prstGeom prst="rect">
            <a:avLst/>
          </a:prstGeom>
        </p:spPr>
      </p:pic>
      <p:sp>
        <p:nvSpPr>
          <p:cNvPr id="6" name="TextBox 5">
            <a:extLst>
              <a:ext uri="{FF2B5EF4-FFF2-40B4-BE49-F238E27FC236}">
                <a16:creationId xmlns:a16="http://schemas.microsoft.com/office/drawing/2014/main" id="{967ADE30-D914-4467-B01A-3658F3C6AFB9}"/>
              </a:ext>
            </a:extLst>
          </p:cNvPr>
          <p:cNvSpPr txBox="1"/>
          <p:nvPr/>
        </p:nvSpPr>
        <p:spPr>
          <a:xfrm>
            <a:off x="9727864" y="6657945"/>
            <a:ext cx="246413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flickr.com/photos/ell-r-brown/5461097775/">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graphicFrame>
        <p:nvGraphicFramePr>
          <p:cNvPr id="7" name="Content Placeholder 6">
            <a:extLst>
              <a:ext uri="{FF2B5EF4-FFF2-40B4-BE49-F238E27FC236}">
                <a16:creationId xmlns:a16="http://schemas.microsoft.com/office/drawing/2014/main" id="{46021833-E02B-48E7-A81C-3DF088C23F56}"/>
              </a:ext>
            </a:extLst>
          </p:cNvPr>
          <p:cNvGraphicFramePr>
            <a:graphicFrameLocks noGrp="1"/>
          </p:cNvGraphicFramePr>
          <p:nvPr>
            <p:ph idx="1"/>
            <p:extLst>
              <p:ext uri="{D42A27DB-BD31-4B8C-83A1-F6EECF244321}">
                <p14:modId xmlns:p14="http://schemas.microsoft.com/office/powerpoint/2010/main" val="3081636062"/>
              </p:ext>
            </p:extLst>
          </p:nvPr>
        </p:nvGraphicFramePr>
        <p:xfrm>
          <a:off x="4931531" y="2481215"/>
          <a:ext cx="5943600" cy="2571432"/>
        </p:xfrm>
        <a:graphic>
          <a:graphicData uri="http://schemas.openxmlformats.org/drawingml/2006/table">
            <a:tbl>
              <a:tblPr>
                <a:tableStyleId>{5C22544A-7EE6-4342-B048-85BDC9FD1C3A}</a:tableStyleId>
              </a:tblPr>
              <a:tblGrid>
                <a:gridCol w="2971800">
                  <a:extLst>
                    <a:ext uri="{9D8B030D-6E8A-4147-A177-3AD203B41FA5}">
                      <a16:colId xmlns:a16="http://schemas.microsoft.com/office/drawing/2014/main" val="3778813074"/>
                    </a:ext>
                  </a:extLst>
                </a:gridCol>
                <a:gridCol w="2971800">
                  <a:extLst>
                    <a:ext uri="{9D8B030D-6E8A-4147-A177-3AD203B41FA5}">
                      <a16:colId xmlns:a16="http://schemas.microsoft.com/office/drawing/2014/main" val="991127202"/>
                    </a:ext>
                  </a:extLst>
                </a:gridCol>
              </a:tblGrid>
              <a:tr h="428572">
                <a:tc>
                  <a:txBody>
                    <a:bodyPr/>
                    <a:lstStyle/>
                    <a:p>
                      <a:pPr algn="ctr">
                        <a:lnSpc>
                          <a:spcPct val="150000"/>
                        </a:lnSpc>
                      </a:pPr>
                      <a:r>
                        <a:rPr lang="en-GB" sz="1200">
                          <a:effectLst/>
                        </a:rPr>
                        <a:t>Resources</a:t>
                      </a:r>
                      <a:endParaRPr lang="en-GB" sz="1200">
                        <a:effectLst/>
                        <a:latin typeface="Times New Roman" panose="02020603050405020304" pitchFamily="18" charset="0"/>
                        <a:ea typeface="Arial" panose="020B0604020202020204" pitchFamily="34" charset="0"/>
                        <a:cs typeface="Arial" panose="020B0604020202020204" pitchFamily="34" charset="0"/>
                      </a:endParaRPr>
                    </a:p>
                  </a:txBody>
                  <a:tcPr marL="63500" marR="63500" marT="63500" marB="63500"/>
                </a:tc>
                <a:tc>
                  <a:txBody>
                    <a:bodyPr/>
                    <a:lstStyle/>
                    <a:p>
                      <a:pPr algn="ctr">
                        <a:lnSpc>
                          <a:spcPct val="150000"/>
                        </a:lnSpc>
                      </a:pPr>
                      <a:r>
                        <a:rPr lang="en-GB" sz="1200">
                          <a:effectLst/>
                        </a:rPr>
                        <a:t>Estimated Cost (in Pound)</a:t>
                      </a:r>
                      <a:endParaRPr lang="en-GB" sz="1200">
                        <a:effectLst/>
                        <a:latin typeface="Times New Roman" panose="02020603050405020304" pitchFamily="18" charset="0"/>
                        <a:ea typeface="Arial" panose="020B060402020202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1133640295"/>
                  </a:ext>
                </a:extLst>
              </a:tr>
              <a:tr h="428572">
                <a:tc>
                  <a:txBody>
                    <a:bodyPr/>
                    <a:lstStyle/>
                    <a:p>
                      <a:pPr algn="just">
                        <a:lnSpc>
                          <a:spcPct val="150000"/>
                        </a:lnSpc>
                      </a:pPr>
                      <a:r>
                        <a:rPr lang="en-GB" sz="1200">
                          <a:effectLst/>
                        </a:rPr>
                        <a:t>Raw materials </a:t>
                      </a:r>
                      <a:endParaRPr lang="en-GB" sz="1200">
                        <a:effectLst/>
                        <a:latin typeface="Times New Roman" panose="02020603050405020304" pitchFamily="18" charset="0"/>
                        <a:ea typeface="Arial" panose="020B0604020202020204" pitchFamily="34" charset="0"/>
                        <a:cs typeface="Arial" panose="020B0604020202020204" pitchFamily="34" charset="0"/>
                      </a:endParaRPr>
                    </a:p>
                  </a:txBody>
                  <a:tcPr marL="63500" marR="63500" marT="63500" marB="63500"/>
                </a:tc>
                <a:tc>
                  <a:txBody>
                    <a:bodyPr/>
                    <a:lstStyle/>
                    <a:p>
                      <a:pPr algn="just">
                        <a:lnSpc>
                          <a:spcPct val="150000"/>
                        </a:lnSpc>
                      </a:pPr>
                      <a:r>
                        <a:rPr lang="en-GB" sz="1200" dirty="0">
                          <a:effectLst/>
                        </a:rPr>
                        <a:t>90,000</a:t>
                      </a:r>
                      <a:endParaRPr lang="en-GB" sz="1200" dirty="0">
                        <a:effectLst/>
                        <a:latin typeface="Times New Roman" panose="02020603050405020304" pitchFamily="18" charset="0"/>
                        <a:ea typeface="Arial" panose="020B060402020202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410530004"/>
                  </a:ext>
                </a:extLst>
              </a:tr>
              <a:tr h="428572">
                <a:tc>
                  <a:txBody>
                    <a:bodyPr/>
                    <a:lstStyle/>
                    <a:p>
                      <a:pPr algn="just">
                        <a:lnSpc>
                          <a:spcPct val="150000"/>
                        </a:lnSpc>
                      </a:pPr>
                      <a:r>
                        <a:rPr lang="en-GB" sz="1200">
                          <a:effectLst/>
                        </a:rPr>
                        <a:t>Research and Development</a:t>
                      </a:r>
                      <a:endParaRPr lang="en-GB" sz="1200">
                        <a:effectLst/>
                        <a:latin typeface="Times New Roman" panose="02020603050405020304" pitchFamily="18" charset="0"/>
                        <a:ea typeface="Arial" panose="020B0604020202020204" pitchFamily="34" charset="0"/>
                        <a:cs typeface="Arial" panose="020B0604020202020204" pitchFamily="34" charset="0"/>
                      </a:endParaRPr>
                    </a:p>
                  </a:txBody>
                  <a:tcPr marL="63500" marR="63500" marT="63500" marB="63500"/>
                </a:tc>
                <a:tc>
                  <a:txBody>
                    <a:bodyPr/>
                    <a:lstStyle/>
                    <a:p>
                      <a:pPr algn="just">
                        <a:lnSpc>
                          <a:spcPct val="150000"/>
                        </a:lnSpc>
                      </a:pPr>
                      <a:r>
                        <a:rPr lang="en-GB" sz="1200" dirty="0">
                          <a:effectLst/>
                        </a:rPr>
                        <a:t>35,000</a:t>
                      </a:r>
                      <a:endParaRPr lang="en-GB" sz="1200" dirty="0">
                        <a:effectLst/>
                        <a:latin typeface="Times New Roman" panose="02020603050405020304" pitchFamily="18" charset="0"/>
                        <a:ea typeface="Arial" panose="020B060402020202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1355088543"/>
                  </a:ext>
                </a:extLst>
              </a:tr>
              <a:tr h="428572">
                <a:tc>
                  <a:txBody>
                    <a:bodyPr/>
                    <a:lstStyle/>
                    <a:p>
                      <a:pPr algn="just">
                        <a:lnSpc>
                          <a:spcPct val="150000"/>
                        </a:lnSpc>
                      </a:pPr>
                      <a:r>
                        <a:rPr lang="en-GB" sz="1200">
                          <a:effectLst/>
                        </a:rPr>
                        <a:t>Website design and maintenance</a:t>
                      </a:r>
                      <a:endParaRPr lang="en-GB" sz="1200">
                        <a:effectLst/>
                        <a:latin typeface="Times New Roman" panose="02020603050405020304" pitchFamily="18" charset="0"/>
                        <a:ea typeface="Arial" panose="020B0604020202020204" pitchFamily="34" charset="0"/>
                        <a:cs typeface="Arial" panose="020B0604020202020204" pitchFamily="34" charset="0"/>
                      </a:endParaRPr>
                    </a:p>
                  </a:txBody>
                  <a:tcPr marL="63500" marR="63500" marT="63500" marB="63500"/>
                </a:tc>
                <a:tc>
                  <a:txBody>
                    <a:bodyPr/>
                    <a:lstStyle/>
                    <a:p>
                      <a:pPr algn="just">
                        <a:lnSpc>
                          <a:spcPct val="150000"/>
                        </a:lnSpc>
                      </a:pPr>
                      <a:r>
                        <a:rPr lang="en-GB" sz="1200" dirty="0">
                          <a:effectLst/>
                        </a:rPr>
                        <a:t>20,000</a:t>
                      </a:r>
                      <a:endParaRPr lang="en-GB" sz="1200" dirty="0">
                        <a:effectLst/>
                        <a:latin typeface="Times New Roman" panose="02020603050405020304" pitchFamily="18" charset="0"/>
                        <a:ea typeface="Arial" panose="020B060402020202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2323187509"/>
                  </a:ext>
                </a:extLst>
              </a:tr>
              <a:tr h="428572">
                <a:tc>
                  <a:txBody>
                    <a:bodyPr/>
                    <a:lstStyle/>
                    <a:p>
                      <a:pPr algn="just">
                        <a:lnSpc>
                          <a:spcPct val="150000"/>
                        </a:lnSpc>
                      </a:pPr>
                      <a:r>
                        <a:rPr lang="en-GB" sz="1200" dirty="0">
                          <a:effectLst/>
                        </a:rPr>
                        <a:t>Sustainable labour cost (Wages)</a:t>
                      </a:r>
                      <a:endParaRPr lang="en-GB" sz="1200" dirty="0">
                        <a:effectLst/>
                        <a:latin typeface="Times New Roman" panose="02020603050405020304" pitchFamily="18" charset="0"/>
                        <a:ea typeface="Arial" panose="020B0604020202020204" pitchFamily="34" charset="0"/>
                        <a:cs typeface="Arial" panose="020B0604020202020204" pitchFamily="34" charset="0"/>
                      </a:endParaRPr>
                    </a:p>
                  </a:txBody>
                  <a:tcPr marL="63500" marR="63500" marT="63500" marB="63500"/>
                </a:tc>
                <a:tc>
                  <a:txBody>
                    <a:bodyPr/>
                    <a:lstStyle/>
                    <a:p>
                      <a:pPr algn="just">
                        <a:lnSpc>
                          <a:spcPct val="150000"/>
                        </a:lnSpc>
                      </a:pPr>
                      <a:r>
                        <a:rPr lang="en-GB" sz="1200" dirty="0">
                          <a:effectLst/>
                        </a:rPr>
                        <a:t>80,000</a:t>
                      </a:r>
                      <a:endParaRPr lang="en-GB" sz="1200" dirty="0">
                        <a:effectLst/>
                        <a:latin typeface="Times New Roman" panose="02020603050405020304" pitchFamily="18" charset="0"/>
                        <a:ea typeface="Arial" panose="020B060402020202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1391649640"/>
                  </a:ext>
                </a:extLst>
              </a:tr>
              <a:tr h="428572">
                <a:tc>
                  <a:txBody>
                    <a:bodyPr/>
                    <a:lstStyle/>
                    <a:p>
                      <a:pPr algn="just">
                        <a:lnSpc>
                          <a:spcPct val="150000"/>
                        </a:lnSpc>
                      </a:pPr>
                      <a:r>
                        <a:rPr lang="en-GB" sz="1200">
                          <a:effectLst/>
                        </a:rPr>
                        <a:t>Marketing efforts</a:t>
                      </a:r>
                      <a:endParaRPr lang="en-GB" sz="1200">
                        <a:effectLst/>
                        <a:latin typeface="Times New Roman" panose="02020603050405020304" pitchFamily="18" charset="0"/>
                        <a:ea typeface="Arial" panose="020B0604020202020204" pitchFamily="34" charset="0"/>
                        <a:cs typeface="Arial" panose="020B0604020202020204" pitchFamily="34" charset="0"/>
                      </a:endParaRPr>
                    </a:p>
                  </a:txBody>
                  <a:tcPr marL="63500" marR="63500" marT="63500" marB="63500"/>
                </a:tc>
                <a:tc>
                  <a:txBody>
                    <a:bodyPr/>
                    <a:lstStyle/>
                    <a:p>
                      <a:pPr algn="just">
                        <a:lnSpc>
                          <a:spcPct val="150000"/>
                        </a:lnSpc>
                      </a:pPr>
                      <a:r>
                        <a:rPr lang="en-GB" sz="1200" dirty="0">
                          <a:effectLst/>
                        </a:rPr>
                        <a:t>80,000</a:t>
                      </a:r>
                      <a:endParaRPr lang="en-GB" sz="1200" dirty="0">
                        <a:effectLst/>
                        <a:latin typeface="Times New Roman" panose="02020603050405020304" pitchFamily="18" charset="0"/>
                        <a:ea typeface="Arial" panose="020B060402020202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2710738868"/>
                  </a:ext>
                </a:extLst>
              </a:tr>
            </a:tbl>
          </a:graphicData>
        </a:graphic>
      </p:graphicFrame>
    </p:spTree>
    <p:extLst>
      <p:ext uri="{BB962C8B-B14F-4D97-AF65-F5344CB8AC3E}">
        <p14:creationId xmlns:p14="http://schemas.microsoft.com/office/powerpoint/2010/main" val="2005632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0" name="Rectangle 7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82" name="Rectangle 81">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84" name="Rectangle 83">
            <a:extLst>
              <a:ext uri="{FF2B5EF4-FFF2-40B4-BE49-F238E27FC236}">
                <a16:creationId xmlns:a16="http://schemas.microsoft.com/office/drawing/2014/main" id="{36591AA4-106C-4EB4-8352-EEB6C4491E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1"/>
            <a:ext cx="12191999"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6" name="Rectangle 85">
            <a:extLst>
              <a:ext uri="{FF2B5EF4-FFF2-40B4-BE49-F238E27FC236}">
                <a16:creationId xmlns:a16="http://schemas.microsoft.com/office/drawing/2014/main" id="{8FF0842D-03BF-4DC0-8DC1-10183EB6A4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457" y="739600"/>
            <a:ext cx="10768226" cy="53909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037462-36A2-4EC2-AA9A-95BF1C4301DA}"/>
              </a:ext>
            </a:extLst>
          </p:cNvPr>
          <p:cNvSpPr>
            <a:spLocks noGrp="1"/>
          </p:cNvSpPr>
          <p:nvPr>
            <p:ph type="title"/>
          </p:nvPr>
        </p:nvSpPr>
        <p:spPr>
          <a:xfrm>
            <a:off x="5638800" y="1066801"/>
            <a:ext cx="5334000" cy="1493520"/>
          </a:xfrm>
        </p:spPr>
        <p:txBody>
          <a:bodyPr>
            <a:normAutofit fontScale="90000"/>
          </a:bodyPr>
          <a:lstStyle/>
          <a:p>
            <a:pPr>
              <a:lnSpc>
                <a:spcPct val="90000"/>
              </a:lnSpc>
            </a:pPr>
            <a:r>
              <a:rPr lang="en-GB" sz="4000" dirty="0">
                <a:solidFill>
                  <a:schemeClr val="tx2"/>
                </a:solidFill>
              </a:rPr>
              <a:t>Project Schedule</a:t>
            </a:r>
            <a:br>
              <a:rPr lang="en-GB" sz="4000" dirty="0">
                <a:solidFill>
                  <a:schemeClr val="tx2"/>
                </a:solidFill>
              </a:rPr>
            </a:br>
            <a:br>
              <a:rPr lang="en-GB" sz="4000" dirty="0">
                <a:solidFill>
                  <a:schemeClr val="tx2"/>
                </a:solidFill>
              </a:rPr>
            </a:br>
            <a:r>
              <a:rPr lang="en-GB" sz="4000" dirty="0">
                <a:solidFill>
                  <a:schemeClr val="tx2"/>
                </a:solidFill>
              </a:rPr>
              <a:t>10 month Time Scale</a:t>
            </a:r>
            <a:br>
              <a:rPr lang="en-GB" dirty="0">
                <a:solidFill>
                  <a:srgbClr val="00B0F0"/>
                </a:solidFill>
              </a:rPr>
            </a:br>
            <a:endParaRPr lang="en-GB" dirty="0">
              <a:solidFill>
                <a:srgbClr val="00B0F0"/>
              </a:solidFill>
            </a:endParaRPr>
          </a:p>
        </p:txBody>
      </p:sp>
      <p:pic>
        <p:nvPicPr>
          <p:cNvPr id="5" name="Picture 4" descr="A sign on a building&#10;&#10;Description automatically generated with low confidence">
            <a:extLst>
              <a:ext uri="{FF2B5EF4-FFF2-40B4-BE49-F238E27FC236}">
                <a16:creationId xmlns:a16="http://schemas.microsoft.com/office/drawing/2014/main" id="{67571A27-8357-44F9-917A-E9B5692D05EA}"/>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3165" r="12554" b="1"/>
          <a:stretch/>
        </p:blipFill>
        <p:spPr>
          <a:xfrm>
            <a:off x="2191959" y="1066800"/>
            <a:ext cx="1959304" cy="2286000"/>
          </a:xfrm>
          <a:prstGeom prst="rect">
            <a:avLst/>
          </a:prstGeom>
        </p:spPr>
      </p:pic>
      <p:sp>
        <p:nvSpPr>
          <p:cNvPr id="6" name="TextBox 5">
            <a:extLst>
              <a:ext uri="{FF2B5EF4-FFF2-40B4-BE49-F238E27FC236}">
                <a16:creationId xmlns:a16="http://schemas.microsoft.com/office/drawing/2014/main" id="{967ADE30-D914-4467-B01A-3658F3C6AFB9}"/>
              </a:ext>
            </a:extLst>
          </p:cNvPr>
          <p:cNvSpPr txBox="1"/>
          <p:nvPr/>
        </p:nvSpPr>
        <p:spPr>
          <a:xfrm>
            <a:off x="9727864" y="6657945"/>
            <a:ext cx="246413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flickr.com/photos/ell-r-brown/5461097775/">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pic>
        <p:nvPicPr>
          <p:cNvPr id="12" name="Content Placeholder 11">
            <a:extLst>
              <a:ext uri="{FF2B5EF4-FFF2-40B4-BE49-F238E27FC236}">
                <a16:creationId xmlns:a16="http://schemas.microsoft.com/office/drawing/2014/main" id="{7A282B34-CD8D-474D-8268-6988659E99D0}"/>
              </a:ext>
            </a:extLst>
          </p:cNvPr>
          <p:cNvPicPr>
            <a:picLocks noGrp="1" noChangeAspect="1"/>
          </p:cNvPicPr>
          <p:nvPr>
            <p:ph idx="1"/>
          </p:nvPr>
        </p:nvPicPr>
        <p:blipFill rotWithShape="1">
          <a:blip r:embed="rId6"/>
          <a:srcRect l="26207" t="16232" r="27557" b="32298"/>
          <a:stretch/>
        </p:blipFill>
        <p:spPr>
          <a:xfrm>
            <a:off x="5638799" y="2672862"/>
            <a:ext cx="4897904" cy="2883875"/>
          </a:xfrm>
        </p:spPr>
      </p:pic>
    </p:spTree>
    <p:extLst>
      <p:ext uri="{BB962C8B-B14F-4D97-AF65-F5344CB8AC3E}">
        <p14:creationId xmlns:p14="http://schemas.microsoft.com/office/powerpoint/2010/main" val="16959657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0" name="Rectangle 7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82" name="Rectangle 81">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84" name="Rectangle 83">
            <a:extLst>
              <a:ext uri="{FF2B5EF4-FFF2-40B4-BE49-F238E27FC236}">
                <a16:creationId xmlns:a16="http://schemas.microsoft.com/office/drawing/2014/main" id="{36591AA4-106C-4EB4-8352-EEB6C4491E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1"/>
            <a:ext cx="12191999"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6" name="Rectangle 85">
            <a:extLst>
              <a:ext uri="{FF2B5EF4-FFF2-40B4-BE49-F238E27FC236}">
                <a16:creationId xmlns:a16="http://schemas.microsoft.com/office/drawing/2014/main" id="{8FF0842D-03BF-4DC0-8DC1-10183EB6A4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457" y="739600"/>
            <a:ext cx="10768226" cy="53909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037462-36A2-4EC2-AA9A-95BF1C4301DA}"/>
              </a:ext>
            </a:extLst>
          </p:cNvPr>
          <p:cNvSpPr>
            <a:spLocks noGrp="1"/>
          </p:cNvSpPr>
          <p:nvPr>
            <p:ph type="title"/>
          </p:nvPr>
        </p:nvSpPr>
        <p:spPr>
          <a:xfrm>
            <a:off x="5638800" y="1066801"/>
            <a:ext cx="5334000" cy="1493520"/>
          </a:xfrm>
        </p:spPr>
        <p:txBody>
          <a:bodyPr>
            <a:normAutofit/>
          </a:bodyPr>
          <a:lstStyle/>
          <a:p>
            <a:pPr>
              <a:lnSpc>
                <a:spcPct val="90000"/>
              </a:lnSpc>
            </a:pPr>
            <a:r>
              <a:rPr lang="en-GB" sz="4000" dirty="0">
                <a:solidFill>
                  <a:schemeClr val="tx2"/>
                </a:solidFill>
              </a:rPr>
              <a:t>Gant Chart</a:t>
            </a:r>
            <a:br>
              <a:rPr lang="en-GB" dirty="0">
                <a:solidFill>
                  <a:srgbClr val="00B0F0"/>
                </a:solidFill>
              </a:rPr>
            </a:br>
            <a:endParaRPr lang="en-GB" dirty="0">
              <a:solidFill>
                <a:srgbClr val="00B0F0"/>
              </a:solidFill>
            </a:endParaRPr>
          </a:p>
        </p:txBody>
      </p:sp>
      <p:pic>
        <p:nvPicPr>
          <p:cNvPr id="5" name="Picture 4" descr="A sign on a building&#10;&#10;Description automatically generated with low confidence">
            <a:extLst>
              <a:ext uri="{FF2B5EF4-FFF2-40B4-BE49-F238E27FC236}">
                <a16:creationId xmlns:a16="http://schemas.microsoft.com/office/drawing/2014/main" id="{67571A27-8357-44F9-917A-E9B5692D05EA}"/>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3165" r="12554" b="1"/>
          <a:stretch/>
        </p:blipFill>
        <p:spPr>
          <a:xfrm>
            <a:off x="2191959" y="1066800"/>
            <a:ext cx="1959304" cy="2286000"/>
          </a:xfrm>
          <a:prstGeom prst="rect">
            <a:avLst/>
          </a:prstGeom>
        </p:spPr>
      </p:pic>
      <p:sp>
        <p:nvSpPr>
          <p:cNvPr id="6" name="TextBox 5">
            <a:extLst>
              <a:ext uri="{FF2B5EF4-FFF2-40B4-BE49-F238E27FC236}">
                <a16:creationId xmlns:a16="http://schemas.microsoft.com/office/drawing/2014/main" id="{967ADE30-D914-4467-B01A-3658F3C6AFB9}"/>
              </a:ext>
            </a:extLst>
          </p:cNvPr>
          <p:cNvSpPr txBox="1"/>
          <p:nvPr/>
        </p:nvSpPr>
        <p:spPr>
          <a:xfrm>
            <a:off x="9727864" y="6657945"/>
            <a:ext cx="2464136"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4" tooltip="https://www.flickr.com/photos/ell-r-brown/5461097775/">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dirty="0">
              <a:solidFill>
                <a:srgbClr val="FFFFFF"/>
              </a:solidFill>
            </a:endParaRPr>
          </a:p>
        </p:txBody>
      </p:sp>
      <p:pic>
        <p:nvPicPr>
          <p:cNvPr id="13" name="image3.png">
            <a:extLst>
              <a:ext uri="{FF2B5EF4-FFF2-40B4-BE49-F238E27FC236}">
                <a16:creationId xmlns:a16="http://schemas.microsoft.com/office/drawing/2014/main" id="{460EDCD8-E9B9-4C41-A144-4CB5CCA62A8D}"/>
              </a:ext>
            </a:extLst>
          </p:cNvPr>
          <p:cNvPicPr>
            <a:picLocks noGrp="1"/>
          </p:cNvPicPr>
          <p:nvPr>
            <p:ph idx="1"/>
          </p:nvPr>
        </p:nvPicPr>
        <p:blipFill>
          <a:blip r:embed="rId6"/>
          <a:srcRect/>
          <a:stretch>
            <a:fillRect/>
          </a:stretch>
        </p:blipFill>
        <p:spPr>
          <a:xfrm>
            <a:off x="4698609" y="2560321"/>
            <a:ext cx="6133514" cy="2901473"/>
          </a:xfrm>
          <a:prstGeom prst="rect">
            <a:avLst/>
          </a:prstGeom>
          <a:ln/>
        </p:spPr>
      </p:pic>
    </p:spTree>
    <p:extLst>
      <p:ext uri="{BB962C8B-B14F-4D97-AF65-F5344CB8AC3E}">
        <p14:creationId xmlns:p14="http://schemas.microsoft.com/office/powerpoint/2010/main" val="26846447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0" name="Rectangle 7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82" name="Rectangle 81">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84" name="Rectangle 83">
            <a:extLst>
              <a:ext uri="{FF2B5EF4-FFF2-40B4-BE49-F238E27FC236}">
                <a16:creationId xmlns:a16="http://schemas.microsoft.com/office/drawing/2014/main" id="{36591AA4-106C-4EB4-8352-EEB6C4491E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1"/>
            <a:ext cx="12191999"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6" name="Rectangle 85">
            <a:extLst>
              <a:ext uri="{FF2B5EF4-FFF2-40B4-BE49-F238E27FC236}">
                <a16:creationId xmlns:a16="http://schemas.microsoft.com/office/drawing/2014/main" id="{8FF0842D-03BF-4DC0-8DC1-10183EB6A4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457" y="739600"/>
            <a:ext cx="10768226" cy="53909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037462-36A2-4EC2-AA9A-95BF1C4301DA}"/>
              </a:ext>
            </a:extLst>
          </p:cNvPr>
          <p:cNvSpPr>
            <a:spLocks noGrp="1"/>
          </p:cNvSpPr>
          <p:nvPr>
            <p:ph type="title"/>
          </p:nvPr>
        </p:nvSpPr>
        <p:spPr>
          <a:xfrm>
            <a:off x="5638800" y="1066801"/>
            <a:ext cx="5334000" cy="1493520"/>
          </a:xfrm>
        </p:spPr>
        <p:txBody>
          <a:bodyPr>
            <a:normAutofit/>
          </a:bodyPr>
          <a:lstStyle/>
          <a:p>
            <a:pPr>
              <a:lnSpc>
                <a:spcPct val="90000"/>
              </a:lnSpc>
            </a:pPr>
            <a:r>
              <a:rPr lang="en-GB" sz="4000" dirty="0">
                <a:solidFill>
                  <a:schemeClr val="tx2"/>
                </a:solidFill>
              </a:rPr>
              <a:t>Risk Assessment</a:t>
            </a:r>
            <a:br>
              <a:rPr lang="en-GB" dirty="0">
                <a:solidFill>
                  <a:srgbClr val="00B0F0"/>
                </a:solidFill>
              </a:rPr>
            </a:br>
            <a:endParaRPr lang="en-GB" dirty="0">
              <a:solidFill>
                <a:srgbClr val="00B0F0"/>
              </a:solidFill>
            </a:endParaRPr>
          </a:p>
        </p:txBody>
      </p:sp>
      <p:pic>
        <p:nvPicPr>
          <p:cNvPr id="5" name="Picture 4" descr="A sign on a building&#10;&#10;Description automatically generated with low confidence">
            <a:extLst>
              <a:ext uri="{FF2B5EF4-FFF2-40B4-BE49-F238E27FC236}">
                <a16:creationId xmlns:a16="http://schemas.microsoft.com/office/drawing/2014/main" id="{67571A27-8357-44F9-917A-E9B5692D05EA}"/>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3165" r="12554" b="1"/>
          <a:stretch/>
        </p:blipFill>
        <p:spPr>
          <a:xfrm>
            <a:off x="2191959" y="1066800"/>
            <a:ext cx="1959304" cy="2286000"/>
          </a:xfrm>
          <a:prstGeom prst="rect">
            <a:avLst/>
          </a:prstGeom>
        </p:spPr>
      </p:pic>
      <p:sp>
        <p:nvSpPr>
          <p:cNvPr id="6" name="TextBox 5">
            <a:extLst>
              <a:ext uri="{FF2B5EF4-FFF2-40B4-BE49-F238E27FC236}">
                <a16:creationId xmlns:a16="http://schemas.microsoft.com/office/drawing/2014/main" id="{967ADE30-D914-4467-B01A-3658F3C6AFB9}"/>
              </a:ext>
            </a:extLst>
          </p:cNvPr>
          <p:cNvSpPr txBox="1"/>
          <p:nvPr/>
        </p:nvSpPr>
        <p:spPr>
          <a:xfrm>
            <a:off x="9727864" y="6657945"/>
            <a:ext cx="2464136"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4" tooltip="https://www.flickr.com/photos/ell-r-brown/5461097775/">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dirty="0">
              <a:solidFill>
                <a:srgbClr val="FFFFFF"/>
              </a:solidFill>
            </a:endParaRPr>
          </a:p>
        </p:txBody>
      </p:sp>
      <p:graphicFrame>
        <p:nvGraphicFramePr>
          <p:cNvPr id="9" name="Content Placeholder 8">
            <a:extLst>
              <a:ext uri="{FF2B5EF4-FFF2-40B4-BE49-F238E27FC236}">
                <a16:creationId xmlns:a16="http://schemas.microsoft.com/office/drawing/2014/main" id="{BD7174E3-ACEA-48B3-8575-F9C23CE591EF}"/>
              </a:ext>
            </a:extLst>
          </p:cNvPr>
          <p:cNvGraphicFramePr>
            <a:graphicFrameLocks noGrp="1"/>
          </p:cNvGraphicFramePr>
          <p:nvPr>
            <p:ph idx="1"/>
            <p:extLst>
              <p:ext uri="{D42A27DB-BD31-4B8C-83A1-F6EECF244321}">
                <p14:modId xmlns:p14="http://schemas.microsoft.com/office/powerpoint/2010/main" val="4080449257"/>
              </p:ext>
            </p:extLst>
          </p:nvPr>
        </p:nvGraphicFramePr>
        <p:xfrm>
          <a:off x="5068939" y="3117015"/>
          <a:ext cx="5943600" cy="2124395"/>
        </p:xfrm>
        <a:graphic>
          <a:graphicData uri="http://schemas.openxmlformats.org/drawingml/2006/table">
            <a:tbl>
              <a:tblPr>
                <a:tableStyleId>{5C22544A-7EE6-4342-B048-85BDC9FD1C3A}</a:tableStyleId>
              </a:tblPr>
              <a:tblGrid>
                <a:gridCol w="1981200">
                  <a:extLst>
                    <a:ext uri="{9D8B030D-6E8A-4147-A177-3AD203B41FA5}">
                      <a16:colId xmlns:a16="http://schemas.microsoft.com/office/drawing/2014/main" val="1037704918"/>
                    </a:ext>
                  </a:extLst>
                </a:gridCol>
                <a:gridCol w="1981200">
                  <a:extLst>
                    <a:ext uri="{9D8B030D-6E8A-4147-A177-3AD203B41FA5}">
                      <a16:colId xmlns:a16="http://schemas.microsoft.com/office/drawing/2014/main" val="940887799"/>
                    </a:ext>
                  </a:extLst>
                </a:gridCol>
                <a:gridCol w="1981200">
                  <a:extLst>
                    <a:ext uri="{9D8B030D-6E8A-4147-A177-3AD203B41FA5}">
                      <a16:colId xmlns:a16="http://schemas.microsoft.com/office/drawing/2014/main" val="2264422013"/>
                    </a:ext>
                  </a:extLst>
                </a:gridCol>
              </a:tblGrid>
              <a:tr h="367924">
                <a:tc>
                  <a:txBody>
                    <a:bodyPr/>
                    <a:lstStyle/>
                    <a:p>
                      <a:pPr algn="ctr">
                        <a:lnSpc>
                          <a:spcPct val="150000"/>
                        </a:lnSpc>
                      </a:pPr>
                      <a:r>
                        <a:rPr lang="en-GB" sz="1200">
                          <a:effectLst/>
                        </a:rPr>
                        <a:t>Identified Risk</a:t>
                      </a:r>
                      <a:endParaRPr lang="en-GB" sz="1200">
                        <a:effectLst/>
                        <a:latin typeface="Times New Roman" panose="02020603050405020304" pitchFamily="18" charset="0"/>
                        <a:ea typeface="Arial" panose="020B0604020202020204" pitchFamily="34" charset="0"/>
                        <a:cs typeface="Arial" panose="020B0604020202020204" pitchFamily="34" charset="0"/>
                      </a:endParaRPr>
                    </a:p>
                  </a:txBody>
                  <a:tcPr marL="63500" marR="63500" marT="63500" marB="63500"/>
                </a:tc>
                <a:tc>
                  <a:txBody>
                    <a:bodyPr/>
                    <a:lstStyle/>
                    <a:p>
                      <a:pPr algn="ctr">
                        <a:lnSpc>
                          <a:spcPct val="150000"/>
                        </a:lnSpc>
                      </a:pPr>
                      <a:r>
                        <a:rPr lang="en-GB" sz="1200">
                          <a:effectLst/>
                        </a:rPr>
                        <a:t>Probability</a:t>
                      </a:r>
                      <a:endParaRPr lang="en-GB" sz="1200">
                        <a:effectLst/>
                        <a:latin typeface="Times New Roman" panose="02020603050405020304" pitchFamily="18" charset="0"/>
                        <a:ea typeface="Arial" panose="020B0604020202020204" pitchFamily="34" charset="0"/>
                        <a:cs typeface="Arial" panose="020B0604020202020204" pitchFamily="34" charset="0"/>
                      </a:endParaRPr>
                    </a:p>
                  </a:txBody>
                  <a:tcPr marL="63500" marR="63500" marT="63500" marB="63500"/>
                </a:tc>
                <a:tc>
                  <a:txBody>
                    <a:bodyPr/>
                    <a:lstStyle/>
                    <a:p>
                      <a:pPr algn="ctr">
                        <a:lnSpc>
                          <a:spcPct val="150000"/>
                        </a:lnSpc>
                      </a:pPr>
                      <a:r>
                        <a:rPr lang="en-GB" sz="1200">
                          <a:effectLst/>
                        </a:rPr>
                        <a:t>Impact</a:t>
                      </a:r>
                      <a:endParaRPr lang="en-GB" sz="1200">
                        <a:effectLst/>
                        <a:latin typeface="Times New Roman" panose="02020603050405020304" pitchFamily="18" charset="0"/>
                        <a:ea typeface="Arial" panose="020B060402020202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2617938856"/>
                  </a:ext>
                </a:extLst>
              </a:tr>
              <a:tr h="367924">
                <a:tc>
                  <a:txBody>
                    <a:bodyPr/>
                    <a:lstStyle/>
                    <a:p>
                      <a:pPr algn="just">
                        <a:lnSpc>
                          <a:spcPct val="150000"/>
                        </a:lnSpc>
                      </a:pPr>
                      <a:r>
                        <a:rPr lang="en-GB" sz="1200">
                          <a:effectLst/>
                        </a:rPr>
                        <a:t>Lack of financial resources</a:t>
                      </a:r>
                      <a:endParaRPr lang="en-GB" sz="1200">
                        <a:effectLst/>
                        <a:latin typeface="Times New Roman" panose="02020603050405020304" pitchFamily="18" charset="0"/>
                        <a:ea typeface="Arial" panose="020B0604020202020204" pitchFamily="34" charset="0"/>
                        <a:cs typeface="Arial" panose="020B0604020202020204" pitchFamily="34" charset="0"/>
                      </a:endParaRPr>
                    </a:p>
                  </a:txBody>
                  <a:tcPr marL="63500" marR="63500" marT="63500" marB="63500"/>
                </a:tc>
                <a:tc>
                  <a:txBody>
                    <a:bodyPr/>
                    <a:lstStyle/>
                    <a:p>
                      <a:pPr algn="just">
                        <a:lnSpc>
                          <a:spcPct val="150000"/>
                        </a:lnSpc>
                      </a:pPr>
                      <a:r>
                        <a:rPr lang="en-GB" sz="1200">
                          <a:effectLst/>
                        </a:rPr>
                        <a:t>Medium</a:t>
                      </a:r>
                      <a:endParaRPr lang="en-GB" sz="1200">
                        <a:effectLst/>
                        <a:latin typeface="Times New Roman" panose="02020603050405020304" pitchFamily="18" charset="0"/>
                        <a:ea typeface="Arial" panose="020B0604020202020204" pitchFamily="34" charset="0"/>
                        <a:cs typeface="Arial" panose="020B0604020202020204" pitchFamily="34" charset="0"/>
                      </a:endParaRPr>
                    </a:p>
                  </a:txBody>
                  <a:tcPr marL="63500" marR="63500" marT="63500" marB="63500"/>
                </a:tc>
                <a:tc>
                  <a:txBody>
                    <a:bodyPr/>
                    <a:lstStyle/>
                    <a:p>
                      <a:pPr algn="just">
                        <a:lnSpc>
                          <a:spcPct val="150000"/>
                        </a:lnSpc>
                      </a:pPr>
                      <a:r>
                        <a:rPr lang="en-GB" sz="1200">
                          <a:effectLst/>
                        </a:rPr>
                        <a:t>High</a:t>
                      </a:r>
                      <a:endParaRPr lang="en-GB" sz="1200">
                        <a:effectLst/>
                        <a:latin typeface="Times New Roman" panose="02020603050405020304" pitchFamily="18" charset="0"/>
                        <a:ea typeface="Arial" panose="020B060402020202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1492601462"/>
                  </a:ext>
                </a:extLst>
              </a:tr>
              <a:tr h="367924">
                <a:tc>
                  <a:txBody>
                    <a:bodyPr/>
                    <a:lstStyle/>
                    <a:p>
                      <a:pPr algn="just">
                        <a:lnSpc>
                          <a:spcPct val="150000"/>
                        </a:lnSpc>
                      </a:pPr>
                      <a:r>
                        <a:rPr lang="en-GB" sz="1200">
                          <a:effectLst/>
                        </a:rPr>
                        <a:t>Lack of raw materials </a:t>
                      </a:r>
                      <a:endParaRPr lang="en-GB" sz="1200">
                        <a:effectLst/>
                        <a:latin typeface="Times New Roman" panose="02020603050405020304" pitchFamily="18" charset="0"/>
                        <a:ea typeface="Arial" panose="020B0604020202020204" pitchFamily="34" charset="0"/>
                        <a:cs typeface="Arial" panose="020B0604020202020204" pitchFamily="34" charset="0"/>
                      </a:endParaRPr>
                    </a:p>
                  </a:txBody>
                  <a:tcPr marL="63500" marR="63500" marT="63500" marB="63500"/>
                </a:tc>
                <a:tc>
                  <a:txBody>
                    <a:bodyPr/>
                    <a:lstStyle/>
                    <a:p>
                      <a:pPr algn="just">
                        <a:lnSpc>
                          <a:spcPct val="150000"/>
                        </a:lnSpc>
                      </a:pPr>
                      <a:r>
                        <a:rPr lang="en-GB" sz="1200">
                          <a:effectLst/>
                        </a:rPr>
                        <a:t>Low</a:t>
                      </a:r>
                      <a:endParaRPr lang="en-GB" sz="1200">
                        <a:effectLst/>
                        <a:latin typeface="Times New Roman" panose="02020603050405020304" pitchFamily="18" charset="0"/>
                        <a:ea typeface="Arial" panose="020B0604020202020204" pitchFamily="34" charset="0"/>
                        <a:cs typeface="Arial" panose="020B0604020202020204" pitchFamily="34" charset="0"/>
                      </a:endParaRPr>
                    </a:p>
                  </a:txBody>
                  <a:tcPr marL="63500" marR="63500" marT="63500" marB="63500"/>
                </a:tc>
                <a:tc>
                  <a:txBody>
                    <a:bodyPr/>
                    <a:lstStyle/>
                    <a:p>
                      <a:pPr algn="just">
                        <a:lnSpc>
                          <a:spcPct val="150000"/>
                        </a:lnSpc>
                      </a:pPr>
                      <a:r>
                        <a:rPr lang="en-GB" sz="1200">
                          <a:effectLst/>
                        </a:rPr>
                        <a:t>High</a:t>
                      </a:r>
                      <a:endParaRPr lang="en-GB" sz="1200">
                        <a:effectLst/>
                        <a:latin typeface="Times New Roman" panose="02020603050405020304" pitchFamily="18" charset="0"/>
                        <a:ea typeface="Arial" panose="020B060402020202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509299605"/>
                  </a:ext>
                </a:extLst>
              </a:tr>
              <a:tr h="367924">
                <a:tc>
                  <a:txBody>
                    <a:bodyPr/>
                    <a:lstStyle/>
                    <a:p>
                      <a:pPr algn="just">
                        <a:lnSpc>
                          <a:spcPct val="150000"/>
                        </a:lnSpc>
                      </a:pPr>
                      <a:r>
                        <a:rPr lang="en-GB" sz="1200">
                          <a:effectLst/>
                        </a:rPr>
                        <a:t>Communication issues</a:t>
                      </a:r>
                      <a:endParaRPr lang="en-GB" sz="1200">
                        <a:effectLst/>
                        <a:latin typeface="Times New Roman" panose="02020603050405020304" pitchFamily="18" charset="0"/>
                        <a:ea typeface="Arial" panose="020B0604020202020204" pitchFamily="34" charset="0"/>
                        <a:cs typeface="Arial" panose="020B0604020202020204" pitchFamily="34" charset="0"/>
                      </a:endParaRPr>
                    </a:p>
                  </a:txBody>
                  <a:tcPr marL="63500" marR="63500" marT="63500" marB="63500"/>
                </a:tc>
                <a:tc>
                  <a:txBody>
                    <a:bodyPr/>
                    <a:lstStyle/>
                    <a:p>
                      <a:pPr algn="just">
                        <a:lnSpc>
                          <a:spcPct val="150000"/>
                        </a:lnSpc>
                      </a:pPr>
                      <a:r>
                        <a:rPr lang="en-GB" sz="1200">
                          <a:effectLst/>
                        </a:rPr>
                        <a:t>Medium</a:t>
                      </a:r>
                      <a:endParaRPr lang="en-GB" sz="1200">
                        <a:effectLst/>
                        <a:latin typeface="Times New Roman" panose="02020603050405020304" pitchFamily="18" charset="0"/>
                        <a:ea typeface="Arial" panose="020B0604020202020204" pitchFamily="34" charset="0"/>
                        <a:cs typeface="Arial" panose="020B0604020202020204" pitchFamily="34" charset="0"/>
                      </a:endParaRPr>
                    </a:p>
                  </a:txBody>
                  <a:tcPr marL="63500" marR="63500" marT="63500" marB="63500"/>
                </a:tc>
                <a:tc>
                  <a:txBody>
                    <a:bodyPr/>
                    <a:lstStyle/>
                    <a:p>
                      <a:pPr algn="just">
                        <a:lnSpc>
                          <a:spcPct val="150000"/>
                        </a:lnSpc>
                      </a:pPr>
                      <a:r>
                        <a:rPr lang="en-GB" sz="1200">
                          <a:effectLst/>
                        </a:rPr>
                        <a:t>Medium</a:t>
                      </a:r>
                      <a:endParaRPr lang="en-GB" sz="1200">
                        <a:effectLst/>
                        <a:latin typeface="Times New Roman" panose="02020603050405020304" pitchFamily="18" charset="0"/>
                        <a:ea typeface="Arial" panose="020B060402020202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908619237"/>
                  </a:ext>
                </a:extLst>
              </a:tr>
              <a:tr h="640694">
                <a:tc>
                  <a:txBody>
                    <a:bodyPr/>
                    <a:lstStyle/>
                    <a:p>
                      <a:pPr algn="just">
                        <a:lnSpc>
                          <a:spcPct val="150000"/>
                        </a:lnSpc>
                      </a:pPr>
                      <a:r>
                        <a:rPr lang="en-GB" sz="1200">
                          <a:effectLst/>
                        </a:rPr>
                        <a:t>Inability to launch within stipulated time</a:t>
                      </a:r>
                      <a:endParaRPr lang="en-GB" sz="1200">
                        <a:effectLst/>
                        <a:latin typeface="Times New Roman" panose="02020603050405020304" pitchFamily="18" charset="0"/>
                        <a:ea typeface="Arial" panose="020B0604020202020204" pitchFamily="34" charset="0"/>
                        <a:cs typeface="Arial" panose="020B0604020202020204" pitchFamily="34" charset="0"/>
                      </a:endParaRPr>
                    </a:p>
                  </a:txBody>
                  <a:tcPr marL="63500" marR="63500" marT="63500" marB="63500"/>
                </a:tc>
                <a:tc>
                  <a:txBody>
                    <a:bodyPr/>
                    <a:lstStyle/>
                    <a:p>
                      <a:pPr algn="just">
                        <a:lnSpc>
                          <a:spcPct val="150000"/>
                        </a:lnSpc>
                      </a:pPr>
                      <a:r>
                        <a:rPr lang="en-GB" sz="1200">
                          <a:effectLst/>
                        </a:rPr>
                        <a:t>High</a:t>
                      </a:r>
                      <a:endParaRPr lang="en-GB" sz="1200">
                        <a:effectLst/>
                        <a:latin typeface="Times New Roman" panose="02020603050405020304" pitchFamily="18" charset="0"/>
                        <a:ea typeface="Arial" panose="020B0604020202020204" pitchFamily="34" charset="0"/>
                        <a:cs typeface="Arial" panose="020B0604020202020204" pitchFamily="34" charset="0"/>
                      </a:endParaRPr>
                    </a:p>
                  </a:txBody>
                  <a:tcPr marL="63500" marR="63500" marT="63500" marB="63500"/>
                </a:tc>
                <a:tc>
                  <a:txBody>
                    <a:bodyPr/>
                    <a:lstStyle/>
                    <a:p>
                      <a:pPr algn="just">
                        <a:lnSpc>
                          <a:spcPct val="150000"/>
                        </a:lnSpc>
                      </a:pPr>
                      <a:r>
                        <a:rPr lang="en-GB" sz="1200" dirty="0">
                          <a:effectLst/>
                        </a:rPr>
                        <a:t>High</a:t>
                      </a:r>
                      <a:endParaRPr lang="en-GB" sz="1200" dirty="0">
                        <a:effectLst/>
                        <a:latin typeface="Times New Roman" panose="02020603050405020304" pitchFamily="18" charset="0"/>
                        <a:ea typeface="Arial" panose="020B060402020202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1842702454"/>
                  </a:ext>
                </a:extLst>
              </a:tr>
            </a:tbl>
          </a:graphicData>
        </a:graphic>
      </p:graphicFrame>
    </p:spTree>
    <p:extLst>
      <p:ext uri="{BB962C8B-B14F-4D97-AF65-F5344CB8AC3E}">
        <p14:creationId xmlns:p14="http://schemas.microsoft.com/office/powerpoint/2010/main" val="14140744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0" name="Rectangle 7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82" name="Rectangle 81">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84" name="Rectangle 83">
            <a:extLst>
              <a:ext uri="{FF2B5EF4-FFF2-40B4-BE49-F238E27FC236}">
                <a16:creationId xmlns:a16="http://schemas.microsoft.com/office/drawing/2014/main" id="{36591AA4-106C-4EB4-8352-EEB6C4491E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1"/>
            <a:ext cx="12191999"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6" name="Rectangle 85">
            <a:extLst>
              <a:ext uri="{FF2B5EF4-FFF2-40B4-BE49-F238E27FC236}">
                <a16:creationId xmlns:a16="http://schemas.microsoft.com/office/drawing/2014/main" id="{8FF0842D-03BF-4DC0-8DC1-10183EB6A4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457" y="739600"/>
            <a:ext cx="10768226" cy="53909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037462-36A2-4EC2-AA9A-95BF1C4301DA}"/>
              </a:ext>
            </a:extLst>
          </p:cNvPr>
          <p:cNvSpPr>
            <a:spLocks noGrp="1"/>
          </p:cNvSpPr>
          <p:nvPr>
            <p:ph type="title"/>
          </p:nvPr>
        </p:nvSpPr>
        <p:spPr>
          <a:xfrm>
            <a:off x="5638800" y="1066801"/>
            <a:ext cx="5334000" cy="1493520"/>
          </a:xfrm>
        </p:spPr>
        <p:txBody>
          <a:bodyPr>
            <a:normAutofit/>
          </a:bodyPr>
          <a:lstStyle/>
          <a:p>
            <a:pPr>
              <a:lnSpc>
                <a:spcPct val="90000"/>
              </a:lnSpc>
            </a:pPr>
            <a:r>
              <a:rPr lang="en-GB" sz="4000" dirty="0">
                <a:solidFill>
                  <a:schemeClr val="tx2"/>
                </a:solidFill>
              </a:rPr>
              <a:t>Conclusion</a:t>
            </a:r>
            <a:br>
              <a:rPr lang="en-GB" dirty="0">
                <a:solidFill>
                  <a:srgbClr val="00B0F0"/>
                </a:solidFill>
              </a:rPr>
            </a:br>
            <a:endParaRPr lang="en-GB" dirty="0">
              <a:solidFill>
                <a:srgbClr val="00B0F0"/>
              </a:solidFill>
            </a:endParaRPr>
          </a:p>
        </p:txBody>
      </p:sp>
      <p:pic>
        <p:nvPicPr>
          <p:cNvPr id="5" name="Picture 4" descr="A sign on a building&#10;&#10;Description automatically generated with low confidence">
            <a:extLst>
              <a:ext uri="{FF2B5EF4-FFF2-40B4-BE49-F238E27FC236}">
                <a16:creationId xmlns:a16="http://schemas.microsoft.com/office/drawing/2014/main" id="{67571A27-8357-44F9-917A-E9B5692D05EA}"/>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3165" r="12554" b="1"/>
          <a:stretch/>
        </p:blipFill>
        <p:spPr>
          <a:xfrm>
            <a:off x="2191959" y="1066800"/>
            <a:ext cx="1959304" cy="2286000"/>
          </a:xfrm>
          <a:prstGeom prst="rect">
            <a:avLst/>
          </a:prstGeom>
        </p:spPr>
      </p:pic>
      <p:sp>
        <p:nvSpPr>
          <p:cNvPr id="6" name="TextBox 5">
            <a:extLst>
              <a:ext uri="{FF2B5EF4-FFF2-40B4-BE49-F238E27FC236}">
                <a16:creationId xmlns:a16="http://schemas.microsoft.com/office/drawing/2014/main" id="{967ADE30-D914-4467-B01A-3658F3C6AFB9}"/>
              </a:ext>
            </a:extLst>
          </p:cNvPr>
          <p:cNvSpPr txBox="1"/>
          <p:nvPr/>
        </p:nvSpPr>
        <p:spPr>
          <a:xfrm>
            <a:off x="9727864" y="6657945"/>
            <a:ext cx="2464136"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4" tooltip="https://www.flickr.com/photos/ell-r-brown/5461097775/">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dirty="0">
              <a:solidFill>
                <a:srgbClr val="FFFFFF"/>
              </a:solidFill>
            </a:endParaRPr>
          </a:p>
        </p:txBody>
      </p:sp>
      <p:sp>
        <p:nvSpPr>
          <p:cNvPr id="4" name="Content Placeholder 3">
            <a:extLst>
              <a:ext uri="{FF2B5EF4-FFF2-40B4-BE49-F238E27FC236}">
                <a16:creationId xmlns:a16="http://schemas.microsoft.com/office/drawing/2014/main" id="{53B47CE2-CB28-4B44-9ECE-781E0090364A}"/>
              </a:ext>
            </a:extLst>
          </p:cNvPr>
          <p:cNvSpPr>
            <a:spLocks noGrp="1"/>
          </p:cNvSpPr>
          <p:nvPr>
            <p:ph idx="1"/>
          </p:nvPr>
        </p:nvSpPr>
        <p:spPr>
          <a:xfrm>
            <a:off x="4278922" y="2110153"/>
            <a:ext cx="7074877" cy="2989385"/>
          </a:xfrm>
        </p:spPr>
        <p:txBody>
          <a:bodyPr/>
          <a:lstStyle/>
          <a:p>
            <a:r>
              <a:rPr lang="en-GB" sz="1800" dirty="0">
                <a:solidFill>
                  <a:schemeClr val="tx1"/>
                </a:solidFill>
                <a:effectLst/>
                <a:latin typeface="Times New Roman" panose="02020603050405020304" pitchFamily="18" charset="0"/>
                <a:ea typeface="Times New Roman" panose="02020603050405020304" pitchFamily="18" charset="0"/>
              </a:rPr>
              <a:t>In conclusion of the report, it can be said that the project of developing and then launching a sustainable women’s wear line for the UK market can be a success for the organisation if it can adhere to the project management planning. The project has the capability of enhancing the revenue generation of the organisation, through diversifying the product offering, and developing a clear target audience strategy for the company. This report has utilized several project managements tools to clearly define the objective of the project, as well as the schedule, and financial and other requirements.</a:t>
            </a:r>
            <a:endParaRPr lang="en-GB" dirty="0">
              <a:solidFill>
                <a:schemeClr val="tx1"/>
              </a:solidFill>
            </a:endParaRPr>
          </a:p>
        </p:txBody>
      </p:sp>
    </p:spTree>
    <p:extLst>
      <p:ext uri="{BB962C8B-B14F-4D97-AF65-F5344CB8AC3E}">
        <p14:creationId xmlns:p14="http://schemas.microsoft.com/office/powerpoint/2010/main" val="1701052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0" name="Rectangle 7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82" name="Rectangle 81">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84" name="Rectangle 83">
            <a:extLst>
              <a:ext uri="{FF2B5EF4-FFF2-40B4-BE49-F238E27FC236}">
                <a16:creationId xmlns:a16="http://schemas.microsoft.com/office/drawing/2014/main" id="{36591AA4-106C-4EB4-8352-EEB6C4491E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1"/>
            <a:ext cx="12191999"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6" name="Rectangle 85">
            <a:extLst>
              <a:ext uri="{FF2B5EF4-FFF2-40B4-BE49-F238E27FC236}">
                <a16:creationId xmlns:a16="http://schemas.microsoft.com/office/drawing/2014/main" id="{8FF0842D-03BF-4DC0-8DC1-10183EB6A4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457" y="739600"/>
            <a:ext cx="10768226" cy="53909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037462-36A2-4EC2-AA9A-95BF1C4301DA}"/>
              </a:ext>
            </a:extLst>
          </p:cNvPr>
          <p:cNvSpPr>
            <a:spLocks noGrp="1"/>
          </p:cNvSpPr>
          <p:nvPr>
            <p:ph type="title"/>
          </p:nvPr>
        </p:nvSpPr>
        <p:spPr>
          <a:xfrm>
            <a:off x="5638800" y="1066801"/>
            <a:ext cx="5334000" cy="70337"/>
          </a:xfrm>
        </p:spPr>
        <p:txBody>
          <a:bodyPr>
            <a:normAutofit fontScale="90000"/>
          </a:bodyPr>
          <a:lstStyle/>
          <a:p>
            <a:pPr>
              <a:lnSpc>
                <a:spcPct val="90000"/>
              </a:lnSpc>
            </a:pPr>
            <a:br>
              <a:rPr lang="en-GB" dirty="0">
                <a:solidFill>
                  <a:srgbClr val="00B0F0"/>
                </a:solidFill>
              </a:rPr>
            </a:br>
            <a:endParaRPr lang="en-GB" dirty="0">
              <a:solidFill>
                <a:srgbClr val="00B0F0"/>
              </a:solidFill>
            </a:endParaRPr>
          </a:p>
        </p:txBody>
      </p:sp>
      <p:sp>
        <p:nvSpPr>
          <p:cNvPr id="7" name="Content Placeholder 6">
            <a:extLst>
              <a:ext uri="{FF2B5EF4-FFF2-40B4-BE49-F238E27FC236}">
                <a16:creationId xmlns:a16="http://schemas.microsoft.com/office/drawing/2014/main" id="{1B4C5803-527D-46D2-9D6D-BDAC30737084}"/>
              </a:ext>
            </a:extLst>
          </p:cNvPr>
          <p:cNvSpPr>
            <a:spLocks noGrp="1"/>
          </p:cNvSpPr>
          <p:nvPr>
            <p:ph idx="1"/>
          </p:nvPr>
        </p:nvSpPr>
        <p:spPr>
          <a:xfrm>
            <a:off x="838200" y="1949451"/>
            <a:ext cx="10515600" cy="3407996"/>
          </a:xfrm>
        </p:spPr>
        <p:txBody>
          <a:bodyPr/>
          <a:lstStyle/>
          <a:p>
            <a:pPr marL="0" indent="0">
              <a:buNone/>
            </a:pPr>
            <a:r>
              <a:rPr lang="en-GB" dirty="0">
                <a:solidFill>
                  <a:srgbClr val="FF0000"/>
                </a:solidFill>
              </a:rPr>
              <a:t>                               </a:t>
            </a:r>
            <a:r>
              <a:rPr lang="en-GB" sz="6600" dirty="0">
                <a:solidFill>
                  <a:srgbClr val="FF0000"/>
                </a:solidFill>
                <a:latin typeface="Algerian" panose="04020705040A02060702" pitchFamily="82" charset="0"/>
              </a:rPr>
              <a:t>Thank you </a:t>
            </a:r>
          </a:p>
          <a:p>
            <a:pPr marL="0" indent="0">
              <a:buNone/>
            </a:pPr>
            <a:r>
              <a:rPr lang="en-GB" dirty="0">
                <a:solidFill>
                  <a:srgbClr val="FF0000"/>
                </a:solidFill>
              </a:rPr>
              <a:t> </a:t>
            </a:r>
          </a:p>
          <a:p>
            <a:pPr marL="0" indent="0">
              <a:buNone/>
            </a:pPr>
            <a:r>
              <a:rPr lang="en-GB" sz="6000" dirty="0">
                <a:solidFill>
                  <a:srgbClr val="FF0000"/>
                </a:solidFill>
                <a:latin typeface="Algerian" panose="04020705040A02060702" pitchFamily="82" charset="0"/>
              </a:rPr>
              <a:t>            Any questions</a:t>
            </a:r>
          </a:p>
        </p:txBody>
      </p:sp>
    </p:spTree>
    <p:extLst>
      <p:ext uri="{BB962C8B-B14F-4D97-AF65-F5344CB8AC3E}">
        <p14:creationId xmlns:p14="http://schemas.microsoft.com/office/powerpoint/2010/main" val="896764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0" name="Rectangle 7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82" name="Rectangle 81">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84" name="Rectangle 83">
            <a:extLst>
              <a:ext uri="{FF2B5EF4-FFF2-40B4-BE49-F238E27FC236}">
                <a16:creationId xmlns:a16="http://schemas.microsoft.com/office/drawing/2014/main" id="{36591AA4-106C-4EB4-8352-EEB6C4491E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1"/>
            <a:ext cx="12191999"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6" name="Rectangle 85">
            <a:extLst>
              <a:ext uri="{FF2B5EF4-FFF2-40B4-BE49-F238E27FC236}">
                <a16:creationId xmlns:a16="http://schemas.microsoft.com/office/drawing/2014/main" id="{8FF0842D-03BF-4DC0-8DC1-10183EB6A4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457" y="739600"/>
            <a:ext cx="10768226" cy="53909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037462-36A2-4EC2-AA9A-95BF1C4301DA}"/>
              </a:ext>
            </a:extLst>
          </p:cNvPr>
          <p:cNvSpPr>
            <a:spLocks noGrp="1"/>
          </p:cNvSpPr>
          <p:nvPr>
            <p:ph type="title"/>
          </p:nvPr>
        </p:nvSpPr>
        <p:spPr>
          <a:xfrm>
            <a:off x="5638800" y="1066801"/>
            <a:ext cx="5334000" cy="70337"/>
          </a:xfrm>
        </p:spPr>
        <p:txBody>
          <a:bodyPr>
            <a:normAutofit fontScale="90000"/>
          </a:bodyPr>
          <a:lstStyle/>
          <a:p>
            <a:pPr>
              <a:lnSpc>
                <a:spcPct val="90000"/>
              </a:lnSpc>
            </a:pPr>
            <a:br>
              <a:rPr lang="en-GB" dirty="0">
                <a:solidFill>
                  <a:srgbClr val="00B0F0"/>
                </a:solidFill>
              </a:rPr>
            </a:br>
            <a:endParaRPr lang="en-GB" dirty="0">
              <a:solidFill>
                <a:srgbClr val="00B0F0"/>
              </a:solidFill>
            </a:endParaRPr>
          </a:p>
        </p:txBody>
      </p:sp>
      <p:sp>
        <p:nvSpPr>
          <p:cNvPr id="7" name="Content Placeholder 6">
            <a:extLst>
              <a:ext uri="{FF2B5EF4-FFF2-40B4-BE49-F238E27FC236}">
                <a16:creationId xmlns:a16="http://schemas.microsoft.com/office/drawing/2014/main" id="{1B4C5803-527D-46D2-9D6D-BDAC30737084}"/>
              </a:ext>
            </a:extLst>
          </p:cNvPr>
          <p:cNvSpPr>
            <a:spLocks noGrp="1"/>
          </p:cNvSpPr>
          <p:nvPr>
            <p:ph idx="1"/>
          </p:nvPr>
        </p:nvSpPr>
        <p:spPr>
          <a:xfrm>
            <a:off x="838200" y="1949451"/>
            <a:ext cx="10515600" cy="3407996"/>
          </a:xfrm>
        </p:spPr>
        <p:txBody>
          <a:bodyPr>
            <a:normAutofit/>
          </a:bodyPr>
          <a:lstStyle/>
          <a:p>
            <a:pPr marL="0" indent="0">
              <a:buNone/>
            </a:pPr>
            <a:r>
              <a:rPr lang="en-GB" dirty="0">
                <a:solidFill>
                  <a:schemeClr val="tx1"/>
                </a:solidFill>
              </a:rPr>
              <a:t>References:</a:t>
            </a:r>
          </a:p>
          <a:p>
            <a:pPr marL="0" indent="0">
              <a:buNone/>
            </a:pPr>
            <a:r>
              <a:rPr lang="en-GB" sz="1600" dirty="0" err="1">
                <a:solidFill>
                  <a:schemeClr val="tx1"/>
                </a:solidFill>
                <a:effectLst/>
                <a:highlight>
                  <a:srgbClr val="FFFFFF"/>
                </a:highlight>
                <a:ea typeface="Arial" panose="020B0604020202020204" pitchFamily="34" charset="0"/>
                <a:cs typeface="Arial" panose="020B0604020202020204" pitchFamily="34" charset="0"/>
              </a:rPr>
              <a:t>Bendtsen</a:t>
            </a:r>
            <a:r>
              <a:rPr lang="en-GB" sz="1600" dirty="0">
                <a:solidFill>
                  <a:schemeClr val="tx1"/>
                </a:solidFill>
                <a:effectLst/>
                <a:highlight>
                  <a:srgbClr val="FFFFFF"/>
                </a:highlight>
                <a:ea typeface="Arial" panose="020B0604020202020204" pitchFamily="34" charset="0"/>
                <a:cs typeface="Arial" panose="020B0604020202020204" pitchFamily="34" charset="0"/>
              </a:rPr>
              <a:t>, E.B., Clausen, L.P.W. and Hansen, S.F., 2021. A review of the state-of-the-art for stakeholder analysis with regard to environmental management and regulation. </a:t>
            </a:r>
            <a:r>
              <a:rPr lang="en-GB" sz="1600" i="1" dirty="0">
                <a:solidFill>
                  <a:schemeClr val="tx1"/>
                </a:solidFill>
                <a:effectLst/>
                <a:highlight>
                  <a:srgbClr val="FFFFFF"/>
                </a:highlight>
                <a:ea typeface="Arial" panose="020B0604020202020204" pitchFamily="34" charset="0"/>
                <a:cs typeface="Arial" panose="020B0604020202020204" pitchFamily="34" charset="0"/>
              </a:rPr>
              <a:t>Journal of Environmental Management</a:t>
            </a:r>
            <a:r>
              <a:rPr lang="en-GB" sz="1600" dirty="0">
                <a:solidFill>
                  <a:schemeClr val="tx1"/>
                </a:solidFill>
                <a:effectLst/>
                <a:highlight>
                  <a:srgbClr val="FFFFFF"/>
                </a:highlight>
                <a:ea typeface="Arial" panose="020B0604020202020204" pitchFamily="34" charset="0"/>
                <a:cs typeface="Arial" panose="020B0604020202020204" pitchFamily="34" charset="0"/>
              </a:rPr>
              <a:t>, </a:t>
            </a:r>
            <a:r>
              <a:rPr lang="en-GB" sz="1600" i="1" dirty="0">
                <a:solidFill>
                  <a:schemeClr val="tx1"/>
                </a:solidFill>
                <a:effectLst/>
                <a:highlight>
                  <a:srgbClr val="FFFFFF"/>
                </a:highlight>
                <a:ea typeface="Arial" panose="020B0604020202020204" pitchFamily="34" charset="0"/>
                <a:cs typeface="Arial" panose="020B0604020202020204" pitchFamily="34" charset="0"/>
              </a:rPr>
              <a:t>279</a:t>
            </a:r>
            <a:r>
              <a:rPr lang="en-GB" sz="1600" dirty="0">
                <a:solidFill>
                  <a:schemeClr val="tx1"/>
                </a:solidFill>
                <a:effectLst/>
                <a:highlight>
                  <a:srgbClr val="FFFFFF"/>
                </a:highlight>
                <a:ea typeface="Arial" panose="020B0604020202020204" pitchFamily="34" charset="0"/>
                <a:cs typeface="Arial" panose="020B0604020202020204" pitchFamily="34" charset="0"/>
              </a:rPr>
              <a:t>, p.111773.</a:t>
            </a:r>
            <a:endParaRPr lang="en-GB" sz="1600" dirty="0">
              <a:solidFill>
                <a:schemeClr val="tx1"/>
              </a:solidFill>
            </a:endParaRPr>
          </a:p>
          <a:p>
            <a:pPr marL="0" indent="0">
              <a:buNone/>
            </a:pPr>
            <a:r>
              <a:rPr lang="en-GB" sz="1600" dirty="0">
                <a:solidFill>
                  <a:schemeClr val="tx1"/>
                </a:solidFill>
              </a:rPr>
              <a:t>How long has M &amp; S been trading., 2021. [Online] available at : https://en.m.Wikipedia.org&gt;wiki/marks_%26_Spencer (accessed 26 Nov 2021}</a:t>
            </a:r>
          </a:p>
          <a:p>
            <a:pPr marL="0" indent="0">
              <a:buNone/>
            </a:pPr>
            <a:r>
              <a:rPr lang="en-GB" sz="1600" dirty="0">
                <a:solidFill>
                  <a:schemeClr val="tx1"/>
                </a:solidFill>
              </a:rPr>
              <a:t>Unknown author is licensed under CCBY-NY-ND., 2021. Online pictures powered by Bing [online] available at Powerpoint/insert/picturesonline/powered by-Bing (accessed 26 Nov 2021).</a:t>
            </a:r>
          </a:p>
          <a:p>
            <a:pPr marL="0" indent="0">
              <a:buNone/>
            </a:pPr>
            <a:endParaRPr lang="en-GB" sz="1600" dirty="0">
              <a:solidFill>
                <a:schemeClr val="tx1"/>
              </a:solidFill>
            </a:endParaRPr>
          </a:p>
          <a:p>
            <a:pPr marL="0" indent="0">
              <a:buNone/>
            </a:pPr>
            <a:endParaRPr lang="en-GB" dirty="0">
              <a:solidFill>
                <a:srgbClr val="FF0000"/>
              </a:solidFill>
            </a:endParaRPr>
          </a:p>
        </p:txBody>
      </p:sp>
    </p:spTree>
    <p:extLst>
      <p:ext uri="{BB962C8B-B14F-4D97-AF65-F5344CB8AC3E}">
        <p14:creationId xmlns:p14="http://schemas.microsoft.com/office/powerpoint/2010/main" val="1805155499"/>
      </p:ext>
    </p:extLst>
  </p:cSld>
  <p:clrMapOvr>
    <a:masterClrMapping/>
  </p:clrMapOvr>
</p:sld>
</file>

<file path=ppt/theme/theme1.xml><?xml version="1.0" encoding="utf-8"?>
<a:theme xmlns:a="http://schemas.openxmlformats.org/drawingml/2006/main" name="BlockprintVTI">
  <a:themeElements>
    <a:clrScheme name="Custom 69">
      <a:dk1>
        <a:sysClr val="windowText" lastClr="000000"/>
      </a:dk1>
      <a:lt1>
        <a:sysClr val="window" lastClr="FFFFFF"/>
      </a:lt1>
      <a:dk2>
        <a:srgbClr val="44131A"/>
      </a:dk2>
      <a:lt2>
        <a:srgbClr val="F2ECEA"/>
      </a:lt2>
      <a:accent1>
        <a:srgbClr val="A62C52"/>
      </a:accent1>
      <a:accent2>
        <a:srgbClr val="A7928D"/>
      </a:accent2>
      <a:accent3>
        <a:srgbClr val="307C71"/>
      </a:accent3>
      <a:accent4>
        <a:srgbClr val="41575D"/>
      </a:accent4>
      <a:accent5>
        <a:srgbClr val="8FA3A3"/>
      </a:accent5>
      <a:accent6>
        <a:srgbClr val="CA8370"/>
      </a:accent6>
      <a:hlink>
        <a:srgbClr val="D13D6E"/>
      </a:hlink>
      <a:folHlink>
        <a:srgbClr val="6C9D92"/>
      </a:folHlink>
    </a:clrScheme>
    <a:fontScheme name="Custom 56">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printVTI" id="{AA8C8908-6BA4-477C-AEA4-CB6C32A1FE3B}" vid="{36392749-7C1D-4938-93BB-440CD2A1B0AB}"/>
    </a:ext>
  </a:extLst>
</a:theme>
</file>

<file path=docProps/app.xml><?xml version="1.0" encoding="utf-8"?>
<Properties xmlns="http://schemas.openxmlformats.org/officeDocument/2006/extended-properties" xmlns:vt="http://schemas.openxmlformats.org/officeDocument/2006/docPropsVTypes">
  <Template>Office Theme</Template>
  <TotalTime>182</TotalTime>
  <Words>793</Words>
  <Application>Microsoft Office PowerPoint</Application>
  <PresentationFormat>Widescreen</PresentationFormat>
  <Paragraphs>103</Paragraphs>
  <Slides>14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Algerian</vt:lpstr>
      <vt:lpstr>Arial</vt:lpstr>
      <vt:lpstr>Avenir Next LT Pro</vt:lpstr>
      <vt:lpstr>AvenirNext LT Pro Medium</vt:lpstr>
      <vt:lpstr>Calibri</vt:lpstr>
      <vt:lpstr>Times New Roman</vt:lpstr>
      <vt:lpstr>BlockprintVTI</vt:lpstr>
      <vt:lpstr>Managing Projects in the Workplace</vt:lpstr>
      <vt:lpstr>Table of Contents Slide 3. Introduction Slide 4. Project Scope Slide 5. SMART acronym Slide 6. Stakeholder Analysis Slide 7. W B S Slide 8. Cost &amp; Resource Slide 9. Project Schedule Slide 10. Gant Chart Slide 11. Risk Assessment Slide 12. Conclusion Slide 13. Q &amp; A Slide 14. References </vt:lpstr>
      <vt:lpstr>Introduction</vt:lpstr>
      <vt:lpstr>Project Scope</vt:lpstr>
      <vt:lpstr>SMART</vt:lpstr>
      <vt:lpstr>Stakeholder Analysis </vt:lpstr>
      <vt:lpstr>Work breakdown structure Top to down approach </vt:lpstr>
      <vt:lpstr>Cost analysis &amp; Resources </vt:lpstr>
      <vt:lpstr>Project Schedule  10 month Time Scale </vt:lpstr>
      <vt:lpstr>Gant Chart </vt:lpstr>
      <vt:lpstr>Risk Assessment </vt:lpstr>
      <vt:lpstr>Conclusion </vt:lpstr>
      <vt:lpstr> </vt:lpstr>
      <vt:lpst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Projects in the Workplace</dc:title>
  <dc:creator>Rashid Ali (1912549)</dc:creator>
  <cp:lastModifiedBy>Rashid Ali (1912549)</cp:lastModifiedBy>
  <cp:revision>1</cp:revision>
  <dcterms:created xsi:type="dcterms:W3CDTF">2021-11-29T15:22:14Z</dcterms:created>
  <dcterms:modified xsi:type="dcterms:W3CDTF">2021-11-30T18:29:10Z</dcterms:modified>
</cp:coreProperties>
</file>