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8" r:id="rId10"/>
    <p:sldId id="265" r:id="rId11"/>
    <p:sldId id="266" r:id="rId12"/>
    <p:sldId id="267" r:id="rId13"/>
    <p:sldId id="269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721325-7326-47CC-8B71-0030F116228F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77FC0-46BB-4C6D-A3E7-3CC0719235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4252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45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42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326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80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58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8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27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687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866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123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4683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132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26279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6520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6298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232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489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Approaches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63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457200" y="152400"/>
            <a:ext cx="8229600" cy="12223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1000" y="381000"/>
            <a:ext cx="8305799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47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609600"/>
            <a:ext cx="6896534" cy="1371600"/>
          </a:xfrm>
        </p:spPr>
        <p:txBody>
          <a:bodyPr/>
          <a:lstStyle/>
          <a:p>
            <a:r>
              <a:rPr lang="en-GB" dirty="0" smtClean="0"/>
              <a:t>Research Approaches:</a:t>
            </a:r>
            <a:br>
              <a:rPr lang="en-GB" dirty="0" smtClean="0"/>
            </a:br>
            <a:r>
              <a:rPr lang="en-GB" dirty="0" smtClean="0"/>
              <a:t>Deduction &amp; Induction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81200"/>
            <a:ext cx="7772400" cy="457200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Theory?</a:t>
            </a:r>
          </a:p>
          <a:p>
            <a:r>
              <a:rPr lang="en-GB" sz="3200" dirty="0" smtClean="0"/>
              <a:t>An explanation of the relationship between variables.</a:t>
            </a:r>
          </a:p>
          <a:p>
            <a:r>
              <a:rPr lang="en-GB" sz="3200" dirty="0" smtClean="0"/>
              <a:t>All research projects will link to theory to some degree, either existing, proposed or concluded.</a:t>
            </a:r>
          </a:p>
          <a:p>
            <a:r>
              <a:rPr lang="en-GB" sz="3200" dirty="0" smtClean="0"/>
              <a:t>The findings of the research will decide whether the theory applies,  needs modification, or is totally wrong!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9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2"/>
            <a:ext cx="8077200" cy="4216327"/>
          </a:xfrm>
        </p:spPr>
        <p:txBody>
          <a:bodyPr>
            <a:noAutofit/>
          </a:bodyPr>
          <a:lstStyle/>
          <a:p>
            <a:r>
              <a:rPr lang="en-GB" sz="2800" dirty="0" smtClean="0"/>
              <a:t>Involves testing a proposed or existing theory (starts with the theory)</a:t>
            </a:r>
          </a:p>
          <a:p>
            <a:r>
              <a:rPr lang="en-GB" sz="2800" dirty="0" smtClean="0"/>
              <a:t>Put forward a theory</a:t>
            </a:r>
          </a:p>
          <a:p>
            <a:r>
              <a:rPr lang="en-GB" sz="2800" dirty="0" smtClean="0"/>
              <a:t>Test the theory (collect data and analyse)</a:t>
            </a:r>
          </a:p>
          <a:p>
            <a:r>
              <a:rPr lang="en-GB" sz="2800" dirty="0" smtClean="0"/>
              <a:t>Confirm, reject or modify the theory</a:t>
            </a:r>
          </a:p>
          <a:p>
            <a:r>
              <a:rPr lang="en-GB" sz="2800" dirty="0" smtClean="0"/>
              <a:t>Theory:</a:t>
            </a:r>
          </a:p>
          <a:p>
            <a:r>
              <a:rPr lang="en-GB" sz="2800" dirty="0" smtClean="0"/>
              <a:t>More medicines are wasted when prescriptions are free.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157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057400"/>
            <a:ext cx="8001000" cy="4419600"/>
          </a:xfrm>
        </p:spPr>
        <p:txBody>
          <a:bodyPr>
            <a:noAutofit/>
          </a:bodyPr>
          <a:lstStyle/>
          <a:p>
            <a:r>
              <a:rPr lang="en-GB" sz="3600" dirty="0" smtClean="0"/>
              <a:t>Involves observing what is/has happened and arriving at broader generalisations and theories.</a:t>
            </a:r>
          </a:p>
          <a:p>
            <a:r>
              <a:rPr lang="en-GB" sz="3600" dirty="0" smtClean="0"/>
              <a:t>The theory will develop and change as more research is undertaken.</a:t>
            </a:r>
          </a:p>
          <a:p>
            <a:r>
              <a:rPr lang="en-GB" sz="3600" dirty="0" smtClean="0"/>
              <a:t>The theory develops out of the research.</a:t>
            </a:r>
          </a:p>
        </p:txBody>
      </p:sp>
    </p:spTree>
    <p:extLst>
      <p:ext uri="{BB962C8B-B14F-4D97-AF65-F5344CB8AC3E}">
        <p14:creationId xmlns:p14="http://schemas.microsoft.com/office/powerpoint/2010/main" val="147823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Deduction &amp; Induction?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133600"/>
            <a:ext cx="8077200" cy="4495800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 smtClean="0"/>
              <a:t>It is possible that the research is initially inductive.</a:t>
            </a:r>
          </a:p>
          <a:p>
            <a:r>
              <a:rPr lang="en-GB" sz="4000" dirty="0" smtClean="0"/>
              <a:t>Conclusion proposes a theory</a:t>
            </a:r>
          </a:p>
          <a:p>
            <a:r>
              <a:rPr lang="en-GB" sz="4000" dirty="0" smtClean="0"/>
              <a:t>This theory is then tested via deduction.</a:t>
            </a:r>
          </a:p>
          <a:p>
            <a:r>
              <a:rPr lang="en-GB" sz="4000" dirty="0" smtClean="0"/>
              <a:t>Therefore the research could contains both induction and deduction.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1389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Exploratory &amp; Descriptive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133600"/>
            <a:ext cx="6887389" cy="4419599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 smtClean="0"/>
              <a:t>Descriptive research?</a:t>
            </a:r>
          </a:p>
          <a:p>
            <a:r>
              <a:rPr lang="en-GB" sz="4000" dirty="0" smtClean="0"/>
              <a:t>The refugee situation in Britain? </a:t>
            </a:r>
          </a:p>
          <a:p>
            <a:r>
              <a:rPr lang="en-GB" sz="4000" dirty="0" smtClean="0"/>
              <a:t>Exploratory research?</a:t>
            </a:r>
          </a:p>
          <a:p>
            <a:r>
              <a:rPr lang="en-GB" sz="4000" dirty="0" smtClean="0"/>
              <a:t>How many refugees can the UK cope with?</a:t>
            </a:r>
          </a:p>
          <a:p>
            <a:r>
              <a:rPr lang="en-GB" sz="4000" dirty="0" smtClean="0"/>
              <a:t>Your research can not be totally descriptive!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20113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strategies.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362200"/>
            <a:ext cx="8610600" cy="41910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Any strategy(</a:t>
            </a:r>
            <a:r>
              <a:rPr lang="en-GB" sz="2800" dirty="0" err="1" smtClean="0"/>
              <a:t>ies</a:t>
            </a:r>
            <a:r>
              <a:rPr lang="en-GB" sz="2800" dirty="0" smtClean="0"/>
              <a:t>) used must achieve the research aim. </a:t>
            </a:r>
          </a:p>
          <a:p>
            <a:r>
              <a:rPr lang="en-GB" sz="2800" dirty="0" smtClean="0"/>
              <a:t>All strategies will include: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Secondary research</a:t>
            </a:r>
          </a:p>
          <a:p>
            <a:r>
              <a:rPr lang="en-GB" sz="2800" dirty="0" smtClean="0"/>
              <a:t>The literature review is all secondary research.</a:t>
            </a:r>
          </a:p>
          <a:p>
            <a:r>
              <a:rPr lang="en-GB" sz="2800" dirty="0" smtClean="0"/>
              <a:t>Some research projects will include: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Primary research</a:t>
            </a:r>
          </a:p>
          <a:p>
            <a:r>
              <a:rPr lang="en-GB" sz="2800" dirty="0" smtClean="0"/>
              <a:t>You must define both terms and give the advantages and disadvantages of each; applying them to the objectives where appropriate.</a:t>
            </a:r>
          </a:p>
          <a:p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Strategies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Experiments.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Surveys </a:t>
            </a:r>
            <a:r>
              <a:rPr lang="en-GB" sz="2800" dirty="0" smtClean="0"/>
              <a:t> (sampling the population)</a:t>
            </a:r>
          </a:p>
          <a:p>
            <a:r>
              <a:rPr lang="en-GB" sz="2800" dirty="0" smtClean="0"/>
              <a:t>E.g. Questionnaires and structured interviews. 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Case study.</a:t>
            </a:r>
          </a:p>
          <a:p>
            <a:r>
              <a:rPr lang="en-GB" sz="2800" dirty="0" smtClean="0"/>
              <a:t>On the outside looking in, research ‘About Action’</a:t>
            </a:r>
          </a:p>
          <a:p>
            <a:r>
              <a:rPr lang="en-GB" sz="2800" dirty="0" smtClean="0"/>
              <a:t>How many cases </a:t>
            </a:r>
            <a:r>
              <a:rPr lang="en-GB" sz="2800" dirty="0" err="1" smtClean="0"/>
              <a:t>inorder</a:t>
            </a:r>
            <a:r>
              <a:rPr lang="en-GB" sz="2800" dirty="0" smtClean="0"/>
              <a:t> to generalise?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Strategies Continued: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2"/>
            <a:ext cx="6887389" cy="4140127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Action research.</a:t>
            </a:r>
          </a:p>
          <a:p>
            <a:r>
              <a:rPr lang="en-GB" dirty="0" smtClean="0"/>
              <a:t>You are a participant – implementing change.</a:t>
            </a:r>
          </a:p>
          <a:p>
            <a:r>
              <a:rPr lang="en-GB" dirty="0" smtClean="0"/>
              <a:t>Research ‘In Action’.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Grounded research </a:t>
            </a:r>
            <a:r>
              <a:rPr lang="en-GB" dirty="0" smtClean="0"/>
              <a:t>(Corbin &amp; Strauss, 2008).</a:t>
            </a:r>
          </a:p>
          <a:p>
            <a:r>
              <a:rPr lang="en-GB" dirty="0" smtClean="0"/>
              <a:t>Inductive leading to deductive research.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Ethnography</a:t>
            </a:r>
          </a:p>
          <a:p>
            <a:r>
              <a:rPr lang="en-GB" dirty="0" smtClean="0"/>
              <a:t>Learning from people rather than studying them.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Archival research</a:t>
            </a:r>
          </a:p>
          <a:p>
            <a:r>
              <a:rPr lang="en-GB" dirty="0" smtClean="0"/>
              <a:t>Analyses administrative records and documents.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Choices – which strategy to use?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133600"/>
            <a:ext cx="7848600" cy="4267200"/>
          </a:xfrm>
        </p:spPr>
        <p:txBody>
          <a:bodyPr>
            <a:normAutofit/>
          </a:bodyPr>
          <a:lstStyle/>
          <a:p>
            <a:r>
              <a:rPr lang="en-GB" dirty="0" smtClean="0"/>
              <a:t>Mixed- Methods:</a:t>
            </a:r>
          </a:p>
          <a:p>
            <a:r>
              <a:rPr lang="en-GB" dirty="0" smtClean="0"/>
              <a:t>Depends on the objective and task involved.</a:t>
            </a:r>
          </a:p>
          <a:p>
            <a:r>
              <a:rPr lang="en-GB" dirty="0" smtClean="0"/>
              <a:t>Each objective may involve a different strategy.</a:t>
            </a:r>
          </a:p>
          <a:p>
            <a:r>
              <a:rPr lang="en-GB" dirty="0" smtClean="0"/>
              <a:t>One objective may require more than one strategy.</a:t>
            </a:r>
          </a:p>
          <a:p>
            <a:r>
              <a:rPr lang="en-GB" dirty="0" smtClean="0"/>
              <a:t>Triangulation:</a:t>
            </a:r>
          </a:p>
          <a:p>
            <a:r>
              <a:rPr lang="en-GB" dirty="0" smtClean="0"/>
              <a:t>More than one source of information or more than one data collection method confirming the result and interpretation of the results.</a:t>
            </a:r>
          </a:p>
          <a:p>
            <a:r>
              <a:rPr lang="en-GB" dirty="0" smtClean="0"/>
              <a:t>Results are therefore more reliable.</a:t>
            </a:r>
          </a:p>
          <a:p>
            <a:r>
              <a:rPr lang="en-GB" dirty="0" smtClean="0"/>
              <a:t>Quantitative date may need to be backed up with qualitative data.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Horizons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336872"/>
            <a:ext cx="7467600" cy="4063927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Cross sectional or Longitudinal?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Cross sectional </a:t>
            </a:r>
            <a:r>
              <a:rPr lang="en-GB" sz="2800" dirty="0" smtClean="0"/>
              <a:t>– </a:t>
            </a:r>
          </a:p>
          <a:p>
            <a:r>
              <a:rPr lang="en-GB" sz="2800" dirty="0" smtClean="0"/>
              <a:t>a snap shot – one moment in time.</a:t>
            </a:r>
          </a:p>
          <a:p>
            <a:r>
              <a:rPr lang="en-GB" sz="2800" dirty="0" smtClean="0"/>
              <a:t>E.g. Opinion poll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Longitudinal </a:t>
            </a:r>
            <a:r>
              <a:rPr lang="en-GB" sz="2800" dirty="0" smtClean="0"/>
              <a:t>–</a:t>
            </a:r>
          </a:p>
          <a:p>
            <a:r>
              <a:rPr lang="en-GB" sz="2800" dirty="0" smtClean="0"/>
              <a:t>Studies change and development over time.</a:t>
            </a:r>
          </a:p>
          <a:p>
            <a:r>
              <a:rPr lang="en-GB" sz="2800" dirty="0" smtClean="0"/>
              <a:t>E.g. Changes in voting habits over many years.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must be believable.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057400"/>
            <a:ext cx="8610600" cy="4572000"/>
          </a:xfrm>
        </p:spPr>
        <p:txBody>
          <a:bodyPr>
            <a:normAutofit/>
          </a:bodyPr>
          <a:lstStyle/>
          <a:p>
            <a:r>
              <a:rPr lang="en-GB" dirty="0" smtClean="0"/>
              <a:t>The research must be:</a:t>
            </a:r>
          </a:p>
          <a:p>
            <a:r>
              <a:rPr lang="en-GB" dirty="0" smtClean="0"/>
              <a:t>Valid</a:t>
            </a:r>
          </a:p>
          <a:p>
            <a:r>
              <a:rPr lang="en-GB" dirty="0" smtClean="0"/>
              <a:t>Reliable</a:t>
            </a:r>
          </a:p>
          <a:p>
            <a:r>
              <a:rPr lang="en-GB" dirty="0" smtClean="0"/>
              <a:t>Non biased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Validity</a:t>
            </a:r>
            <a:r>
              <a:rPr lang="en-GB" dirty="0" smtClean="0"/>
              <a:t> – the research methods used and findings address the aim and objectives set.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Reliability </a:t>
            </a:r>
            <a:r>
              <a:rPr lang="en-GB" dirty="0" smtClean="0"/>
              <a:t>– the research methods used and analysis will produce consistent results if repeated at a different time, or by different researchers. 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Non Biased </a:t>
            </a:r>
            <a:r>
              <a:rPr lang="en-GB" dirty="0" smtClean="0"/>
              <a:t>– all sides of the arguments have been evaluated equally.</a:t>
            </a:r>
          </a:p>
          <a:p>
            <a:pPr>
              <a:buNone/>
            </a:pPr>
            <a:r>
              <a:rPr lang="en-GB" dirty="0" smtClean="0"/>
              <a:t>Ethical – all ethical issues have been considered.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283</TotalTime>
  <Words>546</Words>
  <Application>Microsoft Office PowerPoint</Application>
  <PresentationFormat>On-screen Show (4:3)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Research Approaches</vt:lpstr>
      <vt:lpstr>PowerPoint Presentation</vt:lpstr>
      <vt:lpstr>Research Approaches: Deduction &amp; Induction</vt:lpstr>
      <vt:lpstr>Deduction</vt:lpstr>
      <vt:lpstr>Induction</vt:lpstr>
      <vt:lpstr>Deduction &amp; Induction?</vt:lpstr>
      <vt:lpstr>Exploratory &amp; Descriptive Research</vt:lpstr>
      <vt:lpstr>Research strategies.</vt:lpstr>
      <vt:lpstr>Research Strategies Continued</vt:lpstr>
      <vt:lpstr>Research Strategies Continued:</vt:lpstr>
      <vt:lpstr>Choices – which strategy to use?</vt:lpstr>
      <vt:lpstr>Time Horizons</vt:lpstr>
      <vt:lpstr>Research must be believable.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Approaches</dc:title>
  <dc:creator>Pam Murray</dc:creator>
  <cp:lastModifiedBy>Bronwen Williams</cp:lastModifiedBy>
  <cp:revision>17</cp:revision>
  <cp:lastPrinted>2017-10-16T11:34:20Z</cp:lastPrinted>
  <dcterms:created xsi:type="dcterms:W3CDTF">2006-08-16T00:00:00Z</dcterms:created>
  <dcterms:modified xsi:type="dcterms:W3CDTF">2017-10-16T11:34:31Z</dcterms:modified>
</cp:coreProperties>
</file>