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42" d="100"/>
          <a:sy n="42" d="100"/>
        </p:scale>
        <p:origin x="72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1C97D4-05C0-493E-BD21-0BB2C74A09A7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6249FAA-85E7-47E0-881B-212439F16C14}">
      <dgm:prSet phldrT="[Text]"/>
      <dgm:spPr/>
      <dgm:t>
        <a:bodyPr/>
        <a:lstStyle/>
        <a:p>
          <a:r>
            <a:rPr lang="en-GB" dirty="0"/>
            <a:t>Hotel profit</a:t>
          </a:r>
        </a:p>
      </dgm:t>
    </dgm:pt>
    <dgm:pt modelId="{EC7B5652-033D-4F11-9A06-EA9708F33A63}" type="parTrans" cxnId="{C96A463B-11B9-41A9-871F-8F7BDD0AD7B4}">
      <dgm:prSet/>
      <dgm:spPr/>
      <dgm:t>
        <a:bodyPr/>
        <a:lstStyle/>
        <a:p>
          <a:endParaRPr lang="en-GB"/>
        </a:p>
      </dgm:t>
    </dgm:pt>
    <dgm:pt modelId="{BAA9A9BB-F7CB-4B88-8095-1B6F3A41148E}" type="sibTrans" cxnId="{C96A463B-11B9-41A9-871F-8F7BDD0AD7B4}">
      <dgm:prSet/>
      <dgm:spPr/>
      <dgm:t>
        <a:bodyPr/>
        <a:lstStyle/>
        <a:p>
          <a:endParaRPr lang="en-GB"/>
        </a:p>
      </dgm:t>
    </dgm:pt>
    <dgm:pt modelId="{2B67DD05-BF8C-410F-9AE2-98F599B87497}">
      <dgm:prSet phldrT="[Text]"/>
      <dgm:spPr/>
      <dgm:t>
        <a:bodyPr/>
        <a:lstStyle/>
        <a:p>
          <a:r>
            <a:rPr lang="en-GB" dirty="0"/>
            <a:t>Staff Morale</a:t>
          </a:r>
        </a:p>
      </dgm:t>
    </dgm:pt>
    <dgm:pt modelId="{2B6285C4-6F03-4BAF-8333-C18F799E116E}" type="parTrans" cxnId="{89A4A75C-0976-420E-B1C0-820DA09D8E3B}">
      <dgm:prSet/>
      <dgm:spPr/>
      <dgm:t>
        <a:bodyPr/>
        <a:lstStyle/>
        <a:p>
          <a:endParaRPr lang="en-GB"/>
        </a:p>
      </dgm:t>
    </dgm:pt>
    <dgm:pt modelId="{6D7C6B65-BC4C-4AD4-8821-FEF873046554}" type="sibTrans" cxnId="{89A4A75C-0976-420E-B1C0-820DA09D8E3B}">
      <dgm:prSet/>
      <dgm:spPr/>
      <dgm:t>
        <a:bodyPr/>
        <a:lstStyle/>
        <a:p>
          <a:endParaRPr lang="en-GB"/>
        </a:p>
      </dgm:t>
    </dgm:pt>
    <dgm:pt modelId="{4AFDF88A-70B3-4452-96A6-898D656BC356}">
      <dgm:prSet phldrT="[Text]"/>
      <dgm:spPr/>
      <dgm:t>
        <a:bodyPr/>
        <a:lstStyle/>
        <a:p>
          <a:r>
            <a:rPr lang="en-GB" dirty="0"/>
            <a:t>New Language Learnt</a:t>
          </a:r>
        </a:p>
      </dgm:t>
    </dgm:pt>
    <dgm:pt modelId="{9B908BB9-E9CA-46E8-BF71-5D92F65C0E24}" type="parTrans" cxnId="{564474FF-C2E3-42B9-909C-84D18EFD5E55}">
      <dgm:prSet/>
      <dgm:spPr/>
      <dgm:t>
        <a:bodyPr/>
        <a:lstStyle/>
        <a:p>
          <a:endParaRPr lang="en-GB"/>
        </a:p>
      </dgm:t>
    </dgm:pt>
    <dgm:pt modelId="{02B1560D-6416-4801-AA0B-DAEC3A7743D7}" type="sibTrans" cxnId="{564474FF-C2E3-42B9-909C-84D18EFD5E55}">
      <dgm:prSet/>
      <dgm:spPr/>
      <dgm:t>
        <a:bodyPr/>
        <a:lstStyle/>
        <a:p>
          <a:endParaRPr lang="en-GB"/>
        </a:p>
      </dgm:t>
    </dgm:pt>
    <dgm:pt modelId="{22048580-7941-450F-9736-8C1B31B2062C}">
      <dgm:prSet phldrT="[Text]"/>
      <dgm:spPr/>
      <dgm:t>
        <a:bodyPr/>
        <a:lstStyle/>
        <a:p>
          <a:r>
            <a:rPr lang="en-GB" dirty="0"/>
            <a:t>Expansion</a:t>
          </a:r>
        </a:p>
      </dgm:t>
    </dgm:pt>
    <dgm:pt modelId="{2FFFB4D8-F011-4C2A-9755-B9F6D81AF76D}" type="parTrans" cxnId="{A4D0D116-FA98-449E-9693-047634E72FA1}">
      <dgm:prSet/>
      <dgm:spPr/>
      <dgm:t>
        <a:bodyPr/>
        <a:lstStyle/>
        <a:p>
          <a:endParaRPr lang="en-GB"/>
        </a:p>
      </dgm:t>
    </dgm:pt>
    <dgm:pt modelId="{58A4AA56-687B-433B-AC4F-8E7B51357D1C}" type="sibTrans" cxnId="{A4D0D116-FA98-449E-9693-047634E72FA1}">
      <dgm:prSet/>
      <dgm:spPr/>
      <dgm:t>
        <a:bodyPr/>
        <a:lstStyle/>
        <a:p>
          <a:endParaRPr lang="en-GB"/>
        </a:p>
      </dgm:t>
    </dgm:pt>
    <dgm:pt modelId="{B2DF4464-C97D-4121-8A89-96A30FA60AA0}">
      <dgm:prSet/>
      <dgm:spPr/>
      <dgm:t>
        <a:bodyPr/>
        <a:lstStyle/>
        <a:p>
          <a:r>
            <a:rPr lang="en-GB" dirty="0"/>
            <a:t>Different Culture Knowledge</a:t>
          </a:r>
        </a:p>
      </dgm:t>
    </dgm:pt>
    <dgm:pt modelId="{CBED11D8-9B12-4FE4-9416-4FF525002C16}" type="parTrans" cxnId="{227B2120-4663-43F8-845B-FCA422ABB343}">
      <dgm:prSet/>
      <dgm:spPr/>
      <dgm:t>
        <a:bodyPr/>
        <a:lstStyle/>
        <a:p>
          <a:endParaRPr lang="en-GB"/>
        </a:p>
      </dgm:t>
    </dgm:pt>
    <dgm:pt modelId="{69253283-B55B-4A78-9ACF-4100CF699BF3}" type="sibTrans" cxnId="{227B2120-4663-43F8-845B-FCA422ABB343}">
      <dgm:prSet/>
      <dgm:spPr/>
      <dgm:t>
        <a:bodyPr/>
        <a:lstStyle/>
        <a:p>
          <a:endParaRPr lang="en-GB"/>
        </a:p>
      </dgm:t>
    </dgm:pt>
    <dgm:pt modelId="{C224A63F-B619-4A0D-922D-C6BBCA4FC930}" type="pres">
      <dgm:prSet presAssocID="{F21C97D4-05C0-493E-BD21-0BB2C74A09A7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7FCD8C0-355F-45E1-A05D-D9FA09CF58F1}" type="pres">
      <dgm:prSet presAssocID="{F21C97D4-05C0-493E-BD21-0BB2C74A09A7}" presName="matrix" presStyleCnt="0"/>
      <dgm:spPr/>
    </dgm:pt>
    <dgm:pt modelId="{4A739932-A7AA-4E61-BC23-920BFC0F9A5A}" type="pres">
      <dgm:prSet presAssocID="{F21C97D4-05C0-493E-BD21-0BB2C74A09A7}" presName="tile1" presStyleLbl="node1" presStyleIdx="0" presStyleCnt="4"/>
      <dgm:spPr/>
    </dgm:pt>
    <dgm:pt modelId="{420B2AFE-B80B-4682-A9A4-6456322F53B7}" type="pres">
      <dgm:prSet presAssocID="{F21C97D4-05C0-493E-BD21-0BB2C74A09A7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EADF4FB-A251-45AD-A1FC-3BCFEB791039}" type="pres">
      <dgm:prSet presAssocID="{F21C97D4-05C0-493E-BD21-0BB2C74A09A7}" presName="tile2" presStyleLbl="node1" presStyleIdx="1" presStyleCnt="4"/>
      <dgm:spPr/>
    </dgm:pt>
    <dgm:pt modelId="{7C0D95F9-561F-45A8-8A0A-8A8AF1E07C7D}" type="pres">
      <dgm:prSet presAssocID="{F21C97D4-05C0-493E-BD21-0BB2C74A09A7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28AF7CF-CAD2-42BF-9274-E34DE115795E}" type="pres">
      <dgm:prSet presAssocID="{F21C97D4-05C0-493E-BD21-0BB2C74A09A7}" presName="tile3" presStyleLbl="node1" presStyleIdx="2" presStyleCnt="4"/>
      <dgm:spPr/>
    </dgm:pt>
    <dgm:pt modelId="{84AD6F01-BEC8-4910-AA07-74519CF49578}" type="pres">
      <dgm:prSet presAssocID="{F21C97D4-05C0-493E-BD21-0BB2C74A09A7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6D6D0A5-8697-478B-BB6C-5EAED9828C35}" type="pres">
      <dgm:prSet presAssocID="{F21C97D4-05C0-493E-BD21-0BB2C74A09A7}" presName="tile4" presStyleLbl="node1" presStyleIdx="3" presStyleCnt="4"/>
      <dgm:spPr/>
    </dgm:pt>
    <dgm:pt modelId="{ADA0DB8D-EE56-4D44-8F84-E3908167EE88}" type="pres">
      <dgm:prSet presAssocID="{F21C97D4-05C0-493E-BD21-0BB2C74A09A7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A5358A1E-5C95-423F-AD98-E01BBEF0A60D}" type="pres">
      <dgm:prSet presAssocID="{F21C97D4-05C0-493E-BD21-0BB2C74A09A7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F2336A12-D370-4337-B6CC-267BFB72027E}" type="presOf" srcId="{56249FAA-85E7-47E0-881B-212439F16C14}" destId="{A5358A1E-5C95-423F-AD98-E01BBEF0A60D}" srcOrd="0" destOrd="0" presId="urn:microsoft.com/office/officeart/2005/8/layout/matrix1"/>
    <dgm:cxn modelId="{C7E8C915-3B9A-4ADC-A95B-BA8EDB9CC615}" type="presOf" srcId="{F21C97D4-05C0-493E-BD21-0BB2C74A09A7}" destId="{C224A63F-B619-4A0D-922D-C6BBCA4FC930}" srcOrd="0" destOrd="0" presId="urn:microsoft.com/office/officeart/2005/8/layout/matrix1"/>
    <dgm:cxn modelId="{A4D0D116-FA98-449E-9693-047634E72FA1}" srcId="{56249FAA-85E7-47E0-881B-212439F16C14}" destId="{22048580-7941-450F-9736-8C1B31B2062C}" srcOrd="2" destOrd="0" parTransId="{2FFFB4D8-F011-4C2A-9755-B9F6D81AF76D}" sibTransId="{58A4AA56-687B-433B-AC4F-8E7B51357D1C}"/>
    <dgm:cxn modelId="{227B2120-4663-43F8-845B-FCA422ABB343}" srcId="{56249FAA-85E7-47E0-881B-212439F16C14}" destId="{B2DF4464-C97D-4121-8A89-96A30FA60AA0}" srcOrd="3" destOrd="0" parTransId="{CBED11D8-9B12-4FE4-9416-4FF525002C16}" sibTransId="{69253283-B55B-4A78-9ACF-4100CF699BF3}"/>
    <dgm:cxn modelId="{C96A463B-11B9-41A9-871F-8F7BDD0AD7B4}" srcId="{F21C97D4-05C0-493E-BD21-0BB2C74A09A7}" destId="{56249FAA-85E7-47E0-881B-212439F16C14}" srcOrd="0" destOrd="0" parTransId="{EC7B5652-033D-4F11-9A06-EA9708F33A63}" sibTransId="{BAA9A9BB-F7CB-4B88-8095-1B6F3A41148E}"/>
    <dgm:cxn modelId="{9653355B-1E41-435F-AE66-3993B8B2CEB4}" type="presOf" srcId="{B2DF4464-C97D-4121-8A89-96A30FA60AA0}" destId="{ADA0DB8D-EE56-4D44-8F84-E3908167EE88}" srcOrd="1" destOrd="0" presId="urn:microsoft.com/office/officeart/2005/8/layout/matrix1"/>
    <dgm:cxn modelId="{89A4A75C-0976-420E-B1C0-820DA09D8E3B}" srcId="{56249FAA-85E7-47E0-881B-212439F16C14}" destId="{2B67DD05-BF8C-410F-9AE2-98F599B87497}" srcOrd="0" destOrd="0" parTransId="{2B6285C4-6F03-4BAF-8333-C18F799E116E}" sibTransId="{6D7C6B65-BC4C-4AD4-8821-FEF873046554}"/>
    <dgm:cxn modelId="{BCA9FD61-AF6F-47C2-9725-6B3A82521604}" type="presOf" srcId="{B2DF4464-C97D-4121-8A89-96A30FA60AA0}" destId="{66D6D0A5-8697-478B-BB6C-5EAED9828C35}" srcOrd="0" destOrd="0" presId="urn:microsoft.com/office/officeart/2005/8/layout/matrix1"/>
    <dgm:cxn modelId="{BAA4F44A-BE63-45E2-BCDD-83417A7D0FAA}" type="presOf" srcId="{22048580-7941-450F-9736-8C1B31B2062C}" destId="{84AD6F01-BEC8-4910-AA07-74519CF49578}" srcOrd="1" destOrd="0" presId="urn:microsoft.com/office/officeart/2005/8/layout/matrix1"/>
    <dgm:cxn modelId="{C0DB2A52-D522-43E0-8219-77A66C9CB840}" type="presOf" srcId="{4AFDF88A-70B3-4452-96A6-898D656BC356}" destId="{7C0D95F9-561F-45A8-8A0A-8A8AF1E07C7D}" srcOrd="1" destOrd="0" presId="urn:microsoft.com/office/officeart/2005/8/layout/matrix1"/>
    <dgm:cxn modelId="{9F1064A6-4BFC-4290-8421-70B02DDFA716}" type="presOf" srcId="{22048580-7941-450F-9736-8C1B31B2062C}" destId="{028AF7CF-CAD2-42BF-9274-E34DE115795E}" srcOrd="0" destOrd="0" presId="urn:microsoft.com/office/officeart/2005/8/layout/matrix1"/>
    <dgm:cxn modelId="{546E7BB4-11A3-44BF-ADDE-61F82014E188}" type="presOf" srcId="{4AFDF88A-70B3-4452-96A6-898D656BC356}" destId="{7EADF4FB-A251-45AD-A1FC-3BCFEB791039}" srcOrd="0" destOrd="0" presId="urn:microsoft.com/office/officeart/2005/8/layout/matrix1"/>
    <dgm:cxn modelId="{C5BA60B9-72A4-4F0C-93EB-248529CEBD4C}" type="presOf" srcId="{2B67DD05-BF8C-410F-9AE2-98F599B87497}" destId="{420B2AFE-B80B-4682-A9A4-6456322F53B7}" srcOrd="1" destOrd="0" presId="urn:microsoft.com/office/officeart/2005/8/layout/matrix1"/>
    <dgm:cxn modelId="{564474FF-C2E3-42B9-909C-84D18EFD5E55}" srcId="{56249FAA-85E7-47E0-881B-212439F16C14}" destId="{4AFDF88A-70B3-4452-96A6-898D656BC356}" srcOrd="1" destOrd="0" parTransId="{9B908BB9-E9CA-46E8-BF71-5D92F65C0E24}" sibTransId="{02B1560D-6416-4801-AA0B-DAEC3A7743D7}"/>
    <dgm:cxn modelId="{E0C9AAFF-2921-427B-94DC-6AFE4C36E87B}" type="presOf" srcId="{2B67DD05-BF8C-410F-9AE2-98F599B87497}" destId="{4A739932-A7AA-4E61-BC23-920BFC0F9A5A}" srcOrd="0" destOrd="0" presId="urn:microsoft.com/office/officeart/2005/8/layout/matrix1"/>
    <dgm:cxn modelId="{8A2F934A-5016-4544-B190-9E8A622D2CC9}" type="presParOf" srcId="{C224A63F-B619-4A0D-922D-C6BBCA4FC930}" destId="{87FCD8C0-355F-45E1-A05D-D9FA09CF58F1}" srcOrd="0" destOrd="0" presId="urn:microsoft.com/office/officeart/2005/8/layout/matrix1"/>
    <dgm:cxn modelId="{C2D331EE-B67F-4E5A-A6D6-48A2085ABCEB}" type="presParOf" srcId="{87FCD8C0-355F-45E1-A05D-D9FA09CF58F1}" destId="{4A739932-A7AA-4E61-BC23-920BFC0F9A5A}" srcOrd="0" destOrd="0" presId="urn:microsoft.com/office/officeart/2005/8/layout/matrix1"/>
    <dgm:cxn modelId="{EFD7931B-D099-4ABF-AB6E-FCCA31ABC83A}" type="presParOf" srcId="{87FCD8C0-355F-45E1-A05D-D9FA09CF58F1}" destId="{420B2AFE-B80B-4682-A9A4-6456322F53B7}" srcOrd="1" destOrd="0" presId="urn:microsoft.com/office/officeart/2005/8/layout/matrix1"/>
    <dgm:cxn modelId="{AFFF1518-C15F-4BF7-87A4-AAB6BE842E7D}" type="presParOf" srcId="{87FCD8C0-355F-45E1-A05D-D9FA09CF58F1}" destId="{7EADF4FB-A251-45AD-A1FC-3BCFEB791039}" srcOrd="2" destOrd="0" presId="urn:microsoft.com/office/officeart/2005/8/layout/matrix1"/>
    <dgm:cxn modelId="{D853DFAD-5C22-412B-B18A-C8982E8527FB}" type="presParOf" srcId="{87FCD8C0-355F-45E1-A05D-D9FA09CF58F1}" destId="{7C0D95F9-561F-45A8-8A0A-8A8AF1E07C7D}" srcOrd="3" destOrd="0" presId="urn:microsoft.com/office/officeart/2005/8/layout/matrix1"/>
    <dgm:cxn modelId="{3EAF61E0-E63F-491A-89BE-3028350BAF19}" type="presParOf" srcId="{87FCD8C0-355F-45E1-A05D-D9FA09CF58F1}" destId="{028AF7CF-CAD2-42BF-9274-E34DE115795E}" srcOrd="4" destOrd="0" presId="urn:microsoft.com/office/officeart/2005/8/layout/matrix1"/>
    <dgm:cxn modelId="{0C34CA67-5C36-4063-B316-F58F85408E5D}" type="presParOf" srcId="{87FCD8C0-355F-45E1-A05D-D9FA09CF58F1}" destId="{84AD6F01-BEC8-4910-AA07-74519CF49578}" srcOrd="5" destOrd="0" presId="urn:microsoft.com/office/officeart/2005/8/layout/matrix1"/>
    <dgm:cxn modelId="{EFEC4518-DC90-4E77-8DDA-A0CB4295F418}" type="presParOf" srcId="{87FCD8C0-355F-45E1-A05D-D9FA09CF58F1}" destId="{66D6D0A5-8697-478B-BB6C-5EAED9828C35}" srcOrd="6" destOrd="0" presId="urn:microsoft.com/office/officeart/2005/8/layout/matrix1"/>
    <dgm:cxn modelId="{037D3993-5FC0-4A59-B9E8-5417E309A9B4}" type="presParOf" srcId="{87FCD8C0-355F-45E1-A05D-D9FA09CF58F1}" destId="{ADA0DB8D-EE56-4D44-8F84-E3908167EE88}" srcOrd="7" destOrd="0" presId="urn:microsoft.com/office/officeart/2005/8/layout/matrix1"/>
    <dgm:cxn modelId="{D82341CA-2CDC-47D9-83C8-1F44D594E0AB}" type="presParOf" srcId="{C224A63F-B619-4A0D-922D-C6BBCA4FC930}" destId="{A5358A1E-5C95-423F-AD98-E01BBEF0A60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C902AC-C54D-4D47-9E6A-B10B731947C2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3E25059-6745-4CF6-BADE-80504DB6D04B}">
      <dgm:prSet phldrT="[Text]"/>
      <dgm:spPr/>
      <dgm:t>
        <a:bodyPr/>
        <a:lstStyle/>
        <a:p>
          <a:r>
            <a:rPr lang="en-GB" dirty="0"/>
            <a:t>3.23 million in 2019 visitors</a:t>
          </a:r>
        </a:p>
      </dgm:t>
    </dgm:pt>
    <dgm:pt modelId="{C28D8D2E-DD34-4793-94D8-3B92C5EEDDE3}" type="parTrans" cxnId="{F73B1989-CE1C-4F4E-9ED1-ED97FA872113}">
      <dgm:prSet/>
      <dgm:spPr/>
      <dgm:t>
        <a:bodyPr/>
        <a:lstStyle/>
        <a:p>
          <a:endParaRPr lang="en-GB"/>
        </a:p>
      </dgm:t>
    </dgm:pt>
    <dgm:pt modelId="{C91793FA-A04B-464F-8951-AB87B8C67622}" type="sibTrans" cxnId="{F73B1989-CE1C-4F4E-9ED1-ED97FA872113}">
      <dgm:prSet/>
      <dgm:spPr/>
      <dgm:t>
        <a:bodyPr/>
        <a:lstStyle/>
        <a:p>
          <a:endParaRPr lang="en-GB"/>
        </a:p>
      </dgm:t>
    </dgm:pt>
    <dgm:pt modelId="{05EE0205-C896-4640-8390-3DFB17F3F298}">
      <dgm:prSet phldrT="[Text]"/>
      <dgm:spPr/>
      <dgm:t>
        <a:bodyPr/>
        <a:lstStyle/>
        <a:p>
          <a:r>
            <a:rPr lang="en-GB" dirty="0"/>
            <a:t>155 million speakers</a:t>
          </a:r>
        </a:p>
      </dgm:t>
    </dgm:pt>
    <dgm:pt modelId="{E8D45ABE-0F7E-46F3-B498-CEE61DB2FE97}" type="parTrans" cxnId="{06A7A16A-12F4-437A-A397-0011B4CAB02B}">
      <dgm:prSet/>
      <dgm:spPr/>
      <dgm:t>
        <a:bodyPr/>
        <a:lstStyle/>
        <a:p>
          <a:endParaRPr lang="en-GB"/>
        </a:p>
      </dgm:t>
    </dgm:pt>
    <dgm:pt modelId="{05B9A486-6247-43CF-88C6-2A6799FBF1FD}" type="sibTrans" cxnId="{06A7A16A-12F4-437A-A397-0011B4CAB02B}">
      <dgm:prSet/>
      <dgm:spPr/>
      <dgm:t>
        <a:bodyPr/>
        <a:lstStyle/>
        <a:p>
          <a:endParaRPr lang="en-GB"/>
        </a:p>
      </dgm:t>
    </dgm:pt>
    <dgm:pt modelId="{347FFFD5-2751-40BB-B641-BD37153D32BB}">
      <dgm:prSet phldrT="[Text]"/>
      <dgm:spPr/>
      <dgm:t>
        <a:bodyPr/>
        <a:lstStyle/>
        <a:p>
          <a:r>
            <a:rPr lang="en-GB" dirty="0"/>
            <a:t>Lack of sense of humour</a:t>
          </a:r>
        </a:p>
      </dgm:t>
    </dgm:pt>
    <dgm:pt modelId="{AC115FF3-E884-4822-BEDC-843782920130}" type="parTrans" cxnId="{DADE129C-448C-46F3-A4C7-C40A73F89DB8}">
      <dgm:prSet/>
      <dgm:spPr/>
      <dgm:t>
        <a:bodyPr/>
        <a:lstStyle/>
        <a:p>
          <a:endParaRPr lang="en-GB"/>
        </a:p>
      </dgm:t>
    </dgm:pt>
    <dgm:pt modelId="{9B024AF3-76A8-43B6-9D28-099B9D0CDB28}" type="sibTrans" cxnId="{DADE129C-448C-46F3-A4C7-C40A73F89DB8}">
      <dgm:prSet/>
      <dgm:spPr/>
      <dgm:t>
        <a:bodyPr/>
        <a:lstStyle/>
        <a:p>
          <a:endParaRPr lang="en-GB"/>
        </a:p>
      </dgm:t>
    </dgm:pt>
    <dgm:pt modelId="{93519132-EDA9-46EB-B7C2-1D2D7297A69C}">
      <dgm:prSet phldrT="[Text]"/>
      <dgm:spPr/>
      <dgm:t>
        <a:bodyPr/>
        <a:lstStyle/>
        <a:p>
          <a:r>
            <a:rPr lang="en-GB" dirty="0"/>
            <a:t>Belgium, Liechtenstein, Luxembourg &amp; Switzerland</a:t>
          </a:r>
        </a:p>
      </dgm:t>
    </dgm:pt>
    <dgm:pt modelId="{E7628372-281B-402C-ADCC-427F124C6478}" type="parTrans" cxnId="{4BD2556A-9729-4C32-954C-4DFE679301AB}">
      <dgm:prSet/>
      <dgm:spPr/>
      <dgm:t>
        <a:bodyPr/>
        <a:lstStyle/>
        <a:p>
          <a:endParaRPr lang="en-GB"/>
        </a:p>
      </dgm:t>
    </dgm:pt>
    <dgm:pt modelId="{F113E57C-0A02-4F92-99C5-033996256372}" type="sibTrans" cxnId="{4BD2556A-9729-4C32-954C-4DFE679301AB}">
      <dgm:prSet/>
      <dgm:spPr/>
      <dgm:t>
        <a:bodyPr/>
        <a:lstStyle/>
        <a:p>
          <a:endParaRPr lang="en-GB"/>
        </a:p>
      </dgm:t>
    </dgm:pt>
    <dgm:pt modelId="{70626040-1183-4F7D-8D8D-37A7CA83BBE7}">
      <dgm:prSet phldrT="[Text]"/>
      <dgm:spPr/>
      <dgm:t>
        <a:bodyPr/>
        <a:lstStyle/>
        <a:p>
          <a:r>
            <a:rPr lang="en-GB" dirty="0"/>
            <a:t>Germany and Austria only speak German</a:t>
          </a:r>
        </a:p>
      </dgm:t>
    </dgm:pt>
    <dgm:pt modelId="{A53E0DFE-4E48-4CDF-A6DF-6A959837E255}" type="parTrans" cxnId="{34831CAE-44B4-4C7E-8903-64B249340531}">
      <dgm:prSet/>
      <dgm:spPr/>
      <dgm:t>
        <a:bodyPr/>
        <a:lstStyle/>
        <a:p>
          <a:endParaRPr lang="en-GB"/>
        </a:p>
      </dgm:t>
    </dgm:pt>
    <dgm:pt modelId="{486371A2-BB52-41D6-98D6-EF91331FF564}" type="sibTrans" cxnId="{34831CAE-44B4-4C7E-8903-64B249340531}">
      <dgm:prSet/>
      <dgm:spPr/>
      <dgm:t>
        <a:bodyPr/>
        <a:lstStyle/>
        <a:p>
          <a:endParaRPr lang="en-GB"/>
        </a:p>
      </dgm:t>
    </dgm:pt>
    <dgm:pt modelId="{11910CA9-BE9E-4CE6-AAF5-A5E1FCB9A714}" type="pres">
      <dgm:prSet presAssocID="{12C902AC-C54D-4D47-9E6A-B10B731947C2}" presName="Name0" presStyleCnt="0">
        <dgm:presLayoutVars>
          <dgm:dir/>
          <dgm:resizeHandles val="exact"/>
        </dgm:presLayoutVars>
      </dgm:prSet>
      <dgm:spPr/>
    </dgm:pt>
    <dgm:pt modelId="{3861334C-C82F-4B83-99C6-7445AD7500CC}" type="pres">
      <dgm:prSet presAssocID="{12C902AC-C54D-4D47-9E6A-B10B731947C2}" presName="cycle" presStyleCnt="0"/>
      <dgm:spPr/>
    </dgm:pt>
    <dgm:pt modelId="{EF16B3EF-AED4-4353-BCAB-00FAF5504786}" type="pres">
      <dgm:prSet presAssocID="{23E25059-6745-4CF6-BADE-80504DB6D04B}" presName="nodeFirstNode" presStyleLbl="node1" presStyleIdx="0" presStyleCnt="5">
        <dgm:presLayoutVars>
          <dgm:bulletEnabled val="1"/>
        </dgm:presLayoutVars>
      </dgm:prSet>
      <dgm:spPr/>
    </dgm:pt>
    <dgm:pt modelId="{187F1269-22F6-4318-B7A9-6492000DE308}" type="pres">
      <dgm:prSet presAssocID="{C91793FA-A04B-464F-8951-AB87B8C67622}" presName="sibTransFirstNode" presStyleLbl="bgShp" presStyleIdx="0" presStyleCnt="1"/>
      <dgm:spPr/>
    </dgm:pt>
    <dgm:pt modelId="{B98E5663-DD93-4893-9669-76E4F5FEBEBC}" type="pres">
      <dgm:prSet presAssocID="{05EE0205-C896-4640-8390-3DFB17F3F298}" presName="nodeFollowingNodes" presStyleLbl="node1" presStyleIdx="1" presStyleCnt="5">
        <dgm:presLayoutVars>
          <dgm:bulletEnabled val="1"/>
        </dgm:presLayoutVars>
      </dgm:prSet>
      <dgm:spPr/>
    </dgm:pt>
    <dgm:pt modelId="{8E3287F2-A4E0-4E95-9236-92DA01271318}" type="pres">
      <dgm:prSet presAssocID="{347FFFD5-2751-40BB-B641-BD37153D32BB}" presName="nodeFollowingNodes" presStyleLbl="node1" presStyleIdx="2" presStyleCnt="5">
        <dgm:presLayoutVars>
          <dgm:bulletEnabled val="1"/>
        </dgm:presLayoutVars>
      </dgm:prSet>
      <dgm:spPr/>
    </dgm:pt>
    <dgm:pt modelId="{3649BA81-C043-42DC-B64E-033849678D4B}" type="pres">
      <dgm:prSet presAssocID="{93519132-EDA9-46EB-B7C2-1D2D7297A69C}" presName="nodeFollowingNodes" presStyleLbl="node1" presStyleIdx="3" presStyleCnt="5">
        <dgm:presLayoutVars>
          <dgm:bulletEnabled val="1"/>
        </dgm:presLayoutVars>
      </dgm:prSet>
      <dgm:spPr/>
    </dgm:pt>
    <dgm:pt modelId="{3F7A5D16-844A-455E-9057-ADC8504F7674}" type="pres">
      <dgm:prSet presAssocID="{70626040-1183-4F7D-8D8D-37A7CA83BBE7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0B2E0300-E967-414A-99B6-D1F28BBC722D}" type="presOf" srcId="{05EE0205-C896-4640-8390-3DFB17F3F298}" destId="{B98E5663-DD93-4893-9669-76E4F5FEBEBC}" srcOrd="0" destOrd="0" presId="urn:microsoft.com/office/officeart/2005/8/layout/cycle3"/>
    <dgm:cxn modelId="{F9EC2247-4884-48D7-8E6D-AE77572EAF7F}" type="presOf" srcId="{23E25059-6745-4CF6-BADE-80504DB6D04B}" destId="{EF16B3EF-AED4-4353-BCAB-00FAF5504786}" srcOrd="0" destOrd="0" presId="urn:microsoft.com/office/officeart/2005/8/layout/cycle3"/>
    <dgm:cxn modelId="{4BD2556A-9729-4C32-954C-4DFE679301AB}" srcId="{12C902AC-C54D-4D47-9E6A-B10B731947C2}" destId="{93519132-EDA9-46EB-B7C2-1D2D7297A69C}" srcOrd="3" destOrd="0" parTransId="{E7628372-281B-402C-ADCC-427F124C6478}" sibTransId="{F113E57C-0A02-4F92-99C5-033996256372}"/>
    <dgm:cxn modelId="{06A7A16A-12F4-437A-A397-0011B4CAB02B}" srcId="{12C902AC-C54D-4D47-9E6A-B10B731947C2}" destId="{05EE0205-C896-4640-8390-3DFB17F3F298}" srcOrd="1" destOrd="0" parTransId="{E8D45ABE-0F7E-46F3-B498-CEE61DB2FE97}" sibTransId="{05B9A486-6247-43CF-88C6-2A6799FBF1FD}"/>
    <dgm:cxn modelId="{F881BE4B-EB13-416B-A2FF-D810A97FCAE9}" type="presOf" srcId="{93519132-EDA9-46EB-B7C2-1D2D7297A69C}" destId="{3649BA81-C043-42DC-B64E-033849678D4B}" srcOrd="0" destOrd="0" presId="urn:microsoft.com/office/officeart/2005/8/layout/cycle3"/>
    <dgm:cxn modelId="{0B4A9C59-D633-41C1-83D1-E9A305D6BB9D}" type="presOf" srcId="{347FFFD5-2751-40BB-B641-BD37153D32BB}" destId="{8E3287F2-A4E0-4E95-9236-92DA01271318}" srcOrd="0" destOrd="0" presId="urn:microsoft.com/office/officeart/2005/8/layout/cycle3"/>
    <dgm:cxn modelId="{F73B1989-CE1C-4F4E-9ED1-ED97FA872113}" srcId="{12C902AC-C54D-4D47-9E6A-B10B731947C2}" destId="{23E25059-6745-4CF6-BADE-80504DB6D04B}" srcOrd="0" destOrd="0" parTransId="{C28D8D2E-DD34-4793-94D8-3B92C5EEDDE3}" sibTransId="{C91793FA-A04B-464F-8951-AB87B8C67622}"/>
    <dgm:cxn modelId="{FEC5648F-1672-4A59-A1AD-6AA9460087BA}" type="presOf" srcId="{12C902AC-C54D-4D47-9E6A-B10B731947C2}" destId="{11910CA9-BE9E-4CE6-AAF5-A5E1FCB9A714}" srcOrd="0" destOrd="0" presId="urn:microsoft.com/office/officeart/2005/8/layout/cycle3"/>
    <dgm:cxn modelId="{DADE129C-448C-46F3-A4C7-C40A73F89DB8}" srcId="{12C902AC-C54D-4D47-9E6A-B10B731947C2}" destId="{347FFFD5-2751-40BB-B641-BD37153D32BB}" srcOrd="2" destOrd="0" parTransId="{AC115FF3-E884-4822-BEDC-843782920130}" sibTransId="{9B024AF3-76A8-43B6-9D28-099B9D0CDB28}"/>
    <dgm:cxn modelId="{34831CAE-44B4-4C7E-8903-64B249340531}" srcId="{12C902AC-C54D-4D47-9E6A-B10B731947C2}" destId="{70626040-1183-4F7D-8D8D-37A7CA83BBE7}" srcOrd="4" destOrd="0" parTransId="{A53E0DFE-4E48-4CDF-A6DF-6A959837E255}" sibTransId="{486371A2-BB52-41D6-98D6-EF91331FF564}"/>
    <dgm:cxn modelId="{D7E5A7D5-2DE1-456B-A75A-62DC4B6C3774}" type="presOf" srcId="{C91793FA-A04B-464F-8951-AB87B8C67622}" destId="{187F1269-22F6-4318-B7A9-6492000DE308}" srcOrd="0" destOrd="0" presId="urn:microsoft.com/office/officeart/2005/8/layout/cycle3"/>
    <dgm:cxn modelId="{1D5C1DF9-21C1-4553-BE91-2143D325899B}" type="presOf" srcId="{70626040-1183-4F7D-8D8D-37A7CA83BBE7}" destId="{3F7A5D16-844A-455E-9057-ADC8504F7674}" srcOrd="0" destOrd="0" presId="urn:microsoft.com/office/officeart/2005/8/layout/cycle3"/>
    <dgm:cxn modelId="{D26A5023-6951-4928-8C64-4450C09B44C0}" type="presParOf" srcId="{11910CA9-BE9E-4CE6-AAF5-A5E1FCB9A714}" destId="{3861334C-C82F-4B83-99C6-7445AD7500CC}" srcOrd="0" destOrd="0" presId="urn:microsoft.com/office/officeart/2005/8/layout/cycle3"/>
    <dgm:cxn modelId="{3BA7F23A-68C2-4BFC-852E-4B61E4A42734}" type="presParOf" srcId="{3861334C-C82F-4B83-99C6-7445AD7500CC}" destId="{EF16B3EF-AED4-4353-BCAB-00FAF5504786}" srcOrd="0" destOrd="0" presId="urn:microsoft.com/office/officeart/2005/8/layout/cycle3"/>
    <dgm:cxn modelId="{75F5A7BC-BAE8-4683-BB81-BB253177198C}" type="presParOf" srcId="{3861334C-C82F-4B83-99C6-7445AD7500CC}" destId="{187F1269-22F6-4318-B7A9-6492000DE308}" srcOrd="1" destOrd="0" presId="urn:microsoft.com/office/officeart/2005/8/layout/cycle3"/>
    <dgm:cxn modelId="{9C80FAE5-8704-4EAA-A498-329C0AE478AB}" type="presParOf" srcId="{3861334C-C82F-4B83-99C6-7445AD7500CC}" destId="{B98E5663-DD93-4893-9669-76E4F5FEBEBC}" srcOrd="2" destOrd="0" presId="urn:microsoft.com/office/officeart/2005/8/layout/cycle3"/>
    <dgm:cxn modelId="{8F6BD3E8-9B49-4223-A4CD-2D49B45145D0}" type="presParOf" srcId="{3861334C-C82F-4B83-99C6-7445AD7500CC}" destId="{8E3287F2-A4E0-4E95-9236-92DA01271318}" srcOrd="3" destOrd="0" presId="urn:microsoft.com/office/officeart/2005/8/layout/cycle3"/>
    <dgm:cxn modelId="{2AF62C30-696E-4F0B-B5B9-4253F11DB662}" type="presParOf" srcId="{3861334C-C82F-4B83-99C6-7445AD7500CC}" destId="{3649BA81-C043-42DC-B64E-033849678D4B}" srcOrd="4" destOrd="0" presId="urn:microsoft.com/office/officeart/2005/8/layout/cycle3"/>
    <dgm:cxn modelId="{ED9D1466-7610-41C0-9627-BDCF9F2CC186}" type="presParOf" srcId="{3861334C-C82F-4B83-99C6-7445AD7500CC}" destId="{3F7A5D16-844A-455E-9057-ADC8504F7674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D1C302-684C-4922-9DAC-241BA14F2CE1}" type="doc">
      <dgm:prSet loTypeId="urn:diagrams.loki3.com/TabbedArc+Icon" loCatId="relationship" qsTypeId="urn:microsoft.com/office/officeart/2005/8/quickstyle/simple1" qsCatId="simple" csTypeId="urn:microsoft.com/office/officeart/2005/8/colors/accent1_2" csCatId="accent1" phldr="1"/>
      <dgm:spPr/>
    </dgm:pt>
    <dgm:pt modelId="{983209C1-B62D-4530-BEBA-0723998EE523}">
      <dgm:prSet phldrT="[Text]"/>
      <dgm:spPr/>
      <dgm:t>
        <a:bodyPr/>
        <a:lstStyle/>
        <a:p>
          <a:r>
            <a:rPr lang="en-GB" dirty="0" err="1"/>
            <a:t>Guten</a:t>
          </a:r>
          <a:r>
            <a:rPr lang="en-GB" dirty="0"/>
            <a:t> Morgen!</a:t>
          </a:r>
        </a:p>
      </dgm:t>
    </dgm:pt>
    <dgm:pt modelId="{4B0A6FDD-181C-4075-910B-1B1CA23D41DD}" type="parTrans" cxnId="{20226EAD-6E71-4FC4-822A-265CF6486A5B}">
      <dgm:prSet/>
      <dgm:spPr/>
      <dgm:t>
        <a:bodyPr/>
        <a:lstStyle/>
        <a:p>
          <a:endParaRPr lang="en-GB"/>
        </a:p>
      </dgm:t>
    </dgm:pt>
    <dgm:pt modelId="{88372FAA-E2BC-4862-81AA-C86C481E7B44}" type="sibTrans" cxnId="{20226EAD-6E71-4FC4-822A-265CF6486A5B}">
      <dgm:prSet/>
      <dgm:spPr/>
      <dgm:t>
        <a:bodyPr/>
        <a:lstStyle/>
        <a:p>
          <a:endParaRPr lang="en-GB"/>
        </a:p>
      </dgm:t>
    </dgm:pt>
    <dgm:pt modelId="{195D1EA6-75D2-4D01-A0CB-28CEA5D5EC79}">
      <dgm:prSet phldrT="[Text]"/>
      <dgm:spPr/>
      <dgm:t>
        <a:bodyPr/>
        <a:lstStyle/>
        <a:p>
          <a:r>
            <a:rPr lang="en-GB" dirty="0"/>
            <a:t>Sie</a:t>
          </a:r>
        </a:p>
      </dgm:t>
    </dgm:pt>
    <dgm:pt modelId="{DA66B40E-709C-4FC3-AF75-E4983E37EF26}" type="parTrans" cxnId="{7A2D66B5-4509-4BB6-988E-7D3C220CD6D1}">
      <dgm:prSet/>
      <dgm:spPr/>
      <dgm:t>
        <a:bodyPr/>
        <a:lstStyle/>
        <a:p>
          <a:endParaRPr lang="en-GB"/>
        </a:p>
      </dgm:t>
    </dgm:pt>
    <dgm:pt modelId="{6A57E801-E322-4CC9-A052-64C3A068D041}" type="sibTrans" cxnId="{7A2D66B5-4509-4BB6-988E-7D3C220CD6D1}">
      <dgm:prSet/>
      <dgm:spPr/>
      <dgm:t>
        <a:bodyPr/>
        <a:lstStyle/>
        <a:p>
          <a:endParaRPr lang="en-GB"/>
        </a:p>
      </dgm:t>
    </dgm:pt>
    <dgm:pt modelId="{B9021309-1294-493F-985E-339DC8540085}">
      <dgm:prSet phldrT="[Text]"/>
      <dgm:spPr/>
      <dgm:t>
        <a:bodyPr/>
        <a:lstStyle/>
        <a:p>
          <a:r>
            <a:rPr lang="en-GB" dirty="0"/>
            <a:t>Hallo</a:t>
          </a:r>
        </a:p>
      </dgm:t>
    </dgm:pt>
    <dgm:pt modelId="{547EEF4C-639D-46DE-8A76-682B1214C43B}" type="parTrans" cxnId="{C5F0B47F-FDF2-41E7-96D7-14332DF8D2FC}">
      <dgm:prSet/>
      <dgm:spPr/>
      <dgm:t>
        <a:bodyPr/>
        <a:lstStyle/>
        <a:p>
          <a:endParaRPr lang="en-GB"/>
        </a:p>
      </dgm:t>
    </dgm:pt>
    <dgm:pt modelId="{F71046E3-6B58-4191-8384-E436B87ACB28}" type="sibTrans" cxnId="{C5F0B47F-FDF2-41E7-96D7-14332DF8D2FC}">
      <dgm:prSet/>
      <dgm:spPr/>
      <dgm:t>
        <a:bodyPr/>
        <a:lstStyle/>
        <a:p>
          <a:endParaRPr lang="en-GB"/>
        </a:p>
      </dgm:t>
    </dgm:pt>
    <dgm:pt modelId="{72B447A7-A2FE-427F-A627-B33FFCA96EFD}" type="pres">
      <dgm:prSet presAssocID="{6DD1C302-684C-4922-9DAC-241BA14F2CE1}" presName="Name0" presStyleCnt="0">
        <dgm:presLayoutVars>
          <dgm:dir/>
          <dgm:resizeHandles val="exact"/>
        </dgm:presLayoutVars>
      </dgm:prSet>
      <dgm:spPr/>
    </dgm:pt>
    <dgm:pt modelId="{E66F2A49-5296-41A3-A1FB-0F0D08BAF9D6}" type="pres">
      <dgm:prSet presAssocID="{983209C1-B62D-4530-BEBA-0723998EE523}" presName="twoplus" presStyleLbl="node1" presStyleIdx="0" presStyleCnt="3">
        <dgm:presLayoutVars>
          <dgm:bulletEnabled val="1"/>
        </dgm:presLayoutVars>
      </dgm:prSet>
      <dgm:spPr/>
    </dgm:pt>
    <dgm:pt modelId="{84D2277F-B7E7-48D5-88CF-B5030B6D33C6}" type="pres">
      <dgm:prSet presAssocID="{195D1EA6-75D2-4D01-A0CB-28CEA5D5EC79}" presName="twoplus" presStyleLbl="node1" presStyleIdx="1" presStyleCnt="3">
        <dgm:presLayoutVars>
          <dgm:bulletEnabled val="1"/>
        </dgm:presLayoutVars>
      </dgm:prSet>
      <dgm:spPr/>
    </dgm:pt>
    <dgm:pt modelId="{5B2A68C0-2C98-4FE3-A1DA-37DC2A4E8C71}" type="pres">
      <dgm:prSet presAssocID="{B9021309-1294-493F-985E-339DC8540085}" presName="twoplus" presStyleLbl="node1" presStyleIdx="2" presStyleCnt="3">
        <dgm:presLayoutVars>
          <dgm:bulletEnabled val="1"/>
        </dgm:presLayoutVars>
      </dgm:prSet>
      <dgm:spPr/>
    </dgm:pt>
  </dgm:ptLst>
  <dgm:cxnLst>
    <dgm:cxn modelId="{41E35321-3CEC-4576-80A6-5DFB72B9CDF8}" type="presOf" srcId="{983209C1-B62D-4530-BEBA-0723998EE523}" destId="{E66F2A49-5296-41A3-A1FB-0F0D08BAF9D6}" srcOrd="0" destOrd="0" presId="urn:diagrams.loki3.com/TabbedArc+Icon"/>
    <dgm:cxn modelId="{30D1863D-4728-462B-A173-E813C89B2D7F}" type="presOf" srcId="{195D1EA6-75D2-4D01-A0CB-28CEA5D5EC79}" destId="{84D2277F-B7E7-48D5-88CF-B5030B6D33C6}" srcOrd="0" destOrd="0" presId="urn:diagrams.loki3.com/TabbedArc+Icon"/>
    <dgm:cxn modelId="{93010F5B-AEA8-472F-8724-9290E7ABC7B2}" type="presOf" srcId="{B9021309-1294-493F-985E-339DC8540085}" destId="{5B2A68C0-2C98-4FE3-A1DA-37DC2A4E8C71}" srcOrd="0" destOrd="0" presId="urn:diagrams.loki3.com/TabbedArc+Icon"/>
    <dgm:cxn modelId="{C5F0B47F-FDF2-41E7-96D7-14332DF8D2FC}" srcId="{6DD1C302-684C-4922-9DAC-241BA14F2CE1}" destId="{B9021309-1294-493F-985E-339DC8540085}" srcOrd="2" destOrd="0" parTransId="{547EEF4C-639D-46DE-8A76-682B1214C43B}" sibTransId="{F71046E3-6B58-4191-8384-E436B87ACB28}"/>
    <dgm:cxn modelId="{482497A6-4D71-4A26-A86E-6769F8A26433}" type="presOf" srcId="{6DD1C302-684C-4922-9DAC-241BA14F2CE1}" destId="{72B447A7-A2FE-427F-A627-B33FFCA96EFD}" srcOrd="0" destOrd="0" presId="urn:diagrams.loki3.com/TabbedArc+Icon"/>
    <dgm:cxn modelId="{20226EAD-6E71-4FC4-822A-265CF6486A5B}" srcId="{6DD1C302-684C-4922-9DAC-241BA14F2CE1}" destId="{983209C1-B62D-4530-BEBA-0723998EE523}" srcOrd="0" destOrd="0" parTransId="{4B0A6FDD-181C-4075-910B-1B1CA23D41DD}" sibTransId="{88372FAA-E2BC-4862-81AA-C86C481E7B44}"/>
    <dgm:cxn modelId="{7A2D66B5-4509-4BB6-988E-7D3C220CD6D1}" srcId="{6DD1C302-684C-4922-9DAC-241BA14F2CE1}" destId="{195D1EA6-75D2-4D01-A0CB-28CEA5D5EC79}" srcOrd="1" destOrd="0" parTransId="{DA66B40E-709C-4FC3-AF75-E4983E37EF26}" sibTransId="{6A57E801-E322-4CC9-A052-64C3A068D041}"/>
    <dgm:cxn modelId="{05588285-DFF7-42CF-9529-9CC18A6B3499}" type="presParOf" srcId="{72B447A7-A2FE-427F-A627-B33FFCA96EFD}" destId="{E66F2A49-5296-41A3-A1FB-0F0D08BAF9D6}" srcOrd="0" destOrd="0" presId="urn:diagrams.loki3.com/TabbedArc+Icon"/>
    <dgm:cxn modelId="{B0752FD1-F48B-4914-9CBF-05314476BC1F}" type="presParOf" srcId="{72B447A7-A2FE-427F-A627-B33FFCA96EFD}" destId="{84D2277F-B7E7-48D5-88CF-B5030B6D33C6}" srcOrd="1" destOrd="0" presId="urn:diagrams.loki3.com/TabbedArc+Icon"/>
    <dgm:cxn modelId="{21A2E2C2-A10E-4A24-A45E-3642FE62B600}" type="presParOf" srcId="{72B447A7-A2FE-427F-A627-B33FFCA96EFD}" destId="{5B2A68C0-2C98-4FE3-A1DA-37DC2A4E8C71}" srcOrd="2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D1C302-684C-4922-9DAC-241BA14F2CE1}" type="doc">
      <dgm:prSet loTypeId="urn:diagrams.loki3.com/TabbedArc+Icon" loCatId="relationship" qsTypeId="urn:microsoft.com/office/officeart/2005/8/quickstyle/simple1" qsCatId="simple" csTypeId="urn:microsoft.com/office/officeart/2005/8/colors/accent1_2" csCatId="accent1" phldr="1"/>
      <dgm:spPr/>
    </dgm:pt>
    <dgm:pt modelId="{983209C1-B62D-4530-BEBA-0723998EE523}">
      <dgm:prSet phldrT="[Text]"/>
      <dgm:spPr/>
      <dgm:t>
        <a:bodyPr/>
        <a:lstStyle/>
        <a:p>
          <a:r>
            <a:rPr lang="en-GB" dirty="0"/>
            <a:t>Wie </a:t>
          </a:r>
          <a:r>
            <a:rPr lang="en-GB" dirty="0" err="1"/>
            <a:t>geht’s</a:t>
          </a:r>
          <a:r>
            <a:rPr lang="en-GB" dirty="0"/>
            <a:t>?</a:t>
          </a:r>
        </a:p>
      </dgm:t>
    </dgm:pt>
    <dgm:pt modelId="{4B0A6FDD-181C-4075-910B-1B1CA23D41DD}" type="parTrans" cxnId="{20226EAD-6E71-4FC4-822A-265CF6486A5B}">
      <dgm:prSet/>
      <dgm:spPr/>
      <dgm:t>
        <a:bodyPr/>
        <a:lstStyle/>
        <a:p>
          <a:endParaRPr lang="en-GB"/>
        </a:p>
      </dgm:t>
    </dgm:pt>
    <dgm:pt modelId="{88372FAA-E2BC-4862-81AA-C86C481E7B44}" type="sibTrans" cxnId="{20226EAD-6E71-4FC4-822A-265CF6486A5B}">
      <dgm:prSet/>
      <dgm:spPr/>
      <dgm:t>
        <a:bodyPr/>
        <a:lstStyle/>
        <a:p>
          <a:endParaRPr lang="en-GB"/>
        </a:p>
      </dgm:t>
    </dgm:pt>
    <dgm:pt modelId="{195D1EA6-75D2-4D01-A0CB-28CEA5D5EC79}">
      <dgm:prSet phldrT="[Text]"/>
      <dgm:spPr/>
      <dgm:t>
        <a:bodyPr/>
        <a:lstStyle/>
        <a:p>
          <a:r>
            <a:rPr lang="en-GB" dirty="0" err="1"/>
            <a:t>Guten</a:t>
          </a:r>
          <a:r>
            <a:rPr lang="en-GB" dirty="0"/>
            <a:t> Abend!</a:t>
          </a:r>
        </a:p>
      </dgm:t>
    </dgm:pt>
    <dgm:pt modelId="{DA66B40E-709C-4FC3-AF75-E4983E37EF26}" type="parTrans" cxnId="{7A2D66B5-4509-4BB6-988E-7D3C220CD6D1}">
      <dgm:prSet/>
      <dgm:spPr/>
      <dgm:t>
        <a:bodyPr/>
        <a:lstStyle/>
        <a:p>
          <a:endParaRPr lang="en-GB"/>
        </a:p>
      </dgm:t>
    </dgm:pt>
    <dgm:pt modelId="{6A57E801-E322-4CC9-A052-64C3A068D041}" type="sibTrans" cxnId="{7A2D66B5-4509-4BB6-988E-7D3C220CD6D1}">
      <dgm:prSet/>
      <dgm:spPr/>
      <dgm:t>
        <a:bodyPr/>
        <a:lstStyle/>
        <a:p>
          <a:endParaRPr lang="en-GB"/>
        </a:p>
      </dgm:t>
    </dgm:pt>
    <dgm:pt modelId="{B9021309-1294-493F-985E-339DC8540085}">
      <dgm:prSet phldrT="[Text]"/>
      <dgm:spPr/>
      <dgm:t>
        <a:bodyPr/>
        <a:lstStyle/>
        <a:p>
          <a:r>
            <a:rPr lang="en-GB" dirty="0" err="1"/>
            <a:t>Guten</a:t>
          </a:r>
          <a:r>
            <a:rPr lang="en-GB" dirty="0"/>
            <a:t> Tag!</a:t>
          </a:r>
        </a:p>
      </dgm:t>
    </dgm:pt>
    <dgm:pt modelId="{547EEF4C-639D-46DE-8A76-682B1214C43B}" type="parTrans" cxnId="{C5F0B47F-FDF2-41E7-96D7-14332DF8D2FC}">
      <dgm:prSet/>
      <dgm:spPr/>
      <dgm:t>
        <a:bodyPr/>
        <a:lstStyle/>
        <a:p>
          <a:endParaRPr lang="en-GB"/>
        </a:p>
      </dgm:t>
    </dgm:pt>
    <dgm:pt modelId="{F71046E3-6B58-4191-8384-E436B87ACB28}" type="sibTrans" cxnId="{C5F0B47F-FDF2-41E7-96D7-14332DF8D2FC}">
      <dgm:prSet/>
      <dgm:spPr/>
      <dgm:t>
        <a:bodyPr/>
        <a:lstStyle/>
        <a:p>
          <a:endParaRPr lang="en-GB"/>
        </a:p>
      </dgm:t>
    </dgm:pt>
    <dgm:pt modelId="{72B447A7-A2FE-427F-A627-B33FFCA96EFD}" type="pres">
      <dgm:prSet presAssocID="{6DD1C302-684C-4922-9DAC-241BA14F2CE1}" presName="Name0" presStyleCnt="0">
        <dgm:presLayoutVars>
          <dgm:dir/>
          <dgm:resizeHandles val="exact"/>
        </dgm:presLayoutVars>
      </dgm:prSet>
      <dgm:spPr/>
    </dgm:pt>
    <dgm:pt modelId="{E66F2A49-5296-41A3-A1FB-0F0D08BAF9D6}" type="pres">
      <dgm:prSet presAssocID="{983209C1-B62D-4530-BEBA-0723998EE523}" presName="twoplus" presStyleLbl="node1" presStyleIdx="0" presStyleCnt="3">
        <dgm:presLayoutVars>
          <dgm:bulletEnabled val="1"/>
        </dgm:presLayoutVars>
      </dgm:prSet>
      <dgm:spPr/>
    </dgm:pt>
    <dgm:pt modelId="{84D2277F-B7E7-48D5-88CF-B5030B6D33C6}" type="pres">
      <dgm:prSet presAssocID="{195D1EA6-75D2-4D01-A0CB-28CEA5D5EC79}" presName="twoplus" presStyleLbl="node1" presStyleIdx="1" presStyleCnt="3">
        <dgm:presLayoutVars>
          <dgm:bulletEnabled val="1"/>
        </dgm:presLayoutVars>
      </dgm:prSet>
      <dgm:spPr/>
    </dgm:pt>
    <dgm:pt modelId="{5B2A68C0-2C98-4FE3-A1DA-37DC2A4E8C71}" type="pres">
      <dgm:prSet presAssocID="{B9021309-1294-493F-985E-339DC8540085}" presName="twoplus" presStyleLbl="node1" presStyleIdx="2" presStyleCnt="3">
        <dgm:presLayoutVars>
          <dgm:bulletEnabled val="1"/>
        </dgm:presLayoutVars>
      </dgm:prSet>
      <dgm:spPr/>
    </dgm:pt>
  </dgm:ptLst>
  <dgm:cxnLst>
    <dgm:cxn modelId="{41E35321-3CEC-4576-80A6-5DFB72B9CDF8}" type="presOf" srcId="{983209C1-B62D-4530-BEBA-0723998EE523}" destId="{E66F2A49-5296-41A3-A1FB-0F0D08BAF9D6}" srcOrd="0" destOrd="0" presId="urn:diagrams.loki3.com/TabbedArc+Icon"/>
    <dgm:cxn modelId="{30D1863D-4728-462B-A173-E813C89B2D7F}" type="presOf" srcId="{195D1EA6-75D2-4D01-A0CB-28CEA5D5EC79}" destId="{84D2277F-B7E7-48D5-88CF-B5030B6D33C6}" srcOrd="0" destOrd="0" presId="urn:diagrams.loki3.com/TabbedArc+Icon"/>
    <dgm:cxn modelId="{93010F5B-AEA8-472F-8724-9290E7ABC7B2}" type="presOf" srcId="{B9021309-1294-493F-985E-339DC8540085}" destId="{5B2A68C0-2C98-4FE3-A1DA-37DC2A4E8C71}" srcOrd="0" destOrd="0" presId="urn:diagrams.loki3.com/TabbedArc+Icon"/>
    <dgm:cxn modelId="{C5F0B47F-FDF2-41E7-96D7-14332DF8D2FC}" srcId="{6DD1C302-684C-4922-9DAC-241BA14F2CE1}" destId="{B9021309-1294-493F-985E-339DC8540085}" srcOrd="2" destOrd="0" parTransId="{547EEF4C-639D-46DE-8A76-682B1214C43B}" sibTransId="{F71046E3-6B58-4191-8384-E436B87ACB28}"/>
    <dgm:cxn modelId="{482497A6-4D71-4A26-A86E-6769F8A26433}" type="presOf" srcId="{6DD1C302-684C-4922-9DAC-241BA14F2CE1}" destId="{72B447A7-A2FE-427F-A627-B33FFCA96EFD}" srcOrd="0" destOrd="0" presId="urn:diagrams.loki3.com/TabbedArc+Icon"/>
    <dgm:cxn modelId="{20226EAD-6E71-4FC4-822A-265CF6486A5B}" srcId="{6DD1C302-684C-4922-9DAC-241BA14F2CE1}" destId="{983209C1-B62D-4530-BEBA-0723998EE523}" srcOrd="0" destOrd="0" parTransId="{4B0A6FDD-181C-4075-910B-1B1CA23D41DD}" sibTransId="{88372FAA-E2BC-4862-81AA-C86C481E7B44}"/>
    <dgm:cxn modelId="{7A2D66B5-4509-4BB6-988E-7D3C220CD6D1}" srcId="{6DD1C302-684C-4922-9DAC-241BA14F2CE1}" destId="{195D1EA6-75D2-4D01-A0CB-28CEA5D5EC79}" srcOrd="1" destOrd="0" parTransId="{DA66B40E-709C-4FC3-AF75-E4983E37EF26}" sibTransId="{6A57E801-E322-4CC9-A052-64C3A068D041}"/>
    <dgm:cxn modelId="{05588285-DFF7-42CF-9529-9CC18A6B3499}" type="presParOf" srcId="{72B447A7-A2FE-427F-A627-B33FFCA96EFD}" destId="{E66F2A49-5296-41A3-A1FB-0F0D08BAF9D6}" srcOrd="0" destOrd="0" presId="urn:diagrams.loki3.com/TabbedArc+Icon"/>
    <dgm:cxn modelId="{B0752FD1-F48B-4914-9CBF-05314476BC1F}" type="presParOf" srcId="{72B447A7-A2FE-427F-A627-B33FFCA96EFD}" destId="{84D2277F-B7E7-48D5-88CF-B5030B6D33C6}" srcOrd="1" destOrd="0" presId="urn:diagrams.loki3.com/TabbedArc+Icon"/>
    <dgm:cxn modelId="{21A2E2C2-A10E-4A24-A45E-3642FE62B600}" type="presParOf" srcId="{72B447A7-A2FE-427F-A627-B33FFCA96EFD}" destId="{5B2A68C0-2C98-4FE3-A1DA-37DC2A4E8C71}" srcOrd="2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739932-A7AA-4E61-BC23-920BFC0F9A5A}">
      <dsp:nvSpPr>
        <dsp:cNvPr id="0" name=""/>
        <dsp:cNvSpPr/>
      </dsp:nvSpPr>
      <dsp:spPr>
        <a:xfrm rot="16200000">
          <a:off x="519927" y="-519927"/>
          <a:ext cx="2389518" cy="3429373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Staff Morale</a:t>
          </a:r>
        </a:p>
      </dsp:txBody>
      <dsp:txXfrm rot="5400000">
        <a:off x="0" y="0"/>
        <a:ext cx="3429373" cy="1792138"/>
      </dsp:txXfrm>
    </dsp:sp>
    <dsp:sp modelId="{7EADF4FB-A251-45AD-A1FC-3BCFEB791039}">
      <dsp:nvSpPr>
        <dsp:cNvPr id="0" name=""/>
        <dsp:cNvSpPr/>
      </dsp:nvSpPr>
      <dsp:spPr>
        <a:xfrm>
          <a:off x="3429373" y="0"/>
          <a:ext cx="3429373" cy="2389518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New Language Learnt</a:t>
          </a:r>
        </a:p>
      </dsp:txBody>
      <dsp:txXfrm>
        <a:off x="3429373" y="0"/>
        <a:ext cx="3429373" cy="1792138"/>
      </dsp:txXfrm>
    </dsp:sp>
    <dsp:sp modelId="{028AF7CF-CAD2-42BF-9274-E34DE115795E}">
      <dsp:nvSpPr>
        <dsp:cNvPr id="0" name=""/>
        <dsp:cNvSpPr/>
      </dsp:nvSpPr>
      <dsp:spPr>
        <a:xfrm rot="10800000">
          <a:off x="0" y="2389518"/>
          <a:ext cx="3429373" cy="2389518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Expansion</a:t>
          </a:r>
        </a:p>
      </dsp:txBody>
      <dsp:txXfrm rot="10800000">
        <a:off x="0" y="2986898"/>
        <a:ext cx="3429373" cy="1792138"/>
      </dsp:txXfrm>
    </dsp:sp>
    <dsp:sp modelId="{66D6D0A5-8697-478B-BB6C-5EAED9828C35}">
      <dsp:nvSpPr>
        <dsp:cNvPr id="0" name=""/>
        <dsp:cNvSpPr/>
      </dsp:nvSpPr>
      <dsp:spPr>
        <a:xfrm rot="5400000">
          <a:off x="3949301" y="1869591"/>
          <a:ext cx="2389518" cy="3429373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Different Culture Knowledge</a:t>
          </a:r>
        </a:p>
      </dsp:txBody>
      <dsp:txXfrm rot="-5400000">
        <a:off x="3429373" y="2986897"/>
        <a:ext cx="3429373" cy="1792138"/>
      </dsp:txXfrm>
    </dsp:sp>
    <dsp:sp modelId="{A5358A1E-5C95-423F-AD98-E01BBEF0A60D}">
      <dsp:nvSpPr>
        <dsp:cNvPr id="0" name=""/>
        <dsp:cNvSpPr/>
      </dsp:nvSpPr>
      <dsp:spPr>
        <a:xfrm>
          <a:off x="2400561" y="1792138"/>
          <a:ext cx="2057624" cy="1194759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Hotel profit</a:t>
          </a:r>
        </a:p>
      </dsp:txBody>
      <dsp:txXfrm>
        <a:off x="2458884" y="1850461"/>
        <a:ext cx="1940978" cy="10781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7F1269-22F6-4318-B7A9-6492000DE308}">
      <dsp:nvSpPr>
        <dsp:cNvPr id="0" name=""/>
        <dsp:cNvSpPr/>
      </dsp:nvSpPr>
      <dsp:spPr>
        <a:xfrm>
          <a:off x="1664344" y="-23699"/>
          <a:ext cx="4126210" cy="4126210"/>
        </a:xfrm>
        <a:prstGeom prst="circularArrow">
          <a:avLst>
            <a:gd name="adj1" fmla="val 5544"/>
            <a:gd name="adj2" fmla="val 330680"/>
            <a:gd name="adj3" fmla="val 13783775"/>
            <a:gd name="adj4" fmla="val 17381188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16B3EF-AED4-4353-BCAB-00FAF5504786}">
      <dsp:nvSpPr>
        <dsp:cNvPr id="0" name=""/>
        <dsp:cNvSpPr/>
      </dsp:nvSpPr>
      <dsp:spPr>
        <a:xfrm>
          <a:off x="2764646" y="1801"/>
          <a:ext cx="1925606" cy="9628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3.23 million in 2019 visitors</a:t>
          </a:r>
        </a:p>
      </dsp:txBody>
      <dsp:txXfrm>
        <a:off x="2811646" y="48801"/>
        <a:ext cx="1831606" cy="868803"/>
      </dsp:txXfrm>
    </dsp:sp>
    <dsp:sp modelId="{B98E5663-DD93-4893-9669-76E4F5FEBEBC}">
      <dsp:nvSpPr>
        <dsp:cNvPr id="0" name=""/>
        <dsp:cNvSpPr/>
      </dsp:nvSpPr>
      <dsp:spPr>
        <a:xfrm>
          <a:off x="4438104" y="1217640"/>
          <a:ext cx="1925606" cy="9628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155 million speakers</a:t>
          </a:r>
        </a:p>
      </dsp:txBody>
      <dsp:txXfrm>
        <a:off x="4485104" y="1264640"/>
        <a:ext cx="1831606" cy="868803"/>
      </dsp:txXfrm>
    </dsp:sp>
    <dsp:sp modelId="{8E3287F2-A4E0-4E95-9236-92DA01271318}">
      <dsp:nvSpPr>
        <dsp:cNvPr id="0" name=""/>
        <dsp:cNvSpPr/>
      </dsp:nvSpPr>
      <dsp:spPr>
        <a:xfrm>
          <a:off x="3798900" y="3184908"/>
          <a:ext cx="1925606" cy="9628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Lack of sense of humour</a:t>
          </a:r>
        </a:p>
      </dsp:txBody>
      <dsp:txXfrm>
        <a:off x="3845900" y="3231908"/>
        <a:ext cx="1831606" cy="868803"/>
      </dsp:txXfrm>
    </dsp:sp>
    <dsp:sp modelId="{3649BA81-C043-42DC-B64E-033849678D4B}">
      <dsp:nvSpPr>
        <dsp:cNvPr id="0" name=""/>
        <dsp:cNvSpPr/>
      </dsp:nvSpPr>
      <dsp:spPr>
        <a:xfrm>
          <a:off x="1730392" y="3184908"/>
          <a:ext cx="1925606" cy="9628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Belgium, Liechtenstein, Luxembourg &amp; Switzerland</a:t>
          </a:r>
        </a:p>
      </dsp:txBody>
      <dsp:txXfrm>
        <a:off x="1777392" y="3231908"/>
        <a:ext cx="1831606" cy="868803"/>
      </dsp:txXfrm>
    </dsp:sp>
    <dsp:sp modelId="{3F7A5D16-844A-455E-9057-ADC8504F7674}">
      <dsp:nvSpPr>
        <dsp:cNvPr id="0" name=""/>
        <dsp:cNvSpPr/>
      </dsp:nvSpPr>
      <dsp:spPr>
        <a:xfrm>
          <a:off x="1091188" y="1217640"/>
          <a:ext cx="1925606" cy="9628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Germany and Austria only speak German</a:t>
          </a:r>
        </a:p>
      </dsp:txBody>
      <dsp:txXfrm>
        <a:off x="1138188" y="1264640"/>
        <a:ext cx="1831606" cy="8688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6F2A49-5296-41A3-A1FB-0F0D08BAF9D6}">
      <dsp:nvSpPr>
        <dsp:cNvPr id="0" name=""/>
        <dsp:cNvSpPr/>
      </dsp:nvSpPr>
      <dsp:spPr>
        <a:xfrm rot="19200000">
          <a:off x="1622" y="656681"/>
          <a:ext cx="1188022" cy="772214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27940" rIns="8382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 err="1"/>
            <a:t>Guten</a:t>
          </a:r>
          <a:r>
            <a:rPr lang="en-GB" sz="2200" kern="1200" dirty="0"/>
            <a:t> Morgen!</a:t>
          </a:r>
        </a:p>
      </dsp:txBody>
      <dsp:txXfrm>
        <a:off x="51433" y="689967"/>
        <a:ext cx="1112630" cy="734518"/>
      </dsp:txXfrm>
    </dsp:sp>
    <dsp:sp modelId="{84D2277F-B7E7-48D5-88CF-B5030B6D33C6}">
      <dsp:nvSpPr>
        <dsp:cNvPr id="0" name=""/>
        <dsp:cNvSpPr/>
      </dsp:nvSpPr>
      <dsp:spPr>
        <a:xfrm>
          <a:off x="1346236" y="167281"/>
          <a:ext cx="1188022" cy="772214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27940" rIns="8382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Sie</a:t>
          </a:r>
        </a:p>
      </dsp:txBody>
      <dsp:txXfrm>
        <a:off x="1383932" y="204977"/>
        <a:ext cx="1112630" cy="734518"/>
      </dsp:txXfrm>
    </dsp:sp>
    <dsp:sp modelId="{5B2A68C0-2C98-4FE3-A1DA-37DC2A4E8C71}">
      <dsp:nvSpPr>
        <dsp:cNvPr id="0" name=""/>
        <dsp:cNvSpPr/>
      </dsp:nvSpPr>
      <dsp:spPr>
        <a:xfrm rot="2400000">
          <a:off x="2690850" y="656681"/>
          <a:ext cx="1188022" cy="772214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27940" rIns="8382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Hallo</a:t>
          </a:r>
        </a:p>
      </dsp:txBody>
      <dsp:txXfrm>
        <a:off x="2716431" y="689967"/>
        <a:ext cx="1112630" cy="7345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6F2A49-5296-41A3-A1FB-0F0D08BAF9D6}">
      <dsp:nvSpPr>
        <dsp:cNvPr id="0" name=""/>
        <dsp:cNvSpPr/>
      </dsp:nvSpPr>
      <dsp:spPr>
        <a:xfrm rot="19200000">
          <a:off x="1259" y="665591"/>
          <a:ext cx="1113562" cy="72381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29210" rIns="8763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Wie </a:t>
          </a:r>
          <a:r>
            <a:rPr lang="en-GB" sz="2300" kern="1200" dirty="0" err="1"/>
            <a:t>geht’s</a:t>
          </a:r>
          <a:r>
            <a:rPr lang="en-GB" sz="2300" kern="1200" dirty="0"/>
            <a:t>?</a:t>
          </a:r>
        </a:p>
      </dsp:txBody>
      <dsp:txXfrm>
        <a:off x="47949" y="696792"/>
        <a:ext cx="1042894" cy="688481"/>
      </dsp:txXfrm>
    </dsp:sp>
    <dsp:sp modelId="{84D2277F-B7E7-48D5-88CF-B5030B6D33C6}">
      <dsp:nvSpPr>
        <dsp:cNvPr id="0" name=""/>
        <dsp:cNvSpPr/>
      </dsp:nvSpPr>
      <dsp:spPr>
        <a:xfrm>
          <a:off x="1261859" y="206770"/>
          <a:ext cx="1113562" cy="72381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29210" rIns="8763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 err="1"/>
            <a:t>Guten</a:t>
          </a:r>
          <a:r>
            <a:rPr lang="en-GB" sz="2300" kern="1200" dirty="0"/>
            <a:t> Abend!</a:t>
          </a:r>
        </a:p>
      </dsp:txBody>
      <dsp:txXfrm>
        <a:off x="1297193" y="242104"/>
        <a:ext cx="1042894" cy="688481"/>
      </dsp:txXfrm>
    </dsp:sp>
    <dsp:sp modelId="{5B2A68C0-2C98-4FE3-A1DA-37DC2A4E8C71}">
      <dsp:nvSpPr>
        <dsp:cNvPr id="0" name=""/>
        <dsp:cNvSpPr/>
      </dsp:nvSpPr>
      <dsp:spPr>
        <a:xfrm rot="2400000">
          <a:off x="2522460" y="665591"/>
          <a:ext cx="1113562" cy="72381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29210" rIns="8763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 err="1"/>
            <a:t>Guten</a:t>
          </a:r>
          <a:r>
            <a:rPr lang="en-GB" sz="2300" kern="1200" dirty="0"/>
            <a:t> Tag!</a:t>
          </a:r>
        </a:p>
      </dsp:txBody>
      <dsp:txXfrm>
        <a:off x="2546438" y="696792"/>
        <a:ext cx="1042894" cy="688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TabbedArc+Icon">
  <dgm:title val="Tabbed Arc"/>
  <dgm:desc val="Use to show a set of related items arcing over a common area.  Best with small amounts of text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TabbedArc+Icon">
  <dgm:title val="Tabbed Arc"/>
  <dgm:desc val="Use to show a set of related items arcing over a common area.  Best with small amounts of text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361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511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078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336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135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76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449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145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791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146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50202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9058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8094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330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9645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092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D228C46-956F-43CF-9ACE-B669AAAF2702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BB0A968-E797-474B-99C7-B1B4748A3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588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.com/anamariaglavan/best-hotels-london" TargetMode="External"/><Relationship Id="rId7" Type="http://schemas.openxmlformats.org/officeDocument/2006/relationships/hyperlink" Target="mailto:INFO@DIVERISTYHOTELANDSPALONDON.NET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diversityhotel&amp;spalondon.co.uk/" TargetMode="External"/><Relationship Id="rId5" Type="http://schemas.openxmlformats.org/officeDocument/2006/relationships/hyperlink" Target="https://www.goethe.de/ins/in/en/spr/mag/20941803.html" TargetMode="External"/><Relationship Id="rId4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CB0CC7B-A095-691E-8F97-0891B6072E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679997"/>
            <a:ext cx="2944906" cy="22086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0898051-1440-C06E-E1F4-33111773BF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62504" y="1439256"/>
            <a:ext cx="6229496" cy="26889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F08059-E6BC-105F-896B-D8C8E1850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88023" y="5458664"/>
            <a:ext cx="9144000" cy="988825"/>
          </a:xfrm>
        </p:spPr>
        <p:txBody>
          <a:bodyPr>
            <a:normAutofit fontScale="90000"/>
          </a:bodyPr>
          <a:lstStyle/>
          <a:p>
            <a:r>
              <a:rPr lang="en-GB" dirty="0"/>
              <a:t>Diversity Hotel &amp; Spa London</a:t>
            </a:r>
            <a:br>
              <a:rPr lang="en-GB" dirty="0"/>
            </a:br>
            <a:r>
              <a:rPr lang="en-GB" sz="3200" dirty="0"/>
              <a:t>St Katharine’s Way London</a:t>
            </a:r>
            <a:br>
              <a:rPr lang="en-GB" sz="3200" dirty="0"/>
            </a:br>
            <a:r>
              <a:rPr lang="en-GB" sz="3200" dirty="0"/>
              <a:t>E1W 1LD</a:t>
            </a:r>
            <a:br>
              <a:rPr lang="en-GB" sz="3200" dirty="0"/>
            </a:br>
            <a:r>
              <a:rPr lang="en-GB" sz="1600" dirty="0">
                <a:hlinkClick r:id="rId6"/>
              </a:rPr>
              <a:t>www.DIVERSITYHOTEL&amp;SPALONDON.CO.UK</a:t>
            </a:r>
            <a:r>
              <a:rPr lang="en-GB" sz="1600" dirty="0"/>
              <a:t>	</a:t>
            </a:r>
            <a:r>
              <a:rPr lang="en-GB" sz="1600" dirty="0">
                <a:hlinkClick r:id="rId7"/>
              </a:rPr>
              <a:t>INFO@DIVERISTYHOTELANDSPALONDON.NET</a:t>
            </a:r>
            <a:br>
              <a:rPr lang="en-GB" sz="1600" dirty="0"/>
            </a:br>
            <a:r>
              <a:rPr lang="en-GB" sz="1600" dirty="0"/>
              <a:t>0207 0001234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8AD86D-244A-C5EF-06FE-8B50F06F37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2074" y="672354"/>
            <a:ext cx="9144000" cy="3859305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Benefits of multilingualism and the importance of language skills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Name: 		Mohammed Khaled Ahmed</a:t>
            </a:r>
          </a:p>
          <a:p>
            <a:pPr algn="l"/>
            <a:r>
              <a:rPr lang="en-GB" dirty="0"/>
              <a:t>Student ID:	2128054</a:t>
            </a:r>
          </a:p>
          <a:p>
            <a:pPr algn="l"/>
            <a:r>
              <a:rPr lang="en-GB" dirty="0"/>
              <a:t>Module:	Foreign Languages</a:t>
            </a:r>
          </a:p>
          <a:p>
            <a:pPr algn="l"/>
            <a:r>
              <a:rPr lang="en-GB" dirty="0"/>
              <a:t>Module Code:	BMIH5003 </a:t>
            </a:r>
          </a:p>
          <a:p>
            <a:pPr algn="l"/>
            <a:r>
              <a:rPr lang="en-GB" dirty="0"/>
              <a:t>Lecturer:	Heidi Prosser</a:t>
            </a:r>
          </a:p>
        </p:txBody>
      </p:sp>
    </p:spTree>
    <p:extLst>
      <p:ext uri="{BB962C8B-B14F-4D97-AF65-F5344CB8AC3E}">
        <p14:creationId xmlns:p14="http://schemas.microsoft.com/office/powerpoint/2010/main" val="32706089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F18DD-E3A9-B418-4307-19E7F10EBF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multilingualism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926F55F4-C00D-8010-7A0A-8CC9490723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2264948"/>
              </p:ext>
            </p:extLst>
          </p:nvPr>
        </p:nvGraphicFramePr>
        <p:xfrm>
          <a:off x="2666626" y="1670077"/>
          <a:ext cx="6858747" cy="4779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1332DA67-A34E-C669-95B0-E842A88715B0}"/>
              </a:ext>
            </a:extLst>
          </p:cNvPr>
          <p:cNvSpPr txBox="1"/>
          <p:nvPr/>
        </p:nvSpPr>
        <p:spPr>
          <a:xfrm>
            <a:off x="9944100" y="5394960"/>
            <a:ext cx="2247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Ramjee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(Wegner, 2023)</a:t>
            </a:r>
          </a:p>
        </p:txBody>
      </p:sp>
    </p:spTree>
    <p:extLst>
      <p:ext uri="{BB962C8B-B14F-4D97-AF65-F5344CB8AC3E}">
        <p14:creationId xmlns:p14="http://schemas.microsoft.com/office/powerpoint/2010/main" val="3004513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28D1D-BE4E-BAEE-4ED3-1BEC31FC5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Marriott’s TMS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8BBDB-7659-3C37-9FA9-3F725781A27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Shop</a:t>
            </a:r>
          </a:p>
          <a:p>
            <a:r>
              <a:rPr lang="en-GB" dirty="0"/>
              <a:t>Make bookings</a:t>
            </a:r>
          </a:p>
          <a:p>
            <a:r>
              <a:rPr lang="en-GB" dirty="0"/>
              <a:t>Reward programmes</a:t>
            </a:r>
          </a:p>
          <a:p>
            <a:r>
              <a:rPr lang="en-GB" dirty="0"/>
              <a:t>translated</a:t>
            </a:r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BC62004B-AFA3-3759-7A29-39E76D8A8B35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7140388" y="1901941"/>
            <a:ext cx="2173495" cy="4337542"/>
          </a:xfr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77CDD8B-5A82-867A-C6D3-E680674C1794}"/>
              </a:ext>
            </a:extLst>
          </p:cNvPr>
          <p:cNvSpPr txBox="1"/>
          <p:nvPr/>
        </p:nvSpPr>
        <p:spPr>
          <a:xfrm>
            <a:off x="9829800" y="5791199"/>
            <a:ext cx="20116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(Bell, 2018)</a:t>
            </a:r>
          </a:p>
        </p:txBody>
      </p:sp>
    </p:spTree>
    <p:extLst>
      <p:ext uri="{BB962C8B-B14F-4D97-AF65-F5344CB8AC3E}">
        <p14:creationId xmlns:p14="http://schemas.microsoft.com/office/powerpoint/2010/main" val="2069905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2C962-BBA0-08C9-8AE8-153D09C83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German language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E8B17D70-6A21-6E58-B083-8D0214EA88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4839846"/>
              </p:ext>
            </p:extLst>
          </p:nvPr>
        </p:nvGraphicFramePr>
        <p:xfrm>
          <a:off x="-505460" y="1865391"/>
          <a:ext cx="7454900" cy="4149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EFF1742-9E64-2589-A66F-B85CCCD362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6306566"/>
              </p:ext>
            </p:extLst>
          </p:nvPr>
        </p:nvGraphicFramePr>
        <p:xfrm>
          <a:off x="7640945" y="1865391"/>
          <a:ext cx="3880495" cy="15961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22A441F-3A3A-0373-24A5-5A646B2029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5440796"/>
              </p:ext>
            </p:extLst>
          </p:nvPr>
        </p:nvGraphicFramePr>
        <p:xfrm>
          <a:off x="7884158" y="3910354"/>
          <a:ext cx="3637282" cy="15961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1105D54-2D6B-816D-028A-3271C6D350F7}"/>
              </a:ext>
            </a:extLst>
          </p:cNvPr>
          <p:cNvSpPr txBox="1"/>
          <p:nvPr/>
        </p:nvSpPr>
        <p:spPr>
          <a:xfrm>
            <a:off x="297180" y="6211669"/>
            <a:ext cx="544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(Statista.com, n.d.)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(Babel.com and Lesson Nine GmbH, 2018)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5D1C22-8CA0-4FC4-C3FE-A54D56C64967}"/>
              </a:ext>
            </a:extLst>
          </p:cNvPr>
          <p:cNvSpPr txBox="1"/>
          <p:nvPr/>
        </p:nvSpPr>
        <p:spPr>
          <a:xfrm>
            <a:off x="7884158" y="6014904"/>
            <a:ext cx="36372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culturetrip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Sitzman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15094342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1445E9D-086F-596A-A342-E2813F45105D}"/>
              </a:ext>
            </a:extLst>
          </p:cNvPr>
          <p:cNvSpPr txBox="1"/>
          <p:nvPr/>
        </p:nvSpPr>
        <p:spPr>
          <a:xfrm>
            <a:off x="3046095" y="283203"/>
            <a:ext cx="6092190" cy="62915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Reference list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Times New Roman" panose="02020603050405020304" pitchFamily="18" charset="0"/>
              </a:rPr>
              <a:t>Babbel.com and Lesson Nine GmbH (2018).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How Many People Speak German, And Where Is It Spoken?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[online]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Babbel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Magazine. Available at: https://www.babbel.com/en/magazine/how-many-people-speak-german-and-where-is-it-spoken [Accessed 23 Oct. 2023].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Times New Roman" panose="02020603050405020304" pitchFamily="18" charset="0"/>
              </a:rPr>
              <a:t>Bell, T. (2018).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Client Talk: Marriott International, Inc. | </a:t>
            </a:r>
            <a:r>
              <a:rPr lang="en-GB" sz="1200" i="1" dirty="0" err="1">
                <a:effectLst/>
                <a:latin typeface="Times New Roman" panose="02020603050405020304" pitchFamily="18" charset="0"/>
              </a:rPr>
              <a:t>MultiLingual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multilingual.com. Available at: https://multilingual.com/articles/client-talk-marriott-international-inc/ [Accessed 23 Oct. 2023].</a:t>
            </a:r>
          </a:p>
          <a:p>
            <a:pPr>
              <a:lnSpc>
                <a:spcPct val="150000"/>
              </a:lnSpc>
            </a:pPr>
            <a:r>
              <a:rPr lang="en-GB" sz="1200" dirty="0" err="1">
                <a:effectLst/>
                <a:latin typeface="Times New Roman" panose="02020603050405020304" pitchFamily="18" charset="0"/>
              </a:rPr>
              <a:t>culturetrip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(2017).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Things You Should Never Say to a German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Culture Trip. Available at: https://theculturetrip.com/europe/germany/articles/11-things-you-should-never-say-to-a-german [Accessed 24 Oct. 2023].</a:t>
            </a:r>
          </a:p>
          <a:p>
            <a:pPr>
              <a:lnSpc>
                <a:spcPct val="150000"/>
              </a:lnSpc>
            </a:pPr>
            <a:r>
              <a:rPr lang="en-GB" sz="1200" dirty="0" err="1">
                <a:effectLst/>
                <a:latin typeface="Times New Roman" panose="02020603050405020304" pitchFamily="18" charset="0"/>
              </a:rPr>
              <a:t>Ramjee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, P. (2023).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What Are the Benefits of Multilingualism in the Workplace?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[online] woman.thenest.com. Available at: https://woman.thenest.com/benefits-multilingualism-workplace-18282.html [Accessed 23 Oct. 2023].</a:t>
            </a:r>
          </a:p>
          <a:p>
            <a:pPr>
              <a:lnSpc>
                <a:spcPct val="150000"/>
              </a:lnSpc>
            </a:pPr>
            <a:r>
              <a:rPr lang="en-GB" sz="1200" dirty="0" err="1">
                <a:effectLst/>
                <a:latin typeface="Times New Roman" panose="02020603050405020304" pitchFamily="18" charset="0"/>
              </a:rPr>
              <a:t>Sitzman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, R. (2023).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137 Useful German Travel Phrases, Expressions and Vocabulary Words | </a:t>
            </a:r>
            <a:r>
              <a:rPr lang="en-GB" sz="1200" i="1" dirty="0" err="1">
                <a:effectLst/>
                <a:latin typeface="Times New Roman" panose="02020603050405020304" pitchFamily="18" charset="0"/>
              </a:rPr>
              <a:t>FluentU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 German Blog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FluentU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German. Available at: https://www.fluentu.com/blog/german/german-travel-phrases/#toc_3 [Accessed 24 Oct. 2023].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Times New Roman" panose="02020603050405020304" pitchFamily="18" charset="0"/>
              </a:rPr>
              <a:t>Statista.com (n.d.).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German tourist visits to the UK 2004-2019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Statista. Available at: https://www.statista.com/statistics/473005/number-of-visits-from-germany-to-the-united-kingdom/ [Accessed 23 Oct. 2023].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Times New Roman" panose="02020603050405020304" pitchFamily="18" charset="0"/>
              </a:rPr>
              <a:t>Wegner, A. (2023).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Why Language Learning Is a Must in the Hotel Industry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Babbel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for Business. Available at: https://www.babbelforbusiness.com/us/blog/why-babbel-is-a-must-in-the-hotel-amp-hospitality-industry/ [Accessed 23 Oct. 2023].</a:t>
            </a:r>
          </a:p>
        </p:txBody>
      </p:sp>
    </p:spTree>
    <p:extLst>
      <p:ext uri="{BB962C8B-B14F-4D97-AF65-F5344CB8AC3E}">
        <p14:creationId xmlns:p14="http://schemas.microsoft.com/office/powerpoint/2010/main" val="110334752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1638</TotalTime>
  <Words>513</Words>
  <Application>Microsoft Office PowerPoint</Application>
  <PresentationFormat>Widescreen</PresentationFormat>
  <Paragraphs>46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Times New Roman</vt:lpstr>
      <vt:lpstr>Tw Cen MT</vt:lpstr>
      <vt:lpstr>Droplet</vt:lpstr>
      <vt:lpstr>Diversity Hotel &amp; Spa London St Katharine’s Way London E1W 1LD www.DIVERSITYHOTEL&amp;SPALONDON.CO.UK INFO@DIVERISTYHOTELANDSPALONDON.NET 0207 0001234</vt:lpstr>
      <vt:lpstr>IMPORTANCE OF multilingualism</vt:lpstr>
      <vt:lpstr>Marriott’s TMS</vt:lpstr>
      <vt:lpstr>German language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Diversity Hotel &amp; Spa London St Katharine’s Way London E1W 1LD www.DIVERSITYHOTEL&amp;SPALONDON.CO.UK INFO@DIVERISTYHOTELANDSPALONDON.NET 0207 0001234</dc:title>
  <dc:creator>Mohammed Ahmed</dc:creator>
  <cp:lastModifiedBy>Mohammed Ahmed</cp:lastModifiedBy>
  <cp:revision>1</cp:revision>
  <dcterms:created xsi:type="dcterms:W3CDTF">2023-10-23T17:21:53Z</dcterms:created>
  <dcterms:modified xsi:type="dcterms:W3CDTF">2023-10-24T20:40:08Z</dcterms:modified>
</cp:coreProperties>
</file>