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53" d="100"/>
          <a:sy n="53" d="100"/>
        </p:scale>
        <p:origin x="143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050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972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shade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shade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shade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shade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shade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shade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shade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shade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522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35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2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297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33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482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87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161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913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9B731CF-8AC9-41EB-BDA5-115C8108E8B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BC96B6B6-265A-48D6-8C14-4849B3616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541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61388-5A1E-0D47-A712-EAE0EB0792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90" y="174839"/>
            <a:ext cx="8161020" cy="538393"/>
          </a:xfrm>
        </p:spPr>
        <p:txBody>
          <a:bodyPr>
            <a:normAutofit/>
          </a:bodyPr>
          <a:lstStyle/>
          <a:p>
            <a:r>
              <a:rPr lang="en-GB" sz="3000" dirty="0"/>
              <a:t>How to create a chart in 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8BAFFD-929D-25C5-FDC0-DF46EB4E0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168" y="1109388"/>
            <a:ext cx="2560320" cy="11034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Step 01 : Load Excel and create blank worksheet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A2CEC0-EEFD-AC8B-2435-BEBD8BF7C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168" y="2538238"/>
            <a:ext cx="3522674" cy="2348449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0E532702-1489-D1B0-1806-2CCA7924EC55}"/>
              </a:ext>
            </a:extLst>
          </p:cNvPr>
          <p:cNvSpPr txBox="1">
            <a:spLocks/>
          </p:cNvSpPr>
          <p:nvPr/>
        </p:nvSpPr>
        <p:spPr>
          <a:xfrm>
            <a:off x="4998720" y="1109388"/>
            <a:ext cx="2560320" cy="11034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Step 02 : create a table and place required data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B4B560-6003-0027-0C68-2FAA6EC343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2953" b="44571"/>
          <a:stretch/>
        </p:blipFill>
        <p:spPr>
          <a:xfrm>
            <a:off x="4148328" y="2538237"/>
            <a:ext cx="4261104" cy="2348449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538B8124-8838-C0D1-C528-FBCC968F8283}"/>
              </a:ext>
            </a:extLst>
          </p:cNvPr>
          <p:cNvSpPr txBox="1">
            <a:spLocks/>
          </p:cNvSpPr>
          <p:nvPr/>
        </p:nvSpPr>
        <p:spPr>
          <a:xfrm>
            <a:off x="201168" y="5297339"/>
            <a:ext cx="2999232" cy="141435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Step 03 : Highlight the range click insert and click chart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B1E6C7C-5861-9784-E6EB-6B08341440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8785" b="43143"/>
          <a:stretch/>
        </p:blipFill>
        <p:spPr>
          <a:xfrm>
            <a:off x="201168" y="6711691"/>
            <a:ext cx="3248800" cy="2011685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A53E0903-AC01-66ED-2C57-6C12386115AE}"/>
              </a:ext>
            </a:extLst>
          </p:cNvPr>
          <p:cNvSpPr txBox="1">
            <a:spLocks/>
          </p:cNvSpPr>
          <p:nvPr/>
        </p:nvSpPr>
        <p:spPr>
          <a:xfrm>
            <a:off x="4800600" y="5212075"/>
            <a:ext cx="2999232" cy="14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Step 04 : select the chart type you want and click 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D3C340E-20EF-70C0-07AC-5CEFD0ECD3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10" t="2286" r="23619" b="15714"/>
          <a:stretch/>
        </p:blipFill>
        <p:spPr>
          <a:xfrm>
            <a:off x="4585148" y="6480002"/>
            <a:ext cx="3366416" cy="2243373"/>
          </a:xfrm>
          <a:prstGeom prst="rect">
            <a:avLst/>
          </a:prstGeom>
        </p:spPr>
      </p:pic>
      <p:sp>
        <p:nvSpPr>
          <p:cNvPr id="15" name="Subtitle 2">
            <a:extLst>
              <a:ext uri="{FF2B5EF4-FFF2-40B4-BE49-F238E27FC236}">
                <a16:creationId xmlns:a16="http://schemas.microsoft.com/office/drawing/2014/main" id="{776B7881-3AAC-9DB8-10D4-3C04A4FF824C}"/>
              </a:ext>
            </a:extLst>
          </p:cNvPr>
          <p:cNvSpPr txBox="1">
            <a:spLocks/>
          </p:cNvSpPr>
          <p:nvPr/>
        </p:nvSpPr>
        <p:spPr>
          <a:xfrm>
            <a:off x="201168" y="9134027"/>
            <a:ext cx="2999232" cy="14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Step 05 : change the chart title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9D79C4E-EA0D-B1D8-1A86-9FEBF99DCF6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904" t="23714" r="18762" b="13714"/>
          <a:stretch/>
        </p:blipFill>
        <p:spPr>
          <a:xfrm>
            <a:off x="201168" y="10060659"/>
            <a:ext cx="4168679" cy="2437758"/>
          </a:xfrm>
          <a:prstGeom prst="rect">
            <a:avLst/>
          </a:prstGeom>
        </p:spPr>
      </p:pic>
      <p:sp>
        <p:nvSpPr>
          <p:cNvPr id="18" name="Subtitle 2">
            <a:extLst>
              <a:ext uri="{FF2B5EF4-FFF2-40B4-BE49-F238E27FC236}">
                <a16:creationId xmlns:a16="http://schemas.microsoft.com/office/drawing/2014/main" id="{D1CF3B56-CF4F-72E2-D59A-9E160F1526AE}"/>
              </a:ext>
            </a:extLst>
          </p:cNvPr>
          <p:cNvSpPr txBox="1">
            <a:spLocks/>
          </p:cNvSpPr>
          <p:nvPr/>
        </p:nvSpPr>
        <p:spPr>
          <a:xfrm>
            <a:off x="4779264" y="9284125"/>
            <a:ext cx="2999232" cy="554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Davlatsho 2427976</a:t>
            </a:r>
          </a:p>
        </p:txBody>
      </p:sp>
    </p:spTree>
    <p:extLst>
      <p:ext uri="{BB962C8B-B14F-4D97-AF65-F5344CB8AC3E}">
        <p14:creationId xmlns:p14="http://schemas.microsoft.com/office/powerpoint/2010/main" val="905368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c47f1d1e4b188d4dbab3be661bc9291c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d763b047cbf08ac1a7aa2954654d183a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C30D51F-A040-452B-96B3-AF22EBEE4F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2B59B9-2BEB-4D9C-B066-672A1619AC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487B15-94E2-4545-95F2-9752F541397C}">
  <ds:schemaRefs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  <ds:schemaRef ds:uri="http://schemas.microsoft.com/office/2006/documentManagement/types"/>
    <ds:schemaRef ds:uri="716bca3a-9bc9-4129-a185-7ea87f9d73cc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58</Words>
  <Application>Microsoft Office PowerPoint</Application>
  <PresentationFormat>A3 Paper (297x420 mm)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create a chart in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Davlatsho Davlatshoev (2427976)</dc:creator>
  <cp:lastModifiedBy>Davlatsho Davlatshoev (2427976)</cp:lastModifiedBy>
  <cp:revision>1</cp:revision>
  <dcterms:created xsi:type="dcterms:W3CDTF">2025-11-23T13:48:21Z</dcterms:created>
  <dcterms:modified xsi:type="dcterms:W3CDTF">2025-11-23T13:59:14Z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