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6.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8.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19.xml" ContentType="application/vnd.openxmlformats-officedocument.theme+xml"/>
  <Override PartName="/ppt/slideLayouts/slideLayout7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5"/>
  </p:notesMasterIdLst>
  <p:sldIdLst>
    <p:sldId id="719" r:id="rId24"/>
    <p:sldId id="770" r:id="rId25"/>
    <p:sldId id="775" r:id="rId26"/>
    <p:sldId id="880" r:id="rId27"/>
    <p:sldId id="828" r:id="rId28"/>
    <p:sldId id="865" r:id="rId29"/>
    <p:sldId id="866" r:id="rId30"/>
    <p:sldId id="867" r:id="rId31"/>
    <p:sldId id="868" r:id="rId32"/>
    <p:sldId id="869" r:id="rId33"/>
    <p:sldId id="870" r:id="rId34"/>
    <p:sldId id="871" r:id="rId35"/>
    <p:sldId id="872" r:id="rId36"/>
    <p:sldId id="873" r:id="rId37"/>
    <p:sldId id="874" r:id="rId38"/>
    <p:sldId id="875" r:id="rId39"/>
    <p:sldId id="876" r:id="rId40"/>
    <p:sldId id="877" r:id="rId41"/>
    <p:sldId id="878" r:id="rId42"/>
    <p:sldId id="879" r:id="rId43"/>
    <p:sldId id="881" r:id="rId44"/>
    <p:sldId id="884" r:id="rId45"/>
    <p:sldId id="882" r:id="rId46"/>
    <p:sldId id="883" r:id="rId47"/>
    <p:sldId id="887" r:id="rId48"/>
    <p:sldId id="886" r:id="rId49"/>
    <p:sldId id="885" r:id="rId50"/>
    <p:sldId id="889" r:id="rId51"/>
    <p:sldId id="888" r:id="rId52"/>
    <p:sldId id="774" r:id="rId53"/>
    <p:sldId id="732" r:id="rId54"/>
  </p:sldIdLst>
  <p:sldSz cx="12192000" cy="6858000"/>
  <p:notesSz cx="6858000" cy="9144000"/>
  <p:custDataLst>
    <p:tags r:id="rId5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172C51"/>
    <a:srgbClr val="000000"/>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AEBF4A-65C0-4CE5-93DD-EA73AC39DF4B}" v="7" dt="2025-02-03T14:25:33.6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1" autoAdjust="0"/>
    <p:restoredTop sz="88630" autoAdjust="0"/>
  </p:normalViewPr>
  <p:slideViewPr>
    <p:cSldViewPr snapToGrid="0">
      <p:cViewPr varScale="1">
        <p:scale>
          <a:sx n="94" d="100"/>
          <a:sy n="94" d="100"/>
        </p:scale>
        <p:origin x="128" y="8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77" d="100"/>
          <a:sy n="77" d="100"/>
        </p:scale>
        <p:origin x="2730" y="63"/>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viewProps" Target="viewProps.xml"/><Relationship Id="rId5" Type="http://schemas.openxmlformats.org/officeDocument/2006/relationships/slideMaster" Target="slideMasters/slideMaster2.xml"/><Relationship Id="rId61" Type="http://schemas.microsoft.com/office/2016/11/relationships/changesInfo" Target="changesInfos/changesInfo1.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tags" Target="tags/tag1.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theme" Target="theme/theme1.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presProps" Target="presProps.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4FFB8DDE-3238-4F1F-9540-C99FBB9BB3DE}"/>
    <pc:docChg chg="undo custSel addSld delSld modSld sldOrd">
      <pc:chgData name="Jenifer Prince Devaraj" userId="c3fb109c-09d1-42a6-93f4-69472d709861" providerId="ADAL" clId="{4FFB8DDE-3238-4F1F-9540-C99FBB9BB3DE}" dt="2025-01-27T13:32:05.816" v="1801" actId="478"/>
      <pc:docMkLst>
        <pc:docMk/>
      </pc:docMkLst>
      <pc:sldChg chg="delSp modSp mod">
        <pc:chgData name="Jenifer Prince Devaraj" userId="c3fb109c-09d1-42a6-93f4-69472d709861" providerId="ADAL" clId="{4FFB8DDE-3238-4F1F-9540-C99FBB9BB3DE}" dt="2025-01-27T13:32:05.816" v="1801" actId="478"/>
        <pc:sldMkLst>
          <pc:docMk/>
          <pc:sldMk cId="3119007398" sldId="719"/>
        </pc:sldMkLst>
        <pc:spChg chg="mod">
          <ac:chgData name="Jenifer Prince Devaraj" userId="c3fb109c-09d1-42a6-93f4-69472d709861" providerId="ADAL" clId="{4FFB8DDE-3238-4F1F-9540-C99FBB9BB3DE}" dt="2025-01-26T23:28:27.333" v="1792" actId="114"/>
          <ac:spMkLst>
            <pc:docMk/>
            <pc:sldMk cId="3119007398" sldId="719"/>
            <ac:spMk id="6" creationId="{32FAECD2-AEF9-E0BD-7C77-6008C9287772}"/>
          </ac:spMkLst>
        </pc:spChg>
        <pc:spChg chg="del mod">
          <ac:chgData name="Jenifer Prince Devaraj" userId="c3fb109c-09d1-42a6-93f4-69472d709861" providerId="ADAL" clId="{4FFB8DDE-3238-4F1F-9540-C99FBB9BB3DE}" dt="2025-01-27T13:32:05.816" v="1801" actId="478"/>
          <ac:spMkLst>
            <pc:docMk/>
            <pc:sldMk cId="3119007398" sldId="719"/>
            <ac:spMk id="7" creationId="{E822A2C5-03E7-9C76-CF81-917ED8B3D5DA}"/>
          </ac:spMkLst>
        </pc:spChg>
      </pc:sldChg>
      <pc:sldChg chg="del">
        <pc:chgData name="Jenifer Prince Devaraj" userId="c3fb109c-09d1-42a6-93f4-69472d709861" providerId="ADAL" clId="{4FFB8DDE-3238-4F1F-9540-C99FBB9BB3DE}" dt="2025-01-26T23:21:21.438" v="1675" actId="47"/>
        <pc:sldMkLst>
          <pc:docMk/>
          <pc:sldMk cId="2008570622" sldId="768"/>
        </pc:sldMkLst>
      </pc:sldChg>
      <pc:sldChg chg="modSp mod">
        <pc:chgData name="Jenifer Prince Devaraj" userId="c3fb109c-09d1-42a6-93f4-69472d709861" providerId="ADAL" clId="{4FFB8DDE-3238-4F1F-9540-C99FBB9BB3DE}" dt="2025-01-26T20:12:41.353" v="203" actId="1076"/>
        <pc:sldMkLst>
          <pc:docMk/>
          <pc:sldMk cId="2304571977" sldId="770"/>
        </pc:sldMkLst>
        <pc:spChg chg="mod">
          <ac:chgData name="Jenifer Prince Devaraj" userId="c3fb109c-09d1-42a6-93f4-69472d709861" providerId="ADAL" clId="{4FFB8DDE-3238-4F1F-9540-C99FBB9BB3DE}" dt="2025-01-26T20:12:41.353" v="203" actId="1076"/>
          <ac:spMkLst>
            <pc:docMk/>
            <pc:sldMk cId="2304571977" sldId="770"/>
            <ac:spMk id="2" creationId="{599D6D5D-84A5-2599-8C62-A39AD58B7439}"/>
          </ac:spMkLst>
        </pc:spChg>
        <pc:spChg chg="mod">
          <ac:chgData name="Jenifer Prince Devaraj" userId="c3fb109c-09d1-42a6-93f4-69472d709861" providerId="ADAL" clId="{4FFB8DDE-3238-4F1F-9540-C99FBB9BB3DE}" dt="2025-01-26T20:03:46.435" v="61"/>
          <ac:spMkLst>
            <pc:docMk/>
            <pc:sldMk cId="2304571977" sldId="770"/>
            <ac:spMk id="7" creationId="{B247BDBD-0B9F-BE85-20A3-8D20E13BBC12}"/>
          </ac:spMkLst>
        </pc:spChg>
      </pc:sldChg>
      <pc:sldChg chg="del">
        <pc:chgData name="Jenifer Prince Devaraj" userId="c3fb109c-09d1-42a6-93f4-69472d709861" providerId="ADAL" clId="{4FFB8DDE-3238-4F1F-9540-C99FBB9BB3DE}" dt="2025-01-26T23:21:21.954" v="1677" actId="47"/>
        <pc:sldMkLst>
          <pc:docMk/>
          <pc:sldMk cId="1537888560" sldId="772"/>
        </pc:sldMkLst>
      </pc:sldChg>
      <pc:sldChg chg="del">
        <pc:chgData name="Jenifer Prince Devaraj" userId="c3fb109c-09d1-42a6-93f4-69472d709861" providerId="ADAL" clId="{4FFB8DDE-3238-4F1F-9540-C99FBB9BB3DE}" dt="2025-01-26T23:21:21.707" v="1676" actId="47"/>
        <pc:sldMkLst>
          <pc:docMk/>
          <pc:sldMk cId="2130929742" sldId="773"/>
        </pc:sldMkLst>
      </pc:sldChg>
      <pc:sldChg chg="modSp add del mod">
        <pc:chgData name="Jenifer Prince Devaraj" userId="c3fb109c-09d1-42a6-93f4-69472d709861" providerId="ADAL" clId="{4FFB8DDE-3238-4F1F-9540-C99FBB9BB3DE}" dt="2025-01-26T23:27:58.439" v="1791" actId="14100"/>
        <pc:sldMkLst>
          <pc:docMk/>
          <pc:sldMk cId="646158180" sldId="774"/>
        </pc:sldMkLst>
        <pc:spChg chg="mod">
          <ac:chgData name="Jenifer Prince Devaraj" userId="c3fb109c-09d1-42a6-93f4-69472d709861" providerId="ADAL" clId="{4FFB8DDE-3238-4F1F-9540-C99FBB9BB3DE}" dt="2025-01-26T23:27:58.439" v="1791" actId="14100"/>
          <ac:spMkLst>
            <pc:docMk/>
            <pc:sldMk cId="646158180" sldId="774"/>
            <ac:spMk id="7" creationId="{B247BDBD-0B9F-BE85-20A3-8D20E13BBC12}"/>
          </ac:spMkLst>
        </pc:spChg>
      </pc:sldChg>
      <pc:sldChg chg="addSp delSp modSp mod modNotesTx">
        <pc:chgData name="Jenifer Prince Devaraj" userId="c3fb109c-09d1-42a6-93f4-69472d709861" providerId="ADAL" clId="{4FFB8DDE-3238-4F1F-9540-C99FBB9BB3DE}" dt="2025-01-27T13:27:51.130" v="1800" actId="20577"/>
        <pc:sldMkLst>
          <pc:docMk/>
          <pc:sldMk cId="1324296042" sldId="775"/>
        </pc:sldMkLst>
        <pc:spChg chg="mod">
          <ac:chgData name="Jenifer Prince Devaraj" userId="c3fb109c-09d1-42a6-93f4-69472d709861" providerId="ADAL" clId="{4FFB8DDE-3238-4F1F-9540-C99FBB9BB3DE}" dt="2025-01-26T20:12:30.693" v="201" actId="1076"/>
          <ac:spMkLst>
            <pc:docMk/>
            <pc:sldMk cId="1324296042" sldId="775"/>
            <ac:spMk id="2" creationId="{599D6D5D-84A5-2599-8C62-A39AD58B7439}"/>
          </ac:spMkLst>
        </pc:spChg>
        <pc:spChg chg="mod">
          <ac:chgData name="Jenifer Prince Devaraj" userId="c3fb109c-09d1-42a6-93f4-69472d709861" providerId="ADAL" clId="{4FFB8DDE-3238-4F1F-9540-C99FBB9BB3DE}" dt="2025-01-27T13:27:51.130" v="1800" actId="20577"/>
          <ac:spMkLst>
            <pc:docMk/>
            <pc:sldMk cId="1324296042" sldId="775"/>
            <ac:spMk id="7" creationId="{B247BDBD-0B9F-BE85-20A3-8D20E13BBC12}"/>
          </ac:spMkLst>
        </pc:spChg>
        <pc:spChg chg="del">
          <ac:chgData name="Jenifer Prince Devaraj" userId="c3fb109c-09d1-42a6-93f4-69472d709861" providerId="ADAL" clId="{4FFB8DDE-3238-4F1F-9540-C99FBB9BB3DE}" dt="2025-01-26T20:06:29.867" v="98" actId="478"/>
          <ac:spMkLst>
            <pc:docMk/>
            <pc:sldMk cId="1324296042" sldId="775"/>
            <ac:spMk id="8" creationId="{01CE423E-58C7-056C-658B-8074EC510AB8}"/>
          </ac:spMkLst>
        </pc:spChg>
        <pc:picChg chg="del">
          <ac:chgData name="Jenifer Prince Devaraj" userId="c3fb109c-09d1-42a6-93f4-69472d709861" providerId="ADAL" clId="{4FFB8DDE-3238-4F1F-9540-C99FBB9BB3DE}" dt="2025-01-26T20:06:27.032" v="97" actId="478"/>
          <ac:picMkLst>
            <pc:docMk/>
            <pc:sldMk cId="1324296042" sldId="775"/>
            <ac:picMk id="6" creationId="{961D778A-631C-16CA-255C-FC20165E582C}"/>
          </ac:picMkLst>
        </pc:picChg>
        <pc:picChg chg="add mod">
          <ac:chgData name="Jenifer Prince Devaraj" userId="c3fb109c-09d1-42a6-93f4-69472d709861" providerId="ADAL" clId="{4FFB8DDE-3238-4F1F-9540-C99FBB9BB3DE}" dt="2025-01-26T20:24:33.029" v="329" actId="1076"/>
          <ac:picMkLst>
            <pc:docMk/>
            <pc:sldMk cId="1324296042" sldId="775"/>
            <ac:picMk id="9" creationId="{F39C2033-3702-43A5-9741-014B82962C0D}"/>
          </ac:picMkLst>
        </pc:picChg>
      </pc:sldChg>
      <pc:sldChg chg="del">
        <pc:chgData name="Jenifer Prince Devaraj" userId="c3fb109c-09d1-42a6-93f4-69472d709861" providerId="ADAL" clId="{4FFB8DDE-3238-4F1F-9540-C99FBB9BB3DE}" dt="2025-01-26T23:21:17.158" v="1658" actId="47"/>
        <pc:sldMkLst>
          <pc:docMk/>
          <pc:sldMk cId="2914989425" sldId="776"/>
        </pc:sldMkLst>
      </pc:sldChg>
      <pc:sldChg chg="del">
        <pc:chgData name="Jenifer Prince Devaraj" userId="c3fb109c-09d1-42a6-93f4-69472d709861" providerId="ADAL" clId="{4FFB8DDE-3238-4F1F-9540-C99FBB9BB3DE}" dt="2025-01-26T23:21:17.426" v="1659" actId="47"/>
        <pc:sldMkLst>
          <pc:docMk/>
          <pc:sldMk cId="4235436" sldId="777"/>
        </pc:sldMkLst>
      </pc:sldChg>
      <pc:sldChg chg="del">
        <pc:chgData name="Jenifer Prince Devaraj" userId="c3fb109c-09d1-42a6-93f4-69472d709861" providerId="ADAL" clId="{4FFB8DDE-3238-4F1F-9540-C99FBB9BB3DE}" dt="2025-01-26T23:21:17.716" v="1660" actId="47"/>
        <pc:sldMkLst>
          <pc:docMk/>
          <pc:sldMk cId="320033239" sldId="778"/>
        </pc:sldMkLst>
      </pc:sldChg>
      <pc:sldChg chg="del">
        <pc:chgData name="Jenifer Prince Devaraj" userId="c3fb109c-09d1-42a6-93f4-69472d709861" providerId="ADAL" clId="{4FFB8DDE-3238-4F1F-9540-C99FBB9BB3DE}" dt="2025-01-26T23:21:18.007" v="1661" actId="47"/>
        <pc:sldMkLst>
          <pc:docMk/>
          <pc:sldMk cId="3179573963" sldId="780"/>
        </pc:sldMkLst>
      </pc:sldChg>
      <pc:sldChg chg="del">
        <pc:chgData name="Jenifer Prince Devaraj" userId="c3fb109c-09d1-42a6-93f4-69472d709861" providerId="ADAL" clId="{4FFB8DDE-3238-4F1F-9540-C99FBB9BB3DE}" dt="2025-01-26T23:21:18.249" v="1662" actId="47"/>
        <pc:sldMkLst>
          <pc:docMk/>
          <pc:sldMk cId="1815317063" sldId="781"/>
        </pc:sldMkLst>
      </pc:sldChg>
      <pc:sldChg chg="del">
        <pc:chgData name="Jenifer Prince Devaraj" userId="c3fb109c-09d1-42a6-93f4-69472d709861" providerId="ADAL" clId="{4FFB8DDE-3238-4F1F-9540-C99FBB9BB3DE}" dt="2025-01-26T23:21:18.476" v="1663" actId="47"/>
        <pc:sldMkLst>
          <pc:docMk/>
          <pc:sldMk cId="2940202378" sldId="782"/>
        </pc:sldMkLst>
      </pc:sldChg>
      <pc:sldChg chg="del">
        <pc:chgData name="Jenifer Prince Devaraj" userId="c3fb109c-09d1-42a6-93f4-69472d709861" providerId="ADAL" clId="{4FFB8DDE-3238-4F1F-9540-C99FBB9BB3DE}" dt="2025-01-26T23:21:18.692" v="1664" actId="47"/>
        <pc:sldMkLst>
          <pc:docMk/>
          <pc:sldMk cId="878764600" sldId="783"/>
        </pc:sldMkLst>
      </pc:sldChg>
      <pc:sldChg chg="del">
        <pc:chgData name="Jenifer Prince Devaraj" userId="c3fb109c-09d1-42a6-93f4-69472d709861" providerId="ADAL" clId="{4FFB8DDE-3238-4F1F-9540-C99FBB9BB3DE}" dt="2025-01-26T23:21:18.880" v="1665" actId="47"/>
        <pc:sldMkLst>
          <pc:docMk/>
          <pc:sldMk cId="3288676883" sldId="784"/>
        </pc:sldMkLst>
      </pc:sldChg>
      <pc:sldChg chg="del">
        <pc:chgData name="Jenifer Prince Devaraj" userId="c3fb109c-09d1-42a6-93f4-69472d709861" providerId="ADAL" clId="{4FFB8DDE-3238-4F1F-9540-C99FBB9BB3DE}" dt="2025-01-26T23:21:19.344" v="1667" actId="47"/>
        <pc:sldMkLst>
          <pc:docMk/>
          <pc:sldMk cId="740768242" sldId="789"/>
        </pc:sldMkLst>
      </pc:sldChg>
      <pc:sldChg chg="del">
        <pc:chgData name="Jenifer Prince Devaraj" userId="c3fb109c-09d1-42a6-93f4-69472d709861" providerId="ADAL" clId="{4FFB8DDE-3238-4F1F-9540-C99FBB9BB3DE}" dt="2025-01-26T23:21:19.114" v="1666" actId="47"/>
        <pc:sldMkLst>
          <pc:docMk/>
          <pc:sldMk cId="1316949631" sldId="790"/>
        </pc:sldMkLst>
      </pc:sldChg>
      <pc:sldChg chg="del">
        <pc:chgData name="Jenifer Prince Devaraj" userId="c3fb109c-09d1-42a6-93f4-69472d709861" providerId="ADAL" clId="{4FFB8DDE-3238-4F1F-9540-C99FBB9BB3DE}" dt="2025-01-26T23:21:19.808" v="1669" actId="47"/>
        <pc:sldMkLst>
          <pc:docMk/>
          <pc:sldMk cId="336487278" sldId="791"/>
        </pc:sldMkLst>
      </pc:sldChg>
      <pc:sldChg chg="del">
        <pc:chgData name="Jenifer Prince Devaraj" userId="c3fb109c-09d1-42a6-93f4-69472d709861" providerId="ADAL" clId="{4FFB8DDE-3238-4F1F-9540-C99FBB9BB3DE}" dt="2025-01-26T23:21:20.052" v="1670" actId="47"/>
        <pc:sldMkLst>
          <pc:docMk/>
          <pc:sldMk cId="2764407608" sldId="792"/>
        </pc:sldMkLst>
      </pc:sldChg>
      <pc:sldChg chg="del">
        <pc:chgData name="Jenifer Prince Devaraj" userId="c3fb109c-09d1-42a6-93f4-69472d709861" providerId="ADAL" clId="{4FFB8DDE-3238-4F1F-9540-C99FBB9BB3DE}" dt="2025-01-26T23:21:19.631" v="1668" actId="47"/>
        <pc:sldMkLst>
          <pc:docMk/>
          <pc:sldMk cId="3290282089" sldId="794"/>
        </pc:sldMkLst>
      </pc:sldChg>
      <pc:sldChg chg="del">
        <pc:chgData name="Jenifer Prince Devaraj" userId="c3fb109c-09d1-42a6-93f4-69472d709861" providerId="ADAL" clId="{4FFB8DDE-3238-4F1F-9540-C99FBB9BB3DE}" dt="2025-01-26T23:21:20.569" v="1672" actId="47"/>
        <pc:sldMkLst>
          <pc:docMk/>
          <pc:sldMk cId="2030943407" sldId="795"/>
        </pc:sldMkLst>
      </pc:sldChg>
      <pc:sldChg chg="del">
        <pc:chgData name="Jenifer Prince Devaraj" userId="c3fb109c-09d1-42a6-93f4-69472d709861" providerId="ADAL" clId="{4FFB8DDE-3238-4F1F-9540-C99FBB9BB3DE}" dt="2025-01-26T23:21:22.225" v="1678" actId="47"/>
        <pc:sldMkLst>
          <pc:docMk/>
          <pc:sldMk cId="23771364" sldId="796"/>
        </pc:sldMkLst>
      </pc:sldChg>
      <pc:sldChg chg="del">
        <pc:chgData name="Jenifer Prince Devaraj" userId="c3fb109c-09d1-42a6-93f4-69472d709861" providerId="ADAL" clId="{4FFB8DDE-3238-4F1F-9540-C99FBB9BB3DE}" dt="2025-01-26T23:21:20.982" v="1673" actId="47"/>
        <pc:sldMkLst>
          <pc:docMk/>
          <pc:sldMk cId="266143229" sldId="797"/>
        </pc:sldMkLst>
      </pc:sldChg>
      <pc:sldChg chg="del">
        <pc:chgData name="Jenifer Prince Devaraj" userId="c3fb109c-09d1-42a6-93f4-69472d709861" providerId="ADAL" clId="{4FFB8DDE-3238-4F1F-9540-C99FBB9BB3DE}" dt="2025-01-26T23:21:21.227" v="1674" actId="47"/>
        <pc:sldMkLst>
          <pc:docMk/>
          <pc:sldMk cId="3769896905" sldId="798"/>
        </pc:sldMkLst>
      </pc:sldChg>
      <pc:sldChg chg="del">
        <pc:chgData name="Jenifer Prince Devaraj" userId="c3fb109c-09d1-42a6-93f4-69472d709861" providerId="ADAL" clId="{4FFB8DDE-3238-4F1F-9540-C99FBB9BB3DE}" dt="2025-01-26T23:21:23.308" v="1681" actId="47"/>
        <pc:sldMkLst>
          <pc:docMk/>
          <pc:sldMk cId="2334428628" sldId="800"/>
        </pc:sldMkLst>
      </pc:sldChg>
      <pc:sldChg chg="del">
        <pc:chgData name="Jenifer Prince Devaraj" userId="c3fb109c-09d1-42a6-93f4-69472d709861" providerId="ADAL" clId="{4FFB8DDE-3238-4F1F-9540-C99FBB9BB3DE}" dt="2025-01-26T23:21:23.540" v="1682" actId="47"/>
        <pc:sldMkLst>
          <pc:docMk/>
          <pc:sldMk cId="2435350622" sldId="801"/>
        </pc:sldMkLst>
      </pc:sldChg>
      <pc:sldChg chg="del">
        <pc:chgData name="Jenifer Prince Devaraj" userId="c3fb109c-09d1-42a6-93f4-69472d709861" providerId="ADAL" clId="{4FFB8DDE-3238-4F1F-9540-C99FBB9BB3DE}" dt="2025-01-26T23:21:22.827" v="1679" actId="47"/>
        <pc:sldMkLst>
          <pc:docMk/>
          <pc:sldMk cId="2470469913" sldId="802"/>
        </pc:sldMkLst>
      </pc:sldChg>
      <pc:sldChg chg="del">
        <pc:chgData name="Jenifer Prince Devaraj" userId="c3fb109c-09d1-42a6-93f4-69472d709861" providerId="ADAL" clId="{4FFB8DDE-3238-4F1F-9540-C99FBB9BB3DE}" dt="2025-01-26T23:21:23.034" v="1680" actId="47"/>
        <pc:sldMkLst>
          <pc:docMk/>
          <pc:sldMk cId="1419018206" sldId="803"/>
        </pc:sldMkLst>
      </pc:sldChg>
      <pc:sldChg chg="del">
        <pc:chgData name="Jenifer Prince Devaraj" userId="c3fb109c-09d1-42a6-93f4-69472d709861" providerId="ADAL" clId="{4FFB8DDE-3238-4F1F-9540-C99FBB9BB3DE}" dt="2025-01-26T23:21:24.535" v="1683" actId="47"/>
        <pc:sldMkLst>
          <pc:docMk/>
          <pc:sldMk cId="1375247244" sldId="804"/>
        </pc:sldMkLst>
      </pc:sldChg>
      <pc:sldChg chg="del">
        <pc:chgData name="Jenifer Prince Devaraj" userId="c3fb109c-09d1-42a6-93f4-69472d709861" providerId="ADAL" clId="{4FFB8DDE-3238-4F1F-9540-C99FBB9BB3DE}" dt="2025-01-26T23:21:24.795" v="1684" actId="47"/>
        <pc:sldMkLst>
          <pc:docMk/>
          <pc:sldMk cId="879837669" sldId="805"/>
        </pc:sldMkLst>
      </pc:sldChg>
      <pc:sldChg chg="del">
        <pc:chgData name="Jenifer Prince Devaraj" userId="c3fb109c-09d1-42a6-93f4-69472d709861" providerId="ADAL" clId="{4FFB8DDE-3238-4F1F-9540-C99FBB9BB3DE}" dt="2025-01-26T23:21:25.034" v="1685" actId="47"/>
        <pc:sldMkLst>
          <pc:docMk/>
          <pc:sldMk cId="1942065929" sldId="806"/>
        </pc:sldMkLst>
      </pc:sldChg>
      <pc:sldChg chg="del">
        <pc:chgData name="Jenifer Prince Devaraj" userId="c3fb109c-09d1-42a6-93f4-69472d709861" providerId="ADAL" clId="{4FFB8DDE-3238-4F1F-9540-C99FBB9BB3DE}" dt="2025-01-26T23:21:25.336" v="1686" actId="47"/>
        <pc:sldMkLst>
          <pc:docMk/>
          <pc:sldMk cId="1293110562" sldId="807"/>
        </pc:sldMkLst>
      </pc:sldChg>
      <pc:sldChg chg="del">
        <pc:chgData name="Jenifer Prince Devaraj" userId="c3fb109c-09d1-42a6-93f4-69472d709861" providerId="ADAL" clId="{4FFB8DDE-3238-4F1F-9540-C99FBB9BB3DE}" dt="2025-01-26T23:21:25.952" v="1688" actId="47"/>
        <pc:sldMkLst>
          <pc:docMk/>
          <pc:sldMk cId="2343451493" sldId="808"/>
        </pc:sldMkLst>
      </pc:sldChg>
      <pc:sldChg chg="del">
        <pc:chgData name="Jenifer Prince Devaraj" userId="c3fb109c-09d1-42a6-93f4-69472d709861" providerId="ADAL" clId="{4FFB8DDE-3238-4F1F-9540-C99FBB9BB3DE}" dt="2025-01-26T23:21:20.284" v="1671" actId="47"/>
        <pc:sldMkLst>
          <pc:docMk/>
          <pc:sldMk cId="41282193" sldId="809"/>
        </pc:sldMkLst>
      </pc:sldChg>
      <pc:sldChg chg="del">
        <pc:chgData name="Jenifer Prince Devaraj" userId="c3fb109c-09d1-42a6-93f4-69472d709861" providerId="ADAL" clId="{4FFB8DDE-3238-4F1F-9540-C99FBB9BB3DE}" dt="2025-01-26T23:21:25.586" v="1687" actId="47"/>
        <pc:sldMkLst>
          <pc:docMk/>
          <pc:sldMk cId="137025045" sldId="810"/>
        </pc:sldMkLst>
      </pc:sldChg>
      <pc:sldChg chg="del">
        <pc:chgData name="Jenifer Prince Devaraj" userId="c3fb109c-09d1-42a6-93f4-69472d709861" providerId="ADAL" clId="{4FFB8DDE-3238-4F1F-9540-C99FBB9BB3DE}" dt="2025-01-26T23:21:27.883" v="1694" actId="47"/>
        <pc:sldMkLst>
          <pc:docMk/>
          <pc:sldMk cId="4084563330" sldId="811"/>
        </pc:sldMkLst>
      </pc:sldChg>
      <pc:sldChg chg="del">
        <pc:chgData name="Jenifer Prince Devaraj" userId="c3fb109c-09d1-42a6-93f4-69472d709861" providerId="ADAL" clId="{4FFB8DDE-3238-4F1F-9540-C99FBB9BB3DE}" dt="2025-01-26T23:21:26.325" v="1689" actId="47"/>
        <pc:sldMkLst>
          <pc:docMk/>
          <pc:sldMk cId="2010387007" sldId="812"/>
        </pc:sldMkLst>
      </pc:sldChg>
      <pc:sldChg chg="del">
        <pc:chgData name="Jenifer Prince Devaraj" userId="c3fb109c-09d1-42a6-93f4-69472d709861" providerId="ADAL" clId="{4FFB8DDE-3238-4F1F-9540-C99FBB9BB3DE}" dt="2025-01-26T23:21:28.168" v="1695" actId="47"/>
        <pc:sldMkLst>
          <pc:docMk/>
          <pc:sldMk cId="928124755" sldId="813"/>
        </pc:sldMkLst>
      </pc:sldChg>
      <pc:sldChg chg="del">
        <pc:chgData name="Jenifer Prince Devaraj" userId="c3fb109c-09d1-42a6-93f4-69472d709861" providerId="ADAL" clId="{4FFB8DDE-3238-4F1F-9540-C99FBB9BB3DE}" dt="2025-01-26T23:21:26.666" v="1690" actId="47"/>
        <pc:sldMkLst>
          <pc:docMk/>
          <pc:sldMk cId="3898962070" sldId="814"/>
        </pc:sldMkLst>
      </pc:sldChg>
      <pc:sldChg chg="del">
        <pc:chgData name="Jenifer Prince Devaraj" userId="c3fb109c-09d1-42a6-93f4-69472d709861" providerId="ADAL" clId="{4FFB8DDE-3238-4F1F-9540-C99FBB9BB3DE}" dt="2025-01-26T23:21:27.039" v="1691" actId="47"/>
        <pc:sldMkLst>
          <pc:docMk/>
          <pc:sldMk cId="2619454339" sldId="815"/>
        </pc:sldMkLst>
      </pc:sldChg>
      <pc:sldChg chg="del">
        <pc:chgData name="Jenifer Prince Devaraj" userId="c3fb109c-09d1-42a6-93f4-69472d709861" providerId="ADAL" clId="{4FFB8DDE-3238-4F1F-9540-C99FBB9BB3DE}" dt="2025-01-26T23:21:27.330" v="1692" actId="47"/>
        <pc:sldMkLst>
          <pc:docMk/>
          <pc:sldMk cId="1572178432" sldId="816"/>
        </pc:sldMkLst>
      </pc:sldChg>
      <pc:sldChg chg="del">
        <pc:chgData name="Jenifer Prince Devaraj" userId="c3fb109c-09d1-42a6-93f4-69472d709861" providerId="ADAL" clId="{4FFB8DDE-3238-4F1F-9540-C99FBB9BB3DE}" dt="2025-01-26T23:21:27.620" v="1693" actId="47"/>
        <pc:sldMkLst>
          <pc:docMk/>
          <pc:sldMk cId="1303936623" sldId="817"/>
        </pc:sldMkLst>
      </pc:sldChg>
      <pc:sldChg chg="del">
        <pc:chgData name="Jenifer Prince Devaraj" userId="c3fb109c-09d1-42a6-93f4-69472d709861" providerId="ADAL" clId="{4FFB8DDE-3238-4F1F-9540-C99FBB9BB3DE}" dt="2025-01-26T23:21:28.509" v="1696" actId="47"/>
        <pc:sldMkLst>
          <pc:docMk/>
          <pc:sldMk cId="4179703326" sldId="819"/>
        </pc:sldMkLst>
      </pc:sldChg>
      <pc:sldChg chg="del">
        <pc:chgData name="Jenifer Prince Devaraj" userId="c3fb109c-09d1-42a6-93f4-69472d709861" providerId="ADAL" clId="{4FFB8DDE-3238-4F1F-9540-C99FBB9BB3DE}" dt="2025-01-26T23:21:28.944" v="1698" actId="47"/>
        <pc:sldMkLst>
          <pc:docMk/>
          <pc:sldMk cId="3702236098" sldId="820"/>
        </pc:sldMkLst>
      </pc:sldChg>
      <pc:sldChg chg="del">
        <pc:chgData name="Jenifer Prince Devaraj" userId="c3fb109c-09d1-42a6-93f4-69472d709861" providerId="ADAL" clId="{4FFB8DDE-3238-4F1F-9540-C99FBB9BB3DE}" dt="2025-01-26T23:21:30.005" v="1702" actId="47"/>
        <pc:sldMkLst>
          <pc:docMk/>
          <pc:sldMk cId="3376754640" sldId="821"/>
        </pc:sldMkLst>
      </pc:sldChg>
      <pc:sldChg chg="del">
        <pc:chgData name="Jenifer Prince Devaraj" userId="c3fb109c-09d1-42a6-93f4-69472d709861" providerId="ADAL" clId="{4FFB8DDE-3238-4F1F-9540-C99FBB9BB3DE}" dt="2025-01-26T23:21:29.208" v="1699" actId="47"/>
        <pc:sldMkLst>
          <pc:docMk/>
          <pc:sldMk cId="1104440219" sldId="822"/>
        </pc:sldMkLst>
      </pc:sldChg>
      <pc:sldChg chg="del">
        <pc:chgData name="Jenifer Prince Devaraj" userId="c3fb109c-09d1-42a6-93f4-69472d709861" providerId="ADAL" clId="{4FFB8DDE-3238-4F1F-9540-C99FBB9BB3DE}" dt="2025-01-26T23:21:29.432" v="1700" actId="47"/>
        <pc:sldMkLst>
          <pc:docMk/>
          <pc:sldMk cId="1314863001" sldId="823"/>
        </pc:sldMkLst>
      </pc:sldChg>
      <pc:sldChg chg="del">
        <pc:chgData name="Jenifer Prince Devaraj" userId="c3fb109c-09d1-42a6-93f4-69472d709861" providerId="ADAL" clId="{4FFB8DDE-3238-4F1F-9540-C99FBB9BB3DE}" dt="2025-01-26T23:21:29.735" v="1701" actId="47"/>
        <pc:sldMkLst>
          <pc:docMk/>
          <pc:sldMk cId="1706791369" sldId="824"/>
        </pc:sldMkLst>
      </pc:sldChg>
      <pc:sldChg chg="del">
        <pc:chgData name="Jenifer Prince Devaraj" userId="c3fb109c-09d1-42a6-93f4-69472d709861" providerId="ADAL" clId="{4FFB8DDE-3238-4F1F-9540-C99FBB9BB3DE}" dt="2025-01-26T23:21:28.698" v="1697" actId="47"/>
        <pc:sldMkLst>
          <pc:docMk/>
          <pc:sldMk cId="2158914056" sldId="825"/>
        </pc:sldMkLst>
      </pc:sldChg>
      <pc:sldChg chg="del">
        <pc:chgData name="Jenifer Prince Devaraj" userId="c3fb109c-09d1-42a6-93f4-69472d709861" providerId="ADAL" clId="{4FFB8DDE-3238-4F1F-9540-C99FBB9BB3DE}" dt="2025-01-26T23:21:30.225" v="1703" actId="47"/>
        <pc:sldMkLst>
          <pc:docMk/>
          <pc:sldMk cId="365531049" sldId="826"/>
        </pc:sldMkLst>
      </pc:sldChg>
      <pc:sldChg chg="modSp add del mod">
        <pc:chgData name="Jenifer Prince Devaraj" userId="c3fb109c-09d1-42a6-93f4-69472d709861" providerId="ADAL" clId="{4FFB8DDE-3238-4F1F-9540-C99FBB9BB3DE}" dt="2025-01-26T20:13:28.849" v="212" actId="47"/>
        <pc:sldMkLst>
          <pc:docMk/>
          <pc:sldMk cId="813260444" sldId="827"/>
        </pc:sldMkLst>
        <pc:spChg chg="mod">
          <ac:chgData name="Jenifer Prince Devaraj" userId="c3fb109c-09d1-42a6-93f4-69472d709861" providerId="ADAL" clId="{4FFB8DDE-3238-4F1F-9540-C99FBB9BB3DE}" dt="2025-01-26T20:12:50.591" v="205" actId="1076"/>
          <ac:spMkLst>
            <pc:docMk/>
            <pc:sldMk cId="813260444" sldId="827"/>
            <ac:spMk id="2" creationId="{599D6D5D-84A5-2599-8C62-A39AD58B7439}"/>
          </ac:spMkLst>
        </pc:spChg>
        <pc:spChg chg="mod">
          <ac:chgData name="Jenifer Prince Devaraj" userId="c3fb109c-09d1-42a6-93f4-69472d709861" providerId="ADAL" clId="{4FFB8DDE-3238-4F1F-9540-C99FBB9BB3DE}" dt="2025-01-26T20:11:13.559" v="193" actId="1076"/>
          <ac:spMkLst>
            <pc:docMk/>
            <pc:sldMk cId="813260444" sldId="827"/>
            <ac:spMk id="7" creationId="{B247BDBD-0B9F-BE85-20A3-8D20E13BBC12}"/>
          </ac:spMkLst>
        </pc:spChg>
      </pc:sldChg>
      <pc:sldChg chg="modSp add mod modNotesTx">
        <pc:chgData name="Jenifer Prince Devaraj" userId="c3fb109c-09d1-42a6-93f4-69472d709861" providerId="ADAL" clId="{4FFB8DDE-3238-4F1F-9540-C99FBB9BB3DE}" dt="2025-01-26T20:17:51.316" v="311" actId="255"/>
        <pc:sldMkLst>
          <pc:docMk/>
          <pc:sldMk cId="3446985590" sldId="828"/>
        </pc:sldMkLst>
        <pc:spChg chg="mod">
          <ac:chgData name="Jenifer Prince Devaraj" userId="c3fb109c-09d1-42a6-93f4-69472d709861" providerId="ADAL" clId="{4FFB8DDE-3238-4F1F-9540-C99FBB9BB3DE}" dt="2025-01-26T20:13:03.126" v="207" actId="1076"/>
          <ac:spMkLst>
            <pc:docMk/>
            <pc:sldMk cId="3446985590" sldId="828"/>
            <ac:spMk id="2" creationId="{599D6D5D-84A5-2599-8C62-A39AD58B7439}"/>
          </ac:spMkLst>
        </pc:spChg>
        <pc:spChg chg="mod">
          <ac:chgData name="Jenifer Prince Devaraj" userId="c3fb109c-09d1-42a6-93f4-69472d709861" providerId="ADAL" clId="{4FFB8DDE-3238-4F1F-9540-C99FBB9BB3DE}" dt="2025-01-26T20:17:51.316" v="311" actId="255"/>
          <ac:spMkLst>
            <pc:docMk/>
            <pc:sldMk cId="3446985590" sldId="828"/>
            <ac:spMk id="7" creationId="{B247BDBD-0B9F-BE85-20A3-8D20E13BBC12}"/>
          </ac:spMkLst>
        </pc:spChg>
      </pc:sldChg>
      <pc:sldChg chg="modSp add mod modNotesTx">
        <pc:chgData name="Jenifer Prince Devaraj" userId="c3fb109c-09d1-42a6-93f4-69472d709861" providerId="ADAL" clId="{4FFB8DDE-3238-4F1F-9540-C99FBB9BB3DE}" dt="2025-01-26T20:17:43.939" v="310" actId="255"/>
        <pc:sldMkLst>
          <pc:docMk/>
          <pc:sldMk cId="1877766838" sldId="829"/>
        </pc:sldMkLst>
        <pc:spChg chg="mod">
          <ac:chgData name="Jenifer Prince Devaraj" userId="c3fb109c-09d1-42a6-93f4-69472d709861" providerId="ADAL" clId="{4FFB8DDE-3238-4F1F-9540-C99FBB9BB3DE}" dt="2025-01-26T20:17:43.939" v="310" actId="255"/>
          <ac:spMkLst>
            <pc:docMk/>
            <pc:sldMk cId="1877766838" sldId="829"/>
            <ac:spMk id="7" creationId="{B247BDBD-0B9F-BE85-20A3-8D20E13BBC12}"/>
          </ac:spMkLst>
        </pc:spChg>
      </pc:sldChg>
      <pc:sldChg chg="addSp modSp add mod">
        <pc:chgData name="Jenifer Prince Devaraj" userId="c3fb109c-09d1-42a6-93f4-69472d709861" providerId="ADAL" clId="{4FFB8DDE-3238-4F1F-9540-C99FBB9BB3DE}" dt="2025-01-26T20:34:09.606" v="428" actId="1076"/>
        <pc:sldMkLst>
          <pc:docMk/>
          <pc:sldMk cId="2722361801" sldId="830"/>
        </pc:sldMkLst>
        <pc:spChg chg="mod">
          <ac:chgData name="Jenifer Prince Devaraj" userId="c3fb109c-09d1-42a6-93f4-69472d709861" providerId="ADAL" clId="{4FFB8DDE-3238-4F1F-9540-C99FBB9BB3DE}" dt="2025-01-26T20:33:58.470" v="426" actId="1076"/>
          <ac:spMkLst>
            <pc:docMk/>
            <pc:sldMk cId="2722361801" sldId="830"/>
            <ac:spMk id="7" creationId="{B247BDBD-0B9F-BE85-20A3-8D20E13BBC12}"/>
          </ac:spMkLst>
        </pc:spChg>
        <pc:picChg chg="add mod">
          <ac:chgData name="Jenifer Prince Devaraj" userId="c3fb109c-09d1-42a6-93f4-69472d709861" providerId="ADAL" clId="{4FFB8DDE-3238-4F1F-9540-C99FBB9BB3DE}" dt="2025-01-26T20:34:09.606" v="428" actId="1076"/>
          <ac:picMkLst>
            <pc:docMk/>
            <pc:sldMk cId="2722361801" sldId="830"/>
            <ac:picMk id="6" creationId="{0D061817-58F5-4D06-A30B-ADB56807A310}"/>
          </ac:picMkLst>
        </pc:picChg>
      </pc:sldChg>
      <pc:sldChg chg="delSp modSp add mod">
        <pc:chgData name="Jenifer Prince Devaraj" userId="c3fb109c-09d1-42a6-93f4-69472d709861" providerId="ADAL" clId="{4FFB8DDE-3238-4F1F-9540-C99FBB9BB3DE}" dt="2025-01-26T20:39:39.354" v="501" actId="113"/>
        <pc:sldMkLst>
          <pc:docMk/>
          <pc:sldMk cId="1739563593" sldId="831"/>
        </pc:sldMkLst>
        <pc:spChg chg="mod">
          <ac:chgData name="Jenifer Prince Devaraj" userId="c3fb109c-09d1-42a6-93f4-69472d709861" providerId="ADAL" clId="{4FFB8DDE-3238-4F1F-9540-C99FBB9BB3DE}" dt="2025-01-26T20:39:39.354" v="501" actId="113"/>
          <ac:spMkLst>
            <pc:docMk/>
            <pc:sldMk cId="1739563593" sldId="831"/>
            <ac:spMk id="7" creationId="{B247BDBD-0B9F-BE85-20A3-8D20E13BBC12}"/>
          </ac:spMkLst>
        </pc:spChg>
        <pc:picChg chg="del">
          <ac:chgData name="Jenifer Prince Devaraj" userId="c3fb109c-09d1-42a6-93f4-69472d709861" providerId="ADAL" clId="{4FFB8DDE-3238-4F1F-9540-C99FBB9BB3DE}" dt="2025-01-26T20:34:30.856" v="430" actId="478"/>
          <ac:picMkLst>
            <pc:docMk/>
            <pc:sldMk cId="1739563593" sldId="831"/>
            <ac:picMk id="6" creationId="{0D061817-58F5-4D06-A30B-ADB56807A310}"/>
          </ac:picMkLst>
        </pc:picChg>
      </pc:sldChg>
      <pc:sldChg chg="modSp add mod">
        <pc:chgData name="Jenifer Prince Devaraj" userId="c3fb109c-09d1-42a6-93f4-69472d709861" providerId="ADAL" clId="{4FFB8DDE-3238-4F1F-9540-C99FBB9BB3DE}" dt="2025-01-26T20:39:47.731" v="503" actId="113"/>
        <pc:sldMkLst>
          <pc:docMk/>
          <pc:sldMk cId="1293872561" sldId="832"/>
        </pc:sldMkLst>
        <pc:spChg chg="mod">
          <ac:chgData name="Jenifer Prince Devaraj" userId="c3fb109c-09d1-42a6-93f4-69472d709861" providerId="ADAL" clId="{4FFB8DDE-3238-4F1F-9540-C99FBB9BB3DE}" dt="2025-01-26T20:39:47.731" v="503" actId="113"/>
          <ac:spMkLst>
            <pc:docMk/>
            <pc:sldMk cId="1293872561" sldId="832"/>
            <ac:spMk id="7" creationId="{B247BDBD-0B9F-BE85-20A3-8D20E13BBC12}"/>
          </ac:spMkLst>
        </pc:spChg>
      </pc:sldChg>
      <pc:sldChg chg="modSp add mod">
        <pc:chgData name="Jenifer Prince Devaraj" userId="c3fb109c-09d1-42a6-93f4-69472d709861" providerId="ADAL" clId="{4FFB8DDE-3238-4F1F-9540-C99FBB9BB3DE}" dt="2025-01-26T20:39:55.172" v="505" actId="114"/>
        <pc:sldMkLst>
          <pc:docMk/>
          <pc:sldMk cId="1871827434" sldId="833"/>
        </pc:sldMkLst>
        <pc:spChg chg="mod">
          <ac:chgData name="Jenifer Prince Devaraj" userId="c3fb109c-09d1-42a6-93f4-69472d709861" providerId="ADAL" clId="{4FFB8DDE-3238-4F1F-9540-C99FBB9BB3DE}" dt="2025-01-26T20:39:55.172" v="505" actId="114"/>
          <ac:spMkLst>
            <pc:docMk/>
            <pc:sldMk cId="1871827434" sldId="833"/>
            <ac:spMk id="7" creationId="{B247BDBD-0B9F-BE85-20A3-8D20E13BBC12}"/>
          </ac:spMkLst>
        </pc:spChg>
      </pc:sldChg>
      <pc:sldChg chg="modSp add mod">
        <pc:chgData name="Jenifer Prince Devaraj" userId="c3fb109c-09d1-42a6-93f4-69472d709861" providerId="ADAL" clId="{4FFB8DDE-3238-4F1F-9540-C99FBB9BB3DE}" dt="2025-01-26T20:56:26.058" v="551" actId="179"/>
        <pc:sldMkLst>
          <pc:docMk/>
          <pc:sldMk cId="2384018500" sldId="834"/>
        </pc:sldMkLst>
        <pc:spChg chg="mod">
          <ac:chgData name="Jenifer Prince Devaraj" userId="c3fb109c-09d1-42a6-93f4-69472d709861" providerId="ADAL" clId="{4FFB8DDE-3238-4F1F-9540-C99FBB9BB3DE}" dt="2025-01-26T20:56:26.058" v="551" actId="179"/>
          <ac:spMkLst>
            <pc:docMk/>
            <pc:sldMk cId="2384018500" sldId="834"/>
            <ac:spMk id="7" creationId="{B247BDBD-0B9F-BE85-20A3-8D20E13BBC12}"/>
          </ac:spMkLst>
        </pc:spChg>
      </pc:sldChg>
      <pc:sldChg chg="modSp add mod ord">
        <pc:chgData name="Jenifer Prince Devaraj" userId="c3fb109c-09d1-42a6-93f4-69472d709861" providerId="ADAL" clId="{4FFB8DDE-3238-4F1F-9540-C99FBB9BB3DE}" dt="2025-01-26T22:18:01.302" v="962" actId="179"/>
        <pc:sldMkLst>
          <pc:docMk/>
          <pc:sldMk cId="3353401004" sldId="835"/>
        </pc:sldMkLst>
        <pc:spChg chg="mod">
          <ac:chgData name="Jenifer Prince Devaraj" userId="c3fb109c-09d1-42a6-93f4-69472d709861" providerId="ADAL" clId="{4FFB8DDE-3238-4F1F-9540-C99FBB9BB3DE}" dt="2025-01-26T22:18:01.302" v="962" actId="179"/>
          <ac:spMkLst>
            <pc:docMk/>
            <pc:sldMk cId="3353401004" sldId="835"/>
            <ac:spMk id="7" creationId="{B247BDBD-0B9F-BE85-20A3-8D20E13BBC12}"/>
          </ac:spMkLst>
        </pc:spChg>
      </pc:sldChg>
      <pc:sldChg chg="modSp add mod">
        <pc:chgData name="Jenifer Prince Devaraj" userId="c3fb109c-09d1-42a6-93f4-69472d709861" providerId="ADAL" clId="{4FFB8DDE-3238-4F1F-9540-C99FBB9BB3DE}" dt="2025-01-26T22:12:29.538" v="902"/>
        <pc:sldMkLst>
          <pc:docMk/>
          <pc:sldMk cId="1506283374" sldId="836"/>
        </pc:sldMkLst>
        <pc:spChg chg="mod">
          <ac:chgData name="Jenifer Prince Devaraj" userId="c3fb109c-09d1-42a6-93f4-69472d709861" providerId="ADAL" clId="{4FFB8DDE-3238-4F1F-9540-C99FBB9BB3DE}" dt="2025-01-26T22:12:29.538" v="902"/>
          <ac:spMkLst>
            <pc:docMk/>
            <pc:sldMk cId="1506283374" sldId="836"/>
            <ac:spMk id="7" creationId="{B247BDBD-0B9F-BE85-20A3-8D20E13BBC12}"/>
          </ac:spMkLst>
        </pc:spChg>
      </pc:sldChg>
      <pc:sldChg chg="modSp add mod">
        <pc:chgData name="Jenifer Prince Devaraj" userId="c3fb109c-09d1-42a6-93f4-69472d709861" providerId="ADAL" clId="{4FFB8DDE-3238-4F1F-9540-C99FBB9BB3DE}" dt="2025-01-26T21:20:37.985" v="650" actId="6549"/>
        <pc:sldMkLst>
          <pc:docMk/>
          <pc:sldMk cId="1858922014" sldId="837"/>
        </pc:sldMkLst>
        <pc:spChg chg="mod">
          <ac:chgData name="Jenifer Prince Devaraj" userId="c3fb109c-09d1-42a6-93f4-69472d709861" providerId="ADAL" clId="{4FFB8DDE-3238-4F1F-9540-C99FBB9BB3DE}" dt="2025-01-26T21:20:37.985" v="650" actId="6549"/>
          <ac:spMkLst>
            <pc:docMk/>
            <pc:sldMk cId="1858922014" sldId="837"/>
            <ac:spMk id="7" creationId="{B247BDBD-0B9F-BE85-20A3-8D20E13BBC12}"/>
          </ac:spMkLst>
        </pc:spChg>
      </pc:sldChg>
      <pc:sldChg chg="modSp add mod">
        <pc:chgData name="Jenifer Prince Devaraj" userId="c3fb109c-09d1-42a6-93f4-69472d709861" providerId="ADAL" clId="{4FFB8DDE-3238-4F1F-9540-C99FBB9BB3DE}" dt="2025-01-26T21:24:41.160" v="694" actId="1076"/>
        <pc:sldMkLst>
          <pc:docMk/>
          <pc:sldMk cId="1090946481" sldId="838"/>
        </pc:sldMkLst>
        <pc:spChg chg="mod">
          <ac:chgData name="Jenifer Prince Devaraj" userId="c3fb109c-09d1-42a6-93f4-69472d709861" providerId="ADAL" clId="{4FFB8DDE-3238-4F1F-9540-C99FBB9BB3DE}" dt="2025-01-26T21:24:41.160" v="694" actId="1076"/>
          <ac:spMkLst>
            <pc:docMk/>
            <pc:sldMk cId="1090946481" sldId="838"/>
            <ac:spMk id="7" creationId="{B247BDBD-0B9F-BE85-20A3-8D20E13BBC12}"/>
          </ac:spMkLst>
        </pc:spChg>
      </pc:sldChg>
      <pc:sldChg chg="modSp add mod">
        <pc:chgData name="Jenifer Prince Devaraj" userId="c3fb109c-09d1-42a6-93f4-69472d709861" providerId="ADAL" clId="{4FFB8DDE-3238-4F1F-9540-C99FBB9BB3DE}" dt="2025-01-26T21:20:44.775" v="651" actId="6549"/>
        <pc:sldMkLst>
          <pc:docMk/>
          <pc:sldMk cId="2369536912" sldId="839"/>
        </pc:sldMkLst>
        <pc:spChg chg="mod">
          <ac:chgData name="Jenifer Prince Devaraj" userId="c3fb109c-09d1-42a6-93f4-69472d709861" providerId="ADAL" clId="{4FFB8DDE-3238-4F1F-9540-C99FBB9BB3DE}" dt="2025-01-26T21:20:44.775" v="651" actId="6549"/>
          <ac:spMkLst>
            <pc:docMk/>
            <pc:sldMk cId="2369536912" sldId="839"/>
            <ac:spMk id="7" creationId="{B247BDBD-0B9F-BE85-20A3-8D20E13BBC12}"/>
          </ac:spMkLst>
        </pc:spChg>
      </pc:sldChg>
      <pc:sldChg chg="modSp add mod">
        <pc:chgData name="Jenifer Prince Devaraj" userId="c3fb109c-09d1-42a6-93f4-69472d709861" providerId="ADAL" clId="{4FFB8DDE-3238-4F1F-9540-C99FBB9BB3DE}" dt="2025-01-26T21:57:08.855" v="740" actId="1076"/>
        <pc:sldMkLst>
          <pc:docMk/>
          <pc:sldMk cId="1264305828" sldId="840"/>
        </pc:sldMkLst>
        <pc:spChg chg="mod">
          <ac:chgData name="Jenifer Prince Devaraj" userId="c3fb109c-09d1-42a6-93f4-69472d709861" providerId="ADAL" clId="{4FFB8DDE-3238-4F1F-9540-C99FBB9BB3DE}" dt="2025-01-26T21:57:08.855" v="740" actId="1076"/>
          <ac:spMkLst>
            <pc:docMk/>
            <pc:sldMk cId="1264305828" sldId="840"/>
            <ac:spMk id="7" creationId="{B247BDBD-0B9F-BE85-20A3-8D20E13BBC12}"/>
          </ac:spMkLst>
        </pc:spChg>
      </pc:sldChg>
      <pc:sldChg chg="modSp add mod">
        <pc:chgData name="Jenifer Prince Devaraj" userId="c3fb109c-09d1-42a6-93f4-69472d709861" providerId="ADAL" clId="{4FFB8DDE-3238-4F1F-9540-C99FBB9BB3DE}" dt="2025-01-26T21:56:51.023" v="738" actId="1076"/>
        <pc:sldMkLst>
          <pc:docMk/>
          <pc:sldMk cId="1198643251" sldId="841"/>
        </pc:sldMkLst>
        <pc:spChg chg="mod">
          <ac:chgData name="Jenifer Prince Devaraj" userId="c3fb109c-09d1-42a6-93f4-69472d709861" providerId="ADAL" clId="{4FFB8DDE-3238-4F1F-9540-C99FBB9BB3DE}" dt="2025-01-26T21:56:51.023" v="738" actId="1076"/>
          <ac:spMkLst>
            <pc:docMk/>
            <pc:sldMk cId="1198643251" sldId="841"/>
            <ac:spMk id="7" creationId="{B247BDBD-0B9F-BE85-20A3-8D20E13BBC12}"/>
          </ac:spMkLst>
        </pc:spChg>
      </pc:sldChg>
      <pc:sldChg chg="modSp add mod">
        <pc:chgData name="Jenifer Prince Devaraj" userId="c3fb109c-09d1-42a6-93f4-69472d709861" providerId="ADAL" clId="{4FFB8DDE-3238-4F1F-9540-C99FBB9BB3DE}" dt="2025-01-26T21:59:15.724" v="800" actId="1076"/>
        <pc:sldMkLst>
          <pc:docMk/>
          <pc:sldMk cId="3590664864" sldId="842"/>
        </pc:sldMkLst>
        <pc:spChg chg="mod">
          <ac:chgData name="Jenifer Prince Devaraj" userId="c3fb109c-09d1-42a6-93f4-69472d709861" providerId="ADAL" clId="{4FFB8DDE-3238-4F1F-9540-C99FBB9BB3DE}" dt="2025-01-26T21:59:15.724" v="800" actId="1076"/>
          <ac:spMkLst>
            <pc:docMk/>
            <pc:sldMk cId="3590664864" sldId="842"/>
            <ac:spMk id="7" creationId="{B247BDBD-0B9F-BE85-20A3-8D20E13BBC12}"/>
          </ac:spMkLst>
        </pc:spChg>
      </pc:sldChg>
      <pc:sldChg chg="modSp add mod">
        <pc:chgData name="Jenifer Prince Devaraj" userId="c3fb109c-09d1-42a6-93f4-69472d709861" providerId="ADAL" clId="{4FFB8DDE-3238-4F1F-9540-C99FBB9BB3DE}" dt="2025-01-26T21:59:33.075" v="813" actId="15"/>
        <pc:sldMkLst>
          <pc:docMk/>
          <pc:sldMk cId="1273964658" sldId="843"/>
        </pc:sldMkLst>
        <pc:spChg chg="mod">
          <ac:chgData name="Jenifer Prince Devaraj" userId="c3fb109c-09d1-42a6-93f4-69472d709861" providerId="ADAL" clId="{4FFB8DDE-3238-4F1F-9540-C99FBB9BB3DE}" dt="2025-01-26T21:59:33.075" v="813" actId="15"/>
          <ac:spMkLst>
            <pc:docMk/>
            <pc:sldMk cId="1273964658" sldId="843"/>
            <ac:spMk id="7" creationId="{B247BDBD-0B9F-BE85-20A3-8D20E13BBC12}"/>
          </ac:spMkLst>
        </pc:spChg>
      </pc:sldChg>
      <pc:sldChg chg="modSp add mod">
        <pc:chgData name="Jenifer Prince Devaraj" userId="c3fb109c-09d1-42a6-93f4-69472d709861" providerId="ADAL" clId="{4FFB8DDE-3238-4F1F-9540-C99FBB9BB3DE}" dt="2025-01-26T23:11:23.679" v="1545" actId="5793"/>
        <pc:sldMkLst>
          <pc:docMk/>
          <pc:sldMk cId="1936458467" sldId="844"/>
        </pc:sldMkLst>
        <pc:spChg chg="mod">
          <ac:chgData name="Jenifer Prince Devaraj" userId="c3fb109c-09d1-42a6-93f4-69472d709861" providerId="ADAL" clId="{4FFB8DDE-3238-4F1F-9540-C99FBB9BB3DE}" dt="2025-01-26T23:11:23.679" v="1545" actId="5793"/>
          <ac:spMkLst>
            <pc:docMk/>
            <pc:sldMk cId="1936458467" sldId="844"/>
            <ac:spMk id="7" creationId="{B247BDBD-0B9F-BE85-20A3-8D20E13BBC12}"/>
          </ac:spMkLst>
        </pc:spChg>
      </pc:sldChg>
      <pc:sldChg chg="modSp add mod ord">
        <pc:chgData name="Jenifer Prince Devaraj" userId="c3fb109c-09d1-42a6-93f4-69472d709861" providerId="ADAL" clId="{4FFB8DDE-3238-4F1F-9540-C99FBB9BB3DE}" dt="2025-01-26T22:12:18.770" v="900"/>
        <pc:sldMkLst>
          <pc:docMk/>
          <pc:sldMk cId="82815088" sldId="845"/>
        </pc:sldMkLst>
        <pc:spChg chg="mod">
          <ac:chgData name="Jenifer Prince Devaraj" userId="c3fb109c-09d1-42a6-93f4-69472d709861" providerId="ADAL" clId="{4FFB8DDE-3238-4F1F-9540-C99FBB9BB3DE}" dt="2025-01-26T22:12:02.011" v="898" actId="1076"/>
          <ac:spMkLst>
            <pc:docMk/>
            <pc:sldMk cId="82815088" sldId="845"/>
            <ac:spMk id="7" creationId="{B247BDBD-0B9F-BE85-20A3-8D20E13BBC12}"/>
          </ac:spMkLst>
        </pc:spChg>
      </pc:sldChg>
      <pc:sldChg chg="modSp add mod">
        <pc:chgData name="Jenifer Prince Devaraj" userId="c3fb109c-09d1-42a6-93f4-69472d709861" providerId="ADAL" clId="{4FFB8DDE-3238-4F1F-9540-C99FBB9BB3DE}" dt="2025-01-26T22:18:05.856" v="965" actId="6549"/>
        <pc:sldMkLst>
          <pc:docMk/>
          <pc:sldMk cId="1003738723" sldId="846"/>
        </pc:sldMkLst>
        <pc:spChg chg="mod">
          <ac:chgData name="Jenifer Prince Devaraj" userId="c3fb109c-09d1-42a6-93f4-69472d709861" providerId="ADAL" clId="{4FFB8DDE-3238-4F1F-9540-C99FBB9BB3DE}" dt="2025-01-26T22:18:05.856" v="965" actId="6549"/>
          <ac:spMkLst>
            <pc:docMk/>
            <pc:sldMk cId="1003738723" sldId="846"/>
            <ac:spMk id="7" creationId="{B247BDBD-0B9F-BE85-20A3-8D20E13BBC12}"/>
          </ac:spMkLst>
        </pc:spChg>
      </pc:sldChg>
      <pc:sldChg chg="modSp add mod">
        <pc:chgData name="Jenifer Prince Devaraj" userId="c3fb109c-09d1-42a6-93f4-69472d709861" providerId="ADAL" clId="{4FFB8DDE-3238-4F1F-9540-C99FBB9BB3DE}" dt="2025-01-26T22:23:06.236" v="991" actId="14100"/>
        <pc:sldMkLst>
          <pc:docMk/>
          <pc:sldMk cId="1002929245" sldId="847"/>
        </pc:sldMkLst>
        <pc:spChg chg="mod">
          <ac:chgData name="Jenifer Prince Devaraj" userId="c3fb109c-09d1-42a6-93f4-69472d709861" providerId="ADAL" clId="{4FFB8DDE-3238-4F1F-9540-C99FBB9BB3DE}" dt="2025-01-26T22:23:06.236" v="991" actId="14100"/>
          <ac:spMkLst>
            <pc:docMk/>
            <pc:sldMk cId="1002929245" sldId="847"/>
            <ac:spMk id="7" creationId="{B247BDBD-0B9F-BE85-20A3-8D20E13BBC12}"/>
          </ac:spMkLst>
        </pc:spChg>
      </pc:sldChg>
      <pc:sldChg chg="modSp add mod">
        <pc:chgData name="Jenifer Prince Devaraj" userId="c3fb109c-09d1-42a6-93f4-69472d709861" providerId="ADAL" clId="{4FFB8DDE-3238-4F1F-9540-C99FBB9BB3DE}" dt="2025-01-26T22:23:30.614" v="1004" actId="14100"/>
        <pc:sldMkLst>
          <pc:docMk/>
          <pc:sldMk cId="3096470971" sldId="848"/>
        </pc:sldMkLst>
        <pc:spChg chg="mod">
          <ac:chgData name="Jenifer Prince Devaraj" userId="c3fb109c-09d1-42a6-93f4-69472d709861" providerId="ADAL" clId="{4FFB8DDE-3238-4F1F-9540-C99FBB9BB3DE}" dt="2025-01-26T22:23:30.614" v="1004" actId="14100"/>
          <ac:spMkLst>
            <pc:docMk/>
            <pc:sldMk cId="3096470971" sldId="848"/>
            <ac:spMk id="7" creationId="{B247BDBD-0B9F-BE85-20A3-8D20E13BBC12}"/>
          </ac:spMkLst>
        </pc:spChg>
      </pc:sldChg>
      <pc:sldChg chg="modSp add mod">
        <pc:chgData name="Jenifer Prince Devaraj" userId="c3fb109c-09d1-42a6-93f4-69472d709861" providerId="ADAL" clId="{4FFB8DDE-3238-4F1F-9540-C99FBB9BB3DE}" dt="2025-01-26T22:26:08.556" v="1027" actId="1076"/>
        <pc:sldMkLst>
          <pc:docMk/>
          <pc:sldMk cId="1912267232" sldId="849"/>
        </pc:sldMkLst>
        <pc:spChg chg="mod">
          <ac:chgData name="Jenifer Prince Devaraj" userId="c3fb109c-09d1-42a6-93f4-69472d709861" providerId="ADAL" clId="{4FFB8DDE-3238-4F1F-9540-C99FBB9BB3DE}" dt="2025-01-26T22:26:08.556" v="1027" actId="1076"/>
          <ac:spMkLst>
            <pc:docMk/>
            <pc:sldMk cId="1912267232" sldId="849"/>
            <ac:spMk id="7" creationId="{B247BDBD-0B9F-BE85-20A3-8D20E13BBC12}"/>
          </ac:spMkLst>
        </pc:spChg>
      </pc:sldChg>
      <pc:sldChg chg="addSp delSp modSp add mod ord">
        <pc:chgData name="Jenifer Prince Devaraj" userId="c3fb109c-09d1-42a6-93f4-69472d709861" providerId="ADAL" clId="{4FFB8DDE-3238-4F1F-9540-C99FBB9BB3DE}" dt="2025-01-26T23:01:29.881" v="1409" actId="1076"/>
        <pc:sldMkLst>
          <pc:docMk/>
          <pc:sldMk cId="791280557" sldId="850"/>
        </pc:sldMkLst>
        <pc:spChg chg="del mod">
          <ac:chgData name="Jenifer Prince Devaraj" userId="c3fb109c-09d1-42a6-93f4-69472d709861" providerId="ADAL" clId="{4FFB8DDE-3238-4F1F-9540-C99FBB9BB3DE}" dt="2025-01-26T23:00:43.072" v="1392"/>
          <ac:spMkLst>
            <pc:docMk/>
            <pc:sldMk cId="791280557" sldId="850"/>
            <ac:spMk id="7" creationId="{B247BDBD-0B9F-BE85-20A3-8D20E13BBC12}"/>
          </ac:spMkLst>
        </pc:spChg>
        <pc:spChg chg="add mod">
          <ac:chgData name="Jenifer Prince Devaraj" userId="c3fb109c-09d1-42a6-93f4-69472d709861" providerId="ADAL" clId="{4FFB8DDE-3238-4F1F-9540-C99FBB9BB3DE}" dt="2025-01-26T23:01:29.881" v="1409" actId="1076"/>
          <ac:spMkLst>
            <pc:docMk/>
            <pc:sldMk cId="791280557" sldId="850"/>
            <ac:spMk id="8" creationId="{DEA34CB5-EEFA-4A30-A798-4CF2DBD04715}"/>
          </ac:spMkLst>
        </pc:spChg>
        <pc:picChg chg="add mod">
          <ac:chgData name="Jenifer Prince Devaraj" userId="c3fb109c-09d1-42a6-93f4-69472d709861" providerId="ADAL" clId="{4FFB8DDE-3238-4F1F-9540-C99FBB9BB3DE}" dt="2025-01-26T23:01:26.941" v="1408" actId="1076"/>
          <ac:picMkLst>
            <pc:docMk/>
            <pc:sldMk cId="791280557" sldId="850"/>
            <ac:picMk id="9" creationId="{39EED258-CAFB-4BEA-B5E3-94D0F505A5D8}"/>
          </ac:picMkLst>
        </pc:picChg>
      </pc:sldChg>
      <pc:sldChg chg="addSp delSp modSp add mod ord">
        <pc:chgData name="Jenifer Prince Devaraj" userId="c3fb109c-09d1-42a6-93f4-69472d709861" providerId="ADAL" clId="{4FFB8DDE-3238-4F1F-9540-C99FBB9BB3DE}" dt="2025-01-26T22:29:13.347" v="1056" actId="22"/>
        <pc:sldMkLst>
          <pc:docMk/>
          <pc:sldMk cId="4155377465" sldId="851"/>
        </pc:sldMkLst>
        <pc:spChg chg="mod">
          <ac:chgData name="Jenifer Prince Devaraj" userId="c3fb109c-09d1-42a6-93f4-69472d709861" providerId="ADAL" clId="{4FFB8DDE-3238-4F1F-9540-C99FBB9BB3DE}" dt="2025-01-26T22:28:13.507" v="1054" actId="1076"/>
          <ac:spMkLst>
            <pc:docMk/>
            <pc:sldMk cId="4155377465" sldId="851"/>
            <ac:spMk id="7" creationId="{B247BDBD-0B9F-BE85-20A3-8D20E13BBC12}"/>
          </ac:spMkLst>
        </pc:spChg>
        <pc:spChg chg="add del">
          <ac:chgData name="Jenifer Prince Devaraj" userId="c3fb109c-09d1-42a6-93f4-69472d709861" providerId="ADAL" clId="{4FFB8DDE-3238-4F1F-9540-C99FBB9BB3DE}" dt="2025-01-26T22:29:13.347" v="1056" actId="22"/>
          <ac:spMkLst>
            <pc:docMk/>
            <pc:sldMk cId="4155377465" sldId="851"/>
            <ac:spMk id="8" creationId="{E68A2AB0-7065-4430-A491-3441D075C2F9}"/>
          </ac:spMkLst>
        </pc:spChg>
      </pc:sldChg>
      <pc:sldChg chg="addSp delSp modSp add mod ord">
        <pc:chgData name="Jenifer Prince Devaraj" userId="c3fb109c-09d1-42a6-93f4-69472d709861" providerId="ADAL" clId="{4FFB8DDE-3238-4F1F-9540-C99FBB9BB3DE}" dt="2025-01-26T23:05:33.130" v="1456" actId="1076"/>
        <pc:sldMkLst>
          <pc:docMk/>
          <pc:sldMk cId="4245409518" sldId="852"/>
        </pc:sldMkLst>
        <pc:spChg chg="add del">
          <ac:chgData name="Jenifer Prince Devaraj" userId="c3fb109c-09d1-42a6-93f4-69472d709861" providerId="ADAL" clId="{4FFB8DDE-3238-4F1F-9540-C99FBB9BB3DE}" dt="2025-01-26T22:32:34.563" v="1094" actId="11529"/>
          <ac:spMkLst>
            <pc:docMk/>
            <pc:sldMk cId="4245409518" sldId="852"/>
            <ac:spMk id="4" creationId="{F9F7D1E0-424E-4F36-9D8E-53A94998936C}"/>
          </ac:spMkLst>
        </pc:spChg>
        <pc:spChg chg="add del">
          <ac:chgData name="Jenifer Prince Devaraj" userId="c3fb109c-09d1-42a6-93f4-69472d709861" providerId="ADAL" clId="{4FFB8DDE-3238-4F1F-9540-C99FBB9BB3DE}" dt="2025-01-26T22:32:42.021" v="1096" actId="11529"/>
          <ac:spMkLst>
            <pc:docMk/>
            <pc:sldMk cId="4245409518" sldId="852"/>
            <ac:spMk id="6" creationId="{CA3D312A-758A-452F-A227-37AC00D40D70}"/>
          </ac:spMkLst>
        </pc:spChg>
        <pc:spChg chg="mod">
          <ac:chgData name="Jenifer Prince Devaraj" userId="c3fb109c-09d1-42a6-93f4-69472d709861" providerId="ADAL" clId="{4FFB8DDE-3238-4F1F-9540-C99FBB9BB3DE}" dt="2025-01-26T23:00:50.020" v="1394" actId="21"/>
          <ac:spMkLst>
            <pc:docMk/>
            <pc:sldMk cId="4245409518" sldId="852"/>
            <ac:spMk id="7" creationId="{B247BDBD-0B9F-BE85-20A3-8D20E13BBC12}"/>
          </ac:spMkLst>
        </pc:spChg>
        <pc:spChg chg="add del mod">
          <ac:chgData name="Jenifer Prince Devaraj" userId="c3fb109c-09d1-42a6-93f4-69472d709861" providerId="ADAL" clId="{4FFB8DDE-3238-4F1F-9540-C99FBB9BB3DE}" dt="2025-01-26T23:05:03.303" v="1444" actId="478"/>
          <ac:spMkLst>
            <pc:docMk/>
            <pc:sldMk cId="4245409518" sldId="852"/>
            <ac:spMk id="8" creationId="{3BB941CE-5BD3-4AC7-A72E-250912BA14F3}"/>
          </ac:spMkLst>
        </pc:spChg>
        <pc:spChg chg="add del mod">
          <ac:chgData name="Jenifer Prince Devaraj" userId="c3fb109c-09d1-42a6-93f4-69472d709861" providerId="ADAL" clId="{4FFB8DDE-3238-4F1F-9540-C99FBB9BB3DE}" dt="2025-01-26T22:38:38.993" v="1381" actId="478"/>
          <ac:spMkLst>
            <pc:docMk/>
            <pc:sldMk cId="4245409518" sldId="852"/>
            <ac:spMk id="9" creationId="{D61FBFD0-3813-4495-977A-DA52CF97C286}"/>
          </ac:spMkLst>
        </pc:spChg>
        <pc:spChg chg="add del mod">
          <ac:chgData name="Jenifer Prince Devaraj" userId="c3fb109c-09d1-42a6-93f4-69472d709861" providerId="ADAL" clId="{4FFB8DDE-3238-4F1F-9540-C99FBB9BB3DE}" dt="2025-01-26T22:38:40.969" v="1382" actId="478"/>
          <ac:spMkLst>
            <pc:docMk/>
            <pc:sldMk cId="4245409518" sldId="852"/>
            <ac:spMk id="10" creationId="{2592E432-343C-489C-8F06-C61E6B8D0146}"/>
          </ac:spMkLst>
        </pc:spChg>
        <pc:spChg chg="add del mod">
          <ac:chgData name="Jenifer Prince Devaraj" userId="c3fb109c-09d1-42a6-93f4-69472d709861" providerId="ADAL" clId="{4FFB8DDE-3238-4F1F-9540-C99FBB9BB3DE}" dt="2025-01-26T22:38:42.802" v="1383" actId="478"/>
          <ac:spMkLst>
            <pc:docMk/>
            <pc:sldMk cId="4245409518" sldId="852"/>
            <ac:spMk id="11" creationId="{98C3BC72-7498-4AF3-8F53-41565BF2A257}"/>
          </ac:spMkLst>
        </pc:spChg>
        <pc:spChg chg="add del mod">
          <ac:chgData name="Jenifer Prince Devaraj" userId="c3fb109c-09d1-42a6-93f4-69472d709861" providerId="ADAL" clId="{4FFB8DDE-3238-4F1F-9540-C99FBB9BB3DE}" dt="2025-01-26T23:05:07.230" v="1445" actId="478"/>
          <ac:spMkLst>
            <pc:docMk/>
            <pc:sldMk cId="4245409518" sldId="852"/>
            <ac:spMk id="12" creationId="{156F56A9-CA34-4307-82DC-A95CAEC8CDF9}"/>
          </ac:spMkLst>
        </pc:spChg>
        <pc:spChg chg="add del mod">
          <ac:chgData name="Jenifer Prince Devaraj" userId="c3fb109c-09d1-42a6-93f4-69472d709861" providerId="ADAL" clId="{4FFB8DDE-3238-4F1F-9540-C99FBB9BB3DE}" dt="2025-01-26T23:05:07.230" v="1445" actId="478"/>
          <ac:spMkLst>
            <pc:docMk/>
            <pc:sldMk cId="4245409518" sldId="852"/>
            <ac:spMk id="13" creationId="{2FC9D98D-513E-495A-B1E2-62CB82477E45}"/>
          </ac:spMkLst>
        </pc:spChg>
        <pc:spChg chg="add del mod">
          <ac:chgData name="Jenifer Prince Devaraj" userId="c3fb109c-09d1-42a6-93f4-69472d709861" providerId="ADAL" clId="{4FFB8DDE-3238-4F1F-9540-C99FBB9BB3DE}" dt="2025-01-26T23:05:07.230" v="1445" actId="478"/>
          <ac:spMkLst>
            <pc:docMk/>
            <pc:sldMk cId="4245409518" sldId="852"/>
            <ac:spMk id="14" creationId="{6BB15131-9215-4D0D-B81A-828EB98971B7}"/>
          </ac:spMkLst>
        </pc:spChg>
        <pc:spChg chg="add del mod">
          <ac:chgData name="Jenifer Prince Devaraj" userId="c3fb109c-09d1-42a6-93f4-69472d709861" providerId="ADAL" clId="{4FFB8DDE-3238-4F1F-9540-C99FBB9BB3DE}" dt="2025-01-26T23:05:07.230" v="1445" actId="478"/>
          <ac:spMkLst>
            <pc:docMk/>
            <pc:sldMk cId="4245409518" sldId="852"/>
            <ac:spMk id="15" creationId="{0ED85B1C-0B0E-4434-ACC6-98C028544C8A}"/>
          </ac:spMkLst>
        </pc:spChg>
        <pc:spChg chg="add del mod">
          <ac:chgData name="Jenifer Prince Devaraj" userId="c3fb109c-09d1-42a6-93f4-69472d709861" providerId="ADAL" clId="{4FFB8DDE-3238-4F1F-9540-C99FBB9BB3DE}" dt="2025-01-26T23:05:07.230" v="1445" actId="478"/>
          <ac:spMkLst>
            <pc:docMk/>
            <pc:sldMk cId="4245409518" sldId="852"/>
            <ac:spMk id="16" creationId="{DA5308EF-1AC4-4F49-B531-71B2D32ACD1F}"/>
          </ac:spMkLst>
        </pc:spChg>
        <pc:spChg chg="add del mod">
          <ac:chgData name="Jenifer Prince Devaraj" userId="c3fb109c-09d1-42a6-93f4-69472d709861" providerId="ADAL" clId="{4FFB8DDE-3238-4F1F-9540-C99FBB9BB3DE}" dt="2025-01-26T23:05:07.230" v="1445" actId="478"/>
          <ac:spMkLst>
            <pc:docMk/>
            <pc:sldMk cId="4245409518" sldId="852"/>
            <ac:spMk id="17" creationId="{A004B68D-42E2-48F4-8E20-EBE55FC0EF2F}"/>
          </ac:spMkLst>
        </pc:spChg>
        <pc:spChg chg="add del mod">
          <ac:chgData name="Jenifer Prince Devaraj" userId="c3fb109c-09d1-42a6-93f4-69472d709861" providerId="ADAL" clId="{4FFB8DDE-3238-4F1F-9540-C99FBB9BB3DE}" dt="2025-01-26T23:05:07.230" v="1445" actId="478"/>
          <ac:spMkLst>
            <pc:docMk/>
            <pc:sldMk cId="4245409518" sldId="852"/>
            <ac:spMk id="18" creationId="{A81ED2C1-87E5-491B-8355-2E27AC9A98AB}"/>
          </ac:spMkLst>
        </pc:spChg>
        <pc:spChg chg="add del mod">
          <ac:chgData name="Jenifer Prince Devaraj" userId="c3fb109c-09d1-42a6-93f4-69472d709861" providerId="ADAL" clId="{4FFB8DDE-3238-4F1F-9540-C99FBB9BB3DE}" dt="2025-01-26T23:05:07.230" v="1445" actId="478"/>
          <ac:spMkLst>
            <pc:docMk/>
            <pc:sldMk cId="4245409518" sldId="852"/>
            <ac:spMk id="19" creationId="{ABB33EC8-B592-4485-BCCB-8F12280087FC}"/>
          </ac:spMkLst>
        </pc:spChg>
        <pc:spChg chg="add del mod">
          <ac:chgData name="Jenifer Prince Devaraj" userId="c3fb109c-09d1-42a6-93f4-69472d709861" providerId="ADAL" clId="{4FFB8DDE-3238-4F1F-9540-C99FBB9BB3DE}" dt="2025-01-26T23:05:07.230" v="1445" actId="478"/>
          <ac:spMkLst>
            <pc:docMk/>
            <pc:sldMk cId="4245409518" sldId="852"/>
            <ac:spMk id="20" creationId="{6E958312-088E-4739-9FBE-15764269304A}"/>
          </ac:spMkLst>
        </pc:spChg>
        <pc:spChg chg="add del mod">
          <ac:chgData name="Jenifer Prince Devaraj" userId="c3fb109c-09d1-42a6-93f4-69472d709861" providerId="ADAL" clId="{4FFB8DDE-3238-4F1F-9540-C99FBB9BB3DE}" dt="2025-01-26T23:05:13.634" v="1449" actId="478"/>
          <ac:spMkLst>
            <pc:docMk/>
            <pc:sldMk cId="4245409518" sldId="852"/>
            <ac:spMk id="21" creationId="{3C51B794-4B4D-48DB-8A93-091AAA29FE7D}"/>
          </ac:spMkLst>
        </pc:spChg>
        <pc:spChg chg="add del mod">
          <ac:chgData name="Jenifer Prince Devaraj" userId="c3fb109c-09d1-42a6-93f4-69472d709861" providerId="ADAL" clId="{4FFB8DDE-3238-4F1F-9540-C99FBB9BB3DE}" dt="2025-01-26T23:05:10.425" v="1447" actId="478"/>
          <ac:spMkLst>
            <pc:docMk/>
            <pc:sldMk cId="4245409518" sldId="852"/>
            <ac:spMk id="22" creationId="{424D8498-73BE-434A-9CF4-91CCD94B9B20}"/>
          </ac:spMkLst>
        </pc:spChg>
        <pc:spChg chg="add del mod">
          <ac:chgData name="Jenifer Prince Devaraj" userId="c3fb109c-09d1-42a6-93f4-69472d709861" providerId="ADAL" clId="{4FFB8DDE-3238-4F1F-9540-C99FBB9BB3DE}" dt="2025-01-26T23:05:08.858" v="1446" actId="478"/>
          <ac:spMkLst>
            <pc:docMk/>
            <pc:sldMk cId="4245409518" sldId="852"/>
            <ac:spMk id="23" creationId="{A383511C-5E70-42D7-904C-916AF9CAC067}"/>
          </ac:spMkLst>
        </pc:spChg>
        <pc:spChg chg="add del mod">
          <ac:chgData name="Jenifer Prince Devaraj" userId="c3fb109c-09d1-42a6-93f4-69472d709861" providerId="ADAL" clId="{4FFB8DDE-3238-4F1F-9540-C99FBB9BB3DE}" dt="2025-01-26T23:05:07.230" v="1445" actId="478"/>
          <ac:spMkLst>
            <pc:docMk/>
            <pc:sldMk cId="4245409518" sldId="852"/>
            <ac:spMk id="24" creationId="{BC9C85CD-8803-44BE-8B3A-1EEDA89747D9}"/>
          </ac:spMkLst>
        </pc:spChg>
        <pc:spChg chg="add del mod">
          <ac:chgData name="Jenifer Prince Devaraj" userId="c3fb109c-09d1-42a6-93f4-69472d709861" providerId="ADAL" clId="{4FFB8DDE-3238-4F1F-9540-C99FBB9BB3DE}" dt="2025-01-26T23:05:07.230" v="1445" actId="478"/>
          <ac:spMkLst>
            <pc:docMk/>
            <pc:sldMk cId="4245409518" sldId="852"/>
            <ac:spMk id="25" creationId="{4D8C0043-8770-4547-8626-A0B9F1D60352}"/>
          </ac:spMkLst>
        </pc:spChg>
        <pc:spChg chg="add del mod">
          <ac:chgData name="Jenifer Prince Devaraj" userId="c3fb109c-09d1-42a6-93f4-69472d709861" providerId="ADAL" clId="{4FFB8DDE-3238-4F1F-9540-C99FBB9BB3DE}" dt="2025-01-26T23:05:07.230" v="1445" actId="478"/>
          <ac:spMkLst>
            <pc:docMk/>
            <pc:sldMk cId="4245409518" sldId="852"/>
            <ac:spMk id="26" creationId="{9E2C5F8C-D3DE-4C52-B38F-269F22A613F8}"/>
          </ac:spMkLst>
        </pc:spChg>
        <pc:picChg chg="add del mod">
          <ac:chgData name="Jenifer Prince Devaraj" userId="c3fb109c-09d1-42a6-93f4-69472d709861" providerId="ADAL" clId="{4FFB8DDE-3238-4F1F-9540-C99FBB9BB3DE}" dt="2025-01-26T23:05:24.417" v="1451" actId="478"/>
          <ac:picMkLst>
            <pc:docMk/>
            <pc:sldMk cId="4245409518" sldId="852"/>
            <ac:picMk id="28" creationId="{CE56A0E9-84E6-4726-9953-44EEFAEDEE8A}"/>
          </ac:picMkLst>
        </pc:picChg>
        <pc:picChg chg="add mod">
          <ac:chgData name="Jenifer Prince Devaraj" userId="c3fb109c-09d1-42a6-93f4-69472d709861" providerId="ADAL" clId="{4FFB8DDE-3238-4F1F-9540-C99FBB9BB3DE}" dt="2025-01-26T23:05:33.130" v="1456" actId="1076"/>
          <ac:picMkLst>
            <pc:docMk/>
            <pc:sldMk cId="4245409518" sldId="852"/>
            <ac:picMk id="30" creationId="{64EE2D72-0750-494F-BD08-6773C1B09F10}"/>
          </ac:picMkLst>
        </pc:picChg>
      </pc:sldChg>
      <pc:sldChg chg="addSp delSp modSp add mod">
        <pc:chgData name="Jenifer Prince Devaraj" userId="c3fb109c-09d1-42a6-93f4-69472d709861" providerId="ADAL" clId="{4FFB8DDE-3238-4F1F-9540-C99FBB9BB3DE}" dt="2025-01-26T23:06:14.030" v="1463" actId="1076"/>
        <pc:sldMkLst>
          <pc:docMk/>
          <pc:sldMk cId="2192617957" sldId="853"/>
        </pc:sldMkLst>
        <pc:spChg chg="mod">
          <ac:chgData name="Jenifer Prince Devaraj" userId="c3fb109c-09d1-42a6-93f4-69472d709861" providerId="ADAL" clId="{4FFB8DDE-3238-4F1F-9540-C99FBB9BB3DE}" dt="2025-01-26T23:02:12.913" v="1410" actId="1076"/>
          <ac:spMkLst>
            <pc:docMk/>
            <pc:sldMk cId="2192617957" sldId="853"/>
            <ac:spMk id="7" creationId="{B247BDBD-0B9F-BE85-20A3-8D20E13BBC12}"/>
          </ac:spMkLst>
        </pc:spChg>
        <pc:spChg chg="add mod">
          <ac:chgData name="Jenifer Prince Devaraj" userId="c3fb109c-09d1-42a6-93f4-69472d709861" providerId="ADAL" clId="{4FFB8DDE-3238-4F1F-9540-C99FBB9BB3DE}" dt="2025-01-26T23:06:10.392" v="1462" actId="1076"/>
          <ac:spMkLst>
            <pc:docMk/>
            <pc:sldMk cId="2192617957" sldId="853"/>
            <ac:spMk id="9" creationId="{25F67D08-C493-425C-8E0B-00A225032479}"/>
          </ac:spMkLst>
        </pc:spChg>
        <pc:picChg chg="add del">
          <ac:chgData name="Jenifer Prince Devaraj" userId="c3fb109c-09d1-42a6-93f4-69472d709861" providerId="ADAL" clId="{4FFB8DDE-3238-4F1F-9540-C99FBB9BB3DE}" dt="2025-01-26T23:01:09.956" v="1400" actId="21"/>
          <ac:picMkLst>
            <pc:docMk/>
            <pc:sldMk cId="2192617957" sldId="853"/>
            <ac:picMk id="6" creationId="{7EAF12A3-FB23-47B0-ACD5-5BC41374C9B3}"/>
          </ac:picMkLst>
        </pc:picChg>
        <pc:picChg chg="add mod">
          <ac:chgData name="Jenifer Prince Devaraj" userId="c3fb109c-09d1-42a6-93f4-69472d709861" providerId="ADAL" clId="{4FFB8DDE-3238-4F1F-9540-C99FBB9BB3DE}" dt="2025-01-26T23:06:14.030" v="1463" actId="1076"/>
          <ac:picMkLst>
            <pc:docMk/>
            <pc:sldMk cId="2192617957" sldId="853"/>
            <ac:picMk id="11" creationId="{454E5FBB-5705-47C3-B625-0B2B2071BD7F}"/>
          </ac:picMkLst>
        </pc:picChg>
      </pc:sldChg>
      <pc:sldChg chg="addSp modSp add mod">
        <pc:chgData name="Jenifer Prince Devaraj" userId="c3fb109c-09d1-42a6-93f4-69472d709861" providerId="ADAL" clId="{4FFB8DDE-3238-4F1F-9540-C99FBB9BB3DE}" dt="2025-01-26T22:30:49.143" v="1092" actId="1076"/>
        <pc:sldMkLst>
          <pc:docMk/>
          <pc:sldMk cId="313596910" sldId="854"/>
        </pc:sldMkLst>
        <pc:spChg chg="mod">
          <ac:chgData name="Jenifer Prince Devaraj" userId="c3fb109c-09d1-42a6-93f4-69472d709861" providerId="ADAL" clId="{4FFB8DDE-3238-4F1F-9540-C99FBB9BB3DE}" dt="2025-01-26T22:30:35.318" v="1087" actId="1076"/>
          <ac:spMkLst>
            <pc:docMk/>
            <pc:sldMk cId="313596910" sldId="854"/>
            <ac:spMk id="7" creationId="{B247BDBD-0B9F-BE85-20A3-8D20E13BBC12}"/>
          </ac:spMkLst>
        </pc:spChg>
        <pc:picChg chg="add mod">
          <ac:chgData name="Jenifer Prince Devaraj" userId="c3fb109c-09d1-42a6-93f4-69472d709861" providerId="ADAL" clId="{4FFB8DDE-3238-4F1F-9540-C99FBB9BB3DE}" dt="2025-01-26T22:30:49.143" v="1092" actId="1076"/>
          <ac:picMkLst>
            <pc:docMk/>
            <pc:sldMk cId="313596910" sldId="854"/>
            <ac:picMk id="6" creationId="{5FA74264-C388-41D5-B1B4-BEC9B6B46BAF}"/>
          </ac:picMkLst>
        </pc:picChg>
      </pc:sldChg>
      <pc:sldChg chg="modSp add mod">
        <pc:chgData name="Jenifer Prince Devaraj" userId="c3fb109c-09d1-42a6-93f4-69472d709861" providerId="ADAL" clId="{4FFB8DDE-3238-4F1F-9540-C99FBB9BB3DE}" dt="2025-01-26T23:14:13.738" v="1579" actId="1076"/>
        <pc:sldMkLst>
          <pc:docMk/>
          <pc:sldMk cId="2931059795" sldId="855"/>
        </pc:sldMkLst>
        <pc:spChg chg="mod">
          <ac:chgData name="Jenifer Prince Devaraj" userId="c3fb109c-09d1-42a6-93f4-69472d709861" providerId="ADAL" clId="{4FFB8DDE-3238-4F1F-9540-C99FBB9BB3DE}" dt="2025-01-26T23:14:13.738" v="1579" actId="1076"/>
          <ac:spMkLst>
            <pc:docMk/>
            <pc:sldMk cId="2931059795" sldId="855"/>
            <ac:spMk id="7" creationId="{B247BDBD-0B9F-BE85-20A3-8D20E13BBC12}"/>
          </ac:spMkLst>
        </pc:spChg>
      </pc:sldChg>
      <pc:sldChg chg="modSp add mod">
        <pc:chgData name="Jenifer Prince Devaraj" userId="c3fb109c-09d1-42a6-93f4-69472d709861" providerId="ADAL" clId="{4FFB8DDE-3238-4F1F-9540-C99FBB9BB3DE}" dt="2025-01-26T23:13:10.098" v="1552" actId="20577"/>
        <pc:sldMkLst>
          <pc:docMk/>
          <pc:sldMk cId="1669730214" sldId="856"/>
        </pc:sldMkLst>
        <pc:spChg chg="mod">
          <ac:chgData name="Jenifer Prince Devaraj" userId="c3fb109c-09d1-42a6-93f4-69472d709861" providerId="ADAL" clId="{4FFB8DDE-3238-4F1F-9540-C99FBB9BB3DE}" dt="2025-01-26T23:13:10.098" v="1552" actId="20577"/>
          <ac:spMkLst>
            <pc:docMk/>
            <pc:sldMk cId="1669730214" sldId="856"/>
            <ac:spMk id="7" creationId="{B247BDBD-0B9F-BE85-20A3-8D20E13BBC12}"/>
          </ac:spMkLst>
        </pc:spChg>
      </pc:sldChg>
      <pc:sldChg chg="modSp add mod">
        <pc:chgData name="Jenifer Prince Devaraj" userId="c3fb109c-09d1-42a6-93f4-69472d709861" providerId="ADAL" clId="{4FFB8DDE-3238-4F1F-9540-C99FBB9BB3DE}" dt="2025-01-26T23:11:13.355" v="1541" actId="5793"/>
        <pc:sldMkLst>
          <pc:docMk/>
          <pc:sldMk cId="997699474" sldId="857"/>
        </pc:sldMkLst>
        <pc:spChg chg="mod">
          <ac:chgData name="Jenifer Prince Devaraj" userId="c3fb109c-09d1-42a6-93f4-69472d709861" providerId="ADAL" clId="{4FFB8DDE-3238-4F1F-9540-C99FBB9BB3DE}" dt="2025-01-26T23:11:13.355" v="1541" actId="5793"/>
          <ac:spMkLst>
            <pc:docMk/>
            <pc:sldMk cId="997699474" sldId="857"/>
            <ac:spMk id="7" creationId="{B247BDBD-0B9F-BE85-20A3-8D20E13BBC12}"/>
          </ac:spMkLst>
        </pc:spChg>
      </pc:sldChg>
      <pc:sldChg chg="modSp add mod">
        <pc:chgData name="Jenifer Prince Devaraj" userId="c3fb109c-09d1-42a6-93f4-69472d709861" providerId="ADAL" clId="{4FFB8DDE-3238-4F1F-9540-C99FBB9BB3DE}" dt="2025-01-26T23:17:31.829" v="1620" actId="1076"/>
        <pc:sldMkLst>
          <pc:docMk/>
          <pc:sldMk cId="3396165449" sldId="858"/>
        </pc:sldMkLst>
        <pc:spChg chg="mod">
          <ac:chgData name="Jenifer Prince Devaraj" userId="c3fb109c-09d1-42a6-93f4-69472d709861" providerId="ADAL" clId="{4FFB8DDE-3238-4F1F-9540-C99FBB9BB3DE}" dt="2025-01-26T23:17:31.829" v="1620" actId="1076"/>
          <ac:spMkLst>
            <pc:docMk/>
            <pc:sldMk cId="3396165449" sldId="858"/>
            <ac:spMk id="7" creationId="{B247BDBD-0B9F-BE85-20A3-8D20E13BBC12}"/>
          </ac:spMkLst>
        </pc:spChg>
      </pc:sldChg>
      <pc:sldChg chg="modSp add mod">
        <pc:chgData name="Jenifer Prince Devaraj" userId="c3fb109c-09d1-42a6-93f4-69472d709861" providerId="ADAL" clId="{4FFB8DDE-3238-4F1F-9540-C99FBB9BB3DE}" dt="2025-01-26T23:15:11.010" v="1598" actId="15"/>
        <pc:sldMkLst>
          <pc:docMk/>
          <pc:sldMk cId="3020895152" sldId="859"/>
        </pc:sldMkLst>
        <pc:spChg chg="mod">
          <ac:chgData name="Jenifer Prince Devaraj" userId="c3fb109c-09d1-42a6-93f4-69472d709861" providerId="ADAL" clId="{4FFB8DDE-3238-4F1F-9540-C99FBB9BB3DE}" dt="2025-01-26T23:15:11.010" v="1598" actId="15"/>
          <ac:spMkLst>
            <pc:docMk/>
            <pc:sldMk cId="3020895152" sldId="859"/>
            <ac:spMk id="7" creationId="{B247BDBD-0B9F-BE85-20A3-8D20E13BBC12}"/>
          </ac:spMkLst>
        </pc:spChg>
      </pc:sldChg>
      <pc:sldChg chg="modSp add mod">
        <pc:chgData name="Jenifer Prince Devaraj" userId="c3fb109c-09d1-42a6-93f4-69472d709861" providerId="ADAL" clId="{4FFB8DDE-3238-4F1F-9540-C99FBB9BB3DE}" dt="2025-01-26T23:20:19.696" v="1657" actId="1076"/>
        <pc:sldMkLst>
          <pc:docMk/>
          <pc:sldMk cId="1180377086" sldId="860"/>
        </pc:sldMkLst>
        <pc:spChg chg="mod">
          <ac:chgData name="Jenifer Prince Devaraj" userId="c3fb109c-09d1-42a6-93f4-69472d709861" providerId="ADAL" clId="{4FFB8DDE-3238-4F1F-9540-C99FBB9BB3DE}" dt="2025-01-26T23:20:19.696" v="1657" actId="1076"/>
          <ac:spMkLst>
            <pc:docMk/>
            <pc:sldMk cId="1180377086" sldId="860"/>
            <ac:spMk id="7" creationId="{B247BDBD-0B9F-BE85-20A3-8D20E13BBC12}"/>
          </ac:spMkLst>
        </pc:spChg>
      </pc:sldChg>
      <pc:sldChg chg="modSp add mod">
        <pc:chgData name="Jenifer Prince Devaraj" userId="c3fb109c-09d1-42a6-93f4-69472d709861" providerId="ADAL" clId="{4FFB8DDE-3238-4F1F-9540-C99FBB9BB3DE}" dt="2025-01-26T23:20:12.354" v="1655" actId="20577"/>
        <pc:sldMkLst>
          <pc:docMk/>
          <pc:sldMk cId="3677401737" sldId="861"/>
        </pc:sldMkLst>
        <pc:spChg chg="mod">
          <ac:chgData name="Jenifer Prince Devaraj" userId="c3fb109c-09d1-42a6-93f4-69472d709861" providerId="ADAL" clId="{4FFB8DDE-3238-4F1F-9540-C99FBB9BB3DE}" dt="2025-01-26T23:20:12.354" v="1655" actId="20577"/>
          <ac:spMkLst>
            <pc:docMk/>
            <pc:sldMk cId="3677401737" sldId="861"/>
            <ac:spMk id="7" creationId="{B247BDBD-0B9F-BE85-20A3-8D20E13BBC12}"/>
          </ac:spMkLst>
        </pc:spChg>
      </pc:sldChg>
      <pc:sldChg chg="modSp add mod">
        <pc:chgData name="Jenifer Prince Devaraj" userId="c3fb109c-09d1-42a6-93f4-69472d709861" providerId="ADAL" clId="{4FFB8DDE-3238-4F1F-9540-C99FBB9BB3DE}" dt="2025-01-26T23:23:17.441" v="1738" actId="1076"/>
        <pc:sldMkLst>
          <pc:docMk/>
          <pc:sldMk cId="4066875310" sldId="862"/>
        </pc:sldMkLst>
        <pc:spChg chg="mod">
          <ac:chgData name="Jenifer Prince Devaraj" userId="c3fb109c-09d1-42a6-93f4-69472d709861" providerId="ADAL" clId="{4FFB8DDE-3238-4F1F-9540-C99FBB9BB3DE}" dt="2025-01-26T23:23:17.441" v="1738" actId="1076"/>
          <ac:spMkLst>
            <pc:docMk/>
            <pc:sldMk cId="4066875310" sldId="862"/>
            <ac:spMk id="7" creationId="{B247BDBD-0B9F-BE85-20A3-8D20E13BBC12}"/>
          </ac:spMkLst>
        </pc:spChg>
      </pc:sldChg>
      <pc:sldChg chg="modSp add mod">
        <pc:chgData name="Jenifer Prince Devaraj" userId="c3fb109c-09d1-42a6-93f4-69472d709861" providerId="ADAL" clId="{4FFB8DDE-3238-4F1F-9540-C99FBB9BB3DE}" dt="2025-01-26T23:24:38.411" v="1765" actId="1076"/>
        <pc:sldMkLst>
          <pc:docMk/>
          <pc:sldMk cId="757050996" sldId="863"/>
        </pc:sldMkLst>
        <pc:spChg chg="mod">
          <ac:chgData name="Jenifer Prince Devaraj" userId="c3fb109c-09d1-42a6-93f4-69472d709861" providerId="ADAL" clId="{4FFB8DDE-3238-4F1F-9540-C99FBB9BB3DE}" dt="2025-01-26T23:24:38.411" v="1765" actId="1076"/>
          <ac:spMkLst>
            <pc:docMk/>
            <pc:sldMk cId="757050996" sldId="863"/>
            <ac:spMk id="7" creationId="{B247BDBD-0B9F-BE85-20A3-8D20E13BBC12}"/>
          </ac:spMkLst>
        </pc:spChg>
      </pc:sldChg>
      <pc:sldChg chg="modSp add mod">
        <pc:chgData name="Jenifer Prince Devaraj" userId="c3fb109c-09d1-42a6-93f4-69472d709861" providerId="ADAL" clId="{4FFB8DDE-3238-4F1F-9540-C99FBB9BB3DE}" dt="2025-01-26T23:25:45.156" v="1779" actId="1076"/>
        <pc:sldMkLst>
          <pc:docMk/>
          <pc:sldMk cId="1931154368" sldId="864"/>
        </pc:sldMkLst>
        <pc:spChg chg="mod">
          <ac:chgData name="Jenifer Prince Devaraj" userId="c3fb109c-09d1-42a6-93f4-69472d709861" providerId="ADAL" clId="{4FFB8DDE-3238-4F1F-9540-C99FBB9BB3DE}" dt="2025-01-26T23:25:45.156" v="1779" actId="1076"/>
          <ac:spMkLst>
            <pc:docMk/>
            <pc:sldMk cId="1931154368" sldId="864"/>
            <ac:spMk id="7" creationId="{B247BDBD-0B9F-BE85-20A3-8D20E13BBC12}"/>
          </ac:spMkLst>
        </pc:spChg>
      </pc:sldChg>
    </pc:docChg>
  </pc:docChgLst>
  <pc:docChgLst>
    <pc:chgData name="Jenifer Prince Devaraj" userId="c3fb109c-09d1-42a6-93f4-69472d709861" providerId="ADAL" clId="{4EAEBF4A-65C0-4CE5-93DD-EA73AC39DF4B}"/>
    <pc:docChg chg="undo custSel addSld delSld modSld sldOrd">
      <pc:chgData name="Jenifer Prince Devaraj" userId="c3fb109c-09d1-42a6-93f4-69472d709861" providerId="ADAL" clId="{4EAEBF4A-65C0-4CE5-93DD-EA73AC39DF4B}" dt="2025-02-03T14:26:01.596" v="751" actId="20577"/>
      <pc:docMkLst>
        <pc:docMk/>
      </pc:docMkLst>
      <pc:sldChg chg="modSp mod">
        <pc:chgData name="Jenifer Prince Devaraj" userId="c3fb109c-09d1-42a6-93f4-69472d709861" providerId="ADAL" clId="{4EAEBF4A-65C0-4CE5-93DD-EA73AC39DF4B}" dt="2025-02-03T14:24:55.034" v="720" actId="20577"/>
        <pc:sldMkLst>
          <pc:docMk/>
          <pc:sldMk cId="3119007398" sldId="719"/>
        </pc:sldMkLst>
        <pc:spChg chg="mod">
          <ac:chgData name="Jenifer Prince Devaraj" userId="c3fb109c-09d1-42a6-93f4-69472d709861" providerId="ADAL" clId="{4EAEBF4A-65C0-4CE5-93DD-EA73AC39DF4B}" dt="2025-02-03T14:24:55.034" v="720" actId="20577"/>
          <ac:spMkLst>
            <pc:docMk/>
            <pc:sldMk cId="3119007398" sldId="719"/>
            <ac:spMk id="6" creationId="{32FAECD2-AEF9-E0BD-7C77-6008C9287772}"/>
          </ac:spMkLst>
        </pc:spChg>
      </pc:sldChg>
      <pc:sldChg chg="modSp mod">
        <pc:chgData name="Jenifer Prince Devaraj" userId="c3fb109c-09d1-42a6-93f4-69472d709861" providerId="ADAL" clId="{4EAEBF4A-65C0-4CE5-93DD-EA73AC39DF4B}" dt="2025-02-03T14:26:01.596" v="751" actId="20577"/>
        <pc:sldMkLst>
          <pc:docMk/>
          <pc:sldMk cId="2304571977" sldId="770"/>
        </pc:sldMkLst>
        <pc:spChg chg="mod">
          <ac:chgData name="Jenifer Prince Devaraj" userId="c3fb109c-09d1-42a6-93f4-69472d709861" providerId="ADAL" clId="{4EAEBF4A-65C0-4CE5-93DD-EA73AC39DF4B}" dt="2025-02-03T14:25:37.763" v="722" actId="1076"/>
          <ac:spMkLst>
            <pc:docMk/>
            <pc:sldMk cId="2304571977" sldId="770"/>
            <ac:spMk id="2" creationId="{599D6D5D-84A5-2599-8C62-A39AD58B7439}"/>
          </ac:spMkLst>
        </pc:spChg>
        <pc:spChg chg="mod">
          <ac:chgData name="Jenifer Prince Devaraj" userId="c3fb109c-09d1-42a6-93f4-69472d709861" providerId="ADAL" clId="{4EAEBF4A-65C0-4CE5-93DD-EA73AC39DF4B}" dt="2025-02-03T14:26:01.596" v="751" actId="20577"/>
          <ac:spMkLst>
            <pc:docMk/>
            <pc:sldMk cId="2304571977" sldId="770"/>
            <ac:spMk id="7" creationId="{B247BDBD-0B9F-BE85-20A3-8D20E13BBC12}"/>
          </ac:spMkLst>
        </pc:spChg>
      </pc:sldChg>
      <pc:sldChg chg="modSp mod">
        <pc:chgData name="Jenifer Prince Devaraj" userId="c3fb109c-09d1-42a6-93f4-69472d709861" providerId="ADAL" clId="{4EAEBF4A-65C0-4CE5-93DD-EA73AC39DF4B}" dt="2025-02-03T14:24:04.282" v="678" actId="1076"/>
        <pc:sldMkLst>
          <pc:docMk/>
          <pc:sldMk cId="646158180" sldId="774"/>
        </pc:sldMkLst>
        <pc:spChg chg="mod">
          <ac:chgData name="Jenifer Prince Devaraj" userId="c3fb109c-09d1-42a6-93f4-69472d709861" providerId="ADAL" clId="{4EAEBF4A-65C0-4CE5-93DD-EA73AC39DF4B}" dt="2025-02-03T14:24:04.282" v="678" actId="1076"/>
          <ac:spMkLst>
            <pc:docMk/>
            <pc:sldMk cId="646158180" sldId="774"/>
            <ac:spMk id="7" creationId="{B247BDBD-0B9F-BE85-20A3-8D20E13BBC12}"/>
          </ac:spMkLst>
        </pc:spChg>
      </pc:sldChg>
      <pc:sldChg chg="addSp delSp modSp mod">
        <pc:chgData name="Jenifer Prince Devaraj" userId="c3fb109c-09d1-42a6-93f4-69472d709861" providerId="ADAL" clId="{4EAEBF4A-65C0-4CE5-93DD-EA73AC39DF4B}" dt="2025-02-03T14:25:33.637" v="721"/>
        <pc:sldMkLst>
          <pc:docMk/>
          <pc:sldMk cId="1324296042" sldId="775"/>
        </pc:sldMkLst>
        <pc:spChg chg="mod">
          <ac:chgData name="Jenifer Prince Devaraj" userId="c3fb109c-09d1-42a6-93f4-69472d709861" providerId="ADAL" clId="{4EAEBF4A-65C0-4CE5-93DD-EA73AC39DF4B}" dt="2025-02-03T14:25:33.637" v="721"/>
          <ac:spMkLst>
            <pc:docMk/>
            <pc:sldMk cId="1324296042" sldId="775"/>
            <ac:spMk id="2" creationId="{599D6D5D-84A5-2599-8C62-A39AD58B7439}"/>
          </ac:spMkLst>
        </pc:spChg>
        <pc:spChg chg="del">
          <ac:chgData name="Jenifer Prince Devaraj" userId="c3fb109c-09d1-42a6-93f4-69472d709861" providerId="ADAL" clId="{4EAEBF4A-65C0-4CE5-93DD-EA73AC39DF4B}" dt="2025-02-03T14:01:23.502" v="52" actId="478"/>
          <ac:spMkLst>
            <pc:docMk/>
            <pc:sldMk cId="1324296042" sldId="775"/>
            <ac:spMk id="7" creationId="{B247BDBD-0B9F-BE85-20A3-8D20E13BBC12}"/>
          </ac:spMkLst>
        </pc:spChg>
        <pc:spChg chg="add mod">
          <ac:chgData name="Jenifer Prince Devaraj" userId="c3fb109c-09d1-42a6-93f4-69472d709861" providerId="ADAL" clId="{4EAEBF4A-65C0-4CE5-93DD-EA73AC39DF4B}" dt="2025-02-03T14:11:43.401" v="330" actId="1076"/>
          <ac:spMkLst>
            <pc:docMk/>
            <pc:sldMk cId="1324296042" sldId="775"/>
            <ac:spMk id="11" creationId="{1DE39AB8-58FC-4A43-BA5D-AB70523DB2DB}"/>
          </ac:spMkLst>
        </pc:spChg>
        <pc:spChg chg="add mod">
          <ac:chgData name="Jenifer Prince Devaraj" userId="c3fb109c-09d1-42a6-93f4-69472d709861" providerId="ADAL" clId="{4EAEBF4A-65C0-4CE5-93DD-EA73AC39DF4B}" dt="2025-02-03T14:11:36.713" v="328" actId="1076"/>
          <ac:spMkLst>
            <pc:docMk/>
            <pc:sldMk cId="1324296042" sldId="775"/>
            <ac:spMk id="12" creationId="{FC421327-9094-402F-B5CC-EB7950BC3650}"/>
          </ac:spMkLst>
        </pc:spChg>
        <pc:spChg chg="add del mod">
          <ac:chgData name="Jenifer Prince Devaraj" userId="c3fb109c-09d1-42a6-93f4-69472d709861" providerId="ADAL" clId="{4EAEBF4A-65C0-4CE5-93DD-EA73AC39DF4B}" dt="2025-02-03T14:11:09.627" v="318"/>
          <ac:spMkLst>
            <pc:docMk/>
            <pc:sldMk cId="1324296042" sldId="775"/>
            <ac:spMk id="13" creationId="{07A44E45-4729-4CB1-96EF-A61BF74736AB}"/>
          </ac:spMkLst>
        </pc:spChg>
        <pc:picChg chg="add del mod">
          <ac:chgData name="Jenifer Prince Devaraj" userId="c3fb109c-09d1-42a6-93f4-69472d709861" providerId="ADAL" clId="{4EAEBF4A-65C0-4CE5-93DD-EA73AC39DF4B}" dt="2025-02-03T14:01:51.560" v="59" actId="478"/>
          <ac:picMkLst>
            <pc:docMk/>
            <pc:sldMk cId="1324296042" sldId="775"/>
            <ac:picMk id="6" creationId="{F3994A28-0F86-44B1-9AD5-1D24B6927F45}"/>
          </ac:picMkLst>
        </pc:picChg>
        <pc:picChg chg="del">
          <ac:chgData name="Jenifer Prince Devaraj" userId="c3fb109c-09d1-42a6-93f4-69472d709861" providerId="ADAL" clId="{4EAEBF4A-65C0-4CE5-93DD-EA73AC39DF4B}" dt="2025-02-03T14:01:25.203" v="53" actId="478"/>
          <ac:picMkLst>
            <pc:docMk/>
            <pc:sldMk cId="1324296042" sldId="775"/>
            <ac:picMk id="9" creationId="{F39C2033-3702-43A5-9741-014B82962C0D}"/>
          </ac:picMkLst>
        </pc:picChg>
        <pc:picChg chg="add del mod">
          <ac:chgData name="Jenifer Prince Devaraj" userId="c3fb109c-09d1-42a6-93f4-69472d709861" providerId="ADAL" clId="{4EAEBF4A-65C0-4CE5-93DD-EA73AC39DF4B}" dt="2025-02-03T14:10:19.778" v="314" actId="478"/>
          <ac:picMkLst>
            <pc:docMk/>
            <pc:sldMk cId="1324296042" sldId="775"/>
            <ac:picMk id="10" creationId="{FA38768B-3C6B-494F-B261-1CD9E1E33711}"/>
          </ac:picMkLst>
        </pc:picChg>
      </pc:sldChg>
      <pc:sldChg chg="addSp modSp mod">
        <pc:chgData name="Jenifer Prince Devaraj" userId="c3fb109c-09d1-42a6-93f4-69472d709861" providerId="ADAL" clId="{4EAEBF4A-65C0-4CE5-93DD-EA73AC39DF4B}" dt="2025-02-03T14:25:33.637" v="721"/>
        <pc:sldMkLst>
          <pc:docMk/>
          <pc:sldMk cId="3446985590" sldId="828"/>
        </pc:sldMkLst>
        <pc:spChg chg="mod">
          <ac:chgData name="Jenifer Prince Devaraj" userId="c3fb109c-09d1-42a6-93f4-69472d709861" providerId="ADAL" clId="{4EAEBF4A-65C0-4CE5-93DD-EA73AC39DF4B}" dt="2025-02-03T14:25:33.637" v="721"/>
          <ac:spMkLst>
            <pc:docMk/>
            <pc:sldMk cId="3446985590" sldId="828"/>
            <ac:spMk id="2" creationId="{599D6D5D-84A5-2599-8C62-A39AD58B7439}"/>
          </ac:spMkLst>
        </pc:spChg>
        <pc:spChg chg="mod">
          <ac:chgData name="Jenifer Prince Devaraj" userId="c3fb109c-09d1-42a6-93f4-69472d709861" providerId="ADAL" clId="{4EAEBF4A-65C0-4CE5-93DD-EA73AC39DF4B}" dt="2025-02-03T14:02:14.553" v="74" actId="20577"/>
          <ac:spMkLst>
            <pc:docMk/>
            <pc:sldMk cId="3446985590" sldId="828"/>
            <ac:spMk id="7" creationId="{B247BDBD-0B9F-BE85-20A3-8D20E13BBC12}"/>
          </ac:spMkLst>
        </pc:spChg>
        <pc:picChg chg="add mod">
          <ac:chgData name="Jenifer Prince Devaraj" userId="c3fb109c-09d1-42a6-93f4-69472d709861" providerId="ADAL" clId="{4EAEBF4A-65C0-4CE5-93DD-EA73AC39DF4B}" dt="2025-02-03T14:02:32.962" v="76" actId="1076"/>
          <ac:picMkLst>
            <pc:docMk/>
            <pc:sldMk cId="3446985590" sldId="828"/>
            <ac:picMk id="6" creationId="{C61F597D-5C4A-4EB0-AB92-CBABD041E00D}"/>
          </ac:picMkLst>
        </pc:picChg>
      </pc:sldChg>
      <pc:sldChg chg="del">
        <pc:chgData name="Jenifer Prince Devaraj" userId="c3fb109c-09d1-42a6-93f4-69472d709861" providerId="ADAL" clId="{4EAEBF4A-65C0-4CE5-93DD-EA73AC39DF4B}" dt="2025-02-03T14:11:57.604" v="331" actId="47"/>
        <pc:sldMkLst>
          <pc:docMk/>
          <pc:sldMk cId="1877766838" sldId="829"/>
        </pc:sldMkLst>
      </pc:sldChg>
      <pc:sldChg chg="del">
        <pc:chgData name="Jenifer Prince Devaraj" userId="c3fb109c-09d1-42a6-93f4-69472d709861" providerId="ADAL" clId="{4EAEBF4A-65C0-4CE5-93DD-EA73AC39DF4B}" dt="2025-02-03T14:12:06.167" v="360" actId="47"/>
        <pc:sldMkLst>
          <pc:docMk/>
          <pc:sldMk cId="2722361801" sldId="830"/>
        </pc:sldMkLst>
      </pc:sldChg>
      <pc:sldChg chg="del">
        <pc:chgData name="Jenifer Prince Devaraj" userId="c3fb109c-09d1-42a6-93f4-69472d709861" providerId="ADAL" clId="{4EAEBF4A-65C0-4CE5-93DD-EA73AC39DF4B}" dt="2025-02-03T14:12:06.437" v="361" actId="47"/>
        <pc:sldMkLst>
          <pc:docMk/>
          <pc:sldMk cId="1739563593" sldId="831"/>
        </pc:sldMkLst>
      </pc:sldChg>
      <pc:sldChg chg="del">
        <pc:chgData name="Jenifer Prince Devaraj" userId="c3fb109c-09d1-42a6-93f4-69472d709861" providerId="ADAL" clId="{4EAEBF4A-65C0-4CE5-93DD-EA73AC39DF4B}" dt="2025-02-03T14:12:06.667" v="362" actId="47"/>
        <pc:sldMkLst>
          <pc:docMk/>
          <pc:sldMk cId="1293872561" sldId="832"/>
        </pc:sldMkLst>
      </pc:sldChg>
      <pc:sldChg chg="del">
        <pc:chgData name="Jenifer Prince Devaraj" userId="c3fb109c-09d1-42a6-93f4-69472d709861" providerId="ADAL" clId="{4EAEBF4A-65C0-4CE5-93DD-EA73AC39DF4B}" dt="2025-02-03T14:12:07.125" v="363" actId="47"/>
        <pc:sldMkLst>
          <pc:docMk/>
          <pc:sldMk cId="1871827434" sldId="833"/>
        </pc:sldMkLst>
      </pc:sldChg>
      <pc:sldChg chg="del">
        <pc:chgData name="Jenifer Prince Devaraj" userId="c3fb109c-09d1-42a6-93f4-69472d709861" providerId="ADAL" clId="{4EAEBF4A-65C0-4CE5-93DD-EA73AC39DF4B}" dt="2025-02-03T14:11:57.906" v="332" actId="47"/>
        <pc:sldMkLst>
          <pc:docMk/>
          <pc:sldMk cId="2384018500" sldId="834"/>
        </pc:sldMkLst>
      </pc:sldChg>
      <pc:sldChg chg="del">
        <pc:chgData name="Jenifer Prince Devaraj" userId="c3fb109c-09d1-42a6-93f4-69472d709861" providerId="ADAL" clId="{4EAEBF4A-65C0-4CE5-93DD-EA73AC39DF4B}" dt="2025-02-03T14:12:00.791" v="342" actId="47"/>
        <pc:sldMkLst>
          <pc:docMk/>
          <pc:sldMk cId="3353401004" sldId="835"/>
        </pc:sldMkLst>
      </pc:sldChg>
      <pc:sldChg chg="del">
        <pc:chgData name="Jenifer Prince Devaraj" userId="c3fb109c-09d1-42a6-93f4-69472d709861" providerId="ADAL" clId="{4EAEBF4A-65C0-4CE5-93DD-EA73AC39DF4B}" dt="2025-02-03T14:11:58.162" v="333" actId="47"/>
        <pc:sldMkLst>
          <pc:docMk/>
          <pc:sldMk cId="1506283374" sldId="836"/>
        </pc:sldMkLst>
      </pc:sldChg>
      <pc:sldChg chg="del">
        <pc:chgData name="Jenifer Prince Devaraj" userId="c3fb109c-09d1-42a6-93f4-69472d709861" providerId="ADAL" clId="{4EAEBF4A-65C0-4CE5-93DD-EA73AC39DF4B}" dt="2025-02-03T14:11:58.396" v="334" actId="47"/>
        <pc:sldMkLst>
          <pc:docMk/>
          <pc:sldMk cId="1858922014" sldId="837"/>
        </pc:sldMkLst>
      </pc:sldChg>
      <pc:sldChg chg="del">
        <pc:chgData name="Jenifer Prince Devaraj" userId="c3fb109c-09d1-42a6-93f4-69472d709861" providerId="ADAL" clId="{4EAEBF4A-65C0-4CE5-93DD-EA73AC39DF4B}" dt="2025-02-03T14:11:58.923" v="336" actId="47"/>
        <pc:sldMkLst>
          <pc:docMk/>
          <pc:sldMk cId="1090946481" sldId="838"/>
        </pc:sldMkLst>
      </pc:sldChg>
      <pc:sldChg chg="del">
        <pc:chgData name="Jenifer Prince Devaraj" userId="c3fb109c-09d1-42a6-93f4-69472d709861" providerId="ADAL" clId="{4EAEBF4A-65C0-4CE5-93DD-EA73AC39DF4B}" dt="2025-02-03T14:11:58.613" v="335" actId="47"/>
        <pc:sldMkLst>
          <pc:docMk/>
          <pc:sldMk cId="2369536912" sldId="839"/>
        </pc:sldMkLst>
      </pc:sldChg>
      <pc:sldChg chg="del">
        <pc:chgData name="Jenifer Prince Devaraj" userId="c3fb109c-09d1-42a6-93f4-69472d709861" providerId="ADAL" clId="{4EAEBF4A-65C0-4CE5-93DD-EA73AC39DF4B}" dt="2025-02-03T14:11:59.788" v="339" actId="47"/>
        <pc:sldMkLst>
          <pc:docMk/>
          <pc:sldMk cId="1264305828" sldId="840"/>
        </pc:sldMkLst>
      </pc:sldChg>
      <pc:sldChg chg="del">
        <pc:chgData name="Jenifer Prince Devaraj" userId="c3fb109c-09d1-42a6-93f4-69472d709861" providerId="ADAL" clId="{4EAEBF4A-65C0-4CE5-93DD-EA73AC39DF4B}" dt="2025-02-03T14:11:59.217" v="337" actId="47"/>
        <pc:sldMkLst>
          <pc:docMk/>
          <pc:sldMk cId="1198643251" sldId="841"/>
        </pc:sldMkLst>
      </pc:sldChg>
      <pc:sldChg chg="del">
        <pc:chgData name="Jenifer Prince Devaraj" userId="c3fb109c-09d1-42a6-93f4-69472d709861" providerId="ADAL" clId="{4EAEBF4A-65C0-4CE5-93DD-EA73AC39DF4B}" dt="2025-02-03T14:12:00.091" v="340" actId="47"/>
        <pc:sldMkLst>
          <pc:docMk/>
          <pc:sldMk cId="3590664864" sldId="842"/>
        </pc:sldMkLst>
      </pc:sldChg>
      <pc:sldChg chg="del">
        <pc:chgData name="Jenifer Prince Devaraj" userId="c3fb109c-09d1-42a6-93f4-69472d709861" providerId="ADAL" clId="{4EAEBF4A-65C0-4CE5-93DD-EA73AC39DF4B}" dt="2025-02-03T14:12:00.454" v="341" actId="47"/>
        <pc:sldMkLst>
          <pc:docMk/>
          <pc:sldMk cId="1273964658" sldId="843"/>
        </pc:sldMkLst>
      </pc:sldChg>
      <pc:sldChg chg="del">
        <pc:chgData name="Jenifer Prince Devaraj" userId="c3fb109c-09d1-42a6-93f4-69472d709861" providerId="ADAL" clId="{4EAEBF4A-65C0-4CE5-93DD-EA73AC39DF4B}" dt="2025-02-03T14:12:04.069" v="352" actId="47"/>
        <pc:sldMkLst>
          <pc:docMk/>
          <pc:sldMk cId="1936458467" sldId="844"/>
        </pc:sldMkLst>
      </pc:sldChg>
      <pc:sldChg chg="del">
        <pc:chgData name="Jenifer Prince Devaraj" userId="c3fb109c-09d1-42a6-93f4-69472d709861" providerId="ADAL" clId="{4EAEBF4A-65C0-4CE5-93DD-EA73AC39DF4B}" dt="2025-02-03T14:11:59.510" v="338" actId="47"/>
        <pc:sldMkLst>
          <pc:docMk/>
          <pc:sldMk cId="82815088" sldId="845"/>
        </pc:sldMkLst>
      </pc:sldChg>
      <pc:sldChg chg="del">
        <pc:chgData name="Jenifer Prince Devaraj" userId="c3fb109c-09d1-42a6-93f4-69472d709861" providerId="ADAL" clId="{4EAEBF4A-65C0-4CE5-93DD-EA73AC39DF4B}" dt="2025-02-03T14:12:01.164" v="343" actId="47"/>
        <pc:sldMkLst>
          <pc:docMk/>
          <pc:sldMk cId="1003738723" sldId="846"/>
        </pc:sldMkLst>
      </pc:sldChg>
      <pc:sldChg chg="del">
        <pc:chgData name="Jenifer Prince Devaraj" userId="c3fb109c-09d1-42a6-93f4-69472d709861" providerId="ADAL" clId="{4EAEBF4A-65C0-4CE5-93DD-EA73AC39DF4B}" dt="2025-02-03T14:12:01.476" v="344" actId="47"/>
        <pc:sldMkLst>
          <pc:docMk/>
          <pc:sldMk cId="1002929245" sldId="847"/>
        </pc:sldMkLst>
      </pc:sldChg>
      <pc:sldChg chg="del">
        <pc:chgData name="Jenifer Prince Devaraj" userId="c3fb109c-09d1-42a6-93f4-69472d709861" providerId="ADAL" clId="{4EAEBF4A-65C0-4CE5-93DD-EA73AC39DF4B}" dt="2025-02-03T14:12:01.838" v="345" actId="47"/>
        <pc:sldMkLst>
          <pc:docMk/>
          <pc:sldMk cId="3096470971" sldId="848"/>
        </pc:sldMkLst>
      </pc:sldChg>
      <pc:sldChg chg="del">
        <pc:chgData name="Jenifer Prince Devaraj" userId="c3fb109c-09d1-42a6-93f4-69472d709861" providerId="ADAL" clId="{4EAEBF4A-65C0-4CE5-93DD-EA73AC39DF4B}" dt="2025-02-03T14:12:02.146" v="346" actId="47"/>
        <pc:sldMkLst>
          <pc:docMk/>
          <pc:sldMk cId="1912267232" sldId="849"/>
        </pc:sldMkLst>
      </pc:sldChg>
      <pc:sldChg chg="del">
        <pc:chgData name="Jenifer Prince Devaraj" userId="c3fb109c-09d1-42a6-93f4-69472d709861" providerId="ADAL" clId="{4EAEBF4A-65C0-4CE5-93DD-EA73AC39DF4B}" dt="2025-02-03T14:12:03.238" v="349" actId="47"/>
        <pc:sldMkLst>
          <pc:docMk/>
          <pc:sldMk cId="791280557" sldId="850"/>
        </pc:sldMkLst>
      </pc:sldChg>
      <pc:sldChg chg="del">
        <pc:chgData name="Jenifer Prince Devaraj" userId="c3fb109c-09d1-42a6-93f4-69472d709861" providerId="ADAL" clId="{4EAEBF4A-65C0-4CE5-93DD-EA73AC39DF4B}" dt="2025-02-03T14:12:02.905" v="348" actId="47"/>
        <pc:sldMkLst>
          <pc:docMk/>
          <pc:sldMk cId="4155377465" sldId="851"/>
        </pc:sldMkLst>
      </pc:sldChg>
      <pc:sldChg chg="del">
        <pc:chgData name="Jenifer Prince Devaraj" userId="c3fb109c-09d1-42a6-93f4-69472d709861" providerId="ADAL" clId="{4EAEBF4A-65C0-4CE5-93DD-EA73AC39DF4B}" dt="2025-02-03T14:12:02.570" v="347" actId="47"/>
        <pc:sldMkLst>
          <pc:docMk/>
          <pc:sldMk cId="4245409518" sldId="852"/>
        </pc:sldMkLst>
      </pc:sldChg>
      <pc:sldChg chg="del">
        <pc:chgData name="Jenifer Prince Devaraj" userId="c3fb109c-09d1-42a6-93f4-69472d709861" providerId="ADAL" clId="{4EAEBF4A-65C0-4CE5-93DD-EA73AC39DF4B}" dt="2025-02-03T14:12:03.555" v="350" actId="47"/>
        <pc:sldMkLst>
          <pc:docMk/>
          <pc:sldMk cId="2192617957" sldId="853"/>
        </pc:sldMkLst>
      </pc:sldChg>
      <pc:sldChg chg="del">
        <pc:chgData name="Jenifer Prince Devaraj" userId="c3fb109c-09d1-42a6-93f4-69472d709861" providerId="ADAL" clId="{4EAEBF4A-65C0-4CE5-93DD-EA73AC39DF4B}" dt="2025-02-03T14:12:03.828" v="351" actId="47"/>
        <pc:sldMkLst>
          <pc:docMk/>
          <pc:sldMk cId="313596910" sldId="854"/>
        </pc:sldMkLst>
      </pc:sldChg>
      <pc:sldChg chg="del">
        <pc:chgData name="Jenifer Prince Devaraj" userId="c3fb109c-09d1-42a6-93f4-69472d709861" providerId="ADAL" clId="{4EAEBF4A-65C0-4CE5-93DD-EA73AC39DF4B}" dt="2025-02-03T14:12:04.684" v="355" actId="47"/>
        <pc:sldMkLst>
          <pc:docMk/>
          <pc:sldMk cId="2931059795" sldId="855"/>
        </pc:sldMkLst>
      </pc:sldChg>
      <pc:sldChg chg="del">
        <pc:chgData name="Jenifer Prince Devaraj" userId="c3fb109c-09d1-42a6-93f4-69472d709861" providerId="ADAL" clId="{4EAEBF4A-65C0-4CE5-93DD-EA73AC39DF4B}" dt="2025-02-03T14:12:04.260" v="353" actId="47"/>
        <pc:sldMkLst>
          <pc:docMk/>
          <pc:sldMk cId="1669730214" sldId="856"/>
        </pc:sldMkLst>
      </pc:sldChg>
      <pc:sldChg chg="del">
        <pc:chgData name="Jenifer Prince Devaraj" userId="c3fb109c-09d1-42a6-93f4-69472d709861" providerId="ADAL" clId="{4EAEBF4A-65C0-4CE5-93DD-EA73AC39DF4B}" dt="2025-02-03T14:12:04.452" v="354" actId="47"/>
        <pc:sldMkLst>
          <pc:docMk/>
          <pc:sldMk cId="997699474" sldId="857"/>
        </pc:sldMkLst>
      </pc:sldChg>
      <pc:sldChg chg="del">
        <pc:chgData name="Jenifer Prince Devaraj" userId="c3fb109c-09d1-42a6-93f4-69472d709861" providerId="ADAL" clId="{4EAEBF4A-65C0-4CE5-93DD-EA73AC39DF4B}" dt="2025-02-03T14:12:05.185" v="357" actId="47"/>
        <pc:sldMkLst>
          <pc:docMk/>
          <pc:sldMk cId="3396165449" sldId="858"/>
        </pc:sldMkLst>
      </pc:sldChg>
      <pc:sldChg chg="del">
        <pc:chgData name="Jenifer Prince Devaraj" userId="c3fb109c-09d1-42a6-93f4-69472d709861" providerId="ADAL" clId="{4EAEBF4A-65C0-4CE5-93DD-EA73AC39DF4B}" dt="2025-02-03T14:12:04.944" v="356" actId="47"/>
        <pc:sldMkLst>
          <pc:docMk/>
          <pc:sldMk cId="3020895152" sldId="859"/>
        </pc:sldMkLst>
      </pc:sldChg>
      <pc:sldChg chg="del">
        <pc:chgData name="Jenifer Prince Devaraj" userId="c3fb109c-09d1-42a6-93f4-69472d709861" providerId="ADAL" clId="{4EAEBF4A-65C0-4CE5-93DD-EA73AC39DF4B}" dt="2025-02-03T14:12:05.442" v="358" actId="47"/>
        <pc:sldMkLst>
          <pc:docMk/>
          <pc:sldMk cId="1180377086" sldId="860"/>
        </pc:sldMkLst>
      </pc:sldChg>
      <pc:sldChg chg="del">
        <pc:chgData name="Jenifer Prince Devaraj" userId="c3fb109c-09d1-42a6-93f4-69472d709861" providerId="ADAL" clId="{4EAEBF4A-65C0-4CE5-93DD-EA73AC39DF4B}" dt="2025-02-03T14:12:05.674" v="359" actId="47"/>
        <pc:sldMkLst>
          <pc:docMk/>
          <pc:sldMk cId="3677401737" sldId="861"/>
        </pc:sldMkLst>
      </pc:sldChg>
      <pc:sldChg chg="del">
        <pc:chgData name="Jenifer Prince Devaraj" userId="c3fb109c-09d1-42a6-93f4-69472d709861" providerId="ADAL" clId="{4EAEBF4A-65C0-4CE5-93DD-EA73AC39DF4B}" dt="2025-02-03T14:12:07.425" v="364" actId="47"/>
        <pc:sldMkLst>
          <pc:docMk/>
          <pc:sldMk cId="4066875310" sldId="862"/>
        </pc:sldMkLst>
      </pc:sldChg>
      <pc:sldChg chg="del">
        <pc:chgData name="Jenifer Prince Devaraj" userId="c3fb109c-09d1-42a6-93f4-69472d709861" providerId="ADAL" clId="{4EAEBF4A-65C0-4CE5-93DD-EA73AC39DF4B}" dt="2025-02-03T14:12:08.041" v="365" actId="47"/>
        <pc:sldMkLst>
          <pc:docMk/>
          <pc:sldMk cId="757050996" sldId="863"/>
        </pc:sldMkLst>
      </pc:sldChg>
      <pc:sldChg chg="del">
        <pc:chgData name="Jenifer Prince Devaraj" userId="c3fb109c-09d1-42a6-93f4-69472d709861" providerId="ADAL" clId="{4EAEBF4A-65C0-4CE5-93DD-EA73AC39DF4B}" dt="2025-02-03T14:12:08.545" v="366" actId="47"/>
        <pc:sldMkLst>
          <pc:docMk/>
          <pc:sldMk cId="1931154368" sldId="864"/>
        </pc:sldMkLst>
      </pc:sldChg>
      <pc:sldChg chg="addSp delSp modSp add mod">
        <pc:chgData name="Jenifer Prince Devaraj" userId="c3fb109c-09d1-42a6-93f4-69472d709861" providerId="ADAL" clId="{4EAEBF4A-65C0-4CE5-93DD-EA73AC39DF4B}" dt="2025-02-03T14:25:33.637" v="721"/>
        <pc:sldMkLst>
          <pc:docMk/>
          <pc:sldMk cId="1904447285" sldId="865"/>
        </pc:sldMkLst>
        <pc:spChg chg="mod">
          <ac:chgData name="Jenifer Prince Devaraj" userId="c3fb109c-09d1-42a6-93f4-69472d709861" providerId="ADAL" clId="{4EAEBF4A-65C0-4CE5-93DD-EA73AC39DF4B}" dt="2025-02-03T14:25:33.637" v="721"/>
          <ac:spMkLst>
            <pc:docMk/>
            <pc:sldMk cId="1904447285" sldId="865"/>
            <ac:spMk id="2" creationId="{599D6D5D-84A5-2599-8C62-A39AD58B7439}"/>
          </ac:spMkLst>
        </pc:spChg>
        <pc:spChg chg="mod">
          <ac:chgData name="Jenifer Prince Devaraj" userId="c3fb109c-09d1-42a6-93f4-69472d709861" providerId="ADAL" clId="{4EAEBF4A-65C0-4CE5-93DD-EA73AC39DF4B}" dt="2025-02-03T14:02:55.681" v="79" actId="1076"/>
          <ac:spMkLst>
            <pc:docMk/>
            <pc:sldMk cId="1904447285" sldId="865"/>
            <ac:spMk id="7" creationId="{B247BDBD-0B9F-BE85-20A3-8D20E13BBC12}"/>
          </ac:spMkLst>
        </pc:spChg>
        <pc:picChg chg="del">
          <ac:chgData name="Jenifer Prince Devaraj" userId="c3fb109c-09d1-42a6-93f4-69472d709861" providerId="ADAL" clId="{4EAEBF4A-65C0-4CE5-93DD-EA73AC39DF4B}" dt="2025-02-03T14:02:52.901" v="78" actId="478"/>
          <ac:picMkLst>
            <pc:docMk/>
            <pc:sldMk cId="1904447285" sldId="865"/>
            <ac:picMk id="6" creationId="{C61F597D-5C4A-4EB0-AB92-CBABD041E00D}"/>
          </ac:picMkLst>
        </pc:picChg>
        <pc:picChg chg="add mod">
          <ac:chgData name="Jenifer Prince Devaraj" userId="c3fb109c-09d1-42a6-93f4-69472d709861" providerId="ADAL" clId="{4EAEBF4A-65C0-4CE5-93DD-EA73AC39DF4B}" dt="2025-02-03T14:02:58.834" v="81" actId="1076"/>
          <ac:picMkLst>
            <pc:docMk/>
            <pc:sldMk cId="1904447285" sldId="865"/>
            <ac:picMk id="8" creationId="{A0BB4DA5-AA45-4342-BFBD-33A6C60A4446}"/>
          </ac:picMkLst>
        </pc:picChg>
      </pc:sldChg>
      <pc:sldChg chg="addSp delSp modSp add mod">
        <pc:chgData name="Jenifer Prince Devaraj" userId="c3fb109c-09d1-42a6-93f4-69472d709861" providerId="ADAL" clId="{4EAEBF4A-65C0-4CE5-93DD-EA73AC39DF4B}" dt="2025-02-03T14:25:33.637" v="721"/>
        <pc:sldMkLst>
          <pc:docMk/>
          <pc:sldMk cId="2345656790" sldId="866"/>
        </pc:sldMkLst>
        <pc:spChg chg="mod">
          <ac:chgData name="Jenifer Prince Devaraj" userId="c3fb109c-09d1-42a6-93f4-69472d709861" providerId="ADAL" clId="{4EAEBF4A-65C0-4CE5-93DD-EA73AC39DF4B}" dt="2025-02-03T14:25:33.637" v="721"/>
          <ac:spMkLst>
            <pc:docMk/>
            <pc:sldMk cId="2345656790" sldId="866"/>
            <ac:spMk id="2" creationId="{599D6D5D-84A5-2599-8C62-A39AD58B7439}"/>
          </ac:spMkLst>
        </pc:spChg>
        <pc:picChg chg="add mod">
          <ac:chgData name="Jenifer Prince Devaraj" userId="c3fb109c-09d1-42a6-93f4-69472d709861" providerId="ADAL" clId="{4EAEBF4A-65C0-4CE5-93DD-EA73AC39DF4B}" dt="2025-02-03T14:03:12.351" v="85" actId="1076"/>
          <ac:picMkLst>
            <pc:docMk/>
            <pc:sldMk cId="2345656790" sldId="866"/>
            <ac:picMk id="6" creationId="{A342A661-0382-4A5A-9318-EE4C438338D5}"/>
          </ac:picMkLst>
        </pc:picChg>
        <pc:picChg chg="del">
          <ac:chgData name="Jenifer Prince Devaraj" userId="c3fb109c-09d1-42a6-93f4-69472d709861" providerId="ADAL" clId="{4EAEBF4A-65C0-4CE5-93DD-EA73AC39DF4B}" dt="2025-02-03T14:03:10.097" v="83" actId="478"/>
          <ac:picMkLst>
            <pc:docMk/>
            <pc:sldMk cId="2345656790" sldId="866"/>
            <ac:picMk id="8" creationId="{A0BB4DA5-AA45-4342-BFBD-33A6C60A4446}"/>
          </ac:picMkLst>
        </pc:picChg>
      </pc:sldChg>
      <pc:sldChg chg="addSp delSp modSp add mod">
        <pc:chgData name="Jenifer Prince Devaraj" userId="c3fb109c-09d1-42a6-93f4-69472d709861" providerId="ADAL" clId="{4EAEBF4A-65C0-4CE5-93DD-EA73AC39DF4B}" dt="2025-02-03T14:25:33.637" v="721"/>
        <pc:sldMkLst>
          <pc:docMk/>
          <pc:sldMk cId="2769819442" sldId="867"/>
        </pc:sldMkLst>
        <pc:spChg chg="mod">
          <ac:chgData name="Jenifer Prince Devaraj" userId="c3fb109c-09d1-42a6-93f4-69472d709861" providerId="ADAL" clId="{4EAEBF4A-65C0-4CE5-93DD-EA73AC39DF4B}" dt="2025-02-03T14:25:33.637" v="721"/>
          <ac:spMkLst>
            <pc:docMk/>
            <pc:sldMk cId="2769819442" sldId="867"/>
            <ac:spMk id="2" creationId="{599D6D5D-84A5-2599-8C62-A39AD58B7439}"/>
          </ac:spMkLst>
        </pc:spChg>
        <pc:picChg chg="del">
          <ac:chgData name="Jenifer Prince Devaraj" userId="c3fb109c-09d1-42a6-93f4-69472d709861" providerId="ADAL" clId="{4EAEBF4A-65C0-4CE5-93DD-EA73AC39DF4B}" dt="2025-02-03T14:03:34.580" v="87" actId="478"/>
          <ac:picMkLst>
            <pc:docMk/>
            <pc:sldMk cId="2769819442" sldId="867"/>
            <ac:picMk id="6" creationId="{A342A661-0382-4A5A-9318-EE4C438338D5}"/>
          </ac:picMkLst>
        </pc:picChg>
        <pc:picChg chg="add mod">
          <ac:chgData name="Jenifer Prince Devaraj" userId="c3fb109c-09d1-42a6-93f4-69472d709861" providerId="ADAL" clId="{4EAEBF4A-65C0-4CE5-93DD-EA73AC39DF4B}" dt="2025-02-03T14:03:36.959" v="89" actId="1076"/>
          <ac:picMkLst>
            <pc:docMk/>
            <pc:sldMk cId="2769819442" sldId="867"/>
            <ac:picMk id="8" creationId="{54229E07-712C-4847-8479-1C4DE8D6B99E}"/>
          </ac:picMkLst>
        </pc:picChg>
        <pc:picChg chg="add mod">
          <ac:chgData name="Jenifer Prince Devaraj" userId="c3fb109c-09d1-42a6-93f4-69472d709861" providerId="ADAL" clId="{4EAEBF4A-65C0-4CE5-93DD-EA73AC39DF4B}" dt="2025-02-03T14:03:47.587" v="91" actId="1076"/>
          <ac:picMkLst>
            <pc:docMk/>
            <pc:sldMk cId="2769819442" sldId="867"/>
            <ac:picMk id="10" creationId="{030642A7-5E87-497A-B530-364DF3417900}"/>
          </ac:picMkLst>
        </pc:picChg>
      </pc:sldChg>
      <pc:sldChg chg="addSp delSp modSp add mod">
        <pc:chgData name="Jenifer Prince Devaraj" userId="c3fb109c-09d1-42a6-93f4-69472d709861" providerId="ADAL" clId="{4EAEBF4A-65C0-4CE5-93DD-EA73AC39DF4B}" dt="2025-02-03T14:25:33.637" v="721"/>
        <pc:sldMkLst>
          <pc:docMk/>
          <pc:sldMk cId="2648188884" sldId="868"/>
        </pc:sldMkLst>
        <pc:spChg chg="mod">
          <ac:chgData name="Jenifer Prince Devaraj" userId="c3fb109c-09d1-42a6-93f4-69472d709861" providerId="ADAL" clId="{4EAEBF4A-65C0-4CE5-93DD-EA73AC39DF4B}" dt="2025-02-03T14:25:33.637" v="721"/>
          <ac:spMkLst>
            <pc:docMk/>
            <pc:sldMk cId="2648188884" sldId="868"/>
            <ac:spMk id="2" creationId="{599D6D5D-84A5-2599-8C62-A39AD58B7439}"/>
          </ac:spMkLst>
        </pc:spChg>
        <pc:picChg chg="add mod">
          <ac:chgData name="Jenifer Prince Devaraj" userId="c3fb109c-09d1-42a6-93f4-69472d709861" providerId="ADAL" clId="{4EAEBF4A-65C0-4CE5-93DD-EA73AC39DF4B}" dt="2025-02-03T14:04:06.747" v="96" actId="1076"/>
          <ac:picMkLst>
            <pc:docMk/>
            <pc:sldMk cId="2648188884" sldId="868"/>
            <ac:picMk id="6" creationId="{100D52BC-F878-4071-95CC-98CBF785AC5F}"/>
          </ac:picMkLst>
        </pc:picChg>
        <pc:picChg chg="del">
          <ac:chgData name="Jenifer Prince Devaraj" userId="c3fb109c-09d1-42a6-93f4-69472d709861" providerId="ADAL" clId="{4EAEBF4A-65C0-4CE5-93DD-EA73AC39DF4B}" dt="2025-02-03T14:03:58.161" v="94" actId="478"/>
          <ac:picMkLst>
            <pc:docMk/>
            <pc:sldMk cId="2648188884" sldId="868"/>
            <ac:picMk id="8" creationId="{54229E07-712C-4847-8479-1C4DE8D6B99E}"/>
          </ac:picMkLst>
        </pc:picChg>
        <pc:picChg chg="del">
          <ac:chgData name="Jenifer Prince Devaraj" userId="c3fb109c-09d1-42a6-93f4-69472d709861" providerId="ADAL" clId="{4EAEBF4A-65C0-4CE5-93DD-EA73AC39DF4B}" dt="2025-02-03T14:03:56.567" v="93" actId="478"/>
          <ac:picMkLst>
            <pc:docMk/>
            <pc:sldMk cId="2648188884" sldId="868"/>
            <ac:picMk id="10" creationId="{030642A7-5E87-497A-B530-364DF3417900}"/>
          </ac:picMkLst>
        </pc:picChg>
      </pc:sldChg>
      <pc:sldChg chg="modSp add">
        <pc:chgData name="Jenifer Prince Devaraj" userId="c3fb109c-09d1-42a6-93f4-69472d709861" providerId="ADAL" clId="{4EAEBF4A-65C0-4CE5-93DD-EA73AC39DF4B}" dt="2025-02-03T14:25:33.637" v="721"/>
        <pc:sldMkLst>
          <pc:docMk/>
          <pc:sldMk cId="1907180268" sldId="869"/>
        </pc:sldMkLst>
        <pc:spChg chg="mod">
          <ac:chgData name="Jenifer Prince Devaraj" userId="c3fb109c-09d1-42a6-93f4-69472d709861" providerId="ADAL" clId="{4EAEBF4A-65C0-4CE5-93DD-EA73AC39DF4B}" dt="2025-02-03T14:25:33.637" v="721"/>
          <ac:spMkLst>
            <pc:docMk/>
            <pc:sldMk cId="1907180268" sldId="869"/>
            <ac:spMk id="2" creationId="{599D6D5D-84A5-2599-8C62-A39AD58B7439}"/>
          </ac:spMkLst>
        </pc:spChg>
      </pc:sldChg>
      <pc:sldChg chg="addSp delSp modSp add mod">
        <pc:chgData name="Jenifer Prince Devaraj" userId="c3fb109c-09d1-42a6-93f4-69472d709861" providerId="ADAL" clId="{4EAEBF4A-65C0-4CE5-93DD-EA73AC39DF4B}" dt="2025-02-03T14:25:33.637" v="721"/>
        <pc:sldMkLst>
          <pc:docMk/>
          <pc:sldMk cId="2267844578" sldId="870"/>
        </pc:sldMkLst>
        <pc:spChg chg="mod">
          <ac:chgData name="Jenifer Prince Devaraj" userId="c3fb109c-09d1-42a6-93f4-69472d709861" providerId="ADAL" clId="{4EAEBF4A-65C0-4CE5-93DD-EA73AC39DF4B}" dt="2025-02-03T14:25:33.637" v="721"/>
          <ac:spMkLst>
            <pc:docMk/>
            <pc:sldMk cId="2267844578" sldId="870"/>
            <ac:spMk id="2" creationId="{599D6D5D-84A5-2599-8C62-A39AD58B7439}"/>
          </ac:spMkLst>
        </pc:spChg>
        <pc:spChg chg="mod">
          <ac:chgData name="Jenifer Prince Devaraj" userId="c3fb109c-09d1-42a6-93f4-69472d709861" providerId="ADAL" clId="{4EAEBF4A-65C0-4CE5-93DD-EA73AC39DF4B}" dt="2025-02-03T14:05:33.607" v="113" actId="20577"/>
          <ac:spMkLst>
            <pc:docMk/>
            <pc:sldMk cId="2267844578" sldId="870"/>
            <ac:spMk id="7" creationId="{B247BDBD-0B9F-BE85-20A3-8D20E13BBC12}"/>
          </ac:spMkLst>
        </pc:spChg>
        <pc:picChg chg="del">
          <ac:chgData name="Jenifer Prince Devaraj" userId="c3fb109c-09d1-42a6-93f4-69472d709861" providerId="ADAL" clId="{4EAEBF4A-65C0-4CE5-93DD-EA73AC39DF4B}" dt="2025-02-03T14:05:22.685" v="99" actId="478"/>
          <ac:picMkLst>
            <pc:docMk/>
            <pc:sldMk cId="2267844578" sldId="870"/>
            <ac:picMk id="6" creationId="{100D52BC-F878-4071-95CC-98CBF785AC5F}"/>
          </ac:picMkLst>
        </pc:picChg>
        <pc:picChg chg="add mod">
          <ac:chgData name="Jenifer Prince Devaraj" userId="c3fb109c-09d1-42a6-93f4-69472d709861" providerId="ADAL" clId="{4EAEBF4A-65C0-4CE5-93DD-EA73AC39DF4B}" dt="2025-02-03T14:05:28.043" v="102" actId="1076"/>
          <ac:picMkLst>
            <pc:docMk/>
            <pc:sldMk cId="2267844578" sldId="870"/>
            <ac:picMk id="8" creationId="{F81AEBAA-82E1-4C4F-9E72-9D6FFF4F5025}"/>
          </ac:picMkLst>
        </pc:picChg>
      </pc:sldChg>
      <pc:sldChg chg="addSp delSp modSp add mod">
        <pc:chgData name="Jenifer Prince Devaraj" userId="c3fb109c-09d1-42a6-93f4-69472d709861" providerId="ADAL" clId="{4EAEBF4A-65C0-4CE5-93DD-EA73AC39DF4B}" dt="2025-02-03T14:25:33.637" v="721"/>
        <pc:sldMkLst>
          <pc:docMk/>
          <pc:sldMk cId="1459702404" sldId="871"/>
        </pc:sldMkLst>
        <pc:spChg chg="mod">
          <ac:chgData name="Jenifer Prince Devaraj" userId="c3fb109c-09d1-42a6-93f4-69472d709861" providerId="ADAL" clId="{4EAEBF4A-65C0-4CE5-93DD-EA73AC39DF4B}" dt="2025-02-03T14:25:33.637" v="721"/>
          <ac:spMkLst>
            <pc:docMk/>
            <pc:sldMk cId="1459702404" sldId="871"/>
            <ac:spMk id="2" creationId="{599D6D5D-84A5-2599-8C62-A39AD58B7439}"/>
          </ac:spMkLst>
        </pc:spChg>
        <pc:spChg chg="mod">
          <ac:chgData name="Jenifer Prince Devaraj" userId="c3fb109c-09d1-42a6-93f4-69472d709861" providerId="ADAL" clId="{4EAEBF4A-65C0-4CE5-93DD-EA73AC39DF4B}" dt="2025-02-03T14:05:48.320" v="128" actId="20577"/>
          <ac:spMkLst>
            <pc:docMk/>
            <pc:sldMk cId="1459702404" sldId="871"/>
            <ac:spMk id="7" creationId="{B247BDBD-0B9F-BE85-20A3-8D20E13BBC12}"/>
          </ac:spMkLst>
        </pc:spChg>
        <pc:picChg chg="add mod">
          <ac:chgData name="Jenifer Prince Devaraj" userId="c3fb109c-09d1-42a6-93f4-69472d709861" providerId="ADAL" clId="{4EAEBF4A-65C0-4CE5-93DD-EA73AC39DF4B}" dt="2025-02-03T14:05:58.946" v="131" actId="1076"/>
          <ac:picMkLst>
            <pc:docMk/>
            <pc:sldMk cId="1459702404" sldId="871"/>
            <ac:picMk id="6" creationId="{2A87BC6B-8B65-4C6E-8527-42740A0ED087}"/>
          </ac:picMkLst>
        </pc:picChg>
        <pc:picChg chg="del">
          <ac:chgData name="Jenifer Prince Devaraj" userId="c3fb109c-09d1-42a6-93f4-69472d709861" providerId="ADAL" clId="{4EAEBF4A-65C0-4CE5-93DD-EA73AC39DF4B}" dt="2025-02-03T14:05:56.078" v="129" actId="478"/>
          <ac:picMkLst>
            <pc:docMk/>
            <pc:sldMk cId="1459702404" sldId="871"/>
            <ac:picMk id="8" creationId="{F81AEBAA-82E1-4C4F-9E72-9D6FFF4F5025}"/>
          </ac:picMkLst>
        </pc:picChg>
      </pc:sldChg>
      <pc:sldChg chg="addSp delSp modSp add mod">
        <pc:chgData name="Jenifer Prince Devaraj" userId="c3fb109c-09d1-42a6-93f4-69472d709861" providerId="ADAL" clId="{4EAEBF4A-65C0-4CE5-93DD-EA73AC39DF4B}" dt="2025-02-03T14:25:33.637" v="721"/>
        <pc:sldMkLst>
          <pc:docMk/>
          <pc:sldMk cId="1871980629" sldId="872"/>
        </pc:sldMkLst>
        <pc:spChg chg="mod">
          <ac:chgData name="Jenifer Prince Devaraj" userId="c3fb109c-09d1-42a6-93f4-69472d709861" providerId="ADAL" clId="{4EAEBF4A-65C0-4CE5-93DD-EA73AC39DF4B}" dt="2025-02-03T14:25:33.637" v="721"/>
          <ac:spMkLst>
            <pc:docMk/>
            <pc:sldMk cId="1871980629" sldId="872"/>
            <ac:spMk id="2" creationId="{599D6D5D-84A5-2599-8C62-A39AD58B7439}"/>
          </ac:spMkLst>
        </pc:spChg>
        <pc:spChg chg="mod">
          <ac:chgData name="Jenifer Prince Devaraj" userId="c3fb109c-09d1-42a6-93f4-69472d709861" providerId="ADAL" clId="{4EAEBF4A-65C0-4CE5-93DD-EA73AC39DF4B}" dt="2025-02-03T14:06:17.393" v="146" actId="20577"/>
          <ac:spMkLst>
            <pc:docMk/>
            <pc:sldMk cId="1871980629" sldId="872"/>
            <ac:spMk id="7" creationId="{B247BDBD-0B9F-BE85-20A3-8D20E13BBC12}"/>
          </ac:spMkLst>
        </pc:spChg>
        <pc:picChg chg="del">
          <ac:chgData name="Jenifer Prince Devaraj" userId="c3fb109c-09d1-42a6-93f4-69472d709861" providerId="ADAL" clId="{4EAEBF4A-65C0-4CE5-93DD-EA73AC39DF4B}" dt="2025-02-03T14:06:10.768" v="133" actId="478"/>
          <ac:picMkLst>
            <pc:docMk/>
            <pc:sldMk cId="1871980629" sldId="872"/>
            <ac:picMk id="6" creationId="{2A87BC6B-8B65-4C6E-8527-42740A0ED087}"/>
          </ac:picMkLst>
        </pc:picChg>
        <pc:picChg chg="add mod">
          <ac:chgData name="Jenifer Prince Devaraj" userId="c3fb109c-09d1-42a6-93f4-69472d709861" providerId="ADAL" clId="{4EAEBF4A-65C0-4CE5-93DD-EA73AC39DF4B}" dt="2025-02-03T14:06:13.024" v="135" actId="1076"/>
          <ac:picMkLst>
            <pc:docMk/>
            <pc:sldMk cId="1871980629" sldId="872"/>
            <ac:picMk id="8" creationId="{88BBB59A-D735-4506-9B36-FBDA2B9C047D}"/>
          </ac:picMkLst>
        </pc:picChg>
      </pc:sldChg>
      <pc:sldChg chg="addSp delSp modSp add mod">
        <pc:chgData name="Jenifer Prince Devaraj" userId="c3fb109c-09d1-42a6-93f4-69472d709861" providerId="ADAL" clId="{4EAEBF4A-65C0-4CE5-93DD-EA73AC39DF4B}" dt="2025-02-03T14:25:33.637" v="721"/>
        <pc:sldMkLst>
          <pc:docMk/>
          <pc:sldMk cId="2918408705" sldId="873"/>
        </pc:sldMkLst>
        <pc:spChg chg="mod">
          <ac:chgData name="Jenifer Prince Devaraj" userId="c3fb109c-09d1-42a6-93f4-69472d709861" providerId="ADAL" clId="{4EAEBF4A-65C0-4CE5-93DD-EA73AC39DF4B}" dt="2025-02-03T14:25:33.637" v="721"/>
          <ac:spMkLst>
            <pc:docMk/>
            <pc:sldMk cId="2918408705" sldId="873"/>
            <ac:spMk id="2" creationId="{599D6D5D-84A5-2599-8C62-A39AD58B7439}"/>
          </ac:spMkLst>
        </pc:spChg>
        <pc:spChg chg="mod">
          <ac:chgData name="Jenifer Prince Devaraj" userId="c3fb109c-09d1-42a6-93f4-69472d709861" providerId="ADAL" clId="{4EAEBF4A-65C0-4CE5-93DD-EA73AC39DF4B}" dt="2025-02-03T14:06:44.423" v="183" actId="20577"/>
          <ac:spMkLst>
            <pc:docMk/>
            <pc:sldMk cId="2918408705" sldId="873"/>
            <ac:spMk id="7" creationId="{B247BDBD-0B9F-BE85-20A3-8D20E13BBC12}"/>
          </ac:spMkLst>
        </pc:spChg>
        <pc:picChg chg="add mod">
          <ac:chgData name="Jenifer Prince Devaraj" userId="c3fb109c-09d1-42a6-93f4-69472d709861" providerId="ADAL" clId="{4EAEBF4A-65C0-4CE5-93DD-EA73AC39DF4B}" dt="2025-02-03T14:06:56.564" v="186" actId="1076"/>
          <ac:picMkLst>
            <pc:docMk/>
            <pc:sldMk cId="2918408705" sldId="873"/>
            <ac:picMk id="6" creationId="{5535CBEB-90B2-4966-A6E9-49C4CF615A6A}"/>
          </ac:picMkLst>
        </pc:picChg>
        <pc:picChg chg="del">
          <ac:chgData name="Jenifer Prince Devaraj" userId="c3fb109c-09d1-42a6-93f4-69472d709861" providerId="ADAL" clId="{4EAEBF4A-65C0-4CE5-93DD-EA73AC39DF4B}" dt="2025-02-03T14:06:54.402" v="184" actId="478"/>
          <ac:picMkLst>
            <pc:docMk/>
            <pc:sldMk cId="2918408705" sldId="873"/>
            <ac:picMk id="8" creationId="{88BBB59A-D735-4506-9B36-FBDA2B9C047D}"/>
          </ac:picMkLst>
        </pc:picChg>
      </pc:sldChg>
      <pc:sldChg chg="addSp delSp modSp add mod">
        <pc:chgData name="Jenifer Prince Devaraj" userId="c3fb109c-09d1-42a6-93f4-69472d709861" providerId="ADAL" clId="{4EAEBF4A-65C0-4CE5-93DD-EA73AC39DF4B}" dt="2025-02-03T14:25:33.637" v="721"/>
        <pc:sldMkLst>
          <pc:docMk/>
          <pc:sldMk cId="532214014" sldId="874"/>
        </pc:sldMkLst>
        <pc:spChg chg="mod">
          <ac:chgData name="Jenifer Prince Devaraj" userId="c3fb109c-09d1-42a6-93f4-69472d709861" providerId="ADAL" clId="{4EAEBF4A-65C0-4CE5-93DD-EA73AC39DF4B}" dt="2025-02-03T14:25:33.637" v="721"/>
          <ac:spMkLst>
            <pc:docMk/>
            <pc:sldMk cId="532214014" sldId="874"/>
            <ac:spMk id="2" creationId="{599D6D5D-84A5-2599-8C62-A39AD58B7439}"/>
          </ac:spMkLst>
        </pc:spChg>
        <pc:spChg chg="mod">
          <ac:chgData name="Jenifer Prince Devaraj" userId="c3fb109c-09d1-42a6-93f4-69472d709861" providerId="ADAL" clId="{4EAEBF4A-65C0-4CE5-93DD-EA73AC39DF4B}" dt="2025-02-03T14:07:50.847" v="204" actId="20577"/>
          <ac:spMkLst>
            <pc:docMk/>
            <pc:sldMk cId="532214014" sldId="874"/>
            <ac:spMk id="7" creationId="{B247BDBD-0B9F-BE85-20A3-8D20E13BBC12}"/>
          </ac:spMkLst>
        </pc:spChg>
        <pc:picChg chg="del">
          <ac:chgData name="Jenifer Prince Devaraj" userId="c3fb109c-09d1-42a6-93f4-69472d709861" providerId="ADAL" clId="{4EAEBF4A-65C0-4CE5-93DD-EA73AC39DF4B}" dt="2025-02-03T14:07:08.892" v="188" actId="478"/>
          <ac:picMkLst>
            <pc:docMk/>
            <pc:sldMk cId="532214014" sldId="874"/>
            <ac:picMk id="6" creationId="{5535CBEB-90B2-4966-A6E9-49C4CF615A6A}"/>
          </ac:picMkLst>
        </pc:picChg>
        <pc:picChg chg="add mod">
          <ac:chgData name="Jenifer Prince Devaraj" userId="c3fb109c-09d1-42a6-93f4-69472d709861" providerId="ADAL" clId="{4EAEBF4A-65C0-4CE5-93DD-EA73AC39DF4B}" dt="2025-02-03T14:07:11.318" v="190" actId="1076"/>
          <ac:picMkLst>
            <pc:docMk/>
            <pc:sldMk cId="532214014" sldId="874"/>
            <ac:picMk id="8" creationId="{E7D0AF0D-2AD4-4B0E-A0CE-EAFB507CEF28}"/>
          </ac:picMkLst>
        </pc:picChg>
      </pc:sldChg>
      <pc:sldChg chg="addSp delSp modSp add mod">
        <pc:chgData name="Jenifer Prince Devaraj" userId="c3fb109c-09d1-42a6-93f4-69472d709861" providerId="ADAL" clId="{4EAEBF4A-65C0-4CE5-93DD-EA73AC39DF4B}" dt="2025-02-03T14:25:33.637" v="721"/>
        <pc:sldMkLst>
          <pc:docMk/>
          <pc:sldMk cId="1350186620" sldId="875"/>
        </pc:sldMkLst>
        <pc:spChg chg="mod">
          <ac:chgData name="Jenifer Prince Devaraj" userId="c3fb109c-09d1-42a6-93f4-69472d709861" providerId="ADAL" clId="{4EAEBF4A-65C0-4CE5-93DD-EA73AC39DF4B}" dt="2025-02-03T14:25:33.637" v="721"/>
          <ac:spMkLst>
            <pc:docMk/>
            <pc:sldMk cId="1350186620" sldId="875"/>
            <ac:spMk id="2" creationId="{599D6D5D-84A5-2599-8C62-A39AD58B7439}"/>
          </ac:spMkLst>
        </pc:spChg>
        <pc:spChg chg="mod">
          <ac:chgData name="Jenifer Prince Devaraj" userId="c3fb109c-09d1-42a6-93f4-69472d709861" providerId="ADAL" clId="{4EAEBF4A-65C0-4CE5-93DD-EA73AC39DF4B}" dt="2025-02-03T14:07:56.582" v="213" actId="20577"/>
          <ac:spMkLst>
            <pc:docMk/>
            <pc:sldMk cId="1350186620" sldId="875"/>
            <ac:spMk id="7" creationId="{B247BDBD-0B9F-BE85-20A3-8D20E13BBC12}"/>
          </ac:spMkLst>
        </pc:spChg>
        <pc:picChg chg="add mod">
          <ac:chgData name="Jenifer Prince Devaraj" userId="c3fb109c-09d1-42a6-93f4-69472d709861" providerId="ADAL" clId="{4EAEBF4A-65C0-4CE5-93DD-EA73AC39DF4B}" dt="2025-02-03T14:07:24.724" v="194" actId="1076"/>
          <ac:picMkLst>
            <pc:docMk/>
            <pc:sldMk cId="1350186620" sldId="875"/>
            <ac:picMk id="6" creationId="{788995E6-9628-4B5B-B6C3-A10A2176C540}"/>
          </ac:picMkLst>
        </pc:picChg>
        <pc:picChg chg="del">
          <ac:chgData name="Jenifer Prince Devaraj" userId="c3fb109c-09d1-42a6-93f4-69472d709861" providerId="ADAL" clId="{4EAEBF4A-65C0-4CE5-93DD-EA73AC39DF4B}" dt="2025-02-03T14:07:15.297" v="192" actId="478"/>
          <ac:picMkLst>
            <pc:docMk/>
            <pc:sldMk cId="1350186620" sldId="875"/>
            <ac:picMk id="8" creationId="{E7D0AF0D-2AD4-4B0E-A0CE-EAFB507CEF28}"/>
          </ac:picMkLst>
        </pc:picChg>
      </pc:sldChg>
      <pc:sldChg chg="addSp delSp modSp add mod">
        <pc:chgData name="Jenifer Prince Devaraj" userId="c3fb109c-09d1-42a6-93f4-69472d709861" providerId="ADAL" clId="{4EAEBF4A-65C0-4CE5-93DD-EA73AC39DF4B}" dt="2025-02-03T14:25:33.637" v="721"/>
        <pc:sldMkLst>
          <pc:docMk/>
          <pc:sldMk cId="3412369488" sldId="876"/>
        </pc:sldMkLst>
        <pc:spChg chg="mod">
          <ac:chgData name="Jenifer Prince Devaraj" userId="c3fb109c-09d1-42a6-93f4-69472d709861" providerId="ADAL" clId="{4EAEBF4A-65C0-4CE5-93DD-EA73AC39DF4B}" dt="2025-02-03T14:25:33.637" v="721"/>
          <ac:spMkLst>
            <pc:docMk/>
            <pc:sldMk cId="3412369488" sldId="876"/>
            <ac:spMk id="2" creationId="{599D6D5D-84A5-2599-8C62-A39AD58B7439}"/>
          </ac:spMkLst>
        </pc:spChg>
        <pc:picChg chg="del">
          <ac:chgData name="Jenifer Prince Devaraj" userId="c3fb109c-09d1-42a6-93f4-69472d709861" providerId="ADAL" clId="{4EAEBF4A-65C0-4CE5-93DD-EA73AC39DF4B}" dt="2025-02-03T14:08:01.665" v="215" actId="478"/>
          <ac:picMkLst>
            <pc:docMk/>
            <pc:sldMk cId="3412369488" sldId="876"/>
            <ac:picMk id="6" creationId="{788995E6-9628-4B5B-B6C3-A10A2176C540}"/>
          </ac:picMkLst>
        </pc:picChg>
        <pc:picChg chg="add mod">
          <ac:chgData name="Jenifer Prince Devaraj" userId="c3fb109c-09d1-42a6-93f4-69472d709861" providerId="ADAL" clId="{4EAEBF4A-65C0-4CE5-93DD-EA73AC39DF4B}" dt="2025-02-03T14:08:03.485" v="217" actId="1076"/>
          <ac:picMkLst>
            <pc:docMk/>
            <pc:sldMk cId="3412369488" sldId="876"/>
            <ac:picMk id="8" creationId="{9DC53F8C-3CE7-4B85-B428-29F71FFFE8D6}"/>
          </ac:picMkLst>
        </pc:picChg>
      </pc:sldChg>
      <pc:sldChg chg="addSp delSp modSp add mod">
        <pc:chgData name="Jenifer Prince Devaraj" userId="c3fb109c-09d1-42a6-93f4-69472d709861" providerId="ADAL" clId="{4EAEBF4A-65C0-4CE5-93DD-EA73AC39DF4B}" dt="2025-02-03T14:25:33.637" v="721"/>
        <pc:sldMkLst>
          <pc:docMk/>
          <pc:sldMk cId="869258544" sldId="877"/>
        </pc:sldMkLst>
        <pc:spChg chg="mod">
          <ac:chgData name="Jenifer Prince Devaraj" userId="c3fb109c-09d1-42a6-93f4-69472d709861" providerId="ADAL" clId="{4EAEBF4A-65C0-4CE5-93DD-EA73AC39DF4B}" dt="2025-02-03T14:25:33.637" v="721"/>
          <ac:spMkLst>
            <pc:docMk/>
            <pc:sldMk cId="869258544" sldId="877"/>
            <ac:spMk id="2" creationId="{599D6D5D-84A5-2599-8C62-A39AD58B7439}"/>
          </ac:spMkLst>
        </pc:spChg>
        <pc:picChg chg="add mod">
          <ac:chgData name="Jenifer Prince Devaraj" userId="c3fb109c-09d1-42a6-93f4-69472d709861" providerId="ADAL" clId="{4EAEBF4A-65C0-4CE5-93DD-EA73AC39DF4B}" dt="2025-02-03T14:08:20.559" v="222" actId="1076"/>
          <ac:picMkLst>
            <pc:docMk/>
            <pc:sldMk cId="869258544" sldId="877"/>
            <ac:picMk id="6" creationId="{4BFB8605-0C58-4F50-939F-1A9483940F66}"/>
          </ac:picMkLst>
        </pc:picChg>
        <pc:picChg chg="del">
          <ac:chgData name="Jenifer Prince Devaraj" userId="c3fb109c-09d1-42a6-93f4-69472d709861" providerId="ADAL" clId="{4EAEBF4A-65C0-4CE5-93DD-EA73AC39DF4B}" dt="2025-02-03T14:08:16.086" v="219" actId="478"/>
          <ac:picMkLst>
            <pc:docMk/>
            <pc:sldMk cId="869258544" sldId="877"/>
            <ac:picMk id="8" creationId="{9DC53F8C-3CE7-4B85-B428-29F71FFFE8D6}"/>
          </ac:picMkLst>
        </pc:picChg>
      </pc:sldChg>
      <pc:sldChg chg="addSp delSp modSp add mod">
        <pc:chgData name="Jenifer Prince Devaraj" userId="c3fb109c-09d1-42a6-93f4-69472d709861" providerId="ADAL" clId="{4EAEBF4A-65C0-4CE5-93DD-EA73AC39DF4B}" dt="2025-02-03T14:25:33.637" v="721"/>
        <pc:sldMkLst>
          <pc:docMk/>
          <pc:sldMk cId="1131421536" sldId="878"/>
        </pc:sldMkLst>
        <pc:spChg chg="mod">
          <ac:chgData name="Jenifer Prince Devaraj" userId="c3fb109c-09d1-42a6-93f4-69472d709861" providerId="ADAL" clId="{4EAEBF4A-65C0-4CE5-93DD-EA73AC39DF4B}" dt="2025-02-03T14:25:33.637" v="721"/>
          <ac:spMkLst>
            <pc:docMk/>
            <pc:sldMk cId="1131421536" sldId="878"/>
            <ac:spMk id="2" creationId="{599D6D5D-84A5-2599-8C62-A39AD58B7439}"/>
          </ac:spMkLst>
        </pc:spChg>
        <pc:spChg chg="mod">
          <ac:chgData name="Jenifer Prince Devaraj" userId="c3fb109c-09d1-42a6-93f4-69472d709861" providerId="ADAL" clId="{4EAEBF4A-65C0-4CE5-93DD-EA73AC39DF4B}" dt="2025-02-03T14:08:48.496" v="266" actId="313"/>
          <ac:spMkLst>
            <pc:docMk/>
            <pc:sldMk cId="1131421536" sldId="878"/>
            <ac:spMk id="7" creationId="{B247BDBD-0B9F-BE85-20A3-8D20E13BBC12}"/>
          </ac:spMkLst>
        </pc:spChg>
        <pc:picChg chg="del">
          <ac:chgData name="Jenifer Prince Devaraj" userId="c3fb109c-09d1-42a6-93f4-69472d709861" providerId="ADAL" clId="{4EAEBF4A-65C0-4CE5-93DD-EA73AC39DF4B}" dt="2025-02-03T14:08:49.448" v="267" actId="478"/>
          <ac:picMkLst>
            <pc:docMk/>
            <pc:sldMk cId="1131421536" sldId="878"/>
            <ac:picMk id="6" creationId="{4BFB8605-0C58-4F50-939F-1A9483940F66}"/>
          </ac:picMkLst>
        </pc:picChg>
        <pc:picChg chg="add mod">
          <ac:chgData name="Jenifer Prince Devaraj" userId="c3fb109c-09d1-42a6-93f4-69472d709861" providerId="ADAL" clId="{4EAEBF4A-65C0-4CE5-93DD-EA73AC39DF4B}" dt="2025-02-03T14:09:07.434" v="271" actId="1076"/>
          <ac:picMkLst>
            <pc:docMk/>
            <pc:sldMk cId="1131421536" sldId="878"/>
            <ac:picMk id="8" creationId="{7F2AAA11-897A-43DF-B33C-1E6E78936D6E}"/>
          </ac:picMkLst>
        </pc:picChg>
      </pc:sldChg>
      <pc:sldChg chg="addSp delSp modSp add mod">
        <pc:chgData name="Jenifer Prince Devaraj" userId="c3fb109c-09d1-42a6-93f4-69472d709861" providerId="ADAL" clId="{4EAEBF4A-65C0-4CE5-93DD-EA73AC39DF4B}" dt="2025-02-03T14:25:33.637" v="721"/>
        <pc:sldMkLst>
          <pc:docMk/>
          <pc:sldMk cId="4248329449" sldId="879"/>
        </pc:sldMkLst>
        <pc:spChg chg="mod">
          <ac:chgData name="Jenifer Prince Devaraj" userId="c3fb109c-09d1-42a6-93f4-69472d709861" providerId="ADAL" clId="{4EAEBF4A-65C0-4CE5-93DD-EA73AC39DF4B}" dt="2025-02-03T14:25:33.637" v="721"/>
          <ac:spMkLst>
            <pc:docMk/>
            <pc:sldMk cId="4248329449" sldId="879"/>
            <ac:spMk id="2" creationId="{599D6D5D-84A5-2599-8C62-A39AD58B7439}"/>
          </ac:spMkLst>
        </pc:spChg>
        <pc:spChg chg="mod">
          <ac:chgData name="Jenifer Prince Devaraj" userId="c3fb109c-09d1-42a6-93f4-69472d709861" providerId="ADAL" clId="{4EAEBF4A-65C0-4CE5-93DD-EA73AC39DF4B}" dt="2025-02-03T14:09:31.964" v="291" actId="20577"/>
          <ac:spMkLst>
            <pc:docMk/>
            <pc:sldMk cId="4248329449" sldId="879"/>
            <ac:spMk id="7" creationId="{B247BDBD-0B9F-BE85-20A3-8D20E13BBC12}"/>
          </ac:spMkLst>
        </pc:spChg>
        <pc:picChg chg="add mod">
          <ac:chgData name="Jenifer Prince Devaraj" userId="c3fb109c-09d1-42a6-93f4-69472d709861" providerId="ADAL" clId="{4EAEBF4A-65C0-4CE5-93DD-EA73AC39DF4B}" dt="2025-02-03T14:09:40.255" v="296" actId="1076"/>
          <ac:picMkLst>
            <pc:docMk/>
            <pc:sldMk cId="4248329449" sldId="879"/>
            <ac:picMk id="6" creationId="{78A9687E-9625-4B37-B210-A8883EDEBF94}"/>
          </ac:picMkLst>
        </pc:picChg>
        <pc:picChg chg="del">
          <ac:chgData name="Jenifer Prince Devaraj" userId="c3fb109c-09d1-42a6-93f4-69472d709861" providerId="ADAL" clId="{4EAEBF4A-65C0-4CE5-93DD-EA73AC39DF4B}" dt="2025-02-03T14:09:33.660" v="292" actId="478"/>
          <ac:picMkLst>
            <pc:docMk/>
            <pc:sldMk cId="4248329449" sldId="879"/>
            <ac:picMk id="8" creationId="{7F2AAA11-897A-43DF-B33C-1E6E78936D6E}"/>
          </ac:picMkLst>
        </pc:picChg>
      </pc:sldChg>
      <pc:sldChg chg="modSp add">
        <pc:chgData name="Jenifer Prince Devaraj" userId="c3fb109c-09d1-42a6-93f4-69472d709861" providerId="ADAL" clId="{4EAEBF4A-65C0-4CE5-93DD-EA73AC39DF4B}" dt="2025-02-03T14:25:33.637" v="721"/>
        <pc:sldMkLst>
          <pc:docMk/>
          <pc:sldMk cId="4083161855" sldId="880"/>
        </pc:sldMkLst>
        <pc:spChg chg="mod">
          <ac:chgData name="Jenifer Prince Devaraj" userId="c3fb109c-09d1-42a6-93f4-69472d709861" providerId="ADAL" clId="{4EAEBF4A-65C0-4CE5-93DD-EA73AC39DF4B}" dt="2025-02-03T14:25:33.637" v="721"/>
          <ac:spMkLst>
            <pc:docMk/>
            <pc:sldMk cId="4083161855" sldId="880"/>
            <ac:spMk id="2" creationId="{599D6D5D-84A5-2599-8C62-A39AD58B7439}"/>
          </ac:spMkLst>
        </pc:spChg>
      </pc:sldChg>
      <pc:sldChg chg="addSp delSp modSp add mod">
        <pc:chgData name="Jenifer Prince Devaraj" userId="c3fb109c-09d1-42a6-93f4-69472d709861" providerId="ADAL" clId="{4EAEBF4A-65C0-4CE5-93DD-EA73AC39DF4B}" dt="2025-02-03T14:25:33.637" v="721"/>
        <pc:sldMkLst>
          <pc:docMk/>
          <pc:sldMk cId="1276179943" sldId="881"/>
        </pc:sldMkLst>
        <pc:spChg chg="mod">
          <ac:chgData name="Jenifer Prince Devaraj" userId="c3fb109c-09d1-42a6-93f4-69472d709861" providerId="ADAL" clId="{4EAEBF4A-65C0-4CE5-93DD-EA73AC39DF4B}" dt="2025-02-03T14:25:33.637" v="721"/>
          <ac:spMkLst>
            <pc:docMk/>
            <pc:sldMk cId="1276179943" sldId="881"/>
            <ac:spMk id="2" creationId="{599D6D5D-84A5-2599-8C62-A39AD58B7439}"/>
          </ac:spMkLst>
        </pc:spChg>
        <pc:spChg chg="mod">
          <ac:chgData name="Jenifer Prince Devaraj" userId="c3fb109c-09d1-42a6-93f4-69472d709861" providerId="ADAL" clId="{4EAEBF4A-65C0-4CE5-93DD-EA73AC39DF4B}" dt="2025-02-03T14:15:52.034" v="496" actId="20577"/>
          <ac:spMkLst>
            <pc:docMk/>
            <pc:sldMk cId="1276179943" sldId="881"/>
            <ac:spMk id="7" creationId="{B247BDBD-0B9F-BE85-20A3-8D20E13BBC12}"/>
          </ac:spMkLst>
        </pc:spChg>
        <pc:picChg chg="del">
          <ac:chgData name="Jenifer Prince Devaraj" userId="c3fb109c-09d1-42a6-93f4-69472d709861" providerId="ADAL" clId="{4EAEBF4A-65C0-4CE5-93DD-EA73AC39DF4B}" dt="2025-02-03T14:12:52.912" v="390" actId="478"/>
          <ac:picMkLst>
            <pc:docMk/>
            <pc:sldMk cId="1276179943" sldId="881"/>
            <ac:picMk id="6" creationId="{78A9687E-9625-4B37-B210-A8883EDEBF94}"/>
          </ac:picMkLst>
        </pc:picChg>
        <pc:picChg chg="add del mod">
          <ac:chgData name="Jenifer Prince Devaraj" userId="c3fb109c-09d1-42a6-93f4-69472d709861" providerId="ADAL" clId="{4EAEBF4A-65C0-4CE5-93DD-EA73AC39DF4B}" dt="2025-02-03T14:15:16.233" v="478" actId="478"/>
          <ac:picMkLst>
            <pc:docMk/>
            <pc:sldMk cId="1276179943" sldId="881"/>
            <ac:picMk id="8" creationId="{1B1CDA41-C260-4F24-9C3D-03B6C0AC7A49}"/>
          </ac:picMkLst>
        </pc:picChg>
      </pc:sldChg>
      <pc:sldChg chg="addSp modSp add mod">
        <pc:chgData name="Jenifer Prince Devaraj" userId="c3fb109c-09d1-42a6-93f4-69472d709861" providerId="ADAL" clId="{4EAEBF4A-65C0-4CE5-93DD-EA73AC39DF4B}" dt="2025-02-03T14:25:33.637" v="721"/>
        <pc:sldMkLst>
          <pc:docMk/>
          <pc:sldMk cId="2144979803" sldId="882"/>
        </pc:sldMkLst>
        <pc:spChg chg="mod">
          <ac:chgData name="Jenifer Prince Devaraj" userId="c3fb109c-09d1-42a6-93f4-69472d709861" providerId="ADAL" clId="{4EAEBF4A-65C0-4CE5-93DD-EA73AC39DF4B}" dt="2025-02-03T14:25:33.637" v="721"/>
          <ac:spMkLst>
            <pc:docMk/>
            <pc:sldMk cId="2144979803" sldId="882"/>
            <ac:spMk id="2" creationId="{599D6D5D-84A5-2599-8C62-A39AD58B7439}"/>
          </ac:spMkLst>
        </pc:spChg>
        <pc:spChg chg="mod">
          <ac:chgData name="Jenifer Prince Devaraj" userId="c3fb109c-09d1-42a6-93f4-69472d709861" providerId="ADAL" clId="{4EAEBF4A-65C0-4CE5-93DD-EA73AC39DF4B}" dt="2025-02-03T14:16:13.641" v="514" actId="6549"/>
          <ac:spMkLst>
            <pc:docMk/>
            <pc:sldMk cId="2144979803" sldId="882"/>
            <ac:spMk id="7" creationId="{B247BDBD-0B9F-BE85-20A3-8D20E13BBC12}"/>
          </ac:spMkLst>
        </pc:spChg>
        <pc:picChg chg="add mod">
          <ac:chgData name="Jenifer Prince Devaraj" userId="c3fb109c-09d1-42a6-93f4-69472d709861" providerId="ADAL" clId="{4EAEBF4A-65C0-4CE5-93DD-EA73AC39DF4B}" dt="2025-02-03T14:16:23.125" v="517" actId="1076"/>
          <ac:picMkLst>
            <pc:docMk/>
            <pc:sldMk cId="2144979803" sldId="882"/>
            <ac:picMk id="6" creationId="{DC0B9C38-402C-4BB9-90A0-C398E54B5EBB}"/>
          </ac:picMkLst>
        </pc:picChg>
      </pc:sldChg>
      <pc:sldChg chg="addSp delSp modSp add mod">
        <pc:chgData name="Jenifer Prince Devaraj" userId="c3fb109c-09d1-42a6-93f4-69472d709861" providerId="ADAL" clId="{4EAEBF4A-65C0-4CE5-93DD-EA73AC39DF4B}" dt="2025-02-03T14:25:33.637" v="721"/>
        <pc:sldMkLst>
          <pc:docMk/>
          <pc:sldMk cId="4198642315" sldId="883"/>
        </pc:sldMkLst>
        <pc:spChg chg="mod">
          <ac:chgData name="Jenifer Prince Devaraj" userId="c3fb109c-09d1-42a6-93f4-69472d709861" providerId="ADAL" clId="{4EAEBF4A-65C0-4CE5-93DD-EA73AC39DF4B}" dt="2025-02-03T14:25:33.637" v="721"/>
          <ac:spMkLst>
            <pc:docMk/>
            <pc:sldMk cId="4198642315" sldId="883"/>
            <ac:spMk id="2" creationId="{599D6D5D-84A5-2599-8C62-A39AD58B7439}"/>
          </ac:spMkLst>
        </pc:spChg>
        <pc:spChg chg="mod">
          <ac:chgData name="Jenifer Prince Devaraj" userId="c3fb109c-09d1-42a6-93f4-69472d709861" providerId="ADAL" clId="{4EAEBF4A-65C0-4CE5-93DD-EA73AC39DF4B}" dt="2025-02-03T14:18:05.877" v="541" actId="14100"/>
          <ac:spMkLst>
            <pc:docMk/>
            <pc:sldMk cId="4198642315" sldId="883"/>
            <ac:spMk id="7" creationId="{B247BDBD-0B9F-BE85-20A3-8D20E13BBC12}"/>
          </ac:spMkLst>
        </pc:spChg>
        <pc:picChg chg="del">
          <ac:chgData name="Jenifer Prince Devaraj" userId="c3fb109c-09d1-42a6-93f4-69472d709861" providerId="ADAL" clId="{4EAEBF4A-65C0-4CE5-93DD-EA73AC39DF4B}" dt="2025-02-03T14:16:27.113" v="519" actId="478"/>
          <ac:picMkLst>
            <pc:docMk/>
            <pc:sldMk cId="4198642315" sldId="883"/>
            <ac:picMk id="6" creationId="{DC0B9C38-402C-4BB9-90A0-C398E54B5EBB}"/>
          </ac:picMkLst>
        </pc:picChg>
        <pc:picChg chg="add del mod">
          <ac:chgData name="Jenifer Prince Devaraj" userId="c3fb109c-09d1-42a6-93f4-69472d709861" providerId="ADAL" clId="{4EAEBF4A-65C0-4CE5-93DD-EA73AC39DF4B}" dt="2025-02-03T14:16:53.950" v="523" actId="478"/>
          <ac:picMkLst>
            <pc:docMk/>
            <pc:sldMk cId="4198642315" sldId="883"/>
            <ac:picMk id="8" creationId="{36B136BE-7051-4FF3-A1E3-46FB94010001}"/>
          </ac:picMkLst>
        </pc:picChg>
      </pc:sldChg>
      <pc:sldChg chg="addSp modSp add mod ord">
        <pc:chgData name="Jenifer Prince Devaraj" userId="c3fb109c-09d1-42a6-93f4-69472d709861" providerId="ADAL" clId="{4EAEBF4A-65C0-4CE5-93DD-EA73AC39DF4B}" dt="2025-02-03T14:25:33.637" v="721"/>
        <pc:sldMkLst>
          <pc:docMk/>
          <pc:sldMk cId="3664219132" sldId="884"/>
        </pc:sldMkLst>
        <pc:spChg chg="mod">
          <ac:chgData name="Jenifer Prince Devaraj" userId="c3fb109c-09d1-42a6-93f4-69472d709861" providerId="ADAL" clId="{4EAEBF4A-65C0-4CE5-93DD-EA73AC39DF4B}" dt="2025-02-03T14:25:33.637" v="721"/>
          <ac:spMkLst>
            <pc:docMk/>
            <pc:sldMk cId="3664219132" sldId="884"/>
            <ac:spMk id="2" creationId="{599D6D5D-84A5-2599-8C62-A39AD58B7439}"/>
          </ac:spMkLst>
        </pc:spChg>
        <pc:spChg chg="mod">
          <ac:chgData name="Jenifer Prince Devaraj" userId="c3fb109c-09d1-42a6-93f4-69472d709861" providerId="ADAL" clId="{4EAEBF4A-65C0-4CE5-93DD-EA73AC39DF4B}" dt="2025-02-03T14:18:25.559" v="546" actId="1076"/>
          <ac:spMkLst>
            <pc:docMk/>
            <pc:sldMk cId="3664219132" sldId="884"/>
            <ac:spMk id="7" creationId="{B247BDBD-0B9F-BE85-20A3-8D20E13BBC12}"/>
          </ac:spMkLst>
        </pc:spChg>
        <pc:picChg chg="add mod">
          <ac:chgData name="Jenifer Prince Devaraj" userId="c3fb109c-09d1-42a6-93f4-69472d709861" providerId="ADAL" clId="{4EAEBF4A-65C0-4CE5-93DD-EA73AC39DF4B}" dt="2025-02-03T14:18:23.283" v="545" actId="1076"/>
          <ac:picMkLst>
            <pc:docMk/>
            <pc:sldMk cId="3664219132" sldId="884"/>
            <ac:picMk id="6" creationId="{5E7D4955-48F6-448F-9B5B-67E78417D104}"/>
          </ac:picMkLst>
        </pc:picChg>
      </pc:sldChg>
      <pc:sldChg chg="modSp add mod ord">
        <pc:chgData name="Jenifer Prince Devaraj" userId="c3fb109c-09d1-42a6-93f4-69472d709861" providerId="ADAL" clId="{4EAEBF4A-65C0-4CE5-93DD-EA73AC39DF4B}" dt="2025-02-03T14:25:33.637" v="721"/>
        <pc:sldMkLst>
          <pc:docMk/>
          <pc:sldMk cId="1735862253" sldId="885"/>
        </pc:sldMkLst>
        <pc:spChg chg="mod">
          <ac:chgData name="Jenifer Prince Devaraj" userId="c3fb109c-09d1-42a6-93f4-69472d709861" providerId="ADAL" clId="{4EAEBF4A-65C0-4CE5-93DD-EA73AC39DF4B}" dt="2025-02-03T14:25:33.637" v="721"/>
          <ac:spMkLst>
            <pc:docMk/>
            <pc:sldMk cId="1735862253" sldId="885"/>
            <ac:spMk id="2" creationId="{599D6D5D-84A5-2599-8C62-A39AD58B7439}"/>
          </ac:spMkLst>
        </pc:spChg>
        <pc:spChg chg="mod">
          <ac:chgData name="Jenifer Prince Devaraj" userId="c3fb109c-09d1-42a6-93f4-69472d709861" providerId="ADAL" clId="{4EAEBF4A-65C0-4CE5-93DD-EA73AC39DF4B}" dt="2025-02-03T14:20:39.597" v="616" actId="1076"/>
          <ac:spMkLst>
            <pc:docMk/>
            <pc:sldMk cId="1735862253" sldId="885"/>
            <ac:spMk id="7" creationId="{B247BDBD-0B9F-BE85-20A3-8D20E13BBC12}"/>
          </ac:spMkLst>
        </pc:spChg>
      </pc:sldChg>
      <pc:sldChg chg="modSp add mod">
        <pc:chgData name="Jenifer Prince Devaraj" userId="c3fb109c-09d1-42a6-93f4-69472d709861" providerId="ADAL" clId="{4EAEBF4A-65C0-4CE5-93DD-EA73AC39DF4B}" dt="2025-02-03T14:25:33.637" v="721"/>
        <pc:sldMkLst>
          <pc:docMk/>
          <pc:sldMk cId="3315201712" sldId="886"/>
        </pc:sldMkLst>
        <pc:spChg chg="mod">
          <ac:chgData name="Jenifer Prince Devaraj" userId="c3fb109c-09d1-42a6-93f4-69472d709861" providerId="ADAL" clId="{4EAEBF4A-65C0-4CE5-93DD-EA73AC39DF4B}" dt="2025-02-03T14:25:33.637" v="721"/>
          <ac:spMkLst>
            <pc:docMk/>
            <pc:sldMk cId="3315201712" sldId="886"/>
            <ac:spMk id="2" creationId="{599D6D5D-84A5-2599-8C62-A39AD58B7439}"/>
          </ac:spMkLst>
        </pc:spChg>
        <pc:spChg chg="mod">
          <ac:chgData name="Jenifer Prince Devaraj" userId="c3fb109c-09d1-42a6-93f4-69472d709861" providerId="ADAL" clId="{4EAEBF4A-65C0-4CE5-93DD-EA73AC39DF4B}" dt="2025-02-03T14:19:57.822" v="605" actId="1076"/>
          <ac:spMkLst>
            <pc:docMk/>
            <pc:sldMk cId="3315201712" sldId="886"/>
            <ac:spMk id="7" creationId="{B247BDBD-0B9F-BE85-20A3-8D20E13BBC12}"/>
          </ac:spMkLst>
        </pc:spChg>
      </pc:sldChg>
      <pc:sldChg chg="addSp modSp add mod ord">
        <pc:chgData name="Jenifer Prince Devaraj" userId="c3fb109c-09d1-42a6-93f4-69472d709861" providerId="ADAL" clId="{4EAEBF4A-65C0-4CE5-93DD-EA73AC39DF4B}" dt="2025-02-03T14:25:33.637" v="721"/>
        <pc:sldMkLst>
          <pc:docMk/>
          <pc:sldMk cId="800549396" sldId="887"/>
        </pc:sldMkLst>
        <pc:spChg chg="mod">
          <ac:chgData name="Jenifer Prince Devaraj" userId="c3fb109c-09d1-42a6-93f4-69472d709861" providerId="ADAL" clId="{4EAEBF4A-65C0-4CE5-93DD-EA73AC39DF4B}" dt="2025-02-03T14:25:33.637" v="721"/>
          <ac:spMkLst>
            <pc:docMk/>
            <pc:sldMk cId="800549396" sldId="887"/>
            <ac:spMk id="2" creationId="{599D6D5D-84A5-2599-8C62-A39AD58B7439}"/>
          </ac:spMkLst>
        </pc:spChg>
        <pc:spChg chg="mod">
          <ac:chgData name="Jenifer Prince Devaraj" userId="c3fb109c-09d1-42a6-93f4-69472d709861" providerId="ADAL" clId="{4EAEBF4A-65C0-4CE5-93DD-EA73AC39DF4B}" dt="2025-02-03T14:20:49.127" v="619" actId="1076"/>
          <ac:spMkLst>
            <pc:docMk/>
            <pc:sldMk cId="800549396" sldId="887"/>
            <ac:spMk id="7" creationId="{B247BDBD-0B9F-BE85-20A3-8D20E13BBC12}"/>
          </ac:spMkLst>
        </pc:spChg>
        <pc:picChg chg="add mod">
          <ac:chgData name="Jenifer Prince Devaraj" userId="c3fb109c-09d1-42a6-93f4-69472d709861" providerId="ADAL" clId="{4EAEBF4A-65C0-4CE5-93DD-EA73AC39DF4B}" dt="2025-02-03T14:20:58.924" v="621" actId="1076"/>
          <ac:picMkLst>
            <pc:docMk/>
            <pc:sldMk cId="800549396" sldId="887"/>
            <ac:picMk id="6" creationId="{B52E68F6-A2A2-410A-BD03-4DE6F1AE15D6}"/>
          </ac:picMkLst>
        </pc:picChg>
      </pc:sldChg>
      <pc:sldChg chg="modSp add mod">
        <pc:chgData name="Jenifer Prince Devaraj" userId="c3fb109c-09d1-42a6-93f4-69472d709861" providerId="ADAL" clId="{4EAEBF4A-65C0-4CE5-93DD-EA73AC39DF4B}" dt="2025-02-03T14:25:33.637" v="721"/>
        <pc:sldMkLst>
          <pc:docMk/>
          <pc:sldMk cId="2781839519" sldId="888"/>
        </pc:sldMkLst>
        <pc:spChg chg="mod">
          <ac:chgData name="Jenifer Prince Devaraj" userId="c3fb109c-09d1-42a6-93f4-69472d709861" providerId="ADAL" clId="{4EAEBF4A-65C0-4CE5-93DD-EA73AC39DF4B}" dt="2025-02-03T14:25:33.637" v="721"/>
          <ac:spMkLst>
            <pc:docMk/>
            <pc:sldMk cId="2781839519" sldId="888"/>
            <ac:spMk id="2" creationId="{599D6D5D-84A5-2599-8C62-A39AD58B7439}"/>
          </ac:spMkLst>
        </pc:spChg>
        <pc:spChg chg="mod">
          <ac:chgData name="Jenifer Prince Devaraj" userId="c3fb109c-09d1-42a6-93f4-69472d709861" providerId="ADAL" clId="{4EAEBF4A-65C0-4CE5-93DD-EA73AC39DF4B}" dt="2025-02-03T14:22:08.300" v="670" actId="20577"/>
          <ac:spMkLst>
            <pc:docMk/>
            <pc:sldMk cId="2781839519" sldId="888"/>
            <ac:spMk id="7" creationId="{B247BDBD-0B9F-BE85-20A3-8D20E13BBC12}"/>
          </ac:spMkLst>
        </pc:spChg>
      </pc:sldChg>
      <pc:sldChg chg="addSp modSp add mod ord">
        <pc:chgData name="Jenifer Prince Devaraj" userId="c3fb109c-09d1-42a6-93f4-69472d709861" providerId="ADAL" clId="{4EAEBF4A-65C0-4CE5-93DD-EA73AC39DF4B}" dt="2025-02-03T14:25:33.637" v="721"/>
        <pc:sldMkLst>
          <pc:docMk/>
          <pc:sldMk cId="3806911367" sldId="889"/>
        </pc:sldMkLst>
        <pc:spChg chg="mod">
          <ac:chgData name="Jenifer Prince Devaraj" userId="c3fb109c-09d1-42a6-93f4-69472d709861" providerId="ADAL" clId="{4EAEBF4A-65C0-4CE5-93DD-EA73AC39DF4B}" dt="2025-02-03T14:25:33.637" v="721"/>
          <ac:spMkLst>
            <pc:docMk/>
            <pc:sldMk cId="3806911367" sldId="889"/>
            <ac:spMk id="2" creationId="{599D6D5D-84A5-2599-8C62-A39AD58B7439}"/>
          </ac:spMkLst>
        </pc:spChg>
        <pc:spChg chg="mod">
          <ac:chgData name="Jenifer Prince Devaraj" userId="c3fb109c-09d1-42a6-93f4-69472d709861" providerId="ADAL" clId="{4EAEBF4A-65C0-4CE5-93DD-EA73AC39DF4B}" dt="2025-02-03T14:22:17.211" v="672" actId="6549"/>
          <ac:spMkLst>
            <pc:docMk/>
            <pc:sldMk cId="3806911367" sldId="889"/>
            <ac:spMk id="7" creationId="{B247BDBD-0B9F-BE85-20A3-8D20E13BBC12}"/>
          </ac:spMkLst>
        </pc:spChg>
        <pc:picChg chg="add mod">
          <ac:chgData name="Jenifer Prince Devaraj" userId="c3fb109c-09d1-42a6-93f4-69472d709861" providerId="ADAL" clId="{4EAEBF4A-65C0-4CE5-93DD-EA73AC39DF4B}" dt="2025-02-03T14:22:27.775" v="676" actId="1076"/>
          <ac:picMkLst>
            <pc:docMk/>
            <pc:sldMk cId="3806911367" sldId="889"/>
            <ac:picMk id="6" creationId="{916B1977-89CD-4D76-9FE4-FF0584C5EE5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03/02/2025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a:t>
            </a:fld>
            <a:endParaRPr lang="en-GB"/>
          </a:p>
        </p:txBody>
      </p:sp>
    </p:spTree>
    <p:extLst>
      <p:ext uri="{BB962C8B-B14F-4D97-AF65-F5344CB8AC3E}">
        <p14:creationId xmlns:p14="http://schemas.microsoft.com/office/powerpoint/2010/main" val="1310387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4</a:t>
            </a:fld>
            <a:endParaRPr lang="en-GB"/>
          </a:p>
        </p:txBody>
      </p:sp>
    </p:spTree>
    <p:extLst>
      <p:ext uri="{BB962C8B-B14F-4D97-AF65-F5344CB8AC3E}">
        <p14:creationId xmlns:p14="http://schemas.microsoft.com/office/powerpoint/2010/main" val="2533593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5</a:t>
            </a:fld>
            <a:endParaRPr lang="en-GB"/>
          </a:p>
        </p:txBody>
      </p:sp>
    </p:spTree>
    <p:extLst>
      <p:ext uri="{BB962C8B-B14F-4D97-AF65-F5344CB8AC3E}">
        <p14:creationId xmlns:p14="http://schemas.microsoft.com/office/powerpoint/2010/main" val="1714940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6</a:t>
            </a:fld>
            <a:endParaRPr lang="en-GB"/>
          </a:p>
        </p:txBody>
      </p:sp>
    </p:spTree>
    <p:extLst>
      <p:ext uri="{BB962C8B-B14F-4D97-AF65-F5344CB8AC3E}">
        <p14:creationId xmlns:p14="http://schemas.microsoft.com/office/powerpoint/2010/main" val="8136417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7</a:t>
            </a:fld>
            <a:endParaRPr lang="en-GB"/>
          </a:p>
        </p:txBody>
      </p:sp>
    </p:spTree>
    <p:extLst>
      <p:ext uri="{BB962C8B-B14F-4D97-AF65-F5344CB8AC3E}">
        <p14:creationId xmlns:p14="http://schemas.microsoft.com/office/powerpoint/2010/main" val="19910397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8</a:t>
            </a:fld>
            <a:endParaRPr lang="en-GB"/>
          </a:p>
        </p:txBody>
      </p:sp>
    </p:spTree>
    <p:extLst>
      <p:ext uri="{BB962C8B-B14F-4D97-AF65-F5344CB8AC3E}">
        <p14:creationId xmlns:p14="http://schemas.microsoft.com/office/powerpoint/2010/main" val="2310788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29500061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10</a:t>
            </a:fld>
            <a:endParaRPr lang="en-GB"/>
          </a:p>
        </p:txBody>
      </p:sp>
    </p:spTree>
    <p:extLst>
      <p:ext uri="{BB962C8B-B14F-4D97-AF65-F5344CB8AC3E}">
        <p14:creationId xmlns:p14="http://schemas.microsoft.com/office/powerpoint/2010/main" val="12964954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11</a:t>
            </a:fld>
            <a:endParaRPr lang="en-GB"/>
          </a:p>
        </p:txBody>
      </p:sp>
    </p:spTree>
    <p:extLst>
      <p:ext uri="{BB962C8B-B14F-4D97-AF65-F5344CB8AC3E}">
        <p14:creationId xmlns:p14="http://schemas.microsoft.com/office/powerpoint/2010/main" val="107629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12</a:t>
            </a:fld>
            <a:endParaRPr lang="en-GB"/>
          </a:p>
        </p:txBody>
      </p:sp>
    </p:spTree>
    <p:extLst>
      <p:ext uri="{BB962C8B-B14F-4D97-AF65-F5344CB8AC3E}">
        <p14:creationId xmlns:p14="http://schemas.microsoft.com/office/powerpoint/2010/main" val="1515069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13</a:t>
            </a:fld>
            <a:endParaRPr lang="en-GB"/>
          </a:p>
        </p:txBody>
      </p:sp>
    </p:spTree>
    <p:extLst>
      <p:ext uri="{BB962C8B-B14F-4D97-AF65-F5344CB8AC3E}">
        <p14:creationId xmlns:p14="http://schemas.microsoft.com/office/powerpoint/2010/main" val="9135678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14</a:t>
            </a:fld>
            <a:endParaRPr lang="en-GB"/>
          </a:p>
        </p:txBody>
      </p:sp>
    </p:spTree>
    <p:extLst>
      <p:ext uri="{BB962C8B-B14F-4D97-AF65-F5344CB8AC3E}">
        <p14:creationId xmlns:p14="http://schemas.microsoft.com/office/powerpoint/2010/main" val="38929831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15</a:t>
            </a:fld>
            <a:endParaRPr lang="en-GB"/>
          </a:p>
        </p:txBody>
      </p:sp>
    </p:spTree>
    <p:extLst>
      <p:ext uri="{BB962C8B-B14F-4D97-AF65-F5344CB8AC3E}">
        <p14:creationId xmlns:p14="http://schemas.microsoft.com/office/powerpoint/2010/main" val="31357714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16</a:t>
            </a:fld>
            <a:endParaRPr lang="en-GB"/>
          </a:p>
        </p:txBody>
      </p:sp>
    </p:spTree>
    <p:extLst>
      <p:ext uri="{BB962C8B-B14F-4D97-AF65-F5344CB8AC3E}">
        <p14:creationId xmlns:p14="http://schemas.microsoft.com/office/powerpoint/2010/main" val="36440423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17</a:t>
            </a:fld>
            <a:endParaRPr lang="en-GB"/>
          </a:p>
        </p:txBody>
      </p:sp>
    </p:spTree>
    <p:extLst>
      <p:ext uri="{BB962C8B-B14F-4D97-AF65-F5344CB8AC3E}">
        <p14:creationId xmlns:p14="http://schemas.microsoft.com/office/powerpoint/2010/main" val="17313396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18</a:t>
            </a:fld>
            <a:endParaRPr lang="en-GB"/>
          </a:p>
        </p:txBody>
      </p:sp>
    </p:spTree>
    <p:extLst>
      <p:ext uri="{BB962C8B-B14F-4D97-AF65-F5344CB8AC3E}">
        <p14:creationId xmlns:p14="http://schemas.microsoft.com/office/powerpoint/2010/main" val="8359003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19</a:t>
            </a:fld>
            <a:endParaRPr lang="en-GB"/>
          </a:p>
        </p:txBody>
      </p:sp>
    </p:spTree>
    <p:extLst>
      <p:ext uri="{BB962C8B-B14F-4D97-AF65-F5344CB8AC3E}">
        <p14:creationId xmlns:p14="http://schemas.microsoft.com/office/powerpoint/2010/main" val="29855770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20</a:t>
            </a:fld>
            <a:endParaRPr lang="en-GB"/>
          </a:p>
        </p:txBody>
      </p:sp>
    </p:spTree>
    <p:extLst>
      <p:ext uri="{BB962C8B-B14F-4D97-AF65-F5344CB8AC3E}">
        <p14:creationId xmlns:p14="http://schemas.microsoft.com/office/powerpoint/2010/main" val="4551909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21</a:t>
            </a:fld>
            <a:endParaRPr lang="en-GB"/>
          </a:p>
        </p:txBody>
      </p:sp>
    </p:spTree>
    <p:extLst>
      <p:ext uri="{BB962C8B-B14F-4D97-AF65-F5344CB8AC3E}">
        <p14:creationId xmlns:p14="http://schemas.microsoft.com/office/powerpoint/2010/main" val="13852460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22</a:t>
            </a:fld>
            <a:endParaRPr lang="en-GB"/>
          </a:p>
        </p:txBody>
      </p:sp>
    </p:spTree>
    <p:extLst>
      <p:ext uri="{BB962C8B-B14F-4D97-AF65-F5344CB8AC3E}">
        <p14:creationId xmlns:p14="http://schemas.microsoft.com/office/powerpoint/2010/main" val="25720296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23</a:t>
            </a:fld>
            <a:endParaRPr lang="en-GB"/>
          </a:p>
        </p:txBody>
      </p:sp>
    </p:spTree>
    <p:extLst>
      <p:ext uri="{BB962C8B-B14F-4D97-AF65-F5344CB8AC3E}">
        <p14:creationId xmlns:p14="http://schemas.microsoft.com/office/powerpoint/2010/main" val="21598967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24</a:t>
            </a:fld>
            <a:endParaRPr lang="en-GB"/>
          </a:p>
        </p:txBody>
      </p:sp>
    </p:spTree>
    <p:extLst>
      <p:ext uri="{BB962C8B-B14F-4D97-AF65-F5344CB8AC3E}">
        <p14:creationId xmlns:p14="http://schemas.microsoft.com/office/powerpoint/2010/main" val="38176867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25</a:t>
            </a:fld>
            <a:endParaRPr lang="en-GB"/>
          </a:p>
        </p:txBody>
      </p:sp>
    </p:spTree>
    <p:extLst>
      <p:ext uri="{BB962C8B-B14F-4D97-AF65-F5344CB8AC3E}">
        <p14:creationId xmlns:p14="http://schemas.microsoft.com/office/powerpoint/2010/main" val="29220641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26</a:t>
            </a:fld>
            <a:endParaRPr lang="en-GB"/>
          </a:p>
        </p:txBody>
      </p:sp>
    </p:spTree>
    <p:extLst>
      <p:ext uri="{BB962C8B-B14F-4D97-AF65-F5344CB8AC3E}">
        <p14:creationId xmlns:p14="http://schemas.microsoft.com/office/powerpoint/2010/main" val="17065422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27</a:t>
            </a:fld>
            <a:endParaRPr lang="en-GB"/>
          </a:p>
        </p:txBody>
      </p:sp>
    </p:spTree>
    <p:extLst>
      <p:ext uri="{BB962C8B-B14F-4D97-AF65-F5344CB8AC3E}">
        <p14:creationId xmlns:p14="http://schemas.microsoft.com/office/powerpoint/2010/main" val="12625324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28</a:t>
            </a:fld>
            <a:endParaRPr lang="en-GB"/>
          </a:p>
        </p:txBody>
      </p:sp>
    </p:spTree>
    <p:extLst>
      <p:ext uri="{BB962C8B-B14F-4D97-AF65-F5344CB8AC3E}">
        <p14:creationId xmlns:p14="http://schemas.microsoft.com/office/powerpoint/2010/main" val="5829638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29</a:t>
            </a:fld>
            <a:endParaRPr lang="en-GB"/>
          </a:p>
        </p:txBody>
      </p:sp>
    </p:spTree>
    <p:extLst>
      <p:ext uri="{BB962C8B-B14F-4D97-AF65-F5344CB8AC3E}">
        <p14:creationId xmlns:p14="http://schemas.microsoft.com/office/powerpoint/2010/main" val="1267981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1990279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image" Target="../media/image13.png"/><Relationship Id="rId5" Type="http://schemas.openxmlformats.org/officeDocument/2006/relationships/theme" Target="../theme/theme12.xml"/><Relationship Id="rId4" Type="http://schemas.openxmlformats.org/officeDocument/2006/relationships/slideLayout" Target="../slideLayouts/slideLayout3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8.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1.xml"/><Relationship Id="rId7" Type="http://schemas.openxmlformats.org/officeDocument/2006/relationships/image" Target="../media/image15.png"/><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theme" Target="../theme/theme14.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6.xml"/><Relationship Id="rId7" Type="http://schemas.openxmlformats.org/officeDocument/2006/relationships/image" Target="../media/image16.png"/><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theme" Target="../theme/theme15.xml"/><Relationship Id="rId5" Type="http://schemas.openxmlformats.org/officeDocument/2006/relationships/slideLayout" Target="../slideLayouts/slideLayout48.xml"/><Relationship Id="rId4" Type="http://schemas.openxmlformats.org/officeDocument/2006/relationships/slideLayout" Target="../slideLayouts/slideLayout47.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1.xml"/><Relationship Id="rId7" Type="http://schemas.openxmlformats.org/officeDocument/2006/relationships/image" Target="../media/image17.png"/><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theme" Target="../theme/theme16.xml"/><Relationship Id="rId5" Type="http://schemas.openxmlformats.org/officeDocument/2006/relationships/slideLayout" Target="../slideLayouts/slideLayout53.xml"/><Relationship Id="rId4" Type="http://schemas.openxmlformats.org/officeDocument/2006/relationships/slideLayout" Target="../slideLayouts/slideLayout5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9.xml"/><Relationship Id="rId7" Type="http://schemas.openxmlformats.org/officeDocument/2006/relationships/theme" Target="../theme/theme1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5" Type="http://schemas.openxmlformats.org/officeDocument/2006/relationships/slideLayout" Target="../slideLayouts/slideLayout71.xml"/><Relationship Id="rId4" Type="http://schemas.openxmlformats.org/officeDocument/2006/relationships/slideLayout" Target="../slideLayouts/slideLayout70.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5.xml"/><Relationship Id="rId7" Type="http://schemas.openxmlformats.org/officeDocument/2006/relationships/image" Target="../media/image24.png"/><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theme" Target="../theme/theme19.xml"/><Relationship Id="rId5" Type="http://schemas.openxmlformats.org/officeDocument/2006/relationships/slideLayout" Target="../slideLayouts/slideLayout77.xml"/><Relationship Id="rId4" Type="http://schemas.openxmlformats.org/officeDocument/2006/relationships/slideLayout" Target="../slideLayouts/slideLayout7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35.xml"/><Relationship Id="rId4" Type="http://schemas.openxmlformats.org/officeDocument/2006/relationships/image" Target="../media/image31.png"/></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4.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7.xml"/><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8.xml"/><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0.xml"/><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1.xml"/><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3.xml"/><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6.xml"/><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32FAECD2-AEF9-E0BD-7C77-6008C9287772}"/>
              </a:ext>
            </a:extLst>
          </p:cNvPr>
          <p:cNvSpPr txBox="1">
            <a:spLocks/>
          </p:cNvSpPr>
          <p:nvPr/>
        </p:nvSpPr>
        <p:spPr>
          <a:xfrm>
            <a:off x="1080421" y="1806634"/>
            <a:ext cx="93572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50000"/>
              </a:lnSpc>
            </a:pPr>
            <a:r>
              <a:rPr lang="en-GB" sz="5000" b="1" dirty="0">
                <a:latin typeface="Book Antiqua" panose="02040602050305030304" pitchFamily="18" charset="0"/>
                <a:ea typeface="Cambria" panose="02040503050406030204" pitchFamily="18" charset="0"/>
                <a:cs typeface="Arial"/>
              </a:rPr>
              <a:t>Design Process </a:t>
            </a:r>
          </a:p>
          <a:p>
            <a:pPr algn="ctr">
              <a:lnSpc>
                <a:spcPct val="150000"/>
              </a:lnSpc>
            </a:pPr>
            <a:r>
              <a:rPr lang="en-GB" sz="5000" b="1" dirty="0">
                <a:latin typeface="Book Antiqua" panose="02040602050305030304" pitchFamily="18" charset="0"/>
                <a:ea typeface="Cambria" panose="02040503050406030204" pitchFamily="18" charset="0"/>
                <a:cs typeface="Arial"/>
              </a:rPr>
              <a:t>&amp; </a:t>
            </a:r>
          </a:p>
          <a:p>
            <a:pPr algn="ctr">
              <a:lnSpc>
                <a:spcPct val="150000"/>
              </a:lnSpc>
            </a:pPr>
            <a:r>
              <a:rPr lang="en-GB" sz="5000" b="1" dirty="0">
                <a:latin typeface="Book Antiqua" panose="02040602050305030304" pitchFamily="18" charset="0"/>
                <a:ea typeface="Cambria" panose="02040503050406030204" pitchFamily="18" charset="0"/>
                <a:cs typeface="Arial"/>
              </a:rPr>
              <a:t>Design Flow Models </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2915920" y="219755"/>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413101"/>
            <a:ext cx="11067568" cy="2776914"/>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Learning Objectives</a:t>
            </a:r>
          </a:p>
          <a:p>
            <a:pPr algn="just">
              <a:lnSpc>
                <a:spcPct val="150000"/>
              </a:lnSpc>
              <a:spcAft>
                <a:spcPts val="1000"/>
              </a:spcAft>
            </a:pPr>
            <a:r>
              <a:rPr lang="en-GB" sz="2400" dirty="0">
                <a:effectLst/>
                <a:latin typeface="Book Antiqua" panose="02040602050305030304" pitchFamily="18" charset="0"/>
                <a:ea typeface="Cambria" panose="02040503050406030204" pitchFamily="18" charset="0"/>
                <a:cs typeface="Times New Roman" panose="02020603050405020304" pitchFamily="18" charset="0"/>
              </a:rPr>
              <a:t>	By the end of this lecture, students will be able to</a:t>
            </a:r>
            <a:r>
              <a:rPr lang="en-GB" sz="2400" dirty="0">
                <a:latin typeface="Book Antiqua" panose="02040602050305030304" pitchFamily="18" charset="0"/>
                <a:ea typeface="Cambria" panose="02040503050406030204" pitchFamily="18" charset="0"/>
                <a:cs typeface="Times New Roman" panose="02020603050405020304" pitchFamily="18" charset="0"/>
              </a:rPr>
              <a:t> know </a:t>
            </a:r>
          </a:p>
          <a:p>
            <a:pPr marL="2171700" lvl="4"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Times New Roman" panose="02020603050405020304" pitchFamily="18" charset="0"/>
              </a:rPr>
              <a:t>the Steps Involved in Design Process.</a:t>
            </a:r>
          </a:p>
          <a:p>
            <a:pPr marL="2171700" lvl="4" indent="-342900" algn="just">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Times New Roman" panose="02020603050405020304" pitchFamily="18" charset="0"/>
              </a:rPr>
              <a:t>Design Flow Models.</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Tree>
    <p:extLst>
      <p:ext uri="{BB962C8B-B14F-4D97-AF65-F5344CB8AC3E}">
        <p14:creationId xmlns:p14="http://schemas.microsoft.com/office/powerpoint/2010/main" val="2304571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175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
        <p:nvSpPr>
          <p:cNvPr id="11" name="TextBox 10">
            <a:extLst>
              <a:ext uri="{FF2B5EF4-FFF2-40B4-BE49-F238E27FC236}">
                <a16:creationId xmlns:a16="http://schemas.microsoft.com/office/drawing/2014/main" id="{1DE39AB8-58FC-4A43-BA5D-AB70523DB2DB}"/>
              </a:ext>
            </a:extLst>
          </p:cNvPr>
          <p:cNvSpPr txBox="1"/>
          <p:nvPr/>
        </p:nvSpPr>
        <p:spPr>
          <a:xfrm>
            <a:off x="399626" y="1625457"/>
            <a:ext cx="5066454" cy="507831"/>
          </a:xfrm>
          <a:prstGeom prst="rect">
            <a:avLst/>
          </a:prstGeom>
          <a:noFill/>
        </p:spPr>
        <p:txBody>
          <a:bodyPr wrap="square" rtlCol="0">
            <a:spAutoFit/>
          </a:bodyPr>
          <a:lstStyle/>
          <a:p>
            <a:r>
              <a:rPr lang="en-GB" sz="2700" b="1" dirty="0"/>
              <a:t>Design Process</a:t>
            </a:r>
          </a:p>
        </p:txBody>
      </p:sp>
      <p:sp>
        <p:nvSpPr>
          <p:cNvPr id="12" name="TextBox 11">
            <a:extLst>
              <a:ext uri="{FF2B5EF4-FFF2-40B4-BE49-F238E27FC236}">
                <a16:creationId xmlns:a16="http://schemas.microsoft.com/office/drawing/2014/main" id="{FC421327-9094-402F-B5CC-EB7950BC3650}"/>
              </a:ext>
            </a:extLst>
          </p:cNvPr>
          <p:cNvSpPr txBox="1"/>
          <p:nvPr/>
        </p:nvSpPr>
        <p:spPr>
          <a:xfrm>
            <a:off x="1236132" y="2199652"/>
            <a:ext cx="9486054" cy="3682226"/>
          </a:xfrm>
          <a:prstGeom prst="rect">
            <a:avLst/>
          </a:prstGeom>
          <a:noFill/>
        </p:spPr>
        <p:txBody>
          <a:bodyPr wrap="square" rtlCol="0">
            <a:spAutoFit/>
          </a:bodyPr>
          <a:lstStyle/>
          <a:p>
            <a:pPr marL="342900" indent="-342900" algn="just">
              <a:lnSpc>
                <a:spcPct val="200000"/>
              </a:lnSpc>
              <a:buFont typeface="Arial" panose="020B0604020202020204" pitchFamily="34" charset="0"/>
              <a:buChar char="•"/>
            </a:pPr>
            <a:r>
              <a:rPr lang="en-GB" sz="2400" dirty="0"/>
              <a:t>The design process refers to a structured approach used to create, develop, and refine a product, system, or solution. </a:t>
            </a:r>
          </a:p>
          <a:p>
            <a:pPr marL="342900" indent="-342900" algn="just">
              <a:lnSpc>
                <a:spcPct val="200000"/>
              </a:lnSpc>
              <a:buFont typeface="Arial" panose="020B0604020202020204" pitchFamily="34" charset="0"/>
              <a:buChar char="•"/>
            </a:pPr>
            <a:r>
              <a:rPr lang="en-GB" sz="2400" dirty="0"/>
              <a:t>It is a step-by-step methodology that ensures efficiency, problem-solving, and innovation in various fields such as engineering, software development, architecture, and product design.</a:t>
            </a:r>
          </a:p>
        </p:txBody>
      </p:sp>
    </p:spTree>
    <p:extLst>
      <p:ext uri="{BB962C8B-B14F-4D97-AF65-F5344CB8AC3E}">
        <p14:creationId xmlns:p14="http://schemas.microsoft.com/office/powerpoint/2010/main" val="1324296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175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10" name="Picture 9">
            <a:extLst>
              <a:ext uri="{FF2B5EF4-FFF2-40B4-BE49-F238E27FC236}">
                <a16:creationId xmlns:a16="http://schemas.microsoft.com/office/drawing/2014/main" id="{FA38768B-3C6B-494F-B261-1CD9E1E33711}"/>
              </a:ext>
            </a:extLst>
          </p:cNvPr>
          <p:cNvPicPr>
            <a:picLocks noChangeAspect="1"/>
          </p:cNvPicPr>
          <p:nvPr/>
        </p:nvPicPr>
        <p:blipFill>
          <a:blip r:embed="rId3"/>
          <a:stretch>
            <a:fillRect/>
          </a:stretch>
        </p:blipFill>
        <p:spPr>
          <a:xfrm>
            <a:off x="3150544" y="1694993"/>
            <a:ext cx="6096000" cy="4143728"/>
          </a:xfrm>
          <a:prstGeom prst="rect">
            <a:avLst/>
          </a:prstGeom>
        </p:spPr>
      </p:pic>
    </p:spTree>
    <p:extLst>
      <p:ext uri="{BB962C8B-B14F-4D97-AF65-F5344CB8AC3E}">
        <p14:creationId xmlns:p14="http://schemas.microsoft.com/office/powerpoint/2010/main" val="40831618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45440" y="1646305"/>
            <a:ext cx="10491893" cy="612219"/>
          </a:xfrm>
          <a:prstGeom prst="rect">
            <a:avLst/>
          </a:prstGeom>
          <a:noFill/>
        </p:spPr>
        <p:txBody>
          <a:bodyPr wrap="square">
            <a:spAutoFit/>
          </a:bodyPr>
          <a:lstStyle/>
          <a:p>
            <a:pPr algn="just">
              <a:lnSpc>
                <a:spcPct val="150000"/>
              </a:lnSpc>
              <a:spcAft>
                <a:spcPts val="1000"/>
              </a:spcAft>
            </a:pPr>
            <a:r>
              <a:rPr lang="en-GB" sz="2500" b="1" dirty="0">
                <a:effectLst/>
                <a:latin typeface="Book Antiqua" panose="02040602050305030304" pitchFamily="18" charset="0"/>
                <a:ea typeface="Cambria" panose="02040503050406030204" pitchFamily="18" charset="0"/>
                <a:cs typeface="Times New Roman" panose="02020603050405020304" pitchFamily="18" charset="0"/>
              </a:rPr>
              <a:t>Requirements</a:t>
            </a:r>
            <a:endParaRPr lang="en-GB" sz="21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C61F597D-5C4A-4EB0-AB92-CBABD041E00D}"/>
              </a:ext>
            </a:extLst>
          </p:cNvPr>
          <p:cNvPicPr>
            <a:picLocks noChangeAspect="1"/>
          </p:cNvPicPr>
          <p:nvPr/>
        </p:nvPicPr>
        <p:blipFill>
          <a:blip r:embed="rId3"/>
          <a:stretch>
            <a:fillRect/>
          </a:stretch>
        </p:blipFill>
        <p:spPr>
          <a:xfrm>
            <a:off x="913958" y="2454338"/>
            <a:ext cx="9354856" cy="3515216"/>
          </a:xfrm>
          <a:prstGeom prst="rect">
            <a:avLst/>
          </a:prstGeom>
        </p:spPr>
      </p:pic>
    </p:spTree>
    <p:extLst>
      <p:ext uri="{BB962C8B-B14F-4D97-AF65-F5344CB8AC3E}">
        <p14:creationId xmlns:p14="http://schemas.microsoft.com/office/powerpoint/2010/main" val="3446985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144381"/>
            <a:ext cx="10491893" cy="612219"/>
          </a:xfrm>
          <a:prstGeom prst="rect">
            <a:avLst/>
          </a:prstGeom>
          <a:noFill/>
        </p:spPr>
        <p:txBody>
          <a:bodyPr wrap="square">
            <a:spAutoFit/>
          </a:bodyPr>
          <a:lstStyle/>
          <a:p>
            <a:pPr algn="just">
              <a:lnSpc>
                <a:spcPct val="150000"/>
              </a:lnSpc>
              <a:spcAft>
                <a:spcPts val="1000"/>
              </a:spcAft>
            </a:pPr>
            <a:r>
              <a:rPr lang="en-GB" sz="2500" b="1" dirty="0">
                <a:effectLst/>
                <a:latin typeface="Book Antiqua" panose="02040602050305030304" pitchFamily="18" charset="0"/>
                <a:ea typeface="Cambria" panose="02040503050406030204" pitchFamily="18" charset="0"/>
                <a:cs typeface="Times New Roman" panose="02020603050405020304" pitchFamily="18" charset="0"/>
              </a:rPr>
              <a:t>Requirements</a:t>
            </a:r>
            <a:endParaRPr lang="en-GB" sz="21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8" name="Picture 7">
            <a:extLst>
              <a:ext uri="{FF2B5EF4-FFF2-40B4-BE49-F238E27FC236}">
                <a16:creationId xmlns:a16="http://schemas.microsoft.com/office/drawing/2014/main" id="{A0BB4DA5-AA45-4342-BFBD-33A6C60A4446}"/>
              </a:ext>
            </a:extLst>
          </p:cNvPr>
          <p:cNvPicPr>
            <a:picLocks noChangeAspect="1"/>
          </p:cNvPicPr>
          <p:nvPr/>
        </p:nvPicPr>
        <p:blipFill>
          <a:blip r:embed="rId3"/>
          <a:stretch>
            <a:fillRect/>
          </a:stretch>
        </p:blipFill>
        <p:spPr>
          <a:xfrm>
            <a:off x="1008588" y="2256476"/>
            <a:ext cx="9145276" cy="2981741"/>
          </a:xfrm>
          <a:prstGeom prst="rect">
            <a:avLst/>
          </a:prstGeom>
        </p:spPr>
      </p:pic>
    </p:spTree>
    <p:extLst>
      <p:ext uri="{BB962C8B-B14F-4D97-AF65-F5344CB8AC3E}">
        <p14:creationId xmlns:p14="http://schemas.microsoft.com/office/powerpoint/2010/main" val="1904447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144381"/>
            <a:ext cx="10491893" cy="612219"/>
          </a:xfrm>
          <a:prstGeom prst="rect">
            <a:avLst/>
          </a:prstGeom>
          <a:noFill/>
        </p:spPr>
        <p:txBody>
          <a:bodyPr wrap="square">
            <a:spAutoFit/>
          </a:bodyPr>
          <a:lstStyle/>
          <a:p>
            <a:pPr algn="just">
              <a:lnSpc>
                <a:spcPct val="150000"/>
              </a:lnSpc>
              <a:spcAft>
                <a:spcPts val="1000"/>
              </a:spcAft>
            </a:pPr>
            <a:r>
              <a:rPr lang="en-GB" sz="2500" b="1" dirty="0">
                <a:effectLst/>
                <a:latin typeface="Book Antiqua" panose="02040602050305030304" pitchFamily="18" charset="0"/>
                <a:ea typeface="Cambria" panose="02040503050406030204" pitchFamily="18" charset="0"/>
                <a:cs typeface="Times New Roman" panose="02020603050405020304" pitchFamily="18" charset="0"/>
              </a:rPr>
              <a:t>Requirements</a:t>
            </a:r>
            <a:endParaRPr lang="en-GB" sz="21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A342A661-0382-4A5A-9318-EE4C438338D5}"/>
              </a:ext>
            </a:extLst>
          </p:cNvPr>
          <p:cNvPicPr>
            <a:picLocks noChangeAspect="1"/>
          </p:cNvPicPr>
          <p:nvPr/>
        </p:nvPicPr>
        <p:blipFill>
          <a:blip r:embed="rId3"/>
          <a:stretch>
            <a:fillRect/>
          </a:stretch>
        </p:blipFill>
        <p:spPr>
          <a:xfrm>
            <a:off x="909829" y="2107596"/>
            <a:ext cx="9383434" cy="4105848"/>
          </a:xfrm>
          <a:prstGeom prst="rect">
            <a:avLst/>
          </a:prstGeom>
        </p:spPr>
      </p:pic>
    </p:spTree>
    <p:extLst>
      <p:ext uri="{BB962C8B-B14F-4D97-AF65-F5344CB8AC3E}">
        <p14:creationId xmlns:p14="http://schemas.microsoft.com/office/powerpoint/2010/main" val="23456567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144381"/>
            <a:ext cx="10491893" cy="612219"/>
          </a:xfrm>
          <a:prstGeom prst="rect">
            <a:avLst/>
          </a:prstGeom>
          <a:noFill/>
        </p:spPr>
        <p:txBody>
          <a:bodyPr wrap="square">
            <a:spAutoFit/>
          </a:bodyPr>
          <a:lstStyle/>
          <a:p>
            <a:pPr algn="just">
              <a:lnSpc>
                <a:spcPct val="150000"/>
              </a:lnSpc>
              <a:spcAft>
                <a:spcPts val="1000"/>
              </a:spcAft>
            </a:pPr>
            <a:r>
              <a:rPr lang="en-GB" sz="2500" b="1" dirty="0">
                <a:effectLst/>
                <a:latin typeface="Book Antiqua" panose="02040602050305030304" pitchFamily="18" charset="0"/>
                <a:ea typeface="Cambria" panose="02040503050406030204" pitchFamily="18" charset="0"/>
                <a:cs typeface="Times New Roman" panose="02020603050405020304" pitchFamily="18" charset="0"/>
              </a:rPr>
              <a:t>Requirements</a:t>
            </a:r>
            <a:endParaRPr lang="en-GB" sz="21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8" name="Picture 7">
            <a:extLst>
              <a:ext uri="{FF2B5EF4-FFF2-40B4-BE49-F238E27FC236}">
                <a16:creationId xmlns:a16="http://schemas.microsoft.com/office/drawing/2014/main" id="{54229E07-712C-4847-8479-1C4DE8D6B99E}"/>
              </a:ext>
            </a:extLst>
          </p:cNvPr>
          <p:cNvPicPr>
            <a:picLocks noChangeAspect="1"/>
          </p:cNvPicPr>
          <p:nvPr/>
        </p:nvPicPr>
        <p:blipFill>
          <a:blip r:embed="rId3"/>
          <a:stretch>
            <a:fillRect/>
          </a:stretch>
        </p:blipFill>
        <p:spPr>
          <a:xfrm>
            <a:off x="1068805" y="2083425"/>
            <a:ext cx="9173855" cy="1648055"/>
          </a:xfrm>
          <a:prstGeom prst="rect">
            <a:avLst/>
          </a:prstGeom>
        </p:spPr>
      </p:pic>
      <p:pic>
        <p:nvPicPr>
          <p:cNvPr id="10" name="Picture 9">
            <a:extLst>
              <a:ext uri="{FF2B5EF4-FFF2-40B4-BE49-F238E27FC236}">
                <a16:creationId xmlns:a16="http://schemas.microsoft.com/office/drawing/2014/main" id="{030642A7-5E87-497A-B530-364DF3417900}"/>
              </a:ext>
            </a:extLst>
          </p:cNvPr>
          <p:cNvPicPr>
            <a:picLocks noChangeAspect="1"/>
          </p:cNvPicPr>
          <p:nvPr/>
        </p:nvPicPr>
        <p:blipFill>
          <a:blip r:embed="rId4"/>
          <a:stretch>
            <a:fillRect/>
          </a:stretch>
        </p:blipFill>
        <p:spPr>
          <a:xfrm>
            <a:off x="1954753" y="3637884"/>
            <a:ext cx="8287907" cy="1952898"/>
          </a:xfrm>
          <a:prstGeom prst="rect">
            <a:avLst/>
          </a:prstGeom>
        </p:spPr>
      </p:pic>
    </p:spTree>
    <p:extLst>
      <p:ext uri="{BB962C8B-B14F-4D97-AF65-F5344CB8AC3E}">
        <p14:creationId xmlns:p14="http://schemas.microsoft.com/office/powerpoint/2010/main" val="2769819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144381"/>
            <a:ext cx="10491893" cy="612219"/>
          </a:xfrm>
          <a:prstGeom prst="rect">
            <a:avLst/>
          </a:prstGeom>
          <a:noFill/>
        </p:spPr>
        <p:txBody>
          <a:bodyPr wrap="square">
            <a:spAutoFit/>
          </a:bodyPr>
          <a:lstStyle/>
          <a:p>
            <a:pPr algn="just">
              <a:lnSpc>
                <a:spcPct val="150000"/>
              </a:lnSpc>
              <a:spcAft>
                <a:spcPts val="1000"/>
              </a:spcAft>
            </a:pPr>
            <a:r>
              <a:rPr lang="en-GB" sz="2500" b="1" dirty="0">
                <a:effectLst/>
                <a:latin typeface="Book Antiqua" panose="02040602050305030304" pitchFamily="18" charset="0"/>
                <a:ea typeface="Cambria" panose="02040503050406030204" pitchFamily="18" charset="0"/>
                <a:cs typeface="Times New Roman" panose="02020603050405020304" pitchFamily="18" charset="0"/>
              </a:rPr>
              <a:t>Requirements</a:t>
            </a:r>
            <a:endParaRPr lang="en-GB" sz="21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100D52BC-F878-4071-95CC-98CBF785AC5F}"/>
              </a:ext>
            </a:extLst>
          </p:cNvPr>
          <p:cNvPicPr>
            <a:picLocks noChangeAspect="1"/>
          </p:cNvPicPr>
          <p:nvPr/>
        </p:nvPicPr>
        <p:blipFill>
          <a:blip r:embed="rId3"/>
          <a:stretch>
            <a:fillRect/>
          </a:stretch>
        </p:blipFill>
        <p:spPr>
          <a:xfrm>
            <a:off x="1350533" y="2469944"/>
            <a:ext cx="9192908" cy="2543530"/>
          </a:xfrm>
          <a:prstGeom prst="rect">
            <a:avLst/>
          </a:prstGeom>
        </p:spPr>
      </p:pic>
    </p:spTree>
    <p:extLst>
      <p:ext uri="{BB962C8B-B14F-4D97-AF65-F5344CB8AC3E}">
        <p14:creationId xmlns:p14="http://schemas.microsoft.com/office/powerpoint/2010/main" val="26481888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144381"/>
            <a:ext cx="10491893" cy="612219"/>
          </a:xfrm>
          <a:prstGeom prst="rect">
            <a:avLst/>
          </a:prstGeom>
          <a:noFill/>
        </p:spPr>
        <p:txBody>
          <a:bodyPr wrap="square">
            <a:spAutoFit/>
          </a:bodyPr>
          <a:lstStyle/>
          <a:p>
            <a:pPr algn="just">
              <a:lnSpc>
                <a:spcPct val="150000"/>
              </a:lnSpc>
              <a:spcAft>
                <a:spcPts val="1000"/>
              </a:spcAft>
            </a:pPr>
            <a:r>
              <a:rPr lang="en-GB" sz="2500" b="1" dirty="0">
                <a:effectLst/>
                <a:latin typeface="Book Antiqua" panose="02040602050305030304" pitchFamily="18" charset="0"/>
                <a:ea typeface="Cambria" panose="02040503050406030204" pitchFamily="18" charset="0"/>
                <a:cs typeface="Times New Roman" panose="02020603050405020304" pitchFamily="18" charset="0"/>
              </a:rPr>
              <a:t>Requirements</a:t>
            </a:r>
            <a:endParaRPr lang="en-GB" sz="21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100D52BC-F878-4071-95CC-98CBF785AC5F}"/>
              </a:ext>
            </a:extLst>
          </p:cNvPr>
          <p:cNvPicPr>
            <a:picLocks noChangeAspect="1"/>
          </p:cNvPicPr>
          <p:nvPr/>
        </p:nvPicPr>
        <p:blipFill>
          <a:blip r:embed="rId3"/>
          <a:stretch>
            <a:fillRect/>
          </a:stretch>
        </p:blipFill>
        <p:spPr>
          <a:xfrm>
            <a:off x="1350533" y="2469944"/>
            <a:ext cx="9192908" cy="2543530"/>
          </a:xfrm>
          <a:prstGeom prst="rect">
            <a:avLst/>
          </a:prstGeom>
        </p:spPr>
      </p:pic>
    </p:spTree>
    <p:extLst>
      <p:ext uri="{BB962C8B-B14F-4D97-AF65-F5344CB8AC3E}">
        <p14:creationId xmlns:p14="http://schemas.microsoft.com/office/powerpoint/2010/main" val="19071802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144381"/>
            <a:ext cx="10491893" cy="612219"/>
          </a:xfrm>
          <a:prstGeom prst="rect">
            <a:avLst/>
          </a:prstGeom>
          <a:noFill/>
        </p:spPr>
        <p:txBody>
          <a:bodyPr wrap="square">
            <a:spAutoFit/>
          </a:bodyPr>
          <a:lstStyle/>
          <a:p>
            <a:pPr algn="just">
              <a:lnSpc>
                <a:spcPct val="150000"/>
              </a:lnSpc>
              <a:spcAft>
                <a:spcPts val="1000"/>
              </a:spcAft>
            </a:pPr>
            <a:r>
              <a:rPr lang="en-GB" sz="2500" b="1" dirty="0">
                <a:effectLst/>
                <a:latin typeface="Book Antiqua" panose="02040602050305030304" pitchFamily="18" charset="0"/>
                <a:ea typeface="Cambria" panose="02040503050406030204" pitchFamily="18" charset="0"/>
                <a:cs typeface="Times New Roman" panose="02020603050405020304" pitchFamily="18" charset="0"/>
              </a:rPr>
              <a:t>Example of Requirements</a:t>
            </a:r>
            <a:endParaRPr lang="en-GB" sz="21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8" name="Picture 7">
            <a:extLst>
              <a:ext uri="{FF2B5EF4-FFF2-40B4-BE49-F238E27FC236}">
                <a16:creationId xmlns:a16="http://schemas.microsoft.com/office/drawing/2014/main" id="{F81AEBAA-82E1-4C4F-9E72-9D6FFF4F5025}"/>
              </a:ext>
            </a:extLst>
          </p:cNvPr>
          <p:cNvPicPr>
            <a:picLocks noChangeAspect="1"/>
          </p:cNvPicPr>
          <p:nvPr/>
        </p:nvPicPr>
        <p:blipFill>
          <a:blip r:embed="rId3"/>
          <a:stretch>
            <a:fillRect/>
          </a:stretch>
        </p:blipFill>
        <p:spPr>
          <a:xfrm>
            <a:off x="3743112" y="1632377"/>
            <a:ext cx="3869527" cy="4947920"/>
          </a:xfrm>
          <a:prstGeom prst="rect">
            <a:avLst/>
          </a:prstGeom>
        </p:spPr>
      </p:pic>
    </p:spTree>
    <p:extLst>
      <p:ext uri="{BB962C8B-B14F-4D97-AF65-F5344CB8AC3E}">
        <p14:creationId xmlns:p14="http://schemas.microsoft.com/office/powerpoint/2010/main" val="22678445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144381"/>
            <a:ext cx="10491893" cy="612219"/>
          </a:xfrm>
          <a:prstGeom prst="rect">
            <a:avLst/>
          </a:prstGeom>
          <a:noFill/>
        </p:spPr>
        <p:txBody>
          <a:bodyPr wrap="square">
            <a:spAutoFit/>
          </a:bodyPr>
          <a:lstStyle/>
          <a:p>
            <a:pPr algn="just">
              <a:lnSpc>
                <a:spcPct val="150000"/>
              </a:lnSpc>
              <a:spcAft>
                <a:spcPts val="1000"/>
              </a:spcAft>
            </a:pPr>
            <a:r>
              <a:rPr lang="en-GB" sz="2500" b="1" dirty="0">
                <a:effectLst/>
                <a:latin typeface="Book Antiqua" panose="02040602050305030304" pitchFamily="18" charset="0"/>
                <a:ea typeface="Cambria" panose="02040503050406030204" pitchFamily="18" charset="0"/>
                <a:cs typeface="Times New Roman" panose="02020603050405020304" pitchFamily="18" charset="0"/>
              </a:rPr>
              <a:t>Specifications</a:t>
            </a:r>
            <a:endParaRPr lang="en-GB" sz="21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2A87BC6B-8B65-4C6E-8527-42740A0ED087}"/>
              </a:ext>
            </a:extLst>
          </p:cNvPr>
          <p:cNvPicPr>
            <a:picLocks noChangeAspect="1"/>
          </p:cNvPicPr>
          <p:nvPr/>
        </p:nvPicPr>
        <p:blipFill>
          <a:blip r:embed="rId3"/>
          <a:stretch>
            <a:fillRect/>
          </a:stretch>
        </p:blipFill>
        <p:spPr>
          <a:xfrm>
            <a:off x="1562646" y="2044932"/>
            <a:ext cx="8849960" cy="4258269"/>
          </a:xfrm>
          <a:prstGeom prst="rect">
            <a:avLst/>
          </a:prstGeom>
        </p:spPr>
      </p:pic>
    </p:spTree>
    <p:extLst>
      <p:ext uri="{BB962C8B-B14F-4D97-AF65-F5344CB8AC3E}">
        <p14:creationId xmlns:p14="http://schemas.microsoft.com/office/powerpoint/2010/main" val="14597024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144381"/>
            <a:ext cx="10491893" cy="612219"/>
          </a:xfrm>
          <a:prstGeom prst="rect">
            <a:avLst/>
          </a:prstGeom>
          <a:noFill/>
        </p:spPr>
        <p:txBody>
          <a:bodyPr wrap="square">
            <a:spAutoFit/>
          </a:bodyPr>
          <a:lstStyle/>
          <a:p>
            <a:pPr algn="just">
              <a:lnSpc>
                <a:spcPct val="150000"/>
              </a:lnSpc>
              <a:spcAft>
                <a:spcPts val="1000"/>
              </a:spcAft>
            </a:pPr>
            <a:r>
              <a:rPr lang="en-GB" sz="2500" b="1" dirty="0">
                <a:effectLst/>
                <a:latin typeface="Book Antiqua" panose="02040602050305030304" pitchFamily="18" charset="0"/>
                <a:ea typeface="Cambria" panose="02040503050406030204" pitchFamily="18" charset="0"/>
                <a:cs typeface="Times New Roman" panose="02020603050405020304" pitchFamily="18" charset="0"/>
              </a:rPr>
              <a:t>Example of Specifications</a:t>
            </a:r>
            <a:endParaRPr lang="en-GB" sz="21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8" name="Picture 7">
            <a:extLst>
              <a:ext uri="{FF2B5EF4-FFF2-40B4-BE49-F238E27FC236}">
                <a16:creationId xmlns:a16="http://schemas.microsoft.com/office/drawing/2014/main" id="{88BBB59A-D735-4506-9B36-FBDA2B9C047D}"/>
              </a:ext>
            </a:extLst>
          </p:cNvPr>
          <p:cNvPicPr>
            <a:picLocks noChangeAspect="1"/>
          </p:cNvPicPr>
          <p:nvPr/>
        </p:nvPicPr>
        <p:blipFill>
          <a:blip r:embed="rId3"/>
          <a:stretch>
            <a:fillRect/>
          </a:stretch>
        </p:blipFill>
        <p:spPr>
          <a:xfrm>
            <a:off x="1539792" y="2168338"/>
            <a:ext cx="8773749" cy="4201111"/>
          </a:xfrm>
          <a:prstGeom prst="rect">
            <a:avLst/>
          </a:prstGeom>
        </p:spPr>
      </p:pic>
    </p:spTree>
    <p:extLst>
      <p:ext uri="{BB962C8B-B14F-4D97-AF65-F5344CB8AC3E}">
        <p14:creationId xmlns:p14="http://schemas.microsoft.com/office/powerpoint/2010/main" val="18719806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144381"/>
            <a:ext cx="10491893" cy="612219"/>
          </a:xfrm>
          <a:prstGeom prst="rect">
            <a:avLst/>
          </a:prstGeom>
          <a:noFill/>
        </p:spPr>
        <p:txBody>
          <a:bodyPr wrap="square">
            <a:spAutoFit/>
          </a:bodyPr>
          <a:lstStyle/>
          <a:p>
            <a:pPr algn="just">
              <a:lnSpc>
                <a:spcPct val="150000"/>
              </a:lnSpc>
              <a:spcAft>
                <a:spcPts val="1000"/>
              </a:spcAft>
            </a:pPr>
            <a:r>
              <a:rPr lang="en-GB" sz="2500" b="1" dirty="0">
                <a:latin typeface="Book Antiqua" panose="02040602050305030304" pitchFamily="18" charset="0"/>
                <a:ea typeface="Cambria" panose="02040503050406030204" pitchFamily="18" charset="0"/>
                <a:cs typeface="Times New Roman" panose="02020603050405020304" pitchFamily="18" charset="0"/>
              </a:rPr>
              <a:t>Architecture</a:t>
            </a:r>
            <a:endParaRPr lang="en-GB" sz="21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5535CBEB-90B2-4966-A6E9-49C4CF615A6A}"/>
              </a:ext>
            </a:extLst>
          </p:cNvPr>
          <p:cNvPicPr>
            <a:picLocks noChangeAspect="1"/>
          </p:cNvPicPr>
          <p:nvPr/>
        </p:nvPicPr>
        <p:blipFill>
          <a:blip r:embed="rId3"/>
          <a:stretch>
            <a:fillRect/>
          </a:stretch>
        </p:blipFill>
        <p:spPr>
          <a:xfrm>
            <a:off x="1250855" y="2074909"/>
            <a:ext cx="8945223" cy="3886742"/>
          </a:xfrm>
          <a:prstGeom prst="rect">
            <a:avLst/>
          </a:prstGeom>
        </p:spPr>
      </p:pic>
    </p:spTree>
    <p:extLst>
      <p:ext uri="{BB962C8B-B14F-4D97-AF65-F5344CB8AC3E}">
        <p14:creationId xmlns:p14="http://schemas.microsoft.com/office/powerpoint/2010/main" val="29184087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144381"/>
            <a:ext cx="10491893" cy="612219"/>
          </a:xfrm>
          <a:prstGeom prst="rect">
            <a:avLst/>
          </a:prstGeom>
          <a:noFill/>
        </p:spPr>
        <p:txBody>
          <a:bodyPr wrap="square">
            <a:spAutoFit/>
          </a:bodyPr>
          <a:lstStyle/>
          <a:p>
            <a:pPr algn="just">
              <a:lnSpc>
                <a:spcPct val="150000"/>
              </a:lnSpc>
              <a:spcAft>
                <a:spcPts val="1000"/>
              </a:spcAft>
            </a:pPr>
            <a:r>
              <a:rPr lang="en-GB" sz="2500" b="1" dirty="0">
                <a:latin typeface="Book Antiqua" panose="02040602050305030304" pitchFamily="18" charset="0"/>
                <a:ea typeface="Cambria" panose="02040503050406030204" pitchFamily="18" charset="0"/>
                <a:cs typeface="Times New Roman" panose="02020603050405020304" pitchFamily="18" charset="0"/>
              </a:rPr>
              <a:t>Example : Architecture</a:t>
            </a:r>
            <a:endParaRPr lang="en-GB" sz="21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8" name="Picture 7">
            <a:extLst>
              <a:ext uri="{FF2B5EF4-FFF2-40B4-BE49-F238E27FC236}">
                <a16:creationId xmlns:a16="http://schemas.microsoft.com/office/drawing/2014/main" id="{E7D0AF0D-2AD4-4B0E-A0CE-EAFB507CEF28}"/>
              </a:ext>
            </a:extLst>
          </p:cNvPr>
          <p:cNvPicPr>
            <a:picLocks noChangeAspect="1"/>
          </p:cNvPicPr>
          <p:nvPr/>
        </p:nvPicPr>
        <p:blipFill>
          <a:blip r:embed="rId3"/>
          <a:stretch>
            <a:fillRect/>
          </a:stretch>
        </p:blipFill>
        <p:spPr>
          <a:xfrm>
            <a:off x="738491" y="2204567"/>
            <a:ext cx="9459645" cy="3191320"/>
          </a:xfrm>
          <a:prstGeom prst="rect">
            <a:avLst/>
          </a:prstGeom>
        </p:spPr>
      </p:pic>
    </p:spTree>
    <p:extLst>
      <p:ext uri="{BB962C8B-B14F-4D97-AF65-F5344CB8AC3E}">
        <p14:creationId xmlns:p14="http://schemas.microsoft.com/office/powerpoint/2010/main" val="5322140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144381"/>
            <a:ext cx="10491893" cy="612219"/>
          </a:xfrm>
          <a:prstGeom prst="rect">
            <a:avLst/>
          </a:prstGeom>
          <a:noFill/>
        </p:spPr>
        <p:txBody>
          <a:bodyPr wrap="square">
            <a:spAutoFit/>
          </a:bodyPr>
          <a:lstStyle/>
          <a:p>
            <a:pPr algn="just">
              <a:lnSpc>
                <a:spcPct val="150000"/>
              </a:lnSpc>
              <a:spcAft>
                <a:spcPts val="1000"/>
              </a:spcAft>
            </a:pPr>
            <a:r>
              <a:rPr lang="en-GB" sz="2500" b="1" dirty="0">
                <a:latin typeface="Book Antiqua" panose="02040602050305030304" pitchFamily="18" charset="0"/>
                <a:ea typeface="Cambria" panose="02040503050406030204" pitchFamily="18" charset="0"/>
                <a:cs typeface="Times New Roman" panose="02020603050405020304" pitchFamily="18" charset="0"/>
              </a:rPr>
              <a:t>Example: Architecture</a:t>
            </a:r>
            <a:endParaRPr lang="en-GB" sz="21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788995E6-9628-4B5B-B6C3-A10A2176C540}"/>
              </a:ext>
            </a:extLst>
          </p:cNvPr>
          <p:cNvPicPr>
            <a:picLocks noChangeAspect="1"/>
          </p:cNvPicPr>
          <p:nvPr/>
        </p:nvPicPr>
        <p:blipFill>
          <a:blip r:embed="rId3"/>
          <a:stretch>
            <a:fillRect/>
          </a:stretch>
        </p:blipFill>
        <p:spPr>
          <a:xfrm>
            <a:off x="1157165" y="2306511"/>
            <a:ext cx="9335803" cy="3315163"/>
          </a:xfrm>
          <a:prstGeom prst="rect">
            <a:avLst/>
          </a:prstGeom>
        </p:spPr>
      </p:pic>
    </p:spTree>
    <p:extLst>
      <p:ext uri="{BB962C8B-B14F-4D97-AF65-F5344CB8AC3E}">
        <p14:creationId xmlns:p14="http://schemas.microsoft.com/office/powerpoint/2010/main" val="13501866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144381"/>
            <a:ext cx="10491893" cy="612219"/>
          </a:xfrm>
          <a:prstGeom prst="rect">
            <a:avLst/>
          </a:prstGeom>
          <a:noFill/>
        </p:spPr>
        <p:txBody>
          <a:bodyPr wrap="square">
            <a:spAutoFit/>
          </a:bodyPr>
          <a:lstStyle/>
          <a:p>
            <a:pPr algn="just">
              <a:lnSpc>
                <a:spcPct val="150000"/>
              </a:lnSpc>
              <a:spcAft>
                <a:spcPts val="1000"/>
              </a:spcAft>
            </a:pPr>
            <a:r>
              <a:rPr lang="en-GB" sz="2500" b="1" dirty="0">
                <a:latin typeface="Book Antiqua" panose="02040602050305030304" pitchFamily="18" charset="0"/>
                <a:ea typeface="Cambria" panose="02040503050406030204" pitchFamily="18" charset="0"/>
                <a:cs typeface="Times New Roman" panose="02020603050405020304" pitchFamily="18" charset="0"/>
              </a:rPr>
              <a:t>Example: Architecture</a:t>
            </a:r>
            <a:endParaRPr lang="en-GB" sz="21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8" name="Picture 7">
            <a:extLst>
              <a:ext uri="{FF2B5EF4-FFF2-40B4-BE49-F238E27FC236}">
                <a16:creationId xmlns:a16="http://schemas.microsoft.com/office/drawing/2014/main" id="{9DC53F8C-3CE7-4B85-B428-29F71FFFE8D6}"/>
              </a:ext>
            </a:extLst>
          </p:cNvPr>
          <p:cNvPicPr>
            <a:picLocks noChangeAspect="1"/>
          </p:cNvPicPr>
          <p:nvPr/>
        </p:nvPicPr>
        <p:blipFill>
          <a:blip r:embed="rId3"/>
          <a:stretch>
            <a:fillRect/>
          </a:stretch>
        </p:blipFill>
        <p:spPr>
          <a:xfrm>
            <a:off x="2105519" y="2266488"/>
            <a:ext cx="6725589" cy="3067478"/>
          </a:xfrm>
          <a:prstGeom prst="rect">
            <a:avLst/>
          </a:prstGeom>
        </p:spPr>
      </p:pic>
    </p:spTree>
    <p:extLst>
      <p:ext uri="{BB962C8B-B14F-4D97-AF65-F5344CB8AC3E}">
        <p14:creationId xmlns:p14="http://schemas.microsoft.com/office/powerpoint/2010/main" val="34123694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144381"/>
            <a:ext cx="10491893" cy="612219"/>
          </a:xfrm>
          <a:prstGeom prst="rect">
            <a:avLst/>
          </a:prstGeom>
          <a:noFill/>
        </p:spPr>
        <p:txBody>
          <a:bodyPr wrap="square">
            <a:spAutoFit/>
          </a:bodyPr>
          <a:lstStyle/>
          <a:p>
            <a:pPr algn="just">
              <a:lnSpc>
                <a:spcPct val="150000"/>
              </a:lnSpc>
              <a:spcAft>
                <a:spcPts val="1000"/>
              </a:spcAft>
            </a:pPr>
            <a:r>
              <a:rPr lang="en-GB" sz="2500" b="1" dirty="0">
                <a:latin typeface="Book Antiqua" panose="02040602050305030304" pitchFamily="18" charset="0"/>
                <a:ea typeface="Cambria" panose="02040503050406030204" pitchFamily="18" charset="0"/>
                <a:cs typeface="Times New Roman" panose="02020603050405020304" pitchFamily="18" charset="0"/>
              </a:rPr>
              <a:t>Example: Architecture</a:t>
            </a:r>
            <a:endParaRPr lang="en-GB" sz="21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4BFB8605-0C58-4F50-939F-1A9483940F66}"/>
              </a:ext>
            </a:extLst>
          </p:cNvPr>
          <p:cNvPicPr>
            <a:picLocks noChangeAspect="1"/>
          </p:cNvPicPr>
          <p:nvPr/>
        </p:nvPicPr>
        <p:blipFill>
          <a:blip r:embed="rId3"/>
          <a:stretch>
            <a:fillRect/>
          </a:stretch>
        </p:blipFill>
        <p:spPr>
          <a:xfrm>
            <a:off x="2973494" y="1863388"/>
            <a:ext cx="4670878" cy="4362682"/>
          </a:xfrm>
          <a:prstGeom prst="rect">
            <a:avLst/>
          </a:prstGeom>
        </p:spPr>
      </p:pic>
    </p:spTree>
    <p:extLst>
      <p:ext uri="{BB962C8B-B14F-4D97-AF65-F5344CB8AC3E}">
        <p14:creationId xmlns:p14="http://schemas.microsoft.com/office/powerpoint/2010/main" val="8692585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144381"/>
            <a:ext cx="10491893" cy="612219"/>
          </a:xfrm>
          <a:prstGeom prst="rect">
            <a:avLst/>
          </a:prstGeom>
          <a:noFill/>
        </p:spPr>
        <p:txBody>
          <a:bodyPr wrap="square">
            <a:spAutoFit/>
          </a:bodyPr>
          <a:lstStyle/>
          <a:p>
            <a:pPr algn="just">
              <a:lnSpc>
                <a:spcPct val="150000"/>
              </a:lnSpc>
              <a:spcAft>
                <a:spcPts val="1000"/>
              </a:spcAft>
            </a:pPr>
            <a:r>
              <a:rPr lang="en-GB" sz="2500" b="1" dirty="0">
                <a:latin typeface="Book Antiqua" panose="02040602050305030304" pitchFamily="18" charset="0"/>
                <a:ea typeface="Cambria" panose="02040503050406030204" pitchFamily="18" charset="0"/>
                <a:cs typeface="Times New Roman" panose="02020603050405020304" pitchFamily="18" charset="0"/>
              </a:rPr>
              <a:t>Designing Hardware and Software Components</a:t>
            </a:r>
            <a:endParaRPr lang="en-GB" sz="21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8" name="Picture 7">
            <a:extLst>
              <a:ext uri="{FF2B5EF4-FFF2-40B4-BE49-F238E27FC236}">
                <a16:creationId xmlns:a16="http://schemas.microsoft.com/office/drawing/2014/main" id="{7F2AAA11-897A-43DF-B33C-1E6E78936D6E}"/>
              </a:ext>
            </a:extLst>
          </p:cNvPr>
          <p:cNvPicPr>
            <a:picLocks noChangeAspect="1"/>
          </p:cNvPicPr>
          <p:nvPr/>
        </p:nvPicPr>
        <p:blipFill>
          <a:blip r:embed="rId3"/>
          <a:stretch>
            <a:fillRect/>
          </a:stretch>
        </p:blipFill>
        <p:spPr>
          <a:xfrm>
            <a:off x="1679787" y="2047980"/>
            <a:ext cx="7752172" cy="4203584"/>
          </a:xfrm>
          <a:prstGeom prst="rect">
            <a:avLst/>
          </a:prstGeom>
        </p:spPr>
      </p:pic>
    </p:spTree>
    <p:extLst>
      <p:ext uri="{BB962C8B-B14F-4D97-AF65-F5344CB8AC3E}">
        <p14:creationId xmlns:p14="http://schemas.microsoft.com/office/powerpoint/2010/main" val="11314215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144381"/>
            <a:ext cx="10491893" cy="612219"/>
          </a:xfrm>
          <a:prstGeom prst="rect">
            <a:avLst/>
          </a:prstGeom>
          <a:noFill/>
        </p:spPr>
        <p:txBody>
          <a:bodyPr wrap="square">
            <a:spAutoFit/>
          </a:bodyPr>
          <a:lstStyle/>
          <a:p>
            <a:pPr algn="just">
              <a:lnSpc>
                <a:spcPct val="150000"/>
              </a:lnSpc>
              <a:spcAft>
                <a:spcPts val="1000"/>
              </a:spcAft>
            </a:pPr>
            <a:r>
              <a:rPr lang="en-GB" sz="2500" b="1" dirty="0">
                <a:latin typeface="Book Antiqua" panose="02040602050305030304" pitchFamily="18" charset="0"/>
                <a:ea typeface="Cambria" panose="02040503050406030204" pitchFamily="18" charset="0"/>
                <a:cs typeface="Times New Roman" panose="02020603050405020304" pitchFamily="18" charset="0"/>
              </a:rPr>
              <a:t>System Integration</a:t>
            </a:r>
            <a:endParaRPr lang="en-GB" sz="21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78A9687E-9625-4B37-B210-A8883EDEBF94}"/>
              </a:ext>
            </a:extLst>
          </p:cNvPr>
          <p:cNvPicPr>
            <a:picLocks noChangeAspect="1"/>
          </p:cNvPicPr>
          <p:nvPr/>
        </p:nvPicPr>
        <p:blipFill>
          <a:blip r:embed="rId3"/>
          <a:stretch>
            <a:fillRect/>
          </a:stretch>
        </p:blipFill>
        <p:spPr>
          <a:xfrm>
            <a:off x="2133600" y="1972610"/>
            <a:ext cx="8028305" cy="4182109"/>
          </a:xfrm>
          <a:prstGeom prst="rect">
            <a:avLst/>
          </a:prstGeom>
        </p:spPr>
      </p:pic>
    </p:spTree>
    <p:extLst>
      <p:ext uri="{BB962C8B-B14F-4D97-AF65-F5344CB8AC3E}">
        <p14:creationId xmlns:p14="http://schemas.microsoft.com/office/powerpoint/2010/main" val="42483294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144381"/>
            <a:ext cx="10491893" cy="4943597"/>
          </a:xfrm>
          <a:prstGeom prst="rect">
            <a:avLst/>
          </a:prstGeom>
          <a:noFill/>
        </p:spPr>
        <p:txBody>
          <a:bodyPr wrap="square">
            <a:spAutoFit/>
          </a:bodyPr>
          <a:lstStyle/>
          <a:p>
            <a:pPr algn="just">
              <a:lnSpc>
                <a:spcPct val="150000"/>
              </a:lnSpc>
              <a:spcAft>
                <a:spcPts val="1000"/>
              </a:spcAft>
            </a:pPr>
            <a:r>
              <a:rPr lang="en-GB" sz="2500" b="1" dirty="0">
                <a:latin typeface="Book Antiqua" panose="02040602050305030304" pitchFamily="18" charset="0"/>
                <a:ea typeface="Cambria" panose="02040503050406030204" pitchFamily="18" charset="0"/>
                <a:cs typeface="Times New Roman" panose="02020603050405020304" pitchFamily="18" charset="0"/>
              </a:rPr>
              <a:t>Design Flow Models</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Times New Roman" panose="02020603050405020304" pitchFamily="18" charset="0"/>
              </a:rPr>
              <a:t>A design flow is a sequence of steps to be followed during a design.</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Times New Roman" panose="02020603050405020304" pitchFamily="18" charset="0"/>
              </a:rPr>
              <a:t> Some of the steps can be performed by tools, such as compilers or CAD systems; other steps can be performed by hand. </a:t>
            </a:r>
          </a:p>
          <a:p>
            <a:pPr algn="just">
              <a:lnSpc>
                <a:spcPct val="150000"/>
              </a:lnSpc>
              <a:spcAft>
                <a:spcPts val="1000"/>
              </a:spcAft>
            </a:pPr>
            <a:r>
              <a:rPr lang="en-GB" sz="2200" dirty="0">
                <a:latin typeface="Book Antiqua" panose="02040602050305030304" pitchFamily="18" charset="0"/>
                <a:ea typeface="Cambria" panose="02040503050406030204" pitchFamily="18" charset="0"/>
                <a:cs typeface="Times New Roman" panose="02020603050405020304" pitchFamily="18" charset="0"/>
              </a:rPr>
              <a:t>	Types:</a:t>
            </a:r>
          </a:p>
          <a:p>
            <a:pPr marL="2525713" lvl="2" indent="-457200" algn="just">
              <a:lnSpc>
                <a:spcPct val="150000"/>
              </a:lnSpc>
              <a:spcAft>
                <a:spcPts val="1000"/>
              </a:spcAft>
              <a:buFont typeface="+mj-lt"/>
              <a:buAutoNum type="arabicPeriod"/>
            </a:pPr>
            <a:r>
              <a:rPr lang="en-GB" sz="2200" dirty="0">
                <a:effectLst/>
                <a:latin typeface="Book Antiqua" panose="02040602050305030304" pitchFamily="18" charset="0"/>
                <a:ea typeface="Cambria" panose="02040503050406030204" pitchFamily="18" charset="0"/>
                <a:cs typeface="Times New Roman" panose="02020603050405020304" pitchFamily="18" charset="0"/>
              </a:rPr>
              <a:t>Waterfall</a:t>
            </a:r>
            <a:endParaRPr lang="en-GB" sz="2200" dirty="0">
              <a:latin typeface="Book Antiqua" panose="02040602050305030304" pitchFamily="18" charset="0"/>
              <a:ea typeface="Cambria" panose="02040503050406030204" pitchFamily="18" charset="0"/>
              <a:cs typeface="Times New Roman" panose="02020603050405020304" pitchFamily="18" charset="0"/>
            </a:endParaRPr>
          </a:p>
          <a:p>
            <a:pPr marL="2525713" lvl="2" indent="-457200" algn="just">
              <a:lnSpc>
                <a:spcPct val="150000"/>
              </a:lnSpc>
              <a:spcAft>
                <a:spcPts val="1000"/>
              </a:spcAft>
              <a:buFont typeface="+mj-lt"/>
              <a:buAutoNum type="arabicPeriod"/>
            </a:pPr>
            <a:r>
              <a:rPr lang="en-GB" sz="2200" dirty="0">
                <a:latin typeface="Book Antiqua" panose="02040602050305030304" pitchFamily="18" charset="0"/>
                <a:ea typeface="Cambria" panose="02040503050406030204" pitchFamily="18" charset="0"/>
                <a:cs typeface="Times New Roman" panose="02020603050405020304" pitchFamily="18" charset="0"/>
              </a:rPr>
              <a:t>Spiral</a:t>
            </a:r>
          </a:p>
          <a:p>
            <a:pPr marL="2525713" lvl="2" indent="-457200" algn="just">
              <a:lnSpc>
                <a:spcPct val="150000"/>
              </a:lnSpc>
              <a:spcAft>
                <a:spcPts val="1000"/>
              </a:spcAft>
              <a:buFont typeface="+mj-lt"/>
              <a:buAutoNum type="arabicPeriod"/>
            </a:pPr>
            <a:r>
              <a:rPr lang="en-GB" sz="2200" dirty="0">
                <a:effectLst/>
                <a:latin typeface="Book Antiqua" panose="02040602050305030304" pitchFamily="18" charset="0"/>
                <a:ea typeface="Cambria" panose="02040503050406030204" pitchFamily="18" charset="0"/>
                <a:cs typeface="Times New Roman" panose="02020603050405020304" pitchFamily="18" charset="0"/>
              </a:rPr>
              <a:t>Successive Refinement Model</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Tree>
    <p:extLst>
      <p:ext uri="{BB962C8B-B14F-4D97-AF65-F5344CB8AC3E}">
        <p14:creationId xmlns:p14="http://schemas.microsoft.com/office/powerpoint/2010/main" val="12761799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510141"/>
            <a:ext cx="10804619" cy="1255408"/>
          </a:xfrm>
          <a:prstGeom prst="rect">
            <a:avLst/>
          </a:prstGeom>
          <a:noFill/>
        </p:spPr>
        <p:txBody>
          <a:bodyPr wrap="square">
            <a:spAutoFit/>
          </a:bodyPr>
          <a:lstStyle/>
          <a:p>
            <a:pPr algn="just">
              <a:lnSpc>
                <a:spcPct val="150000"/>
              </a:lnSpc>
              <a:spcAft>
                <a:spcPts val="1000"/>
              </a:spcAft>
            </a:pPr>
            <a:r>
              <a:rPr lang="en-GB" sz="2500" b="1" dirty="0">
                <a:latin typeface="Book Antiqua" panose="02040602050305030304" pitchFamily="18" charset="0"/>
                <a:ea typeface="Cambria" panose="02040503050406030204" pitchFamily="18" charset="0"/>
                <a:cs typeface="Times New Roman" panose="02020603050405020304" pitchFamily="18" charset="0"/>
              </a:rPr>
              <a:t>Water Fall Model</a:t>
            </a:r>
          </a:p>
          <a:p>
            <a:pPr marL="342900" indent="-342900" algn="just">
              <a:lnSpc>
                <a:spcPct val="15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5E7D4955-48F6-448F-9B5B-67E78417D104}"/>
              </a:ext>
            </a:extLst>
          </p:cNvPr>
          <p:cNvPicPr>
            <a:picLocks noChangeAspect="1"/>
          </p:cNvPicPr>
          <p:nvPr/>
        </p:nvPicPr>
        <p:blipFill>
          <a:blip r:embed="rId3"/>
          <a:stretch>
            <a:fillRect/>
          </a:stretch>
        </p:blipFill>
        <p:spPr>
          <a:xfrm>
            <a:off x="3654112" y="2953719"/>
            <a:ext cx="4477375" cy="2553056"/>
          </a:xfrm>
          <a:prstGeom prst="rect">
            <a:avLst/>
          </a:prstGeom>
        </p:spPr>
      </p:pic>
    </p:spTree>
    <p:extLst>
      <p:ext uri="{BB962C8B-B14F-4D97-AF65-F5344CB8AC3E}">
        <p14:creationId xmlns:p14="http://schemas.microsoft.com/office/powerpoint/2010/main" val="36642191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144381"/>
            <a:ext cx="10491893" cy="1255408"/>
          </a:xfrm>
          <a:prstGeom prst="rect">
            <a:avLst/>
          </a:prstGeom>
          <a:noFill/>
        </p:spPr>
        <p:txBody>
          <a:bodyPr wrap="square">
            <a:spAutoFit/>
          </a:bodyPr>
          <a:lstStyle/>
          <a:p>
            <a:pPr algn="just">
              <a:lnSpc>
                <a:spcPct val="150000"/>
              </a:lnSpc>
              <a:spcAft>
                <a:spcPts val="1000"/>
              </a:spcAft>
            </a:pPr>
            <a:r>
              <a:rPr lang="en-GB" sz="2500" b="1" dirty="0">
                <a:latin typeface="Book Antiqua" panose="02040602050305030304" pitchFamily="18" charset="0"/>
                <a:ea typeface="Cambria" panose="02040503050406030204" pitchFamily="18" charset="0"/>
                <a:cs typeface="Times New Roman" panose="02020603050405020304" pitchFamily="18" charset="0"/>
              </a:rPr>
              <a:t>Water Fall Model</a:t>
            </a:r>
          </a:p>
          <a:p>
            <a:pPr marL="342900" indent="-342900" algn="just">
              <a:lnSpc>
                <a:spcPct val="15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DC0B9C38-402C-4BB9-90A0-C398E54B5EBB}"/>
              </a:ext>
            </a:extLst>
          </p:cNvPr>
          <p:cNvPicPr>
            <a:picLocks noChangeAspect="1"/>
          </p:cNvPicPr>
          <p:nvPr/>
        </p:nvPicPr>
        <p:blipFill>
          <a:blip r:embed="rId3"/>
          <a:stretch>
            <a:fillRect/>
          </a:stretch>
        </p:blipFill>
        <p:spPr>
          <a:xfrm>
            <a:off x="975419" y="2296721"/>
            <a:ext cx="10813946" cy="3359067"/>
          </a:xfrm>
          <a:prstGeom prst="rect">
            <a:avLst/>
          </a:prstGeom>
        </p:spPr>
      </p:pic>
    </p:spTree>
    <p:extLst>
      <p:ext uri="{BB962C8B-B14F-4D97-AF65-F5344CB8AC3E}">
        <p14:creationId xmlns:p14="http://schemas.microsoft.com/office/powerpoint/2010/main" val="21449798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144381"/>
            <a:ext cx="10804619" cy="5510419"/>
          </a:xfrm>
          <a:prstGeom prst="rect">
            <a:avLst/>
          </a:prstGeom>
          <a:noFill/>
        </p:spPr>
        <p:txBody>
          <a:bodyPr wrap="square">
            <a:spAutoFit/>
          </a:bodyPr>
          <a:lstStyle/>
          <a:p>
            <a:pPr algn="just">
              <a:lnSpc>
                <a:spcPct val="150000"/>
              </a:lnSpc>
              <a:spcAft>
                <a:spcPts val="1000"/>
              </a:spcAft>
            </a:pPr>
            <a:r>
              <a:rPr lang="en-GB" sz="2500" b="1" dirty="0">
                <a:latin typeface="Book Antiqua" panose="02040602050305030304" pitchFamily="18" charset="0"/>
                <a:ea typeface="Cambria" panose="02040503050406030204" pitchFamily="18" charset="0"/>
                <a:cs typeface="Times New Roman" panose="02020603050405020304" pitchFamily="18" charset="0"/>
              </a:rPr>
              <a:t>Water Fall Model</a:t>
            </a:r>
          </a:p>
          <a:p>
            <a:pPr marL="800100" lvl="1"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Times New Roman" panose="02020603050405020304" pitchFamily="18" charset="0"/>
              </a:rPr>
              <a:t>The Waterfall Model follows a one-way flow from abstraction to detailed design steps.</a:t>
            </a:r>
          </a:p>
          <a:p>
            <a:pPr marL="800100" lvl="1"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Times New Roman" panose="02020603050405020304" pitchFamily="18" charset="0"/>
              </a:rPr>
              <a:t>Top-down design provides foreknowledge of implementation in early phases.</a:t>
            </a:r>
          </a:p>
          <a:p>
            <a:pPr marL="800100" lvl="1"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Times New Roman" panose="02020603050405020304" pitchFamily="18" charset="0"/>
              </a:rPr>
              <a:t>Most designs are not purely top-down in practice.</a:t>
            </a:r>
          </a:p>
          <a:p>
            <a:pPr marL="800100" lvl="1"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Times New Roman" panose="02020603050405020304" pitchFamily="18" charset="0"/>
              </a:rPr>
              <a:t>The Waterfall Model is often seen as an unrealistic design process today.</a:t>
            </a:r>
          </a:p>
          <a:p>
            <a:pPr marL="800100" lvl="1"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Times New Roman" panose="02020603050405020304" pitchFamily="18" charset="0"/>
              </a:rPr>
              <a:t>Understanding the Waterfall Model helps in analysing its limitations and critiques.</a:t>
            </a:r>
          </a:p>
          <a:p>
            <a:pPr algn="just">
              <a:lnSpc>
                <a:spcPct val="150000"/>
              </a:lnSpc>
              <a:spcAft>
                <a:spcPts val="1000"/>
              </a:spcAft>
            </a:pPr>
            <a:endParaRPr lang="en-GB" sz="2500" b="1" dirty="0">
              <a:latin typeface="Book Antiqua" panose="02040602050305030304" pitchFamily="18" charset="0"/>
              <a:ea typeface="Cambria" panose="02040503050406030204" pitchFamily="18" charset="0"/>
              <a:cs typeface="Times New Roman" panose="02020603050405020304" pitchFamily="18" charset="0"/>
            </a:endParaRPr>
          </a:p>
          <a:p>
            <a:pPr marL="342900" indent="-342900" algn="just">
              <a:lnSpc>
                <a:spcPct val="15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Tree>
    <p:extLst>
      <p:ext uri="{BB962C8B-B14F-4D97-AF65-F5344CB8AC3E}">
        <p14:creationId xmlns:p14="http://schemas.microsoft.com/office/powerpoint/2010/main" val="41986423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44287" y="1322100"/>
            <a:ext cx="10418537" cy="1255408"/>
          </a:xfrm>
          <a:prstGeom prst="rect">
            <a:avLst/>
          </a:prstGeom>
          <a:noFill/>
        </p:spPr>
        <p:txBody>
          <a:bodyPr wrap="square">
            <a:spAutoFit/>
          </a:bodyPr>
          <a:lstStyle/>
          <a:p>
            <a:pPr algn="just">
              <a:lnSpc>
                <a:spcPct val="150000"/>
              </a:lnSpc>
              <a:spcAft>
                <a:spcPts val="1000"/>
              </a:spcAft>
            </a:pPr>
            <a:r>
              <a:rPr lang="en-GB" sz="2500" b="1" dirty="0">
                <a:latin typeface="Book Antiqua" panose="02040602050305030304" pitchFamily="18" charset="0"/>
                <a:ea typeface="Cambria" panose="02040503050406030204" pitchFamily="18" charset="0"/>
                <a:cs typeface="Times New Roman" panose="02020603050405020304" pitchFamily="18" charset="0"/>
              </a:rPr>
              <a:t>Spiral Model</a:t>
            </a:r>
          </a:p>
          <a:p>
            <a:pPr marL="342900" indent="-342900" algn="just">
              <a:lnSpc>
                <a:spcPct val="15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B52E68F6-A2A2-410A-BD03-4DE6F1AE15D6}"/>
              </a:ext>
            </a:extLst>
          </p:cNvPr>
          <p:cNvPicPr>
            <a:picLocks noChangeAspect="1"/>
          </p:cNvPicPr>
          <p:nvPr/>
        </p:nvPicPr>
        <p:blipFill>
          <a:blip r:embed="rId3"/>
          <a:stretch>
            <a:fillRect/>
          </a:stretch>
        </p:blipFill>
        <p:spPr>
          <a:xfrm>
            <a:off x="3204495" y="2069096"/>
            <a:ext cx="5010849" cy="3762900"/>
          </a:xfrm>
          <a:prstGeom prst="rect">
            <a:avLst/>
          </a:prstGeom>
        </p:spPr>
      </p:pic>
    </p:spTree>
    <p:extLst>
      <p:ext uri="{BB962C8B-B14F-4D97-AF65-F5344CB8AC3E}">
        <p14:creationId xmlns:p14="http://schemas.microsoft.com/office/powerpoint/2010/main" val="8005493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59435" y="1632061"/>
            <a:ext cx="10804619" cy="4043030"/>
          </a:xfrm>
          <a:prstGeom prst="rect">
            <a:avLst/>
          </a:prstGeom>
          <a:noFill/>
        </p:spPr>
        <p:txBody>
          <a:bodyPr wrap="square">
            <a:spAutoFit/>
          </a:bodyPr>
          <a:lstStyle/>
          <a:p>
            <a:pPr algn="just">
              <a:lnSpc>
                <a:spcPct val="150000"/>
              </a:lnSpc>
              <a:spcAft>
                <a:spcPts val="1000"/>
              </a:spcAft>
            </a:pPr>
            <a:r>
              <a:rPr lang="en-GB" sz="2500" b="1" dirty="0">
                <a:latin typeface="Book Antiqua" panose="02040602050305030304" pitchFamily="18" charset="0"/>
                <a:ea typeface="Cambria" panose="02040503050406030204" pitchFamily="18" charset="0"/>
                <a:cs typeface="Times New Roman" panose="02020603050405020304" pitchFamily="18" charset="0"/>
              </a:rPr>
              <a:t>Spiral Model</a:t>
            </a:r>
          </a:p>
          <a:p>
            <a:pPr marL="800100" lvl="1"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Times New Roman" panose="02020603050405020304" pitchFamily="18" charset="0"/>
              </a:rPr>
              <a:t>The spiral model assumes that several versions of the system will be built. </a:t>
            </a:r>
          </a:p>
          <a:p>
            <a:pPr marL="800100" lvl="1"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Times New Roman" panose="02020603050405020304" pitchFamily="18" charset="0"/>
              </a:rPr>
              <a:t>At each level of design, the designers go through requirements, construction, and testing phases. </a:t>
            </a:r>
          </a:p>
          <a:p>
            <a:pPr marL="800100" lvl="1"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Times New Roman" panose="02020603050405020304" pitchFamily="18" charset="0"/>
              </a:rPr>
              <a:t>At later stages when more complete versions of the system are constructed, each phase requires more work, widening the design spiral. </a:t>
            </a:r>
          </a:p>
          <a:p>
            <a:pPr marL="800100" lvl="1" indent="-342900" algn="just">
              <a:lnSpc>
                <a:spcPct val="15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Tree>
    <p:extLst>
      <p:ext uri="{BB962C8B-B14F-4D97-AF65-F5344CB8AC3E}">
        <p14:creationId xmlns:p14="http://schemas.microsoft.com/office/powerpoint/2010/main" val="33152017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27</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574581" y="1525300"/>
            <a:ext cx="10418537" cy="5207772"/>
          </a:xfrm>
          <a:prstGeom prst="rect">
            <a:avLst/>
          </a:prstGeom>
          <a:noFill/>
        </p:spPr>
        <p:txBody>
          <a:bodyPr wrap="square">
            <a:spAutoFit/>
          </a:bodyPr>
          <a:lstStyle/>
          <a:p>
            <a:pPr algn="just">
              <a:lnSpc>
                <a:spcPct val="150000"/>
              </a:lnSpc>
              <a:spcAft>
                <a:spcPts val="1000"/>
              </a:spcAft>
            </a:pPr>
            <a:r>
              <a:rPr lang="en-GB" sz="2500" b="1" dirty="0">
                <a:latin typeface="Book Antiqua" panose="02040602050305030304" pitchFamily="18" charset="0"/>
                <a:ea typeface="Cambria" panose="02040503050406030204" pitchFamily="18" charset="0"/>
                <a:cs typeface="Times New Roman" panose="02020603050405020304" pitchFamily="18" charset="0"/>
              </a:rPr>
              <a:t>Spiral Model</a:t>
            </a:r>
          </a:p>
          <a:p>
            <a:pPr marL="800100" lvl="1"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Times New Roman" panose="02020603050405020304" pitchFamily="18" charset="0"/>
              </a:rPr>
              <a:t>This successive refinement approach helps the designers understand the system  they are working on through a series of design cycles.</a:t>
            </a:r>
          </a:p>
          <a:p>
            <a:pPr marL="800100" lvl="1"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Times New Roman" panose="02020603050405020304" pitchFamily="18" charset="0"/>
              </a:rPr>
              <a:t>The first cycles at the top of the spiral are very small and short, while the final  cycles at the spiral’s bottom add detail learned from the earlier cycles of the spiral.</a:t>
            </a:r>
          </a:p>
          <a:p>
            <a:pPr marL="800100" lvl="1"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Times New Roman" panose="02020603050405020304" pitchFamily="18" charset="0"/>
              </a:rPr>
              <a:t>The spiral model is more realistic than the waterfall model because multiple </a:t>
            </a:r>
          </a:p>
          <a:p>
            <a:pPr marL="800100" lvl="1"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Times New Roman" panose="02020603050405020304" pitchFamily="18" charset="0"/>
              </a:rPr>
              <a:t>iterations are often necessary to add enough detail to complete a design.</a:t>
            </a:r>
          </a:p>
          <a:p>
            <a:pPr marL="342900" indent="-342900" algn="just">
              <a:lnSpc>
                <a:spcPct val="15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Tree>
    <p:extLst>
      <p:ext uri="{BB962C8B-B14F-4D97-AF65-F5344CB8AC3E}">
        <p14:creationId xmlns:p14="http://schemas.microsoft.com/office/powerpoint/2010/main" val="17358622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28</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574581" y="1525300"/>
            <a:ext cx="10418537" cy="611001"/>
          </a:xfrm>
          <a:prstGeom prst="rect">
            <a:avLst/>
          </a:prstGeom>
          <a:noFill/>
        </p:spPr>
        <p:txBody>
          <a:bodyPr wrap="square">
            <a:spAutoFit/>
          </a:bodyPr>
          <a:lstStyle/>
          <a:p>
            <a:pPr algn="just">
              <a:lnSpc>
                <a:spcPct val="150000"/>
              </a:lnSpc>
              <a:spcAft>
                <a:spcPts val="1000"/>
              </a:spcAft>
            </a:pPr>
            <a:r>
              <a:rPr lang="en-GB" sz="2500" b="1" dirty="0">
                <a:latin typeface="Book Antiqua" panose="02040602050305030304" pitchFamily="18" charset="0"/>
                <a:ea typeface="Cambria" panose="02040503050406030204" pitchFamily="18" charset="0"/>
                <a:cs typeface="Times New Roman" panose="02020603050405020304" pitchFamily="18" charset="0"/>
              </a:rPr>
              <a:t>Successive Refinement Model</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916B1977-89CD-4D76-9FE4-FF0584C5EE56}"/>
              </a:ext>
            </a:extLst>
          </p:cNvPr>
          <p:cNvPicPr>
            <a:picLocks noChangeAspect="1"/>
          </p:cNvPicPr>
          <p:nvPr/>
        </p:nvPicPr>
        <p:blipFill>
          <a:blip r:embed="rId3"/>
          <a:stretch>
            <a:fillRect/>
          </a:stretch>
        </p:blipFill>
        <p:spPr>
          <a:xfrm>
            <a:off x="2363161" y="2796244"/>
            <a:ext cx="5934903" cy="2715004"/>
          </a:xfrm>
          <a:prstGeom prst="rect">
            <a:avLst/>
          </a:prstGeom>
        </p:spPr>
      </p:pic>
    </p:spTree>
    <p:extLst>
      <p:ext uri="{BB962C8B-B14F-4D97-AF65-F5344CB8AC3E}">
        <p14:creationId xmlns:p14="http://schemas.microsoft.com/office/powerpoint/2010/main" val="38069113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19120" y="124928"/>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Process &amp; Design Flow Models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574581" y="1525300"/>
            <a:ext cx="10418537" cy="4640950"/>
          </a:xfrm>
          <a:prstGeom prst="rect">
            <a:avLst/>
          </a:prstGeom>
          <a:noFill/>
        </p:spPr>
        <p:txBody>
          <a:bodyPr wrap="square">
            <a:spAutoFit/>
          </a:bodyPr>
          <a:lstStyle/>
          <a:p>
            <a:pPr algn="just">
              <a:lnSpc>
                <a:spcPct val="150000"/>
              </a:lnSpc>
              <a:spcAft>
                <a:spcPts val="1000"/>
              </a:spcAft>
            </a:pPr>
            <a:r>
              <a:rPr lang="en-GB" sz="2500" b="1" dirty="0">
                <a:latin typeface="Book Antiqua" panose="02040602050305030304" pitchFamily="18" charset="0"/>
                <a:ea typeface="Cambria" panose="02040503050406030204" pitchFamily="18" charset="0"/>
                <a:cs typeface="Times New Roman" panose="02020603050405020304" pitchFamily="18" charset="0"/>
              </a:rPr>
              <a:t>Successive Refinement Model</a:t>
            </a:r>
          </a:p>
          <a:p>
            <a:pPr marL="800100" lvl="1"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Times New Roman" panose="02020603050405020304" pitchFamily="18" charset="0"/>
              </a:rPr>
              <a:t>A first system is used as a rough prototype, and successive models of the system are further refined.</a:t>
            </a:r>
          </a:p>
          <a:p>
            <a:pPr marL="800100" lvl="1"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Times New Roman" panose="02020603050405020304" pitchFamily="18" charset="0"/>
              </a:rPr>
              <a:t>This methodology makes sense when you are relatively unfamiliar with the  application domain for which you are building the system.</a:t>
            </a:r>
          </a:p>
          <a:p>
            <a:pPr marL="800100" lvl="1"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Times New Roman" panose="02020603050405020304" pitchFamily="18" charset="0"/>
              </a:rPr>
              <a:t>Refining the system by building several increasingly complex systems allows you  to test out architecture and design techniques.</a:t>
            </a:r>
          </a:p>
          <a:p>
            <a:pPr marL="800100" lvl="1"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Times New Roman" panose="02020603050405020304" pitchFamily="18" charset="0"/>
              </a:rPr>
              <a:t> The various iterations may also be only partially completed.</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Tree>
    <p:extLst>
      <p:ext uri="{BB962C8B-B14F-4D97-AF65-F5344CB8AC3E}">
        <p14:creationId xmlns:p14="http://schemas.microsoft.com/office/powerpoint/2010/main" val="27818395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30</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574582" y="1991746"/>
            <a:ext cx="9842805" cy="1945469"/>
          </a:xfrm>
          <a:prstGeom prst="rect">
            <a:avLst/>
          </a:prstGeom>
          <a:noFill/>
        </p:spPr>
        <p:txBody>
          <a:bodyPr wrap="square">
            <a:spAutoFit/>
          </a:bodyPr>
          <a:lstStyle/>
          <a:p>
            <a:pPr>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Reference</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lvl="2">
              <a:lnSpc>
                <a:spcPct val="200000"/>
              </a:lnSpc>
              <a:spcAft>
                <a:spcPts val="1000"/>
              </a:spcAft>
            </a:pPr>
            <a:r>
              <a:rPr lang="en-GB" dirty="0">
                <a:effectLst/>
                <a:latin typeface="Book Antiqua" panose="02040602050305030304" pitchFamily="18" charset="0"/>
                <a:ea typeface="Cambria" panose="02040503050406030204" pitchFamily="18" charset="0"/>
                <a:cs typeface="Times New Roman" panose="02020603050405020304" pitchFamily="18" charset="0"/>
              </a:rPr>
              <a:t>[1] M. Wolf, Computers as Components: Principles of Embedded Computing System Design, 5th ed. Cambridge, MA: Morgan Kaufmann, 2023.</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6461581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9.0.5012"/>
  <p:tag name="SLIDO_PRESENTATION_ID" val="00000000-0000-0000-0000-000000000000"/>
  <p:tag name="SLIDO_EVENT_UUID" val="eddce362-9253-4435-8b29-cc613f30b997"/>
  <p:tag name="SLIDO_EVENT_SECTION_UUID" val="8814b738-78d9-4566-ba18-34ed93458fba"/>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259</TotalTime>
  <Words>863</Words>
  <Application>Microsoft Office PowerPoint</Application>
  <PresentationFormat>Widescreen</PresentationFormat>
  <Paragraphs>174</Paragraphs>
  <Slides>31</Slides>
  <Notes>27</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31</vt:i4>
      </vt:variant>
    </vt:vector>
  </HeadingPairs>
  <TitlesOfParts>
    <vt:vector size="56" baseType="lpstr">
      <vt:lpstr>Arial</vt:lpstr>
      <vt:lpstr>Book Antiqua</vt:lpstr>
      <vt:lpstr>Calibri</vt:lpstr>
      <vt:lpstr>Calibri Light</vt:lpstr>
      <vt:lpstr>Cambria</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Process &amp; Design Flow Models</vt:lpstr>
      <vt:lpstr>Design Of Experiments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5</cp:revision>
  <dcterms:created xsi:type="dcterms:W3CDTF">2021-03-09T15:35:42Z</dcterms:created>
  <dcterms:modified xsi:type="dcterms:W3CDTF">2025-02-03T14:26:13Z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1.9.0.5012</vt:lpwstr>
  </property>
</Properties>
</file>