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lsx" ContentType="application/vnd.openxmlformats-officedocument.spreadsheetml.sheet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harts/chart1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ppt/charts/chart2.xml" ContentType="application/vnd.openxmlformats-officedocument.drawingml.chart+xml"/>
  <Override PartName="/ppt/charts/style2.xml" ContentType="application/vnd.ms-office.chartstyle+xml"/>
  <Override PartName="/ppt/charts/colors2.xml" ContentType="application/vnd.ms-office.chartcolorstyle+xml"/>
  <Override PartName="/ppt/charts/chart3.xml" ContentType="application/vnd.openxmlformats-officedocument.drawingml.chart+xml"/>
  <Override PartName="/ppt/charts/style3.xml" ContentType="application/vnd.ms-office.chartstyle+xml"/>
  <Override PartName="/ppt/charts/colors3.xml" ContentType="application/vnd.ms-office.chartcolorstyl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 autoCompressPictures="0">
  <p:sldMasterIdLst>
    <p:sldMasterId id="2147483648" r:id="rId4"/>
  </p:sldMasterIdLst>
  <p:notesMasterIdLst>
    <p:notesMasterId r:id="rId13"/>
  </p:notesMasterIdLst>
  <p:sldIdLst>
    <p:sldId id="539" r:id="rId5"/>
    <p:sldId id="547" r:id="rId6"/>
    <p:sldId id="557" r:id="rId7"/>
    <p:sldId id="550" r:id="rId8"/>
    <p:sldId id="551" r:id="rId9"/>
    <p:sldId id="543" r:id="rId10"/>
    <p:sldId id="553" r:id="rId11"/>
    <p:sldId id="554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15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561AD0C-4381-4CF9-ADB8-0BC6EEA08FDF}" v="61" dt="2023-01-16T10:36:59.050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012ECD-51FC-41F1-AA8D-1B2483CD663E}" styleName="Light Style 2 -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  <a:tblStyle styleId="{5A111915-BE36-4E01-A7E5-04B1672EAD32}" styleName="Light Style 2 - Accent 5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</a:tcBdr>
      </a:tcStyle>
    </a:band1H>
    <a:band1V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</a:tcBdr>
      </a:tcStyle>
    </a:band1V>
    <a:band2V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5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3725" autoAdjust="0"/>
  </p:normalViewPr>
  <p:slideViewPr>
    <p:cSldViewPr snapToGrid="0">
      <p:cViewPr>
        <p:scale>
          <a:sx n="200" d="100"/>
          <a:sy n="200" d="100"/>
        </p:scale>
        <p:origin x="-624" y="-1608"/>
      </p:cViewPr>
      <p:guideLst/>
    </p:cSldViewPr>
  </p:slideViewPr>
  <p:outlineViewPr>
    <p:cViewPr>
      <p:scale>
        <a:sx n="33" d="100"/>
        <a:sy n="33" d="100"/>
      </p:scale>
      <p:origin x="0" y="-1440"/>
    </p:cViewPr>
  </p:outlineViewPr>
  <p:notesTextViewPr>
    <p:cViewPr>
      <p:scale>
        <a:sx n="1" d="1"/>
        <a:sy n="1" d="1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notesMaster" Target="notesMasters/notesMaster1.xml"/><Relationship Id="rId18" Type="http://schemas.microsoft.com/office/2016/11/relationships/changesInfo" Target="changesInfos/changesInfo1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viewProps" Target="viewProps.xml"/><Relationship Id="rId10" Type="http://schemas.openxmlformats.org/officeDocument/2006/relationships/slide" Target="slides/slide6.xml"/><Relationship Id="rId19" Type="http://schemas.microsoft.com/office/2015/10/relationships/revisionInfo" Target="revisionInfo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ebecca Davies" userId="e57fb62ded565ca0" providerId="LiveId" clId="{3561AD0C-4381-4CF9-ADB8-0BC6EEA08FDF}"/>
    <pc:docChg chg="custSel addSld delSld modSld">
      <pc:chgData name="Rebecca Davies" userId="e57fb62ded565ca0" providerId="LiveId" clId="{3561AD0C-4381-4CF9-ADB8-0BC6EEA08FDF}" dt="2023-01-16T11:25:33.729" v="952" actId="20577"/>
      <pc:docMkLst>
        <pc:docMk/>
      </pc:docMkLst>
      <pc:sldChg chg="del">
        <pc:chgData name="Rebecca Davies" userId="e57fb62ded565ca0" providerId="LiveId" clId="{3561AD0C-4381-4CF9-ADB8-0BC6EEA08FDF}" dt="2023-01-13T20:10:06.609" v="90" actId="2696"/>
        <pc:sldMkLst>
          <pc:docMk/>
          <pc:sldMk cId="714287392" sldId="256"/>
        </pc:sldMkLst>
      </pc:sldChg>
      <pc:sldChg chg="del">
        <pc:chgData name="Rebecca Davies" userId="e57fb62ded565ca0" providerId="LiveId" clId="{3561AD0C-4381-4CF9-ADB8-0BC6EEA08FDF}" dt="2023-01-16T11:22:40.659" v="925" actId="2696"/>
        <pc:sldMkLst>
          <pc:docMk/>
          <pc:sldMk cId="3260502912" sldId="257"/>
        </pc:sldMkLst>
      </pc:sldChg>
      <pc:sldChg chg="del">
        <pc:chgData name="Rebecca Davies" userId="e57fb62ded565ca0" providerId="LiveId" clId="{3561AD0C-4381-4CF9-ADB8-0BC6EEA08FDF}" dt="2023-01-16T10:34:05.184" v="843" actId="2696"/>
        <pc:sldMkLst>
          <pc:docMk/>
          <pc:sldMk cId="1310275017" sldId="540"/>
        </pc:sldMkLst>
      </pc:sldChg>
      <pc:sldChg chg="addSp delSp modSp mod">
        <pc:chgData name="Rebecca Davies" userId="e57fb62ded565ca0" providerId="LiveId" clId="{3561AD0C-4381-4CF9-ADB8-0BC6EEA08FDF}" dt="2023-01-15T22:44:00.687" v="690" actId="1076"/>
        <pc:sldMkLst>
          <pc:docMk/>
          <pc:sldMk cId="1240846711" sldId="543"/>
        </pc:sldMkLst>
        <pc:spChg chg="del">
          <ac:chgData name="Rebecca Davies" userId="e57fb62ded565ca0" providerId="LiveId" clId="{3561AD0C-4381-4CF9-ADB8-0BC6EEA08FDF}" dt="2023-01-15T22:30:56.208" v="434" actId="478"/>
          <ac:spMkLst>
            <pc:docMk/>
            <pc:sldMk cId="1240846711" sldId="543"/>
            <ac:spMk id="2" creationId="{FA425EA5-DA2A-4F5D-9C8A-A8DD11EE97C3}"/>
          </ac:spMkLst>
        </pc:spChg>
        <pc:spChg chg="mod">
          <ac:chgData name="Rebecca Davies" userId="e57fb62ded565ca0" providerId="LiveId" clId="{3561AD0C-4381-4CF9-ADB8-0BC6EEA08FDF}" dt="2023-01-15T22:38:44.706" v="644" actId="313"/>
          <ac:spMkLst>
            <pc:docMk/>
            <pc:sldMk cId="1240846711" sldId="543"/>
            <ac:spMk id="3" creationId="{67CF293A-C923-4F3F-AE8F-23F74E3B00C9}"/>
          </ac:spMkLst>
        </pc:spChg>
        <pc:spChg chg="add del mod">
          <ac:chgData name="Rebecca Davies" userId="e57fb62ded565ca0" providerId="LiveId" clId="{3561AD0C-4381-4CF9-ADB8-0BC6EEA08FDF}" dt="2023-01-15T22:23:51.015" v="411" actId="478"/>
          <ac:spMkLst>
            <pc:docMk/>
            <pc:sldMk cId="1240846711" sldId="543"/>
            <ac:spMk id="5" creationId="{0AAC1D57-7280-FF03-EDD3-E1BE1829AF45}"/>
          </ac:spMkLst>
        </pc:spChg>
        <pc:spChg chg="add mod">
          <ac:chgData name="Rebecca Davies" userId="e57fb62ded565ca0" providerId="LiveId" clId="{3561AD0C-4381-4CF9-ADB8-0BC6EEA08FDF}" dt="2023-01-15T22:30:46.062" v="432" actId="1076"/>
          <ac:spMkLst>
            <pc:docMk/>
            <pc:sldMk cId="1240846711" sldId="543"/>
            <ac:spMk id="7" creationId="{E21C5746-A7EE-2B2C-18C2-52C578D69876}"/>
          </ac:spMkLst>
        </pc:spChg>
        <pc:spChg chg="add mod">
          <ac:chgData name="Rebecca Davies" userId="e57fb62ded565ca0" providerId="LiveId" clId="{3561AD0C-4381-4CF9-ADB8-0BC6EEA08FDF}" dt="2023-01-15T22:30:51.506" v="433" actId="1076"/>
          <ac:spMkLst>
            <pc:docMk/>
            <pc:sldMk cId="1240846711" sldId="543"/>
            <ac:spMk id="8" creationId="{087F4A61-F281-C394-7109-D21A78140D38}"/>
          </ac:spMkLst>
        </pc:spChg>
        <pc:spChg chg="add del mod">
          <ac:chgData name="Rebecca Davies" userId="e57fb62ded565ca0" providerId="LiveId" clId="{3561AD0C-4381-4CF9-ADB8-0BC6EEA08FDF}" dt="2023-01-15T22:30:59.920" v="435" actId="478"/>
          <ac:spMkLst>
            <pc:docMk/>
            <pc:sldMk cId="1240846711" sldId="543"/>
            <ac:spMk id="10" creationId="{75035038-9CF0-EB0E-CF1C-F87134EA3630}"/>
          </ac:spMkLst>
        </pc:spChg>
        <pc:spChg chg="add mod">
          <ac:chgData name="Rebecca Davies" userId="e57fb62ded565ca0" providerId="LiveId" clId="{3561AD0C-4381-4CF9-ADB8-0BC6EEA08FDF}" dt="2023-01-15T22:43:34.573" v="684" actId="1076"/>
          <ac:spMkLst>
            <pc:docMk/>
            <pc:sldMk cId="1240846711" sldId="543"/>
            <ac:spMk id="14" creationId="{BCC65621-DF4A-05E8-DE2A-0AE2F2C28C3A}"/>
          </ac:spMkLst>
        </pc:spChg>
        <pc:spChg chg="add del mod">
          <ac:chgData name="Rebecca Davies" userId="e57fb62ded565ca0" providerId="LiveId" clId="{3561AD0C-4381-4CF9-ADB8-0BC6EEA08FDF}" dt="2023-01-15T22:39:09.499" v="648" actId="478"/>
          <ac:spMkLst>
            <pc:docMk/>
            <pc:sldMk cId="1240846711" sldId="543"/>
            <ac:spMk id="15" creationId="{30BA8D0A-0E24-DB76-2A1F-005704F2D91A}"/>
          </ac:spMkLst>
        </pc:spChg>
        <pc:spChg chg="add mod">
          <ac:chgData name="Rebecca Davies" userId="e57fb62ded565ca0" providerId="LiveId" clId="{3561AD0C-4381-4CF9-ADB8-0BC6EEA08FDF}" dt="2023-01-15T22:43:17.714" v="681" actId="1076"/>
          <ac:spMkLst>
            <pc:docMk/>
            <pc:sldMk cId="1240846711" sldId="543"/>
            <ac:spMk id="16" creationId="{3747BF7B-FA78-5CE4-D07C-1326C5B4F428}"/>
          </ac:spMkLst>
        </pc:spChg>
        <pc:spChg chg="add del mod">
          <ac:chgData name="Rebecca Davies" userId="e57fb62ded565ca0" providerId="LiveId" clId="{3561AD0C-4381-4CF9-ADB8-0BC6EEA08FDF}" dt="2023-01-15T22:39:09.511" v="650"/>
          <ac:spMkLst>
            <pc:docMk/>
            <pc:sldMk cId="1240846711" sldId="543"/>
            <ac:spMk id="17" creationId="{40D94BFF-AE47-29D1-62E8-1D5849CAF703}"/>
          </ac:spMkLst>
        </pc:spChg>
        <pc:spChg chg="add mod">
          <ac:chgData name="Rebecca Davies" userId="e57fb62ded565ca0" providerId="LiveId" clId="{3561AD0C-4381-4CF9-ADB8-0BC6EEA08FDF}" dt="2023-01-15T22:40:34.500" v="658" actId="255"/>
          <ac:spMkLst>
            <pc:docMk/>
            <pc:sldMk cId="1240846711" sldId="543"/>
            <ac:spMk id="18" creationId="{ABCD0D20-1401-2718-C2FE-8DA77225EDDF}"/>
          </ac:spMkLst>
        </pc:spChg>
        <pc:spChg chg="add mod">
          <ac:chgData name="Rebecca Davies" userId="e57fb62ded565ca0" providerId="LiveId" clId="{3561AD0C-4381-4CF9-ADB8-0BC6EEA08FDF}" dt="2023-01-15T22:43:12.758" v="680" actId="1076"/>
          <ac:spMkLst>
            <pc:docMk/>
            <pc:sldMk cId="1240846711" sldId="543"/>
            <ac:spMk id="19" creationId="{E5EBA3C3-D59C-2B7F-DB95-03D725757AFE}"/>
          </ac:spMkLst>
        </pc:spChg>
        <pc:picChg chg="del">
          <ac:chgData name="Rebecca Davies" userId="e57fb62ded565ca0" providerId="LiveId" clId="{3561AD0C-4381-4CF9-ADB8-0BC6EEA08FDF}" dt="2023-01-15T22:22:39.223" v="410" actId="478"/>
          <ac:picMkLst>
            <pc:docMk/>
            <pc:sldMk cId="1240846711" sldId="543"/>
            <ac:picMk id="6" creationId="{1B04B052-E6DF-4BF0-8FE7-9B077DDAB09E}"/>
          </ac:picMkLst>
        </pc:picChg>
        <pc:cxnChg chg="add mod">
          <ac:chgData name="Rebecca Davies" userId="e57fb62ded565ca0" providerId="LiveId" clId="{3561AD0C-4381-4CF9-ADB8-0BC6EEA08FDF}" dt="2023-01-15T22:44:00.687" v="690" actId="1076"/>
          <ac:cxnSpMkLst>
            <pc:docMk/>
            <pc:sldMk cId="1240846711" sldId="543"/>
            <ac:cxnSpMk id="21" creationId="{80C881E4-0362-4465-695C-3A47422CDC38}"/>
          </ac:cxnSpMkLst>
        </pc:cxnChg>
        <pc:cxnChg chg="add mod">
          <ac:chgData name="Rebecca Davies" userId="e57fb62ded565ca0" providerId="LiveId" clId="{3561AD0C-4381-4CF9-ADB8-0BC6EEA08FDF}" dt="2023-01-15T22:43:51.443" v="688" actId="14100"/>
          <ac:cxnSpMkLst>
            <pc:docMk/>
            <pc:sldMk cId="1240846711" sldId="543"/>
            <ac:cxnSpMk id="22" creationId="{6CF37B1C-41C7-F2E9-F47F-7B7E97F85CC8}"/>
          </ac:cxnSpMkLst>
        </pc:cxnChg>
        <pc:cxnChg chg="add mod">
          <ac:chgData name="Rebecca Davies" userId="e57fb62ded565ca0" providerId="LiveId" clId="{3561AD0C-4381-4CF9-ADB8-0BC6EEA08FDF}" dt="2023-01-15T22:43:29.270" v="683" actId="1076"/>
          <ac:cxnSpMkLst>
            <pc:docMk/>
            <pc:sldMk cId="1240846711" sldId="543"/>
            <ac:cxnSpMk id="23" creationId="{191D6674-8E63-8E05-4C23-76144086516F}"/>
          </ac:cxnSpMkLst>
        </pc:cxnChg>
        <pc:cxnChg chg="add mod">
          <ac:chgData name="Rebecca Davies" userId="e57fb62ded565ca0" providerId="LiveId" clId="{3561AD0C-4381-4CF9-ADB8-0BC6EEA08FDF}" dt="2023-01-15T22:42:45.082" v="676" actId="14100"/>
          <ac:cxnSpMkLst>
            <pc:docMk/>
            <pc:sldMk cId="1240846711" sldId="543"/>
            <ac:cxnSpMk id="24" creationId="{CA80CBB3-A1D6-F5DF-3DAE-95147B571861}"/>
          </ac:cxnSpMkLst>
        </pc:cxnChg>
        <pc:cxnChg chg="add mod">
          <ac:chgData name="Rebecca Davies" userId="e57fb62ded565ca0" providerId="LiveId" clId="{3561AD0C-4381-4CF9-ADB8-0BC6EEA08FDF}" dt="2023-01-15T22:42:30.663" v="674" actId="1076"/>
          <ac:cxnSpMkLst>
            <pc:docMk/>
            <pc:sldMk cId="1240846711" sldId="543"/>
            <ac:cxnSpMk id="25" creationId="{D6A016D3-8EE0-EF93-962B-FB291F580B88}"/>
          </ac:cxnSpMkLst>
        </pc:cxnChg>
      </pc:sldChg>
      <pc:sldChg chg="del">
        <pc:chgData name="Rebecca Davies" userId="e57fb62ded565ca0" providerId="LiveId" clId="{3561AD0C-4381-4CF9-ADB8-0BC6EEA08FDF}" dt="2023-01-16T10:34:09.009" v="844" actId="2696"/>
        <pc:sldMkLst>
          <pc:docMk/>
          <pc:sldMk cId="3872894961" sldId="549"/>
        </pc:sldMkLst>
      </pc:sldChg>
      <pc:sldChg chg="addSp delSp modSp mod">
        <pc:chgData name="Rebecca Davies" userId="e57fb62ded565ca0" providerId="LiveId" clId="{3561AD0C-4381-4CF9-ADB8-0BC6EEA08FDF}" dt="2023-01-16T10:37:39.960" v="924" actId="20577"/>
        <pc:sldMkLst>
          <pc:docMk/>
          <pc:sldMk cId="3446205861" sldId="550"/>
        </pc:sldMkLst>
        <pc:spChg chg="mod">
          <ac:chgData name="Rebecca Davies" userId="e57fb62ded565ca0" providerId="LiveId" clId="{3561AD0C-4381-4CF9-ADB8-0BC6EEA08FDF}" dt="2023-01-13T21:20:39.959" v="209" actId="1076"/>
          <ac:spMkLst>
            <pc:docMk/>
            <pc:sldMk cId="3446205861" sldId="550"/>
            <ac:spMk id="2" creationId="{D734A3DF-5D86-4285-9517-A48D1DB56D34}"/>
          </ac:spMkLst>
        </pc:spChg>
        <pc:spChg chg="add mod">
          <ac:chgData name="Rebecca Davies" userId="e57fb62ded565ca0" providerId="LiveId" clId="{3561AD0C-4381-4CF9-ADB8-0BC6EEA08FDF}" dt="2023-01-16T10:36:07.602" v="872" actId="20577"/>
          <ac:spMkLst>
            <pc:docMk/>
            <pc:sldMk cId="3446205861" sldId="550"/>
            <ac:spMk id="3" creationId="{48D45A3A-9CA2-0802-A1C1-40CD849489C2}"/>
          </ac:spMkLst>
        </pc:spChg>
        <pc:spChg chg="add mod">
          <ac:chgData name="Rebecca Davies" userId="e57fb62ded565ca0" providerId="LiveId" clId="{3561AD0C-4381-4CF9-ADB8-0BC6EEA08FDF}" dt="2023-01-16T10:36:51.007" v="908" actId="1076"/>
          <ac:spMkLst>
            <pc:docMk/>
            <pc:sldMk cId="3446205861" sldId="550"/>
            <ac:spMk id="4" creationId="{CB7C2253-D4C2-EB0F-86C4-7CBE3D0EBE74}"/>
          </ac:spMkLst>
        </pc:spChg>
        <pc:spChg chg="add del mod">
          <ac:chgData name="Rebecca Davies" userId="e57fb62ded565ca0" providerId="LiveId" clId="{3561AD0C-4381-4CF9-ADB8-0BC6EEA08FDF}" dt="2023-01-13T20:21:18.722" v="115" actId="1957"/>
          <ac:spMkLst>
            <pc:docMk/>
            <pc:sldMk cId="3446205861" sldId="550"/>
            <ac:spMk id="4" creationId="{D62B6E1F-8376-31AC-1B6E-45E1E05173A1}"/>
          </ac:spMkLst>
        </pc:spChg>
        <pc:spChg chg="add mod">
          <ac:chgData name="Rebecca Davies" userId="e57fb62ded565ca0" providerId="LiveId" clId="{3561AD0C-4381-4CF9-ADB8-0BC6EEA08FDF}" dt="2023-01-16T10:37:39.960" v="924" actId="20577"/>
          <ac:spMkLst>
            <pc:docMk/>
            <pc:sldMk cId="3446205861" sldId="550"/>
            <ac:spMk id="5" creationId="{2A10416B-48A5-F3F3-D768-988F234A96E3}"/>
          </ac:spMkLst>
        </pc:spChg>
        <pc:graphicFrameChg chg="del">
          <ac:chgData name="Rebecca Davies" userId="e57fb62ded565ca0" providerId="LiveId" clId="{3561AD0C-4381-4CF9-ADB8-0BC6EEA08FDF}" dt="2023-01-13T20:20:38.252" v="112" actId="478"/>
          <ac:graphicFrameMkLst>
            <pc:docMk/>
            <pc:sldMk cId="3446205861" sldId="550"/>
            <ac:graphicFrameMk id="6" creationId="{480D4783-4FCB-41FA-96C7-57143B2277A4}"/>
          </ac:graphicFrameMkLst>
        </pc:graphicFrameChg>
        <pc:graphicFrameChg chg="add mod">
          <ac:chgData name="Rebecca Davies" userId="e57fb62ded565ca0" providerId="LiveId" clId="{3561AD0C-4381-4CF9-ADB8-0BC6EEA08FDF}" dt="2023-01-13T20:23:55.106" v="131" actId="1076"/>
          <ac:graphicFrameMkLst>
            <pc:docMk/>
            <pc:sldMk cId="3446205861" sldId="550"/>
            <ac:graphicFrameMk id="11" creationId="{6F1E8AB9-078C-A2C6-F9C7-2EAA509E4C25}"/>
          </ac:graphicFrameMkLst>
        </pc:graphicFrameChg>
        <pc:graphicFrameChg chg="add mod">
          <ac:chgData name="Rebecca Davies" userId="e57fb62ded565ca0" providerId="LiveId" clId="{3561AD0C-4381-4CF9-ADB8-0BC6EEA08FDF}" dt="2023-01-13T21:09:47.043" v="153" actId="14100"/>
          <ac:graphicFrameMkLst>
            <pc:docMk/>
            <pc:sldMk cId="3446205861" sldId="550"/>
            <ac:graphicFrameMk id="14" creationId="{F037A435-CBB0-3D7C-F63C-81C9098109AC}"/>
          </ac:graphicFrameMkLst>
        </pc:graphicFrameChg>
        <pc:graphicFrameChg chg="add del mod">
          <ac:chgData name="Rebecca Davies" userId="e57fb62ded565ca0" providerId="LiveId" clId="{3561AD0C-4381-4CF9-ADB8-0BC6EEA08FDF}" dt="2023-01-13T21:10:19.412" v="157" actId="1957"/>
          <ac:graphicFrameMkLst>
            <pc:docMk/>
            <pc:sldMk cId="3446205861" sldId="550"/>
            <ac:graphicFrameMk id="17" creationId="{7432E454-9FCE-9B46-E53C-2AB90DD6AC2C}"/>
          </ac:graphicFrameMkLst>
        </pc:graphicFrameChg>
        <pc:graphicFrameChg chg="add mod">
          <ac:chgData name="Rebecca Davies" userId="e57fb62ded565ca0" providerId="LiveId" clId="{3561AD0C-4381-4CF9-ADB8-0BC6EEA08FDF}" dt="2023-01-13T21:19:47.123" v="185" actId="14100"/>
          <ac:graphicFrameMkLst>
            <pc:docMk/>
            <pc:sldMk cId="3446205861" sldId="550"/>
            <ac:graphicFrameMk id="20" creationId="{7ACBB0AE-5C3C-E6ED-93E8-5C72A74823BC}"/>
          </ac:graphicFrameMkLst>
        </pc:graphicFrameChg>
      </pc:sldChg>
      <pc:sldChg chg="addSp delSp modSp mod setBg">
        <pc:chgData name="Rebecca Davies" userId="e57fb62ded565ca0" providerId="LiveId" clId="{3561AD0C-4381-4CF9-ADB8-0BC6EEA08FDF}" dt="2023-01-16T10:21:24.091" v="763"/>
        <pc:sldMkLst>
          <pc:docMk/>
          <pc:sldMk cId="991894500" sldId="551"/>
        </pc:sldMkLst>
        <pc:spChg chg="mod">
          <ac:chgData name="Rebecca Davies" userId="e57fb62ded565ca0" providerId="LiveId" clId="{3561AD0C-4381-4CF9-ADB8-0BC6EEA08FDF}" dt="2023-01-13T21:36:33.443" v="266" actId="1076"/>
          <ac:spMkLst>
            <pc:docMk/>
            <pc:sldMk cId="991894500" sldId="551"/>
            <ac:spMk id="2" creationId="{6305E3A2-D7AF-4CD5-A5F2-A7655264A3DF}"/>
          </ac:spMkLst>
        </pc:spChg>
        <pc:spChg chg="mod ord">
          <ac:chgData name="Rebecca Davies" userId="e57fb62ded565ca0" providerId="LiveId" clId="{3561AD0C-4381-4CF9-ADB8-0BC6EEA08FDF}" dt="2023-01-13T21:35:27.737" v="219" actId="26606"/>
          <ac:spMkLst>
            <pc:docMk/>
            <pc:sldMk cId="991894500" sldId="551"/>
            <ac:spMk id="5" creationId="{66D4F31D-DF2B-49A2-B302-CCF9A7CCBD4F}"/>
          </ac:spMkLst>
        </pc:spChg>
        <pc:spChg chg="mod ord">
          <ac:chgData name="Rebecca Davies" userId="e57fb62ded565ca0" providerId="LiveId" clId="{3561AD0C-4381-4CF9-ADB8-0BC6EEA08FDF}" dt="2023-01-16T10:21:24.091" v="763"/>
          <ac:spMkLst>
            <pc:docMk/>
            <pc:sldMk cId="991894500" sldId="551"/>
            <ac:spMk id="6" creationId="{33B569F4-D0A1-4013-94A3-DDABFB005687}"/>
          </ac:spMkLst>
        </pc:spChg>
        <pc:spChg chg="mod ord">
          <ac:chgData name="Rebecca Davies" userId="e57fb62ded565ca0" providerId="LiveId" clId="{3561AD0C-4381-4CF9-ADB8-0BC6EEA08FDF}" dt="2023-01-13T21:35:27.737" v="219" actId="26606"/>
          <ac:spMkLst>
            <pc:docMk/>
            <pc:sldMk cId="991894500" sldId="551"/>
            <ac:spMk id="7" creationId="{27C4D1DB-B1D6-41EC-B7EF-CB6F808ABBC5}"/>
          </ac:spMkLst>
        </pc:spChg>
        <pc:spChg chg="add del mod">
          <ac:chgData name="Rebecca Davies" userId="e57fb62ded565ca0" providerId="LiveId" clId="{3561AD0C-4381-4CF9-ADB8-0BC6EEA08FDF}" dt="2023-01-13T21:21:30.336" v="211" actId="478"/>
          <ac:spMkLst>
            <pc:docMk/>
            <pc:sldMk cId="991894500" sldId="551"/>
            <ac:spMk id="8" creationId="{934B68CF-F394-9C2D-CB0C-4BBEF7D0765C}"/>
          </ac:spMkLst>
        </pc:spChg>
        <pc:spChg chg="add mod">
          <ac:chgData name="Rebecca Davies" userId="e57fb62ded565ca0" providerId="LiveId" clId="{3561AD0C-4381-4CF9-ADB8-0BC6EEA08FDF}" dt="2023-01-13T21:37:21.379" v="329" actId="20577"/>
          <ac:spMkLst>
            <pc:docMk/>
            <pc:sldMk cId="991894500" sldId="551"/>
            <ac:spMk id="9" creationId="{D75E7FDA-2E1E-F777-0D58-6AA9554EEB0E}"/>
          </ac:spMkLst>
        </pc:spChg>
        <pc:spChg chg="add mod">
          <ac:chgData name="Rebecca Davies" userId="e57fb62ded565ca0" providerId="LiveId" clId="{3561AD0C-4381-4CF9-ADB8-0BC6EEA08FDF}" dt="2023-01-13T21:39:04.831" v="409" actId="313"/>
          <ac:spMkLst>
            <pc:docMk/>
            <pc:sldMk cId="991894500" sldId="551"/>
            <ac:spMk id="10" creationId="{2082F073-228F-A270-03E6-CDB1F2FC8407}"/>
          </ac:spMkLst>
        </pc:spChg>
        <pc:spChg chg="add mod">
          <ac:chgData name="Rebecca Davies" userId="e57fb62ded565ca0" providerId="LiveId" clId="{3561AD0C-4381-4CF9-ADB8-0BC6EEA08FDF}" dt="2023-01-13T21:38:14.332" v="374" actId="20577"/>
          <ac:spMkLst>
            <pc:docMk/>
            <pc:sldMk cId="991894500" sldId="551"/>
            <ac:spMk id="11" creationId="{479953AD-6436-BF64-A05E-3776196BD619}"/>
          </ac:spMkLst>
        </pc:spChg>
        <pc:spChg chg="add mod">
          <ac:chgData name="Rebecca Davies" userId="e57fb62ded565ca0" providerId="LiveId" clId="{3561AD0C-4381-4CF9-ADB8-0BC6EEA08FDF}" dt="2023-01-13T21:38:50.565" v="408" actId="20577"/>
          <ac:spMkLst>
            <pc:docMk/>
            <pc:sldMk cId="991894500" sldId="551"/>
            <ac:spMk id="12" creationId="{974CCA1B-CBE2-E55B-542C-AE234E416AE8}"/>
          </ac:spMkLst>
        </pc:spChg>
        <pc:spChg chg="add">
          <ac:chgData name="Rebecca Davies" userId="e57fb62ded565ca0" providerId="LiveId" clId="{3561AD0C-4381-4CF9-ADB8-0BC6EEA08FDF}" dt="2023-01-13T21:35:27.737" v="219" actId="26606"/>
          <ac:spMkLst>
            <pc:docMk/>
            <pc:sldMk cId="991894500" sldId="551"/>
            <ac:spMk id="5133" creationId="{49306479-8C4D-4E4A-A330-DFC80A8A01BE}"/>
          </ac:spMkLst>
        </pc:spChg>
        <pc:spChg chg="add">
          <ac:chgData name="Rebecca Davies" userId="e57fb62ded565ca0" providerId="LiveId" clId="{3561AD0C-4381-4CF9-ADB8-0BC6EEA08FDF}" dt="2023-01-13T21:35:27.737" v="219" actId="26606"/>
          <ac:spMkLst>
            <pc:docMk/>
            <pc:sldMk cId="991894500" sldId="551"/>
            <ac:spMk id="5135" creationId="{08D43156-BE23-4473-833D-0540162E0930}"/>
          </ac:spMkLst>
        </pc:spChg>
        <pc:spChg chg="add">
          <ac:chgData name="Rebecca Davies" userId="e57fb62ded565ca0" providerId="LiveId" clId="{3561AD0C-4381-4CF9-ADB8-0BC6EEA08FDF}" dt="2023-01-13T21:35:27.737" v="219" actId="26606"/>
          <ac:spMkLst>
            <pc:docMk/>
            <pc:sldMk cId="991894500" sldId="551"/>
            <ac:spMk id="5137" creationId="{1AF8254F-A64E-4518-A754-BA5D10CB4F30}"/>
          </ac:spMkLst>
        </pc:spChg>
        <pc:spChg chg="add">
          <ac:chgData name="Rebecca Davies" userId="e57fb62ded565ca0" providerId="LiveId" clId="{3561AD0C-4381-4CF9-ADB8-0BC6EEA08FDF}" dt="2023-01-13T21:35:27.737" v="219" actId="26606"/>
          <ac:spMkLst>
            <pc:docMk/>
            <pc:sldMk cId="991894500" sldId="551"/>
            <ac:spMk id="5139" creationId="{99C89CAF-2B85-4B73-B7C1-37288DDB7444}"/>
          </ac:spMkLst>
        </pc:spChg>
        <pc:graphicFrameChg chg="del">
          <ac:chgData name="Rebecca Davies" userId="e57fb62ded565ca0" providerId="LiveId" clId="{3561AD0C-4381-4CF9-ADB8-0BC6EEA08FDF}" dt="2023-01-13T21:21:25.798" v="210" actId="478"/>
          <ac:graphicFrameMkLst>
            <pc:docMk/>
            <pc:sldMk cId="991894500" sldId="551"/>
            <ac:graphicFrameMk id="4" creationId="{CF1459E7-08AA-4517-8347-511A7848A56A}"/>
          </ac:graphicFrameMkLst>
        </pc:graphicFrameChg>
        <pc:picChg chg="add mod">
          <ac:chgData name="Rebecca Davies" userId="e57fb62ded565ca0" providerId="LiveId" clId="{3561AD0C-4381-4CF9-ADB8-0BC6EEA08FDF}" dt="2023-01-13T21:36:00.558" v="222" actId="1076"/>
          <ac:picMkLst>
            <pc:docMk/>
            <pc:sldMk cId="991894500" sldId="551"/>
            <ac:picMk id="5122" creationId="{3D3C279B-F016-7AC6-28D6-813593747C63}"/>
          </ac:picMkLst>
        </pc:picChg>
        <pc:picChg chg="add mod">
          <ac:chgData name="Rebecca Davies" userId="e57fb62ded565ca0" providerId="LiveId" clId="{3561AD0C-4381-4CF9-ADB8-0BC6EEA08FDF}" dt="2023-01-13T21:36:07.340" v="223" actId="1076"/>
          <ac:picMkLst>
            <pc:docMk/>
            <pc:sldMk cId="991894500" sldId="551"/>
            <ac:picMk id="5124" creationId="{1965198E-5011-BE1A-8BAA-6DC29CC78328}"/>
          </ac:picMkLst>
        </pc:picChg>
        <pc:picChg chg="add mod">
          <ac:chgData name="Rebecca Davies" userId="e57fb62ded565ca0" providerId="LiveId" clId="{3561AD0C-4381-4CF9-ADB8-0BC6EEA08FDF}" dt="2023-01-13T21:35:27.737" v="219" actId="26606"/>
          <ac:picMkLst>
            <pc:docMk/>
            <pc:sldMk cId="991894500" sldId="551"/>
            <ac:picMk id="5126" creationId="{093AAC83-71CB-DA38-AD28-E09342C830B4}"/>
          </ac:picMkLst>
        </pc:picChg>
        <pc:picChg chg="add mod ord">
          <ac:chgData name="Rebecca Davies" userId="e57fb62ded565ca0" providerId="LiveId" clId="{3561AD0C-4381-4CF9-ADB8-0BC6EEA08FDF}" dt="2023-01-13T21:35:54.710" v="221" actId="14100"/>
          <ac:picMkLst>
            <pc:docMk/>
            <pc:sldMk cId="991894500" sldId="551"/>
            <ac:picMk id="5128" creationId="{7B866CFC-63B5-BC1A-46E0-90462E28ACEF}"/>
          </ac:picMkLst>
        </pc:picChg>
      </pc:sldChg>
      <pc:sldChg chg="addSp delSp modSp mod">
        <pc:chgData name="Rebecca Davies" userId="e57fb62ded565ca0" providerId="LiveId" clId="{3561AD0C-4381-4CF9-ADB8-0BC6EEA08FDF}" dt="2023-01-16T10:32:26.957" v="829" actId="1076"/>
        <pc:sldMkLst>
          <pc:docMk/>
          <pc:sldMk cId="1682303314" sldId="553"/>
        </pc:sldMkLst>
        <pc:spChg chg="mod">
          <ac:chgData name="Rebecca Davies" userId="e57fb62ded565ca0" providerId="LiveId" clId="{3561AD0C-4381-4CF9-ADB8-0BC6EEA08FDF}" dt="2023-01-16T10:10:23.599" v="705" actId="20577"/>
          <ac:spMkLst>
            <pc:docMk/>
            <pc:sldMk cId="1682303314" sldId="553"/>
            <ac:spMk id="2" creationId="{60C87BD4-FF44-4235-A44A-E4C6B1FA0F5B}"/>
          </ac:spMkLst>
        </pc:spChg>
        <pc:spChg chg="mod">
          <ac:chgData name="Rebecca Davies" userId="e57fb62ded565ca0" providerId="LiveId" clId="{3561AD0C-4381-4CF9-ADB8-0BC6EEA08FDF}" dt="2023-01-16T10:14:56.840" v="733" actId="20577"/>
          <ac:spMkLst>
            <pc:docMk/>
            <pc:sldMk cId="1682303314" sldId="553"/>
            <ac:spMk id="3" creationId="{705B316D-66CA-451F-A4EB-CB7AA60BB087}"/>
          </ac:spMkLst>
        </pc:spChg>
        <pc:spChg chg="add del mod">
          <ac:chgData name="Rebecca Davies" userId="e57fb62ded565ca0" providerId="LiveId" clId="{3561AD0C-4381-4CF9-ADB8-0BC6EEA08FDF}" dt="2023-01-16T10:17:11.206" v="740" actId="478"/>
          <ac:spMkLst>
            <pc:docMk/>
            <pc:sldMk cId="1682303314" sldId="553"/>
            <ac:spMk id="4" creationId="{2EE315AC-680D-40A0-A5CA-0A2C35221D53}"/>
          </ac:spMkLst>
        </pc:spChg>
        <pc:spChg chg="mod">
          <ac:chgData name="Rebecca Davies" userId="e57fb62ded565ca0" providerId="LiveId" clId="{3561AD0C-4381-4CF9-ADB8-0BC6EEA08FDF}" dt="2023-01-16T10:17:49.675" v="755" actId="20577"/>
          <ac:spMkLst>
            <pc:docMk/>
            <pc:sldMk cId="1682303314" sldId="553"/>
            <ac:spMk id="5" creationId="{6161D729-79F6-40AF-9351-EF2BBC428191}"/>
          </ac:spMkLst>
        </pc:spChg>
        <pc:spChg chg="del mod">
          <ac:chgData name="Rebecca Davies" userId="e57fb62ded565ca0" providerId="LiveId" clId="{3561AD0C-4381-4CF9-ADB8-0BC6EEA08FDF}" dt="2023-01-16T10:23:46.942" v="785" actId="478"/>
          <ac:spMkLst>
            <pc:docMk/>
            <pc:sldMk cId="1682303314" sldId="553"/>
            <ac:spMk id="6" creationId="{7EA408CF-4D3A-4B0F-A143-6A02121BB0D7}"/>
          </ac:spMkLst>
        </pc:spChg>
        <pc:spChg chg="mod">
          <ac:chgData name="Rebecca Davies" userId="e57fb62ded565ca0" providerId="LiveId" clId="{3561AD0C-4381-4CF9-ADB8-0BC6EEA08FDF}" dt="2023-01-16T10:23:36.862" v="784" actId="20577"/>
          <ac:spMkLst>
            <pc:docMk/>
            <pc:sldMk cId="1682303314" sldId="553"/>
            <ac:spMk id="7" creationId="{460AACAF-9E24-4C3B-AD68-95E5ECBF9A08}"/>
          </ac:spMkLst>
        </pc:spChg>
        <pc:spChg chg="del">
          <ac:chgData name="Rebecca Davies" userId="e57fb62ded565ca0" providerId="LiveId" clId="{3561AD0C-4381-4CF9-ADB8-0BC6EEA08FDF}" dt="2023-01-16T10:23:52.599" v="786" actId="478"/>
          <ac:spMkLst>
            <pc:docMk/>
            <pc:sldMk cId="1682303314" sldId="553"/>
            <ac:spMk id="8" creationId="{5A85D307-F84E-47E0-987A-A04372E9126E}"/>
          </ac:spMkLst>
        </pc:spChg>
        <pc:spChg chg="mod">
          <ac:chgData name="Rebecca Davies" userId="e57fb62ded565ca0" providerId="LiveId" clId="{3561AD0C-4381-4CF9-ADB8-0BC6EEA08FDF}" dt="2023-01-16T10:27:43.099" v="814" actId="20577"/>
          <ac:spMkLst>
            <pc:docMk/>
            <pc:sldMk cId="1682303314" sldId="553"/>
            <ac:spMk id="9" creationId="{248723CB-6418-4E6A-BB4D-120CC51DEF9C}"/>
          </ac:spMkLst>
        </pc:spChg>
        <pc:spChg chg="del">
          <ac:chgData name="Rebecca Davies" userId="e57fb62ded565ca0" providerId="LiveId" clId="{3561AD0C-4381-4CF9-ADB8-0BC6EEA08FDF}" dt="2023-01-16T10:27:49.173" v="815" actId="478"/>
          <ac:spMkLst>
            <pc:docMk/>
            <pc:sldMk cId="1682303314" sldId="553"/>
            <ac:spMk id="10" creationId="{709D60BE-E3FB-469F-B848-47D5DFD3C083}"/>
          </ac:spMkLst>
        </pc:spChg>
        <pc:spChg chg="add del mod">
          <ac:chgData name="Rebecca Davies" userId="e57fb62ded565ca0" providerId="LiveId" clId="{3561AD0C-4381-4CF9-ADB8-0BC6EEA08FDF}" dt="2023-01-16T10:10:30.018" v="707" actId="478"/>
          <ac:spMkLst>
            <pc:docMk/>
            <pc:sldMk cId="1682303314" sldId="553"/>
            <ac:spMk id="12" creationId="{D99E2437-4813-216B-11A4-5D1DD4E88D5B}"/>
          </ac:spMkLst>
        </pc:spChg>
        <pc:spChg chg="add del mod">
          <ac:chgData name="Rebecca Davies" userId="e57fb62ded565ca0" providerId="LiveId" clId="{3561AD0C-4381-4CF9-ADB8-0BC6EEA08FDF}" dt="2023-01-16T10:10:33.008" v="709" actId="478"/>
          <ac:spMkLst>
            <pc:docMk/>
            <pc:sldMk cId="1682303314" sldId="553"/>
            <ac:spMk id="14" creationId="{3E2FFF9F-6BA3-09FB-4287-6AC24192B5FC}"/>
          </ac:spMkLst>
        </pc:spChg>
        <pc:spChg chg="add del mod">
          <ac:chgData name="Rebecca Davies" userId="e57fb62ded565ca0" providerId="LiveId" clId="{3561AD0C-4381-4CF9-ADB8-0BC6EEA08FDF}" dt="2023-01-16T10:10:35.484" v="711" actId="478"/>
          <ac:spMkLst>
            <pc:docMk/>
            <pc:sldMk cId="1682303314" sldId="553"/>
            <ac:spMk id="17" creationId="{9D7F6A14-2C43-23D9-4F3F-87557B5186A5}"/>
          </ac:spMkLst>
        </pc:spChg>
        <pc:spChg chg="add del mod">
          <ac:chgData name="Rebecca Davies" userId="e57fb62ded565ca0" providerId="LiveId" clId="{3561AD0C-4381-4CF9-ADB8-0BC6EEA08FDF}" dt="2023-01-16T10:10:38.072" v="713" actId="478"/>
          <ac:spMkLst>
            <pc:docMk/>
            <pc:sldMk cId="1682303314" sldId="553"/>
            <ac:spMk id="21" creationId="{2E25ADA2-8234-EEDC-AE49-A8BF1C75988C}"/>
          </ac:spMkLst>
        </pc:spChg>
        <pc:spChg chg="mod">
          <ac:chgData name="Rebecca Davies" userId="e57fb62ded565ca0" providerId="LiveId" clId="{3561AD0C-4381-4CF9-ADB8-0BC6EEA08FDF}" dt="2023-01-16T10:32:26.957" v="829" actId="1076"/>
          <ac:spMkLst>
            <pc:docMk/>
            <pc:sldMk cId="1682303314" sldId="553"/>
            <ac:spMk id="24" creationId="{0D4BEF12-4C46-4DE6-82CD-ADA19DD03968}"/>
          </ac:spMkLst>
        </pc:spChg>
        <pc:spChg chg="add del mod">
          <ac:chgData name="Rebecca Davies" userId="e57fb62ded565ca0" providerId="LiveId" clId="{3561AD0C-4381-4CF9-ADB8-0BC6EEA08FDF}" dt="2023-01-16T10:23:54.914" v="787" actId="478"/>
          <ac:spMkLst>
            <pc:docMk/>
            <pc:sldMk cId="1682303314" sldId="553"/>
            <ac:spMk id="27" creationId="{71FAA67C-F69E-2A60-BC66-B8D1ABD11B35}"/>
          </ac:spMkLst>
        </pc:spChg>
        <pc:spChg chg="add del mod">
          <ac:chgData name="Rebecca Davies" userId="e57fb62ded565ca0" providerId="LiveId" clId="{3561AD0C-4381-4CF9-ADB8-0BC6EEA08FDF}" dt="2023-01-16T10:27:51.050" v="816" actId="478"/>
          <ac:spMkLst>
            <pc:docMk/>
            <pc:sldMk cId="1682303314" sldId="553"/>
            <ac:spMk id="29" creationId="{E3433743-E176-094E-788A-1584F49FE894}"/>
          </ac:spMkLst>
        </pc:spChg>
        <pc:picChg chg="del">
          <ac:chgData name="Rebecca Davies" userId="e57fb62ded565ca0" providerId="LiveId" clId="{3561AD0C-4381-4CF9-ADB8-0BC6EEA08FDF}" dt="2023-01-16T10:10:26.794" v="706" actId="478"/>
          <ac:picMkLst>
            <pc:docMk/>
            <pc:sldMk cId="1682303314" sldId="553"/>
            <ac:picMk id="16" creationId="{03F462BF-0541-469D-B542-D07943BBB9D4}"/>
          </ac:picMkLst>
        </pc:picChg>
        <pc:picChg chg="del">
          <ac:chgData name="Rebecca Davies" userId="e57fb62ded565ca0" providerId="LiveId" clId="{3561AD0C-4381-4CF9-ADB8-0BC6EEA08FDF}" dt="2023-01-16T10:10:31.950" v="708" actId="478"/>
          <ac:picMkLst>
            <pc:docMk/>
            <pc:sldMk cId="1682303314" sldId="553"/>
            <ac:picMk id="18" creationId="{D3A2D313-2754-4AD8-905F-17908C9E422A}"/>
          </ac:picMkLst>
        </pc:picChg>
        <pc:picChg chg="del">
          <ac:chgData name="Rebecca Davies" userId="e57fb62ded565ca0" providerId="LiveId" clId="{3561AD0C-4381-4CF9-ADB8-0BC6EEA08FDF}" dt="2023-01-16T10:10:34.633" v="710" actId="478"/>
          <ac:picMkLst>
            <pc:docMk/>
            <pc:sldMk cId="1682303314" sldId="553"/>
            <ac:picMk id="20" creationId="{05A632C0-561E-4358-A63A-D3007F39981D}"/>
          </ac:picMkLst>
        </pc:picChg>
        <pc:picChg chg="del">
          <ac:chgData name="Rebecca Davies" userId="e57fb62ded565ca0" providerId="LiveId" clId="{3561AD0C-4381-4CF9-ADB8-0BC6EEA08FDF}" dt="2023-01-16T10:10:37.047" v="712" actId="478"/>
          <ac:picMkLst>
            <pc:docMk/>
            <pc:sldMk cId="1682303314" sldId="553"/>
            <ac:picMk id="22" creationId="{E03DE8CC-3C64-4508-8BBF-6E28E61422B8}"/>
          </ac:picMkLst>
        </pc:picChg>
        <pc:picChg chg="add del mod">
          <ac:chgData name="Rebecca Davies" userId="e57fb62ded565ca0" providerId="LiveId" clId="{3561AD0C-4381-4CF9-ADB8-0BC6EEA08FDF}" dt="2023-01-16T10:21:49.673" v="764" actId="14100"/>
          <ac:picMkLst>
            <pc:docMk/>
            <pc:sldMk cId="1682303314" sldId="553"/>
            <ac:picMk id="1026" creationId="{09AF28FA-6B22-9CD2-C19B-5EF39816FB1A}"/>
          </ac:picMkLst>
        </pc:picChg>
        <pc:picChg chg="add mod">
          <ac:chgData name="Rebecca Davies" userId="e57fb62ded565ca0" providerId="LiveId" clId="{3561AD0C-4381-4CF9-ADB8-0BC6EEA08FDF}" dt="2023-01-16T10:22:35.051" v="766" actId="1076"/>
          <ac:picMkLst>
            <pc:docMk/>
            <pc:sldMk cId="1682303314" sldId="553"/>
            <ac:picMk id="1028" creationId="{07DF17E8-3D41-1897-8656-2D7738057F56}"/>
          </ac:picMkLst>
        </pc:picChg>
        <pc:picChg chg="add mod">
          <ac:chgData name="Rebecca Davies" userId="e57fb62ded565ca0" providerId="LiveId" clId="{3561AD0C-4381-4CF9-ADB8-0BC6EEA08FDF}" dt="2023-01-16T10:27:29.647" v="792" actId="14100"/>
          <ac:picMkLst>
            <pc:docMk/>
            <pc:sldMk cId="1682303314" sldId="553"/>
            <ac:picMk id="1030" creationId="{70947258-F0AE-4E21-92AC-CA1D1A8ABEFC}"/>
          </ac:picMkLst>
        </pc:picChg>
        <pc:picChg chg="add mod">
          <ac:chgData name="Rebecca Davies" userId="e57fb62ded565ca0" providerId="LiveId" clId="{3561AD0C-4381-4CF9-ADB8-0BC6EEA08FDF}" dt="2023-01-16T10:29:54.952" v="819" actId="1076"/>
          <ac:picMkLst>
            <pc:docMk/>
            <pc:sldMk cId="1682303314" sldId="553"/>
            <ac:picMk id="1032" creationId="{C6EE0235-43F2-E415-A644-57BCF0957A53}"/>
          </ac:picMkLst>
        </pc:picChg>
      </pc:sldChg>
      <pc:sldChg chg="addSp delSp modSp mod">
        <pc:chgData name="Rebecca Davies" userId="e57fb62ded565ca0" providerId="LiveId" clId="{3561AD0C-4381-4CF9-ADB8-0BC6EEA08FDF}" dt="2023-01-16T11:25:33.729" v="952" actId="20577"/>
        <pc:sldMkLst>
          <pc:docMk/>
          <pc:sldMk cId="1650748076" sldId="554"/>
        </pc:sldMkLst>
        <pc:spChg chg="mod">
          <ac:chgData name="Rebecca Davies" userId="e57fb62ded565ca0" providerId="LiveId" clId="{3561AD0C-4381-4CF9-ADB8-0BC6EEA08FDF}" dt="2023-01-16T11:24:16.092" v="935" actId="1076"/>
          <ac:spMkLst>
            <pc:docMk/>
            <pc:sldMk cId="1650748076" sldId="554"/>
            <ac:spMk id="2" creationId="{DFDDC860-8DC7-4834-A932-8FC94ADA6696}"/>
          </ac:spMkLst>
        </pc:spChg>
        <pc:spChg chg="add mod">
          <ac:chgData name="Rebecca Davies" userId="e57fb62ded565ca0" providerId="LiveId" clId="{3561AD0C-4381-4CF9-ADB8-0BC6EEA08FDF}" dt="2023-01-16T11:25:33.729" v="952" actId="20577"/>
          <ac:spMkLst>
            <pc:docMk/>
            <pc:sldMk cId="1650748076" sldId="554"/>
            <ac:spMk id="7" creationId="{0E757AA9-E77D-2DD8-97F3-AE34E29BBC76}"/>
          </ac:spMkLst>
        </pc:spChg>
        <pc:graphicFrameChg chg="del">
          <ac:chgData name="Rebecca Davies" userId="e57fb62ded565ca0" providerId="LiveId" clId="{3561AD0C-4381-4CF9-ADB8-0BC6EEA08FDF}" dt="2023-01-16T10:33:36.475" v="830" actId="478"/>
          <ac:graphicFrameMkLst>
            <pc:docMk/>
            <pc:sldMk cId="1650748076" sldId="554"/>
            <ac:graphicFrameMk id="20" creationId="{E1E8DF8B-EFEE-4136-87B4-236CEAA96B73}"/>
          </ac:graphicFrameMkLst>
        </pc:graphicFrameChg>
      </pc:sldChg>
      <pc:sldChg chg="del">
        <pc:chgData name="Rebecca Davies" userId="e57fb62ded565ca0" providerId="LiveId" clId="{3561AD0C-4381-4CF9-ADB8-0BC6EEA08FDF}" dt="2023-01-16T10:33:57.690" v="841" actId="2696"/>
        <pc:sldMkLst>
          <pc:docMk/>
          <pc:sldMk cId="3060177673" sldId="555"/>
        </pc:sldMkLst>
      </pc:sldChg>
      <pc:sldChg chg="del">
        <pc:chgData name="Rebecca Davies" userId="e57fb62ded565ca0" providerId="LiveId" clId="{3561AD0C-4381-4CF9-ADB8-0BC6EEA08FDF}" dt="2023-01-16T10:34:01.205" v="842" actId="2696"/>
        <pc:sldMkLst>
          <pc:docMk/>
          <pc:sldMk cId="3910041152" sldId="556"/>
        </pc:sldMkLst>
      </pc:sldChg>
      <pc:sldChg chg="addSp delSp modSp new mod">
        <pc:chgData name="Rebecca Davies" userId="e57fb62ded565ca0" providerId="LiveId" clId="{3561AD0C-4381-4CF9-ADB8-0BC6EEA08FDF}" dt="2023-01-13T20:08:42.511" v="89" actId="20577"/>
        <pc:sldMkLst>
          <pc:docMk/>
          <pc:sldMk cId="1453279730" sldId="557"/>
        </pc:sldMkLst>
        <pc:spChg chg="mod">
          <ac:chgData name="Rebecca Davies" userId="e57fb62ded565ca0" providerId="LiveId" clId="{3561AD0C-4381-4CF9-ADB8-0BC6EEA08FDF}" dt="2023-01-13T20:07:12.954" v="69" actId="1076"/>
          <ac:spMkLst>
            <pc:docMk/>
            <pc:sldMk cId="1453279730" sldId="557"/>
            <ac:spMk id="2" creationId="{2831DC33-8DD0-62C8-20FA-ACFCB8A5927D}"/>
          </ac:spMkLst>
        </pc:spChg>
        <pc:spChg chg="mod">
          <ac:chgData name="Rebecca Davies" userId="e57fb62ded565ca0" providerId="LiveId" clId="{3561AD0C-4381-4CF9-ADB8-0BC6EEA08FDF}" dt="2023-01-13T20:08:42.511" v="89" actId="20577"/>
          <ac:spMkLst>
            <pc:docMk/>
            <pc:sldMk cId="1453279730" sldId="557"/>
            <ac:spMk id="3" creationId="{22C40311-3706-A377-C22E-31B0BDF66645}"/>
          </ac:spMkLst>
        </pc:spChg>
        <pc:graphicFrameChg chg="add del mod">
          <ac:chgData name="Rebecca Davies" userId="e57fb62ded565ca0" providerId="LiveId" clId="{3561AD0C-4381-4CF9-ADB8-0BC6EEA08FDF}" dt="2023-01-13T20:04:59.954" v="37" actId="478"/>
          <ac:graphicFrameMkLst>
            <pc:docMk/>
            <pc:sldMk cId="1453279730" sldId="557"/>
            <ac:graphicFrameMk id="7" creationId="{5B7D8FDA-9CB8-0EA3-7AD6-37ED66468BE7}"/>
          </ac:graphicFrameMkLst>
        </pc:graphicFrameChg>
      </pc:sldChg>
    </pc:docChg>
  </pc:docChgLst>
</pc:chgInfo>
</file>

<file path=ppt/charts/_rels/chart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.xlsx"/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ppt/charts/_rels/chart2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1.xlsx"/><Relationship Id="rId2" Type="http://schemas.microsoft.com/office/2011/relationships/chartColorStyle" Target="colors2.xml"/><Relationship Id="rId1" Type="http://schemas.microsoft.com/office/2011/relationships/chartStyle" Target="style2.xml"/></Relationships>
</file>

<file path=ppt/charts/_rels/chart3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2.xlsx"/><Relationship Id="rId2" Type="http://schemas.microsoft.com/office/2011/relationships/chartColorStyle" Target="colors3.xml"/><Relationship Id="rId1" Type="http://schemas.microsoft.com/office/2011/relationships/chartStyle" Target="style3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layout>
        <c:manualLayout>
          <c:xMode val="edge"/>
          <c:yMode val="edge"/>
          <c:x val="0.34337812521840516"/>
          <c:y val="6.2945263393711218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862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view3D>
      <c:rotX val="30"/>
      <c:rotY val="0"/>
      <c:depthPercent val="100"/>
      <c:rAngAx val="0"/>
    </c:view3D>
    <c:floor>
      <c:thickness val="0"/>
      <c:spPr>
        <a:noFill/>
        <a:ln>
          <a:noFill/>
        </a:ln>
        <a:effectLst/>
        <a:sp3d/>
      </c:spPr>
    </c:floor>
    <c:sideWall>
      <c:thickness val="0"/>
      <c:spPr>
        <a:noFill/>
        <a:ln>
          <a:noFill/>
        </a:ln>
        <a:effectLst/>
        <a:sp3d/>
      </c:spPr>
    </c:sideWall>
    <c:backWall>
      <c:thickness val="0"/>
      <c:spPr>
        <a:noFill/>
        <a:ln>
          <a:noFill/>
        </a:ln>
        <a:effectLst/>
        <a:sp3d/>
      </c:spPr>
    </c:backWall>
    <c:plotArea>
      <c:layout/>
      <c:pie3DChart>
        <c:varyColors val="1"/>
        <c:ser>
          <c:idx val="0"/>
          <c:order val="0"/>
          <c:tx>
            <c:strRef>
              <c:f>Sheet1!$B$1</c:f>
              <c:strCache>
                <c:ptCount val="1"/>
                <c:pt idx="0">
                  <c:v>Age range</c:v>
                </c:pt>
              </c:strCache>
            </c:strRef>
          </c:tx>
          <c:dPt>
            <c:idx val="0"/>
            <c:bubble3D val="0"/>
            <c:spPr>
              <a:solidFill>
                <a:schemeClr val="accent1"/>
              </a:solidFill>
              <a:ln w="25400">
                <a:solidFill>
                  <a:schemeClr val="lt1"/>
                </a:solidFill>
              </a:ln>
              <a:effectLst/>
              <a:sp3d contourW="25400">
                <a:contourClr>
                  <a:schemeClr val="lt1"/>
                </a:contourClr>
              </a:sp3d>
            </c:spPr>
            <c:extLst>
              <c:ext xmlns:c16="http://schemas.microsoft.com/office/drawing/2014/chart" uri="{C3380CC4-5D6E-409C-BE32-E72D297353CC}">
                <c16:uniqueId val="{00000001-FC7A-4A79-873C-B5A846F868DD}"/>
              </c:ext>
            </c:extLst>
          </c:dPt>
          <c:dPt>
            <c:idx val="1"/>
            <c:bubble3D val="0"/>
            <c:spPr>
              <a:solidFill>
                <a:schemeClr val="accent2"/>
              </a:solidFill>
              <a:ln w="25400">
                <a:solidFill>
                  <a:schemeClr val="lt1"/>
                </a:solidFill>
              </a:ln>
              <a:effectLst/>
              <a:sp3d contourW="25400">
                <a:contourClr>
                  <a:schemeClr val="lt1"/>
                </a:contourClr>
              </a:sp3d>
            </c:spPr>
            <c:extLst>
              <c:ext xmlns:c16="http://schemas.microsoft.com/office/drawing/2014/chart" uri="{C3380CC4-5D6E-409C-BE32-E72D297353CC}">
                <c16:uniqueId val="{00000003-FC7A-4A79-873C-B5A846F868DD}"/>
              </c:ext>
            </c:extLst>
          </c:dPt>
          <c:dPt>
            <c:idx val="2"/>
            <c:bubble3D val="0"/>
            <c:spPr>
              <a:solidFill>
                <a:schemeClr val="accent3"/>
              </a:solidFill>
              <a:ln w="25400">
                <a:solidFill>
                  <a:schemeClr val="lt1"/>
                </a:solidFill>
              </a:ln>
              <a:effectLst/>
              <a:sp3d contourW="25400">
                <a:contourClr>
                  <a:schemeClr val="lt1"/>
                </a:contourClr>
              </a:sp3d>
            </c:spPr>
            <c:extLst>
              <c:ext xmlns:c16="http://schemas.microsoft.com/office/drawing/2014/chart" uri="{C3380CC4-5D6E-409C-BE32-E72D297353CC}">
                <c16:uniqueId val="{00000005-FC7A-4A79-873C-B5A846F868DD}"/>
              </c:ext>
            </c:extLst>
          </c:dPt>
          <c:dPt>
            <c:idx val="3"/>
            <c:bubble3D val="0"/>
            <c:spPr>
              <a:solidFill>
                <a:schemeClr val="accent4"/>
              </a:solidFill>
              <a:ln w="25400">
                <a:solidFill>
                  <a:schemeClr val="lt1"/>
                </a:solidFill>
              </a:ln>
              <a:effectLst/>
              <a:sp3d contourW="25400">
                <a:contourClr>
                  <a:schemeClr val="lt1"/>
                </a:contourClr>
              </a:sp3d>
            </c:spPr>
            <c:extLst>
              <c:ext xmlns:c16="http://schemas.microsoft.com/office/drawing/2014/chart" uri="{C3380CC4-5D6E-409C-BE32-E72D297353CC}">
                <c16:uniqueId val="{00000007-FC7A-4A79-873C-B5A846F868DD}"/>
              </c:ext>
            </c:extLst>
          </c:dPt>
          <c:cat>
            <c:strRef>
              <c:f>Sheet1!$A$2:$A$5</c:f>
              <c:strCache>
                <c:ptCount val="2"/>
                <c:pt idx="0">
                  <c:v>18-69 years</c:v>
                </c:pt>
                <c:pt idx="1">
                  <c:v>18 onl,y F</c:v>
                </c:pt>
              </c:strCache>
            </c:strRef>
          </c:cat>
          <c:val>
            <c:numRef>
              <c:f>Sheet1!$B$2:$B$5</c:f>
              <c:numCache>
                <c:formatCode>General</c:formatCode>
                <c:ptCount val="4"/>
                <c:pt idx="0">
                  <c:v>90</c:v>
                </c:pt>
                <c:pt idx="1">
                  <c:v>10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57AB-4685-A651-41D1E2FCA0D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1"/>
        </c:dLbls>
      </c:pie3DChart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197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hart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layout>
        <c:manualLayout>
          <c:xMode val="edge"/>
          <c:yMode val="edge"/>
          <c:x val="2.1031199814477704E-3"/>
          <c:y val="4.0204695718516481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862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view3D>
      <c:rotX val="30"/>
      <c:rotY val="0"/>
      <c:depthPercent val="100"/>
      <c:rAngAx val="0"/>
    </c:view3D>
    <c:floor>
      <c:thickness val="0"/>
      <c:spPr>
        <a:noFill/>
        <a:ln>
          <a:noFill/>
        </a:ln>
        <a:effectLst/>
        <a:sp3d/>
      </c:spPr>
    </c:floor>
    <c:sideWall>
      <c:thickness val="0"/>
      <c:spPr>
        <a:noFill/>
        <a:ln>
          <a:noFill/>
        </a:ln>
        <a:effectLst/>
        <a:sp3d/>
      </c:spPr>
    </c:sideWall>
    <c:backWall>
      <c:thickness val="0"/>
      <c:spPr>
        <a:noFill/>
        <a:ln>
          <a:noFill/>
        </a:ln>
        <a:effectLst/>
        <a:sp3d/>
      </c:spPr>
    </c:backWall>
    <c:plotArea>
      <c:layout/>
      <c:pie3DChart>
        <c:varyColors val="1"/>
        <c:ser>
          <c:idx val="0"/>
          <c:order val="0"/>
          <c:tx>
            <c:strRef>
              <c:f>Sheet1!$B$1</c:f>
              <c:strCache>
                <c:ptCount val="1"/>
                <c:pt idx="0">
                  <c:v>Location criteria</c:v>
                </c:pt>
              </c:strCache>
            </c:strRef>
          </c:tx>
          <c:dPt>
            <c:idx val="0"/>
            <c:bubble3D val="0"/>
            <c:spPr>
              <a:solidFill>
                <a:schemeClr val="accent1"/>
              </a:solidFill>
              <a:ln w="25400">
                <a:solidFill>
                  <a:schemeClr val="lt1"/>
                </a:solidFill>
              </a:ln>
              <a:effectLst/>
              <a:sp3d contourW="25400">
                <a:contourClr>
                  <a:schemeClr val="lt1"/>
                </a:contourClr>
              </a:sp3d>
            </c:spPr>
            <c:extLst>
              <c:ext xmlns:c16="http://schemas.microsoft.com/office/drawing/2014/chart" uri="{C3380CC4-5D6E-409C-BE32-E72D297353CC}">
                <c16:uniqueId val="{00000001-F941-4302-AC64-F141791AAF85}"/>
              </c:ext>
            </c:extLst>
          </c:dPt>
          <c:dPt>
            <c:idx val="1"/>
            <c:bubble3D val="0"/>
            <c:spPr>
              <a:solidFill>
                <a:schemeClr val="accent2"/>
              </a:solidFill>
              <a:ln w="25400">
                <a:solidFill>
                  <a:schemeClr val="lt1"/>
                </a:solidFill>
              </a:ln>
              <a:effectLst/>
              <a:sp3d contourW="25400">
                <a:contourClr>
                  <a:schemeClr val="lt1"/>
                </a:contourClr>
              </a:sp3d>
            </c:spPr>
            <c:extLst>
              <c:ext xmlns:c16="http://schemas.microsoft.com/office/drawing/2014/chart" uri="{C3380CC4-5D6E-409C-BE32-E72D297353CC}">
                <c16:uniqueId val="{00000003-F941-4302-AC64-F141791AAF85}"/>
              </c:ext>
            </c:extLst>
          </c:dPt>
          <c:dPt>
            <c:idx val="2"/>
            <c:bubble3D val="0"/>
            <c:spPr>
              <a:solidFill>
                <a:schemeClr val="accent3"/>
              </a:solidFill>
              <a:ln w="25400">
                <a:solidFill>
                  <a:schemeClr val="lt1"/>
                </a:solidFill>
              </a:ln>
              <a:effectLst/>
              <a:sp3d contourW="25400">
                <a:contourClr>
                  <a:schemeClr val="lt1"/>
                </a:contourClr>
              </a:sp3d>
            </c:spPr>
            <c:extLst>
              <c:ext xmlns:c16="http://schemas.microsoft.com/office/drawing/2014/chart" uri="{C3380CC4-5D6E-409C-BE32-E72D297353CC}">
                <c16:uniqueId val="{00000005-F941-4302-AC64-F141791AAF85}"/>
              </c:ext>
            </c:extLst>
          </c:dPt>
          <c:dPt>
            <c:idx val="3"/>
            <c:bubble3D val="0"/>
            <c:spPr>
              <a:solidFill>
                <a:schemeClr val="accent4"/>
              </a:solidFill>
              <a:ln w="25400">
                <a:solidFill>
                  <a:schemeClr val="lt1"/>
                </a:solidFill>
              </a:ln>
              <a:effectLst/>
              <a:sp3d contourW="25400">
                <a:contourClr>
                  <a:schemeClr val="lt1"/>
                </a:contourClr>
              </a:sp3d>
            </c:spPr>
            <c:extLst>
              <c:ext xmlns:c16="http://schemas.microsoft.com/office/drawing/2014/chart" uri="{C3380CC4-5D6E-409C-BE32-E72D297353CC}">
                <c16:uniqueId val="{00000007-F941-4302-AC64-F141791AAF85}"/>
              </c:ext>
            </c:extLst>
          </c:dPt>
          <c:cat>
            <c:strRef>
              <c:f>Sheet1!$A$2:$A$5</c:f>
              <c:strCache>
                <c:ptCount val="2"/>
                <c:pt idx="0">
                  <c:v>LSOA</c:v>
                </c:pt>
                <c:pt idx="1">
                  <c:v>Undisclosed</c:v>
                </c:pt>
              </c:strCache>
            </c:strRef>
          </c:cat>
          <c:val>
            <c:numRef>
              <c:f>Sheet1!$B$2:$B$5</c:f>
              <c:numCache>
                <c:formatCode>General</c:formatCode>
                <c:ptCount val="4"/>
                <c:pt idx="0">
                  <c:v>5</c:v>
                </c:pt>
                <c:pt idx="1">
                  <c:v>2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C53E-42AB-84B8-23BD7D5DF90F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1"/>
        </c:dLbls>
      </c:pie3DChart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197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hart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862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view3D>
      <c:rotX val="30"/>
      <c:rotY val="0"/>
      <c:depthPercent val="100"/>
      <c:rAngAx val="0"/>
    </c:view3D>
    <c:floor>
      <c:thickness val="0"/>
      <c:spPr>
        <a:noFill/>
        <a:ln>
          <a:noFill/>
        </a:ln>
        <a:effectLst/>
        <a:sp3d/>
      </c:spPr>
    </c:floor>
    <c:sideWall>
      <c:thickness val="0"/>
      <c:spPr>
        <a:noFill/>
        <a:ln>
          <a:noFill/>
        </a:ln>
        <a:effectLst/>
        <a:sp3d/>
      </c:spPr>
    </c:sideWall>
    <c:backWall>
      <c:thickness val="0"/>
      <c:spPr>
        <a:noFill/>
        <a:ln>
          <a:noFill/>
        </a:ln>
        <a:effectLst/>
        <a:sp3d/>
      </c:spPr>
    </c:backWall>
    <c:plotArea>
      <c:layout>
        <c:manualLayout>
          <c:layoutTarget val="inner"/>
          <c:xMode val="edge"/>
          <c:yMode val="edge"/>
          <c:x val="8.3901359147965787E-2"/>
          <c:y val="0.24940532887662528"/>
          <c:w val="0.91609864085203419"/>
          <c:h val="0.52044266104761283"/>
        </c:manualLayout>
      </c:layout>
      <c:pie3DChart>
        <c:varyColors val="1"/>
        <c:ser>
          <c:idx val="0"/>
          <c:order val="0"/>
          <c:tx>
            <c:strRef>
              <c:f>Sheet1!$B$1</c:f>
              <c:strCache>
                <c:ptCount val="1"/>
                <c:pt idx="0">
                  <c:v>Method</c:v>
                </c:pt>
              </c:strCache>
            </c:strRef>
          </c:tx>
          <c:dPt>
            <c:idx val="0"/>
            <c:bubble3D val="0"/>
            <c:spPr>
              <a:solidFill>
                <a:schemeClr val="accent1"/>
              </a:solidFill>
              <a:ln w="25400">
                <a:solidFill>
                  <a:schemeClr val="lt1"/>
                </a:solidFill>
              </a:ln>
              <a:effectLst/>
              <a:sp3d contourW="25400">
                <a:contourClr>
                  <a:schemeClr val="lt1"/>
                </a:contourClr>
              </a:sp3d>
            </c:spPr>
            <c:extLst>
              <c:ext xmlns:c16="http://schemas.microsoft.com/office/drawing/2014/chart" uri="{C3380CC4-5D6E-409C-BE32-E72D297353CC}">
                <c16:uniqueId val="{00000001-E6AA-4E18-8839-B9C80DCF8343}"/>
              </c:ext>
            </c:extLst>
          </c:dPt>
          <c:dPt>
            <c:idx val="1"/>
            <c:bubble3D val="0"/>
            <c:spPr>
              <a:solidFill>
                <a:schemeClr val="accent2"/>
              </a:solidFill>
              <a:ln w="25400">
                <a:solidFill>
                  <a:schemeClr val="lt1"/>
                </a:solidFill>
              </a:ln>
              <a:effectLst/>
              <a:sp3d contourW="25400">
                <a:contourClr>
                  <a:schemeClr val="lt1"/>
                </a:contourClr>
              </a:sp3d>
            </c:spPr>
            <c:extLst>
              <c:ext xmlns:c16="http://schemas.microsoft.com/office/drawing/2014/chart" uri="{C3380CC4-5D6E-409C-BE32-E72D297353CC}">
                <c16:uniqueId val="{00000003-E6AA-4E18-8839-B9C80DCF8343}"/>
              </c:ext>
            </c:extLst>
          </c:dPt>
          <c:dPt>
            <c:idx val="2"/>
            <c:bubble3D val="0"/>
            <c:spPr>
              <a:solidFill>
                <a:schemeClr val="accent3"/>
              </a:solidFill>
              <a:ln w="25400">
                <a:solidFill>
                  <a:schemeClr val="lt1"/>
                </a:solidFill>
              </a:ln>
              <a:effectLst/>
              <a:sp3d contourW="25400">
                <a:contourClr>
                  <a:schemeClr val="lt1"/>
                </a:contourClr>
              </a:sp3d>
            </c:spPr>
            <c:extLst>
              <c:ext xmlns:c16="http://schemas.microsoft.com/office/drawing/2014/chart" uri="{C3380CC4-5D6E-409C-BE32-E72D297353CC}">
                <c16:uniqueId val="{00000005-E6AA-4E18-8839-B9C80DCF8343}"/>
              </c:ext>
            </c:extLst>
          </c:dPt>
          <c:dPt>
            <c:idx val="3"/>
            <c:bubble3D val="0"/>
            <c:spPr>
              <a:solidFill>
                <a:schemeClr val="accent4"/>
              </a:solidFill>
              <a:ln w="25400">
                <a:solidFill>
                  <a:schemeClr val="lt1"/>
                </a:solidFill>
              </a:ln>
              <a:effectLst/>
              <a:sp3d contourW="25400">
                <a:contourClr>
                  <a:schemeClr val="lt1"/>
                </a:contourClr>
              </a:sp3d>
            </c:spPr>
            <c:extLst>
              <c:ext xmlns:c16="http://schemas.microsoft.com/office/drawing/2014/chart" uri="{C3380CC4-5D6E-409C-BE32-E72D297353CC}">
                <c16:uniqueId val="{00000007-E6AA-4E18-8839-B9C80DCF8343}"/>
              </c:ext>
            </c:extLst>
          </c:dPt>
          <c:cat>
            <c:strRef>
              <c:f>Sheet1!$A$2:$A$5</c:f>
              <c:strCache>
                <c:ptCount val="2"/>
                <c:pt idx="0">
                  <c:v>Face to Face</c:v>
                </c:pt>
                <c:pt idx="1">
                  <c:v>Online/telephone</c:v>
                </c:pt>
              </c:strCache>
            </c:strRef>
          </c:cat>
          <c:val>
            <c:numRef>
              <c:f>Sheet1!$B$2:$B$5</c:f>
              <c:numCache>
                <c:formatCode>General</c:formatCode>
                <c:ptCount val="4"/>
                <c:pt idx="0">
                  <c:v>2</c:v>
                </c:pt>
                <c:pt idx="1">
                  <c:v>5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A642-469E-BF52-DCF8DFA85590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1"/>
        </c:dLbls>
      </c:pie3DChart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197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olors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2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3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cs="http://schemas.microsoft.com/office/drawing/2012/chartStyle" xmlns:a="http://schemas.openxmlformats.org/drawingml/2006/main" id="262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ln w="19050">
        <a:solidFill>
          <a:schemeClr val="lt1"/>
        </a:solidFill>
      </a:ln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ln w="25400">
        <a:solidFill>
          <a:schemeClr val="lt1"/>
        </a:solidFill>
      </a:ln>
    </cs:spPr>
  </cs:dataPoint3D>
  <cs:dataPointLine>
    <cs:lnRef idx="0">
      <cs:styleClr val="auto"/>
    </cs:lnRef>
    <cs:fillRef idx="0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0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2.xml><?xml version="1.0" encoding="utf-8"?>
<cs:chartStyle xmlns:cs="http://schemas.microsoft.com/office/drawing/2012/chartStyle" xmlns:a="http://schemas.openxmlformats.org/drawingml/2006/main" id="262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ln w="19050">
        <a:solidFill>
          <a:schemeClr val="lt1"/>
        </a:solidFill>
      </a:ln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ln w="25400">
        <a:solidFill>
          <a:schemeClr val="lt1"/>
        </a:solidFill>
      </a:ln>
    </cs:spPr>
  </cs:dataPoint3D>
  <cs:dataPointLine>
    <cs:lnRef idx="0">
      <cs:styleClr val="auto"/>
    </cs:lnRef>
    <cs:fillRef idx="0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0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3.xml><?xml version="1.0" encoding="utf-8"?>
<cs:chartStyle xmlns:cs="http://schemas.microsoft.com/office/drawing/2012/chartStyle" xmlns:a="http://schemas.openxmlformats.org/drawingml/2006/main" id="262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ln w="19050">
        <a:solidFill>
          <a:schemeClr val="lt1"/>
        </a:solidFill>
      </a:ln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ln w="25400">
        <a:solidFill>
          <a:schemeClr val="lt1"/>
        </a:solidFill>
      </a:ln>
    </cs:spPr>
  </cs:dataPoint3D>
  <cs:dataPointLine>
    <cs:lnRef idx="0">
      <cs:styleClr val="auto"/>
    </cs:lnRef>
    <cs:fillRef idx="0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0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90BC4F2-6A87-450D-AD53-D2188421BC53}" type="datetimeFigureOut">
              <a:rPr lang="en-US" smtClean="0"/>
              <a:t>1/16/2023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C3B2649-7BD8-4005-A99E-30D13769A8B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448116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03401A8-3220-413E-B964-4A8659985FD3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241877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751A4182-6276-41ED-8EAF-0C6A4D8FF0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12192000" cy="6099048"/>
          </a:xfrm>
          <a:prstGeom prst="rect">
            <a:avLst/>
          </a:prstGeom>
          <a:gradFill flip="none" rotWithShape="1">
            <a:gsLst>
              <a:gs pos="10000">
                <a:schemeClr val="accent5"/>
              </a:gs>
              <a:gs pos="90000">
                <a:schemeClr val="accent1"/>
              </a:gs>
              <a:gs pos="70000">
                <a:schemeClr val="accent2"/>
              </a:gs>
              <a:gs pos="30000">
                <a:schemeClr val="accent4"/>
              </a:gs>
              <a:gs pos="50000">
                <a:schemeClr val="accent3">
                  <a:lumMod val="60000"/>
                  <a:lumOff val="40000"/>
                </a:schemeClr>
              </a:gs>
            </a:gsLst>
            <a:lin ang="72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EF4B644F-A23D-409C-9540-B41AC18DB5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5334003" cy="617561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" name="Title 18">
            <a:extLst>
              <a:ext uri="{FF2B5EF4-FFF2-40B4-BE49-F238E27FC236}">
                <a16:creationId xmlns:a16="http://schemas.microsoft.com/office/drawing/2014/main" id="{580AE1ED-3577-4808-86BF-CCD12234928D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762000" y="839336"/>
            <a:ext cx="4123899" cy="3475513"/>
          </a:xfrm>
        </p:spPr>
        <p:txBody>
          <a:bodyPr anchor="ctr">
            <a:normAutofit/>
          </a:bodyPr>
          <a:lstStyle>
            <a:lvl1pPr>
              <a:defRPr sz="5200"/>
            </a:lvl1pPr>
          </a:lstStyle>
          <a:p>
            <a:pPr algn="l"/>
            <a:r>
              <a:rPr lang="en-US" sz="4800" dirty="0"/>
              <a:t>Click to add title</a:t>
            </a:r>
          </a:p>
        </p:txBody>
      </p:sp>
      <p:sp>
        <p:nvSpPr>
          <p:cNvPr id="9" name="Subtitle 19">
            <a:extLst>
              <a:ext uri="{FF2B5EF4-FFF2-40B4-BE49-F238E27FC236}">
                <a16:creationId xmlns:a16="http://schemas.microsoft.com/office/drawing/2014/main" id="{E8F46CAD-D4FF-4BBC-937E-CBBD034A180B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762000" y="4570807"/>
            <a:ext cx="4123899" cy="1524000"/>
          </a:xfrm>
        </p:spPr>
        <p:txBody>
          <a:bodyPr/>
          <a:lstStyle>
            <a:lvl1pPr marL="0" indent="0">
              <a:buNone/>
              <a:defRPr/>
            </a:lvl1pPr>
          </a:lstStyle>
          <a:p>
            <a:pPr algn="l"/>
            <a:r>
              <a:rPr lang="en-US" dirty="0"/>
              <a:t>Click to add subtitle</a:t>
            </a:r>
          </a:p>
        </p:txBody>
      </p:sp>
      <p:sp>
        <p:nvSpPr>
          <p:cNvPr id="15" name="Picture Placeholder 14">
            <a:extLst>
              <a:ext uri="{FF2B5EF4-FFF2-40B4-BE49-F238E27FC236}">
                <a16:creationId xmlns:a16="http://schemas.microsoft.com/office/drawing/2014/main" id="{A2750E7C-D01B-4533-A0B8-2E7EF2B168DC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5330952" y="754711"/>
            <a:ext cx="6099048" cy="5340096"/>
          </a:xfrm>
          <a:solidFill>
            <a:schemeClr val="accent6"/>
          </a:solidFill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0081400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A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" name="Rectangle 4">
            <a:extLst>
              <a:ext uri="{FF2B5EF4-FFF2-40B4-BE49-F238E27FC236}">
                <a16:creationId xmlns:a16="http://schemas.microsoft.com/office/drawing/2014/main" id="{FAC5ABB9-3EAC-446C-B128-CFDB09B247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2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70DED2D7-7BC9-473D-8241-8289B5821C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12192000" cy="6858001"/>
          </a:xfrm>
          <a:prstGeom prst="rect">
            <a:avLst/>
          </a:prstGeom>
          <a:gradFill flip="none" rotWithShape="1">
            <a:gsLst>
              <a:gs pos="10000">
                <a:schemeClr val="accent5"/>
              </a:gs>
              <a:gs pos="90000">
                <a:schemeClr val="accent1"/>
              </a:gs>
              <a:gs pos="70000">
                <a:schemeClr val="accent2"/>
              </a:gs>
              <a:gs pos="30000">
                <a:schemeClr val="accent4"/>
              </a:gs>
              <a:gs pos="50000">
                <a:schemeClr val="accent3">
                  <a:lumMod val="60000"/>
                  <a:lumOff val="40000"/>
                </a:schemeClr>
              </a:gs>
            </a:gsLst>
            <a:lin ang="72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19C2616F-4436-4A60-BB08-54EC762C53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762001"/>
            <a:ext cx="12192000" cy="6095999"/>
          </a:xfrm>
          <a:prstGeom prst="rect">
            <a:avLst/>
          </a:prstGeom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Title 12">
            <a:extLst>
              <a:ext uri="{FF2B5EF4-FFF2-40B4-BE49-F238E27FC236}">
                <a16:creationId xmlns:a16="http://schemas.microsoft.com/office/drawing/2014/main" id="{D6F9523F-1BD5-4832-8B13-FA0BE3E6F7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31940" y="1517652"/>
            <a:ext cx="5998059" cy="134461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7" name="Picture Placeholder 16">
            <a:extLst>
              <a:ext uri="{FF2B5EF4-FFF2-40B4-BE49-F238E27FC236}">
                <a16:creationId xmlns:a16="http://schemas.microsoft.com/office/drawing/2014/main" id="{FA83160D-9929-4C5C-B741-192DF7639B60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768293" y="1517652"/>
            <a:ext cx="1947672" cy="2295144"/>
          </a:xfrm>
          <a:solidFill>
            <a:schemeClr val="accent6"/>
          </a:solidFill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8" name="Picture Placeholder 16">
            <a:extLst>
              <a:ext uri="{FF2B5EF4-FFF2-40B4-BE49-F238E27FC236}">
                <a16:creationId xmlns:a16="http://schemas.microsoft.com/office/drawing/2014/main" id="{D97EB8C6-CD91-4F0C-A719-5079DB8D325C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2715768" y="1517904"/>
            <a:ext cx="1947672" cy="2295144"/>
          </a:xfrm>
          <a:solidFill>
            <a:schemeClr val="accent6"/>
          </a:solidFill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0" name="Picture Placeholder 19">
            <a:extLst>
              <a:ext uri="{FF2B5EF4-FFF2-40B4-BE49-F238E27FC236}">
                <a16:creationId xmlns:a16="http://schemas.microsoft.com/office/drawing/2014/main" id="{A7347AC5-7F3A-4E62-AE18-744B6A756E4C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768096" y="3800858"/>
            <a:ext cx="3895344" cy="2295144"/>
          </a:xfrm>
          <a:solidFill>
            <a:schemeClr val="accent6"/>
          </a:solidFill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sp>
        <p:nvSpPr>
          <p:cNvPr id="12" name="Content Placeholder 13">
            <a:extLst>
              <a:ext uri="{FF2B5EF4-FFF2-40B4-BE49-F238E27FC236}">
                <a16:creationId xmlns:a16="http://schemas.microsoft.com/office/drawing/2014/main" id="{CC904223-D55A-40A9-AA1D-5687C89BE8E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31940" y="2970215"/>
            <a:ext cx="5998059" cy="3125787"/>
          </a:xfrm>
        </p:spPr>
        <p:txBody>
          <a:bodyPr>
            <a:normAutofit/>
          </a:bodyPr>
          <a:lstStyle>
            <a:lvl1pPr marL="0" indent="0">
              <a:buNone/>
              <a:defRPr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52CFE08-03FE-487B-8963-9FAD3049CF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7862271-51F6-4122-9709-D279042F884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3/1/20XX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A935A50-18AE-4CB1-BB10-1CBDD8A7C2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1E4CB7-CB13-4810-BF18-BE31AFC64F9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0897321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ntroduc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924A1CC7-4419-4A64-9DC9-AE157407AF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8A2F8EC6-DD66-475C-B129-22B374F49A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-1"/>
            <a:ext cx="12192000" cy="6099048"/>
          </a:xfrm>
          <a:prstGeom prst="rect">
            <a:avLst/>
          </a:prstGeom>
          <a:gradFill flip="none" rotWithShape="1">
            <a:gsLst>
              <a:gs pos="10000">
                <a:schemeClr val="accent5"/>
              </a:gs>
              <a:gs pos="90000">
                <a:schemeClr val="accent1"/>
              </a:gs>
              <a:gs pos="70000">
                <a:schemeClr val="accent2"/>
              </a:gs>
              <a:gs pos="30000">
                <a:schemeClr val="accent4"/>
              </a:gs>
              <a:gs pos="50000">
                <a:schemeClr val="accent3">
                  <a:lumMod val="60000"/>
                  <a:lumOff val="40000"/>
                </a:schemeClr>
              </a:gs>
            </a:gsLst>
            <a:lin ang="72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 useBgFill="1">
        <p:nvSpPr>
          <p:cNvPr id="12" name="Freeform: Shape 11">
            <a:extLst>
              <a:ext uri="{FF2B5EF4-FFF2-40B4-BE49-F238E27FC236}">
                <a16:creationId xmlns:a16="http://schemas.microsoft.com/office/drawing/2014/main" id="{86FA963F-8B94-469B-B1A5-890D9134FB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11430001" cy="6168789"/>
          </a:xfrm>
          <a:custGeom>
            <a:avLst/>
            <a:gdLst>
              <a:gd name="connsiteX0" fmla="*/ 0 w 11430001"/>
              <a:gd name="connsiteY0" fmla="*/ 0 h 6168789"/>
              <a:gd name="connsiteX1" fmla="*/ 5334002 w 11430001"/>
              <a:gd name="connsiteY1" fmla="*/ 0 h 6168789"/>
              <a:gd name="connsiteX2" fmla="*/ 5334002 w 11430001"/>
              <a:gd name="connsiteY2" fmla="*/ 771523 h 6168789"/>
              <a:gd name="connsiteX3" fmla="*/ 11430001 w 11430001"/>
              <a:gd name="connsiteY3" fmla="*/ 771523 h 6168789"/>
              <a:gd name="connsiteX4" fmla="*/ 11430001 w 11430001"/>
              <a:gd name="connsiteY4" fmla="*/ 6168789 h 6168789"/>
              <a:gd name="connsiteX5" fmla="*/ 0 w 11430001"/>
              <a:gd name="connsiteY5" fmla="*/ 6168789 h 61687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1430001" h="6168789">
                <a:moveTo>
                  <a:pt x="0" y="0"/>
                </a:moveTo>
                <a:lnTo>
                  <a:pt x="5334002" y="0"/>
                </a:lnTo>
                <a:lnTo>
                  <a:pt x="5334002" y="771523"/>
                </a:lnTo>
                <a:lnTo>
                  <a:pt x="11430001" y="771523"/>
                </a:lnTo>
                <a:lnTo>
                  <a:pt x="11430001" y="6168789"/>
                </a:lnTo>
                <a:lnTo>
                  <a:pt x="0" y="6168789"/>
                </a:lnTo>
                <a:close/>
              </a:path>
            </a:pathLst>
          </a:custGeom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3" name="Title 5">
            <a:extLst>
              <a:ext uri="{FF2B5EF4-FFF2-40B4-BE49-F238E27FC236}">
                <a16:creationId xmlns:a16="http://schemas.microsoft.com/office/drawing/2014/main" id="{4CD44A43-6E39-4FE6-87BB-C65CE8FC6B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0" y="1517650"/>
            <a:ext cx="4565650" cy="1344613"/>
          </a:xfrm>
        </p:spPr>
        <p:txBody>
          <a:bodyPr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8" name="Picture Placeholder 17">
            <a:extLst>
              <a:ext uri="{FF2B5EF4-FFF2-40B4-BE49-F238E27FC236}">
                <a16:creationId xmlns:a16="http://schemas.microsoft.com/office/drawing/2014/main" id="{5229EB0D-B986-4E26-BDF3-305AE3233EB7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758952" y="883487"/>
            <a:ext cx="4562856" cy="2441448"/>
          </a:xfrm>
          <a:solidFill>
            <a:schemeClr val="accent6"/>
          </a:solidFill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sp>
        <p:nvSpPr>
          <p:cNvPr id="19" name="Picture Placeholder 17">
            <a:extLst>
              <a:ext uri="{FF2B5EF4-FFF2-40B4-BE49-F238E27FC236}">
                <a16:creationId xmlns:a16="http://schemas.microsoft.com/office/drawing/2014/main" id="{37E21EC2-9A85-4522-B6AD-3FF227CACDD7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758952" y="3593592"/>
            <a:ext cx="4562856" cy="2441448"/>
          </a:xfrm>
          <a:solidFill>
            <a:schemeClr val="accent6"/>
          </a:solidFill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sp>
        <p:nvSpPr>
          <p:cNvPr id="16" name="Content Placeholder 1">
            <a:extLst>
              <a:ext uri="{FF2B5EF4-FFF2-40B4-BE49-F238E27FC236}">
                <a16:creationId xmlns:a16="http://schemas.microsoft.com/office/drawing/2014/main" id="{9F9D0834-E38A-4C71-95D5-A8A2B973AC0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5998" y="2970213"/>
            <a:ext cx="4565651" cy="3125787"/>
          </a:xfrm>
        </p:spPr>
        <p:txBody>
          <a:bodyPr>
            <a:normAutofit/>
          </a:bodyPr>
          <a:lstStyle>
            <a:lvl1pPr marL="0" indent="0">
              <a:buNone/>
              <a:defRPr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52CFE08-03FE-487B-8963-9FAD3049CF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7862271-51F6-4122-9709-D279042F884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3/1/20XX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A935A50-18AE-4CB1-BB10-1CBDD8A7C2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1E4CB7-CB13-4810-BF18-BE31AFC64F9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9883580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brea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: Shape 7">
            <a:extLst>
              <a:ext uri="{FF2B5EF4-FFF2-40B4-BE49-F238E27FC236}">
                <a16:creationId xmlns:a16="http://schemas.microsoft.com/office/drawing/2014/main" id="{1D03AAFC-F6FA-4A24-BE1D-34AE6AD64C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12192000" cy="6105524"/>
          </a:xfrm>
          <a:custGeom>
            <a:avLst/>
            <a:gdLst>
              <a:gd name="connsiteX0" fmla="*/ 0 w 12192000"/>
              <a:gd name="connsiteY0" fmla="*/ 0 h 6105524"/>
              <a:gd name="connsiteX1" fmla="*/ 12192000 w 12192000"/>
              <a:gd name="connsiteY1" fmla="*/ 0 h 6105524"/>
              <a:gd name="connsiteX2" fmla="*/ 12192000 w 12192000"/>
              <a:gd name="connsiteY2" fmla="*/ 6105524 h 6105524"/>
              <a:gd name="connsiteX3" fmla="*/ 11435080 w 12192000"/>
              <a:gd name="connsiteY3" fmla="*/ 6105524 h 6105524"/>
              <a:gd name="connsiteX4" fmla="*/ 11435080 w 12192000"/>
              <a:gd name="connsiteY4" fmla="*/ 771523 h 6105524"/>
              <a:gd name="connsiteX5" fmla="*/ 767080 w 12192000"/>
              <a:gd name="connsiteY5" fmla="*/ 771523 h 6105524"/>
              <a:gd name="connsiteX6" fmla="*/ 767080 w 12192000"/>
              <a:gd name="connsiteY6" fmla="*/ 6105524 h 6105524"/>
              <a:gd name="connsiteX7" fmla="*/ 0 w 12192000"/>
              <a:gd name="connsiteY7" fmla="*/ 6105524 h 610552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192000" h="6105524">
                <a:moveTo>
                  <a:pt x="0" y="0"/>
                </a:moveTo>
                <a:lnTo>
                  <a:pt x="12192000" y="0"/>
                </a:lnTo>
                <a:lnTo>
                  <a:pt x="12192000" y="6105524"/>
                </a:lnTo>
                <a:lnTo>
                  <a:pt x="11435080" y="6105524"/>
                </a:lnTo>
                <a:lnTo>
                  <a:pt x="11435080" y="771523"/>
                </a:lnTo>
                <a:lnTo>
                  <a:pt x="767080" y="771523"/>
                </a:lnTo>
                <a:lnTo>
                  <a:pt x="767080" y="6105524"/>
                </a:lnTo>
                <a:lnTo>
                  <a:pt x="0" y="6105524"/>
                </a:lnTo>
                <a:close/>
              </a:path>
            </a:pathLst>
          </a:custGeom>
          <a:gradFill flip="none" rotWithShape="1">
            <a:gsLst>
              <a:gs pos="10000">
                <a:schemeClr val="accent5"/>
              </a:gs>
              <a:gs pos="90000">
                <a:schemeClr val="accent1"/>
              </a:gs>
              <a:gs pos="70000">
                <a:schemeClr val="accent2"/>
              </a:gs>
              <a:gs pos="30000">
                <a:schemeClr val="accent4"/>
              </a:gs>
              <a:gs pos="50000">
                <a:schemeClr val="accent3">
                  <a:lumMod val="60000"/>
                  <a:lumOff val="40000"/>
                </a:schemeClr>
              </a:gs>
            </a:gsLst>
            <a:lin ang="72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82190B39-D040-425A-9AD6-58A7533FEA6D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746760" y="756284"/>
            <a:ext cx="10698480" cy="5349240"/>
          </a:xfrm>
          <a:solidFill>
            <a:schemeClr val="accent6"/>
          </a:solidFill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5" name="Title 16">
            <a:extLst>
              <a:ext uri="{FF2B5EF4-FFF2-40B4-BE49-F238E27FC236}">
                <a16:creationId xmlns:a16="http://schemas.microsoft.com/office/drawing/2014/main" id="{8950CCE3-163E-46A1-B489-395F3F75FE3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333488" y="1517904"/>
            <a:ext cx="3749040" cy="2796945"/>
          </a:xfrm>
        </p:spPr>
        <p:txBody>
          <a:bodyPr anchor="ctr">
            <a:normAutofit/>
          </a:bodyPr>
          <a:lstStyle>
            <a:lvl1pPr>
              <a:defRPr sz="6000"/>
            </a:lvl1pPr>
          </a:lstStyle>
          <a:p>
            <a:pPr algn="l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6" name="Subtitle 17">
            <a:extLst>
              <a:ext uri="{FF2B5EF4-FFF2-40B4-BE49-F238E27FC236}">
                <a16:creationId xmlns:a16="http://schemas.microsoft.com/office/drawing/2014/main" id="{81E38157-454C-44D5-8D2B-A220A53D780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333488" y="4479368"/>
            <a:ext cx="3666744" cy="1616631"/>
          </a:xfrm>
        </p:spPr>
        <p:txBody>
          <a:bodyPr/>
          <a:lstStyle>
            <a:lvl1pPr marL="0" indent="0">
              <a:buNone/>
              <a:defRPr/>
            </a:lvl1pPr>
          </a:lstStyle>
          <a:p>
            <a:pPr algn="l"/>
            <a:r>
              <a:rPr lang="en-US"/>
              <a:t>Click to edit Master subtitle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3054820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hart Tab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4C5BB2-C09C-49B0-BAFA-DE1801CD3E9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3A47C21-944D-47FE-9519-A2551883711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A2AD668-6E19-425C-88F7-AF4220662C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C7CE36D-6B7B-4D5E-831E-34A4286D6E6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3/1/20XX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6905C53-CF7C-4936-9E35-1BEBD68362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1E4CB7-CB13-4810-BF18-BE31AFC64F9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5251264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58EDA639-2F5C-4255-BE42-C41A5ABBC2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12192000" cy="6867524"/>
          </a:xfrm>
          <a:prstGeom prst="rect">
            <a:avLst/>
          </a:prstGeom>
          <a:gradFill flip="none" rotWithShape="1">
            <a:gsLst>
              <a:gs pos="10000">
                <a:schemeClr val="accent5"/>
              </a:gs>
              <a:gs pos="90000">
                <a:schemeClr val="accent1"/>
              </a:gs>
              <a:gs pos="70000">
                <a:schemeClr val="accent2"/>
              </a:gs>
              <a:gs pos="30000">
                <a:schemeClr val="accent4"/>
              </a:gs>
              <a:gs pos="50000">
                <a:schemeClr val="accent3">
                  <a:lumMod val="60000"/>
                  <a:lumOff val="40000"/>
                </a:schemeClr>
              </a:gs>
            </a:gsLst>
            <a:lin ang="72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 useBgFill="1">
        <p:nvSpPr>
          <p:cNvPr id="6" name="Rectangle 5">
            <a:extLst>
              <a:ext uri="{FF2B5EF4-FFF2-40B4-BE49-F238E27FC236}">
                <a16:creationId xmlns:a16="http://schemas.microsoft.com/office/drawing/2014/main" id="{E96D6DC8-1218-45DD-BCD3-DF21DFA5B1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762000" y="766762"/>
            <a:ext cx="10668000" cy="5334000"/>
          </a:xfrm>
          <a:prstGeom prst="rect">
            <a:avLst/>
          </a:prstGeom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8A58F504-65F1-4BFD-A987-54F78AD52D4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758952" y="749808"/>
            <a:ext cx="10744200" cy="5394960"/>
          </a:xfrm>
          <a:solidFill>
            <a:schemeClr val="accent6"/>
          </a:solidFill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3" name="Title 16">
            <a:extLst>
              <a:ext uri="{FF2B5EF4-FFF2-40B4-BE49-F238E27FC236}">
                <a16:creationId xmlns:a16="http://schemas.microsoft.com/office/drawing/2014/main" id="{0B9261BF-90C7-41A0-8711-97168C7479D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611112" y="1517904"/>
            <a:ext cx="4480560" cy="2796945"/>
          </a:xfrm>
        </p:spPr>
        <p:txBody>
          <a:bodyPr anchor="ctr">
            <a:normAutofit/>
          </a:bodyPr>
          <a:lstStyle>
            <a:lvl1pPr>
              <a:defRPr sz="4400"/>
            </a:lvl1pPr>
          </a:lstStyle>
          <a:p>
            <a:pPr algn="l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Subtitle 17">
            <a:extLst>
              <a:ext uri="{FF2B5EF4-FFF2-40B4-BE49-F238E27FC236}">
                <a16:creationId xmlns:a16="http://schemas.microsoft.com/office/drawing/2014/main" id="{305C0D07-994F-4143-B88E-32EED69E7F6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611112" y="4425696"/>
            <a:ext cx="4059936" cy="1189912"/>
          </a:xfrm>
        </p:spPr>
        <p:txBody>
          <a:bodyPr/>
          <a:lstStyle>
            <a:lvl1pPr marL="0" indent="0">
              <a:buNone/>
              <a:defRPr/>
            </a:lvl1pPr>
          </a:lstStyle>
          <a:p>
            <a:pPr algn="l"/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52CFE08-03FE-487B-8963-9FAD3049CF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7862271-51F6-4122-9709-D279042F884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3/1/20XX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A935A50-18AE-4CB1-BB10-1CBDD8A7C2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B1E4CB7-CB13-4810-BF18-BE31AFC64F93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225260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a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ED85A6-A4E6-4160-BE43-8146A989464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29" name="Picture Placeholder 28">
            <a:extLst>
              <a:ext uri="{FF2B5EF4-FFF2-40B4-BE49-F238E27FC236}">
                <a16:creationId xmlns:a16="http://schemas.microsoft.com/office/drawing/2014/main" id="{26E6BD11-82A7-4729-AD05-B0676F9B1F5F}"/>
              </a:ext>
            </a:extLst>
          </p:cNvPr>
          <p:cNvSpPr>
            <a:spLocks noGrp="1"/>
          </p:cNvSpPr>
          <p:nvPr>
            <p:ph type="pic" sz="quarter" idx="21"/>
          </p:nvPr>
        </p:nvSpPr>
        <p:spPr>
          <a:xfrm>
            <a:off x="1504950" y="2861595"/>
            <a:ext cx="1828800" cy="1993392"/>
          </a:xfrm>
          <a:solidFill>
            <a:schemeClr val="accent6"/>
          </a:solidFill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sp>
        <p:nvSpPr>
          <p:cNvPr id="19" name="Text Placeholder 18">
            <a:extLst>
              <a:ext uri="{FF2B5EF4-FFF2-40B4-BE49-F238E27FC236}">
                <a16:creationId xmlns:a16="http://schemas.microsoft.com/office/drawing/2014/main" id="{6E08135B-D6D5-401C-B151-CDCB20550F16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1508760" y="4855464"/>
            <a:ext cx="1828800" cy="594360"/>
          </a:xfrm>
        </p:spPr>
        <p:txBody>
          <a:bodyPr anchor="b" anchorCtr="0">
            <a:normAutofit/>
          </a:bodyPr>
          <a:lstStyle>
            <a:lvl1pPr marL="0" indent="0">
              <a:buNone/>
              <a:defRPr sz="2000" b="1">
                <a:latin typeface="+mj-lt"/>
              </a:defRPr>
            </a:lvl1pPr>
            <a:lvl2pPr marL="365760" indent="0">
              <a:buFont typeface="Arial" panose="020B0604020202020204" pitchFamily="34" charset="0"/>
              <a:buNone/>
              <a:defRPr/>
            </a:lvl2pPr>
            <a:lvl3pPr marL="365760" indent="0">
              <a:buNone/>
              <a:defRPr/>
            </a:lvl3pPr>
            <a:lvl4pPr marL="640080" indent="0">
              <a:buFont typeface="Arial" panose="020B0604020202020204" pitchFamily="34" charset="0"/>
              <a:buNone/>
              <a:defRPr/>
            </a:lvl4pPr>
            <a:lvl5pPr marL="612648" indent="0">
              <a:buNone/>
              <a:defRPr/>
            </a:lvl5pPr>
          </a:lstStyle>
          <a:p>
            <a:pPr lvl="0"/>
            <a:r>
              <a:rPr lang="en-US" dirty="0"/>
              <a:t>Name</a:t>
            </a:r>
          </a:p>
        </p:txBody>
      </p:sp>
      <p:sp>
        <p:nvSpPr>
          <p:cNvPr id="21" name="Text Placeholder 20">
            <a:extLst>
              <a:ext uri="{FF2B5EF4-FFF2-40B4-BE49-F238E27FC236}">
                <a16:creationId xmlns:a16="http://schemas.microsoft.com/office/drawing/2014/main" id="{FA587696-63FF-4232-8879-488DFE1C31EA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1504950" y="5468112"/>
            <a:ext cx="1828800" cy="594360"/>
          </a:xfrm>
        </p:spPr>
        <p:txBody>
          <a:bodyPr>
            <a:noAutofit/>
          </a:bodyPr>
          <a:lstStyle>
            <a:lvl1pPr marL="0" indent="0">
              <a:buNone/>
              <a:defRPr sz="1600"/>
            </a:lvl1pPr>
            <a:lvl2pPr marL="365760" indent="0">
              <a:buFont typeface="Arial" panose="020B0604020202020204" pitchFamily="34" charset="0"/>
              <a:buNone/>
              <a:defRPr sz="1600"/>
            </a:lvl2pPr>
            <a:lvl3pPr marL="365760" indent="0">
              <a:buNone/>
              <a:defRPr sz="1600"/>
            </a:lvl3pPr>
            <a:lvl4pPr marL="640080" indent="0">
              <a:buFont typeface="Arial" panose="020B0604020202020204" pitchFamily="34" charset="0"/>
              <a:buNone/>
              <a:defRPr sz="1600"/>
            </a:lvl4pPr>
            <a:lvl5pPr marL="612648" indent="0">
              <a:buNone/>
              <a:defRPr sz="1600"/>
            </a:lvl5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30" name="Picture Placeholder 28">
            <a:extLst>
              <a:ext uri="{FF2B5EF4-FFF2-40B4-BE49-F238E27FC236}">
                <a16:creationId xmlns:a16="http://schemas.microsoft.com/office/drawing/2014/main" id="{96507A97-E180-468F-B641-141DBA738642}"/>
              </a:ext>
            </a:extLst>
          </p:cNvPr>
          <p:cNvSpPr>
            <a:spLocks noGrp="1"/>
          </p:cNvSpPr>
          <p:nvPr>
            <p:ph type="pic" sz="quarter" idx="22"/>
          </p:nvPr>
        </p:nvSpPr>
        <p:spPr>
          <a:xfrm>
            <a:off x="3953511" y="2861595"/>
            <a:ext cx="1828800" cy="1993392"/>
          </a:xfrm>
          <a:solidFill>
            <a:schemeClr val="accent6"/>
          </a:solidFill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sp>
        <p:nvSpPr>
          <p:cNvPr id="22" name="Text Placeholder 18">
            <a:extLst>
              <a:ext uri="{FF2B5EF4-FFF2-40B4-BE49-F238E27FC236}">
                <a16:creationId xmlns:a16="http://schemas.microsoft.com/office/drawing/2014/main" id="{49BB8F01-AE51-4455-BE0F-8972415A0C06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3942757" y="4854889"/>
            <a:ext cx="1828800" cy="594360"/>
          </a:xfrm>
        </p:spPr>
        <p:txBody>
          <a:bodyPr anchor="b" anchorCtr="0">
            <a:normAutofit/>
          </a:bodyPr>
          <a:lstStyle>
            <a:lvl1pPr marL="0" indent="0">
              <a:buNone/>
              <a:defRPr sz="2000" b="1">
                <a:latin typeface="+mj-lt"/>
              </a:defRPr>
            </a:lvl1pPr>
            <a:lvl2pPr marL="365760" indent="0">
              <a:buFont typeface="Arial" panose="020B0604020202020204" pitchFamily="34" charset="0"/>
              <a:buNone/>
              <a:defRPr/>
            </a:lvl2pPr>
            <a:lvl3pPr marL="365760" indent="0">
              <a:buNone/>
              <a:defRPr/>
            </a:lvl3pPr>
            <a:lvl4pPr marL="640080" indent="0">
              <a:buFont typeface="Arial" panose="020B0604020202020204" pitchFamily="34" charset="0"/>
              <a:buNone/>
              <a:defRPr/>
            </a:lvl4pPr>
            <a:lvl5pPr marL="612648" indent="0">
              <a:buNone/>
              <a:defRPr/>
            </a:lvl5pPr>
          </a:lstStyle>
          <a:p>
            <a:pPr lvl="0"/>
            <a:r>
              <a:rPr lang="en-US" dirty="0"/>
              <a:t>Name</a:t>
            </a:r>
          </a:p>
        </p:txBody>
      </p:sp>
      <p:sp>
        <p:nvSpPr>
          <p:cNvPr id="23" name="Text Placeholder 20">
            <a:extLst>
              <a:ext uri="{FF2B5EF4-FFF2-40B4-BE49-F238E27FC236}">
                <a16:creationId xmlns:a16="http://schemas.microsoft.com/office/drawing/2014/main" id="{759D2442-D209-4F87-9F2C-19D73A2412D4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3942757" y="5462491"/>
            <a:ext cx="1828800" cy="594360"/>
          </a:xfrm>
        </p:spPr>
        <p:txBody>
          <a:bodyPr>
            <a:noAutofit/>
          </a:bodyPr>
          <a:lstStyle>
            <a:lvl1pPr marL="0" indent="0">
              <a:buNone/>
              <a:defRPr sz="1600"/>
            </a:lvl1pPr>
            <a:lvl2pPr marL="365760" indent="0">
              <a:buFont typeface="Arial" panose="020B0604020202020204" pitchFamily="34" charset="0"/>
              <a:buNone/>
              <a:defRPr sz="1600"/>
            </a:lvl2pPr>
            <a:lvl3pPr marL="365760" indent="0">
              <a:buNone/>
              <a:defRPr sz="1600"/>
            </a:lvl3pPr>
            <a:lvl4pPr marL="640080" indent="0">
              <a:buFont typeface="Arial" panose="020B0604020202020204" pitchFamily="34" charset="0"/>
              <a:buNone/>
              <a:defRPr sz="1600"/>
            </a:lvl4pPr>
            <a:lvl5pPr marL="612648" indent="0">
              <a:buNone/>
              <a:defRPr sz="1600"/>
            </a:lvl5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31" name="Picture Placeholder 28">
            <a:extLst>
              <a:ext uri="{FF2B5EF4-FFF2-40B4-BE49-F238E27FC236}">
                <a16:creationId xmlns:a16="http://schemas.microsoft.com/office/drawing/2014/main" id="{A850442C-9915-406C-83D9-8EBE8AD3C243}"/>
              </a:ext>
            </a:extLst>
          </p:cNvPr>
          <p:cNvSpPr>
            <a:spLocks noGrp="1"/>
          </p:cNvSpPr>
          <p:nvPr>
            <p:ph type="pic" sz="quarter" idx="23"/>
          </p:nvPr>
        </p:nvSpPr>
        <p:spPr>
          <a:xfrm>
            <a:off x="6391656" y="2861595"/>
            <a:ext cx="1828800" cy="1993392"/>
          </a:xfrm>
          <a:solidFill>
            <a:schemeClr val="accent6"/>
          </a:solidFill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sp>
        <p:nvSpPr>
          <p:cNvPr id="24" name="Text Placeholder 18">
            <a:extLst>
              <a:ext uri="{FF2B5EF4-FFF2-40B4-BE49-F238E27FC236}">
                <a16:creationId xmlns:a16="http://schemas.microsoft.com/office/drawing/2014/main" id="{A596F3D1-5D97-4111-B3D6-FE37290A6B3D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6391656" y="4855464"/>
            <a:ext cx="1828800" cy="594360"/>
          </a:xfrm>
        </p:spPr>
        <p:txBody>
          <a:bodyPr anchor="b" anchorCtr="0">
            <a:normAutofit/>
          </a:bodyPr>
          <a:lstStyle>
            <a:lvl1pPr marL="0" indent="0">
              <a:buNone/>
              <a:defRPr sz="2000" b="1">
                <a:latin typeface="+mj-lt"/>
              </a:defRPr>
            </a:lvl1pPr>
            <a:lvl2pPr marL="365760" indent="0">
              <a:buFont typeface="Arial" panose="020B0604020202020204" pitchFamily="34" charset="0"/>
              <a:buNone/>
              <a:defRPr/>
            </a:lvl2pPr>
            <a:lvl3pPr marL="365760" indent="0">
              <a:buNone/>
              <a:defRPr/>
            </a:lvl3pPr>
            <a:lvl4pPr marL="640080" indent="0">
              <a:buFont typeface="Arial" panose="020B0604020202020204" pitchFamily="34" charset="0"/>
              <a:buNone/>
              <a:defRPr/>
            </a:lvl4pPr>
            <a:lvl5pPr marL="612648" indent="0">
              <a:buNone/>
              <a:defRPr/>
            </a:lvl5pPr>
          </a:lstStyle>
          <a:p>
            <a:pPr lvl="0"/>
            <a:r>
              <a:rPr lang="en-US" dirty="0"/>
              <a:t>Name</a:t>
            </a:r>
          </a:p>
        </p:txBody>
      </p:sp>
      <p:sp>
        <p:nvSpPr>
          <p:cNvPr id="25" name="Text Placeholder 20">
            <a:extLst>
              <a:ext uri="{FF2B5EF4-FFF2-40B4-BE49-F238E27FC236}">
                <a16:creationId xmlns:a16="http://schemas.microsoft.com/office/drawing/2014/main" id="{2D25C272-C21E-4078-818F-B12E10F1827C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6391656" y="5468112"/>
            <a:ext cx="1828800" cy="594360"/>
          </a:xfrm>
        </p:spPr>
        <p:txBody>
          <a:bodyPr>
            <a:noAutofit/>
          </a:bodyPr>
          <a:lstStyle>
            <a:lvl1pPr marL="0" indent="0">
              <a:buNone/>
              <a:defRPr sz="1600"/>
            </a:lvl1pPr>
            <a:lvl2pPr marL="365760" indent="0">
              <a:buFont typeface="Arial" panose="020B0604020202020204" pitchFamily="34" charset="0"/>
              <a:buNone/>
              <a:defRPr sz="1600"/>
            </a:lvl2pPr>
            <a:lvl3pPr marL="365760" indent="0">
              <a:buNone/>
              <a:defRPr sz="1600"/>
            </a:lvl3pPr>
            <a:lvl4pPr marL="640080" indent="0">
              <a:buFont typeface="Arial" panose="020B0604020202020204" pitchFamily="34" charset="0"/>
              <a:buNone/>
              <a:defRPr sz="1600"/>
            </a:lvl4pPr>
            <a:lvl5pPr marL="612648" indent="0">
              <a:buNone/>
              <a:defRPr sz="1600"/>
            </a:lvl5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32" name="Picture Placeholder 28">
            <a:extLst>
              <a:ext uri="{FF2B5EF4-FFF2-40B4-BE49-F238E27FC236}">
                <a16:creationId xmlns:a16="http://schemas.microsoft.com/office/drawing/2014/main" id="{05393806-4E48-45A2-8BD7-0BA36566F3CC}"/>
              </a:ext>
            </a:extLst>
          </p:cNvPr>
          <p:cNvSpPr>
            <a:spLocks noGrp="1"/>
          </p:cNvSpPr>
          <p:nvPr>
            <p:ph type="pic" sz="quarter" idx="24"/>
          </p:nvPr>
        </p:nvSpPr>
        <p:spPr>
          <a:xfrm>
            <a:off x="8833104" y="2862072"/>
            <a:ext cx="1828800" cy="1993392"/>
          </a:xfrm>
          <a:solidFill>
            <a:schemeClr val="accent6"/>
          </a:solidFill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sp>
        <p:nvSpPr>
          <p:cNvPr id="26" name="Text Placeholder 18">
            <a:extLst>
              <a:ext uri="{FF2B5EF4-FFF2-40B4-BE49-F238E27FC236}">
                <a16:creationId xmlns:a16="http://schemas.microsoft.com/office/drawing/2014/main" id="{DD19656C-C87E-4938-A66D-D6836DBC653A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8825653" y="4855651"/>
            <a:ext cx="1828800" cy="594360"/>
          </a:xfrm>
        </p:spPr>
        <p:txBody>
          <a:bodyPr anchor="b" anchorCtr="0">
            <a:normAutofit/>
          </a:bodyPr>
          <a:lstStyle>
            <a:lvl1pPr marL="0" indent="0">
              <a:buNone/>
              <a:defRPr sz="2000" b="1">
                <a:latin typeface="+mj-lt"/>
              </a:defRPr>
            </a:lvl1pPr>
            <a:lvl2pPr marL="365760" indent="0">
              <a:buFont typeface="Arial" panose="020B0604020202020204" pitchFamily="34" charset="0"/>
              <a:buNone/>
              <a:defRPr/>
            </a:lvl2pPr>
            <a:lvl3pPr marL="365760" indent="0">
              <a:buNone/>
              <a:defRPr/>
            </a:lvl3pPr>
            <a:lvl4pPr marL="640080" indent="0">
              <a:buFont typeface="Arial" panose="020B0604020202020204" pitchFamily="34" charset="0"/>
              <a:buNone/>
              <a:defRPr/>
            </a:lvl4pPr>
            <a:lvl5pPr marL="612648" indent="0">
              <a:buNone/>
              <a:defRPr/>
            </a:lvl5pPr>
          </a:lstStyle>
          <a:p>
            <a:pPr lvl="0"/>
            <a:r>
              <a:rPr lang="en-US" dirty="0"/>
              <a:t>Name</a:t>
            </a:r>
          </a:p>
        </p:txBody>
      </p:sp>
      <p:sp>
        <p:nvSpPr>
          <p:cNvPr id="27" name="Text Placeholder 20">
            <a:extLst>
              <a:ext uri="{FF2B5EF4-FFF2-40B4-BE49-F238E27FC236}">
                <a16:creationId xmlns:a16="http://schemas.microsoft.com/office/drawing/2014/main" id="{DF55E1E1-7FB8-465C-B720-E39D43FFECC8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8825653" y="5468299"/>
            <a:ext cx="1828800" cy="594360"/>
          </a:xfrm>
        </p:spPr>
        <p:txBody>
          <a:bodyPr>
            <a:noAutofit/>
          </a:bodyPr>
          <a:lstStyle>
            <a:lvl1pPr marL="0" indent="0">
              <a:buNone/>
              <a:defRPr sz="1600"/>
            </a:lvl1pPr>
            <a:lvl2pPr marL="365760" indent="0">
              <a:buFont typeface="Arial" panose="020B0604020202020204" pitchFamily="34" charset="0"/>
              <a:buNone/>
              <a:defRPr sz="1600"/>
            </a:lvl2pPr>
            <a:lvl3pPr marL="365760" indent="0">
              <a:buNone/>
              <a:defRPr sz="1600"/>
            </a:lvl3pPr>
            <a:lvl4pPr marL="640080" indent="0">
              <a:buFont typeface="Arial" panose="020B0604020202020204" pitchFamily="34" charset="0"/>
              <a:buNone/>
              <a:defRPr sz="1600"/>
            </a:lvl4pPr>
            <a:lvl5pPr marL="612648" indent="0">
              <a:buNone/>
              <a:defRPr sz="1600"/>
            </a:lvl5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526116E-7A6D-485F-9FA2-25F94D4F40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BA24A80-0792-4B3B-BB5A-8B2BD91095A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3/1/20XX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309ADCC-C5F2-4D90-B153-93DF558582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1E4CB7-CB13-4810-BF18-BE31AFC64F9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9868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melin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ED85A6-A4E6-4160-BE43-8146A989464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B0FFFD15-4D1A-45CA-9374-373A700D366B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838200" y="2181225"/>
            <a:ext cx="10515600" cy="38766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526116E-7A6D-485F-9FA2-25F94D4F40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BA24A80-0792-4B3B-BB5A-8B2BD91095A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3/1/20XX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309ADCC-C5F2-4D90-B153-93DF558582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1E4CB7-CB13-4810-BF18-BE31AFC64F9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1837680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2 column (comparison slide)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>
            <a:extLst>
              <a:ext uri="{FF2B5EF4-FFF2-40B4-BE49-F238E27FC236}">
                <a16:creationId xmlns:a16="http://schemas.microsoft.com/office/drawing/2014/main" id="{D9D22302-83E3-4E22-93DF-1E5D463B64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17904" y="1517904"/>
            <a:ext cx="9144000" cy="787146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E90CDE0-3FEB-42A0-8BCC-7DADE7D4A62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517905" y="2696718"/>
            <a:ext cx="4334256" cy="606026"/>
          </a:xfrm>
        </p:spPr>
        <p:txBody>
          <a:bodyPr anchor="b"/>
          <a:lstStyle>
            <a:lvl1pPr marL="0" indent="0">
              <a:lnSpc>
                <a:spcPct val="100000"/>
              </a:lnSpc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B778B8B-E9A3-44BE-85A6-3E316659A9B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517904" y="3397337"/>
            <a:ext cx="4334256" cy="2449645"/>
          </a:xfrm>
        </p:spPr>
        <p:txBody>
          <a:bodyPr>
            <a:normAutofit/>
          </a:bodyPr>
          <a:lstStyle>
            <a:lvl1pPr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0BF1BCA-A435-4779-A6FE-15207141F51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336792" y="2696718"/>
            <a:ext cx="4334256" cy="606026"/>
          </a:xfrm>
        </p:spPr>
        <p:txBody>
          <a:bodyPr anchor="b"/>
          <a:lstStyle>
            <a:lvl1pPr marL="0" indent="0">
              <a:lnSpc>
                <a:spcPct val="100000"/>
              </a:lnSpc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49B1923-9749-49E3-88FA-75C326E6719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336792" y="3397337"/>
            <a:ext cx="4334256" cy="2449645"/>
          </a:xfrm>
        </p:spPr>
        <p:txBody>
          <a:bodyPr>
            <a:normAutofit/>
          </a:bodyPr>
          <a:lstStyle>
            <a:lvl1pPr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76AF721-83FE-4B57-B910-C395D23FDE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F3A70F0-5AFA-4C5A-812B-220C6A38DB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3/1/20XX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56A5893-52F1-44A1-AE8E-CF094DB41C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1E4CB7-CB13-4810-BF18-BE31AFC64F9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0283393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>
            <a:extLst>
              <a:ext uri="{FF2B5EF4-FFF2-40B4-BE49-F238E27FC236}">
                <a16:creationId xmlns:a16="http://schemas.microsoft.com/office/drawing/2014/main" id="{D9D22302-83E3-4E22-93DF-1E5D463B64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17904" y="1517904"/>
            <a:ext cx="9144000" cy="78638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E90CDE0-3FEB-42A0-8BCC-7DADE7D4A62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517905" y="2697480"/>
            <a:ext cx="2971800" cy="606026"/>
          </a:xfrm>
        </p:spPr>
        <p:txBody>
          <a:bodyPr anchor="b"/>
          <a:lstStyle>
            <a:lvl1pPr marL="0" indent="0">
              <a:lnSpc>
                <a:spcPct val="100000"/>
              </a:lnSpc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B778B8B-E9A3-44BE-85A6-3E316659A9B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517904" y="3401568"/>
            <a:ext cx="2971800" cy="2449645"/>
          </a:xfrm>
        </p:spPr>
        <p:txBody>
          <a:bodyPr>
            <a:normAutofit/>
          </a:bodyPr>
          <a:lstStyle>
            <a:lvl1pPr>
              <a:defRPr sz="1200"/>
            </a:lvl1pPr>
            <a:lvl2pPr>
              <a:defRPr sz="1200"/>
            </a:lvl2pPr>
            <a:lvl3pPr>
              <a:defRPr sz="12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1" name="Text Placeholder 4">
            <a:extLst>
              <a:ext uri="{FF2B5EF4-FFF2-40B4-BE49-F238E27FC236}">
                <a16:creationId xmlns:a16="http://schemas.microsoft.com/office/drawing/2014/main" id="{D13F3BC3-6D4F-4A91-9397-DEB976DF5B59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4622292" y="2697480"/>
            <a:ext cx="2971800" cy="606026"/>
          </a:xfrm>
        </p:spPr>
        <p:txBody>
          <a:bodyPr anchor="b"/>
          <a:lstStyle>
            <a:lvl1pPr marL="0" indent="0">
              <a:lnSpc>
                <a:spcPct val="100000"/>
              </a:lnSpc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Content Placeholder 5">
            <a:extLst>
              <a:ext uri="{FF2B5EF4-FFF2-40B4-BE49-F238E27FC236}">
                <a16:creationId xmlns:a16="http://schemas.microsoft.com/office/drawing/2014/main" id="{A336BAA8-288D-4A65-AF12-E44ED08AF83A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622292" y="3401568"/>
            <a:ext cx="2971800" cy="2449645"/>
          </a:xfrm>
        </p:spPr>
        <p:txBody>
          <a:bodyPr>
            <a:normAutofit/>
          </a:bodyPr>
          <a:lstStyle>
            <a:lvl1pPr>
              <a:defRPr sz="1200"/>
            </a:lvl1pPr>
            <a:lvl2pPr>
              <a:defRPr sz="1200"/>
            </a:lvl2pPr>
            <a:lvl3pPr>
              <a:defRPr sz="12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0BF1BCA-A435-4779-A6FE-15207141F51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7698867" y="2697480"/>
            <a:ext cx="2971800" cy="606026"/>
          </a:xfrm>
        </p:spPr>
        <p:txBody>
          <a:bodyPr anchor="b"/>
          <a:lstStyle>
            <a:lvl1pPr marL="0" indent="0">
              <a:lnSpc>
                <a:spcPct val="100000"/>
              </a:lnSpc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49B1923-9749-49E3-88FA-75C326E6719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7698867" y="3401568"/>
            <a:ext cx="2971800" cy="2449645"/>
          </a:xfrm>
        </p:spPr>
        <p:txBody>
          <a:bodyPr>
            <a:normAutofit/>
          </a:bodyPr>
          <a:lstStyle>
            <a:lvl1pPr>
              <a:defRPr sz="1200"/>
            </a:lvl1pPr>
            <a:lvl2pPr>
              <a:defRPr sz="1200"/>
            </a:lvl2pPr>
            <a:lvl3pPr>
              <a:defRPr sz="12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76AF721-83FE-4B57-B910-C395D23FDE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F3A70F0-5AFA-4C5A-812B-220C6A38DB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3/1/20XX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56A5893-52F1-44A1-AE8E-CF094DB41C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1E4CB7-CB13-4810-BF18-BE31AFC64F9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272052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ummar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C85388F8-94ED-41CA-A4EE-E0FA1CAC03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-1"/>
            <a:ext cx="12192000" cy="6099050"/>
          </a:xfrm>
          <a:prstGeom prst="rect">
            <a:avLst/>
          </a:prstGeom>
          <a:gradFill flip="none" rotWithShape="1">
            <a:gsLst>
              <a:gs pos="10000">
                <a:schemeClr val="accent5"/>
              </a:gs>
              <a:gs pos="90000">
                <a:schemeClr val="accent1"/>
              </a:gs>
              <a:gs pos="70000">
                <a:schemeClr val="accent2"/>
              </a:gs>
              <a:gs pos="30000">
                <a:schemeClr val="accent4"/>
              </a:gs>
              <a:gs pos="50000">
                <a:schemeClr val="accent3">
                  <a:lumMod val="60000"/>
                  <a:lumOff val="40000"/>
                </a:schemeClr>
              </a:gs>
            </a:gsLst>
            <a:lin ang="72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6" name="Rectangle 5">
            <a:extLst>
              <a:ext uri="{FF2B5EF4-FFF2-40B4-BE49-F238E27FC236}">
                <a16:creationId xmlns:a16="http://schemas.microsoft.com/office/drawing/2014/main" id="{62753702-3230-4BA6-A3F8-5783540BC1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762000" y="758951"/>
            <a:ext cx="10668000" cy="5550410"/>
          </a:xfrm>
          <a:prstGeom prst="rect">
            <a:avLst/>
          </a:prstGeom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Title 12">
            <a:extLst>
              <a:ext uri="{FF2B5EF4-FFF2-40B4-BE49-F238E27FC236}">
                <a16:creationId xmlns:a16="http://schemas.microsoft.com/office/drawing/2014/main" id="{22B9C48D-0714-4941-A2BB-36340F697D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11874" y="1517903"/>
            <a:ext cx="5250030" cy="134511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Picture Placeholder 13">
            <a:extLst>
              <a:ext uri="{FF2B5EF4-FFF2-40B4-BE49-F238E27FC236}">
                <a16:creationId xmlns:a16="http://schemas.microsoft.com/office/drawing/2014/main" id="{3A478133-AD69-45A3-8FE5-EBD28FD2FACB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758952" y="758952"/>
            <a:ext cx="1947672" cy="2670048"/>
          </a:xfrm>
          <a:solidFill>
            <a:schemeClr val="accent6"/>
          </a:solidFill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6" name="Picture Placeholder 13">
            <a:extLst>
              <a:ext uri="{FF2B5EF4-FFF2-40B4-BE49-F238E27FC236}">
                <a16:creationId xmlns:a16="http://schemas.microsoft.com/office/drawing/2014/main" id="{F2E72FA7-6D23-4F38-9A7B-A0EB41E53416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758952" y="3424237"/>
            <a:ext cx="1947672" cy="2679192"/>
          </a:xfrm>
          <a:solidFill>
            <a:schemeClr val="accent6"/>
          </a:solidFill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sp>
        <p:nvSpPr>
          <p:cNvPr id="15" name="Picture Placeholder 13">
            <a:extLst>
              <a:ext uri="{FF2B5EF4-FFF2-40B4-BE49-F238E27FC236}">
                <a16:creationId xmlns:a16="http://schemas.microsoft.com/office/drawing/2014/main" id="{27DAE17D-48FA-4EE7-9630-D65727343897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2706624" y="758952"/>
            <a:ext cx="1947672" cy="2670048"/>
          </a:xfrm>
          <a:solidFill>
            <a:schemeClr val="accent6"/>
          </a:solidFill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sp>
        <p:nvSpPr>
          <p:cNvPr id="17" name="Picture Placeholder 13">
            <a:extLst>
              <a:ext uri="{FF2B5EF4-FFF2-40B4-BE49-F238E27FC236}">
                <a16:creationId xmlns:a16="http://schemas.microsoft.com/office/drawing/2014/main" id="{093DB7BE-4947-4B5D-B8E4-59505E49A06A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2706624" y="3424237"/>
            <a:ext cx="1947672" cy="2679192"/>
          </a:xfrm>
          <a:solidFill>
            <a:schemeClr val="accent6"/>
          </a:solidFill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sp>
        <p:nvSpPr>
          <p:cNvPr id="12" name="Content Placeholder 13">
            <a:extLst>
              <a:ext uri="{FF2B5EF4-FFF2-40B4-BE49-F238E27FC236}">
                <a16:creationId xmlns:a16="http://schemas.microsoft.com/office/drawing/2014/main" id="{D0C77CEA-908E-4A02-B347-F376CEC25E5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11874" y="2970222"/>
            <a:ext cx="5250030" cy="3128826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22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52CFE08-03FE-487B-8963-9FAD3049CF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7862271-51F6-4122-9709-D279042F884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3/1/20XX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A935A50-18AE-4CB1-BB10-1CBDD8A7C2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1E4CB7-CB13-4810-BF18-BE31AFC64F9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013157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losi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A53A25B7-A924-4C03-8022-000A9EA88D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4E3A68D8-CB71-4A41-B029-626BD69128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-1" y="-9524"/>
            <a:ext cx="12192000" cy="6105524"/>
          </a:xfrm>
          <a:prstGeom prst="rect">
            <a:avLst/>
          </a:prstGeom>
          <a:gradFill flip="none" rotWithShape="1">
            <a:gsLst>
              <a:gs pos="10000">
                <a:schemeClr val="accent5"/>
              </a:gs>
              <a:gs pos="90000">
                <a:schemeClr val="accent1"/>
              </a:gs>
              <a:gs pos="70000">
                <a:schemeClr val="accent2"/>
              </a:gs>
              <a:gs pos="30000">
                <a:schemeClr val="accent4"/>
              </a:gs>
              <a:gs pos="50000">
                <a:srgbClr val="FCEA37"/>
              </a:gs>
            </a:gsLst>
            <a:lin ang="72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4" name="Freeform: Shape 13">
            <a:extLst>
              <a:ext uri="{FF2B5EF4-FFF2-40B4-BE49-F238E27FC236}">
                <a16:creationId xmlns:a16="http://schemas.microsoft.com/office/drawing/2014/main" id="{9ECFC55D-2CEE-47A4-9ACA-D6C78D2369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-2" y="-9523"/>
            <a:ext cx="11430001" cy="6105523"/>
          </a:xfrm>
          <a:custGeom>
            <a:avLst/>
            <a:gdLst>
              <a:gd name="connsiteX0" fmla="*/ 0 w 11430001"/>
              <a:gd name="connsiteY0" fmla="*/ 0 h 6105523"/>
              <a:gd name="connsiteX1" fmla="*/ 7874003 w 11430001"/>
              <a:gd name="connsiteY1" fmla="*/ 0 h 6105523"/>
              <a:gd name="connsiteX2" fmla="*/ 7874003 w 11430001"/>
              <a:gd name="connsiteY2" fmla="*/ 771522 h 6105523"/>
              <a:gd name="connsiteX3" fmla="*/ 11430001 w 11430001"/>
              <a:gd name="connsiteY3" fmla="*/ 771522 h 6105523"/>
              <a:gd name="connsiteX4" fmla="*/ 11430001 w 11430001"/>
              <a:gd name="connsiteY4" fmla="*/ 6105523 h 6105523"/>
              <a:gd name="connsiteX5" fmla="*/ 7874003 w 11430001"/>
              <a:gd name="connsiteY5" fmla="*/ 6105523 h 6105523"/>
              <a:gd name="connsiteX6" fmla="*/ 5334002 w 11430001"/>
              <a:gd name="connsiteY6" fmla="*/ 6105523 h 6105523"/>
              <a:gd name="connsiteX7" fmla="*/ 0 w 11430001"/>
              <a:gd name="connsiteY7" fmla="*/ 6105523 h 610552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1430001" h="6105523">
                <a:moveTo>
                  <a:pt x="0" y="0"/>
                </a:moveTo>
                <a:lnTo>
                  <a:pt x="7874003" y="0"/>
                </a:lnTo>
                <a:lnTo>
                  <a:pt x="7874003" y="771522"/>
                </a:lnTo>
                <a:lnTo>
                  <a:pt x="11430001" y="771522"/>
                </a:lnTo>
                <a:lnTo>
                  <a:pt x="11430001" y="6105523"/>
                </a:lnTo>
                <a:lnTo>
                  <a:pt x="7874003" y="6105523"/>
                </a:lnTo>
                <a:lnTo>
                  <a:pt x="5334002" y="6105523"/>
                </a:lnTo>
                <a:lnTo>
                  <a:pt x="0" y="6105523"/>
                </a:lnTo>
                <a:close/>
              </a:path>
            </a:pathLst>
          </a:custGeom>
          <a:ln w="508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5" name="Title 5">
            <a:extLst>
              <a:ext uri="{FF2B5EF4-FFF2-40B4-BE49-F238E27FC236}">
                <a16:creationId xmlns:a16="http://schemas.microsoft.com/office/drawing/2014/main" id="{00406F9C-B330-46B3-A03C-15F85CD760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3822282"/>
            <a:ext cx="5012266" cy="2273710"/>
          </a:xfrm>
        </p:spPr>
        <p:txBody>
          <a:bodyPr anchor="t"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Picture Placeholder 20">
            <a:extLst>
              <a:ext uri="{FF2B5EF4-FFF2-40B4-BE49-F238E27FC236}">
                <a16:creationId xmlns:a16="http://schemas.microsoft.com/office/drawing/2014/main" id="{34FC9061-555D-4FE2-ABE9-07A195BC022E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758952" y="761988"/>
            <a:ext cx="3566160" cy="2660904"/>
          </a:xfrm>
          <a:solidFill>
            <a:schemeClr val="accent6"/>
          </a:solidFill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sp>
        <p:nvSpPr>
          <p:cNvPr id="22" name="Picture Placeholder 20">
            <a:extLst>
              <a:ext uri="{FF2B5EF4-FFF2-40B4-BE49-F238E27FC236}">
                <a16:creationId xmlns:a16="http://schemas.microsoft.com/office/drawing/2014/main" id="{7C8788B5-2964-4199-A168-84BDEBE3E9A7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4294632" y="761980"/>
            <a:ext cx="3566160" cy="2660904"/>
          </a:xfrm>
          <a:solidFill>
            <a:schemeClr val="accent6"/>
          </a:solidFill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sp>
        <p:nvSpPr>
          <p:cNvPr id="23" name="Picture Placeholder 20">
            <a:extLst>
              <a:ext uri="{FF2B5EF4-FFF2-40B4-BE49-F238E27FC236}">
                <a16:creationId xmlns:a16="http://schemas.microsoft.com/office/drawing/2014/main" id="{D4B5D4A5-C34C-4703-AFB6-DA982B6FF83B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7859598" y="761980"/>
            <a:ext cx="3566160" cy="2660904"/>
          </a:xfrm>
          <a:solidFill>
            <a:schemeClr val="accent6"/>
          </a:solidFill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9" name="Content Placeholder 1">
            <a:extLst>
              <a:ext uri="{FF2B5EF4-FFF2-40B4-BE49-F238E27FC236}">
                <a16:creationId xmlns:a16="http://schemas.microsoft.com/office/drawing/2014/main" id="{8CA9663F-19C9-4799-8B97-333815BF6A4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17734" y="3822282"/>
            <a:ext cx="4607484" cy="2273710"/>
          </a:xfrm>
        </p:spPr>
        <p:txBody>
          <a:bodyPr anchor="t">
            <a:normAutofit/>
          </a:bodyPr>
          <a:lstStyle>
            <a:lvl1pPr marL="0" indent="0">
              <a:buNone/>
              <a:defRPr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52CFE08-03FE-487B-8963-9FAD3049CF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7862271-51F6-4122-9709-D279042F884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3/1/20XX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A935A50-18AE-4CB1-BB10-1CBDD8A7C2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1E4CB7-CB13-4810-BF18-BE31AFC64F9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1337946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FB1D84C-7934-4E5B-B6E4-A1D6EC2995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17904" y="1517904"/>
            <a:ext cx="9144000" cy="1344168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F6A990F-40AC-447A-964A-840C94A6471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517904" y="2971800"/>
            <a:ext cx="9144000" cy="312724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7D832A1-FFBA-48B6-B2D0-E5414F12838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805672" y="6400800"/>
            <a:ext cx="186537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pPr algn="r"/>
            <a:r>
              <a:rPr lang="en-US"/>
              <a:t>3/1/20XX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F933EC1-4EE2-4453-841C-CFDFE708948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758952" y="6400800"/>
            <a:ext cx="609904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r>
              <a:rPr lang="en-US" sz="1000"/>
              <a:t>Sample footer text</a:t>
            </a:r>
            <a:endParaRPr lang="en-US" sz="1000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3CEBA78-E732-44EF-BA0B-FC42F793131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899648" y="6400800"/>
            <a:ext cx="5303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1">
                <a:solidFill>
                  <a:schemeClr val="tx1"/>
                </a:solidFill>
              </a:defRPr>
            </a:lvl1pPr>
          </a:lstStyle>
          <a:p>
            <a:fld id="{CB1E4CB7-CB13-4810-BF18-BE31AFC64F93}" type="slidenum">
              <a:rPr lang="en-US" smtClean="0"/>
              <a:pPr/>
              <a:t>‹#›</a:t>
            </a:fld>
            <a:endParaRPr lang="en-US" sz="1000" dirty="0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49306479-8C4D-4E4A-A330-DFC80A8A01BE}"/>
              </a:ext>
            </a:extLst>
          </p:cNvPr>
          <p:cNvSpPr/>
          <p:nvPr/>
        </p:nvSpPr>
        <p:spPr>
          <a:xfrm>
            <a:off x="0" y="0"/>
            <a:ext cx="12192000" cy="6105524"/>
          </a:xfrm>
          <a:custGeom>
            <a:avLst/>
            <a:gdLst>
              <a:gd name="connsiteX0" fmla="*/ 0 w 12192000"/>
              <a:gd name="connsiteY0" fmla="*/ 0 h 6105524"/>
              <a:gd name="connsiteX1" fmla="*/ 12192000 w 12192000"/>
              <a:gd name="connsiteY1" fmla="*/ 0 h 6105524"/>
              <a:gd name="connsiteX2" fmla="*/ 12192000 w 12192000"/>
              <a:gd name="connsiteY2" fmla="*/ 6105524 h 6105524"/>
              <a:gd name="connsiteX3" fmla="*/ 11435080 w 12192000"/>
              <a:gd name="connsiteY3" fmla="*/ 6105524 h 6105524"/>
              <a:gd name="connsiteX4" fmla="*/ 11435080 w 12192000"/>
              <a:gd name="connsiteY4" fmla="*/ 771523 h 6105524"/>
              <a:gd name="connsiteX5" fmla="*/ 767080 w 12192000"/>
              <a:gd name="connsiteY5" fmla="*/ 771523 h 6105524"/>
              <a:gd name="connsiteX6" fmla="*/ 767080 w 12192000"/>
              <a:gd name="connsiteY6" fmla="*/ 6105524 h 6105524"/>
              <a:gd name="connsiteX7" fmla="*/ 0 w 12192000"/>
              <a:gd name="connsiteY7" fmla="*/ 6105524 h 610552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192000" h="6105524">
                <a:moveTo>
                  <a:pt x="0" y="0"/>
                </a:moveTo>
                <a:lnTo>
                  <a:pt x="12192000" y="0"/>
                </a:lnTo>
                <a:lnTo>
                  <a:pt x="12192000" y="6105524"/>
                </a:lnTo>
                <a:lnTo>
                  <a:pt x="11435080" y="6105524"/>
                </a:lnTo>
                <a:lnTo>
                  <a:pt x="11435080" y="771523"/>
                </a:lnTo>
                <a:lnTo>
                  <a:pt x="767080" y="771523"/>
                </a:lnTo>
                <a:lnTo>
                  <a:pt x="767080" y="6105524"/>
                </a:lnTo>
                <a:lnTo>
                  <a:pt x="0" y="6105524"/>
                </a:lnTo>
                <a:close/>
              </a:path>
            </a:pathLst>
          </a:custGeom>
          <a:gradFill flip="none" rotWithShape="1">
            <a:gsLst>
              <a:gs pos="10000">
                <a:schemeClr val="accent5"/>
              </a:gs>
              <a:gs pos="90000">
                <a:schemeClr val="accent1"/>
              </a:gs>
              <a:gs pos="70000">
                <a:schemeClr val="accent2"/>
              </a:gs>
              <a:gs pos="30000">
                <a:schemeClr val="accent4"/>
              </a:gs>
              <a:gs pos="50000">
                <a:schemeClr val="accent3">
                  <a:lumMod val="60000"/>
                  <a:lumOff val="40000"/>
                </a:schemeClr>
              </a:gs>
            </a:gsLst>
            <a:lin ang="72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9044188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5" r:id="rId3"/>
    <p:sldLayoutId id="2147483663" r:id="rId4"/>
    <p:sldLayoutId id="2147483650" r:id="rId5"/>
    <p:sldLayoutId id="2147483664" r:id="rId6"/>
    <p:sldLayoutId id="2147483669" r:id="rId7"/>
    <p:sldLayoutId id="2147483654" r:id="rId8"/>
    <p:sldLayoutId id="2147483653" r:id="rId9"/>
    <p:sldLayoutId id="2147483670" r:id="rId10"/>
    <p:sldLayoutId id="2147483662" r:id="rId11"/>
    <p:sldLayoutId id="2147483666" r:id="rId12"/>
  </p:sldLayoutIdLst>
  <p:hf hdr="0"/>
  <p:txStyles>
    <p:titleStyle>
      <a:lvl1pPr algn="l" defTabSz="914400" rtl="0" eaLnBrk="1" latinLnBrk="0" hangingPunct="1">
        <a:lnSpc>
          <a:spcPct val="95000"/>
        </a:lnSpc>
        <a:spcBef>
          <a:spcPct val="0"/>
        </a:spcBef>
        <a:buNone/>
        <a:defRPr sz="4200" kern="1200" spc="-5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65760" indent="-365760" algn="l" defTabSz="914400" rtl="0" eaLnBrk="1" latinLnBrk="0" hangingPunct="1">
        <a:lnSpc>
          <a:spcPct val="105000"/>
        </a:lnSpc>
        <a:spcBef>
          <a:spcPts val="900"/>
        </a:spcBef>
        <a:buClr>
          <a:schemeClr val="accent5"/>
        </a:buClr>
        <a:buFont typeface="Avenir Next LT Pro" panose="020B0504020202020204" pitchFamily="34" charset="0"/>
        <a:buChar char="+"/>
        <a:defRPr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365760" indent="0" algn="l" defTabSz="914400" rtl="0" eaLnBrk="1" latinLnBrk="0" hangingPunct="1">
        <a:lnSpc>
          <a:spcPct val="105000"/>
        </a:lnSpc>
        <a:spcBef>
          <a:spcPts val="900"/>
        </a:spcBef>
        <a:buFont typeface="Arial" panose="020B0604020202020204" pitchFamily="34" charset="0"/>
        <a:buNone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640080" indent="-274320" algn="l" defTabSz="914400" rtl="0" eaLnBrk="1" latinLnBrk="0" hangingPunct="1">
        <a:lnSpc>
          <a:spcPct val="105000"/>
        </a:lnSpc>
        <a:spcBef>
          <a:spcPts val="600"/>
        </a:spcBef>
        <a:buClr>
          <a:schemeClr val="accent5"/>
        </a:buClr>
        <a:buFont typeface="Avenir Next LT Pro" panose="020B0504020202020204" pitchFamily="34" charset="0"/>
        <a:buChar char="+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640080" indent="0" algn="l" defTabSz="914400" rtl="0" eaLnBrk="1" latinLnBrk="0" hangingPunct="1">
        <a:lnSpc>
          <a:spcPct val="105000"/>
        </a:lnSpc>
        <a:spcBef>
          <a:spcPts val="600"/>
        </a:spcBef>
        <a:buFontTx/>
        <a:buNone/>
        <a:defRPr sz="1800" i="1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886968" indent="-274320" algn="l" defTabSz="914400" rtl="0" eaLnBrk="1" latinLnBrk="0" hangingPunct="1">
        <a:lnSpc>
          <a:spcPct val="105000"/>
        </a:lnSpc>
        <a:spcBef>
          <a:spcPts val="600"/>
        </a:spcBef>
        <a:buClr>
          <a:schemeClr val="accent5"/>
        </a:buClr>
        <a:buFont typeface="Avenir Next LT Pro" panose="020B0504020202020204" pitchFamily="34" charset="0"/>
        <a:buChar char="+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3.xml"/><Relationship Id="rId5" Type="http://schemas.openxmlformats.org/officeDocument/2006/relationships/image" Target="../media/image5.jpeg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chart" Target="../charts/chart2.xml"/><Relationship Id="rId2" Type="http://schemas.openxmlformats.org/officeDocument/2006/relationships/chart" Target="../charts/chart1.xml"/><Relationship Id="rId1" Type="http://schemas.openxmlformats.org/officeDocument/2006/relationships/slideLayout" Target="../slideLayouts/slideLayout5.xml"/><Relationship Id="rId4" Type="http://schemas.openxmlformats.org/officeDocument/2006/relationships/chart" Target="../charts/chart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5.xml"/><Relationship Id="rId5" Type="http://schemas.openxmlformats.org/officeDocument/2006/relationships/image" Target="../media/image9.jpeg"/><Relationship Id="rId4" Type="http://schemas.openxmlformats.org/officeDocument/2006/relationships/image" Target="../media/image8.jpe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3.jpeg"/><Relationship Id="rId4" Type="http://schemas.openxmlformats.org/officeDocument/2006/relationships/image" Target="../media/image12.jpe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Title 18">
            <a:extLst>
              <a:ext uri="{FF2B5EF4-FFF2-40B4-BE49-F238E27FC236}">
                <a16:creationId xmlns:a16="http://schemas.microsoft.com/office/drawing/2014/main" id="{C60B4E40-ED59-4DFA-97D2-04570E2808B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62000" y="839336"/>
            <a:ext cx="4123899" cy="3475513"/>
          </a:xfrm>
        </p:spPr>
        <p:txBody>
          <a:bodyPr anchor="ctr">
            <a:noAutofit/>
          </a:bodyPr>
          <a:lstStyle/>
          <a:p>
            <a:pPr algn="ctr"/>
            <a:r>
              <a:rPr lang="en-GB" sz="4400" dirty="0">
                <a:effectLst/>
                <a:latin typeface="Calibri" panose="020F0502020204030204" pitchFamily="34" charset="0"/>
                <a:ea typeface="Arial Unicode MS"/>
              </a:rPr>
              <a:t>How is Wales making a stand against ACE’S: An investigation of Intervention and Prevention</a:t>
            </a:r>
            <a:r>
              <a:rPr lang="en-GB" sz="4400" b="1" dirty="0">
                <a:effectLst/>
                <a:latin typeface="Calibri" panose="020F0502020204030204" pitchFamily="34" charset="0"/>
                <a:ea typeface="Arial Unicode MS"/>
              </a:rPr>
              <a:t>.</a:t>
            </a:r>
            <a:endParaRPr lang="en-GB" sz="4400" dirty="0">
              <a:effectLst/>
              <a:latin typeface="Calibri Light" panose="020F0302020204030204" pitchFamily="34" charset="0"/>
              <a:ea typeface="Calibri Light" panose="020F0302020204030204" pitchFamily="34" charset="0"/>
            </a:endParaRPr>
          </a:p>
        </p:txBody>
      </p:sp>
      <p:sp>
        <p:nvSpPr>
          <p:cNvPr id="20" name="Subtitle 19">
            <a:extLst>
              <a:ext uri="{FF2B5EF4-FFF2-40B4-BE49-F238E27FC236}">
                <a16:creationId xmlns:a16="http://schemas.microsoft.com/office/drawing/2014/main" id="{35E6FB68-BA70-4F6F-9874-1F349422D89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61999" y="4861752"/>
            <a:ext cx="4123899" cy="1524000"/>
          </a:xfrm>
        </p:spPr>
        <p:txBody>
          <a:bodyPr/>
          <a:lstStyle/>
          <a:p>
            <a:r>
              <a:rPr lang="en-US" dirty="0"/>
              <a:t>Rebecca Davies</a:t>
            </a:r>
          </a:p>
          <a:p>
            <a:r>
              <a:rPr lang="en-US" dirty="0"/>
              <a:t>2103819</a:t>
            </a:r>
          </a:p>
        </p:txBody>
      </p:sp>
      <p:pic>
        <p:nvPicPr>
          <p:cNvPr id="1026" name="Picture 2" descr="Wales outline map - royalty free editable vector map - Maproom">
            <a:extLst>
              <a:ext uri="{FF2B5EF4-FFF2-40B4-BE49-F238E27FC236}">
                <a16:creationId xmlns:a16="http://schemas.microsoft.com/office/drawing/2014/main" id="{2E20879F-BDE3-DE91-9DEB-AAA20EAA10AA}"/>
              </a:ext>
            </a:extLst>
          </p:cNvPr>
          <p:cNvPicPr>
            <a:picLocks noGrp="1" noChangeAspect="1" noChangeArrowheads="1"/>
          </p:cNvPicPr>
          <p:nvPr>
            <p:ph type="pic" sz="quarter" idx="13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1666" b="11666"/>
          <a:stretch>
            <a:fillRect/>
          </a:stretch>
        </p:blipFill>
        <p:spPr bwMode="auto">
          <a:xfrm>
            <a:off x="5330952" y="1015999"/>
            <a:ext cx="6099048" cy="50788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3899B2F2-E606-DF49-2E91-86B968C37B29}"/>
              </a:ext>
            </a:extLst>
          </p:cNvPr>
          <p:cNvSpPr txBox="1"/>
          <p:nvPr/>
        </p:nvSpPr>
        <p:spPr>
          <a:xfrm>
            <a:off x="5954824" y="6201086"/>
            <a:ext cx="27025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(Map room, 2019)</a:t>
            </a:r>
          </a:p>
        </p:txBody>
      </p:sp>
    </p:spTree>
    <p:extLst>
      <p:ext uri="{BB962C8B-B14F-4D97-AF65-F5344CB8AC3E}">
        <p14:creationId xmlns:p14="http://schemas.microsoft.com/office/powerpoint/2010/main" val="90140157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393C99-3405-401F-845E-319BF90316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62102" y="1110327"/>
            <a:ext cx="4565650" cy="760037"/>
          </a:xfrm>
        </p:spPr>
        <p:txBody>
          <a:bodyPr/>
          <a:lstStyle/>
          <a:p>
            <a:r>
              <a:rPr lang="en-US" dirty="0"/>
              <a:t>Search strategy</a:t>
            </a:r>
          </a:p>
        </p:txBody>
      </p:sp>
      <p:sp>
        <p:nvSpPr>
          <p:cNvPr id="13" name="Date Placeholder 12">
            <a:extLst>
              <a:ext uri="{FF2B5EF4-FFF2-40B4-BE49-F238E27FC236}">
                <a16:creationId xmlns:a16="http://schemas.microsoft.com/office/drawing/2014/main" id="{46056F2E-FFB6-4169-9ECD-E267A69DC10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805672" y="6400800"/>
            <a:ext cx="1865376" cy="365125"/>
          </a:xfrm>
        </p:spPr>
        <p:txBody>
          <a:bodyPr/>
          <a:lstStyle/>
          <a:p>
            <a:r>
              <a:rPr lang="en-US"/>
              <a:t>3/1/20XX</a:t>
            </a:r>
          </a:p>
        </p:txBody>
      </p:sp>
      <p:sp>
        <p:nvSpPr>
          <p:cNvPr id="15" name="Slide Number Placeholder 14">
            <a:extLst>
              <a:ext uri="{FF2B5EF4-FFF2-40B4-BE49-F238E27FC236}">
                <a16:creationId xmlns:a16="http://schemas.microsoft.com/office/drawing/2014/main" id="{6EA7615A-2736-464C-81F6-BFD25DAD0E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899648" y="6400800"/>
            <a:ext cx="530352" cy="365125"/>
          </a:xfrm>
        </p:spPr>
        <p:txBody>
          <a:bodyPr/>
          <a:lstStyle/>
          <a:p>
            <a:fld id="{CB1E4CB7-CB13-4810-BF18-BE31AFC64F93}" type="slidenum">
              <a:rPr lang="en-US" smtClean="0"/>
              <a:pPr/>
              <a:t>2</a:t>
            </a:fld>
            <a:endParaRPr lang="en-US"/>
          </a:p>
        </p:txBody>
      </p:sp>
      <p:pic>
        <p:nvPicPr>
          <p:cNvPr id="3075" name="Picture 3" descr="Cartoon Magnifying Glass - ClipArt Best">
            <a:extLst>
              <a:ext uri="{FF2B5EF4-FFF2-40B4-BE49-F238E27FC236}">
                <a16:creationId xmlns:a16="http://schemas.microsoft.com/office/drawing/2014/main" id="{6BCB9C7A-6C18-B9A4-112E-C512A6F17BC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2677" y="1870364"/>
            <a:ext cx="2399425" cy="17983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2" name="Arrow: Right 21">
            <a:extLst>
              <a:ext uri="{FF2B5EF4-FFF2-40B4-BE49-F238E27FC236}">
                <a16:creationId xmlns:a16="http://schemas.microsoft.com/office/drawing/2014/main" id="{23EEE0E4-DF2E-1D7F-7319-3AA7B25A8C97}"/>
              </a:ext>
            </a:extLst>
          </p:cNvPr>
          <p:cNvSpPr/>
          <p:nvPr/>
        </p:nvSpPr>
        <p:spPr>
          <a:xfrm>
            <a:off x="2602807" y="2198601"/>
            <a:ext cx="1838960" cy="86360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3077" name="Picture 5" descr="Wales Symbols in Heart Shape Concept Stock Vector - Illustration of ...">
            <a:extLst>
              <a:ext uri="{FF2B5EF4-FFF2-40B4-BE49-F238E27FC236}">
                <a16:creationId xmlns:a16="http://schemas.microsoft.com/office/drawing/2014/main" id="{7662C205-C1B0-BC99-4F25-8A2A40360F2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73760" y="1832380"/>
            <a:ext cx="2457582" cy="25733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3" name="Arrow: Right 22">
            <a:extLst>
              <a:ext uri="{FF2B5EF4-FFF2-40B4-BE49-F238E27FC236}">
                <a16:creationId xmlns:a16="http://schemas.microsoft.com/office/drawing/2014/main" id="{3C9AE5A7-AD5D-5687-6039-E0B3B6B63F51}"/>
              </a:ext>
            </a:extLst>
          </p:cNvPr>
          <p:cNvSpPr/>
          <p:nvPr/>
        </p:nvSpPr>
        <p:spPr>
          <a:xfrm>
            <a:off x="7634778" y="2255462"/>
            <a:ext cx="1838960" cy="86360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3079" name="Picture 7" descr="FACES of ACEs - Lifelong Impact of Adverse Childhood Experiences ...">
            <a:extLst>
              <a:ext uri="{FF2B5EF4-FFF2-40B4-BE49-F238E27FC236}">
                <a16:creationId xmlns:a16="http://schemas.microsoft.com/office/drawing/2014/main" id="{740DABB2-92DE-19EF-31C4-3C5B86AD89F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8259" y="4596938"/>
            <a:ext cx="3158990" cy="16458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4" name="Arrow: Right 23">
            <a:extLst>
              <a:ext uri="{FF2B5EF4-FFF2-40B4-BE49-F238E27FC236}">
                <a16:creationId xmlns:a16="http://schemas.microsoft.com/office/drawing/2014/main" id="{1F2E2F66-FAB7-5AD7-AC1C-0ACF05A61600}"/>
              </a:ext>
            </a:extLst>
          </p:cNvPr>
          <p:cNvSpPr/>
          <p:nvPr/>
        </p:nvSpPr>
        <p:spPr>
          <a:xfrm>
            <a:off x="4842587" y="5075151"/>
            <a:ext cx="1838960" cy="86360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3081" name="Picture 9" descr="Image result for NHS">
            <a:extLst>
              <a:ext uri="{FF2B5EF4-FFF2-40B4-BE49-F238E27FC236}">
                <a16:creationId xmlns:a16="http://schemas.microsoft.com/office/drawing/2014/main" id="{BF44474A-144D-055D-1F56-851D72974E3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84158" y="4596938"/>
            <a:ext cx="2827617" cy="16458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5" name="TextBox 24">
            <a:extLst>
              <a:ext uri="{FF2B5EF4-FFF2-40B4-BE49-F238E27FC236}">
                <a16:creationId xmlns:a16="http://schemas.microsoft.com/office/drawing/2014/main" id="{F5B6CA0A-F12D-7D67-569C-86223C5734D8}"/>
              </a:ext>
            </a:extLst>
          </p:cNvPr>
          <p:cNvSpPr txBox="1"/>
          <p:nvPr/>
        </p:nvSpPr>
        <p:spPr>
          <a:xfrm>
            <a:off x="762000" y="6371780"/>
            <a:ext cx="903870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(Google images clipart 2016), (Dreams time, 2023), (</a:t>
            </a:r>
            <a:r>
              <a:rPr lang="en-GB" dirty="0" err="1"/>
              <a:t>Pinhey</a:t>
            </a:r>
            <a:r>
              <a:rPr lang="en-GB" dirty="0"/>
              <a:t>, 2023), (BBC news, 2016).</a:t>
            </a:r>
          </a:p>
        </p:txBody>
      </p:sp>
    </p:spTree>
    <p:extLst>
      <p:ext uri="{BB962C8B-B14F-4D97-AF65-F5344CB8AC3E}">
        <p14:creationId xmlns:p14="http://schemas.microsoft.com/office/powerpoint/2010/main" val="155928170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31DC33-8DD0-62C8-20FA-ACFCB8A592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18646" y="979238"/>
            <a:ext cx="9144000" cy="1344168"/>
          </a:xfrm>
        </p:spPr>
        <p:txBody>
          <a:bodyPr/>
          <a:lstStyle/>
          <a:p>
            <a:r>
              <a:rPr lang="en-GB" dirty="0"/>
              <a:t>Journals selected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C40311-3706-A377-C22E-31B0BDF6664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93955" y="1808017"/>
            <a:ext cx="9144000" cy="3869575"/>
          </a:xfrm>
        </p:spPr>
        <p:txBody>
          <a:bodyPr>
            <a:normAutofit fontScale="92500"/>
          </a:bodyPr>
          <a:lstStyle/>
          <a:p>
            <a:r>
              <a:rPr lang="en-GB" sz="1800" dirty="0">
                <a:effectLst/>
                <a:latin typeface="Calibri" panose="020F0502020204030204" pitchFamily="34" charset="0"/>
                <a:ea typeface="Arial Unicode MS"/>
              </a:rPr>
              <a:t>Adverse Childhood Experiences </a:t>
            </a:r>
            <a:r>
              <a:rPr lang="en-GB" sz="1800" b="1" dirty="0">
                <a:effectLst/>
                <a:latin typeface="Calibri" panose="020F0502020204030204" pitchFamily="34" charset="0"/>
                <a:ea typeface="Arial Unicode MS"/>
              </a:rPr>
              <a:t>A</a:t>
            </a:r>
            <a:endParaRPr lang="en-GB" sz="1800" dirty="0">
              <a:effectLst/>
              <a:latin typeface="Calibri" panose="020F0502020204030204" pitchFamily="34" charset="0"/>
              <a:ea typeface="Arial Unicode MS"/>
            </a:endParaRPr>
          </a:p>
          <a:p>
            <a:r>
              <a:rPr lang="en-GB" sz="1800" dirty="0">
                <a:effectLst/>
                <a:latin typeface="Calibri" panose="020F0502020204030204" pitchFamily="34" charset="0"/>
                <a:ea typeface="Arial Unicode MS"/>
              </a:rPr>
              <a:t>Adverse Childhood Experiences and their impact of health harming behaviours in the adult population </a:t>
            </a:r>
            <a:r>
              <a:rPr lang="en-GB" sz="1800" b="1" dirty="0">
                <a:effectLst/>
                <a:latin typeface="Calibri" panose="020F0502020204030204" pitchFamily="34" charset="0"/>
                <a:ea typeface="Arial Unicode MS"/>
              </a:rPr>
              <a:t>B</a:t>
            </a:r>
            <a:endParaRPr lang="en-GB" sz="1800" dirty="0">
              <a:latin typeface="Calibri" panose="020F0502020204030204" pitchFamily="34" charset="0"/>
              <a:ea typeface="Arial Unicode MS"/>
            </a:endParaRPr>
          </a:p>
          <a:p>
            <a:r>
              <a:rPr lang="en-GB" sz="1800" dirty="0">
                <a:effectLst/>
                <a:latin typeface="Calibri" panose="020F0502020204030204" pitchFamily="34" charset="0"/>
                <a:ea typeface="Arial Unicode MS" panose="020B0604020202020204"/>
              </a:rPr>
              <a:t>Responding to ACE’s: an evidence review of interventions to prevent and address adversity through life course </a:t>
            </a:r>
            <a:r>
              <a:rPr lang="en-GB" sz="1800" b="1" dirty="0">
                <a:effectLst/>
                <a:latin typeface="Calibri" panose="020F0502020204030204" pitchFamily="34" charset="0"/>
                <a:ea typeface="Arial Unicode MS" panose="020B0604020202020204"/>
              </a:rPr>
              <a:t>C</a:t>
            </a:r>
            <a:endParaRPr lang="en-GB" sz="1800" dirty="0">
              <a:effectLst/>
              <a:latin typeface="Calibri" panose="020F0502020204030204" pitchFamily="34" charset="0"/>
              <a:ea typeface="Arial Unicode MS" panose="020B0604020202020204"/>
            </a:endParaRPr>
          </a:p>
          <a:p>
            <a:r>
              <a:rPr lang="en-GB" sz="1800" dirty="0">
                <a:effectLst/>
                <a:latin typeface="Calibri" panose="020F0502020204030204" pitchFamily="34" charset="0"/>
                <a:ea typeface="Arial Unicode MS" panose="020B0604020202020204"/>
              </a:rPr>
              <a:t>Health and financial burden of Adverse Childhood Experiences in England and Wales </a:t>
            </a:r>
            <a:r>
              <a:rPr lang="en-GB" sz="1800" b="1" dirty="0">
                <a:effectLst/>
                <a:latin typeface="Calibri" panose="020F0502020204030204" pitchFamily="34" charset="0"/>
                <a:ea typeface="Arial Unicode MS" panose="020B0604020202020204"/>
              </a:rPr>
              <a:t>D</a:t>
            </a:r>
            <a:endParaRPr lang="en-GB" sz="1800" dirty="0">
              <a:latin typeface="Calibri" panose="020F0502020204030204" pitchFamily="34" charset="0"/>
              <a:ea typeface="Arial Unicode MS" panose="020B0604020202020204"/>
            </a:endParaRPr>
          </a:p>
          <a:p>
            <a:r>
              <a:rPr lang="en-GB" sz="1800" dirty="0">
                <a:effectLst/>
                <a:latin typeface="Calibri" panose="020F0502020204030204" pitchFamily="34" charset="0"/>
                <a:ea typeface="Arial Unicode MS" panose="020B0604020202020204"/>
              </a:rPr>
              <a:t>Measuring the relationship between Adverse Childhood Experiences and educational and employment success in England and Wales </a:t>
            </a:r>
            <a:r>
              <a:rPr lang="en-GB" sz="1800" b="1" dirty="0">
                <a:effectLst/>
                <a:latin typeface="Calibri" panose="020F0502020204030204" pitchFamily="34" charset="0"/>
                <a:ea typeface="Arial Unicode MS" panose="020B0604020202020204"/>
              </a:rPr>
              <a:t>E</a:t>
            </a:r>
            <a:endParaRPr lang="en-GB" sz="1800" dirty="0">
              <a:effectLst/>
              <a:latin typeface="Calibri" panose="020F0502020204030204" pitchFamily="34" charset="0"/>
              <a:ea typeface="Arial Unicode MS" panose="020B0604020202020204"/>
            </a:endParaRPr>
          </a:p>
          <a:p>
            <a:r>
              <a:rPr lang="en-GB" sz="1800" dirty="0">
                <a:effectLst/>
                <a:latin typeface="Calibri" panose="020F0502020204030204" pitchFamily="34" charset="0"/>
                <a:ea typeface="Arial Unicode MS" panose="020B0604020202020204"/>
              </a:rPr>
              <a:t>Social work and Adverse Childhood Experiences research implications for practise and health policy </a:t>
            </a:r>
            <a:r>
              <a:rPr lang="en-GB" sz="1800" b="1" dirty="0">
                <a:effectLst/>
                <a:latin typeface="Calibri" panose="020F0502020204030204" pitchFamily="34" charset="0"/>
                <a:ea typeface="Arial Unicode MS" panose="020B0604020202020204"/>
              </a:rPr>
              <a:t>G</a:t>
            </a:r>
            <a:endParaRPr lang="en-GB" sz="1800" dirty="0">
              <a:effectLst/>
              <a:latin typeface="Calibri" panose="020F0502020204030204" pitchFamily="34" charset="0"/>
              <a:ea typeface="Arial Unicode MS" panose="020B0604020202020204"/>
            </a:endParaRPr>
          </a:p>
          <a:p>
            <a:r>
              <a:rPr lang="en-GB" sz="1800" dirty="0">
                <a:effectLst/>
                <a:latin typeface="Calibri" panose="020F0502020204030204" pitchFamily="34" charset="0"/>
                <a:ea typeface="Arial Unicode MS" panose="020B0604020202020204"/>
              </a:rPr>
              <a:t>Parental Adverse Childhood Experiences and perpetration of physical child punishment in Wales </a:t>
            </a:r>
            <a:r>
              <a:rPr lang="en-GB" sz="1800" b="1" dirty="0">
                <a:effectLst/>
                <a:latin typeface="Calibri" panose="020F0502020204030204" pitchFamily="34" charset="0"/>
                <a:ea typeface="Arial Unicode MS" panose="020B0604020202020204"/>
              </a:rPr>
              <a:t>F</a:t>
            </a:r>
            <a:endParaRPr lang="en-GB" sz="1800" dirty="0">
              <a:effectLst/>
              <a:latin typeface="Calibri" panose="020F0502020204030204" pitchFamily="34" charset="0"/>
              <a:ea typeface="Arial Unicode MS" panose="020B0604020202020204"/>
            </a:endParaRPr>
          </a:p>
          <a:p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4587BEE-9B06-2942-B871-B9F6783679A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1BE578E-0C49-A4EF-A42D-0A5FB1CA05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3/1/20XX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8EC058E-96B1-854C-2B54-7F5B4A088E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1E4CB7-CB13-4810-BF18-BE31AFC64F93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5327973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34A3DF-5D86-4285-9517-A48D1DB56D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12026" y="1248396"/>
            <a:ext cx="9144000" cy="1344168"/>
          </a:xfrm>
        </p:spPr>
        <p:txBody>
          <a:bodyPr/>
          <a:lstStyle/>
          <a:p>
            <a:r>
              <a:rPr lang="en-US" dirty="0"/>
              <a:t>Data collected 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4C9068F-80CF-4A17-AB33-B6A91DB87D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58952" y="6400800"/>
            <a:ext cx="6099048" cy="365125"/>
          </a:xfr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D04EDDF-3B6D-4685-BA05-F578B3450DD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805672" y="6400800"/>
            <a:ext cx="1865376" cy="365125"/>
          </a:xfrm>
        </p:spPr>
        <p:txBody>
          <a:bodyPr/>
          <a:lstStyle/>
          <a:p>
            <a:r>
              <a:rPr lang="en-US" dirty="0"/>
              <a:t>3/1/20XX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2C14BFD-9ADC-4240-A332-E642B9A2E5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899648" y="6400800"/>
            <a:ext cx="530352" cy="365125"/>
          </a:xfrm>
        </p:spPr>
        <p:txBody>
          <a:bodyPr/>
          <a:lstStyle/>
          <a:p>
            <a:fld id="{CB1E4CB7-CB13-4810-BF18-BE31AFC64F93}" type="slidenum">
              <a:rPr lang="en-US" smtClean="0"/>
              <a:pPr/>
              <a:t>4</a:t>
            </a:fld>
            <a:endParaRPr lang="en-US"/>
          </a:p>
        </p:txBody>
      </p:sp>
      <p:graphicFrame>
        <p:nvGraphicFramePr>
          <p:cNvPr id="11" name="Content Placeholder 10">
            <a:extLst>
              <a:ext uri="{FF2B5EF4-FFF2-40B4-BE49-F238E27FC236}">
                <a16:creationId xmlns:a16="http://schemas.microsoft.com/office/drawing/2014/main" id="{6F1E8AB9-078C-A2C6-F9C7-2EAA509E4C2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17285599"/>
              </p:ext>
            </p:extLst>
          </p:nvPr>
        </p:nvGraphicFramePr>
        <p:xfrm>
          <a:off x="299258" y="2277687"/>
          <a:ext cx="4693112" cy="2017626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graphicFrame>
        <p:nvGraphicFramePr>
          <p:cNvPr id="14" name="Chart 13">
            <a:extLst>
              <a:ext uri="{FF2B5EF4-FFF2-40B4-BE49-F238E27FC236}">
                <a16:creationId xmlns:a16="http://schemas.microsoft.com/office/drawing/2014/main" id="{F037A435-CBB0-3D7C-F63C-81C9098109AC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204254120"/>
              </p:ext>
            </p:extLst>
          </p:nvPr>
        </p:nvGraphicFramePr>
        <p:xfrm>
          <a:off x="4323429" y="2277687"/>
          <a:ext cx="3059148" cy="2017626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graphicFrame>
        <p:nvGraphicFramePr>
          <p:cNvPr id="20" name="Chart 19">
            <a:extLst>
              <a:ext uri="{FF2B5EF4-FFF2-40B4-BE49-F238E27FC236}">
                <a16:creationId xmlns:a16="http://schemas.microsoft.com/office/drawing/2014/main" id="{7ACBB0AE-5C3C-E6ED-93E8-5C72A74823BC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287250728"/>
              </p:ext>
            </p:extLst>
          </p:nvPr>
        </p:nvGraphicFramePr>
        <p:xfrm>
          <a:off x="7357191" y="2277688"/>
          <a:ext cx="3304714" cy="2017626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4"/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48D45A3A-9CA2-0802-A1C1-40CD849489C2}"/>
              </a:ext>
            </a:extLst>
          </p:cNvPr>
          <p:cNvSpPr txBox="1"/>
          <p:nvPr/>
        </p:nvSpPr>
        <p:spPr>
          <a:xfrm>
            <a:off x="1537855" y="4530436"/>
            <a:ext cx="266838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Journal F 18 only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B7C2253-D4C2-EB0F-86C4-7CBE3D0EBE74}"/>
              </a:ext>
            </a:extLst>
          </p:cNvPr>
          <p:cNvSpPr txBox="1"/>
          <p:nvPr/>
        </p:nvSpPr>
        <p:spPr>
          <a:xfrm>
            <a:off x="4563687" y="4530436"/>
            <a:ext cx="266838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Journals A &amp; B different criteria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A10416B-48A5-F3F3-D768-988F234A96E3}"/>
              </a:ext>
            </a:extLst>
          </p:cNvPr>
          <p:cNvSpPr txBox="1"/>
          <p:nvPr/>
        </p:nvSpPr>
        <p:spPr>
          <a:xfrm>
            <a:off x="7863840" y="4530436"/>
            <a:ext cx="26101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Journals D &amp; E </a:t>
            </a:r>
          </a:p>
        </p:txBody>
      </p:sp>
    </p:spTree>
    <p:extLst>
      <p:ext uri="{BB962C8B-B14F-4D97-AF65-F5344CB8AC3E}">
        <p14:creationId xmlns:p14="http://schemas.microsoft.com/office/powerpoint/2010/main" val="344620586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33" name="Freeform: Shape 5132">
            <a:extLst>
              <a:ext uri="{FF2B5EF4-FFF2-40B4-BE49-F238E27FC236}">
                <a16:creationId xmlns:a16="http://schemas.microsoft.com/office/drawing/2014/main" id="{49306479-8C4D-4E4A-A330-DFC80A8A01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105524"/>
          </a:xfrm>
          <a:custGeom>
            <a:avLst/>
            <a:gdLst>
              <a:gd name="connsiteX0" fmla="*/ 0 w 12192000"/>
              <a:gd name="connsiteY0" fmla="*/ 0 h 6105524"/>
              <a:gd name="connsiteX1" fmla="*/ 12192000 w 12192000"/>
              <a:gd name="connsiteY1" fmla="*/ 0 h 6105524"/>
              <a:gd name="connsiteX2" fmla="*/ 12192000 w 12192000"/>
              <a:gd name="connsiteY2" fmla="*/ 6105524 h 6105524"/>
              <a:gd name="connsiteX3" fmla="*/ 11435080 w 12192000"/>
              <a:gd name="connsiteY3" fmla="*/ 6105524 h 6105524"/>
              <a:gd name="connsiteX4" fmla="*/ 11435080 w 12192000"/>
              <a:gd name="connsiteY4" fmla="*/ 771523 h 6105524"/>
              <a:gd name="connsiteX5" fmla="*/ 767080 w 12192000"/>
              <a:gd name="connsiteY5" fmla="*/ 771523 h 6105524"/>
              <a:gd name="connsiteX6" fmla="*/ 767080 w 12192000"/>
              <a:gd name="connsiteY6" fmla="*/ 6105524 h 6105524"/>
              <a:gd name="connsiteX7" fmla="*/ 0 w 12192000"/>
              <a:gd name="connsiteY7" fmla="*/ 6105524 h 610552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192000" h="6105524">
                <a:moveTo>
                  <a:pt x="0" y="0"/>
                </a:moveTo>
                <a:lnTo>
                  <a:pt x="12192000" y="0"/>
                </a:lnTo>
                <a:lnTo>
                  <a:pt x="12192000" y="6105524"/>
                </a:lnTo>
                <a:lnTo>
                  <a:pt x="11435080" y="6105524"/>
                </a:lnTo>
                <a:lnTo>
                  <a:pt x="11435080" y="771523"/>
                </a:lnTo>
                <a:lnTo>
                  <a:pt x="767080" y="771523"/>
                </a:lnTo>
                <a:lnTo>
                  <a:pt x="767080" y="6105524"/>
                </a:lnTo>
                <a:lnTo>
                  <a:pt x="0" y="6105524"/>
                </a:lnTo>
                <a:close/>
              </a:path>
            </a:pathLst>
          </a:custGeom>
          <a:gradFill flip="none" rotWithShape="1">
            <a:gsLst>
              <a:gs pos="10000">
                <a:schemeClr val="accent5"/>
              </a:gs>
              <a:gs pos="90000">
                <a:schemeClr val="accent1"/>
              </a:gs>
              <a:gs pos="70000">
                <a:schemeClr val="accent2"/>
              </a:gs>
              <a:gs pos="30000">
                <a:schemeClr val="accent4"/>
              </a:gs>
              <a:gs pos="50000">
                <a:schemeClr val="accent3">
                  <a:lumMod val="60000"/>
                  <a:lumOff val="40000"/>
                </a:schemeClr>
              </a:gs>
            </a:gsLst>
            <a:lin ang="72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 useBgFill="1">
        <p:nvSpPr>
          <p:cNvPr id="5135" name="Rectangle 5134">
            <a:extLst>
              <a:ext uri="{FF2B5EF4-FFF2-40B4-BE49-F238E27FC236}">
                <a16:creationId xmlns:a16="http://schemas.microsoft.com/office/drawing/2014/main" id="{08D43156-BE23-4473-833D-0540162E09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137" name="Rectangle 5136">
            <a:extLst>
              <a:ext uri="{FF2B5EF4-FFF2-40B4-BE49-F238E27FC236}">
                <a16:creationId xmlns:a16="http://schemas.microsoft.com/office/drawing/2014/main" id="{1AF8254F-A64E-4518-A754-BA5D10CB4F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92000" cy="6105524"/>
          </a:xfrm>
          <a:prstGeom prst="rect">
            <a:avLst/>
          </a:prstGeom>
          <a:gradFill flip="none" rotWithShape="1">
            <a:gsLst>
              <a:gs pos="10000">
                <a:schemeClr val="accent5"/>
              </a:gs>
              <a:gs pos="90000">
                <a:schemeClr val="accent1"/>
              </a:gs>
              <a:gs pos="70000">
                <a:schemeClr val="accent2"/>
              </a:gs>
              <a:gs pos="30000">
                <a:schemeClr val="accent4"/>
              </a:gs>
              <a:gs pos="50000">
                <a:srgbClr val="FCEA37"/>
              </a:gs>
            </a:gsLst>
            <a:lin ang="72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5139" name="Freeform: Shape 5138">
            <a:extLst>
              <a:ext uri="{FF2B5EF4-FFF2-40B4-BE49-F238E27FC236}">
                <a16:creationId xmlns:a16="http://schemas.microsoft.com/office/drawing/2014/main" id="{99C89CAF-2B85-4B73-B7C1-37288DDB74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1430000" cy="6172202"/>
          </a:xfrm>
          <a:custGeom>
            <a:avLst/>
            <a:gdLst>
              <a:gd name="connsiteX0" fmla="*/ 0 w 11430000"/>
              <a:gd name="connsiteY0" fmla="*/ 0 h 6172202"/>
              <a:gd name="connsiteX1" fmla="*/ 6094983 w 11430000"/>
              <a:gd name="connsiteY1" fmla="*/ 0 h 6172202"/>
              <a:gd name="connsiteX2" fmla="*/ 6094983 w 11430000"/>
              <a:gd name="connsiteY2" fmla="*/ 761986 h 6172202"/>
              <a:gd name="connsiteX3" fmla="*/ 11430000 w 11430000"/>
              <a:gd name="connsiteY3" fmla="*/ 761986 h 6172202"/>
              <a:gd name="connsiteX4" fmla="*/ 11430000 w 11430000"/>
              <a:gd name="connsiteY4" fmla="*/ 5565384 h 6172202"/>
              <a:gd name="connsiteX5" fmla="*/ 11430000 w 11430000"/>
              <a:gd name="connsiteY5" fmla="*/ 6096000 h 6172202"/>
              <a:gd name="connsiteX6" fmla="*/ 11430000 w 11430000"/>
              <a:gd name="connsiteY6" fmla="*/ 6172202 h 6172202"/>
              <a:gd name="connsiteX7" fmla="*/ 0 w 11430000"/>
              <a:gd name="connsiteY7" fmla="*/ 6172202 h 6172202"/>
              <a:gd name="connsiteX8" fmla="*/ 0 w 11430000"/>
              <a:gd name="connsiteY8" fmla="*/ 6096000 h 6172202"/>
              <a:gd name="connsiteX9" fmla="*/ 0 w 11430000"/>
              <a:gd name="connsiteY9" fmla="*/ 5565384 h 6172202"/>
              <a:gd name="connsiteX10" fmla="*/ 0 w 11430000"/>
              <a:gd name="connsiteY10" fmla="*/ 761986 h 617220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1430000" h="6172202">
                <a:moveTo>
                  <a:pt x="0" y="0"/>
                </a:moveTo>
                <a:lnTo>
                  <a:pt x="6094983" y="0"/>
                </a:lnTo>
                <a:lnTo>
                  <a:pt x="6094983" y="761986"/>
                </a:lnTo>
                <a:lnTo>
                  <a:pt x="11430000" y="761986"/>
                </a:lnTo>
                <a:lnTo>
                  <a:pt x="11430000" y="5565384"/>
                </a:lnTo>
                <a:lnTo>
                  <a:pt x="11430000" y="6096000"/>
                </a:lnTo>
                <a:lnTo>
                  <a:pt x="11430000" y="6172202"/>
                </a:lnTo>
                <a:lnTo>
                  <a:pt x="0" y="6172202"/>
                </a:lnTo>
                <a:lnTo>
                  <a:pt x="0" y="6096000"/>
                </a:lnTo>
                <a:lnTo>
                  <a:pt x="0" y="5565384"/>
                </a:lnTo>
                <a:lnTo>
                  <a:pt x="0" y="761986"/>
                </a:lnTo>
                <a:close/>
              </a:path>
            </a:pathLst>
          </a:custGeom>
          <a:ln w="508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305E3A2-D7AF-4CD5-A5F2-A7655264A3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8952" y="4579810"/>
            <a:ext cx="9902952" cy="1673352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r>
              <a:rPr lang="en-US" sz="6000" dirty="0"/>
              <a:t>Current promoted interventions</a:t>
            </a:r>
          </a:p>
        </p:txBody>
      </p:sp>
      <p:pic>
        <p:nvPicPr>
          <p:cNvPr id="5122" name="Picture 2" descr="Cute baby with different expression 1312552 Vector Art at Vecteezy">
            <a:extLst>
              <a:ext uri="{FF2B5EF4-FFF2-40B4-BE49-F238E27FC236}">
                <a16:creationId xmlns:a16="http://schemas.microsoft.com/office/drawing/2014/main" id="{3D3C279B-F016-7AC6-28D6-813593747C63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433" r="15436" b="-1"/>
          <a:stretch/>
        </p:blipFill>
        <p:spPr bwMode="auto">
          <a:xfrm>
            <a:off x="605965" y="1710865"/>
            <a:ext cx="2679192" cy="26642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8" name="Picture 8" descr="Unbalanced Scale Right Clip Art at Clker.com - vector clip art online ...">
            <a:extLst>
              <a:ext uri="{FF2B5EF4-FFF2-40B4-BE49-F238E27FC236}">
                <a16:creationId xmlns:a16="http://schemas.microsoft.com/office/drawing/2014/main" id="{7B866CFC-63B5-BC1A-46E0-90462E28ACEF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720" r="19169" b="4"/>
          <a:stretch/>
        </p:blipFill>
        <p:spPr bwMode="auto">
          <a:xfrm>
            <a:off x="3427476" y="761990"/>
            <a:ext cx="2614949" cy="26003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Image result for mystery silhouette">
            <a:extLst>
              <a:ext uri="{FF2B5EF4-FFF2-40B4-BE49-F238E27FC236}">
                <a16:creationId xmlns:a16="http://schemas.microsoft.com/office/drawing/2014/main" id="{1965198E-5011-BE1A-8BAA-6DC29CC78328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528" r="1960"/>
          <a:stretch/>
        </p:blipFill>
        <p:spPr bwMode="auto">
          <a:xfrm>
            <a:off x="6297113" y="1830058"/>
            <a:ext cx="2679192" cy="26642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6" name="Picture 6" descr="Clipart Panda - Free Clipart Images">
            <a:extLst>
              <a:ext uri="{FF2B5EF4-FFF2-40B4-BE49-F238E27FC236}">
                <a16:creationId xmlns:a16="http://schemas.microsoft.com/office/drawing/2014/main" id="{093AAC83-71CB-DA38-AD28-E09342C830B4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683"/>
          <a:stretch/>
        </p:blipFill>
        <p:spPr bwMode="auto">
          <a:xfrm>
            <a:off x="8762491" y="761988"/>
            <a:ext cx="2679192" cy="26609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3B569F4-D0A1-4013-94A3-DDABFB0056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58952" y="6400800"/>
            <a:ext cx="6099048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r>
              <a:rPr lang="en-US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(Get drawings, 2023) (Clker.com, 2023) (Clip art Panda, 2023) (</a:t>
            </a:r>
            <a:r>
              <a:rPr lang="en-US" kern="1200" dirty="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Vecteezy</a:t>
            </a:r>
            <a:r>
              <a:rPr lang="en-US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, 2023)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6D4F31D-DF2B-49A2-B302-CCF9A7CCBD4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805672" y="6400800"/>
            <a:ext cx="1865376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r>
              <a:rPr lang="en-US"/>
              <a:t>3/1/20XX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7C4D1DB-B1D6-41EC-B7EF-CB6F808ABB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899648" y="6400800"/>
            <a:ext cx="530352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CB1E4CB7-CB13-4810-BF18-BE31AFC64F93}" type="slidenum">
              <a:rPr lang="en-US" smtClean="0"/>
              <a:pPr>
                <a:spcAft>
                  <a:spcPts val="600"/>
                </a:spcAft>
              </a:pPr>
              <a:t>5</a:t>
            </a:fld>
            <a:endParaRPr lang="en-US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D75E7FDA-2E1E-F777-0D58-6AA9554EEB0E}"/>
              </a:ext>
            </a:extLst>
          </p:cNvPr>
          <p:cNvSpPr txBox="1"/>
          <p:nvPr/>
        </p:nvSpPr>
        <p:spPr>
          <a:xfrm>
            <a:off x="943276" y="761988"/>
            <a:ext cx="205980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5/8 only for early years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2082F073-228F-A270-03E6-CDB1F2FC8407}"/>
              </a:ext>
            </a:extLst>
          </p:cNvPr>
          <p:cNvSpPr txBox="1"/>
          <p:nvPr/>
        </p:nvSpPr>
        <p:spPr>
          <a:xfrm>
            <a:off x="3599848" y="3724977"/>
            <a:ext cx="244257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3/8 Were divisive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479953AD-6436-BF64-A05E-3776196BD619}"/>
              </a:ext>
            </a:extLst>
          </p:cNvPr>
          <p:cNvSpPr txBox="1"/>
          <p:nvPr/>
        </p:nvSpPr>
        <p:spPr>
          <a:xfrm>
            <a:off x="6297113" y="1309036"/>
            <a:ext cx="221069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3/8 available online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974CCA1B-CBE2-E55B-542C-AE234E416AE8}"/>
              </a:ext>
            </a:extLst>
          </p:cNvPr>
          <p:cNvSpPr txBox="1"/>
          <p:nvPr/>
        </p:nvSpPr>
        <p:spPr>
          <a:xfrm>
            <a:off x="9134375" y="3827334"/>
            <a:ext cx="204055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3/8 Already established</a:t>
            </a:r>
          </a:p>
        </p:txBody>
      </p:sp>
    </p:spTree>
    <p:extLst>
      <p:ext uri="{BB962C8B-B14F-4D97-AF65-F5344CB8AC3E}">
        <p14:creationId xmlns:p14="http://schemas.microsoft.com/office/powerpoint/2010/main" val="99189450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67CF293A-C923-4F3F-AE8F-23F74E3B00C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213746" y="1008121"/>
            <a:ext cx="4426658" cy="1640788"/>
          </a:xfrm>
        </p:spPr>
        <p:txBody>
          <a:bodyPr>
            <a:normAutofit fontScale="85000" lnSpcReduction="20000"/>
          </a:bodyPr>
          <a:lstStyle/>
          <a:p>
            <a:r>
              <a:rPr lang="en-US" dirty="0"/>
              <a:t>Gaps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dirty="0"/>
              <a:t>Gender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dirty="0"/>
              <a:t>How data was collected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dirty="0"/>
              <a:t>Delivery of interventions</a:t>
            </a:r>
          </a:p>
        </p:txBody>
      </p:sp>
      <p:sp>
        <p:nvSpPr>
          <p:cNvPr id="12" name="Footer Placeholder 11">
            <a:extLst>
              <a:ext uri="{FF2B5EF4-FFF2-40B4-BE49-F238E27FC236}">
                <a16:creationId xmlns:a16="http://schemas.microsoft.com/office/drawing/2014/main" id="{7A208888-C00D-4C50-A30C-E6FCAB5FA59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58952" y="6400800"/>
            <a:ext cx="6099048" cy="365125"/>
          </a:xfr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11" name="Date Placeholder 10">
            <a:extLst>
              <a:ext uri="{FF2B5EF4-FFF2-40B4-BE49-F238E27FC236}">
                <a16:creationId xmlns:a16="http://schemas.microsoft.com/office/drawing/2014/main" id="{4104F275-9E95-47DD-859C-DF128F4F68E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805672" y="6400800"/>
            <a:ext cx="1865376" cy="365125"/>
          </a:xfrm>
        </p:spPr>
        <p:txBody>
          <a:bodyPr/>
          <a:lstStyle/>
          <a:p>
            <a:r>
              <a:rPr lang="en-US"/>
              <a:t>3/1/20XX</a:t>
            </a:r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48AF2CAF-4D8D-43C4-8EC0-040A1E4891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899648" y="6400800"/>
            <a:ext cx="530352" cy="365125"/>
          </a:xfrm>
        </p:spPr>
        <p:txBody>
          <a:bodyPr/>
          <a:lstStyle/>
          <a:p>
            <a:fld id="{CB1E4CB7-CB13-4810-BF18-BE31AFC64F93}" type="slidenum">
              <a:rPr lang="en-US" smtClean="0"/>
              <a:pPr/>
              <a:t>6</a:t>
            </a:fld>
            <a:endParaRPr lang="en-US"/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E21C5746-A7EE-2B2C-18C2-52C578D69876}"/>
              </a:ext>
            </a:extLst>
          </p:cNvPr>
          <p:cNvSpPr/>
          <p:nvPr/>
        </p:nvSpPr>
        <p:spPr>
          <a:xfrm>
            <a:off x="3136271" y="2538989"/>
            <a:ext cx="5014762" cy="2021305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087F4A61-F281-C394-7109-D21A78140D38}"/>
              </a:ext>
            </a:extLst>
          </p:cNvPr>
          <p:cNvSpPr txBox="1"/>
          <p:nvPr/>
        </p:nvSpPr>
        <p:spPr>
          <a:xfrm>
            <a:off x="4385992" y="3211908"/>
            <a:ext cx="367035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/>
              <a:t>Main Body 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BCC65621-DF4A-05E8-DE2A-0AE2F2C28C3A}"/>
              </a:ext>
            </a:extLst>
          </p:cNvPr>
          <p:cNvSpPr txBox="1"/>
          <p:nvPr/>
        </p:nvSpPr>
        <p:spPr>
          <a:xfrm>
            <a:off x="7257448" y="1044073"/>
            <a:ext cx="364220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Healthcare impact and costs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3747BF7B-FA78-5CE4-D07C-1326C5B4F428}"/>
              </a:ext>
            </a:extLst>
          </p:cNvPr>
          <p:cNvSpPr txBox="1"/>
          <p:nvPr/>
        </p:nvSpPr>
        <p:spPr>
          <a:xfrm>
            <a:off x="8426918" y="4885785"/>
            <a:ext cx="300308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Social implications in the community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ABCD0D20-1401-2718-C2FE-8DA77225EDDF}"/>
              </a:ext>
            </a:extLst>
          </p:cNvPr>
          <p:cNvSpPr txBox="1"/>
          <p:nvPr/>
        </p:nvSpPr>
        <p:spPr>
          <a:xfrm>
            <a:off x="1240094" y="4885785"/>
            <a:ext cx="379235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Generational patterns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E5EBA3C3-D59C-2B7F-DB95-03D725757AFE}"/>
              </a:ext>
            </a:extLst>
          </p:cNvPr>
          <p:cNvSpPr txBox="1"/>
          <p:nvPr/>
        </p:nvSpPr>
        <p:spPr>
          <a:xfrm>
            <a:off x="9437609" y="3167389"/>
            <a:ext cx="310895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Poverty</a:t>
            </a:r>
          </a:p>
        </p:txBody>
      </p:sp>
      <p:cxnSp>
        <p:nvCxnSpPr>
          <p:cNvPr id="21" name="Straight Arrow Connector 20">
            <a:extLst>
              <a:ext uri="{FF2B5EF4-FFF2-40B4-BE49-F238E27FC236}">
                <a16:creationId xmlns:a16="http://schemas.microsoft.com/office/drawing/2014/main" id="{80C881E4-0362-4465-695C-3A47422CDC38}"/>
              </a:ext>
            </a:extLst>
          </p:cNvPr>
          <p:cNvCxnSpPr>
            <a:cxnSpLocks/>
          </p:cNvCxnSpPr>
          <p:nvPr/>
        </p:nvCxnSpPr>
        <p:spPr>
          <a:xfrm flipH="1" flipV="1">
            <a:off x="2184934" y="2648909"/>
            <a:ext cx="951337" cy="48679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Straight Arrow Connector 21">
            <a:extLst>
              <a:ext uri="{FF2B5EF4-FFF2-40B4-BE49-F238E27FC236}">
                <a16:creationId xmlns:a16="http://schemas.microsoft.com/office/drawing/2014/main" id="{6CF37B1C-41C7-F2E9-F47F-7B7E97F85CC8}"/>
              </a:ext>
            </a:extLst>
          </p:cNvPr>
          <p:cNvCxnSpPr>
            <a:cxnSpLocks/>
          </p:cNvCxnSpPr>
          <p:nvPr/>
        </p:nvCxnSpPr>
        <p:spPr>
          <a:xfrm flipV="1">
            <a:off x="7414640" y="1894180"/>
            <a:ext cx="736393" cy="68237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Straight Arrow Connector 22">
            <a:extLst>
              <a:ext uri="{FF2B5EF4-FFF2-40B4-BE49-F238E27FC236}">
                <a16:creationId xmlns:a16="http://schemas.microsoft.com/office/drawing/2014/main" id="{191D6674-8E63-8E05-4C23-76144086516F}"/>
              </a:ext>
            </a:extLst>
          </p:cNvPr>
          <p:cNvCxnSpPr>
            <a:cxnSpLocks/>
          </p:cNvCxnSpPr>
          <p:nvPr/>
        </p:nvCxnSpPr>
        <p:spPr>
          <a:xfrm>
            <a:off x="8237781" y="3398221"/>
            <a:ext cx="856649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Straight Arrow Connector 23">
            <a:extLst>
              <a:ext uri="{FF2B5EF4-FFF2-40B4-BE49-F238E27FC236}">
                <a16:creationId xmlns:a16="http://schemas.microsoft.com/office/drawing/2014/main" id="{CA80CBB3-A1D6-F5DF-3DAE-95147B571861}"/>
              </a:ext>
            </a:extLst>
          </p:cNvPr>
          <p:cNvCxnSpPr>
            <a:cxnSpLocks/>
          </p:cNvCxnSpPr>
          <p:nvPr/>
        </p:nvCxnSpPr>
        <p:spPr>
          <a:xfrm flipH="1">
            <a:off x="2841057" y="4276563"/>
            <a:ext cx="678581" cy="574094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Straight Arrow Connector 24">
            <a:extLst>
              <a:ext uri="{FF2B5EF4-FFF2-40B4-BE49-F238E27FC236}">
                <a16:creationId xmlns:a16="http://schemas.microsoft.com/office/drawing/2014/main" id="{D6A016D3-8EE0-EF93-962B-FB291F580B88}"/>
              </a:ext>
            </a:extLst>
          </p:cNvPr>
          <p:cNvCxnSpPr/>
          <p:nvPr/>
        </p:nvCxnSpPr>
        <p:spPr>
          <a:xfrm>
            <a:off x="7610414" y="4469602"/>
            <a:ext cx="693019" cy="551457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4084671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C87BD4-FF44-4235-A44A-E4C6B1FA0F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17904" y="1517904"/>
            <a:ext cx="9144000" cy="1344168"/>
          </a:xfrm>
        </p:spPr>
        <p:txBody>
          <a:bodyPr/>
          <a:lstStyle/>
          <a:p>
            <a:r>
              <a:rPr lang="en-US" dirty="0"/>
              <a:t>Recommendations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05B316D-66CA-451F-A4EB-CB7AA60BB087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1192876" y="2345021"/>
            <a:ext cx="1828800" cy="594360"/>
          </a:xfrm>
        </p:spPr>
        <p:txBody>
          <a:bodyPr/>
          <a:lstStyle/>
          <a:p>
            <a:r>
              <a:rPr lang="en-US" dirty="0"/>
              <a:t>Education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161D729-79F6-40AF-9351-EF2BBC428191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3910717" y="2345021"/>
            <a:ext cx="1828800" cy="594360"/>
          </a:xfrm>
        </p:spPr>
        <p:txBody>
          <a:bodyPr/>
          <a:lstStyle/>
          <a:p>
            <a:r>
              <a:rPr lang="en-US" dirty="0"/>
              <a:t>Inclusive </a:t>
            </a: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460AACAF-9E24-4C3B-AD68-95E5ECBF9A08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6064545" y="2345021"/>
            <a:ext cx="1828800" cy="594360"/>
          </a:xfrm>
        </p:spPr>
        <p:txBody>
          <a:bodyPr>
            <a:normAutofit fontScale="85000" lnSpcReduction="10000"/>
          </a:bodyPr>
          <a:lstStyle/>
          <a:p>
            <a:r>
              <a:rPr lang="en-US" dirty="0"/>
              <a:t>Age appropriate</a:t>
            </a:r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248723CB-6418-4E6A-BB4D-120CC51DEF9C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8501456" y="2373690"/>
            <a:ext cx="1828800" cy="594360"/>
          </a:xfrm>
        </p:spPr>
        <p:txBody>
          <a:bodyPr>
            <a:normAutofit fontScale="85000" lnSpcReduction="10000"/>
          </a:bodyPr>
          <a:lstStyle/>
          <a:p>
            <a:r>
              <a:rPr lang="en-US" dirty="0"/>
              <a:t>Financial assistance</a:t>
            </a:r>
          </a:p>
        </p:txBody>
      </p:sp>
      <p:sp>
        <p:nvSpPr>
          <p:cNvPr id="24" name="Footer Placeholder 23">
            <a:extLst>
              <a:ext uri="{FF2B5EF4-FFF2-40B4-BE49-F238E27FC236}">
                <a16:creationId xmlns:a16="http://schemas.microsoft.com/office/drawing/2014/main" id="{0D4BEF12-4C46-4DE6-82CD-ADA19DD039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340843" y="6035675"/>
            <a:ext cx="6099048" cy="365125"/>
          </a:xfrm>
        </p:spPr>
        <p:txBody>
          <a:bodyPr/>
          <a:lstStyle/>
          <a:p>
            <a:r>
              <a:rPr lang="en-US" dirty="0"/>
              <a:t>(Mayeux, 2013) (</a:t>
            </a:r>
            <a:r>
              <a:rPr lang="en-US" dirty="0" err="1"/>
              <a:t>Loynes</a:t>
            </a:r>
            <a:r>
              <a:rPr lang="en-US" dirty="0"/>
              <a:t>, 2023) (Early childhood association, 2023) (Dreams time, 2023)</a:t>
            </a:r>
          </a:p>
        </p:txBody>
      </p:sp>
      <p:sp>
        <p:nvSpPr>
          <p:cNvPr id="23" name="Date Placeholder 22">
            <a:extLst>
              <a:ext uri="{FF2B5EF4-FFF2-40B4-BE49-F238E27FC236}">
                <a16:creationId xmlns:a16="http://schemas.microsoft.com/office/drawing/2014/main" id="{CB1E74D5-4813-45C5-819C-82134EB3315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805672" y="6400800"/>
            <a:ext cx="1865376" cy="365125"/>
          </a:xfrm>
        </p:spPr>
        <p:txBody>
          <a:bodyPr/>
          <a:lstStyle/>
          <a:p>
            <a:r>
              <a:rPr lang="en-US"/>
              <a:t>3/1/20XX</a:t>
            </a:r>
          </a:p>
        </p:txBody>
      </p:sp>
      <p:sp>
        <p:nvSpPr>
          <p:cNvPr id="25" name="Slide Number Placeholder 24">
            <a:extLst>
              <a:ext uri="{FF2B5EF4-FFF2-40B4-BE49-F238E27FC236}">
                <a16:creationId xmlns:a16="http://schemas.microsoft.com/office/drawing/2014/main" id="{F0BE1471-7BBE-4F39-A9A6-15B2692F1B8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899648" y="6400800"/>
            <a:ext cx="530352" cy="365125"/>
          </a:xfrm>
        </p:spPr>
        <p:txBody>
          <a:bodyPr/>
          <a:lstStyle/>
          <a:p>
            <a:fld id="{CB1E4CB7-CB13-4810-BF18-BE31AFC64F93}" type="slidenum">
              <a:rPr lang="en-US" smtClean="0"/>
              <a:pPr/>
              <a:t>7</a:t>
            </a:fld>
            <a:endParaRPr lang="en-US"/>
          </a:p>
        </p:txBody>
      </p:sp>
      <p:pic>
        <p:nvPicPr>
          <p:cNvPr id="1026" name="Picture 2" descr="Multi agency working">
            <a:extLst>
              <a:ext uri="{FF2B5EF4-FFF2-40B4-BE49-F238E27FC236}">
                <a16:creationId xmlns:a16="http://schemas.microsoft.com/office/drawing/2014/main" id="{09AF28FA-6B22-9CD2-C19B-5EF39816FB1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6973" y="3200400"/>
            <a:ext cx="2545253" cy="19119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Image result for inclusivity">
            <a:extLst>
              <a:ext uri="{FF2B5EF4-FFF2-40B4-BE49-F238E27FC236}">
                <a16:creationId xmlns:a16="http://schemas.microsoft.com/office/drawing/2014/main" id="{07DF17E8-3D41-1897-8656-2D7738057F5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15957" y="2968050"/>
            <a:ext cx="1638300" cy="2571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18 Sign Warning Symbol Isolated on White Background, Over 18 Plus only ...">
            <a:extLst>
              <a:ext uri="{FF2B5EF4-FFF2-40B4-BE49-F238E27FC236}">
                <a16:creationId xmlns:a16="http://schemas.microsoft.com/office/drawing/2014/main" id="{70947258-F0AE-4E21-92AC-CA1D1A8ABEF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77114" y="3200401"/>
            <a:ext cx="2053244" cy="20532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Profit vs. Human &amp; Social Responsibility – The Dilemma of Modern ...">
            <a:extLst>
              <a:ext uri="{FF2B5EF4-FFF2-40B4-BE49-F238E27FC236}">
                <a16:creationId xmlns:a16="http://schemas.microsoft.com/office/drawing/2014/main" id="{C6EE0235-43F2-E415-A644-57BCF0957A5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20396" y="3044423"/>
            <a:ext cx="2419004" cy="24190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8230331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DDC860-8DC7-4834-A932-8FC94ADA66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98524" y="806704"/>
            <a:ext cx="9144000" cy="1344168"/>
          </a:xfrm>
        </p:spPr>
        <p:txBody>
          <a:bodyPr/>
          <a:lstStyle/>
          <a:p>
            <a:r>
              <a:rPr lang="en-US" dirty="0"/>
              <a:t>References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2F72204-0F4B-4DEA-BD63-85674F1AD9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58952" y="6400800"/>
            <a:ext cx="6099048" cy="365125"/>
          </a:xfr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09A4315-F801-48C3-9D52-76E586A4D83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805672" y="6400800"/>
            <a:ext cx="1865376" cy="365125"/>
          </a:xfrm>
        </p:spPr>
        <p:txBody>
          <a:bodyPr/>
          <a:lstStyle/>
          <a:p>
            <a:r>
              <a:rPr lang="en-US"/>
              <a:t>3/1/20XX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269FE60-7858-44EB-82B7-A245FB07EF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899648" y="6400800"/>
            <a:ext cx="530352" cy="365125"/>
          </a:xfrm>
        </p:spPr>
        <p:txBody>
          <a:bodyPr/>
          <a:lstStyle/>
          <a:p>
            <a:fld id="{CB1E4CB7-CB13-4810-BF18-BE31AFC64F93}" type="slidenum">
              <a:rPr lang="en-US" smtClean="0"/>
              <a:pPr/>
              <a:t>8</a:t>
            </a:fld>
            <a:endParaRPr lang="en-US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0E757AA9-E77D-2DD8-97F3-AE34E29BBC76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93724" y="1478788"/>
            <a:ext cx="7826375" cy="1127125"/>
          </a:xfrm>
        </p:spPr>
        <p:txBody>
          <a:bodyPr>
            <a:normAutofit fontScale="25000" lnSpcReduction="20000"/>
          </a:bodyPr>
          <a:lstStyle/>
          <a:p>
            <a:pPr>
              <a:lnSpc>
                <a:spcPct val="150000"/>
              </a:lnSpc>
            </a:pPr>
            <a:r>
              <a:rPr lang="en-GB" sz="1600" dirty="0">
                <a:effectLst/>
                <a:latin typeface="Times New Roman" panose="02020603050405020304" pitchFamily="18" charset="0"/>
              </a:rPr>
              <a:t>Aman, J. (2020). </a:t>
            </a:r>
            <a:r>
              <a:rPr lang="en-GB" sz="1600" i="1" dirty="0">
                <a:effectLst/>
                <a:latin typeface="Times New Roman" panose="02020603050405020304" pitchFamily="18" charset="0"/>
              </a:rPr>
              <a:t>Anxiety...I’m so done with you : a teen’s guide to ditching toxic stress and hardwiring your brain for happiness</a:t>
            </a:r>
            <a:r>
              <a:rPr lang="en-GB" sz="1600" dirty="0">
                <a:effectLst/>
                <a:latin typeface="Times New Roman" panose="02020603050405020304" pitchFamily="18" charset="0"/>
              </a:rPr>
              <a:t>. New York, Ny: Skyhorse Publishing.</a:t>
            </a:r>
          </a:p>
          <a:p>
            <a:pPr>
              <a:lnSpc>
                <a:spcPct val="150000"/>
              </a:lnSpc>
            </a:pPr>
            <a:r>
              <a:rPr lang="en-GB" sz="1600" dirty="0">
                <a:effectLst/>
                <a:latin typeface="Times New Roman" panose="02020603050405020304" pitchFamily="18" charset="0"/>
              </a:rPr>
              <a:t>BBC news (2016). </a:t>
            </a:r>
            <a:r>
              <a:rPr lang="en-GB" sz="1600" i="1" dirty="0">
                <a:effectLst/>
                <a:latin typeface="Times New Roman" panose="02020603050405020304" pitchFamily="18" charset="0"/>
              </a:rPr>
              <a:t>Review of NHS drugs assessment ordered</a:t>
            </a:r>
            <a:r>
              <a:rPr lang="en-GB" sz="1600" dirty="0">
                <a:effectLst/>
                <a:latin typeface="Times New Roman" panose="02020603050405020304" pitchFamily="18" charset="0"/>
              </a:rPr>
              <a:t>. </a:t>
            </a:r>
            <a:r>
              <a:rPr lang="en-GB" sz="1600" i="1" dirty="0">
                <a:effectLst/>
                <a:latin typeface="Times New Roman" panose="02020603050405020304" pitchFamily="18" charset="0"/>
              </a:rPr>
              <a:t>BBC News</a:t>
            </a:r>
            <a:r>
              <a:rPr lang="en-GB" sz="1600" dirty="0">
                <a:effectLst/>
                <a:latin typeface="Times New Roman" panose="02020603050405020304" pitchFamily="18" charset="0"/>
              </a:rPr>
              <a:t> Available at: https://www.bbc.co.uk/news/uk-scotland-35451226 (Accessed 12 Jan. 2023).</a:t>
            </a:r>
          </a:p>
          <a:p>
            <a:pPr>
              <a:lnSpc>
                <a:spcPct val="150000"/>
              </a:lnSpc>
            </a:pPr>
            <a:r>
              <a:rPr lang="en-GB" sz="1600" dirty="0">
                <a:effectLst/>
                <a:latin typeface="Times New Roman" panose="02020603050405020304" pitchFamily="18" charset="0"/>
              </a:rPr>
              <a:t>Bishop, A. and </a:t>
            </a:r>
            <a:r>
              <a:rPr lang="en-GB" sz="1600" dirty="0" err="1">
                <a:effectLst/>
                <a:latin typeface="Times New Roman" panose="02020603050405020304" pitchFamily="18" charset="0"/>
              </a:rPr>
              <a:t>Stolfa</a:t>
            </a:r>
            <a:r>
              <a:rPr lang="en-GB" sz="1600" dirty="0">
                <a:effectLst/>
                <a:latin typeface="Times New Roman" panose="02020603050405020304" pitchFamily="18" charset="0"/>
              </a:rPr>
              <a:t>, C. (2022). </a:t>
            </a:r>
            <a:r>
              <a:rPr lang="en-GB" sz="1600" i="1" dirty="0">
                <a:effectLst/>
                <a:latin typeface="Times New Roman" panose="02020603050405020304" pitchFamily="18" charset="0"/>
              </a:rPr>
              <a:t>EXPLORING AGE AND RACE DIFFERENCES IN THE REPORT OF ADVERSE CHILDHOOD EXPERIENCES AMONG WOMEN AGING IN CUSTODY</a:t>
            </a:r>
            <a:r>
              <a:rPr lang="en-GB" sz="1600" dirty="0">
                <a:effectLst/>
                <a:latin typeface="Times New Roman" panose="02020603050405020304" pitchFamily="18" charset="0"/>
              </a:rPr>
              <a:t>. </a:t>
            </a:r>
            <a:r>
              <a:rPr lang="en-GB" sz="1600" i="1" dirty="0">
                <a:effectLst/>
                <a:latin typeface="Times New Roman" panose="02020603050405020304" pitchFamily="18" charset="0"/>
              </a:rPr>
              <a:t>Innovation in Aging</a:t>
            </a:r>
            <a:r>
              <a:rPr lang="en-GB" sz="1600" dirty="0">
                <a:effectLst/>
                <a:latin typeface="Times New Roman" panose="02020603050405020304" pitchFamily="18" charset="0"/>
              </a:rPr>
              <a:t>, 6(Supplement_1), pp.497–497. doi:10.1093/</a:t>
            </a:r>
            <a:r>
              <a:rPr lang="en-GB" sz="1600" dirty="0" err="1">
                <a:effectLst/>
                <a:latin typeface="Times New Roman" panose="02020603050405020304" pitchFamily="18" charset="0"/>
              </a:rPr>
              <a:t>geroni</a:t>
            </a:r>
            <a:r>
              <a:rPr lang="en-GB" sz="1600" dirty="0">
                <a:effectLst/>
                <a:latin typeface="Times New Roman" panose="02020603050405020304" pitchFamily="18" charset="0"/>
              </a:rPr>
              <a:t>/igac059.1908.</a:t>
            </a:r>
          </a:p>
          <a:p>
            <a:pPr>
              <a:lnSpc>
                <a:spcPct val="150000"/>
              </a:lnSpc>
            </a:pPr>
            <a:r>
              <a:rPr lang="en-GB" sz="1600" dirty="0">
                <a:effectLst/>
                <a:latin typeface="Times New Roman" panose="02020603050405020304" pitchFamily="18" charset="0"/>
              </a:rPr>
              <a:t>Briggs, R.D. (2016). </a:t>
            </a:r>
            <a:r>
              <a:rPr lang="en-GB" sz="1600" i="1" dirty="0">
                <a:effectLst/>
                <a:latin typeface="Times New Roman" panose="02020603050405020304" pitchFamily="18" charset="0"/>
              </a:rPr>
              <a:t>Integrated Early Childhood </a:t>
            </a:r>
            <a:r>
              <a:rPr lang="en-GB" sz="1600" i="1" dirty="0" err="1">
                <a:effectLst/>
                <a:latin typeface="Times New Roman" panose="02020603050405020304" pitchFamily="18" charset="0"/>
              </a:rPr>
              <a:t>Behavioral</a:t>
            </a:r>
            <a:r>
              <a:rPr lang="en-GB" sz="1600" i="1" dirty="0">
                <a:effectLst/>
                <a:latin typeface="Times New Roman" panose="02020603050405020304" pitchFamily="18" charset="0"/>
              </a:rPr>
              <a:t> Health in Primary Care A Guide to Implementation and Evaluation</a:t>
            </a:r>
            <a:r>
              <a:rPr lang="en-GB" sz="1600" dirty="0">
                <a:effectLst/>
                <a:latin typeface="Times New Roman" panose="02020603050405020304" pitchFamily="18" charset="0"/>
              </a:rPr>
              <a:t>. Cham Springer International Publishing.</a:t>
            </a:r>
          </a:p>
          <a:p>
            <a:pPr>
              <a:lnSpc>
                <a:spcPct val="150000"/>
              </a:lnSpc>
            </a:pPr>
            <a:r>
              <a:rPr lang="en-GB" sz="1600" dirty="0">
                <a:effectLst/>
                <a:latin typeface="Times New Roman" panose="02020603050405020304" pitchFamily="18" charset="0"/>
              </a:rPr>
              <a:t>Canady, V.A. (2015</a:t>
            </a:r>
            <a:r>
              <a:rPr lang="en-GB" sz="1600" i="1" dirty="0">
                <a:effectLst/>
                <a:latin typeface="Times New Roman" panose="02020603050405020304" pitchFamily="18" charset="0"/>
              </a:rPr>
              <a:t>). Study finds text-based therapy delivery convenient, accessible</a:t>
            </a:r>
            <a:r>
              <a:rPr lang="en-GB" sz="1600" dirty="0">
                <a:effectLst/>
                <a:latin typeface="Times New Roman" panose="02020603050405020304" pitchFamily="18" charset="0"/>
              </a:rPr>
              <a:t>. </a:t>
            </a:r>
            <a:r>
              <a:rPr lang="en-GB" sz="1600" i="1" dirty="0">
                <a:effectLst/>
                <a:latin typeface="Times New Roman" panose="02020603050405020304" pitchFamily="18" charset="0"/>
              </a:rPr>
              <a:t>Mental Health Weekly</a:t>
            </a:r>
            <a:r>
              <a:rPr lang="en-GB" sz="1600" dirty="0">
                <a:effectLst/>
                <a:latin typeface="Times New Roman" panose="02020603050405020304" pitchFamily="18" charset="0"/>
              </a:rPr>
              <a:t>, 25(28), pp.3–5..</a:t>
            </a:r>
          </a:p>
          <a:p>
            <a:pPr>
              <a:lnSpc>
                <a:spcPct val="150000"/>
              </a:lnSpc>
            </a:pPr>
            <a:r>
              <a:rPr lang="en-GB" sz="1600" dirty="0">
                <a:effectLst/>
                <a:latin typeface="Times New Roman" panose="02020603050405020304" pitchFamily="18" charset="0"/>
              </a:rPr>
              <a:t>Clip art Panda (2023). </a:t>
            </a:r>
            <a:r>
              <a:rPr lang="en-GB" sz="1600" i="1" dirty="0">
                <a:effectLst/>
                <a:latin typeface="Times New Roman" panose="02020603050405020304" pitchFamily="18" charset="0"/>
              </a:rPr>
              <a:t>Clipart Panda - Free Clipart Images</a:t>
            </a:r>
            <a:r>
              <a:rPr lang="en-GB" sz="1600" dirty="0">
                <a:effectLst/>
                <a:latin typeface="Times New Roman" panose="02020603050405020304" pitchFamily="18" charset="0"/>
              </a:rPr>
              <a:t>. Available at: http://www.clipartpanda.com/categories/under-construction-clipart (Accessed 13 Jan. </a:t>
            </a:r>
            <a:r>
              <a:rPr lang="en-GB" sz="1600">
                <a:effectLst/>
                <a:latin typeface="Times New Roman" panose="02020603050405020304" pitchFamily="18" charset="0"/>
              </a:rPr>
              <a:t>2023).</a:t>
            </a:r>
            <a:endParaRPr lang="en-GB" sz="1600" dirty="0">
              <a:effectLst/>
              <a:latin typeface="Times New Roman" panose="02020603050405020304" pitchFamily="18" charset="0"/>
            </a:endParaRPr>
          </a:p>
          <a:p>
            <a:pPr>
              <a:lnSpc>
                <a:spcPct val="150000"/>
              </a:lnSpc>
            </a:pPr>
            <a:r>
              <a:rPr lang="en-GB" sz="1600" dirty="0">
                <a:effectLst/>
                <a:latin typeface="Times New Roman" panose="02020603050405020304" pitchFamily="18" charset="0"/>
              </a:rPr>
              <a:t>Clker.com (2023). </a:t>
            </a:r>
            <a:r>
              <a:rPr lang="en-GB" sz="1600" i="1" dirty="0">
                <a:effectLst/>
                <a:latin typeface="Times New Roman" panose="02020603050405020304" pitchFamily="18" charset="0"/>
              </a:rPr>
              <a:t>Unbalanced Scale Right Clip Art at Clker.com - vector clip art online, royalty free &amp; public domain</a:t>
            </a:r>
            <a:r>
              <a:rPr lang="en-GB" sz="1600" dirty="0">
                <a:effectLst/>
                <a:latin typeface="Times New Roman" panose="02020603050405020304" pitchFamily="18" charset="0"/>
              </a:rPr>
              <a:t>. [online] www.clker.com. Available at: https://www.clker.com/clipart-unbalanced-scale-right.html [Accessed 13 Jan. 2023].</a:t>
            </a:r>
          </a:p>
          <a:p>
            <a:pPr>
              <a:lnSpc>
                <a:spcPct val="150000"/>
              </a:lnSpc>
            </a:pPr>
            <a:r>
              <a:rPr lang="en-GB" sz="1600" dirty="0">
                <a:effectLst/>
                <a:latin typeface="Times New Roman" panose="02020603050405020304" pitchFamily="18" charset="0"/>
              </a:rPr>
              <a:t>Dreams time (2023a). </a:t>
            </a:r>
            <a:r>
              <a:rPr lang="en-GB" sz="1600" i="1" dirty="0">
                <a:effectLst/>
                <a:latin typeface="Times New Roman" panose="02020603050405020304" pitchFamily="18" charset="0"/>
              </a:rPr>
              <a:t>18 Sign Warning Symbol Isolated On White Background, Over 18 Plus Only Censored, Eighteen Age Older Forbidden Adult Content Stock Vector - Illustration of older, restriction: 144828426</a:t>
            </a:r>
            <a:r>
              <a:rPr lang="en-GB" sz="1600" dirty="0">
                <a:effectLst/>
                <a:latin typeface="Times New Roman" panose="02020603050405020304" pitchFamily="18" charset="0"/>
              </a:rPr>
              <a:t>. [online] www.dreamstime.com. Available at: https://www.dreamstime.com/sign-warning-symbol-isolated-white-background-over-plus-censored-eighteen-age-older-forbidden-adult-content-sign-warning-image144828426 [Accessed 16 Jan. 2023].</a:t>
            </a:r>
          </a:p>
          <a:p>
            <a:pPr>
              <a:lnSpc>
                <a:spcPct val="150000"/>
              </a:lnSpc>
            </a:pPr>
            <a:r>
              <a:rPr lang="en-GB" sz="1600" dirty="0">
                <a:effectLst/>
                <a:latin typeface="Times New Roman" panose="02020603050405020304" pitchFamily="18" charset="0"/>
              </a:rPr>
              <a:t>Dreams time (2023b). </a:t>
            </a:r>
            <a:r>
              <a:rPr lang="en-GB" sz="1600" i="1" dirty="0">
                <a:effectLst/>
                <a:latin typeface="Times New Roman" panose="02020603050405020304" pitchFamily="18" charset="0"/>
              </a:rPr>
              <a:t>Wales Symbols In Heart Shape Concept Stock Vector - Illustration of costume, background: 49116050</a:t>
            </a:r>
            <a:r>
              <a:rPr lang="en-GB" sz="1600" dirty="0">
                <a:effectLst/>
                <a:latin typeface="Times New Roman" panose="02020603050405020304" pitchFamily="18" charset="0"/>
              </a:rPr>
              <a:t>. [online] www.dreamstime.com. Available at: https://www.dreamstime.com/stock-illustration-wales-symbols-heart-shape-concept-colorful-sketch-collection-travel-background-image49116050 [Accessed 12 Jan. 2023].</a:t>
            </a:r>
          </a:p>
          <a:p>
            <a:pPr>
              <a:lnSpc>
                <a:spcPct val="150000"/>
              </a:lnSpc>
            </a:pPr>
            <a:r>
              <a:rPr lang="en-GB" sz="1600" dirty="0">
                <a:effectLst/>
                <a:latin typeface="Times New Roman" panose="02020603050405020304" pitchFamily="18" charset="0"/>
              </a:rPr>
              <a:t>Early childhood association (2023). </a:t>
            </a:r>
            <a:r>
              <a:rPr lang="en-GB" sz="1600" i="1" dirty="0">
                <a:effectLst/>
                <a:latin typeface="Times New Roman" panose="02020603050405020304" pitchFamily="18" charset="0"/>
              </a:rPr>
              <a:t>Inclusivity : Everyone Matters – ECA-APER</a:t>
            </a:r>
            <a:r>
              <a:rPr lang="en-GB" sz="1600" dirty="0">
                <a:effectLst/>
                <a:latin typeface="Times New Roman" panose="02020603050405020304" pitchFamily="18" charset="0"/>
              </a:rPr>
              <a:t>. [online] eca-aper.org. Available at: https://eca-aper.org/learn/inclusivity-everyone-matters/ [Accessed 16 Jan. 2023].</a:t>
            </a:r>
          </a:p>
          <a:p>
            <a:pPr>
              <a:lnSpc>
                <a:spcPct val="150000"/>
              </a:lnSpc>
            </a:pPr>
            <a:r>
              <a:rPr lang="en-GB" sz="1600" dirty="0">
                <a:effectLst/>
                <a:latin typeface="Times New Roman" panose="02020603050405020304" pitchFamily="18" charset="0"/>
              </a:rPr>
              <a:t>Ford, K., Barton, E., Newbury, A., Hughes, K., </a:t>
            </a:r>
            <a:r>
              <a:rPr lang="en-GB" sz="1600" dirty="0" err="1">
                <a:effectLst/>
                <a:latin typeface="Times New Roman" panose="02020603050405020304" pitchFamily="18" charset="0"/>
              </a:rPr>
              <a:t>Bezeczky</a:t>
            </a:r>
            <a:r>
              <a:rPr lang="en-GB" sz="1600" dirty="0">
                <a:effectLst/>
                <a:latin typeface="Times New Roman" panose="02020603050405020304" pitchFamily="18" charset="0"/>
              </a:rPr>
              <a:t>, Z., Roderick, J. and Bellis, M. (2019). </a:t>
            </a:r>
            <a:r>
              <a:rPr lang="en-GB" sz="1600" i="1" dirty="0">
                <a:effectLst/>
                <a:latin typeface="Times New Roman" panose="02020603050405020304" pitchFamily="18" charset="0"/>
              </a:rPr>
              <a:t>The Prisoner ACE Survey The Prisoner ACE Survey</a:t>
            </a:r>
            <a:r>
              <a:rPr lang="en-GB" sz="1600" dirty="0">
                <a:effectLst/>
                <a:latin typeface="Times New Roman" panose="02020603050405020304" pitchFamily="18" charset="0"/>
              </a:rPr>
              <a:t>. [online] Available at: https://phw.nhs.wales/files/aces/the-prisoner-ace-survey/ [Accessed 16 Jan. 2023].</a:t>
            </a:r>
          </a:p>
          <a:p>
            <a:pPr>
              <a:lnSpc>
                <a:spcPct val="150000"/>
              </a:lnSpc>
            </a:pPr>
            <a:r>
              <a:rPr lang="en-GB" sz="1600" dirty="0">
                <a:effectLst/>
                <a:latin typeface="Times New Roman" panose="02020603050405020304" pitchFamily="18" charset="0"/>
              </a:rPr>
              <a:t>Get drawings (2023). </a:t>
            </a:r>
            <a:r>
              <a:rPr lang="en-GB" sz="1600" i="1" dirty="0">
                <a:effectLst/>
                <a:latin typeface="Times New Roman" panose="02020603050405020304" pitchFamily="18" charset="0"/>
              </a:rPr>
              <a:t>Mystery Woman Silhouette at </a:t>
            </a:r>
            <a:r>
              <a:rPr lang="en-GB" sz="1600" i="1" dirty="0" err="1">
                <a:effectLst/>
                <a:latin typeface="Times New Roman" panose="02020603050405020304" pitchFamily="18" charset="0"/>
              </a:rPr>
              <a:t>GetDrawings</a:t>
            </a:r>
            <a:r>
              <a:rPr lang="en-GB" sz="1600" i="1" dirty="0">
                <a:effectLst/>
                <a:latin typeface="Times New Roman" panose="02020603050405020304" pitchFamily="18" charset="0"/>
              </a:rPr>
              <a:t> | Free download</a:t>
            </a:r>
            <a:r>
              <a:rPr lang="en-GB" sz="1600" dirty="0">
                <a:effectLst/>
                <a:latin typeface="Times New Roman" panose="02020603050405020304" pitchFamily="18" charset="0"/>
              </a:rPr>
              <a:t>. [online] getdrawings.com. Available at: http://getdrawings.com/mystery-woman-silhouette [Accessed 13 Jan. 2023].</a:t>
            </a:r>
          </a:p>
          <a:p>
            <a:pPr>
              <a:lnSpc>
                <a:spcPct val="150000"/>
              </a:lnSpc>
            </a:pPr>
            <a:r>
              <a:rPr lang="en-GB" sz="1600" dirty="0">
                <a:effectLst/>
                <a:latin typeface="Times New Roman" panose="02020603050405020304" pitchFamily="18" charset="0"/>
              </a:rPr>
              <a:t>google clipart (2016). </a:t>
            </a:r>
            <a:r>
              <a:rPr lang="en-GB" sz="1600" i="1" dirty="0">
                <a:effectLst/>
                <a:latin typeface="Times New Roman" panose="02020603050405020304" pitchFamily="18" charset="0"/>
              </a:rPr>
              <a:t>Free Magnifying Glass </a:t>
            </a:r>
            <a:r>
              <a:rPr lang="en-GB" sz="1600" i="1" dirty="0" err="1">
                <a:effectLst/>
                <a:latin typeface="Times New Roman" panose="02020603050405020304" pitchFamily="18" charset="0"/>
              </a:rPr>
              <a:t>Cliparts</a:t>
            </a:r>
            <a:r>
              <a:rPr lang="en-GB" sz="1600" i="1" dirty="0">
                <a:effectLst/>
                <a:latin typeface="Times New Roman" panose="02020603050405020304" pitchFamily="18" charset="0"/>
              </a:rPr>
              <a:t>, Download Free Clip Art, Free Clip Art on Clipart Library</a:t>
            </a:r>
            <a:r>
              <a:rPr lang="en-GB" sz="1600" dirty="0">
                <a:effectLst/>
                <a:latin typeface="Times New Roman" panose="02020603050405020304" pitchFamily="18" charset="0"/>
              </a:rPr>
              <a:t>. [online] Clipart-library.com. Available at: http://clipart-library.com/magnifying-glass-cliparts.html [Accessed 12 Jan. 2023].</a:t>
            </a:r>
          </a:p>
          <a:p>
            <a:pPr>
              <a:lnSpc>
                <a:spcPct val="150000"/>
              </a:lnSpc>
            </a:pPr>
            <a:r>
              <a:rPr lang="en-GB" sz="1600" dirty="0">
                <a:effectLst/>
                <a:latin typeface="Times New Roman" panose="02020603050405020304" pitchFamily="18" charset="0"/>
              </a:rPr>
              <a:t>GOV Wales (2023). </a:t>
            </a:r>
            <a:r>
              <a:rPr lang="en-GB" sz="1600" i="1" dirty="0">
                <a:effectLst/>
                <a:latin typeface="Times New Roman" panose="02020603050405020304" pitchFamily="18" charset="0"/>
              </a:rPr>
              <a:t>Written Statement: Review of the Welsh Government’s ACEs Policy (17 March 2021)</a:t>
            </a:r>
            <a:r>
              <a:rPr lang="en-GB" sz="1600" dirty="0">
                <a:effectLst/>
                <a:latin typeface="Times New Roman" panose="02020603050405020304" pitchFamily="18" charset="0"/>
              </a:rPr>
              <a:t>. [online] GOV.WALES. Available at: https://www.gov.wales/written-statement-review-welsh-governments-aces-policy [Accessed 16 Jan. 2023].</a:t>
            </a:r>
          </a:p>
          <a:p>
            <a:pPr>
              <a:lnSpc>
                <a:spcPct val="150000"/>
              </a:lnSpc>
            </a:pPr>
            <a:r>
              <a:rPr lang="en-GB" sz="1600" dirty="0">
                <a:effectLst/>
                <a:latin typeface="Times New Roman" panose="02020603050405020304" pitchFamily="18" charset="0"/>
              </a:rPr>
              <a:t>Grossman, M. (2009). </a:t>
            </a:r>
            <a:r>
              <a:rPr lang="en-GB" sz="1600" i="1" dirty="0">
                <a:effectLst/>
                <a:latin typeface="Times New Roman" panose="02020603050405020304" pitchFamily="18" charset="0"/>
              </a:rPr>
              <a:t>The Economic Analysis of Substance Use and Abuse</a:t>
            </a:r>
            <a:r>
              <a:rPr lang="en-GB" sz="1600" dirty="0">
                <a:effectLst/>
                <a:latin typeface="Times New Roman" panose="02020603050405020304" pitchFamily="18" charset="0"/>
              </a:rPr>
              <a:t>. University of Chicago Press.</a:t>
            </a:r>
          </a:p>
          <a:p>
            <a:pPr>
              <a:lnSpc>
                <a:spcPct val="150000"/>
              </a:lnSpc>
            </a:pPr>
            <a:r>
              <a:rPr lang="en-GB" sz="1600" dirty="0">
                <a:effectLst/>
                <a:latin typeface="Times New Roman" panose="02020603050405020304" pitchFamily="18" charset="0"/>
              </a:rPr>
              <a:t>Henry, M. (2004). </a:t>
            </a:r>
            <a:r>
              <a:rPr lang="en-GB" sz="1600" i="1" dirty="0">
                <a:effectLst/>
                <a:latin typeface="Times New Roman" panose="02020603050405020304" pitchFamily="18" charset="0"/>
              </a:rPr>
              <a:t>Race, poverty, and domestic policy</a:t>
            </a:r>
            <a:r>
              <a:rPr lang="en-GB" sz="1600" dirty="0">
                <a:effectLst/>
                <a:latin typeface="Times New Roman" panose="02020603050405020304" pitchFamily="18" charset="0"/>
              </a:rPr>
              <a:t>. New Haven: Yale University Press.</a:t>
            </a:r>
          </a:p>
          <a:p>
            <a:pPr>
              <a:lnSpc>
                <a:spcPct val="150000"/>
              </a:lnSpc>
            </a:pPr>
            <a:r>
              <a:rPr lang="en-GB" sz="1600" dirty="0">
                <a:effectLst/>
                <a:latin typeface="Times New Roman" panose="02020603050405020304" pitchFamily="18" charset="0"/>
              </a:rPr>
              <a:t>Kidd, E. (2012). Too much, too soon? Early learning and the erosion of childhood. </a:t>
            </a:r>
            <a:r>
              <a:rPr lang="en-GB" sz="1600" i="1" dirty="0">
                <a:effectLst/>
                <a:latin typeface="Times New Roman" panose="02020603050405020304" pitchFamily="18" charset="0"/>
              </a:rPr>
              <a:t>Early Years</a:t>
            </a:r>
            <a:r>
              <a:rPr lang="en-GB" sz="1600" dirty="0">
                <a:effectLst/>
                <a:latin typeface="Times New Roman" panose="02020603050405020304" pitchFamily="18" charset="0"/>
              </a:rPr>
              <a:t>, 32(3), pp.324–325. doi:10.1080/09575146.2012.716221.</a:t>
            </a:r>
          </a:p>
          <a:p>
            <a:pPr>
              <a:lnSpc>
                <a:spcPct val="150000"/>
              </a:lnSpc>
            </a:pPr>
            <a:r>
              <a:rPr lang="en-GB" sz="1600" dirty="0">
                <a:effectLst/>
                <a:latin typeface="Times New Roman" panose="02020603050405020304" pitchFamily="18" charset="0"/>
              </a:rPr>
              <a:t>Korn, L. (2015). Employment as a Poverty Trap. </a:t>
            </a:r>
            <a:r>
              <a:rPr lang="en-GB" sz="1600" i="1" dirty="0">
                <a:effectLst/>
                <a:latin typeface="Times New Roman" panose="02020603050405020304" pitchFamily="18" charset="0"/>
              </a:rPr>
              <a:t>Journal of Employment </a:t>
            </a:r>
            <a:r>
              <a:rPr lang="en-GB" sz="1600" i="1" dirty="0" err="1">
                <a:effectLst/>
                <a:latin typeface="Times New Roman" panose="02020603050405020304" pitchFamily="18" charset="0"/>
              </a:rPr>
              <a:t>Counseling</a:t>
            </a:r>
            <a:r>
              <a:rPr lang="en-GB" sz="1600" dirty="0">
                <a:effectLst/>
                <a:latin typeface="Times New Roman" panose="02020603050405020304" pitchFamily="18" charset="0"/>
              </a:rPr>
              <a:t>, 52(3), pp.110–120. doi:10.1002/joec.12009.</a:t>
            </a:r>
          </a:p>
          <a:p>
            <a:pPr>
              <a:lnSpc>
                <a:spcPct val="150000"/>
              </a:lnSpc>
            </a:pPr>
            <a:r>
              <a:rPr lang="en-GB" sz="1600" dirty="0" err="1">
                <a:effectLst/>
                <a:latin typeface="Times New Roman" panose="02020603050405020304" pitchFamily="18" charset="0"/>
              </a:rPr>
              <a:t>Loynes</a:t>
            </a:r>
            <a:r>
              <a:rPr lang="en-GB" sz="1600" dirty="0">
                <a:effectLst/>
                <a:latin typeface="Times New Roman" panose="02020603050405020304" pitchFamily="18" charset="0"/>
              </a:rPr>
              <a:t>, N. (2023). </a:t>
            </a:r>
            <a:r>
              <a:rPr lang="en-GB" sz="1600" i="1" dirty="0">
                <a:effectLst/>
                <a:latin typeface="Times New Roman" panose="02020603050405020304" pitchFamily="18" charset="0"/>
              </a:rPr>
              <a:t>Multi agency working</a:t>
            </a:r>
            <a:r>
              <a:rPr lang="en-GB" sz="1600" dirty="0">
                <a:effectLst/>
                <a:latin typeface="Times New Roman" panose="02020603050405020304" pitchFamily="18" charset="0"/>
              </a:rPr>
              <a:t>. [online] Slide share. Available at: https://www.slideshare.net/NathanLoynes/multi-agency-working [Accessed 16 Jan. 2023].</a:t>
            </a:r>
          </a:p>
          <a:p>
            <a:pPr>
              <a:lnSpc>
                <a:spcPct val="150000"/>
              </a:lnSpc>
            </a:pPr>
            <a:r>
              <a:rPr lang="en-GB" sz="1600" dirty="0">
                <a:effectLst/>
                <a:latin typeface="Times New Roman" panose="02020603050405020304" pitchFamily="18" charset="0"/>
              </a:rPr>
              <a:t>Map room (2019). </a:t>
            </a:r>
            <a:r>
              <a:rPr lang="en-GB" sz="1600" i="1" dirty="0">
                <a:effectLst/>
                <a:latin typeface="Times New Roman" panose="02020603050405020304" pitchFamily="18" charset="0"/>
              </a:rPr>
              <a:t>Wales outline map - royalty free editable vector map</a:t>
            </a:r>
            <a:r>
              <a:rPr lang="en-GB" sz="1600" dirty="0">
                <a:effectLst/>
                <a:latin typeface="Times New Roman" panose="02020603050405020304" pitchFamily="18" charset="0"/>
              </a:rPr>
              <a:t>. [online] </a:t>
            </a:r>
            <a:r>
              <a:rPr lang="en-GB" sz="1600" dirty="0" err="1">
                <a:effectLst/>
                <a:latin typeface="Times New Roman" panose="02020603050405020304" pitchFamily="18" charset="0"/>
              </a:rPr>
              <a:t>Maproom</a:t>
            </a:r>
            <a:r>
              <a:rPr lang="en-GB" sz="1600" dirty="0">
                <a:effectLst/>
                <a:latin typeface="Times New Roman" panose="02020603050405020304" pitchFamily="18" charset="0"/>
              </a:rPr>
              <a:t>. Available at: https://maproom.net/shop/outline-map-of-wales/ [Accessed 12 Jan. 2023].</a:t>
            </a:r>
          </a:p>
          <a:p>
            <a:pPr>
              <a:lnSpc>
                <a:spcPct val="150000"/>
              </a:lnSpc>
            </a:pPr>
            <a:r>
              <a:rPr lang="en-GB" sz="1600" dirty="0">
                <a:effectLst/>
                <a:latin typeface="Times New Roman" panose="02020603050405020304" pitchFamily="18" charset="0"/>
              </a:rPr>
              <a:t>Mayeux, R. (2013). </a:t>
            </a:r>
            <a:r>
              <a:rPr lang="en-GB" sz="1600" i="1" dirty="0">
                <a:effectLst/>
                <a:latin typeface="Times New Roman" panose="02020603050405020304" pitchFamily="18" charset="0"/>
              </a:rPr>
              <a:t>Profit vs. Human &amp; Social Responsibility – The Dilemma of Modern Capitalism? (</a:t>
            </a:r>
            <a:r>
              <a:rPr lang="en-GB" sz="1600" i="1" dirty="0" err="1">
                <a:effectLst/>
                <a:latin typeface="Times New Roman" panose="02020603050405020304" pitchFamily="18" charset="0"/>
              </a:rPr>
              <a:t>Yglesias</a:t>
            </a:r>
            <a:r>
              <a:rPr lang="en-GB" sz="1600" i="1" dirty="0">
                <a:effectLst/>
                <a:latin typeface="Times New Roman" panose="02020603050405020304" pitchFamily="18" charset="0"/>
              </a:rPr>
              <a:t>, Bezos, &amp; Amazon)</a:t>
            </a:r>
            <a:r>
              <a:rPr lang="en-GB" sz="1600" dirty="0">
                <a:effectLst/>
                <a:latin typeface="Times New Roman" panose="02020603050405020304" pitchFamily="18" charset="0"/>
              </a:rPr>
              <a:t>. [online] First Friday Book Synopsis. Available at: https://ffbsccn.wordpress.com/2013/04/13/profit-vs-human-social-responsibility-the-dilemma-of-modern-capitalism-yglesias-bezos-amazon/ [Accessed 16 Jan. 2023].</a:t>
            </a:r>
          </a:p>
          <a:p>
            <a:pPr>
              <a:lnSpc>
                <a:spcPct val="150000"/>
              </a:lnSpc>
            </a:pPr>
            <a:r>
              <a:rPr lang="en-GB" sz="1600" dirty="0" err="1">
                <a:effectLst/>
                <a:latin typeface="Times New Roman" panose="02020603050405020304" pitchFamily="18" charset="0"/>
              </a:rPr>
              <a:t>Meinlschmidt</a:t>
            </a:r>
            <a:r>
              <a:rPr lang="en-GB" sz="1600" dirty="0">
                <a:effectLst/>
                <a:latin typeface="Times New Roman" panose="02020603050405020304" pitchFamily="18" charset="0"/>
              </a:rPr>
              <a:t>, G.P. (2005). </a:t>
            </a:r>
            <a:r>
              <a:rPr lang="en-GB" sz="1600" i="1" dirty="0">
                <a:effectLst/>
                <a:latin typeface="Times New Roman" panose="02020603050405020304" pitchFamily="18" charset="0"/>
              </a:rPr>
              <a:t>Long-term Psychobiological Consequences of Adverse Childhood Experiences</a:t>
            </a:r>
            <a:r>
              <a:rPr lang="en-GB" sz="1600" dirty="0">
                <a:effectLst/>
                <a:latin typeface="Times New Roman" panose="02020603050405020304" pitchFamily="18" charset="0"/>
              </a:rPr>
              <a:t>. </a:t>
            </a:r>
            <a:r>
              <a:rPr lang="en-GB" sz="1600" dirty="0" err="1">
                <a:effectLst/>
                <a:latin typeface="Times New Roman" panose="02020603050405020304" pitchFamily="18" charset="0"/>
              </a:rPr>
              <a:t>Cuvillier</a:t>
            </a:r>
            <a:r>
              <a:rPr lang="en-GB" sz="1600" dirty="0">
                <a:effectLst/>
                <a:latin typeface="Times New Roman" panose="02020603050405020304" pitchFamily="18" charset="0"/>
              </a:rPr>
              <a:t> Verlag.</a:t>
            </a:r>
          </a:p>
          <a:p>
            <a:pPr>
              <a:lnSpc>
                <a:spcPct val="150000"/>
              </a:lnSpc>
            </a:pPr>
            <a:r>
              <a:rPr lang="en-GB" sz="1600" dirty="0">
                <a:effectLst/>
                <a:latin typeface="Times New Roman" panose="02020603050405020304" pitchFamily="18" charset="0"/>
              </a:rPr>
              <a:t>Mental health foundation (2023). </a:t>
            </a:r>
            <a:r>
              <a:rPr lang="en-GB" sz="1600" i="1" dirty="0">
                <a:effectLst/>
                <a:latin typeface="Times New Roman" panose="02020603050405020304" pitchFamily="18" charset="0"/>
              </a:rPr>
              <a:t>Mental health problems cost UK economy at least GBP 118 billion a year - new research</a:t>
            </a:r>
            <a:r>
              <a:rPr lang="en-GB" sz="1600" dirty="0">
                <a:effectLst/>
                <a:latin typeface="Times New Roman" panose="02020603050405020304" pitchFamily="18" charset="0"/>
              </a:rPr>
              <a:t>. [online] www.mentalhealth.org.uk. Available at: https://www.mentalhealth.org.uk/about-us/news/mental-health-problems-cost-uk-economy-least-gbp-118-billion-year-new-research [Accessed 16 Jan. 2023].</a:t>
            </a:r>
          </a:p>
          <a:p>
            <a:pPr>
              <a:lnSpc>
                <a:spcPct val="150000"/>
              </a:lnSpc>
            </a:pPr>
            <a:r>
              <a:rPr lang="en-GB" sz="1600" dirty="0" err="1">
                <a:effectLst/>
                <a:latin typeface="Times New Roman" panose="02020603050405020304" pitchFamily="18" charset="0"/>
              </a:rPr>
              <a:t>Pinhey</a:t>
            </a:r>
            <a:r>
              <a:rPr lang="en-GB" sz="1600" dirty="0">
                <a:effectLst/>
                <a:latin typeface="Times New Roman" panose="02020603050405020304" pitchFamily="18" charset="0"/>
              </a:rPr>
              <a:t>, L. (2023). </a:t>
            </a:r>
            <a:r>
              <a:rPr lang="en-GB" sz="1600" i="1" dirty="0">
                <a:effectLst/>
                <a:latin typeface="Times New Roman" panose="02020603050405020304" pitchFamily="18" charset="0"/>
              </a:rPr>
              <a:t>FACES of ACEs - Lifelong Impact of Adverse Childhood Experiences Conference - Bloomington, Indiana | Iowa ACEs Action (IA) | </a:t>
            </a:r>
            <a:r>
              <a:rPr lang="en-GB" sz="1600" i="1" dirty="0" err="1">
                <a:effectLst/>
                <a:latin typeface="Times New Roman" panose="02020603050405020304" pitchFamily="18" charset="0"/>
              </a:rPr>
              <a:t>PACEsConnection</a:t>
            </a:r>
            <a:r>
              <a:rPr lang="en-GB" sz="1600" dirty="0">
                <a:effectLst/>
                <a:latin typeface="Times New Roman" panose="02020603050405020304" pitchFamily="18" charset="0"/>
              </a:rPr>
              <a:t>. [online] Iowa ACEs Action (IA). Available at: https://www.pacesconnection.com/g/iowa-aces-action/event/faces-of-aces-lifelong-impact-of-adverse-childhood-experiences-conference-bloomington-indiana [Accessed 12 Jan. 2023].</a:t>
            </a:r>
          </a:p>
          <a:p>
            <a:pPr>
              <a:lnSpc>
                <a:spcPct val="150000"/>
              </a:lnSpc>
            </a:pPr>
            <a:r>
              <a:rPr lang="en-GB" sz="1600" dirty="0">
                <a:effectLst/>
                <a:latin typeface="Times New Roman" panose="02020603050405020304" pitchFamily="18" charset="0"/>
              </a:rPr>
              <a:t>Schweiger, G. (2020). </a:t>
            </a:r>
            <a:r>
              <a:rPr lang="en-GB" sz="1600" i="1" dirty="0">
                <a:effectLst/>
                <a:latin typeface="Times New Roman" panose="02020603050405020304" pitchFamily="18" charset="0"/>
              </a:rPr>
              <a:t>Poverty, inequality and the critical theory of recognition</a:t>
            </a:r>
            <a:r>
              <a:rPr lang="en-GB" sz="1600" dirty="0">
                <a:effectLst/>
                <a:latin typeface="Times New Roman" panose="02020603050405020304" pitchFamily="18" charset="0"/>
              </a:rPr>
              <a:t>. Cham: Springer.</a:t>
            </a:r>
          </a:p>
          <a:p>
            <a:pPr>
              <a:lnSpc>
                <a:spcPct val="150000"/>
              </a:lnSpc>
            </a:pPr>
            <a:r>
              <a:rPr lang="en-GB" sz="1600" dirty="0" err="1">
                <a:effectLst/>
                <a:latin typeface="Times New Roman" panose="02020603050405020304" pitchFamily="18" charset="0"/>
              </a:rPr>
              <a:t>Shudsbrah</a:t>
            </a:r>
            <a:r>
              <a:rPr lang="en-GB" sz="1600" dirty="0">
                <a:effectLst/>
                <a:latin typeface="Times New Roman" panose="02020603050405020304" pitchFamily="18" charset="0"/>
              </a:rPr>
              <a:t>, E. (2017). </a:t>
            </a:r>
            <a:r>
              <a:rPr lang="en-GB" sz="1600" i="1" dirty="0">
                <a:effectLst/>
                <a:latin typeface="Times New Roman" panose="02020603050405020304" pitchFamily="18" charset="0"/>
              </a:rPr>
              <a:t>Pin on General Medical</a:t>
            </a:r>
            <a:r>
              <a:rPr lang="en-GB" sz="1600" dirty="0">
                <a:effectLst/>
                <a:latin typeface="Times New Roman" panose="02020603050405020304" pitchFamily="18" charset="0"/>
              </a:rPr>
              <a:t>. [online] Pinterest. Available at: https://www.pinterest.com/pin/480126010248926399/ [Accessed 12 Jan. 2023].</a:t>
            </a:r>
          </a:p>
          <a:p>
            <a:pPr>
              <a:lnSpc>
                <a:spcPct val="150000"/>
              </a:lnSpc>
            </a:pPr>
            <a:r>
              <a:rPr lang="en-GB" sz="1600" dirty="0" err="1">
                <a:effectLst/>
                <a:latin typeface="Times New Roman" panose="02020603050405020304" pitchFamily="18" charset="0"/>
              </a:rPr>
              <a:t>Vecteezy</a:t>
            </a:r>
            <a:r>
              <a:rPr lang="en-GB" sz="1600" dirty="0">
                <a:effectLst/>
                <a:latin typeface="Times New Roman" panose="02020603050405020304" pitchFamily="18" charset="0"/>
              </a:rPr>
              <a:t> (2023). </a:t>
            </a:r>
            <a:r>
              <a:rPr lang="en-GB" sz="1600" i="1" dirty="0">
                <a:effectLst/>
                <a:latin typeface="Times New Roman" panose="02020603050405020304" pitchFamily="18" charset="0"/>
              </a:rPr>
              <a:t>Download Cute baby with different expression for free</a:t>
            </a:r>
            <a:r>
              <a:rPr lang="en-GB" sz="1600" dirty="0">
                <a:effectLst/>
                <a:latin typeface="Times New Roman" panose="02020603050405020304" pitchFamily="18" charset="0"/>
              </a:rPr>
              <a:t>. [online] </a:t>
            </a:r>
            <a:r>
              <a:rPr lang="en-GB" sz="1600" dirty="0" err="1">
                <a:effectLst/>
                <a:latin typeface="Times New Roman" panose="02020603050405020304" pitchFamily="18" charset="0"/>
              </a:rPr>
              <a:t>Vecteezy</a:t>
            </a:r>
            <a:r>
              <a:rPr lang="en-GB" sz="1600" dirty="0">
                <a:effectLst/>
                <a:latin typeface="Times New Roman" panose="02020603050405020304" pitchFamily="18" charset="0"/>
              </a:rPr>
              <a:t>. Available at: https://www.vecteezy.com/vector-art/1312552-cute-baby-with-different-expression [Accessed 13 Jan. 2023].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50748076"/>
      </p:ext>
    </p:extLst>
  </p:cSld>
  <p:clrMapOvr>
    <a:masterClrMapping/>
  </p:clrMapOvr>
</p:sld>
</file>

<file path=ppt/theme/theme1.xml><?xml version="1.0" encoding="utf-8"?>
<a:theme xmlns:a="http://schemas.openxmlformats.org/drawingml/2006/main" name="PrismaticVTI">
  <a:themeElements>
    <a:clrScheme name="Prismatic">
      <a:dk1>
        <a:sysClr val="windowText" lastClr="000000"/>
      </a:dk1>
      <a:lt1>
        <a:sysClr val="window" lastClr="FFFFFF"/>
      </a:lt1>
      <a:dk2>
        <a:srgbClr val="131523"/>
      </a:dk2>
      <a:lt2>
        <a:srgbClr val="E7E6E6"/>
      </a:lt2>
      <a:accent1>
        <a:srgbClr val="42B3BD"/>
      </a:accent1>
      <a:accent2>
        <a:srgbClr val="51B851"/>
      </a:accent2>
      <a:accent3>
        <a:srgbClr val="B5A603"/>
      </a:accent3>
      <a:accent4>
        <a:srgbClr val="F58505"/>
      </a:accent4>
      <a:accent5>
        <a:srgbClr val="FA2481"/>
      </a:accent5>
      <a:accent6>
        <a:srgbClr val="9CA2AB"/>
      </a:accent6>
      <a:hlink>
        <a:srgbClr val="FA2481"/>
      </a:hlink>
      <a:folHlink>
        <a:srgbClr val="57618E"/>
      </a:folHlink>
    </a:clrScheme>
    <a:fontScheme name="Custom 166">
      <a:majorFont>
        <a:latin typeface="Aharoni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rismaticVTI" id="{DA44D624-A564-4DE8-8446-0CD5C485C979}" vid="{8B2B1550-B69C-4156-BAEC-B2E559F94BDB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tatus xmlns="71af3243-3dd4-4a8d-8c0d-dd76da1f02a5">Not started</Status>
    <_ip_UnifiedCompliancePolicyUIAction xmlns="http://schemas.microsoft.com/sharepoint/v3" xsi:nil="true"/>
    <Image xmlns="71af3243-3dd4-4a8d-8c0d-dd76da1f02a5">
      <Url xsi:nil="true"/>
      <Description xsi:nil="true"/>
    </Image>
    <_ip_UnifiedCompliancePolicyProperties xmlns="http://schemas.microsoft.com/sharepoint/v3" xsi:nil="true"/>
    <lcf76f155ced4ddcb4097134ff3c332f xmlns="71af3243-3dd4-4a8d-8c0d-dd76da1f02a5">
      <Terms xmlns="http://schemas.microsoft.com/office/infopath/2007/PartnerControls"/>
    </lcf76f155ced4ddcb4097134ff3c332f>
    <TaxCatchAll xmlns="230e9df3-be65-4c73-a93b-d1236ebd677e"/>
    <MediaServiceKeyPoints xmlns="71af3243-3dd4-4a8d-8c0d-dd76da1f02a5" xsi:nil="true"/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8" ma:contentTypeDescription="Create a new document." ma:contentTypeScope="" ma:versionID="22a266b9fa9a230c5a512669d8b298c3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eddc33fff6b14141ee5c74a0d29ea6a1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  <xsd:element ref="ns1:_ip_UnifiedCompliancePolicyProperties" minOccurs="0"/>
                <xsd:element ref="ns1:_ip_UnifiedCompliancePolicyUIAction" minOccurs="0"/>
                <xsd:element ref="ns2:Image" minOccurs="0"/>
                <xsd:element ref="ns2:lcf76f155ced4ddcb4097134ff3c332f" minOccurs="0"/>
                <xsd:element ref="ns4:TaxCatchAll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22" nillable="true" ma:displayName="Image" ma:format="Image" ma:internalName="Imag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lcf76f155ced4ddcb4097134ff3c332f" ma:index="24" nillable="true" ma:taxonomy="true" ma:internalName="lcf76f155ced4ddcb4097134ff3c332f" ma:taxonomyFieldName="MediaServiceAITags" ma:displayName="Image Tags" ma:readOnly="false" ma:fieldId="{5cf76f15-5ced-4ddc-b409-7134ff3c332f}" ma:taxonomyMulti="true" ma:sspId="e385fb40-52d4-4fae-9c5b-3e8ff8a5878e" ma:termSetId="09814cd3-568e-4e90-9814-8d621ff8fb84" ma:anchorId="00000000-0000-0000-0000-000000000000" ma:open="true" ma:isKeyword="false">
      <xsd:complexType>
        <xsd:sequence>
          <xsd:element ref="pc:Terms" minOccurs="0" maxOccurs="1"/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5" nillable="true" ma:displayName="Taxonomy Catch All Column" ma:hidden="true" ma:list="{3f6bfcbc-3db3-4ae6-bd76-326f0798ad28}" ma:internalName="TaxCatchAll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56B19C5C-61AD-4793-BB9D-6401AD34A775}">
  <ds:schemaRefs>
    <ds:schemaRef ds:uri="http://schemas.microsoft.com/office/2006/metadata/properties"/>
    <ds:schemaRef ds:uri="http://schemas.microsoft.com/office/infopath/2007/PartnerControls"/>
    <ds:schemaRef ds:uri="71af3243-3dd4-4a8d-8c0d-dd76da1f02a5"/>
    <ds:schemaRef ds:uri="http://schemas.microsoft.com/sharepoint/v3"/>
    <ds:schemaRef ds:uri="230e9df3-be65-4c73-a93b-d1236ebd677e"/>
  </ds:schemaRefs>
</ds:datastoreItem>
</file>

<file path=customXml/itemProps2.xml><?xml version="1.0" encoding="utf-8"?>
<ds:datastoreItem xmlns:ds="http://schemas.openxmlformats.org/officeDocument/2006/customXml" ds:itemID="{F6272451-D558-4710-AF52-0EC1BD4C4244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71af3243-3dd4-4a8d-8c0d-dd76da1f02a5"/>
    <ds:schemaRef ds:uri="16c05727-aa75-4e4a-9b5f-8a80a1165891"/>
    <ds:schemaRef ds:uri="230e9df3-be65-4c73-a93b-d1236ebd677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93076797-8467-41BB-91A7-9AE8328A6850}">
  <ds:schemaRefs>
    <ds:schemaRef ds:uri="http://schemas.microsoft.com/sharepoint/v3/contenttype/forms"/>
  </ds:schemaRefs>
</ds:datastoreItem>
</file>

<file path=docMetadata/LabelInfo.xml><?xml version="1.0" encoding="utf-8"?>
<clbl:labelList xmlns:clbl="http://schemas.microsoft.com/office/2020/mipLabelMetadata">
  <clbl:label id="{f42aa342-8706-4288-bd11-ebb85995028c}" enabled="1" method="Standard" siteId="{72f988bf-86f1-41af-91ab-2d7cd011db47}" contentBits="0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Template>{801C5D68-E687-423E-9FE4-507717A9004C}tf56076705_win32</Template>
  <TotalTime>5057</TotalTime>
  <Words>1409</Words>
  <Application>Microsoft Office PowerPoint</Application>
  <PresentationFormat>Widescreen</PresentationFormat>
  <Paragraphs>89</Paragraphs>
  <Slides>8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5" baseType="lpstr">
      <vt:lpstr>Aharoni</vt:lpstr>
      <vt:lpstr>Arial</vt:lpstr>
      <vt:lpstr>Avenir Next LT Pro</vt:lpstr>
      <vt:lpstr>Calibri</vt:lpstr>
      <vt:lpstr>Calibri Light</vt:lpstr>
      <vt:lpstr>Times New Roman</vt:lpstr>
      <vt:lpstr>PrismaticVTI</vt:lpstr>
      <vt:lpstr>How is Wales making a stand against ACE’S: An investigation of Intervention and Prevention.</vt:lpstr>
      <vt:lpstr>Search strategy</vt:lpstr>
      <vt:lpstr>Journals selected </vt:lpstr>
      <vt:lpstr>Data collected </vt:lpstr>
      <vt:lpstr>Current promoted interventions</vt:lpstr>
      <vt:lpstr>PowerPoint Presentation</vt:lpstr>
      <vt:lpstr>Recommendations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How is Wales making a stand against ACE’S: An investigation of Intervention and Prevention.</dc:title>
  <dc:creator>Rebecca</dc:creator>
  <cp:lastModifiedBy>Rebecca</cp:lastModifiedBy>
  <cp:revision>1</cp:revision>
  <dcterms:created xsi:type="dcterms:W3CDTF">2023-01-12T13:31:16Z</dcterms:created>
  <dcterms:modified xsi:type="dcterms:W3CDTF">2023-01-16T11:25:40Z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