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1.xml" ContentType="application/vnd.openxmlformats-officedocument.theme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61" r:id="rId4"/>
    <p:sldId id="262" r:id="rId5"/>
    <p:sldId id="257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openxmlformats.org/officeDocument/2006/relationships/customXml" Target="../customXml/item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ustomXml" Target="../customXml/item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Relationship Id="rId14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ichardscastlesoapbox.co.uk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Engineering Projects assignment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2025-26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673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9921" r="25146" b="-1"/>
          <a:stretch/>
        </p:blipFill>
        <p:spPr>
          <a:xfrm>
            <a:off x="20" y="10"/>
            <a:ext cx="2734036" cy="6867719"/>
          </a:xfrm>
          <a:custGeom>
            <a:avLst/>
            <a:gdLst>
              <a:gd name="connsiteX0" fmla="*/ 0 w 2734056"/>
              <a:gd name="connsiteY0" fmla="*/ 0 h 6858000"/>
              <a:gd name="connsiteX1" fmla="*/ 1674254 w 2734056"/>
              <a:gd name="connsiteY1" fmla="*/ 0 h 6858000"/>
              <a:gd name="connsiteX2" fmla="*/ 2734056 w 2734056"/>
              <a:gd name="connsiteY2" fmla="*/ 6850199 h 6858000"/>
              <a:gd name="connsiteX3" fmla="*/ 2734056 w 2734056"/>
              <a:gd name="connsiteY3" fmla="*/ 6858000 h 6858000"/>
              <a:gd name="connsiteX4" fmla="*/ 461457 w 2734056"/>
              <a:gd name="connsiteY4" fmla="*/ 6858000 h 6858000"/>
              <a:gd name="connsiteX5" fmla="*/ 0 w 2734056"/>
              <a:gd name="connsiteY5" fmla="*/ 41341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6" name="Isosceles Triangle 5"/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Assignment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To research, cost-analyse, design and implement a soap box rally car</a:t>
            </a:r>
          </a:p>
          <a:p>
            <a:r>
              <a:rPr lang="en-GB" dirty="0"/>
              <a:t>Cars will be designed to follow the Richard’s castle soapbox challenge </a:t>
            </a:r>
            <a:r>
              <a:rPr lang="en-GB" dirty="0">
                <a:hlinkClick r:id="rId3"/>
              </a:rPr>
              <a:t>https://www.richardscastlesoapbox.co.uk/</a:t>
            </a:r>
            <a:endParaRPr lang="en-GB" dirty="0"/>
          </a:p>
          <a:p>
            <a:r>
              <a:rPr lang="en-GB" dirty="0"/>
              <a:t>Cars will need to adhere to the sporting rules and regulations</a:t>
            </a:r>
          </a:p>
        </p:txBody>
      </p:sp>
    </p:spTree>
    <p:extLst>
      <p:ext uri="{BB962C8B-B14F-4D97-AF65-F5344CB8AC3E}">
        <p14:creationId xmlns:p14="http://schemas.microsoft.com/office/powerpoint/2010/main" val="2841050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assignment research and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Materials </a:t>
            </a:r>
            <a:r>
              <a:rPr lang="en-GB" dirty="0"/>
              <a:t>– which materials would be suitable to construct the kart from and why? </a:t>
            </a:r>
          </a:p>
          <a:p>
            <a:r>
              <a:rPr lang="en-GB" b="1" dirty="0"/>
              <a:t>Costing </a:t>
            </a:r>
            <a:r>
              <a:rPr lang="en-GB" dirty="0"/>
              <a:t>– explain why you have chosen certain materials, construction processes, steering/braking methods etc. (Maximum budget £500) – use sufficient references to back up your methods.</a:t>
            </a:r>
          </a:p>
          <a:p>
            <a:r>
              <a:rPr lang="en-GB" b="1" dirty="0"/>
              <a:t>Dynamics/driveability </a:t>
            </a:r>
            <a:r>
              <a:rPr lang="en-GB" dirty="0"/>
              <a:t>– explain why you have designed the car the way that it is, again look at steering, braking methods, aerodynamics etc.</a:t>
            </a:r>
          </a:p>
          <a:p>
            <a:r>
              <a:rPr lang="en-GB" dirty="0"/>
              <a:t> </a:t>
            </a:r>
            <a:r>
              <a:rPr lang="en-GB" b="1" dirty="0"/>
              <a:t>Organisation and communication</a:t>
            </a:r>
            <a:r>
              <a:rPr lang="en-GB" dirty="0"/>
              <a:t> – show how you have organised your group work via Gantt charts and meeting minutes. </a:t>
            </a:r>
          </a:p>
          <a:p>
            <a:r>
              <a:rPr lang="en-GB" b="1" dirty="0"/>
              <a:t>Design work</a:t>
            </a:r>
            <a:r>
              <a:rPr lang="en-GB" dirty="0"/>
              <a:t> – come up </a:t>
            </a:r>
            <a:r>
              <a:rPr lang="en-GB"/>
              <a:t>with a design </a:t>
            </a:r>
            <a:r>
              <a:rPr lang="en-GB" dirty="0"/>
              <a:t>that you could see as viable, pencil drawings are fine</a:t>
            </a:r>
          </a:p>
        </p:txBody>
      </p:sp>
    </p:spTree>
    <p:extLst>
      <p:ext uri="{BB962C8B-B14F-4D97-AF65-F5344CB8AC3E}">
        <p14:creationId xmlns:p14="http://schemas.microsoft.com/office/powerpoint/2010/main" val="10846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F4AE1-8D07-6F89-73AB-9433E7200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Analytical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D5A0E-8EF5-C2A4-3640-4DD80C9C2F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applications of Engineering Science to apply some theoretical analysis</a:t>
            </a:r>
          </a:p>
          <a:p>
            <a:endParaRPr lang="en-GB" dirty="0"/>
          </a:p>
          <a:p>
            <a:r>
              <a:rPr lang="en-GB" dirty="0"/>
              <a:t>Some suggestions would be inclined plane free body diagrams, friction, linear motion, stress/strain</a:t>
            </a:r>
          </a:p>
          <a:p>
            <a:endParaRPr lang="en-GB" dirty="0"/>
          </a:p>
          <a:p>
            <a:r>
              <a:rPr lang="en-GB" dirty="0"/>
              <a:t>Realistic values would need to be used – details of the track are available via the website (e.g. 550m long, vertical drop 50m)</a:t>
            </a:r>
          </a:p>
        </p:txBody>
      </p:sp>
    </p:spTree>
    <p:extLst>
      <p:ext uri="{BB962C8B-B14F-4D97-AF65-F5344CB8AC3E}">
        <p14:creationId xmlns:p14="http://schemas.microsoft.com/office/powerpoint/2010/main" val="1353539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Written part – 1500 words (25% of module)</a:t>
            </a:r>
          </a:p>
          <a:p>
            <a:r>
              <a:rPr lang="en-GB" b="1" dirty="0"/>
              <a:t>Presentation – 10 mins (25% of module)</a:t>
            </a:r>
          </a:p>
          <a:p>
            <a:r>
              <a:rPr lang="en-GB" b="1" dirty="0"/>
              <a:t>Peer assessment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Presentation dates will be after the Easter break and will be released in due course.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1220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for this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Give your team a name (suitable ones please!)</a:t>
            </a:r>
          </a:p>
          <a:p>
            <a:endParaRPr lang="en-GB" dirty="0"/>
          </a:p>
          <a:p>
            <a:r>
              <a:rPr lang="en-GB" dirty="0"/>
              <a:t>Have a discussion about what team roles you would like (team manager/finances/materials/chief designer etc.)</a:t>
            </a:r>
          </a:p>
          <a:p>
            <a:endParaRPr lang="en-GB" dirty="0"/>
          </a:p>
          <a:p>
            <a:r>
              <a:rPr lang="en-GB" dirty="0"/>
              <a:t>Take a look at the regulations (Foundation Teams group &gt; Engineering </a:t>
            </a:r>
            <a:r>
              <a:rPr lang="en-GB"/>
              <a:t>Projects channel &gt; shared section)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1521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11" ma:contentTypeDescription="Create a new document." ma:contentTypeScope="" ma:versionID="78fd9d0c5b809ab40382c741061e9b8f">
  <xsd:schema xmlns:xsd="http://www.w3.org/2001/XMLSchema" xmlns:xs="http://www.w3.org/2001/XMLSchema" xmlns:p="http://schemas.microsoft.com/office/2006/metadata/properties" xmlns:ns2="c9412f1f-c5de-433b-90f0-e30b35783b17" xmlns:ns3="7da2dc2f-10e7-442f-ad91-645aa4b47b8a" targetNamespace="http://schemas.microsoft.com/office/2006/metadata/properties" ma:root="true" ma:fieldsID="4bec6dbf351c6747d9638708ad47d75f" ns2:_="" ns3:_="">
    <xsd:import namespace="c9412f1f-c5de-433b-90f0-e30b35783b17"/>
    <xsd:import namespace="7da2dc2f-10e7-442f-ad91-645aa4b47b8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a2dc2f-10e7-442f-ad91-645aa4b47b8a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44a6595d-74eb-490b-8c13-2daa6f43ecee}" ma:internalName="TaxCatchAll" ma:showField="CatchAllData" ma:web="7da2dc2f-10e7-442f-ad91-645aa4b47b8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da2dc2f-10e7-442f-ad91-645aa4b47b8a" xsi:nil="true"/>
    <lcf76f155ced4ddcb4097134ff3c332f xmlns="c9412f1f-c5de-433b-90f0-e30b35783b17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ACE1CE3-D2E4-44DD-AF69-1D7E29DF7859}"/>
</file>

<file path=customXml/itemProps2.xml><?xml version="1.0" encoding="utf-8"?>
<ds:datastoreItem xmlns:ds="http://schemas.openxmlformats.org/officeDocument/2006/customXml" ds:itemID="{BCCCAEE3-B2EB-4DE1-8604-A3B1C45B8A7A}"/>
</file>

<file path=customXml/itemProps3.xml><?xml version="1.0" encoding="utf-8"?>
<ds:datastoreItem xmlns:ds="http://schemas.openxmlformats.org/officeDocument/2006/customXml" ds:itemID="{2F239DAC-8BEC-483A-B894-AD52B978EA4D}"/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91</TotalTime>
  <Words>328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Engineering Projects assignment 2</vt:lpstr>
      <vt:lpstr>Assignment 2</vt:lpstr>
      <vt:lpstr>Second assignment research and aims</vt:lpstr>
      <vt:lpstr>Analytical work</vt:lpstr>
      <vt:lpstr>Assessment strategy</vt:lpstr>
      <vt:lpstr>Task for this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Pre-Project/Project</dc:title>
  <dc:creator>Richard Sutton</dc:creator>
  <cp:lastModifiedBy>Richard Sutton</cp:lastModifiedBy>
  <cp:revision>23</cp:revision>
  <dcterms:created xsi:type="dcterms:W3CDTF">2016-10-02T15:53:19Z</dcterms:created>
  <dcterms:modified xsi:type="dcterms:W3CDTF">2026-02-27T09:55:04Z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</Properties>
</file>