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2" r:id="rId6"/>
    <p:sldId id="263"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630E8C-3746-4AE8-BF11-F42FC47C3447}" v="75" dt="2026-01-19T15:05:42.6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Parnaby" userId="87309aca1d38549d" providerId="LiveId" clId="{D62CF006-CC92-4501-A6C2-4DA602709DC1}"/>
    <pc:docChg chg="undo custSel addSld delSld modSld">
      <pc:chgData name="Catherine Parnaby" userId="87309aca1d38549d" providerId="LiveId" clId="{D62CF006-CC92-4501-A6C2-4DA602709DC1}" dt="2026-01-20T10:59:02.294" v="3867" actId="12"/>
      <pc:docMkLst>
        <pc:docMk/>
      </pc:docMkLst>
      <pc:sldChg chg="modSp">
        <pc:chgData name="Catherine Parnaby" userId="87309aca1d38549d" providerId="LiveId" clId="{D62CF006-CC92-4501-A6C2-4DA602709DC1}" dt="2026-01-19T12:33:06.560" v="2053"/>
        <pc:sldMkLst>
          <pc:docMk/>
          <pc:sldMk cId="2384238968" sldId="256"/>
        </pc:sldMkLst>
        <pc:spChg chg="mod">
          <ac:chgData name="Catherine Parnaby" userId="87309aca1d38549d" providerId="LiveId" clId="{D62CF006-CC92-4501-A6C2-4DA602709DC1}" dt="2026-01-19T12:33:06.560" v="2053"/>
          <ac:spMkLst>
            <pc:docMk/>
            <pc:sldMk cId="2384238968" sldId="256"/>
            <ac:spMk id="2" creationId="{9772EE7A-010D-6242-EDDA-33D210EE79DC}"/>
          </ac:spMkLst>
        </pc:spChg>
      </pc:sldChg>
      <pc:sldChg chg="modSp mod">
        <pc:chgData name="Catherine Parnaby" userId="87309aca1d38549d" providerId="LiveId" clId="{D62CF006-CC92-4501-A6C2-4DA602709DC1}" dt="2026-01-20T10:59:02.294" v="3867" actId="12"/>
        <pc:sldMkLst>
          <pc:docMk/>
          <pc:sldMk cId="2554133579" sldId="257"/>
        </pc:sldMkLst>
        <pc:spChg chg="mod">
          <ac:chgData name="Catherine Parnaby" userId="87309aca1d38549d" providerId="LiveId" clId="{D62CF006-CC92-4501-A6C2-4DA602709DC1}" dt="2026-01-19T12:33:23.838" v="2065" actId="20577"/>
          <ac:spMkLst>
            <pc:docMk/>
            <pc:sldMk cId="2554133579" sldId="257"/>
            <ac:spMk id="2" creationId="{E68BF7FF-48A4-80B8-5177-747A16ED622C}"/>
          </ac:spMkLst>
        </pc:spChg>
        <pc:spChg chg="mod">
          <ac:chgData name="Catherine Parnaby" userId="87309aca1d38549d" providerId="LiveId" clId="{D62CF006-CC92-4501-A6C2-4DA602709DC1}" dt="2026-01-20T10:59:02.294" v="3867" actId="12"/>
          <ac:spMkLst>
            <pc:docMk/>
            <pc:sldMk cId="2554133579" sldId="257"/>
            <ac:spMk id="3" creationId="{2D56F5B8-DE19-7408-42B6-F361E717110B}"/>
          </ac:spMkLst>
        </pc:spChg>
      </pc:sldChg>
      <pc:sldChg chg="modSp mod modNotesTx">
        <pc:chgData name="Catherine Parnaby" userId="87309aca1d38549d" providerId="LiveId" clId="{D62CF006-CC92-4501-A6C2-4DA602709DC1}" dt="2026-01-19T13:06:52.273" v="2657" actId="20577"/>
        <pc:sldMkLst>
          <pc:docMk/>
          <pc:sldMk cId="1144216704" sldId="258"/>
        </pc:sldMkLst>
        <pc:spChg chg="mod">
          <ac:chgData name="Catherine Parnaby" userId="87309aca1d38549d" providerId="LiveId" clId="{D62CF006-CC92-4501-A6C2-4DA602709DC1}" dt="2026-01-19T12:39:22.051" v="2254" actId="20577"/>
          <ac:spMkLst>
            <pc:docMk/>
            <pc:sldMk cId="1144216704" sldId="258"/>
            <ac:spMk id="2" creationId="{40B9278D-CB71-C84D-A75E-01D392F1EB7D}"/>
          </ac:spMkLst>
        </pc:spChg>
        <pc:spChg chg="mod">
          <ac:chgData name="Catherine Parnaby" userId="87309aca1d38549d" providerId="LiveId" clId="{D62CF006-CC92-4501-A6C2-4DA602709DC1}" dt="2026-01-19T13:06:52.273" v="2657" actId="20577"/>
          <ac:spMkLst>
            <pc:docMk/>
            <pc:sldMk cId="1144216704" sldId="258"/>
            <ac:spMk id="3" creationId="{46ADF838-E8DB-D9D9-22BA-2602F5FEB60D}"/>
          </ac:spMkLst>
        </pc:spChg>
      </pc:sldChg>
      <pc:sldChg chg="addSp modSp mod modNotesTx">
        <pc:chgData name="Catherine Parnaby" userId="87309aca1d38549d" providerId="LiveId" clId="{D62CF006-CC92-4501-A6C2-4DA602709DC1}" dt="2026-01-19T14:22:30.512" v="3241" actId="20577"/>
        <pc:sldMkLst>
          <pc:docMk/>
          <pc:sldMk cId="171029756" sldId="259"/>
        </pc:sldMkLst>
        <pc:spChg chg="mod">
          <ac:chgData name="Catherine Parnaby" userId="87309aca1d38549d" providerId="LiveId" clId="{D62CF006-CC92-4501-A6C2-4DA602709DC1}" dt="2026-01-19T10:14:00.942" v="817" actId="2711"/>
          <ac:spMkLst>
            <pc:docMk/>
            <pc:sldMk cId="171029756" sldId="259"/>
            <ac:spMk id="2" creationId="{615F37B0-0C49-4B8F-35D2-787681C1ADFF}"/>
          </ac:spMkLst>
        </pc:spChg>
        <pc:spChg chg="mod">
          <ac:chgData name="Catherine Parnaby" userId="87309aca1d38549d" providerId="LiveId" clId="{D62CF006-CC92-4501-A6C2-4DA602709DC1}" dt="2026-01-19T14:22:30.512" v="3241" actId="20577"/>
          <ac:spMkLst>
            <pc:docMk/>
            <pc:sldMk cId="171029756" sldId="259"/>
            <ac:spMk id="3" creationId="{D951E6DB-8C35-5320-0082-011CD1D494C5}"/>
          </ac:spMkLst>
        </pc:spChg>
        <pc:spChg chg="add">
          <ac:chgData name="Catherine Parnaby" userId="87309aca1d38549d" providerId="LiveId" clId="{D62CF006-CC92-4501-A6C2-4DA602709DC1}" dt="2026-01-19T13:50:03.545" v="2843"/>
          <ac:spMkLst>
            <pc:docMk/>
            <pc:sldMk cId="171029756" sldId="259"/>
            <ac:spMk id="4" creationId="{51CAC439-D045-2BFF-C90E-307A0A9924ED}"/>
          </ac:spMkLst>
        </pc:spChg>
        <pc:spChg chg="add mod">
          <ac:chgData name="Catherine Parnaby" userId="87309aca1d38549d" providerId="LiveId" clId="{D62CF006-CC92-4501-A6C2-4DA602709DC1}" dt="2026-01-19T13:50:07.811" v="2845"/>
          <ac:spMkLst>
            <pc:docMk/>
            <pc:sldMk cId="171029756" sldId="259"/>
            <ac:spMk id="5" creationId="{368F8CC0-F129-DC85-A687-B2C0A23E908A}"/>
          </ac:spMkLst>
        </pc:spChg>
        <pc:spChg chg="add">
          <ac:chgData name="Catherine Parnaby" userId="87309aca1d38549d" providerId="LiveId" clId="{D62CF006-CC92-4501-A6C2-4DA602709DC1}" dt="2026-01-19T13:51:14.434" v="2855"/>
          <ac:spMkLst>
            <pc:docMk/>
            <pc:sldMk cId="171029756" sldId="259"/>
            <ac:spMk id="6" creationId="{59E56A5F-F3E4-2B9F-02EB-8143C48D5503}"/>
          </ac:spMkLst>
        </pc:spChg>
        <pc:spChg chg="add">
          <ac:chgData name="Catherine Parnaby" userId="87309aca1d38549d" providerId="LiveId" clId="{D62CF006-CC92-4501-A6C2-4DA602709DC1}" dt="2026-01-19T14:01:24.384" v="3041"/>
          <ac:spMkLst>
            <pc:docMk/>
            <pc:sldMk cId="171029756" sldId="259"/>
            <ac:spMk id="7" creationId="{1D7DFF23-FF2E-EFE8-2FF3-A49037ACAC97}"/>
          </ac:spMkLst>
        </pc:spChg>
        <pc:spChg chg="add mod">
          <ac:chgData name="Catherine Parnaby" userId="87309aca1d38549d" providerId="LiveId" clId="{D62CF006-CC92-4501-A6C2-4DA602709DC1}" dt="2026-01-19T14:21:20.826" v="3227" actId="1076"/>
          <ac:spMkLst>
            <pc:docMk/>
            <pc:sldMk cId="171029756" sldId="259"/>
            <ac:spMk id="8" creationId="{9CF9CD27-4ACB-AB16-A907-14F9ECBC48BC}"/>
          </ac:spMkLst>
        </pc:spChg>
        <pc:spChg chg="add mod">
          <ac:chgData name="Catherine Parnaby" userId="87309aca1d38549d" providerId="LiveId" clId="{D62CF006-CC92-4501-A6C2-4DA602709DC1}" dt="2026-01-19T14:21:24.215" v="3228" actId="1076"/>
          <ac:spMkLst>
            <pc:docMk/>
            <pc:sldMk cId="171029756" sldId="259"/>
            <ac:spMk id="9" creationId="{D011E707-DBF7-5463-FDD5-31BB72203AB4}"/>
          </ac:spMkLst>
        </pc:spChg>
      </pc:sldChg>
      <pc:sldChg chg="modSp del mod">
        <pc:chgData name="Catherine Parnaby" userId="87309aca1d38549d" providerId="LiveId" clId="{D62CF006-CC92-4501-A6C2-4DA602709DC1}" dt="2026-01-19T10:15:14.270" v="824" actId="47"/>
        <pc:sldMkLst>
          <pc:docMk/>
          <pc:sldMk cId="1491763798" sldId="260"/>
        </pc:sldMkLst>
        <pc:spChg chg="mod">
          <ac:chgData name="Catherine Parnaby" userId="87309aca1d38549d" providerId="LiveId" clId="{D62CF006-CC92-4501-A6C2-4DA602709DC1}" dt="2026-01-19T10:14:25.654" v="818" actId="21"/>
          <ac:spMkLst>
            <pc:docMk/>
            <pc:sldMk cId="1491763798" sldId="260"/>
            <ac:spMk id="2" creationId="{00AF1D57-01D2-1320-965E-6F2F03E2A72E}"/>
          </ac:spMkLst>
        </pc:spChg>
        <pc:spChg chg="mod">
          <ac:chgData name="Catherine Parnaby" userId="87309aca1d38549d" providerId="LiveId" clId="{D62CF006-CC92-4501-A6C2-4DA602709DC1}" dt="2026-01-19T10:15:05.888" v="821" actId="21"/>
          <ac:spMkLst>
            <pc:docMk/>
            <pc:sldMk cId="1491763798" sldId="260"/>
            <ac:spMk id="3" creationId="{75852ADF-BEA0-1444-A999-BF0D5E26C1A0}"/>
          </ac:spMkLst>
        </pc:spChg>
      </pc:sldChg>
      <pc:sldChg chg="addSp delSp modSp del mod">
        <pc:chgData name="Catherine Parnaby" userId="87309aca1d38549d" providerId="LiveId" clId="{D62CF006-CC92-4501-A6C2-4DA602709DC1}" dt="2026-01-19T11:55:27.239" v="1814" actId="47"/>
        <pc:sldMkLst>
          <pc:docMk/>
          <pc:sldMk cId="4097652046" sldId="261"/>
        </pc:sldMkLst>
        <pc:spChg chg="del">
          <ac:chgData name="Catherine Parnaby" userId="87309aca1d38549d" providerId="LiveId" clId="{D62CF006-CC92-4501-A6C2-4DA602709DC1}" dt="2026-01-19T11:54:44.550" v="1796" actId="478"/>
          <ac:spMkLst>
            <pc:docMk/>
            <pc:sldMk cId="4097652046" sldId="261"/>
            <ac:spMk id="2" creationId="{B2952B44-8EF3-D8AB-F443-C04D0BB4EF2A}"/>
          </ac:spMkLst>
        </pc:spChg>
        <pc:spChg chg="mod">
          <ac:chgData name="Catherine Parnaby" userId="87309aca1d38549d" providerId="LiveId" clId="{D62CF006-CC92-4501-A6C2-4DA602709DC1}" dt="2026-01-19T11:55:21.013" v="1812" actId="21"/>
          <ac:spMkLst>
            <pc:docMk/>
            <pc:sldMk cId="4097652046" sldId="261"/>
            <ac:spMk id="3" creationId="{F8063ECB-ABCA-302F-2EF1-92920CD7B469}"/>
          </ac:spMkLst>
        </pc:spChg>
        <pc:spChg chg="add mod">
          <ac:chgData name="Catherine Parnaby" userId="87309aca1d38549d" providerId="LiveId" clId="{D62CF006-CC92-4501-A6C2-4DA602709DC1}" dt="2026-01-19T11:54:58.107" v="1799" actId="1076"/>
          <ac:spMkLst>
            <pc:docMk/>
            <pc:sldMk cId="4097652046" sldId="261"/>
            <ac:spMk id="4" creationId="{5FC7BCD3-E846-BD19-1E76-2B88E3AD071E}"/>
          </ac:spMkLst>
        </pc:spChg>
        <pc:spChg chg="add del mod">
          <ac:chgData name="Catherine Parnaby" userId="87309aca1d38549d" providerId="LiveId" clId="{D62CF006-CC92-4501-A6C2-4DA602709DC1}" dt="2026-01-19T11:54:48.159" v="1797" actId="478"/>
          <ac:spMkLst>
            <pc:docMk/>
            <pc:sldMk cId="4097652046" sldId="261"/>
            <ac:spMk id="6" creationId="{83DE50A3-FE3B-B374-E456-4DE48E9F83B8}"/>
          </ac:spMkLst>
        </pc:spChg>
      </pc:sldChg>
      <pc:sldChg chg="addSp delSp modSp new mod">
        <pc:chgData name="Catherine Parnaby" userId="87309aca1d38549d" providerId="LiveId" clId="{D62CF006-CC92-4501-A6C2-4DA602709DC1}" dt="2026-01-19T12:58:11.441" v="2642" actId="114"/>
        <pc:sldMkLst>
          <pc:docMk/>
          <pc:sldMk cId="1060852454" sldId="262"/>
        </pc:sldMkLst>
        <pc:spChg chg="mod">
          <ac:chgData name="Catherine Parnaby" userId="87309aca1d38549d" providerId="LiveId" clId="{D62CF006-CC92-4501-A6C2-4DA602709DC1}" dt="2026-01-19T10:57:42.494" v="1354" actId="20577"/>
          <ac:spMkLst>
            <pc:docMk/>
            <pc:sldMk cId="1060852454" sldId="262"/>
            <ac:spMk id="2" creationId="{8BB81DD2-1387-6410-6B68-49B27AAA8CB2}"/>
          </ac:spMkLst>
        </pc:spChg>
        <pc:spChg chg="mod">
          <ac:chgData name="Catherine Parnaby" userId="87309aca1d38549d" providerId="LiveId" clId="{D62CF006-CC92-4501-A6C2-4DA602709DC1}" dt="2026-01-19T12:58:11.441" v="2642" actId="114"/>
          <ac:spMkLst>
            <pc:docMk/>
            <pc:sldMk cId="1060852454" sldId="262"/>
            <ac:spMk id="3" creationId="{C7BF724B-DDA3-B103-3E5F-072B24B2044E}"/>
          </ac:spMkLst>
        </pc:spChg>
        <pc:spChg chg="add del mod">
          <ac:chgData name="Catherine Parnaby" userId="87309aca1d38549d" providerId="LiveId" clId="{D62CF006-CC92-4501-A6C2-4DA602709DC1}" dt="2026-01-19T11:33:14.801" v="1604" actId="478"/>
          <ac:spMkLst>
            <pc:docMk/>
            <pc:sldMk cId="1060852454" sldId="262"/>
            <ac:spMk id="4" creationId="{264F654B-F478-1C03-1509-D9EE8278CCF6}"/>
          </ac:spMkLst>
        </pc:spChg>
        <pc:spChg chg="add del mod">
          <ac:chgData name="Catherine Parnaby" userId="87309aca1d38549d" providerId="LiveId" clId="{D62CF006-CC92-4501-A6C2-4DA602709DC1}" dt="2026-01-19T11:33:24.118" v="1607" actId="478"/>
          <ac:spMkLst>
            <pc:docMk/>
            <pc:sldMk cId="1060852454" sldId="262"/>
            <ac:spMk id="5" creationId="{5588EC36-27F6-ADF3-D2E2-E81DB70F8D46}"/>
          </ac:spMkLst>
        </pc:spChg>
        <pc:spChg chg="add del mod">
          <ac:chgData name="Catherine Parnaby" userId="87309aca1d38549d" providerId="LiveId" clId="{D62CF006-CC92-4501-A6C2-4DA602709DC1}" dt="2026-01-19T11:33:26.067" v="1608" actId="478"/>
          <ac:spMkLst>
            <pc:docMk/>
            <pc:sldMk cId="1060852454" sldId="262"/>
            <ac:spMk id="6" creationId="{022A17FE-C9B0-49D4-CC91-A7EFF1ADD0C7}"/>
          </ac:spMkLst>
        </pc:spChg>
        <pc:spChg chg="add mod">
          <ac:chgData name="Catherine Parnaby" userId="87309aca1d38549d" providerId="LiveId" clId="{D62CF006-CC92-4501-A6C2-4DA602709DC1}" dt="2026-01-19T11:19:52.284" v="1401"/>
          <ac:spMkLst>
            <pc:docMk/>
            <pc:sldMk cId="1060852454" sldId="262"/>
            <ac:spMk id="7" creationId="{892CB655-17AC-0BCE-097C-D828CC159C95}"/>
          </ac:spMkLst>
        </pc:spChg>
        <pc:spChg chg="add del mod">
          <ac:chgData name="Catherine Parnaby" userId="87309aca1d38549d" providerId="LiveId" clId="{D62CF006-CC92-4501-A6C2-4DA602709DC1}" dt="2026-01-19T11:33:16.919" v="1605" actId="478"/>
          <ac:spMkLst>
            <pc:docMk/>
            <pc:sldMk cId="1060852454" sldId="262"/>
            <ac:spMk id="8" creationId="{11559A2A-3264-2491-2134-14CD544A91BD}"/>
          </ac:spMkLst>
        </pc:spChg>
        <pc:spChg chg="add mod">
          <ac:chgData name="Catherine Parnaby" userId="87309aca1d38549d" providerId="LiveId" clId="{D62CF006-CC92-4501-A6C2-4DA602709DC1}" dt="2026-01-19T11:37:09.995" v="1651" actId="403"/>
          <ac:spMkLst>
            <pc:docMk/>
            <pc:sldMk cId="1060852454" sldId="262"/>
            <ac:spMk id="10" creationId="{0E6B20AC-4D97-738D-D01B-84C30B1B3790}"/>
          </ac:spMkLst>
        </pc:spChg>
        <pc:graphicFrameChg chg="add mod modGraphic">
          <ac:chgData name="Catherine Parnaby" userId="87309aca1d38549d" providerId="LiveId" clId="{D62CF006-CC92-4501-A6C2-4DA602709DC1}" dt="2026-01-19T11:36:05.544" v="1629" actId="1076"/>
          <ac:graphicFrameMkLst>
            <pc:docMk/>
            <pc:sldMk cId="1060852454" sldId="262"/>
            <ac:graphicFrameMk id="9" creationId="{F0BA3308-D11A-3A99-701E-C6E5FC93A6AF}"/>
          </ac:graphicFrameMkLst>
        </pc:graphicFrameChg>
      </pc:sldChg>
      <pc:sldChg chg="addSp modSp new mod">
        <pc:chgData name="Catherine Parnaby" userId="87309aca1d38549d" providerId="LiveId" clId="{D62CF006-CC92-4501-A6C2-4DA602709DC1}" dt="2026-01-19T14:53:51.940" v="3857" actId="13822"/>
        <pc:sldMkLst>
          <pc:docMk/>
          <pc:sldMk cId="3693622593" sldId="263"/>
        </pc:sldMkLst>
        <pc:spChg chg="mod">
          <ac:chgData name="Catherine Parnaby" userId="87309aca1d38549d" providerId="LiveId" clId="{D62CF006-CC92-4501-A6C2-4DA602709DC1}" dt="2026-01-19T11:55:14.030" v="1811" actId="20577"/>
          <ac:spMkLst>
            <pc:docMk/>
            <pc:sldMk cId="3693622593" sldId="263"/>
            <ac:spMk id="2" creationId="{C951AA79-21B3-6727-4F78-A8F5A009F099}"/>
          </ac:spMkLst>
        </pc:spChg>
        <pc:spChg chg="mod">
          <ac:chgData name="Catherine Parnaby" userId="87309aca1d38549d" providerId="LiveId" clId="{D62CF006-CC92-4501-A6C2-4DA602709DC1}" dt="2026-01-19T14:51:40.153" v="3847" actId="27636"/>
          <ac:spMkLst>
            <pc:docMk/>
            <pc:sldMk cId="3693622593" sldId="263"/>
            <ac:spMk id="3" creationId="{AB03C183-E042-DD95-0BAB-D8F0F6F71253}"/>
          </ac:spMkLst>
        </pc:spChg>
        <pc:spChg chg="add mod">
          <ac:chgData name="Catherine Parnaby" userId="87309aca1d38549d" providerId="LiveId" clId="{D62CF006-CC92-4501-A6C2-4DA602709DC1}" dt="2026-01-19T14:53:51.940" v="3857" actId="13822"/>
          <ac:spMkLst>
            <pc:docMk/>
            <pc:sldMk cId="3693622593" sldId="263"/>
            <ac:spMk id="4" creationId="{0D8BAB7A-1DA8-24B1-5F7E-F24EE309710A}"/>
          </ac:spMkLst>
        </pc:spChg>
      </pc:sldChg>
      <pc:sldChg chg="modSp new mod">
        <pc:chgData name="Catherine Parnaby" userId="87309aca1d38549d" providerId="LiveId" clId="{D62CF006-CC92-4501-A6C2-4DA602709DC1}" dt="2026-01-19T15:05:48.418" v="3865" actId="20577"/>
        <pc:sldMkLst>
          <pc:docMk/>
          <pc:sldMk cId="2258116952" sldId="264"/>
        </pc:sldMkLst>
        <pc:spChg chg="mod">
          <ac:chgData name="Catherine Parnaby" userId="87309aca1d38549d" providerId="LiveId" clId="{D62CF006-CC92-4501-A6C2-4DA602709DC1}" dt="2026-01-19T13:02:24.334" v="2656" actId="20577"/>
          <ac:spMkLst>
            <pc:docMk/>
            <pc:sldMk cId="2258116952" sldId="264"/>
            <ac:spMk id="2" creationId="{B81B2EAD-3DEE-F203-EC25-57D450C8C934}"/>
          </ac:spMkLst>
        </pc:spChg>
        <pc:spChg chg="mod">
          <ac:chgData name="Catherine Parnaby" userId="87309aca1d38549d" providerId="LiveId" clId="{D62CF006-CC92-4501-A6C2-4DA602709DC1}" dt="2026-01-19T15:05:48.418" v="3865" actId="20577"/>
          <ac:spMkLst>
            <pc:docMk/>
            <pc:sldMk cId="2258116952" sldId="264"/>
            <ac:spMk id="3" creationId="{0659121A-DD47-5716-195A-1D7ECE013A3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156AC3-436D-4632-8815-5C0181985135}"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9A74E311-3212-4E97-B2A2-613612C19845}">
      <dgm:prSet phldrT="[Text]" phldr="0"/>
      <dgm:spPr/>
      <dgm:t>
        <a:bodyPr/>
        <a:lstStyle/>
        <a:p>
          <a:r>
            <a:rPr lang="en-GB" dirty="0"/>
            <a:t>January</a:t>
          </a:r>
        </a:p>
      </dgm:t>
    </dgm:pt>
    <dgm:pt modelId="{1ABC921E-11C7-4E00-BEE7-5A051FEE91FC}" type="parTrans" cxnId="{E3BA7915-F522-41F5-8026-3D389D2F7DBC}">
      <dgm:prSet/>
      <dgm:spPr/>
      <dgm:t>
        <a:bodyPr/>
        <a:lstStyle/>
        <a:p>
          <a:endParaRPr lang="en-GB"/>
        </a:p>
      </dgm:t>
    </dgm:pt>
    <dgm:pt modelId="{FC2430A1-B3FC-4D3A-8086-FDDD1AD5B962}" type="sibTrans" cxnId="{E3BA7915-F522-41F5-8026-3D389D2F7DBC}">
      <dgm:prSet/>
      <dgm:spPr/>
      <dgm:t>
        <a:bodyPr/>
        <a:lstStyle/>
        <a:p>
          <a:endParaRPr lang="en-GB"/>
        </a:p>
      </dgm:t>
    </dgm:pt>
    <dgm:pt modelId="{ABA73974-1F55-4370-A817-0D38BC1BD69B}">
      <dgm:prSet phldrT="[Text]" phldr="0"/>
      <dgm:spPr/>
      <dgm:t>
        <a:bodyPr/>
        <a:lstStyle/>
        <a:p>
          <a:r>
            <a:rPr lang="en-GB" dirty="0"/>
            <a:t>Introduction</a:t>
          </a:r>
        </a:p>
      </dgm:t>
    </dgm:pt>
    <dgm:pt modelId="{7E7F3196-5B01-4204-9D22-C023CC5794DF}" type="parTrans" cxnId="{D66F5FE2-AAD8-4EF3-B10F-3E23BE77F19B}">
      <dgm:prSet/>
      <dgm:spPr/>
      <dgm:t>
        <a:bodyPr/>
        <a:lstStyle/>
        <a:p>
          <a:endParaRPr lang="en-GB"/>
        </a:p>
      </dgm:t>
    </dgm:pt>
    <dgm:pt modelId="{34D70005-6D60-44E5-9644-E811EED9D282}" type="sibTrans" cxnId="{D66F5FE2-AAD8-4EF3-B10F-3E23BE77F19B}">
      <dgm:prSet/>
      <dgm:spPr/>
      <dgm:t>
        <a:bodyPr/>
        <a:lstStyle/>
        <a:p>
          <a:endParaRPr lang="en-GB"/>
        </a:p>
      </dgm:t>
    </dgm:pt>
    <dgm:pt modelId="{CDF7BE5C-0027-42EB-8842-63DDAB68B7C3}">
      <dgm:prSet phldrT="[Text]" phldr="0"/>
      <dgm:spPr/>
      <dgm:t>
        <a:bodyPr/>
        <a:lstStyle/>
        <a:p>
          <a:r>
            <a:rPr lang="en-GB" dirty="0"/>
            <a:t>Literature Review</a:t>
          </a:r>
        </a:p>
      </dgm:t>
    </dgm:pt>
    <dgm:pt modelId="{DBF91F24-4330-4632-8456-B0B237527F79}" type="parTrans" cxnId="{C45A80AD-5212-44A6-8A93-032CBCFB30BA}">
      <dgm:prSet/>
      <dgm:spPr/>
      <dgm:t>
        <a:bodyPr/>
        <a:lstStyle/>
        <a:p>
          <a:endParaRPr lang="en-GB"/>
        </a:p>
      </dgm:t>
    </dgm:pt>
    <dgm:pt modelId="{BDBE7341-044D-4C41-967B-17697BB593F9}" type="sibTrans" cxnId="{C45A80AD-5212-44A6-8A93-032CBCFB30BA}">
      <dgm:prSet/>
      <dgm:spPr/>
      <dgm:t>
        <a:bodyPr/>
        <a:lstStyle/>
        <a:p>
          <a:endParaRPr lang="en-GB"/>
        </a:p>
      </dgm:t>
    </dgm:pt>
    <dgm:pt modelId="{9FB11BCF-B6EA-4FB7-8496-D6404D6F658B}">
      <dgm:prSet phldrT="[Text]" phldr="0"/>
      <dgm:spPr/>
      <dgm:t>
        <a:bodyPr/>
        <a:lstStyle/>
        <a:p>
          <a:r>
            <a:rPr lang="en-GB" dirty="0"/>
            <a:t>Feb/March</a:t>
          </a:r>
        </a:p>
      </dgm:t>
    </dgm:pt>
    <dgm:pt modelId="{BA61F844-6EE8-45EE-A8B1-749B78063CB0}" type="parTrans" cxnId="{C801C939-69EF-4F22-AD6D-71ADCEF3EFA8}">
      <dgm:prSet/>
      <dgm:spPr/>
      <dgm:t>
        <a:bodyPr/>
        <a:lstStyle/>
        <a:p>
          <a:endParaRPr lang="en-GB"/>
        </a:p>
      </dgm:t>
    </dgm:pt>
    <dgm:pt modelId="{5C62588B-77F4-4FD3-81FC-B8BD8E1B6A40}" type="sibTrans" cxnId="{C801C939-69EF-4F22-AD6D-71ADCEF3EFA8}">
      <dgm:prSet/>
      <dgm:spPr/>
      <dgm:t>
        <a:bodyPr/>
        <a:lstStyle/>
        <a:p>
          <a:endParaRPr lang="en-GB"/>
        </a:p>
      </dgm:t>
    </dgm:pt>
    <dgm:pt modelId="{E83216E3-E26F-430F-997D-C7CEA6D5AB0F}">
      <dgm:prSet phldrT="[Text]" phldr="0"/>
      <dgm:spPr/>
      <dgm:t>
        <a:bodyPr/>
        <a:lstStyle/>
        <a:p>
          <a:r>
            <a:rPr lang="en-GB" dirty="0"/>
            <a:t>Fieldwork</a:t>
          </a:r>
        </a:p>
      </dgm:t>
    </dgm:pt>
    <dgm:pt modelId="{4D65D4EB-7831-4D97-86DA-BC32EB0B4FF8}" type="parTrans" cxnId="{6DCBAA89-959D-472B-A68E-7C7D03E1CE4A}">
      <dgm:prSet/>
      <dgm:spPr/>
      <dgm:t>
        <a:bodyPr/>
        <a:lstStyle/>
        <a:p>
          <a:endParaRPr lang="en-GB"/>
        </a:p>
      </dgm:t>
    </dgm:pt>
    <dgm:pt modelId="{5C060BAD-385B-48E2-855E-33D65646F507}" type="sibTrans" cxnId="{6DCBAA89-959D-472B-A68E-7C7D03E1CE4A}">
      <dgm:prSet/>
      <dgm:spPr/>
      <dgm:t>
        <a:bodyPr/>
        <a:lstStyle/>
        <a:p>
          <a:endParaRPr lang="en-GB"/>
        </a:p>
      </dgm:t>
    </dgm:pt>
    <dgm:pt modelId="{6F9205CA-4220-4847-96C5-2EC46EAC622E}">
      <dgm:prSet phldrT="[Text]" phldr="0"/>
      <dgm:spPr/>
      <dgm:t>
        <a:bodyPr/>
        <a:lstStyle/>
        <a:p>
          <a:r>
            <a:rPr lang="en-GB" dirty="0"/>
            <a:t>April</a:t>
          </a:r>
        </a:p>
      </dgm:t>
    </dgm:pt>
    <dgm:pt modelId="{E7FBEEEE-7111-45B2-86C0-7B0790AD844D}" type="parTrans" cxnId="{D4A1A348-9A59-4646-A4AE-24E8569D9F8B}">
      <dgm:prSet/>
      <dgm:spPr/>
      <dgm:t>
        <a:bodyPr/>
        <a:lstStyle/>
        <a:p>
          <a:endParaRPr lang="en-GB"/>
        </a:p>
      </dgm:t>
    </dgm:pt>
    <dgm:pt modelId="{ECC53D4B-F14F-4E2F-BCF0-A55D7257CE7F}" type="sibTrans" cxnId="{D4A1A348-9A59-4646-A4AE-24E8569D9F8B}">
      <dgm:prSet/>
      <dgm:spPr/>
      <dgm:t>
        <a:bodyPr/>
        <a:lstStyle/>
        <a:p>
          <a:endParaRPr lang="en-GB"/>
        </a:p>
      </dgm:t>
    </dgm:pt>
    <dgm:pt modelId="{2A9D6FF4-7399-4DFF-8CCF-03E2A09654EF}">
      <dgm:prSet phldrT="[Text]" phldr="0"/>
      <dgm:spPr/>
      <dgm:t>
        <a:bodyPr/>
        <a:lstStyle/>
        <a:p>
          <a:r>
            <a:rPr lang="en-GB" dirty="0"/>
            <a:t>Discussion</a:t>
          </a:r>
        </a:p>
      </dgm:t>
    </dgm:pt>
    <dgm:pt modelId="{FB411970-60D3-4BF1-A7E5-A92DF266D4DC}" type="parTrans" cxnId="{5AC0A1BC-9F27-48AD-8030-80FE5C58349D}">
      <dgm:prSet/>
      <dgm:spPr/>
      <dgm:t>
        <a:bodyPr/>
        <a:lstStyle/>
        <a:p>
          <a:endParaRPr lang="en-GB"/>
        </a:p>
      </dgm:t>
    </dgm:pt>
    <dgm:pt modelId="{2ED325E4-A2F9-4250-9C76-961376C6B401}" type="sibTrans" cxnId="{5AC0A1BC-9F27-48AD-8030-80FE5C58349D}">
      <dgm:prSet/>
      <dgm:spPr/>
      <dgm:t>
        <a:bodyPr/>
        <a:lstStyle/>
        <a:p>
          <a:endParaRPr lang="en-GB"/>
        </a:p>
      </dgm:t>
    </dgm:pt>
    <dgm:pt modelId="{02A26242-08B2-4964-BFD0-C4B4798FBE23}">
      <dgm:prSet phldrT="[Text]" phldr="0"/>
      <dgm:spPr/>
      <dgm:t>
        <a:bodyPr/>
        <a:lstStyle/>
        <a:p>
          <a:r>
            <a:rPr lang="en-GB" dirty="0"/>
            <a:t>Conclusion</a:t>
          </a:r>
        </a:p>
      </dgm:t>
    </dgm:pt>
    <dgm:pt modelId="{08EDCB57-082D-449C-B656-E187235FFF15}" type="parTrans" cxnId="{A998D5BA-7EA4-4676-AD84-1444CE44015C}">
      <dgm:prSet/>
      <dgm:spPr/>
      <dgm:t>
        <a:bodyPr/>
        <a:lstStyle/>
        <a:p>
          <a:endParaRPr lang="en-GB"/>
        </a:p>
      </dgm:t>
    </dgm:pt>
    <dgm:pt modelId="{F10ABD8A-6D03-4284-A841-95FF3064F009}" type="sibTrans" cxnId="{A998D5BA-7EA4-4676-AD84-1444CE44015C}">
      <dgm:prSet/>
      <dgm:spPr/>
      <dgm:t>
        <a:bodyPr/>
        <a:lstStyle/>
        <a:p>
          <a:endParaRPr lang="en-GB"/>
        </a:p>
      </dgm:t>
    </dgm:pt>
    <dgm:pt modelId="{28DD8EFF-CF1A-45D2-8E60-815F6A47B9FD}">
      <dgm:prSet phldrT="[Text]" phldr="0"/>
      <dgm:spPr/>
      <dgm:t>
        <a:bodyPr/>
        <a:lstStyle/>
        <a:p>
          <a:r>
            <a:rPr lang="en-GB"/>
            <a:t>Analysis</a:t>
          </a:r>
          <a:endParaRPr lang="en-GB" dirty="0"/>
        </a:p>
      </dgm:t>
    </dgm:pt>
    <dgm:pt modelId="{E9294A63-02C7-42FF-997D-AD940B91A15D}" type="parTrans" cxnId="{F6C7AFF6-3839-425A-B61A-A1ABABFAF7D9}">
      <dgm:prSet/>
      <dgm:spPr/>
      <dgm:t>
        <a:bodyPr/>
        <a:lstStyle/>
        <a:p>
          <a:endParaRPr lang="en-GB"/>
        </a:p>
      </dgm:t>
    </dgm:pt>
    <dgm:pt modelId="{9A6C9964-7882-433B-831E-528422C77B4E}" type="sibTrans" cxnId="{F6C7AFF6-3839-425A-B61A-A1ABABFAF7D9}">
      <dgm:prSet/>
      <dgm:spPr/>
      <dgm:t>
        <a:bodyPr/>
        <a:lstStyle/>
        <a:p>
          <a:endParaRPr lang="en-GB"/>
        </a:p>
      </dgm:t>
    </dgm:pt>
    <dgm:pt modelId="{E2A1268B-39F0-43CF-8E4B-D2F871F291E0}">
      <dgm:prSet phldrT="[Text]" phldr="0"/>
      <dgm:spPr/>
      <dgm:t>
        <a:bodyPr/>
        <a:lstStyle/>
        <a:p>
          <a:r>
            <a:rPr lang="en-GB"/>
            <a:t>Results</a:t>
          </a:r>
          <a:endParaRPr lang="en-GB" dirty="0"/>
        </a:p>
      </dgm:t>
    </dgm:pt>
    <dgm:pt modelId="{6F7FCC36-3025-4A40-8974-BDDD2918591B}" type="parTrans" cxnId="{F71A0D78-3430-42CA-9BC3-A09B121E617C}">
      <dgm:prSet/>
      <dgm:spPr/>
      <dgm:t>
        <a:bodyPr/>
        <a:lstStyle/>
        <a:p>
          <a:endParaRPr lang="en-GB"/>
        </a:p>
      </dgm:t>
    </dgm:pt>
    <dgm:pt modelId="{D98A22A4-F588-4BED-8C50-DA586F3357F2}" type="sibTrans" cxnId="{F71A0D78-3430-42CA-9BC3-A09B121E617C}">
      <dgm:prSet/>
      <dgm:spPr/>
      <dgm:t>
        <a:bodyPr/>
        <a:lstStyle/>
        <a:p>
          <a:endParaRPr lang="en-GB"/>
        </a:p>
      </dgm:t>
    </dgm:pt>
    <dgm:pt modelId="{5EA24A8E-165B-4D98-BA28-911178544375}">
      <dgm:prSet phldrT="[Text]" phldr="0"/>
      <dgm:spPr/>
      <dgm:t>
        <a:bodyPr/>
        <a:lstStyle/>
        <a:p>
          <a:r>
            <a:rPr lang="en-GB"/>
            <a:t>Methodology</a:t>
          </a:r>
          <a:endParaRPr lang="en-GB" dirty="0"/>
        </a:p>
      </dgm:t>
    </dgm:pt>
    <dgm:pt modelId="{A514BF49-CBB3-40BA-AEA6-AB9236B941E1}" type="parTrans" cxnId="{B01C4D11-F566-4FB4-95C0-72DD3916A172}">
      <dgm:prSet/>
      <dgm:spPr/>
      <dgm:t>
        <a:bodyPr/>
        <a:lstStyle/>
        <a:p>
          <a:endParaRPr lang="en-GB"/>
        </a:p>
      </dgm:t>
    </dgm:pt>
    <dgm:pt modelId="{CC7436C3-D31F-4CF0-A1AA-8BE694097F5C}" type="sibTrans" cxnId="{B01C4D11-F566-4FB4-95C0-72DD3916A172}">
      <dgm:prSet/>
      <dgm:spPr/>
      <dgm:t>
        <a:bodyPr/>
        <a:lstStyle/>
        <a:p>
          <a:endParaRPr lang="en-GB"/>
        </a:p>
      </dgm:t>
    </dgm:pt>
    <dgm:pt modelId="{52203FCC-5BE1-45B6-9229-8D739D8884B2}" type="pres">
      <dgm:prSet presAssocID="{3B156AC3-436D-4632-8815-5C0181985135}" presName="Name0" presStyleCnt="0">
        <dgm:presLayoutVars>
          <dgm:chPref val="3"/>
          <dgm:dir/>
          <dgm:animLvl val="lvl"/>
          <dgm:resizeHandles/>
        </dgm:presLayoutVars>
      </dgm:prSet>
      <dgm:spPr/>
    </dgm:pt>
    <dgm:pt modelId="{A56D949F-C865-47CB-8344-CF9E433E26D8}" type="pres">
      <dgm:prSet presAssocID="{9A74E311-3212-4E97-B2A2-613612C19845}" presName="horFlow" presStyleCnt="0"/>
      <dgm:spPr/>
    </dgm:pt>
    <dgm:pt modelId="{D908B87A-9484-4145-AA40-F5E8F4FFEC3C}" type="pres">
      <dgm:prSet presAssocID="{9A74E311-3212-4E97-B2A2-613612C19845}" presName="bigChev" presStyleLbl="node1" presStyleIdx="0" presStyleCnt="3"/>
      <dgm:spPr/>
    </dgm:pt>
    <dgm:pt modelId="{3C969DC6-CCDD-4CE2-9753-BC9D8D710FEB}" type="pres">
      <dgm:prSet presAssocID="{7E7F3196-5B01-4204-9D22-C023CC5794DF}" presName="parTrans" presStyleCnt="0"/>
      <dgm:spPr/>
    </dgm:pt>
    <dgm:pt modelId="{107C8564-AEAD-4DEB-A6AA-5D013C4E9229}" type="pres">
      <dgm:prSet presAssocID="{ABA73974-1F55-4370-A817-0D38BC1BD69B}" presName="node" presStyleLbl="alignAccFollowNode1" presStyleIdx="0" presStyleCnt="8">
        <dgm:presLayoutVars>
          <dgm:bulletEnabled val="1"/>
        </dgm:presLayoutVars>
      </dgm:prSet>
      <dgm:spPr/>
    </dgm:pt>
    <dgm:pt modelId="{AC567173-4240-4998-8FC9-1EBDB029F910}" type="pres">
      <dgm:prSet presAssocID="{34D70005-6D60-44E5-9644-E811EED9D282}" presName="sibTrans" presStyleCnt="0"/>
      <dgm:spPr/>
    </dgm:pt>
    <dgm:pt modelId="{D1E54830-C5F7-430F-9D69-3367B21005B1}" type="pres">
      <dgm:prSet presAssocID="{CDF7BE5C-0027-42EB-8842-63DDAB68B7C3}" presName="node" presStyleLbl="alignAccFollowNode1" presStyleIdx="1" presStyleCnt="8">
        <dgm:presLayoutVars>
          <dgm:bulletEnabled val="1"/>
        </dgm:presLayoutVars>
      </dgm:prSet>
      <dgm:spPr/>
    </dgm:pt>
    <dgm:pt modelId="{6ED4D1EE-327A-43CE-8EC6-3780C4A322FF}" type="pres">
      <dgm:prSet presAssocID="{BDBE7341-044D-4C41-967B-17697BB593F9}" presName="sibTrans" presStyleCnt="0"/>
      <dgm:spPr/>
    </dgm:pt>
    <dgm:pt modelId="{ACB54943-5841-43E4-8090-CE28C6157EE9}" type="pres">
      <dgm:prSet presAssocID="{5EA24A8E-165B-4D98-BA28-911178544375}" presName="node" presStyleLbl="alignAccFollowNode1" presStyleIdx="2" presStyleCnt="8">
        <dgm:presLayoutVars>
          <dgm:bulletEnabled val="1"/>
        </dgm:presLayoutVars>
      </dgm:prSet>
      <dgm:spPr/>
    </dgm:pt>
    <dgm:pt modelId="{4BB972C7-A670-496C-BE9E-45E90F451696}" type="pres">
      <dgm:prSet presAssocID="{9A74E311-3212-4E97-B2A2-613612C19845}" presName="vSp" presStyleCnt="0"/>
      <dgm:spPr/>
    </dgm:pt>
    <dgm:pt modelId="{504ADA86-D34D-4F90-8ABC-B70BAC22F2A5}" type="pres">
      <dgm:prSet presAssocID="{9FB11BCF-B6EA-4FB7-8496-D6404D6F658B}" presName="horFlow" presStyleCnt="0"/>
      <dgm:spPr/>
    </dgm:pt>
    <dgm:pt modelId="{55F12E94-41B1-46A7-804E-A98846AF5D7C}" type="pres">
      <dgm:prSet presAssocID="{9FB11BCF-B6EA-4FB7-8496-D6404D6F658B}" presName="bigChev" presStyleLbl="node1" presStyleIdx="1" presStyleCnt="3"/>
      <dgm:spPr/>
    </dgm:pt>
    <dgm:pt modelId="{BDA7607F-B998-40F7-B753-998B1290ADA0}" type="pres">
      <dgm:prSet presAssocID="{4D65D4EB-7831-4D97-86DA-BC32EB0B4FF8}" presName="parTrans" presStyleCnt="0"/>
      <dgm:spPr/>
    </dgm:pt>
    <dgm:pt modelId="{6055A7E3-5265-4306-8DFB-905CA12ED7C3}" type="pres">
      <dgm:prSet presAssocID="{E83216E3-E26F-430F-997D-C7CEA6D5AB0F}" presName="node" presStyleLbl="alignAccFollowNode1" presStyleIdx="3" presStyleCnt="8">
        <dgm:presLayoutVars>
          <dgm:bulletEnabled val="1"/>
        </dgm:presLayoutVars>
      </dgm:prSet>
      <dgm:spPr/>
    </dgm:pt>
    <dgm:pt modelId="{CC74813D-E658-4261-98F2-DC68C6F6C610}" type="pres">
      <dgm:prSet presAssocID="{5C060BAD-385B-48E2-855E-33D65646F507}" presName="sibTrans" presStyleCnt="0"/>
      <dgm:spPr/>
    </dgm:pt>
    <dgm:pt modelId="{4A843C6C-F7AD-4607-A963-287E073DB98B}" type="pres">
      <dgm:prSet presAssocID="{28DD8EFF-CF1A-45D2-8E60-815F6A47B9FD}" presName="node" presStyleLbl="alignAccFollowNode1" presStyleIdx="4" presStyleCnt="8">
        <dgm:presLayoutVars>
          <dgm:bulletEnabled val="1"/>
        </dgm:presLayoutVars>
      </dgm:prSet>
      <dgm:spPr/>
    </dgm:pt>
    <dgm:pt modelId="{DE0F80D4-3439-4953-A489-02CD6FA156AD}" type="pres">
      <dgm:prSet presAssocID="{9A6C9964-7882-433B-831E-528422C77B4E}" presName="sibTrans" presStyleCnt="0"/>
      <dgm:spPr/>
    </dgm:pt>
    <dgm:pt modelId="{635255C5-0338-420D-9CDB-3C31756BC3E8}" type="pres">
      <dgm:prSet presAssocID="{E2A1268B-39F0-43CF-8E4B-D2F871F291E0}" presName="node" presStyleLbl="alignAccFollowNode1" presStyleIdx="5" presStyleCnt="8">
        <dgm:presLayoutVars>
          <dgm:bulletEnabled val="1"/>
        </dgm:presLayoutVars>
      </dgm:prSet>
      <dgm:spPr/>
    </dgm:pt>
    <dgm:pt modelId="{EFC624D8-E618-4D5E-A190-D3C2E87E0125}" type="pres">
      <dgm:prSet presAssocID="{9FB11BCF-B6EA-4FB7-8496-D6404D6F658B}" presName="vSp" presStyleCnt="0"/>
      <dgm:spPr/>
    </dgm:pt>
    <dgm:pt modelId="{7C4FDF9F-8688-4C43-9913-FCE23CB6358D}" type="pres">
      <dgm:prSet presAssocID="{6F9205CA-4220-4847-96C5-2EC46EAC622E}" presName="horFlow" presStyleCnt="0"/>
      <dgm:spPr/>
    </dgm:pt>
    <dgm:pt modelId="{21FD10FD-FBC7-4819-B66D-1B106EF6302A}" type="pres">
      <dgm:prSet presAssocID="{6F9205CA-4220-4847-96C5-2EC46EAC622E}" presName="bigChev" presStyleLbl="node1" presStyleIdx="2" presStyleCnt="3"/>
      <dgm:spPr/>
    </dgm:pt>
    <dgm:pt modelId="{7651D97D-4404-4EFE-9AF8-9413788627B0}" type="pres">
      <dgm:prSet presAssocID="{FB411970-60D3-4BF1-A7E5-A92DF266D4DC}" presName="parTrans" presStyleCnt="0"/>
      <dgm:spPr/>
    </dgm:pt>
    <dgm:pt modelId="{726444FB-E67D-4094-BB8B-619CAE8B7E3D}" type="pres">
      <dgm:prSet presAssocID="{2A9D6FF4-7399-4DFF-8CCF-03E2A09654EF}" presName="node" presStyleLbl="alignAccFollowNode1" presStyleIdx="6" presStyleCnt="8">
        <dgm:presLayoutVars>
          <dgm:bulletEnabled val="1"/>
        </dgm:presLayoutVars>
      </dgm:prSet>
      <dgm:spPr/>
    </dgm:pt>
    <dgm:pt modelId="{80DC2EE0-8B79-4137-B611-4C5F4E1A3AE9}" type="pres">
      <dgm:prSet presAssocID="{2ED325E4-A2F9-4250-9C76-961376C6B401}" presName="sibTrans" presStyleCnt="0"/>
      <dgm:spPr/>
    </dgm:pt>
    <dgm:pt modelId="{01F6C6BF-9A34-469C-89EF-7CEEAD83206E}" type="pres">
      <dgm:prSet presAssocID="{02A26242-08B2-4964-BFD0-C4B4798FBE23}" presName="node" presStyleLbl="alignAccFollowNode1" presStyleIdx="7" presStyleCnt="8">
        <dgm:presLayoutVars>
          <dgm:bulletEnabled val="1"/>
        </dgm:presLayoutVars>
      </dgm:prSet>
      <dgm:spPr/>
    </dgm:pt>
  </dgm:ptLst>
  <dgm:cxnLst>
    <dgm:cxn modelId="{58E1ED02-C4C4-489B-AF89-1530AFC2AF5D}" type="presOf" srcId="{9A74E311-3212-4E97-B2A2-613612C19845}" destId="{D908B87A-9484-4145-AA40-F5E8F4FFEC3C}" srcOrd="0" destOrd="0" presId="urn:microsoft.com/office/officeart/2005/8/layout/lProcess3"/>
    <dgm:cxn modelId="{7BFB8009-3447-4B6D-8327-7A92D146A75F}" type="presOf" srcId="{E83216E3-E26F-430F-997D-C7CEA6D5AB0F}" destId="{6055A7E3-5265-4306-8DFB-905CA12ED7C3}" srcOrd="0" destOrd="0" presId="urn:microsoft.com/office/officeart/2005/8/layout/lProcess3"/>
    <dgm:cxn modelId="{B01C4D11-F566-4FB4-95C0-72DD3916A172}" srcId="{9A74E311-3212-4E97-B2A2-613612C19845}" destId="{5EA24A8E-165B-4D98-BA28-911178544375}" srcOrd="2" destOrd="0" parTransId="{A514BF49-CBB3-40BA-AEA6-AB9236B941E1}" sibTransId="{CC7436C3-D31F-4CF0-A1AA-8BE694097F5C}"/>
    <dgm:cxn modelId="{E3BA7915-F522-41F5-8026-3D389D2F7DBC}" srcId="{3B156AC3-436D-4632-8815-5C0181985135}" destId="{9A74E311-3212-4E97-B2A2-613612C19845}" srcOrd="0" destOrd="0" parTransId="{1ABC921E-11C7-4E00-BEE7-5A051FEE91FC}" sibTransId="{FC2430A1-B3FC-4D3A-8086-FDDD1AD5B962}"/>
    <dgm:cxn modelId="{9AF85316-1B80-4543-A86C-BE651A6F913B}" type="presOf" srcId="{ABA73974-1F55-4370-A817-0D38BC1BD69B}" destId="{107C8564-AEAD-4DEB-A6AA-5D013C4E9229}" srcOrd="0" destOrd="0" presId="urn:microsoft.com/office/officeart/2005/8/layout/lProcess3"/>
    <dgm:cxn modelId="{80724A19-5E9A-4C6A-9FCE-C6A4EDF9CD80}" type="presOf" srcId="{E2A1268B-39F0-43CF-8E4B-D2F871F291E0}" destId="{635255C5-0338-420D-9CDB-3C31756BC3E8}" srcOrd="0" destOrd="0" presId="urn:microsoft.com/office/officeart/2005/8/layout/lProcess3"/>
    <dgm:cxn modelId="{3546B21C-99CB-49EB-8556-A9B442B2EDF5}" type="presOf" srcId="{28DD8EFF-CF1A-45D2-8E60-815F6A47B9FD}" destId="{4A843C6C-F7AD-4607-A963-287E073DB98B}" srcOrd="0" destOrd="0" presId="urn:microsoft.com/office/officeart/2005/8/layout/lProcess3"/>
    <dgm:cxn modelId="{0609D01D-8CF6-479D-99E6-1F3A60495ABB}" type="presOf" srcId="{02A26242-08B2-4964-BFD0-C4B4798FBE23}" destId="{01F6C6BF-9A34-469C-89EF-7CEEAD83206E}" srcOrd="0" destOrd="0" presId="urn:microsoft.com/office/officeart/2005/8/layout/lProcess3"/>
    <dgm:cxn modelId="{3A290B2C-CFCA-453E-8563-5F8F7835A02F}" type="presOf" srcId="{CDF7BE5C-0027-42EB-8842-63DDAB68B7C3}" destId="{D1E54830-C5F7-430F-9D69-3367B21005B1}" srcOrd="0" destOrd="0" presId="urn:microsoft.com/office/officeart/2005/8/layout/lProcess3"/>
    <dgm:cxn modelId="{C801C939-69EF-4F22-AD6D-71ADCEF3EFA8}" srcId="{3B156AC3-436D-4632-8815-5C0181985135}" destId="{9FB11BCF-B6EA-4FB7-8496-D6404D6F658B}" srcOrd="1" destOrd="0" parTransId="{BA61F844-6EE8-45EE-A8B1-749B78063CB0}" sibTransId="{5C62588B-77F4-4FD3-81FC-B8BD8E1B6A40}"/>
    <dgm:cxn modelId="{D4A1A348-9A59-4646-A4AE-24E8569D9F8B}" srcId="{3B156AC3-436D-4632-8815-5C0181985135}" destId="{6F9205CA-4220-4847-96C5-2EC46EAC622E}" srcOrd="2" destOrd="0" parTransId="{E7FBEEEE-7111-45B2-86C0-7B0790AD844D}" sibTransId="{ECC53D4B-F14F-4E2F-BCF0-A55D7257CE7F}"/>
    <dgm:cxn modelId="{F71A0D78-3430-42CA-9BC3-A09B121E617C}" srcId="{9FB11BCF-B6EA-4FB7-8496-D6404D6F658B}" destId="{E2A1268B-39F0-43CF-8E4B-D2F871F291E0}" srcOrd="2" destOrd="0" parTransId="{6F7FCC36-3025-4A40-8974-BDDD2918591B}" sibTransId="{D98A22A4-F588-4BED-8C50-DA586F3357F2}"/>
    <dgm:cxn modelId="{6DCBAA89-959D-472B-A68E-7C7D03E1CE4A}" srcId="{9FB11BCF-B6EA-4FB7-8496-D6404D6F658B}" destId="{E83216E3-E26F-430F-997D-C7CEA6D5AB0F}" srcOrd="0" destOrd="0" parTransId="{4D65D4EB-7831-4D97-86DA-BC32EB0B4FF8}" sibTransId="{5C060BAD-385B-48E2-855E-33D65646F507}"/>
    <dgm:cxn modelId="{C45A80AD-5212-44A6-8A93-032CBCFB30BA}" srcId="{9A74E311-3212-4E97-B2A2-613612C19845}" destId="{CDF7BE5C-0027-42EB-8842-63DDAB68B7C3}" srcOrd="1" destOrd="0" parTransId="{DBF91F24-4330-4632-8456-B0B237527F79}" sibTransId="{BDBE7341-044D-4C41-967B-17697BB593F9}"/>
    <dgm:cxn modelId="{DFE4D3B8-3E48-49A7-A715-B369A8ADECCB}" type="presOf" srcId="{6F9205CA-4220-4847-96C5-2EC46EAC622E}" destId="{21FD10FD-FBC7-4819-B66D-1B106EF6302A}" srcOrd="0" destOrd="0" presId="urn:microsoft.com/office/officeart/2005/8/layout/lProcess3"/>
    <dgm:cxn modelId="{A998D5BA-7EA4-4676-AD84-1444CE44015C}" srcId="{6F9205CA-4220-4847-96C5-2EC46EAC622E}" destId="{02A26242-08B2-4964-BFD0-C4B4798FBE23}" srcOrd="1" destOrd="0" parTransId="{08EDCB57-082D-449C-B656-E187235FFF15}" sibTransId="{F10ABD8A-6D03-4284-A841-95FF3064F009}"/>
    <dgm:cxn modelId="{5AC0A1BC-9F27-48AD-8030-80FE5C58349D}" srcId="{6F9205CA-4220-4847-96C5-2EC46EAC622E}" destId="{2A9D6FF4-7399-4DFF-8CCF-03E2A09654EF}" srcOrd="0" destOrd="0" parTransId="{FB411970-60D3-4BF1-A7E5-A92DF266D4DC}" sibTransId="{2ED325E4-A2F9-4250-9C76-961376C6B401}"/>
    <dgm:cxn modelId="{63B48CC5-2893-4017-B8CE-A2659FA241B6}" type="presOf" srcId="{9FB11BCF-B6EA-4FB7-8496-D6404D6F658B}" destId="{55F12E94-41B1-46A7-804E-A98846AF5D7C}" srcOrd="0" destOrd="0" presId="urn:microsoft.com/office/officeart/2005/8/layout/lProcess3"/>
    <dgm:cxn modelId="{DE7206C7-E8C6-44D1-83BC-D24C48AC196D}" type="presOf" srcId="{3B156AC3-436D-4632-8815-5C0181985135}" destId="{52203FCC-5BE1-45B6-9229-8D739D8884B2}" srcOrd="0" destOrd="0" presId="urn:microsoft.com/office/officeart/2005/8/layout/lProcess3"/>
    <dgm:cxn modelId="{D66F5FE2-AAD8-4EF3-B10F-3E23BE77F19B}" srcId="{9A74E311-3212-4E97-B2A2-613612C19845}" destId="{ABA73974-1F55-4370-A817-0D38BC1BD69B}" srcOrd="0" destOrd="0" parTransId="{7E7F3196-5B01-4204-9D22-C023CC5794DF}" sibTransId="{34D70005-6D60-44E5-9644-E811EED9D282}"/>
    <dgm:cxn modelId="{BD5171F2-1571-4589-837E-F92C6EE03AAA}" type="presOf" srcId="{2A9D6FF4-7399-4DFF-8CCF-03E2A09654EF}" destId="{726444FB-E67D-4094-BB8B-619CAE8B7E3D}" srcOrd="0" destOrd="0" presId="urn:microsoft.com/office/officeart/2005/8/layout/lProcess3"/>
    <dgm:cxn modelId="{F6C7AFF6-3839-425A-B61A-A1ABABFAF7D9}" srcId="{9FB11BCF-B6EA-4FB7-8496-D6404D6F658B}" destId="{28DD8EFF-CF1A-45D2-8E60-815F6A47B9FD}" srcOrd="1" destOrd="0" parTransId="{E9294A63-02C7-42FF-997D-AD940B91A15D}" sibTransId="{9A6C9964-7882-433B-831E-528422C77B4E}"/>
    <dgm:cxn modelId="{3B6F65FE-AB70-4C27-A5C4-392436BE5979}" type="presOf" srcId="{5EA24A8E-165B-4D98-BA28-911178544375}" destId="{ACB54943-5841-43E4-8090-CE28C6157EE9}" srcOrd="0" destOrd="0" presId="urn:microsoft.com/office/officeart/2005/8/layout/lProcess3"/>
    <dgm:cxn modelId="{6285C12F-C878-47ED-B46E-B2EBC328A3A2}" type="presParOf" srcId="{52203FCC-5BE1-45B6-9229-8D739D8884B2}" destId="{A56D949F-C865-47CB-8344-CF9E433E26D8}" srcOrd="0" destOrd="0" presId="urn:microsoft.com/office/officeart/2005/8/layout/lProcess3"/>
    <dgm:cxn modelId="{0A24CA60-9EE9-4B3F-8A63-38A8BD501B38}" type="presParOf" srcId="{A56D949F-C865-47CB-8344-CF9E433E26D8}" destId="{D908B87A-9484-4145-AA40-F5E8F4FFEC3C}" srcOrd="0" destOrd="0" presId="urn:microsoft.com/office/officeart/2005/8/layout/lProcess3"/>
    <dgm:cxn modelId="{8E9B8D76-33A0-4AE9-BB7E-5B50B7B39146}" type="presParOf" srcId="{A56D949F-C865-47CB-8344-CF9E433E26D8}" destId="{3C969DC6-CCDD-4CE2-9753-BC9D8D710FEB}" srcOrd="1" destOrd="0" presId="urn:microsoft.com/office/officeart/2005/8/layout/lProcess3"/>
    <dgm:cxn modelId="{1FD0B0CE-19A5-4214-B3A5-38E6A50F222F}" type="presParOf" srcId="{A56D949F-C865-47CB-8344-CF9E433E26D8}" destId="{107C8564-AEAD-4DEB-A6AA-5D013C4E9229}" srcOrd="2" destOrd="0" presId="urn:microsoft.com/office/officeart/2005/8/layout/lProcess3"/>
    <dgm:cxn modelId="{2FEE477B-F604-447F-8FE3-BB4DAEBA1E8B}" type="presParOf" srcId="{A56D949F-C865-47CB-8344-CF9E433E26D8}" destId="{AC567173-4240-4998-8FC9-1EBDB029F910}" srcOrd="3" destOrd="0" presId="urn:microsoft.com/office/officeart/2005/8/layout/lProcess3"/>
    <dgm:cxn modelId="{6C2852E8-E673-415E-982F-B70AF02967C9}" type="presParOf" srcId="{A56D949F-C865-47CB-8344-CF9E433E26D8}" destId="{D1E54830-C5F7-430F-9D69-3367B21005B1}" srcOrd="4" destOrd="0" presId="urn:microsoft.com/office/officeart/2005/8/layout/lProcess3"/>
    <dgm:cxn modelId="{087F44B5-9AC8-4B15-AA2B-F5AB6C22AEF6}" type="presParOf" srcId="{A56D949F-C865-47CB-8344-CF9E433E26D8}" destId="{6ED4D1EE-327A-43CE-8EC6-3780C4A322FF}" srcOrd="5" destOrd="0" presId="urn:microsoft.com/office/officeart/2005/8/layout/lProcess3"/>
    <dgm:cxn modelId="{40902BE5-9E7D-4F86-BBBF-BF2701FFA680}" type="presParOf" srcId="{A56D949F-C865-47CB-8344-CF9E433E26D8}" destId="{ACB54943-5841-43E4-8090-CE28C6157EE9}" srcOrd="6" destOrd="0" presId="urn:microsoft.com/office/officeart/2005/8/layout/lProcess3"/>
    <dgm:cxn modelId="{8B3BEA25-8107-480C-A91B-075D3EE4B636}" type="presParOf" srcId="{52203FCC-5BE1-45B6-9229-8D739D8884B2}" destId="{4BB972C7-A670-496C-BE9E-45E90F451696}" srcOrd="1" destOrd="0" presId="urn:microsoft.com/office/officeart/2005/8/layout/lProcess3"/>
    <dgm:cxn modelId="{7C695EFA-DCAC-472C-AD4A-92EE7081ED93}" type="presParOf" srcId="{52203FCC-5BE1-45B6-9229-8D739D8884B2}" destId="{504ADA86-D34D-4F90-8ABC-B70BAC22F2A5}" srcOrd="2" destOrd="0" presId="urn:microsoft.com/office/officeart/2005/8/layout/lProcess3"/>
    <dgm:cxn modelId="{C8171058-D0EA-4D3E-AF77-3EE701CE50F6}" type="presParOf" srcId="{504ADA86-D34D-4F90-8ABC-B70BAC22F2A5}" destId="{55F12E94-41B1-46A7-804E-A98846AF5D7C}" srcOrd="0" destOrd="0" presId="urn:microsoft.com/office/officeart/2005/8/layout/lProcess3"/>
    <dgm:cxn modelId="{7C566066-E64C-433B-8342-56F24B9AC457}" type="presParOf" srcId="{504ADA86-D34D-4F90-8ABC-B70BAC22F2A5}" destId="{BDA7607F-B998-40F7-B753-998B1290ADA0}" srcOrd="1" destOrd="0" presId="urn:microsoft.com/office/officeart/2005/8/layout/lProcess3"/>
    <dgm:cxn modelId="{41A8B79C-57CE-4601-A321-A90661C8E4F5}" type="presParOf" srcId="{504ADA86-D34D-4F90-8ABC-B70BAC22F2A5}" destId="{6055A7E3-5265-4306-8DFB-905CA12ED7C3}" srcOrd="2" destOrd="0" presId="urn:microsoft.com/office/officeart/2005/8/layout/lProcess3"/>
    <dgm:cxn modelId="{8A90D791-E803-4B9D-8859-33CB1A9B3FBC}" type="presParOf" srcId="{504ADA86-D34D-4F90-8ABC-B70BAC22F2A5}" destId="{CC74813D-E658-4261-98F2-DC68C6F6C610}" srcOrd="3" destOrd="0" presId="urn:microsoft.com/office/officeart/2005/8/layout/lProcess3"/>
    <dgm:cxn modelId="{148068F5-CBA7-42E5-818C-007A27AD2846}" type="presParOf" srcId="{504ADA86-D34D-4F90-8ABC-B70BAC22F2A5}" destId="{4A843C6C-F7AD-4607-A963-287E073DB98B}" srcOrd="4" destOrd="0" presId="urn:microsoft.com/office/officeart/2005/8/layout/lProcess3"/>
    <dgm:cxn modelId="{629EC5AE-ADDB-4BA7-822A-460D9432FFFC}" type="presParOf" srcId="{504ADA86-D34D-4F90-8ABC-B70BAC22F2A5}" destId="{DE0F80D4-3439-4953-A489-02CD6FA156AD}" srcOrd="5" destOrd="0" presId="urn:microsoft.com/office/officeart/2005/8/layout/lProcess3"/>
    <dgm:cxn modelId="{62EB2363-4D6E-40DA-AD0E-0998F109E19B}" type="presParOf" srcId="{504ADA86-D34D-4F90-8ABC-B70BAC22F2A5}" destId="{635255C5-0338-420D-9CDB-3C31756BC3E8}" srcOrd="6" destOrd="0" presId="urn:microsoft.com/office/officeart/2005/8/layout/lProcess3"/>
    <dgm:cxn modelId="{F6982AED-69F2-4531-9A68-853BCC4B80E9}" type="presParOf" srcId="{52203FCC-5BE1-45B6-9229-8D739D8884B2}" destId="{EFC624D8-E618-4D5E-A190-D3C2E87E0125}" srcOrd="3" destOrd="0" presId="urn:microsoft.com/office/officeart/2005/8/layout/lProcess3"/>
    <dgm:cxn modelId="{06D8B24B-58B7-48DD-9589-B5CEBB995C45}" type="presParOf" srcId="{52203FCC-5BE1-45B6-9229-8D739D8884B2}" destId="{7C4FDF9F-8688-4C43-9913-FCE23CB6358D}" srcOrd="4" destOrd="0" presId="urn:microsoft.com/office/officeart/2005/8/layout/lProcess3"/>
    <dgm:cxn modelId="{77C15F50-F587-4A51-9B8E-736914D1A446}" type="presParOf" srcId="{7C4FDF9F-8688-4C43-9913-FCE23CB6358D}" destId="{21FD10FD-FBC7-4819-B66D-1B106EF6302A}" srcOrd="0" destOrd="0" presId="urn:microsoft.com/office/officeart/2005/8/layout/lProcess3"/>
    <dgm:cxn modelId="{601CFAE7-9282-467E-90B4-0C88101205E4}" type="presParOf" srcId="{7C4FDF9F-8688-4C43-9913-FCE23CB6358D}" destId="{7651D97D-4404-4EFE-9AF8-9413788627B0}" srcOrd="1" destOrd="0" presId="urn:microsoft.com/office/officeart/2005/8/layout/lProcess3"/>
    <dgm:cxn modelId="{7EE31A00-E3CA-454E-8AA6-892AA4BD500E}" type="presParOf" srcId="{7C4FDF9F-8688-4C43-9913-FCE23CB6358D}" destId="{726444FB-E67D-4094-BB8B-619CAE8B7E3D}" srcOrd="2" destOrd="0" presId="urn:microsoft.com/office/officeart/2005/8/layout/lProcess3"/>
    <dgm:cxn modelId="{0D2C6CF3-F8BA-4FCE-895D-E20247F0F0D4}" type="presParOf" srcId="{7C4FDF9F-8688-4C43-9913-FCE23CB6358D}" destId="{80DC2EE0-8B79-4137-B611-4C5F4E1A3AE9}" srcOrd="3" destOrd="0" presId="urn:microsoft.com/office/officeart/2005/8/layout/lProcess3"/>
    <dgm:cxn modelId="{E1905A52-13FE-4CA2-89C0-1E7F8665D058}" type="presParOf" srcId="{7C4FDF9F-8688-4C43-9913-FCE23CB6358D}" destId="{01F6C6BF-9A34-469C-89EF-7CEEAD83206E}" srcOrd="4"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8B87A-9484-4145-AA40-F5E8F4FFEC3C}">
      <dsp:nvSpPr>
        <dsp:cNvPr id="0" name=""/>
        <dsp:cNvSpPr/>
      </dsp:nvSpPr>
      <dsp:spPr>
        <a:xfrm>
          <a:off x="1690662" y="239"/>
          <a:ext cx="1953126" cy="781250"/>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t>January</a:t>
          </a:r>
        </a:p>
      </dsp:txBody>
      <dsp:txXfrm>
        <a:off x="2081287" y="239"/>
        <a:ext cx="1171876" cy="781250"/>
      </dsp:txXfrm>
    </dsp:sp>
    <dsp:sp modelId="{107C8564-AEAD-4DEB-A6AA-5D013C4E9229}">
      <dsp:nvSpPr>
        <dsp:cNvPr id="0" name=""/>
        <dsp:cNvSpPr/>
      </dsp:nvSpPr>
      <dsp:spPr>
        <a:xfrm>
          <a:off x="3389882" y="66645"/>
          <a:ext cx="1621094" cy="648437"/>
        </a:xfrm>
        <a:prstGeom prst="chevron">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dirty="0"/>
            <a:t>Introduction</a:t>
          </a:r>
        </a:p>
      </dsp:txBody>
      <dsp:txXfrm>
        <a:off x="3714101" y="66645"/>
        <a:ext cx="972657" cy="648437"/>
      </dsp:txXfrm>
    </dsp:sp>
    <dsp:sp modelId="{D1E54830-C5F7-430F-9D69-3367B21005B1}">
      <dsp:nvSpPr>
        <dsp:cNvPr id="0" name=""/>
        <dsp:cNvSpPr/>
      </dsp:nvSpPr>
      <dsp:spPr>
        <a:xfrm>
          <a:off x="4784024" y="66645"/>
          <a:ext cx="1621094" cy="648437"/>
        </a:xfrm>
        <a:prstGeom prst="chevron">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dirty="0"/>
            <a:t>Literature Review</a:t>
          </a:r>
        </a:p>
      </dsp:txBody>
      <dsp:txXfrm>
        <a:off x="5108243" y="66645"/>
        <a:ext cx="972657" cy="648437"/>
      </dsp:txXfrm>
    </dsp:sp>
    <dsp:sp modelId="{ACB54943-5841-43E4-8090-CE28C6157EE9}">
      <dsp:nvSpPr>
        <dsp:cNvPr id="0" name=""/>
        <dsp:cNvSpPr/>
      </dsp:nvSpPr>
      <dsp:spPr>
        <a:xfrm>
          <a:off x="6178165" y="66645"/>
          <a:ext cx="1621094" cy="648437"/>
        </a:xfrm>
        <a:prstGeom prst="chevron">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a:t>Methodology</a:t>
          </a:r>
          <a:endParaRPr lang="en-GB" sz="1300" kern="1200" dirty="0"/>
        </a:p>
      </dsp:txBody>
      <dsp:txXfrm>
        <a:off x="6502384" y="66645"/>
        <a:ext cx="972657" cy="648437"/>
      </dsp:txXfrm>
    </dsp:sp>
    <dsp:sp modelId="{55F12E94-41B1-46A7-804E-A98846AF5D7C}">
      <dsp:nvSpPr>
        <dsp:cNvPr id="0" name=""/>
        <dsp:cNvSpPr/>
      </dsp:nvSpPr>
      <dsp:spPr>
        <a:xfrm>
          <a:off x="1690662" y="890864"/>
          <a:ext cx="1953126" cy="781250"/>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t>Feb/March</a:t>
          </a:r>
        </a:p>
      </dsp:txBody>
      <dsp:txXfrm>
        <a:off x="2081287" y="890864"/>
        <a:ext cx="1171876" cy="781250"/>
      </dsp:txXfrm>
    </dsp:sp>
    <dsp:sp modelId="{6055A7E3-5265-4306-8DFB-905CA12ED7C3}">
      <dsp:nvSpPr>
        <dsp:cNvPr id="0" name=""/>
        <dsp:cNvSpPr/>
      </dsp:nvSpPr>
      <dsp:spPr>
        <a:xfrm>
          <a:off x="3389882" y="957271"/>
          <a:ext cx="1621094" cy="648437"/>
        </a:xfrm>
        <a:prstGeom prst="chevron">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dirty="0"/>
            <a:t>Fieldwork</a:t>
          </a:r>
        </a:p>
      </dsp:txBody>
      <dsp:txXfrm>
        <a:off x="3714101" y="957271"/>
        <a:ext cx="972657" cy="648437"/>
      </dsp:txXfrm>
    </dsp:sp>
    <dsp:sp modelId="{4A843C6C-F7AD-4607-A963-287E073DB98B}">
      <dsp:nvSpPr>
        <dsp:cNvPr id="0" name=""/>
        <dsp:cNvSpPr/>
      </dsp:nvSpPr>
      <dsp:spPr>
        <a:xfrm>
          <a:off x="4784024" y="957271"/>
          <a:ext cx="1621094" cy="648437"/>
        </a:xfrm>
        <a:prstGeom prst="chevron">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a:t>Analysis</a:t>
          </a:r>
          <a:endParaRPr lang="en-GB" sz="1300" kern="1200" dirty="0"/>
        </a:p>
      </dsp:txBody>
      <dsp:txXfrm>
        <a:off x="5108243" y="957271"/>
        <a:ext cx="972657" cy="648437"/>
      </dsp:txXfrm>
    </dsp:sp>
    <dsp:sp modelId="{635255C5-0338-420D-9CDB-3C31756BC3E8}">
      <dsp:nvSpPr>
        <dsp:cNvPr id="0" name=""/>
        <dsp:cNvSpPr/>
      </dsp:nvSpPr>
      <dsp:spPr>
        <a:xfrm>
          <a:off x="6178165" y="957271"/>
          <a:ext cx="1621094" cy="648437"/>
        </a:xfrm>
        <a:prstGeom prst="chevron">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a:t>Results</a:t>
          </a:r>
          <a:endParaRPr lang="en-GB" sz="1300" kern="1200" dirty="0"/>
        </a:p>
      </dsp:txBody>
      <dsp:txXfrm>
        <a:off x="6502384" y="957271"/>
        <a:ext cx="972657" cy="648437"/>
      </dsp:txXfrm>
    </dsp:sp>
    <dsp:sp modelId="{21FD10FD-FBC7-4819-B66D-1B106EF6302A}">
      <dsp:nvSpPr>
        <dsp:cNvPr id="0" name=""/>
        <dsp:cNvSpPr/>
      </dsp:nvSpPr>
      <dsp:spPr>
        <a:xfrm>
          <a:off x="1690662" y="1781490"/>
          <a:ext cx="1953126" cy="781250"/>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t>April</a:t>
          </a:r>
        </a:p>
      </dsp:txBody>
      <dsp:txXfrm>
        <a:off x="2081287" y="1781490"/>
        <a:ext cx="1171876" cy="781250"/>
      </dsp:txXfrm>
    </dsp:sp>
    <dsp:sp modelId="{726444FB-E67D-4094-BB8B-619CAE8B7E3D}">
      <dsp:nvSpPr>
        <dsp:cNvPr id="0" name=""/>
        <dsp:cNvSpPr/>
      </dsp:nvSpPr>
      <dsp:spPr>
        <a:xfrm>
          <a:off x="3389882" y="1847896"/>
          <a:ext cx="1621094" cy="648437"/>
        </a:xfrm>
        <a:prstGeom prst="chevron">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dirty="0"/>
            <a:t>Discussion</a:t>
          </a:r>
        </a:p>
      </dsp:txBody>
      <dsp:txXfrm>
        <a:off x="3714101" y="1847896"/>
        <a:ext cx="972657" cy="648437"/>
      </dsp:txXfrm>
    </dsp:sp>
    <dsp:sp modelId="{01F6C6BF-9A34-469C-89EF-7CEEAD83206E}">
      <dsp:nvSpPr>
        <dsp:cNvPr id="0" name=""/>
        <dsp:cNvSpPr/>
      </dsp:nvSpPr>
      <dsp:spPr>
        <a:xfrm>
          <a:off x="4784024" y="1847896"/>
          <a:ext cx="1621094" cy="648437"/>
        </a:xfrm>
        <a:prstGeom prst="chevron">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dirty="0"/>
            <a:t>Conclusion</a:t>
          </a:r>
        </a:p>
      </dsp:txBody>
      <dsp:txXfrm>
        <a:off x="5108243" y="1847896"/>
        <a:ext cx="972657" cy="648437"/>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400C05-9932-4D36-9612-53E9121F958E}" type="datetimeFigureOut">
              <a:rPr lang="en-GB" smtClean="0"/>
              <a:t>20/01/2026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50E7BD-6B3A-4FCE-A7AE-C7F48499D955}" type="slidenum">
              <a:rPr lang="en-GB" smtClean="0"/>
              <a:t>‹#›</a:t>
            </a:fld>
            <a:endParaRPr lang="en-GB"/>
          </a:p>
        </p:txBody>
      </p:sp>
    </p:spTree>
    <p:extLst>
      <p:ext uri="{BB962C8B-B14F-4D97-AF65-F5344CB8AC3E}">
        <p14:creationId xmlns:p14="http://schemas.microsoft.com/office/powerpoint/2010/main" val="461242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50E7BD-6B3A-4FCE-A7AE-C7F48499D955}" type="slidenum">
              <a:rPr lang="en-GB" smtClean="0"/>
              <a:t>3</a:t>
            </a:fld>
            <a:endParaRPr lang="en-GB"/>
          </a:p>
        </p:txBody>
      </p:sp>
    </p:spTree>
    <p:extLst>
      <p:ext uri="{BB962C8B-B14F-4D97-AF65-F5344CB8AC3E}">
        <p14:creationId xmlns:p14="http://schemas.microsoft.com/office/powerpoint/2010/main" val="3107007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GIS – current </a:t>
            </a:r>
            <a:r>
              <a:rPr lang="en-GB" dirty="0" err="1"/>
              <a:t>welsh</a:t>
            </a:r>
            <a:r>
              <a:rPr lang="en-GB" dirty="0"/>
              <a:t> knowledge grey literature say it should grow. Used key phrases in search. Talk about GIS</a:t>
            </a:r>
          </a:p>
        </p:txBody>
      </p:sp>
      <p:sp>
        <p:nvSpPr>
          <p:cNvPr id="4" name="Slide Number Placeholder 3"/>
          <p:cNvSpPr>
            <a:spLocks noGrp="1"/>
          </p:cNvSpPr>
          <p:nvPr>
            <p:ph type="sldNum" sz="quarter" idx="5"/>
          </p:nvPr>
        </p:nvSpPr>
        <p:spPr/>
        <p:txBody>
          <a:bodyPr/>
          <a:lstStyle/>
          <a:p>
            <a:fld id="{4E50E7BD-6B3A-4FCE-A7AE-C7F48499D955}" type="slidenum">
              <a:rPr lang="en-GB" smtClean="0"/>
              <a:t>4</a:t>
            </a:fld>
            <a:endParaRPr lang="en-GB"/>
          </a:p>
        </p:txBody>
      </p:sp>
    </p:spTree>
    <p:extLst>
      <p:ext uri="{BB962C8B-B14F-4D97-AF65-F5344CB8AC3E}">
        <p14:creationId xmlns:p14="http://schemas.microsoft.com/office/powerpoint/2010/main" val="520467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6EA16E-D1A8-424E-AE37-EB208E39CA42}"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1997710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6EA16E-D1A8-424E-AE37-EB208E39CA42}"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3177850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6EA16E-D1A8-424E-AE37-EB208E39CA42}"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1221144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6EA16E-D1A8-424E-AE37-EB208E39CA42}" type="datetimeFigureOut">
              <a:rPr lang="en-GB" smtClean="0"/>
              <a:t>20/01/2026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3929311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6EA16E-D1A8-424E-AE37-EB208E39CA42}" type="datetimeFigureOut">
              <a:rPr lang="en-GB" smtClean="0"/>
              <a:t>20/01/2026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1232771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6EA16E-D1A8-424E-AE37-EB208E39CA42}" type="datetimeFigureOut">
              <a:rPr lang="en-GB" smtClean="0"/>
              <a:t>20/01/2026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1551617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6EA16E-D1A8-424E-AE37-EB208E39CA42}" type="datetimeFigureOut">
              <a:rPr lang="en-GB" smtClean="0"/>
              <a:t>20/01/2026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1592689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6EA16E-D1A8-424E-AE37-EB208E39CA42}" type="datetimeFigureOut">
              <a:rPr lang="en-GB" smtClean="0"/>
              <a:t>20/01/2026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1034443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96EA16E-D1A8-424E-AE37-EB208E39CA42}" type="datetimeFigureOut">
              <a:rPr lang="en-GB" smtClean="0"/>
              <a:t>20/01/2026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536922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6EA16E-D1A8-424E-AE37-EB208E39CA42}"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534128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6EA16E-D1A8-424E-AE37-EB208E39CA42}"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9F9558-D8C5-422E-976E-4C1850B8CCD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740950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6EA16E-D1A8-424E-AE37-EB208E39CA42}"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38238587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6EA16E-D1A8-424E-AE37-EB208E39CA42}"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9F9558-D8C5-422E-976E-4C1850B8CCD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25925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6EA16E-D1A8-424E-AE37-EB208E39CA42}"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9154032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6EA16E-D1A8-424E-AE37-EB208E39CA42}"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33893571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6EA16E-D1A8-424E-AE37-EB208E39CA42}" type="datetimeFigureOut">
              <a:rPr lang="en-GB" smtClean="0"/>
              <a:t>20/01/2026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9F9558-D8C5-422E-976E-4C1850B8CCDF}" type="slidenum">
              <a:rPr lang="en-GB" smtClean="0"/>
              <a:t>‹#›</a:t>
            </a:fld>
            <a:endParaRPr lang="en-GB"/>
          </a:p>
        </p:txBody>
      </p:sp>
    </p:spTree>
    <p:extLst>
      <p:ext uri="{BB962C8B-B14F-4D97-AF65-F5344CB8AC3E}">
        <p14:creationId xmlns:p14="http://schemas.microsoft.com/office/powerpoint/2010/main" val="4071155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96EA16E-D1A8-424E-AE37-EB208E39CA42}" type="datetimeFigureOut">
              <a:rPr lang="en-GB" smtClean="0"/>
              <a:t>20/01/2026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B9F9558-D8C5-422E-976E-4C1850B8CCDF}" type="slidenum">
              <a:rPr lang="en-GB" smtClean="0"/>
              <a:t>‹#›</a:t>
            </a:fld>
            <a:endParaRPr lang="en-GB"/>
          </a:p>
        </p:txBody>
      </p:sp>
    </p:spTree>
    <p:extLst>
      <p:ext uri="{BB962C8B-B14F-4D97-AF65-F5344CB8AC3E}">
        <p14:creationId xmlns:p14="http://schemas.microsoft.com/office/powerpoint/2010/main" val="27359085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doi.org/10.46873/2300-3960.1321" TargetMode="External"/><Relationship Id="rId3" Type="http://schemas.openxmlformats.org/officeDocument/2006/relationships/hyperlink" Target="https://doi.org/10.1016/0006-3207(91)90036-9" TargetMode="External"/><Relationship Id="rId7" Type="http://schemas.openxmlformats.org/officeDocument/2006/relationships/hyperlink" Target="https://doi.org/10.1007/s10530-018-1684-5" TargetMode="External"/><Relationship Id="rId2" Type="http://schemas.openxmlformats.org/officeDocument/2006/relationships/hyperlink" Target="https://archive.bsbi.org.uk/Wats23p93.pdf" TargetMode="External"/><Relationship Id="rId1" Type="http://schemas.openxmlformats.org/officeDocument/2006/relationships/slideLayout" Target="../slideLayouts/slideLayout2.xml"/><Relationship Id="rId6" Type="http://schemas.openxmlformats.org/officeDocument/2006/relationships/hyperlink" Target="https://doi.org/10.3390/rs3020319" TargetMode="External"/><Relationship Id="rId5" Type="http://schemas.openxmlformats.org/officeDocument/2006/relationships/hyperlink" Target="https://doi.org/10.1017/wsc.2021.62" TargetMode="External"/><Relationship Id="rId4" Type="http://schemas.openxmlformats.org/officeDocument/2006/relationships/hyperlink" Target="https://doi.org/10.2307/2261459" TargetMode="External"/><Relationship Id="rId9" Type="http://schemas.openxmlformats.org/officeDocument/2006/relationships/hyperlink" Target="https://doi.org/10.1108/026308012112266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2EE7A-010D-6242-EDDA-33D210EE79DC}"/>
              </a:ext>
            </a:extLst>
          </p:cNvPr>
          <p:cNvSpPr>
            <a:spLocks noGrp="1"/>
          </p:cNvSpPr>
          <p:nvPr>
            <p:ph type="ctrTitle"/>
          </p:nvPr>
        </p:nvSpPr>
        <p:spPr/>
        <p:txBody>
          <a:bodyPr/>
          <a:lstStyle/>
          <a:p>
            <a:r>
              <a:rPr lang="en-GB" dirty="0"/>
              <a:t>To what extent does Japanese Knotweed grow on mine spoil sites in Wales?</a:t>
            </a:r>
          </a:p>
        </p:txBody>
      </p:sp>
      <p:sp>
        <p:nvSpPr>
          <p:cNvPr id="3" name="Subtitle 2">
            <a:extLst>
              <a:ext uri="{FF2B5EF4-FFF2-40B4-BE49-F238E27FC236}">
                <a16:creationId xmlns:a16="http://schemas.microsoft.com/office/drawing/2014/main" id="{81DC6D57-8C89-C817-A3A9-EB65A85A94CE}"/>
              </a:ext>
            </a:extLst>
          </p:cNvPr>
          <p:cNvSpPr>
            <a:spLocks noGrp="1"/>
          </p:cNvSpPr>
          <p:nvPr>
            <p:ph type="subTitle" idx="1"/>
          </p:nvPr>
        </p:nvSpPr>
        <p:spPr/>
        <p:txBody>
          <a:bodyPr>
            <a:normAutofit lnSpcReduction="10000"/>
          </a:bodyPr>
          <a:lstStyle/>
          <a:p>
            <a:r>
              <a:rPr lang="en-GB" dirty="0"/>
              <a:t>Catherine Parnaby</a:t>
            </a:r>
          </a:p>
          <a:p>
            <a:r>
              <a:rPr lang="en-GB" dirty="0"/>
              <a:t>2412703</a:t>
            </a:r>
          </a:p>
          <a:p>
            <a:r>
              <a:rPr lang="en-GB" dirty="0"/>
              <a:t>Supervisor: Alisdair Cunningham</a:t>
            </a:r>
          </a:p>
        </p:txBody>
      </p:sp>
    </p:spTree>
    <p:extLst>
      <p:ext uri="{BB962C8B-B14F-4D97-AF65-F5344CB8AC3E}">
        <p14:creationId xmlns:p14="http://schemas.microsoft.com/office/powerpoint/2010/main" val="2384238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BF7FF-48A4-80B8-5177-747A16ED622C}"/>
              </a:ext>
            </a:extLst>
          </p:cNvPr>
          <p:cNvSpPr>
            <a:spLocks noGrp="1"/>
          </p:cNvSpPr>
          <p:nvPr>
            <p:ph type="title"/>
          </p:nvPr>
        </p:nvSpPr>
        <p:spPr/>
        <p:txBody>
          <a:bodyPr>
            <a:noAutofit/>
          </a:bodyPr>
          <a:lstStyle/>
          <a:p>
            <a:r>
              <a:rPr lang="en-GB" sz="2800" dirty="0"/>
              <a:t>Background</a:t>
            </a:r>
          </a:p>
        </p:txBody>
      </p:sp>
      <p:sp>
        <p:nvSpPr>
          <p:cNvPr id="3" name="Content Placeholder 2">
            <a:extLst>
              <a:ext uri="{FF2B5EF4-FFF2-40B4-BE49-F238E27FC236}">
                <a16:creationId xmlns:a16="http://schemas.microsoft.com/office/drawing/2014/main" id="{2D56F5B8-DE19-7408-42B6-F361E717110B}"/>
              </a:ext>
            </a:extLst>
          </p:cNvPr>
          <p:cNvSpPr>
            <a:spLocks noGrp="1"/>
          </p:cNvSpPr>
          <p:nvPr>
            <p:ph idx="1"/>
          </p:nvPr>
        </p:nvSpPr>
        <p:spPr>
          <a:xfrm>
            <a:off x="677334" y="1488613"/>
            <a:ext cx="8596668" cy="3880773"/>
          </a:xfrm>
        </p:spPr>
        <p:txBody>
          <a:bodyPr/>
          <a:lstStyle/>
          <a:p>
            <a:endParaRPr lang="en-GB" dirty="0"/>
          </a:p>
          <a:p>
            <a:r>
              <a:rPr lang="en-GB" dirty="0"/>
              <a:t>Japanese Knotweed – Invasive Non-Native Species</a:t>
            </a:r>
          </a:p>
          <a:p>
            <a:r>
              <a:rPr lang="en-GB" dirty="0"/>
              <a:t>Wide distribution – riparian/waste ground</a:t>
            </a:r>
          </a:p>
          <a:p>
            <a:r>
              <a:rPr lang="en-GB" dirty="0"/>
              <a:t>Wales has huge areas of mine spoil – supposedly optimal conditions </a:t>
            </a:r>
          </a:p>
          <a:p>
            <a:r>
              <a:rPr lang="en-GB" dirty="0"/>
              <a:t>Knowledge gap? Limited white papers linking the two </a:t>
            </a:r>
          </a:p>
          <a:p>
            <a:endParaRPr lang="en-GB" dirty="0"/>
          </a:p>
          <a:p>
            <a:pPr marL="0" indent="0">
              <a:buNone/>
            </a:pPr>
            <a:r>
              <a:rPr lang="en-GB" dirty="0"/>
              <a:t>Beerling, Bailey and Conolly, (1994)</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54133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9278D-CB71-C84D-A75E-01D392F1EB7D}"/>
              </a:ext>
            </a:extLst>
          </p:cNvPr>
          <p:cNvSpPr>
            <a:spLocks noGrp="1"/>
          </p:cNvSpPr>
          <p:nvPr>
            <p:ph type="title"/>
          </p:nvPr>
        </p:nvSpPr>
        <p:spPr/>
        <p:txBody>
          <a:bodyPr>
            <a:normAutofit/>
          </a:bodyPr>
          <a:lstStyle/>
          <a:p>
            <a:r>
              <a:rPr lang="en-GB" sz="2800" dirty="0"/>
              <a:t>Aims and objectives</a:t>
            </a:r>
          </a:p>
        </p:txBody>
      </p:sp>
      <p:sp>
        <p:nvSpPr>
          <p:cNvPr id="3" name="Content Placeholder 2">
            <a:extLst>
              <a:ext uri="{FF2B5EF4-FFF2-40B4-BE49-F238E27FC236}">
                <a16:creationId xmlns:a16="http://schemas.microsoft.com/office/drawing/2014/main" id="{46ADF838-E8DB-D9D9-22BA-2602F5FEB60D}"/>
              </a:ext>
            </a:extLst>
          </p:cNvPr>
          <p:cNvSpPr>
            <a:spLocks noGrp="1"/>
          </p:cNvSpPr>
          <p:nvPr>
            <p:ph idx="1"/>
          </p:nvPr>
        </p:nvSpPr>
        <p:spPr/>
        <p:txBody>
          <a:bodyPr>
            <a:normAutofit fontScale="92500" lnSpcReduction="10000"/>
          </a:bodyPr>
          <a:lstStyle/>
          <a:p>
            <a:r>
              <a:rPr lang="en-GB" dirty="0"/>
              <a:t>Null Hypothesis – JKW does not grow on mine spoil</a:t>
            </a:r>
          </a:p>
          <a:p>
            <a:r>
              <a:rPr lang="en-GB" dirty="0"/>
              <a:t>Alt Hypothesis – JKW does grow on mine spoil but limited in distribution and/or density</a:t>
            </a:r>
          </a:p>
          <a:p>
            <a:endParaRPr lang="en-GB" dirty="0"/>
          </a:p>
          <a:p>
            <a:r>
              <a:rPr lang="en-GB" dirty="0"/>
              <a:t>Review literature to determine current knowledge on JKW in Wales and presence on mine spoil</a:t>
            </a:r>
          </a:p>
          <a:p>
            <a:r>
              <a:rPr lang="en-GB" dirty="0"/>
              <a:t>Review GIS datasets to assess current known distribution</a:t>
            </a:r>
          </a:p>
          <a:p>
            <a:r>
              <a:rPr lang="en-GB" dirty="0"/>
              <a:t>To create a map of surveyed mine spoil sites and recorded JKW occurrences using GIS</a:t>
            </a:r>
          </a:p>
          <a:p>
            <a:r>
              <a:rPr lang="en-GB" dirty="0"/>
              <a:t>To conduct field surveys at selected mine spoil sites in Wales to record the presence/absence and relative abundance of </a:t>
            </a:r>
            <a:r>
              <a:rPr lang="en-GB" i="1" dirty="0"/>
              <a:t>JKW</a:t>
            </a:r>
            <a:r>
              <a:rPr lang="en-GB" dirty="0"/>
              <a:t>.</a:t>
            </a:r>
          </a:p>
          <a:p>
            <a:r>
              <a:rPr lang="en-GB" dirty="0"/>
              <a:t>To analyse findings in order to prove/disprove null hypothesis</a:t>
            </a:r>
          </a:p>
        </p:txBody>
      </p:sp>
    </p:spTree>
    <p:extLst>
      <p:ext uri="{BB962C8B-B14F-4D97-AF65-F5344CB8AC3E}">
        <p14:creationId xmlns:p14="http://schemas.microsoft.com/office/powerpoint/2010/main" val="1144216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F37B0-0C49-4B8F-35D2-787681C1ADFF}"/>
              </a:ext>
            </a:extLst>
          </p:cNvPr>
          <p:cNvSpPr>
            <a:spLocks noGrp="1"/>
          </p:cNvSpPr>
          <p:nvPr>
            <p:ph type="title"/>
          </p:nvPr>
        </p:nvSpPr>
        <p:spPr/>
        <p:txBody>
          <a:bodyPr>
            <a:noAutofit/>
          </a:bodyPr>
          <a:lstStyle/>
          <a:p>
            <a:r>
              <a:rPr lang="en-GB" sz="2800" dirty="0"/>
              <a:t>Literature Review</a:t>
            </a:r>
          </a:p>
        </p:txBody>
      </p:sp>
      <p:sp>
        <p:nvSpPr>
          <p:cNvPr id="3" name="Content Placeholder 2">
            <a:extLst>
              <a:ext uri="{FF2B5EF4-FFF2-40B4-BE49-F238E27FC236}">
                <a16:creationId xmlns:a16="http://schemas.microsoft.com/office/drawing/2014/main" id="{D951E6DB-8C35-5320-0082-011CD1D494C5}"/>
              </a:ext>
            </a:extLst>
          </p:cNvPr>
          <p:cNvSpPr>
            <a:spLocks noGrp="1"/>
          </p:cNvSpPr>
          <p:nvPr>
            <p:ph idx="1"/>
          </p:nvPr>
        </p:nvSpPr>
        <p:spPr>
          <a:xfrm>
            <a:off x="753534" y="2870200"/>
            <a:ext cx="9457266" cy="3880773"/>
          </a:xfrm>
        </p:spPr>
        <p:txBody>
          <a:bodyPr>
            <a:normAutofit/>
          </a:bodyPr>
          <a:lstStyle/>
          <a:p>
            <a:pPr marL="0" indent="0">
              <a:buNone/>
            </a:pPr>
            <a:r>
              <a:rPr lang="en-GB" dirty="0">
                <a:ln w="0"/>
                <a:solidFill>
                  <a:schemeClr val="accent1"/>
                </a:solidFill>
                <a:effectLst>
                  <a:outerShdw blurRad="38100" dist="25400" dir="5400000" algn="ctr" rotWithShape="0">
                    <a:srgbClr val="6E747A">
                      <a:alpha val="43000"/>
                    </a:srgbClr>
                  </a:outerShdw>
                </a:effectLst>
              </a:rPr>
              <a:t>Key Papers </a:t>
            </a:r>
          </a:p>
          <a:p>
            <a:r>
              <a:rPr lang="en-GB" dirty="0"/>
              <a:t>Beerling,(1991) – Assessed 5 rivers in </a:t>
            </a:r>
            <a:r>
              <a:rPr lang="en-GB" dirty="0" err="1"/>
              <a:t>S.Wales</a:t>
            </a:r>
            <a:r>
              <a:rPr lang="en-GB" dirty="0"/>
              <a:t> – unable to access paper but states high abundance of JKW on waste ground and land drainage.  </a:t>
            </a:r>
          </a:p>
          <a:p>
            <a:r>
              <a:rPr lang="en-GB" dirty="0"/>
              <a:t>Beerling, Bailey and Conolly, (1994) – Overview of identification / distribution</a:t>
            </a:r>
          </a:p>
          <a:p>
            <a:r>
              <a:rPr lang="en-GB" dirty="0"/>
              <a:t>Jones et al. (2011) – Using remote sensing/ GIS to detect JKW</a:t>
            </a:r>
          </a:p>
          <a:p>
            <a:r>
              <a:rPr lang="en-GB" dirty="0"/>
              <a:t>Jones et al. (2018) – Management of JKW – in South Wales</a:t>
            </a:r>
          </a:p>
          <a:p>
            <a:r>
              <a:rPr lang="en-GB" dirty="0"/>
              <a:t>Olszewski (2021) – Growth of JKW on mine spoil in Poland</a:t>
            </a:r>
          </a:p>
          <a:p>
            <a:r>
              <a:rPr lang="en-GB" dirty="0"/>
              <a:t>Rahmonov et al. (2014) – Chemical composition from varying industrial sites in Poland</a:t>
            </a:r>
          </a:p>
        </p:txBody>
      </p:sp>
      <p:sp>
        <p:nvSpPr>
          <p:cNvPr id="8" name="TextBox 7">
            <a:extLst>
              <a:ext uri="{FF2B5EF4-FFF2-40B4-BE49-F238E27FC236}">
                <a16:creationId xmlns:a16="http://schemas.microsoft.com/office/drawing/2014/main" id="{9CF9CD27-4ACB-AB16-A907-14F9ECBC48BC}"/>
              </a:ext>
            </a:extLst>
          </p:cNvPr>
          <p:cNvSpPr txBox="1"/>
          <p:nvPr/>
        </p:nvSpPr>
        <p:spPr>
          <a:xfrm>
            <a:off x="1667933" y="1549400"/>
            <a:ext cx="2316237" cy="92333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Japanese Knotweed in Wales  </a:t>
            </a:r>
          </a:p>
          <a:p>
            <a:r>
              <a:rPr lang="en-GB" dirty="0"/>
              <a:t>2380 results</a:t>
            </a:r>
          </a:p>
        </p:txBody>
      </p:sp>
      <p:sp>
        <p:nvSpPr>
          <p:cNvPr id="9" name="TextBox 8">
            <a:extLst>
              <a:ext uri="{FF2B5EF4-FFF2-40B4-BE49-F238E27FC236}">
                <a16:creationId xmlns:a16="http://schemas.microsoft.com/office/drawing/2014/main" id="{D011E707-DBF7-5463-FDD5-31BB72203AB4}"/>
              </a:ext>
            </a:extLst>
          </p:cNvPr>
          <p:cNvSpPr txBox="1"/>
          <p:nvPr/>
        </p:nvSpPr>
        <p:spPr>
          <a:xfrm>
            <a:off x="5051868" y="1553029"/>
            <a:ext cx="2544838" cy="92333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Japanese Knotweed and mine spoil </a:t>
            </a:r>
          </a:p>
          <a:p>
            <a:r>
              <a:rPr lang="en-GB" dirty="0"/>
              <a:t>477 results</a:t>
            </a:r>
          </a:p>
        </p:txBody>
      </p:sp>
    </p:spTree>
    <p:extLst>
      <p:ext uri="{BB962C8B-B14F-4D97-AF65-F5344CB8AC3E}">
        <p14:creationId xmlns:p14="http://schemas.microsoft.com/office/powerpoint/2010/main" val="171029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81DD2-1387-6410-6B68-49B27AAA8CB2}"/>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C7BF724B-DDA3-B103-3E5F-072B24B2044E}"/>
              </a:ext>
            </a:extLst>
          </p:cNvPr>
          <p:cNvSpPr>
            <a:spLocks noGrp="1"/>
          </p:cNvSpPr>
          <p:nvPr>
            <p:ph idx="1"/>
          </p:nvPr>
        </p:nvSpPr>
        <p:spPr>
          <a:xfrm>
            <a:off x="677334" y="1488613"/>
            <a:ext cx="8477552" cy="1635587"/>
          </a:xfrm>
        </p:spPr>
        <p:txBody>
          <a:bodyPr>
            <a:normAutofit fontScale="85000" lnSpcReduction="10000"/>
          </a:bodyPr>
          <a:lstStyle/>
          <a:p>
            <a:r>
              <a:rPr lang="en-GB" dirty="0"/>
              <a:t>Field Surveys using DAFOR index along a 10m transect</a:t>
            </a:r>
          </a:p>
          <a:p>
            <a:r>
              <a:rPr lang="en-GB" dirty="0"/>
              <a:t>Collect coal tips data from Welsh Government Coal Tips Team </a:t>
            </a:r>
          </a:p>
          <a:p>
            <a:r>
              <a:rPr lang="en-GB" dirty="0"/>
              <a:t>Desk based analysis using QGIS to quantify extent of JKW and analyse any spatial patterns.  </a:t>
            </a:r>
          </a:p>
          <a:p>
            <a:r>
              <a:rPr lang="en-GB" dirty="0"/>
              <a:t>Use fieldwork and GIS to quantify the extent of JKW growth on mine spoil in Wales using presence/absence and relative abundance as metrics.</a:t>
            </a:r>
          </a:p>
          <a:p>
            <a:endParaRPr lang="en-GB" dirty="0"/>
          </a:p>
        </p:txBody>
      </p:sp>
      <p:graphicFrame>
        <p:nvGraphicFramePr>
          <p:cNvPr id="9" name="Diagram 8">
            <a:extLst>
              <a:ext uri="{FF2B5EF4-FFF2-40B4-BE49-F238E27FC236}">
                <a16:creationId xmlns:a16="http://schemas.microsoft.com/office/drawing/2014/main" id="{F0BA3308-D11A-3A99-701E-C6E5FC93A6AF}"/>
              </a:ext>
            </a:extLst>
          </p:cNvPr>
          <p:cNvGraphicFramePr/>
          <p:nvPr>
            <p:extLst>
              <p:ext uri="{D42A27DB-BD31-4B8C-83A1-F6EECF244321}">
                <p14:modId xmlns:p14="http://schemas.microsoft.com/office/powerpoint/2010/main" val="3494070855"/>
              </p:ext>
            </p:extLst>
          </p:nvPr>
        </p:nvGraphicFramePr>
        <p:xfrm>
          <a:off x="209248" y="3783097"/>
          <a:ext cx="9489923" cy="25629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0E6B20AC-4D97-738D-D01B-84C30B1B3790}"/>
              </a:ext>
            </a:extLst>
          </p:cNvPr>
          <p:cNvSpPr txBox="1"/>
          <p:nvPr/>
        </p:nvSpPr>
        <p:spPr>
          <a:xfrm>
            <a:off x="1436914" y="3222171"/>
            <a:ext cx="3624943" cy="400110"/>
          </a:xfrm>
          <a:prstGeom prst="rect">
            <a:avLst/>
          </a:prstGeom>
          <a:noFill/>
        </p:spPr>
        <p:txBody>
          <a:bodyPr wrap="square" rtlCol="0">
            <a:spAutoFit/>
          </a:bodyPr>
          <a:lstStyle/>
          <a:p>
            <a:r>
              <a:rPr lang="en-GB" sz="2000" dirty="0">
                <a:ln w="0"/>
                <a:solidFill>
                  <a:schemeClr val="accent1"/>
                </a:solidFill>
                <a:effectLst>
                  <a:outerShdw blurRad="38100" dist="25400" dir="5400000" algn="ctr" rotWithShape="0">
                    <a:srgbClr val="6E747A">
                      <a:alpha val="43000"/>
                    </a:srgbClr>
                  </a:outerShdw>
                </a:effectLst>
              </a:rPr>
              <a:t>Proposed timeline</a:t>
            </a:r>
          </a:p>
        </p:txBody>
      </p:sp>
    </p:spTree>
    <p:extLst>
      <p:ext uri="{BB962C8B-B14F-4D97-AF65-F5344CB8AC3E}">
        <p14:creationId xmlns:p14="http://schemas.microsoft.com/office/powerpoint/2010/main" val="1060852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1AA79-21B3-6727-4F78-A8F5A009F09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AB03C183-E042-DD95-0BAB-D8F0F6F71253}"/>
              </a:ext>
            </a:extLst>
          </p:cNvPr>
          <p:cNvSpPr>
            <a:spLocks noGrp="1"/>
          </p:cNvSpPr>
          <p:nvPr>
            <p:ph idx="1"/>
          </p:nvPr>
        </p:nvSpPr>
        <p:spPr>
          <a:xfrm>
            <a:off x="677334" y="2160589"/>
            <a:ext cx="8596668" cy="1867125"/>
          </a:xfrm>
        </p:spPr>
        <p:txBody>
          <a:bodyPr>
            <a:normAutofit/>
          </a:bodyPr>
          <a:lstStyle/>
          <a:p>
            <a:pPr marL="0" indent="0">
              <a:buNone/>
            </a:pPr>
            <a:r>
              <a:rPr lang="en-GB" dirty="0"/>
              <a:t>Considering the legacy of coal mining in Wales and the prolific spread of Japanese Knotweed, what’s missing is scientific research on the extent of growth of Japanese Knotweed on Welsh coal spoil and the follow-on questions that will undoubtedly arise from this knowledge. </a:t>
            </a:r>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0D8BAB7A-1DA8-24B1-5F7E-F24EE309710A}"/>
              </a:ext>
            </a:extLst>
          </p:cNvPr>
          <p:cNvSpPr txBox="1"/>
          <p:nvPr/>
        </p:nvSpPr>
        <p:spPr>
          <a:xfrm>
            <a:off x="3170634" y="4291133"/>
            <a:ext cx="3610067" cy="523220"/>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sz="2800" dirty="0">
                <a:latin typeface="+mj-lt"/>
              </a:rPr>
              <a:t>Any Questions?</a:t>
            </a:r>
          </a:p>
        </p:txBody>
      </p:sp>
    </p:spTree>
    <p:extLst>
      <p:ext uri="{BB962C8B-B14F-4D97-AF65-F5344CB8AC3E}">
        <p14:creationId xmlns:p14="http://schemas.microsoft.com/office/powerpoint/2010/main" val="3693622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B2EAD-3DEE-F203-EC25-57D450C8C93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659121A-DD47-5716-195A-1D7ECE013A3C}"/>
              </a:ext>
            </a:extLst>
          </p:cNvPr>
          <p:cNvSpPr>
            <a:spLocks noGrp="1"/>
          </p:cNvSpPr>
          <p:nvPr>
            <p:ph idx="1"/>
          </p:nvPr>
        </p:nvSpPr>
        <p:spPr/>
        <p:txBody>
          <a:bodyPr>
            <a:normAutofit fontScale="47500" lnSpcReduction="20000"/>
          </a:bodyPr>
          <a:lstStyle/>
          <a:p>
            <a:r>
              <a:rPr lang="en-GB" dirty="0"/>
              <a:t>Bailey, J. and Conoll, A. (2000) ‘Prize-winners to pariahs -A history of Japanese Knotweed </a:t>
            </a:r>
            <a:r>
              <a:rPr lang="en-GB" dirty="0" err="1"/>
              <a:t>s.l.</a:t>
            </a:r>
            <a:r>
              <a:rPr lang="en-GB" dirty="0"/>
              <a:t> (</a:t>
            </a:r>
            <a:r>
              <a:rPr lang="en-GB" dirty="0" err="1"/>
              <a:t>Polygonaceae</a:t>
            </a:r>
            <a:r>
              <a:rPr lang="en-GB" dirty="0"/>
              <a:t>) in the British Isles’, Watsonia, 23, pp. 93–110. Available at: </a:t>
            </a:r>
            <a:r>
              <a:rPr lang="en-GB" dirty="0">
                <a:hlinkClick r:id="rId2"/>
              </a:rPr>
              <a:t>https://archive.bsbi.org.uk/Wats23p93.pdf</a:t>
            </a:r>
            <a:r>
              <a:rPr lang="en-GB" dirty="0"/>
              <a:t>.</a:t>
            </a:r>
          </a:p>
          <a:p>
            <a:r>
              <a:rPr lang="en-GB" dirty="0"/>
              <a:t>Beerling, D.J. (1991) ‘The effect of Riparian land use on the occurrence and abundance of Japanese knotweed </a:t>
            </a:r>
            <a:r>
              <a:rPr lang="en-GB" dirty="0" err="1"/>
              <a:t>Reynoutria</a:t>
            </a:r>
            <a:r>
              <a:rPr lang="en-GB" dirty="0"/>
              <a:t> japonica on selected rivers in South Wales’, Biological Conservation, 55(3), pp. 329–337. Available at: </a:t>
            </a:r>
            <a:r>
              <a:rPr lang="en-GB" dirty="0">
                <a:hlinkClick r:id="rId3"/>
              </a:rPr>
              <a:t>https://doi.org/10.1016/0006-3207(91)90036-9</a:t>
            </a:r>
            <a:r>
              <a:rPr lang="en-GB" dirty="0"/>
              <a:t>.</a:t>
            </a:r>
          </a:p>
          <a:p>
            <a:r>
              <a:rPr lang="en-GB" dirty="0"/>
              <a:t>Beerling, D.J., Bailey, J.P. and Conolly, A.P. (1994) ‘</a:t>
            </a:r>
            <a:r>
              <a:rPr lang="en-GB" dirty="0" err="1"/>
              <a:t>Fallopia</a:t>
            </a:r>
            <a:r>
              <a:rPr lang="en-GB" dirty="0"/>
              <a:t> Japonica (</a:t>
            </a:r>
            <a:r>
              <a:rPr lang="en-GB" dirty="0" err="1"/>
              <a:t>Houtt</a:t>
            </a:r>
            <a:r>
              <a:rPr lang="en-GB" dirty="0"/>
              <a:t>.) </a:t>
            </a:r>
            <a:r>
              <a:rPr lang="en-GB" dirty="0" err="1"/>
              <a:t>Ronse</a:t>
            </a:r>
            <a:r>
              <a:rPr lang="en-GB" dirty="0"/>
              <a:t> Decraene’, The Journal of Ecology, 82(4), p. 959. Available at: </a:t>
            </a:r>
            <a:r>
              <a:rPr lang="en-GB" dirty="0">
                <a:hlinkClick r:id="rId4"/>
              </a:rPr>
              <a:t>https://doi.org/10.2307/2261459</a:t>
            </a:r>
            <a:r>
              <a:rPr lang="en-GB" dirty="0"/>
              <a:t>.</a:t>
            </a:r>
          </a:p>
          <a:p>
            <a:r>
              <a:rPr lang="en-GB"/>
              <a:t>Child, </a:t>
            </a:r>
            <a:r>
              <a:rPr lang="en-GB" dirty="0"/>
              <a:t>L. and Wade, P.M. (2000) </a:t>
            </a:r>
            <a:r>
              <a:rPr lang="en-GB" i="1" dirty="0"/>
              <a:t>The Japanese knotweed manual : the management and control of an invasive alien weed</a:t>
            </a:r>
            <a:r>
              <a:rPr lang="en-GB" dirty="0"/>
              <a:t>. Packard Publishing.</a:t>
            </a:r>
          </a:p>
          <a:p>
            <a:r>
              <a:rPr lang="en-GB" dirty="0"/>
              <a:t>Drazan, D. et al. (2021) ‘History of knotweed (</a:t>
            </a:r>
            <a:r>
              <a:rPr lang="en-GB" dirty="0" err="1"/>
              <a:t>Fallopia</a:t>
            </a:r>
            <a:r>
              <a:rPr lang="en-GB" dirty="0"/>
              <a:t> spp.) invasiveness’, Weed Science, 69(6), pp. 617–623. Available at: </a:t>
            </a:r>
            <a:r>
              <a:rPr lang="en-GB" dirty="0">
                <a:hlinkClick r:id="rId5"/>
              </a:rPr>
              <a:t>https://doi.org/10.1017/wsc.2021.62</a:t>
            </a:r>
            <a:r>
              <a:rPr lang="en-GB" dirty="0"/>
              <a:t>.</a:t>
            </a:r>
          </a:p>
          <a:p>
            <a:r>
              <a:rPr lang="en-GB" dirty="0"/>
              <a:t>Jones, D. et al. (2011) ‘Object-Based Image Analysis for Detection of Japanese Knotweed </a:t>
            </a:r>
            <a:r>
              <a:rPr lang="en-GB" dirty="0" err="1"/>
              <a:t>s.l.</a:t>
            </a:r>
            <a:r>
              <a:rPr lang="en-GB" dirty="0"/>
              <a:t> taxa (</a:t>
            </a:r>
            <a:r>
              <a:rPr lang="en-GB" dirty="0" err="1"/>
              <a:t>Polygonaceae</a:t>
            </a:r>
            <a:r>
              <a:rPr lang="en-GB" dirty="0"/>
              <a:t>) in Wales (UK)’, Remote Sensing, 3(2), pp. 319–342. Available at: </a:t>
            </a:r>
            <a:r>
              <a:rPr lang="en-GB" dirty="0">
                <a:hlinkClick r:id="rId6"/>
              </a:rPr>
              <a:t>https://doi.org/10.3390/rs3020319</a:t>
            </a:r>
            <a:r>
              <a:rPr lang="en-GB" dirty="0"/>
              <a:t>.</a:t>
            </a:r>
          </a:p>
          <a:p>
            <a:r>
              <a:rPr lang="en-GB" dirty="0"/>
              <a:t>Jones, D. et al. (2018) ‘Optimising physiochemical control of invasive Japanese knotweed’, Biological Invasions, 20(8), pp. 2091–2105. Available at: </a:t>
            </a:r>
            <a:r>
              <a:rPr lang="en-GB" dirty="0">
                <a:hlinkClick r:id="rId7"/>
              </a:rPr>
              <a:t>https://doi.org/10.1007/s10530-018-1684-5</a:t>
            </a:r>
            <a:r>
              <a:rPr lang="en-GB" dirty="0"/>
              <a:t>.</a:t>
            </a:r>
          </a:p>
          <a:p>
            <a:r>
              <a:rPr lang="en-GB" dirty="0"/>
              <a:t>Jones, D. (2020) Public information on invasive species in Wales:  Japanese knotweed. Welsh Government. Available at: https://www.gov.wales/sites/default/files/publications/2022-03/japanese-knotweed-public-information-controlling-invasive-species-wales.pdf (Accessed: 19 January 2026).</a:t>
            </a:r>
          </a:p>
          <a:p>
            <a:r>
              <a:rPr lang="en-GB" dirty="0"/>
              <a:t>Olszewski, P. (2021) ‘Growth of invasive plant species communities as a substantial issue in post-mining land development’, Journal of Sustainable Mining, 20(3), pp. 193–205. Available at: </a:t>
            </a:r>
            <a:r>
              <a:rPr lang="en-GB" dirty="0">
                <a:hlinkClick r:id="rId8"/>
              </a:rPr>
              <a:t>https://doi.org/10.46873/2300-3960.1321</a:t>
            </a:r>
            <a:r>
              <a:rPr lang="en-GB" dirty="0"/>
              <a:t>.</a:t>
            </a:r>
          </a:p>
          <a:p>
            <a:r>
              <a:rPr lang="en-GB" dirty="0"/>
              <a:t>Payne, T. and </a:t>
            </a:r>
            <a:r>
              <a:rPr lang="en-GB" dirty="0" err="1"/>
              <a:t>Hoxley</a:t>
            </a:r>
            <a:r>
              <a:rPr lang="en-GB" dirty="0"/>
              <a:t>, M. (2012) ‘Identifying and eradicating Japanese knotweed in the UK built environment’, Structural Survey, 30(1), pp. 24–42. Available at: </a:t>
            </a:r>
            <a:r>
              <a:rPr lang="en-GB" dirty="0">
                <a:hlinkClick r:id="rId9"/>
              </a:rPr>
              <a:t>https://doi.org/10.1108/02630801211226628</a:t>
            </a:r>
            <a:r>
              <a:rPr lang="en-GB" dirty="0"/>
              <a:t>.</a:t>
            </a:r>
          </a:p>
          <a:p>
            <a:r>
              <a:rPr lang="en-GB" dirty="0"/>
              <a:t>Rahmonov, O. et al. (2014) ‘Chemical composition of the leaves of </a:t>
            </a:r>
            <a:r>
              <a:rPr lang="en-GB" dirty="0" err="1"/>
              <a:t>Reynoutria</a:t>
            </a:r>
            <a:r>
              <a:rPr lang="en-GB" dirty="0"/>
              <a:t> japonica </a:t>
            </a:r>
            <a:r>
              <a:rPr lang="en-GB" dirty="0" err="1"/>
              <a:t>Houtt</a:t>
            </a:r>
            <a:r>
              <a:rPr lang="en-GB" dirty="0"/>
              <a:t>. and soil features in polluted areas’, Open Life Sciences, 9(3), pp. 320–330. Available at: https://doi.org/10.2478/s11535-013-0267-9.</a:t>
            </a:r>
          </a:p>
        </p:txBody>
      </p:sp>
    </p:spTree>
    <p:extLst>
      <p:ext uri="{BB962C8B-B14F-4D97-AF65-F5344CB8AC3E}">
        <p14:creationId xmlns:p14="http://schemas.microsoft.com/office/powerpoint/2010/main" val="22581169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447</TotalTime>
  <Words>967</Words>
  <Application>Microsoft Office PowerPoint</Application>
  <PresentationFormat>Widescreen</PresentationFormat>
  <Paragraphs>68</Paragraphs>
  <Slides>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Trebuchet MS</vt:lpstr>
      <vt:lpstr>Wingdings 3</vt:lpstr>
      <vt:lpstr>Facet</vt:lpstr>
      <vt:lpstr>To what extent does Japanese Knotweed grow on mine spoil sites in Wales?</vt:lpstr>
      <vt:lpstr>Background</vt:lpstr>
      <vt:lpstr>Aims and objectives</vt:lpstr>
      <vt:lpstr>Literature Review</vt:lpstr>
      <vt:lpstr>Methodology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Catherine Parnaby</dc:creator>
  <cp:lastModifiedBy>Catherine Parnaby</cp:lastModifiedBy>
  <cp:revision>1</cp:revision>
  <dcterms:created xsi:type="dcterms:W3CDTF">2026-01-18T22:23:08Z</dcterms:created>
  <dcterms:modified xsi:type="dcterms:W3CDTF">2026-01-20T10:59:11Z</dcterms:modified>
</cp:coreProperties>
</file>