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FEBF2E-43B9-40C2-9D45-AD128A376F59}" v="1826" dt="2024-01-11T10:35:43.8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40FB69-D4AC-4828-B5A5-F1102E064429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7D80500-BF98-4370-B3FF-1AE51C8686B2}">
      <dgm:prSet/>
      <dgm:spPr/>
      <dgm:t>
        <a:bodyPr/>
        <a:lstStyle/>
        <a:p>
          <a:r>
            <a:rPr lang="en-US"/>
            <a:t>ADHD is common worldwide </a:t>
          </a:r>
        </a:p>
      </dgm:t>
    </dgm:pt>
    <dgm:pt modelId="{C42537CA-EC70-4A32-BDCB-1BB2081BCEEC}" type="parTrans" cxnId="{C36E6B67-B4BA-45BE-9D98-C75C1A27C41E}">
      <dgm:prSet/>
      <dgm:spPr/>
      <dgm:t>
        <a:bodyPr/>
        <a:lstStyle/>
        <a:p>
          <a:endParaRPr lang="en-US"/>
        </a:p>
      </dgm:t>
    </dgm:pt>
    <dgm:pt modelId="{03236FF8-6EF1-4DC2-AF5D-5349A6B9564E}" type="sibTrans" cxnId="{C36E6B67-B4BA-45BE-9D98-C75C1A27C41E}">
      <dgm:prSet/>
      <dgm:spPr/>
      <dgm:t>
        <a:bodyPr/>
        <a:lstStyle/>
        <a:p>
          <a:endParaRPr lang="en-US"/>
        </a:p>
      </dgm:t>
    </dgm:pt>
    <dgm:pt modelId="{E0601E12-661C-4D61-B751-7703F400D880}">
      <dgm:prSet/>
      <dgm:spPr/>
      <dgm:t>
        <a:bodyPr/>
        <a:lstStyle/>
        <a:p>
          <a:r>
            <a:rPr lang="en-US"/>
            <a:t>Difficult for many people to understand ADHD</a:t>
          </a:r>
        </a:p>
      </dgm:t>
    </dgm:pt>
    <dgm:pt modelId="{5264B4A5-5CAE-4D9E-95FC-86D026A5F0E5}" type="parTrans" cxnId="{2E0E558B-F79C-46E9-BB96-A68447CE1D41}">
      <dgm:prSet/>
      <dgm:spPr/>
      <dgm:t>
        <a:bodyPr/>
        <a:lstStyle/>
        <a:p>
          <a:endParaRPr lang="en-US"/>
        </a:p>
      </dgm:t>
    </dgm:pt>
    <dgm:pt modelId="{43BCD1BC-73EA-429A-8152-B6681DE6F163}" type="sibTrans" cxnId="{2E0E558B-F79C-46E9-BB96-A68447CE1D41}">
      <dgm:prSet/>
      <dgm:spPr/>
      <dgm:t>
        <a:bodyPr/>
        <a:lstStyle/>
        <a:p>
          <a:endParaRPr lang="en-US"/>
        </a:p>
      </dgm:t>
    </dgm:pt>
    <dgm:pt modelId="{AB77A1C4-C2BF-49DC-AFD6-E554B69B1DDA}">
      <dgm:prSet/>
      <dgm:spPr/>
      <dgm:t>
        <a:bodyPr/>
        <a:lstStyle/>
        <a:p>
          <a:r>
            <a:rPr lang="en-US"/>
            <a:t>ADHD is form of disability </a:t>
          </a:r>
        </a:p>
      </dgm:t>
    </dgm:pt>
    <dgm:pt modelId="{8880B08A-2BD3-4BFB-8EDC-2C658CEE75DB}" type="parTrans" cxnId="{843C078C-2D14-4771-A7B9-E3ACB530C1D2}">
      <dgm:prSet/>
      <dgm:spPr/>
      <dgm:t>
        <a:bodyPr/>
        <a:lstStyle/>
        <a:p>
          <a:endParaRPr lang="en-US"/>
        </a:p>
      </dgm:t>
    </dgm:pt>
    <dgm:pt modelId="{E7B96B11-C7EE-47A1-B6A3-41C4998BFD7C}" type="sibTrans" cxnId="{843C078C-2D14-4771-A7B9-E3ACB530C1D2}">
      <dgm:prSet/>
      <dgm:spPr/>
      <dgm:t>
        <a:bodyPr/>
        <a:lstStyle/>
        <a:p>
          <a:endParaRPr lang="en-US"/>
        </a:p>
      </dgm:t>
    </dgm:pt>
    <dgm:pt modelId="{208DAA49-C7C4-464A-BF69-8492484B9A8A}">
      <dgm:prSet/>
      <dgm:spPr/>
      <dgm:t>
        <a:bodyPr/>
        <a:lstStyle/>
        <a:p>
          <a:r>
            <a:rPr lang="en-US"/>
            <a:t>ADHD is in children and adults </a:t>
          </a:r>
        </a:p>
      </dgm:t>
    </dgm:pt>
    <dgm:pt modelId="{6E74B8DC-92E1-4A77-9930-5985B93C3C16}" type="parTrans" cxnId="{07B83CFD-E018-4ABD-B727-D56315727780}">
      <dgm:prSet/>
      <dgm:spPr/>
      <dgm:t>
        <a:bodyPr/>
        <a:lstStyle/>
        <a:p>
          <a:endParaRPr lang="en-US"/>
        </a:p>
      </dgm:t>
    </dgm:pt>
    <dgm:pt modelId="{5B13358D-5A9A-42C0-BABB-BFBDE662BB89}" type="sibTrans" cxnId="{07B83CFD-E018-4ABD-B727-D56315727780}">
      <dgm:prSet/>
      <dgm:spPr/>
      <dgm:t>
        <a:bodyPr/>
        <a:lstStyle/>
        <a:p>
          <a:endParaRPr lang="en-US"/>
        </a:p>
      </dgm:t>
    </dgm:pt>
    <dgm:pt modelId="{6068294A-0D38-40DF-94B3-DF0CA0375A5E}">
      <dgm:prSet/>
      <dgm:spPr/>
      <dgm:t>
        <a:bodyPr/>
        <a:lstStyle/>
        <a:p>
          <a:r>
            <a:rPr lang="en-US"/>
            <a:t>Signs of ADHD can be ignored at early stages </a:t>
          </a:r>
        </a:p>
      </dgm:t>
    </dgm:pt>
    <dgm:pt modelId="{EB2FC1EA-0595-4C58-A34F-75B1A490EFF4}" type="parTrans" cxnId="{A773EC73-097C-4E6E-9053-FC67D42CBE87}">
      <dgm:prSet/>
      <dgm:spPr/>
      <dgm:t>
        <a:bodyPr/>
        <a:lstStyle/>
        <a:p>
          <a:endParaRPr lang="en-US"/>
        </a:p>
      </dgm:t>
    </dgm:pt>
    <dgm:pt modelId="{E4732010-A1A0-4B60-B5B4-2652B01AFB33}" type="sibTrans" cxnId="{A773EC73-097C-4E6E-9053-FC67D42CBE87}">
      <dgm:prSet/>
      <dgm:spPr/>
      <dgm:t>
        <a:bodyPr/>
        <a:lstStyle/>
        <a:p>
          <a:endParaRPr lang="en-US"/>
        </a:p>
      </dgm:t>
    </dgm:pt>
    <dgm:pt modelId="{19BEDA94-618C-4904-B42C-358F40CE0F76}">
      <dgm:prSet/>
      <dgm:spPr/>
      <dgm:t>
        <a:bodyPr/>
        <a:lstStyle/>
        <a:p>
          <a:r>
            <a:rPr lang="en-US"/>
            <a:t>Many people have been diagnosed with ADHD in adulthood</a:t>
          </a:r>
        </a:p>
      </dgm:t>
    </dgm:pt>
    <dgm:pt modelId="{92FDB25D-3D44-4AF5-A3D3-BA63A3FC4611}" type="parTrans" cxnId="{406BD54A-24CF-43A7-A489-85795BF099AC}">
      <dgm:prSet/>
      <dgm:spPr/>
      <dgm:t>
        <a:bodyPr/>
        <a:lstStyle/>
        <a:p>
          <a:endParaRPr lang="en-US"/>
        </a:p>
      </dgm:t>
    </dgm:pt>
    <dgm:pt modelId="{438F684E-229F-4429-95E0-4F313DA5E5AB}" type="sibTrans" cxnId="{406BD54A-24CF-43A7-A489-85795BF099AC}">
      <dgm:prSet/>
      <dgm:spPr/>
      <dgm:t>
        <a:bodyPr/>
        <a:lstStyle/>
        <a:p>
          <a:endParaRPr lang="en-US"/>
        </a:p>
      </dgm:t>
    </dgm:pt>
    <dgm:pt modelId="{2717561A-09FE-4214-859E-6FAB2B640A22}" type="pres">
      <dgm:prSet presAssocID="{E940FB69-D4AC-4828-B5A5-F1102E064429}" presName="Name0" presStyleCnt="0">
        <dgm:presLayoutVars>
          <dgm:dir/>
          <dgm:resizeHandles val="exact"/>
        </dgm:presLayoutVars>
      </dgm:prSet>
      <dgm:spPr/>
    </dgm:pt>
    <dgm:pt modelId="{D0A9F5AF-81FC-432D-95AE-AC47617725EA}" type="pres">
      <dgm:prSet presAssocID="{A7D80500-BF98-4370-B3FF-1AE51C8686B2}" presName="node" presStyleLbl="node1" presStyleIdx="0" presStyleCnt="6">
        <dgm:presLayoutVars>
          <dgm:bulletEnabled val="1"/>
        </dgm:presLayoutVars>
      </dgm:prSet>
      <dgm:spPr/>
    </dgm:pt>
    <dgm:pt modelId="{127C0304-52FA-4869-AFD4-C8C52E26EB50}" type="pres">
      <dgm:prSet presAssocID="{03236FF8-6EF1-4DC2-AF5D-5349A6B9564E}" presName="sibTrans" presStyleLbl="sibTrans1D1" presStyleIdx="0" presStyleCnt="5"/>
      <dgm:spPr/>
    </dgm:pt>
    <dgm:pt modelId="{8ABB47F6-DC97-498A-85B9-09FD376755FA}" type="pres">
      <dgm:prSet presAssocID="{03236FF8-6EF1-4DC2-AF5D-5349A6B9564E}" presName="connectorText" presStyleLbl="sibTrans1D1" presStyleIdx="0" presStyleCnt="5"/>
      <dgm:spPr/>
    </dgm:pt>
    <dgm:pt modelId="{FAC3A96D-C342-4A82-AC3F-4D03F8DD25C5}" type="pres">
      <dgm:prSet presAssocID="{E0601E12-661C-4D61-B751-7703F400D880}" presName="node" presStyleLbl="node1" presStyleIdx="1" presStyleCnt="6">
        <dgm:presLayoutVars>
          <dgm:bulletEnabled val="1"/>
        </dgm:presLayoutVars>
      </dgm:prSet>
      <dgm:spPr/>
    </dgm:pt>
    <dgm:pt modelId="{E1BFE5D3-7C7B-4CAB-94E2-C4C0F7AE57FF}" type="pres">
      <dgm:prSet presAssocID="{43BCD1BC-73EA-429A-8152-B6681DE6F163}" presName="sibTrans" presStyleLbl="sibTrans1D1" presStyleIdx="1" presStyleCnt="5"/>
      <dgm:spPr/>
    </dgm:pt>
    <dgm:pt modelId="{1C53C114-3C99-4C3B-A4EC-722406C00929}" type="pres">
      <dgm:prSet presAssocID="{43BCD1BC-73EA-429A-8152-B6681DE6F163}" presName="connectorText" presStyleLbl="sibTrans1D1" presStyleIdx="1" presStyleCnt="5"/>
      <dgm:spPr/>
    </dgm:pt>
    <dgm:pt modelId="{10F7C055-93D3-4518-8B67-54A4192C2B1A}" type="pres">
      <dgm:prSet presAssocID="{AB77A1C4-C2BF-49DC-AFD6-E554B69B1DDA}" presName="node" presStyleLbl="node1" presStyleIdx="2" presStyleCnt="6">
        <dgm:presLayoutVars>
          <dgm:bulletEnabled val="1"/>
        </dgm:presLayoutVars>
      </dgm:prSet>
      <dgm:spPr/>
    </dgm:pt>
    <dgm:pt modelId="{77AD51D6-FCD4-4F0B-BEBF-82924BF735B7}" type="pres">
      <dgm:prSet presAssocID="{E7B96B11-C7EE-47A1-B6A3-41C4998BFD7C}" presName="sibTrans" presStyleLbl="sibTrans1D1" presStyleIdx="2" presStyleCnt="5"/>
      <dgm:spPr/>
    </dgm:pt>
    <dgm:pt modelId="{74E893DD-5082-461B-92E2-E4A57C59993D}" type="pres">
      <dgm:prSet presAssocID="{E7B96B11-C7EE-47A1-B6A3-41C4998BFD7C}" presName="connectorText" presStyleLbl="sibTrans1D1" presStyleIdx="2" presStyleCnt="5"/>
      <dgm:spPr/>
    </dgm:pt>
    <dgm:pt modelId="{730BA16D-0421-4573-A1DF-741D57D86859}" type="pres">
      <dgm:prSet presAssocID="{208DAA49-C7C4-464A-BF69-8492484B9A8A}" presName="node" presStyleLbl="node1" presStyleIdx="3" presStyleCnt="6">
        <dgm:presLayoutVars>
          <dgm:bulletEnabled val="1"/>
        </dgm:presLayoutVars>
      </dgm:prSet>
      <dgm:spPr/>
    </dgm:pt>
    <dgm:pt modelId="{58930D38-ACA6-40AD-A041-38EF6A660CB6}" type="pres">
      <dgm:prSet presAssocID="{5B13358D-5A9A-42C0-BABB-BFBDE662BB89}" presName="sibTrans" presStyleLbl="sibTrans1D1" presStyleIdx="3" presStyleCnt="5"/>
      <dgm:spPr/>
    </dgm:pt>
    <dgm:pt modelId="{987695BF-B1B9-40EF-8CAF-C21EA0A59A09}" type="pres">
      <dgm:prSet presAssocID="{5B13358D-5A9A-42C0-BABB-BFBDE662BB89}" presName="connectorText" presStyleLbl="sibTrans1D1" presStyleIdx="3" presStyleCnt="5"/>
      <dgm:spPr/>
    </dgm:pt>
    <dgm:pt modelId="{225E5E2A-7344-404E-8C36-866716506E03}" type="pres">
      <dgm:prSet presAssocID="{6068294A-0D38-40DF-94B3-DF0CA0375A5E}" presName="node" presStyleLbl="node1" presStyleIdx="4" presStyleCnt="6">
        <dgm:presLayoutVars>
          <dgm:bulletEnabled val="1"/>
        </dgm:presLayoutVars>
      </dgm:prSet>
      <dgm:spPr/>
    </dgm:pt>
    <dgm:pt modelId="{83A832E5-601F-4E6D-A0C9-557CDF5A2AE1}" type="pres">
      <dgm:prSet presAssocID="{E4732010-A1A0-4B60-B5B4-2652B01AFB33}" presName="sibTrans" presStyleLbl="sibTrans1D1" presStyleIdx="4" presStyleCnt="5"/>
      <dgm:spPr/>
    </dgm:pt>
    <dgm:pt modelId="{DEB236ED-6062-4364-82FF-71D6669EFF64}" type="pres">
      <dgm:prSet presAssocID="{E4732010-A1A0-4B60-B5B4-2652B01AFB33}" presName="connectorText" presStyleLbl="sibTrans1D1" presStyleIdx="4" presStyleCnt="5"/>
      <dgm:spPr/>
    </dgm:pt>
    <dgm:pt modelId="{0F198F53-CEED-4924-93F7-0E34DFECB380}" type="pres">
      <dgm:prSet presAssocID="{19BEDA94-618C-4904-B42C-358F40CE0F76}" presName="node" presStyleLbl="node1" presStyleIdx="5" presStyleCnt="6">
        <dgm:presLayoutVars>
          <dgm:bulletEnabled val="1"/>
        </dgm:presLayoutVars>
      </dgm:prSet>
      <dgm:spPr/>
    </dgm:pt>
  </dgm:ptLst>
  <dgm:cxnLst>
    <dgm:cxn modelId="{A3EEF13C-F2D3-486A-A182-D865E9B0AD7C}" type="presOf" srcId="{E0601E12-661C-4D61-B751-7703F400D880}" destId="{FAC3A96D-C342-4A82-AC3F-4D03F8DD25C5}" srcOrd="0" destOrd="0" presId="urn:microsoft.com/office/officeart/2016/7/layout/RepeatingBendingProcessNew"/>
    <dgm:cxn modelId="{E047A443-7A17-4E60-8297-33F860FB07AF}" type="presOf" srcId="{E7B96B11-C7EE-47A1-B6A3-41C4998BFD7C}" destId="{74E893DD-5082-461B-92E2-E4A57C59993D}" srcOrd="1" destOrd="0" presId="urn:microsoft.com/office/officeart/2016/7/layout/RepeatingBendingProcessNew"/>
    <dgm:cxn modelId="{C36E6B67-B4BA-45BE-9D98-C75C1A27C41E}" srcId="{E940FB69-D4AC-4828-B5A5-F1102E064429}" destId="{A7D80500-BF98-4370-B3FF-1AE51C8686B2}" srcOrd="0" destOrd="0" parTransId="{C42537CA-EC70-4A32-BDCB-1BB2081BCEEC}" sibTransId="{03236FF8-6EF1-4DC2-AF5D-5349A6B9564E}"/>
    <dgm:cxn modelId="{406BD54A-24CF-43A7-A489-85795BF099AC}" srcId="{E940FB69-D4AC-4828-B5A5-F1102E064429}" destId="{19BEDA94-618C-4904-B42C-358F40CE0F76}" srcOrd="5" destOrd="0" parTransId="{92FDB25D-3D44-4AF5-A3D3-BA63A3FC4611}" sibTransId="{438F684E-229F-4429-95E0-4F313DA5E5AB}"/>
    <dgm:cxn modelId="{F155256F-F61E-4583-A085-39429AAA4431}" type="presOf" srcId="{E4732010-A1A0-4B60-B5B4-2652B01AFB33}" destId="{DEB236ED-6062-4364-82FF-71D6669EFF64}" srcOrd="1" destOrd="0" presId="urn:microsoft.com/office/officeart/2016/7/layout/RepeatingBendingProcessNew"/>
    <dgm:cxn modelId="{C02FC953-B768-445B-802B-D955AA8B7E74}" type="presOf" srcId="{03236FF8-6EF1-4DC2-AF5D-5349A6B9564E}" destId="{8ABB47F6-DC97-498A-85B9-09FD376755FA}" srcOrd="1" destOrd="0" presId="urn:microsoft.com/office/officeart/2016/7/layout/RepeatingBendingProcessNew"/>
    <dgm:cxn modelId="{A773EC73-097C-4E6E-9053-FC67D42CBE87}" srcId="{E940FB69-D4AC-4828-B5A5-F1102E064429}" destId="{6068294A-0D38-40DF-94B3-DF0CA0375A5E}" srcOrd="4" destOrd="0" parTransId="{EB2FC1EA-0595-4C58-A34F-75B1A490EFF4}" sibTransId="{E4732010-A1A0-4B60-B5B4-2652B01AFB33}"/>
    <dgm:cxn modelId="{C6A67F7C-5192-4040-AE2D-75C6E280F119}" type="presOf" srcId="{43BCD1BC-73EA-429A-8152-B6681DE6F163}" destId="{1C53C114-3C99-4C3B-A4EC-722406C00929}" srcOrd="1" destOrd="0" presId="urn:microsoft.com/office/officeart/2016/7/layout/RepeatingBendingProcessNew"/>
    <dgm:cxn modelId="{4FA06B80-B9D6-42F5-868D-4DCBC51E0B1A}" type="presOf" srcId="{A7D80500-BF98-4370-B3FF-1AE51C8686B2}" destId="{D0A9F5AF-81FC-432D-95AE-AC47617725EA}" srcOrd="0" destOrd="0" presId="urn:microsoft.com/office/officeart/2016/7/layout/RepeatingBendingProcessNew"/>
    <dgm:cxn modelId="{2E0E558B-F79C-46E9-BB96-A68447CE1D41}" srcId="{E940FB69-D4AC-4828-B5A5-F1102E064429}" destId="{E0601E12-661C-4D61-B751-7703F400D880}" srcOrd="1" destOrd="0" parTransId="{5264B4A5-5CAE-4D9E-95FC-86D026A5F0E5}" sibTransId="{43BCD1BC-73EA-429A-8152-B6681DE6F163}"/>
    <dgm:cxn modelId="{843C078C-2D14-4771-A7B9-E3ACB530C1D2}" srcId="{E940FB69-D4AC-4828-B5A5-F1102E064429}" destId="{AB77A1C4-C2BF-49DC-AFD6-E554B69B1DDA}" srcOrd="2" destOrd="0" parTransId="{8880B08A-2BD3-4BFB-8EDC-2C658CEE75DB}" sibTransId="{E7B96B11-C7EE-47A1-B6A3-41C4998BFD7C}"/>
    <dgm:cxn modelId="{FF896991-2804-4593-9482-C2227D77BB9F}" type="presOf" srcId="{5B13358D-5A9A-42C0-BABB-BFBDE662BB89}" destId="{987695BF-B1B9-40EF-8CAF-C21EA0A59A09}" srcOrd="1" destOrd="0" presId="urn:microsoft.com/office/officeart/2016/7/layout/RepeatingBendingProcessNew"/>
    <dgm:cxn modelId="{35F8DE97-2D83-4402-AF45-0C56275AA7BA}" type="presOf" srcId="{19BEDA94-618C-4904-B42C-358F40CE0F76}" destId="{0F198F53-CEED-4924-93F7-0E34DFECB380}" srcOrd="0" destOrd="0" presId="urn:microsoft.com/office/officeart/2016/7/layout/RepeatingBendingProcessNew"/>
    <dgm:cxn modelId="{2445BDA8-0C12-485C-A5D3-1E6C18656697}" type="presOf" srcId="{5B13358D-5A9A-42C0-BABB-BFBDE662BB89}" destId="{58930D38-ACA6-40AD-A041-38EF6A660CB6}" srcOrd="0" destOrd="0" presId="urn:microsoft.com/office/officeart/2016/7/layout/RepeatingBendingProcessNew"/>
    <dgm:cxn modelId="{0A03ECC0-0220-44A5-8373-ADCAABF79E10}" type="presOf" srcId="{03236FF8-6EF1-4DC2-AF5D-5349A6B9564E}" destId="{127C0304-52FA-4869-AFD4-C8C52E26EB50}" srcOrd="0" destOrd="0" presId="urn:microsoft.com/office/officeart/2016/7/layout/RepeatingBendingProcessNew"/>
    <dgm:cxn modelId="{0441BAC7-138B-488B-A33C-B44BF4DBD676}" type="presOf" srcId="{E940FB69-D4AC-4828-B5A5-F1102E064429}" destId="{2717561A-09FE-4214-859E-6FAB2B640A22}" srcOrd="0" destOrd="0" presId="urn:microsoft.com/office/officeart/2016/7/layout/RepeatingBendingProcessNew"/>
    <dgm:cxn modelId="{33253ACA-562D-4D27-9503-175DA7118DB6}" type="presOf" srcId="{6068294A-0D38-40DF-94B3-DF0CA0375A5E}" destId="{225E5E2A-7344-404E-8C36-866716506E03}" srcOrd="0" destOrd="0" presId="urn:microsoft.com/office/officeart/2016/7/layout/RepeatingBendingProcessNew"/>
    <dgm:cxn modelId="{D8A1F0CA-0BBD-4053-A024-7777F8AF3E9E}" type="presOf" srcId="{208DAA49-C7C4-464A-BF69-8492484B9A8A}" destId="{730BA16D-0421-4573-A1DF-741D57D86859}" srcOrd="0" destOrd="0" presId="urn:microsoft.com/office/officeart/2016/7/layout/RepeatingBendingProcessNew"/>
    <dgm:cxn modelId="{8BE36CD1-83F1-4711-BCAF-DE15B668156B}" type="presOf" srcId="{43BCD1BC-73EA-429A-8152-B6681DE6F163}" destId="{E1BFE5D3-7C7B-4CAB-94E2-C4C0F7AE57FF}" srcOrd="0" destOrd="0" presId="urn:microsoft.com/office/officeart/2016/7/layout/RepeatingBendingProcessNew"/>
    <dgm:cxn modelId="{6CFE2FE6-7C19-44F9-A721-9401956DE2AD}" type="presOf" srcId="{E7B96B11-C7EE-47A1-B6A3-41C4998BFD7C}" destId="{77AD51D6-FCD4-4F0B-BEBF-82924BF735B7}" srcOrd="0" destOrd="0" presId="urn:microsoft.com/office/officeart/2016/7/layout/RepeatingBendingProcessNew"/>
    <dgm:cxn modelId="{6BE399F9-5907-49EE-9E5F-C9D3649602FB}" type="presOf" srcId="{AB77A1C4-C2BF-49DC-AFD6-E554B69B1DDA}" destId="{10F7C055-93D3-4518-8B67-54A4192C2B1A}" srcOrd="0" destOrd="0" presId="urn:microsoft.com/office/officeart/2016/7/layout/RepeatingBendingProcessNew"/>
    <dgm:cxn modelId="{7F6F22FA-C7D6-438C-9AE6-73787305B1FD}" type="presOf" srcId="{E4732010-A1A0-4B60-B5B4-2652B01AFB33}" destId="{83A832E5-601F-4E6D-A0C9-557CDF5A2AE1}" srcOrd="0" destOrd="0" presId="urn:microsoft.com/office/officeart/2016/7/layout/RepeatingBendingProcessNew"/>
    <dgm:cxn modelId="{07B83CFD-E018-4ABD-B727-D56315727780}" srcId="{E940FB69-D4AC-4828-B5A5-F1102E064429}" destId="{208DAA49-C7C4-464A-BF69-8492484B9A8A}" srcOrd="3" destOrd="0" parTransId="{6E74B8DC-92E1-4A77-9930-5985B93C3C16}" sibTransId="{5B13358D-5A9A-42C0-BABB-BFBDE662BB89}"/>
    <dgm:cxn modelId="{DB573466-27C3-4273-926C-BC9068E6F5A7}" type="presParOf" srcId="{2717561A-09FE-4214-859E-6FAB2B640A22}" destId="{D0A9F5AF-81FC-432D-95AE-AC47617725EA}" srcOrd="0" destOrd="0" presId="urn:microsoft.com/office/officeart/2016/7/layout/RepeatingBendingProcessNew"/>
    <dgm:cxn modelId="{3C32CF58-7CB5-4735-BB70-06C0A0286B6B}" type="presParOf" srcId="{2717561A-09FE-4214-859E-6FAB2B640A22}" destId="{127C0304-52FA-4869-AFD4-C8C52E26EB50}" srcOrd="1" destOrd="0" presId="urn:microsoft.com/office/officeart/2016/7/layout/RepeatingBendingProcessNew"/>
    <dgm:cxn modelId="{83691885-7F84-4DC6-8E93-1485A1ADC415}" type="presParOf" srcId="{127C0304-52FA-4869-AFD4-C8C52E26EB50}" destId="{8ABB47F6-DC97-498A-85B9-09FD376755FA}" srcOrd="0" destOrd="0" presId="urn:microsoft.com/office/officeart/2016/7/layout/RepeatingBendingProcessNew"/>
    <dgm:cxn modelId="{C84EFEEB-57B4-4AA6-8F33-A327CCE1F14C}" type="presParOf" srcId="{2717561A-09FE-4214-859E-6FAB2B640A22}" destId="{FAC3A96D-C342-4A82-AC3F-4D03F8DD25C5}" srcOrd="2" destOrd="0" presId="urn:microsoft.com/office/officeart/2016/7/layout/RepeatingBendingProcessNew"/>
    <dgm:cxn modelId="{1B1899CB-A77E-487B-BF20-A4BD5BAF46C8}" type="presParOf" srcId="{2717561A-09FE-4214-859E-6FAB2B640A22}" destId="{E1BFE5D3-7C7B-4CAB-94E2-C4C0F7AE57FF}" srcOrd="3" destOrd="0" presId="urn:microsoft.com/office/officeart/2016/7/layout/RepeatingBendingProcessNew"/>
    <dgm:cxn modelId="{A11E32DA-8CFB-4D9C-B320-CBA643A03016}" type="presParOf" srcId="{E1BFE5D3-7C7B-4CAB-94E2-C4C0F7AE57FF}" destId="{1C53C114-3C99-4C3B-A4EC-722406C00929}" srcOrd="0" destOrd="0" presId="urn:microsoft.com/office/officeart/2016/7/layout/RepeatingBendingProcessNew"/>
    <dgm:cxn modelId="{6F07ECE4-C973-41B0-889E-CBEB9A8D1CAE}" type="presParOf" srcId="{2717561A-09FE-4214-859E-6FAB2B640A22}" destId="{10F7C055-93D3-4518-8B67-54A4192C2B1A}" srcOrd="4" destOrd="0" presId="urn:microsoft.com/office/officeart/2016/7/layout/RepeatingBendingProcessNew"/>
    <dgm:cxn modelId="{27DC3E75-CD94-4A34-B94E-3C432060E357}" type="presParOf" srcId="{2717561A-09FE-4214-859E-6FAB2B640A22}" destId="{77AD51D6-FCD4-4F0B-BEBF-82924BF735B7}" srcOrd="5" destOrd="0" presId="urn:microsoft.com/office/officeart/2016/7/layout/RepeatingBendingProcessNew"/>
    <dgm:cxn modelId="{C34E19D2-6291-453A-8996-8C4270C86AF0}" type="presParOf" srcId="{77AD51D6-FCD4-4F0B-BEBF-82924BF735B7}" destId="{74E893DD-5082-461B-92E2-E4A57C59993D}" srcOrd="0" destOrd="0" presId="urn:microsoft.com/office/officeart/2016/7/layout/RepeatingBendingProcessNew"/>
    <dgm:cxn modelId="{77771FE3-C940-40C0-AC30-DFAE8DE7A01D}" type="presParOf" srcId="{2717561A-09FE-4214-859E-6FAB2B640A22}" destId="{730BA16D-0421-4573-A1DF-741D57D86859}" srcOrd="6" destOrd="0" presId="urn:microsoft.com/office/officeart/2016/7/layout/RepeatingBendingProcessNew"/>
    <dgm:cxn modelId="{A7F3A804-2225-4B74-AF3E-F1B6E020E8F5}" type="presParOf" srcId="{2717561A-09FE-4214-859E-6FAB2B640A22}" destId="{58930D38-ACA6-40AD-A041-38EF6A660CB6}" srcOrd="7" destOrd="0" presId="urn:microsoft.com/office/officeart/2016/7/layout/RepeatingBendingProcessNew"/>
    <dgm:cxn modelId="{0591AC13-81C2-497E-8114-0A0CC391F6AF}" type="presParOf" srcId="{58930D38-ACA6-40AD-A041-38EF6A660CB6}" destId="{987695BF-B1B9-40EF-8CAF-C21EA0A59A09}" srcOrd="0" destOrd="0" presId="urn:microsoft.com/office/officeart/2016/7/layout/RepeatingBendingProcessNew"/>
    <dgm:cxn modelId="{411ECB54-9F48-459D-92DD-9610CA275D1F}" type="presParOf" srcId="{2717561A-09FE-4214-859E-6FAB2B640A22}" destId="{225E5E2A-7344-404E-8C36-866716506E03}" srcOrd="8" destOrd="0" presId="urn:microsoft.com/office/officeart/2016/7/layout/RepeatingBendingProcessNew"/>
    <dgm:cxn modelId="{11B3225F-6A3D-4AA5-B751-0BDEF9B2489E}" type="presParOf" srcId="{2717561A-09FE-4214-859E-6FAB2B640A22}" destId="{83A832E5-601F-4E6D-A0C9-557CDF5A2AE1}" srcOrd="9" destOrd="0" presId="urn:microsoft.com/office/officeart/2016/7/layout/RepeatingBendingProcessNew"/>
    <dgm:cxn modelId="{CBC6A426-A606-4F33-8693-EA58714692B5}" type="presParOf" srcId="{83A832E5-601F-4E6D-A0C9-557CDF5A2AE1}" destId="{DEB236ED-6062-4364-82FF-71D6669EFF64}" srcOrd="0" destOrd="0" presId="urn:microsoft.com/office/officeart/2016/7/layout/RepeatingBendingProcessNew"/>
    <dgm:cxn modelId="{6BAE1169-6228-4637-BF2F-681F8FA523B5}" type="presParOf" srcId="{2717561A-09FE-4214-859E-6FAB2B640A22}" destId="{0F198F53-CEED-4924-93F7-0E34DFECB380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AB3595-29E6-4531-85B8-0A6FC0DCD50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109AD543-BC32-47D9-BD43-1EB2DE99EB3C}">
      <dgm:prSet/>
      <dgm:spPr/>
      <dgm:t>
        <a:bodyPr/>
        <a:lstStyle/>
        <a:p>
          <a:r>
            <a:rPr lang="en-US"/>
            <a:t>How a ADHD brain works </a:t>
          </a:r>
        </a:p>
      </dgm:t>
    </dgm:pt>
    <dgm:pt modelId="{90586A22-44EE-45BA-B58B-0D34C2849865}" type="parTrans" cxnId="{D91326FC-2C28-4628-A8DC-0ABFEABAD8EC}">
      <dgm:prSet/>
      <dgm:spPr/>
      <dgm:t>
        <a:bodyPr/>
        <a:lstStyle/>
        <a:p>
          <a:endParaRPr lang="en-US"/>
        </a:p>
      </dgm:t>
    </dgm:pt>
    <dgm:pt modelId="{21CB2736-BE22-4903-8B01-E4779776068E}" type="sibTrans" cxnId="{D91326FC-2C28-4628-A8DC-0ABFEABAD8EC}">
      <dgm:prSet/>
      <dgm:spPr/>
      <dgm:t>
        <a:bodyPr/>
        <a:lstStyle/>
        <a:p>
          <a:endParaRPr lang="en-US"/>
        </a:p>
      </dgm:t>
    </dgm:pt>
    <dgm:pt modelId="{F0A6B6AC-79A5-47F2-9016-E49F6739641E}">
      <dgm:prSet/>
      <dgm:spPr/>
      <dgm:t>
        <a:bodyPr/>
        <a:lstStyle/>
        <a:p>
          <a:r>
            <a:rPr lang="en-US"/>
            <a:t>Increased screentime </a:t>
          </a:r>
        </a:p>
      </dgm:t>
    </dgm:pt>
    <dgm:pt modelId="{F8596211-6A86-4E39-A76C-59503FD4D45D}" type="parTrans" cxnId="{6C7C9CE3-FDA3-4429-B606-1E0595C5B2E4}">
      <dgm:prSet/>
      <dgm:spPr/>
      <dgm:t>
        <a:bodyPr/>
        <a:lstStyle/>
        <a:p>
          <a:endParaRPr lang="en-US"/>
        </a:p>
      </dgm:t>
    </dgm:pt>
    <dgm:pt modelId="{2F784887-EAF4-44B1-BBDB-22DA3B173BCB}" type="sibTrans" cxnId="{6C7C9CE3-FDA3-4429-B606-1E0595C5B2E4}">
      <dgm:prSet/>
      <dgm:spPr/>
      <dgm:t>
        <a:bodyPr/>
        <a:lstStyle/>
        <a:p>
          <a:endParaRPr lang="en-US"/>
        </a:p>
      </dgm:t>
    </dgm:pt>
    <dgm:pt modelId="{33EA88EF-8D41-4043-B8E8-AFCBD99487F8}">
      <dgm:prSet/>
      <dgm:spPr/>
      <dgm:t>
        <a:bodyPr/>
        <a:lstStyle/>
        <a:p>
          <a:r>
            <a:rPr lang="en-US"/>
            <a:t>Support in place </a:t>
          </a:r>
        </a:p>
      </dgm:t>
    </dgm:pt>
    <dgm:pt modelId="{305C0030-2B66-4C26-8CCD-7FC8DDEA913C}" type="parTrans" cxnId="{3E8D3CDC-287E-4543-BBC1-42AC3A8EB77B}">
      <dgm:prSet/>
      <dgm:spPr/>
      <dgm:t>
        <a:bodyPr/>
        <a:lstStyle/>
        <a:p>
          <a:endParaRPr lang="en-US"/>
        </a:p>
      </dgm:t>
    </dgm:pt>
    <dgm:pt modelId="{D3028203-1D63-474A-8399-1D6F340E6679}" type="sibTrans" cxnId="{3E8D3CDC-287E-4543-BBC1-42AC3A8EB77B}">
      <dgm:prSet/>
      <dgm:spPr/>
      <dgm:t>
        <a:bodyPr/>
        <a:lstStyle/>
        <a:p>
          <a:endParaRPr lang="en-US"/>
        </a:p>
      </dgm:t>
    </dgm:pt>
    <dgm:pt modelId="{EC50164A-127B-43A3-9C4A-F84E7AC0BBE1}">
      <dgm:prSet/>
      <dgm:spPr/>
      <dgm:t>
        <a:bodyPr/>
        <a:lstStyle/>
        <a:p>
          <a:r>
            <a:rPr lang="en-US"/>
            <a:t>Send worker is needed for care plan </a:t>
          </a:r>
        </a:p>
      </dgm:t>
    </dgm:pt>
    <dgm:pt modelId="{C55A49B7-83D3-4740-8198-5675F2F926AD}" type="parTrans" cxnId="{1C550067-BA18-40E2-8D26-66F3BA0756D1}">
      <dgm:prSet/>
      <dgm:spPr/>
      <dgm:t>
        <a:bodyPr/>
        <a:lstStyle/>
        <a:p>
          <a:endParaRPr lang="en-US"/>
        </a:p>
      </dgm:t>
    </dgm:pt>
    <dgm:pt modelId="{63FBD5B4-96BA-4734-B785-A20A16C3B54C}" type="sibTrans" cxnId="{1C550067-BA18-40E2-8D26-66F3BA0756D1}">
      <dgm:prSet/>
      <dgm:spPr/>
      <dgm:t>
        <a:bodyPr/>
        <a:lstStyle/>
        <a:p>
          <a:endParaRPr lang="en-US"/>
        </a:p>
      </dgm:t>
    </dgm:pt>
    <dgm:pt modelId="{BB04E8FF-9389-4032-9D31-1A990F7A130F}" type="pres">
      <dgm:prSet presAssocID="{53AB3595-29E6-4531-85B8-0A6FC0DCD501}" presName="root" presStyleCnt="0">
        <dgm:presLayoutVars>
          <dgm:dir/>
          <dgm:resizeHandles val="exact"/>
        </dgm:presLayoutVars>
      </dgm:prSet>
      <dgm:spPr/>
    </dgm:pt>
    <dgm:pt modelId="{5A9F2F92-8D8C-4131-9C62-95E1F4E8A5E4}" type="pres">
      <dgm:prSet presAssocID="{109AD543-BC32-47D9-BD43-1EB2DE99EB3C}" presName="compNode" presStyleCnt="0"/>
      <dgm:spPr/>
    </dgm:pt>
    <dgm:pt modelId="{291DA154-7EDF-4F24-9CA6-921B40F14C03}" type="pres">
      <dgm:prSet presAssocID="{109AD543-BC32-47D9-BD43-1EB2DE99EB3C}" presName="bgRect" presStyleLbl="bgShp" presStyleIdx="0" presStyleCnt="4"/>
      <dgm:spPr/>
    </dgm:pt>
    <dgm:pt modelId="{1B76FA88-67B5-479C-9464-7E07B1577A70}" type="pres">
      <dgm:prSet presAssocID="{109AD543-BC32-47D9-BD43-1EB2DE99EB3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AE755025-0BD3-4429-A6B4-1B649F9CD05C}" type="pres">
      <dgm:prSet presAssocID="{109AD543-BC32-47D9-BD43-1EB2DE99EB3C}" presName="spaceRect" presStyleCnt="0"/>
      <dgm:spPr/>
    </dgm:pt>
    <dgm:pt modelId="{182A2428-0F28-4791-BE39-04901057B35B}" type="pres">
      <dgm:prSet presAssocID="{109AD543-BC32-47D9-BD43-1EB2DE99EB3C}" presName="parTx" presStyleLbl="revTx" presStyleIdx="0" presStyleCnt="4">
        <dgm:presLayoutVars>
          <dgm:chMax val="0"/>
          <dgm:chPref val="0"/>
        </dgm:presLayoutVars>
      </dgm:prSet>
      <dgm:spPr/>
    </dgm:pt>
    <dgm:pt modelId="{E23A6D96-1ECB-49F8-AE93-D2BF39BD51D3}" type="pres">
      <dgm:prSet presAssocID="{21CB2736-BE22-4903-8B01-E4779776068E}" presName="sibTrans" presStyleCnt="0"/>
      <dgm:spPr/>
    </dgm:pt>
    <dgm:pt modelId="{907BF078-EB8A-4785-8B5A-FD5F0780E994}" type="pres">
      <dgm:prSet presAssocID="{F0A6B6AC-79A5-47F2-9016-E49F6739641E}" presName="compNode" presStyleCnt="0"/>
      <dgm:spPr/>
    </dgm:pt>
    <dgm:pt modelId="{4B7B7E5E-B712-4FB9-B7C5-3C6336C2736D}" type="pres">
      <dgm:prSet presAssocID="{F0A6B6AC-79A5-47F2-9016-E49F6739641E}" presName="bgRect" presStyleLbl="bgShp" presStyleIdx="1" presStyleCnt="4"/>
      <dgm:spPr/>
    </dgm:pt>
    <dgm:pt modelId="{49391B59-9296-47BE-B72A-345644042EEA}" type="pres">
      <dgm:prSet presAssocID="{F0A6B6AC-79A5-47F2-9016-E49F6739641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FFCCA412-27AC-4F32-942B-E46FD2328ECD}" type="pres">
      <dgm:prSet presAssocID="{F0A6B6AC-79A5-47F2-9016-E49F6739641E}" presName="spaceRect" presStyleCnt="0"/>
      <dgm:spPr/>
    </dgm:pt>
    <dgm:pt modelId="{62EEE10D-4D83-4918-ABF8-CB56D9D9A25A}" type="pres">
      <dgm:prSet presAssocID="{F0A6B6AC-79A5-47F2-9016-E49F6739641E}" presName="parTx" presStyleLbl="revTx" presStyleIdx="1" presStyleCnt="4">
        <dgm:presLayoutVars>
          <dgm:chMax val="0"/>
          <dgm:chPref val="0"/>
        </dgm:presLayoutVars>
      </dgm:prSet>
      <dgm:spPr/>
    </dgm:pt>
    <dgm:pt modelId="{5C93EFFE-FA7D-4FB9-9F73-60717B82437C}" type="pres">
      <dgm:prSet presAssocID="{2F784887-EAF4-44B1-BBDB-22DA3B173BCB}" presName="sibTrans" presStyleCnt="0"/>
      <dgm:spPr/>
    </dgm:pt>
    <dgm:pt modelId="{162191CA-DFA5-4298-9DBF-8B81007C58EC}" type="pres">
      <dgm:prSet presAssocID="{33EA88EF-8D41-4043-B8E8-AFCBD99487F8}" presName="compNode" presStyleCnt="0"/>
      <dgm:spPr/>
    </dgm:pt>
    <dgm:pt modelId="{50813F25-A598-4A05-ACC3-34FFF612C9FA}" type="pres">
      <dgm:prSet presAssocID="{33EA88EF-8D41-4043-B8E8-AFCBD99487F8}" presName="bgRect" presStyleLbl="bgShp" presStyleIdx="2" presStyleCnt="4"/>
      <dgm:spPr/>
    </dgm:pt>
    <dgm:pt modelId="{445836BD-5CD8-4F3F-949D-3EEF7CB2E8B0}" type="pres">
      <dgm:prSet presAssocID="{33EA88EF-8D41-4043-B8E8-AFCBD99487F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C93BA82E-EE1F-48B3-AD62-B47E5A910E39}" type="pres">
      <dgm:prSet presAssocID="{33EA88EF-8D41-4043-B8E8-AFCBD99487F8}" presName="spaceRect" presStyleCnt="0"/>
      <dgm:spPr/>
    </dgm:pt>
    <dgm:pt modelId="{6ADAA082-4404-40FC-93A0-F903C2FDEDD5}" type="pres">
      <dgm:prSet presAssocID="{33EA88EF-8D41-4043-B8E8-AFCBD99487F8}" presName="parTx" presStyleLbl="revTx" presStyleIdx="2" presStyleCnt="4">
        <dgm:presLayoutVars>
          <dgm:chMax val="0"/>
          <dgm:chPref val="0"/>
        </dgm:presLayoutVars>
      </dgm:prSet>
      <dgm:spPr/>
    </dgm:pt>
    <dgm:pt modelId="{C57B3F9D-E876-43AF-B88D-A21C5C03510A}" type="pres">
      <dgm:prSet presAssocID="{D3028203-1D63-474A-8399-1D6F340E6679}" presName="sibTrans" presStyleCnt="0"/>
      <dgm:spPr/>
    </dgm:pt>
    <dgm:pt modelId="{ED0851DF-46C2-4ACA-8C25-3224FD2C93E1}" type="pres">
      <dgm:prSet presAssocID="{EC50164A-127B-43A3-9C4A-F84E7AC0BBE1}" presName="compNode" presStyleCnt="0"/>
      <dgm:spPr/>
    </dgm:pt>
    <dgm:pt modelId="{9A65F656-06C7-4B5B-9500-6A4264C53259}" type="pres">
      <dgm:prSet presAssocID="{EC50164A-127B-43A3-9C4A-F84E7AC0BBE1}" presName="bgRect" presStyleLbl="bgShp" presStyleIdx="3" presStyleCnt="4"/>
      <dgm:spPr/>
    </dgm:pt>
    <dgm:pt modelId="{EB8ACBF6-C10D-4CD0-AC2F-EE9741FCC63A}" type="pres">
      <dgm:prSet presAssocID="{EC50164A-127B-43A3-9C4A-F84E7AC0BBE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DA15D8C9-4A6A-45B9-876C-84CD360431C1}" type="pres">
      <dgm:prSet presAssocID="{EC50164A-127B-43A3-9C4A-F84E7AC0BBE1}" presName="spaceRect" presStyleCnt="0"/>
      <dgm:spPr/>
    </dgm:pt>
    <dgm:pt modelId="{AB631334-FEED-4CC6-BEE0-924DA249F0CE}" type="pres">
      <dgm:prSet presAssocID="{EC50164A-127B-43A3-9C4A-F84E7AC0BBE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3C3883E-9469-49D2-BF28-698ABEA2E096}" type="presOf" srcId="{F0A6B6AC-79A5-47F2-9016-E49F6739641E}" destId="{62EEE10D-4D83-4918-ABF8-CB56D9D9A25A}" srcOrd="0" destOrd="0" presId="urn:microsoft.com/office/officeart/2018/2/layout/IconVerticalSolidList"/>
    <dgm:cxn modelId="{1C550067-BA18-40E2-8D26-66F3BA0756D1}" srcId="{53AB3595-29E6-4531-85B8-0A6FC0DCD501}" destId="{EC50164A-127B-43A3-9C4A-F84E7AC0BBE1}" srcOrd="3" destOrd="0" parTransId="{C55A49B7-83D3-4740-8198-5675F2F926AD}" sibTransId="{63FBD5B4-96BA-4734-B785-A20A16C3B54C}"/>
    <dgm:cxn modelId="{0A466967-75E2-4C01-8B07-55258DE7F8D0}" type="presOf" srcId="{109AD543-BC32-47D9-BD43-1EB2DE99EB3C}" destId="{182A2428-0F28-4791-BE39-04901057B35B}" srcOrd="0" destOrd="0" presId="urn:microsoft.com/office/officeart/2018/2/layout/IconVerticalSolidList"/>
    <dgm:cxn modelId="{2D7FDAAF-FAF2-4AF7-B996-FCFBF7597121}" type="presOf" srcId="{53AB3595-29E6-4531-85B8-0A6FC0DCD501}" destId="{BB04E8FF-9389-4032-9D31-1A990F7A130F}" srcOrd="0" destOrd="0" presId="urn:microsoft.com/office/officeart/2018/2/layout/IconVerticalSolidList"/>
    <dgm:cxn modelId="{8CC3ECBF-5D92-4DC3-889E-E8AA552F9FA3}" type="presOf" srcId="{EC50164A-127B-43A3-9C4A-F84E7AC0BBE1}" destId="{AB631334-FEED-4CC6-BEE0-924DA249F0CE}" srcOrd="0" destOrd="0" presId="urn:microsoft.com/office/officeart/2018/2/layout/IconVerticalSolidList"/>
    <dgm:cxn modelId="{3E8D3CDC-287E-4543-BBC1-42AC3A8EB77B}" srcId="{53AB3595-29E6-4531-85B8-0A6FC0DCD501}" destId="{33EA88EF-8D41-4043-B8E8-AFCBD99487F8}" srcOrd="2" destOrd="0" parTransId="{305C0030-2B66-4C26-8CCD-7FC8DDEA913C}" sibTransId="{D3028203-1D63-474A-8399-1D6F340E6679}"/>
    <dgm:cxn modelId="{6C7C9CE3-FDA3-4429-B606-1E0595C5B2E4}" srcId="{53AB3595-29E6-4531-85B8-0A6FC0DCD501}" destId="{F0A6B6AC-79A5-47F2-9016-E49F6739641E}" srcOrd="1" destOrd="0" parTransId="{F8596211-6A86-4E39-A76C-59503FD4D45D}" sibTransId="{2F784887-EAF4-44B1-BBDB-22DA3B173BCB}"/>
    <dgm:cxn modelId="{3CDA25EB-CA95-4201-AB3C-78301604AD99}" type="presOf" srcId="{33EA88EF-8D41-4043-B8E8-AFCBD99487F8}" destId="{6ADAA082-4404-40FC-93A0-F903C2FDEDD5}" srcOrd="0" destOrd="0" presId="urn:microsoft.com/office/officeart/2018/2/layout/IconVerticalSolidList"/>
    <dgm:cxn modelId="{D91326FC-2C28-4628-A8DC-0ABFEABAD8EC}" srcId="{53AB3595-29E6-4531-85B8-0A6FC0DCD501}" destId="{109AD543-BC32-47D9-BD43-1EB2DE99EB3C}" srcOrd="0" destOrd="0" parTransId="{90586A22-44EE-45BA-B58B-0D34C2849865}" sibTransId="{21CB2736-BE22-4903-8B01-E4779776068E}"/>
    <dgm:cxn modelId="{B49C3406-B139-4049-8579-A194071A9A52}" type="presParOf" srcId="{BB04E8FF-9389-4032-9D31-1A990F7A130F}" destId="{5A9F2F92-8D8C-4131-9C62-95E1F4E8A5E4}" srcOrd="0" destOrd="0" presId="urn:microsoft.com/office/officeart/2018/2/layout/IconVerticalSolidList"/>
    <dgm:cxn modelId="{EFA3CB78-3190-491B-B804-1908A5BA8431}" type="presParOf" srcId="{5A9F2F92-8D8C-4131-9C62-95E1F4E8A5E4}" destId="{291DA154-7EDF-4F24-9CA6-921B40F14C03}" srcOrd="0" destOrd="0" presId="urn:microsoft.com/office/officeart/2018/2/layout/IconVerticalSolidList"/>
    <dgm:cxn modelId="{2D1A770A-4A14-4232-AEC1-0CCA9739E19A}" type="presParOf" srcId="{5A9F2F92-8D8C-4131-9C62-95E1F4E8A5E4}" destId="{1B76FA88-67B5-479C-9464-7E07B1577A70}" srcOrd="1" destOrd="0" presId="urn:microsoft.com/office/officeart/2018/2/layout/IconVerticalSolidList"/>
    <dgm:cxn modelId="{5B61255E-E11C-4C87-BB9C-0D2CEAB7860F}" type="presParOf" srcId="{5A9F2F92-8D8C-4131-9C62-95E1F4E8A5E4}" destId="{AE755025-0BD3-4429-A6B4-1B649F9CD05C}" srcOrd="2" destOrd="0" presId="urn:microsoft.com/office/officeart/2018/2/layout/IconVerticalSolidList"/>
    <dgm:cxn modelId="{04AA1EF7-AC88-49C1-83F6-741A2EA83A95}" type="presParOf" srcId="{5A9F2F92-8D8C-4131-9C62-95E1F4E8A5E4}" destId="{182A2428-0F28-4791-BE39-04901057B35B}" srcOrd="3" destOrd="0" presId="urn:microsoft.com/office/officeart/2018/2/layout/IconVerticalSolidList"/>
    <dgm:cxn modelId="{C62F8AA3-B69C-43B6-8618-A92011733D02}" type="presParOf" srcId="{BB04E8FF-9389-4032-9D31-1A990F7A130F}" destId="{E23A6D96-1ECB-49F8-AE93-D2BF39BD51D3}" srcOrd="1" destOrd="0" presId="urn:microsoft.com/office/officeart/2018/2/layout/IconVerticalSolidList"/>
    <dgm:cxn modelId="{D7497FB1-1D9F-467B-B845-4F5CC8D005EF}" type="presParOf" srcId="{BB04E8FF-9389-4032-9D31-1A990F7A130F}" destId="{907BF078-EB8A-4785-8B5A-FD5F0780E994}" srcOrd="2" destOrd="0" presId="urn:microsoft.com/office/officeart/2018/2/layout/IconVerticalSolidList"/>
    <dgm:cxn modelId="{28EABFB4-6810-4943-95E1-B46220AD6B67}" type="presParOf" srcId="{907BF078-EB8A-4785-8B5A-FD5F0780E994}" destId="{4B7B7E5E-B712-4FB9-B7C5-3C6336C2736D}" srcOrd="0" destOrd="0" presId="urn:microsoft.com/office/officeart/2018/2/layout/IconVerticalSolidList"/>
    <dgm:cxn modelId="{F595E9E0-CD90-4A43-9818-619DC60C3C23}" type="presParOf" srcId="{907BF078-EB8A-4785-8B5A-FD5F0780E994}" destId="{49391B59-9296-47BE-B72A-345644042EEA}" srcOrd="1" destOrd="0" presId="urn:microsoft.com/office/officeart/2018/2/layout/IconVerticalSolidList"/>
    <dgm:cxn modelId="{8F4E324C-A3A1-4EA5-BDFE-78C02C71902E}" type="presParOf" srcId="{907BF078-EB8A-4785-8B5A-FD5F0780E994}" destId="{FFCCA412-27AC-4F32-942B-E46FD2328ECD}" srcOrd="2" destOrd="0" presId="urn:microsoft.com/office/officeart/2018/2/layout/IconVerticalSolidList"/>
    <dgm:cxn modelId="{331754F3-1005-4CBD-B590-0E89721E46F1}" type="presParOf" srcId="{907BF078-EB8A-4785-8B5A-FD5F0780E994}" destId="{62EEE10D-4D83-4918-ABF8-CB56D9D9A25A}" srcOrd="3" destOrd="0" presId="urn:microsoft.com/office/officeart/2018/2/layout/IconVerticalSolidList"/>
    <dgm:cxn modelId="{A49834EE-2640-4DAA-9AB7-191A663ABFD6}" type="presParOf" srcId="{BB04E8FF-9389-4032-9D31-1A990F7A130F}" destId="{5C93EFFE-FA7D-4FB9-9F73-60717B82437C}" srcOrd="3" destOrd="0" presId="urn:microsoft.com/office/officeart/2018/2/layout/IconVerticalSolidList"/>
    <dgm:cxn modelId="{8918C76C-C537-4E92-95A4-D2EB536E8C58}" type="presParOf" srcId="{BB04E8FF-9389-4032-9D31-1A990F7A130F}" destId="{162191CA-DFA5-4298-9DBF-8B81007C58EC}" srcOrd="4" destOrd="0" presId="urn:microsoft.com/office/officeart/2018/2/layout/IconVerticalSolidList"/>
    <dgm:cxn modelId="{42895E03-7474-4D1E-BD6B-5D948211897A}" type="presParOf" srcId="{162191CA-DFA5-4298-9DBF-8B81007C58EC}" destId="{50813F25-A598-4A05-ACC3-34FFF612C9FA}" srcOrd="0" destOrd="0" presId="urn:microsoft.com/office/officeart/2018/2/layout/IconVerticalSolidList"/>
    <dgm:cxn modelId="{62B674E1-79F1-49F6-9D01-F14287F0A91C}" type="presParOf" srcId="{162191CA-DFA5-4298-9DBF-8B81007C58EC}" destId="{445836BD-5CD8-4F3F-949D-3EEF7CB2E8B0}" srcOrd="1" destOrd="0" presId="urn:microsoft.com/office/officeart/2018/2/layout/IconVerticalSolidList"/>
    <dgm:cxn modelId="{72D58DCA-EC92-4759-AB25-D65911A84789}" type="presParOf" srcId="{162191CA-DFA5-4298-9DBF-8B81007C58EC}" destId="{C93BA82E-EE1F-48B3-AD62-B47E5A910E39}" srcOrd="2" destOrd="0" presId="urn:microsoft.com/office/officeart/2018/2/layout/IconVerticalSolidList"/>
    <dgm:cxn modelId="{3DB68724-2654-419C-A3A3-F2874A060089}" type="presParOf" srcId="{162191CA-DFA5-4298-9DBF-8B81007C58EC}" destId="{6ADAA082-4404-40FC-93A0-F903C2FDEDD5}" srcOrd="3" destOrd="0" presId="urn:microsoft.com/office/officeart/2018/2/layout/IconVerticalSolidList"/>
    <dgm:cxn modelId="{95C2B00B-C8FD-48A1-8014-6DCCAFE14315}" type="presParOf" srcId="{BB04E8FF-9389-4032-9D31-1A990F7A130F}" destId="{C57B3F9D-E876-43AF-B88D-A21C5C03510A}" srcOrd="5" destOrd="0" presId="urn:microsoft.com/office/officeart/2018/2/layout/IconVerticalSolidList"/>
    <dgm:cxn modelId="{1AB32BEE-CE6C-4391-A53B-FA7C7F925165}" type="presParOf" srcId="{BB04E8FF-9389-4032-9D31-1A990F7A130F}" destId="{ED0851DF-46C2-4ACA-8C25-3224FD2C93E1}" srcOrd="6" destOrd="0" presId="urn:microsoft.com/office/officeart/2018/2/layout/IconVerticalSolidList"/>
    <dgm:cxn modelId="{CD4A09B0-5252-4978-8EE6-69B0D0767876}" type="presParOf" srcId="{ED0851DF-46C2-4ACA-8C25-3224FD2C93E1}" destId="{9A65F656-06C7-4B5B-9500-6A4264C53259}" srcOrd="0" destOrd="0" presId="urn:microsoft.com/office/officeart/2018/2/layout/IconVerticalSolidList"/>
    <dgm:cxn modelId="{64B73E85-6D9E-48CE-A734-4A59BCDF95B7}" type="presParOf" srcId="{ED0851DF-46C2-4ACA-8C25-3224FD2C93E1}" destId="{EB8ACBF6-C10D-4CD0-AC2F-EE9741FCC63A}" srcOrd="1" destOrd="0" presId="urn:microsoft.com/office/officeart/2018/2/layout/IconVerticalSolidList"/>
    <dgm:cxn modelId="{3AE52CBF-61C3-44C6-9A68-E176C3CF844D}" type="presParOf" srcId="{ED0851DF-46C2-4ACA-8C25-3224FD2C93E1}" destId="{DA15D8C9-4A6A-45B9-876C-84CD360431C1}" srcOrd="2" destOrd="0" presId="urn:microsoft.com/office/officeart/2018/2/layout/IconVerticalSolidList"/>
    <dgm:cxn modelId="{857849BA-EB5E-42F4-AEA9-32C4E8530E88}" type="presParOf" srcId="{ED0851DF-46C2-4ACA-8C25-3224FD2C93E1}" destId="{AB631334-FEED-4CC6-BEE0-924DA249F0C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8BBF10-6C73-485C-B9E5-FF419D05C3C2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140347B-941F-48C4-850A-F5234D7F983F}">
      <dgm:prSet/>
      <dgm:spPr/>
      <dgm:t>
        <a:bodyPr/>
        <a:lstStyle/>
        <a:p>
          <a:r>
            <a:rPr lang="en-US"/>
            <a:t>Use</a:t>
          </a:r>
        </a:p>
      </dgm:t>
    </dgm:pt>
    <dgm:pt modelId="{7024645A-2D2B-43A9-B65E-B07D2D41A43D}" type="parTrans" cxnId="{1A399C84-4E79-46EF-A4B9-530D56D6030E}">
      <dgm:prSet/>
      <dgm:spPr/>
      <dgm:t>
        <a:bodyPr/>
        <a:lstStyle/>
        <a:p>
          <a:endParaRPr lang="en-US"/>
        </a:p>
      </dgm:t>
    </dgm:pt>
    <dgm:pt modelId="{B60B7FDB-C70D-4545-9F15-96087F7602EF}" type="sibTrans" cxnId="{1A399C84-4E79-46EF-A4B9-530D56D6030E}">
      <dgm:prSet/>
      <dgm:spPr/>
      <dgm:t>
        <a:bodyPr/>
        <a:lstStyle/>
        <a:p>
          <a:endParaRPr lang="en-US"/>
        </a:p>
      </dgm:t>
    </dgm:pt>
    <dgm:pt modelId="{52272472-EA45-4E7F-B6EF-A12C4A3381A7}">
      <dgm:prSet/>
      <dgm:spPr/>
      <dgm:t>
        <a:bodyPr/>
        <a:lstStyle/>
        <a:p>
          <a:r>
            <a:rPr lang="en-US"/>
            <a:t>Use tool apps to lock the screen </a:t>
          </a:r>
        </a:p>
      </dgm:t>
    </dgm:pt>
    <dgm:pt modelId="{1FA73E9E-CFEE-4A35-AB9B-93EB08A8DB4E}" type="parTrans" cxnId="{1B41482C-2B8E-43EC-9A43-5BB5433FEBF7}">
      <dgm:prSet/>
      <dgm:spPr/>
      <dgm:t>
        <a:bodyPr/>
        <a:lstStyle/>
        <a:p>
          <a:endParaRPr lang="en-US"/>
        </a:p>
      </dgm:t>
    </dgm:pt>
    <dgm:pt modelId="{079F99EC-FF53-4447-BC2C-38C4F5AA8C55}" type="sibTrans" cxnId="{1B41482C-2B8E-43EC-9A43-5BB5433FEBF7}">
      <dgm:prSet/>
      <dgm:spPr/>
      <dgm:t>
        <a:bodyPr/>
        <a:lstStyle/>
        <a:p>
          <a:endParaRPr lang="en-US"/>
        </a:p>
      </dgm:t>
    </dgm:pt>
    <dgm:pt modelId="{F037146E-0CD8-4D74-87D2-1F775694085D}">
      <dgm:prSet/>
      <dgm:spPr/>
      <dgm:t>
        <a:bodyPr/>
        <a:lstStyle/>
        <a:p>
          <a:r>
            <a:rPr lang="en-US"/>
            <a:t>Take</a:t>
          </a:r>
        </a:p>
      </dgm:t>
    </dgm:pt>
    <dgm:pt modelId="{A163939A-3647-4F45-9DCF-A8400839BF68}" type="parTrans" cxnId="{FEF36F32-911C-40F0-BFB9-8A4F13A947C6}">
      <dgm:prSet/>
      <dgm:spPr/>
      <dgm:t>
        <a:bodyPr/>
        <a:lstStyle/>
        <a:p>
          <a:endParaRPr lang="en-US"/>
        </a:p>
      </dgm:t>
    </dgm:pt>
    <dgm:pt modelId="{D67E74E1-2D38-4B15-BFC5-46AFC5D2AFA7}" type="sibTrans" cxnId="{FEF36F32-911C-40F0-BFB9-8A4F13A947C6}">
      <dgm:prSet/>
      <dgm:spPr/>
      <dgm:t>
        <a:bodyPr/>
        <a:lstStyle/>
        <a:p>
          <a:endParaRPr lang="en-US"/>
        </a:p>
      </dgm:t>
    </dgm:pt>
    <dgm:pt modelId="{3E1CFAFD-52D3-4EBD-8B4D-6980B9CE9F03}">
      <dgm:prSet/>
      <dgm:spPr/>
      <dgm:t>
        <a:bodyPr/>
        <a:lstStyle/>
        <a:p>
          <a:r>
            <a:rPr lang="en-US"/>
            <a:t>Take they gadget away from them but gradually </a:t>
          </a:r>
        </a:p>
      </dgm:t>
    </dgm:pt>
    <dgm:pt modelId="{65ACCB26-94FA-4C8B-9E6F-76916F58EF9D}" type="parTrans" cxnId="{82888076-3054-432E-983F-4681DDAE38B0}">
      <dgm:prSet/>
      <dgm:spPr/>
      <dgm:t>
        <a:bodyPr/>
        <a:lstStyle/>
        <a:p>
          <a:endParaRPr lang="en-US"/>
        </a:p>
      </dgm:t>
    </dgm:pt>
    <dgm:pt modelId="{12C55977-34CF-4D54-BA7C-328B10E37768}" type="sibTrans" cxnId="{82888076-3054-432E-983F-4681DDAE38B0}">
      <dgm:prSet/>
      <dgm:spPr/>
      <dgm:t>
        <a:bodyPr/>
        <a:lstStyle/>
        <a:p>
          <a:endParaRPr lang="en-US"/>
        </a:p>
      </dgm:t>
    </dgm:pt>
    <dgm:pt modelId="{56D2467C-E75B-455B-BA44-A4C069E88084}">
      <dgm:prSet/>
      <dgm:spPr/>
      <dgm:t>
        <a:bodyPr/>
        <a:lstStyle/>
        <a:p>
          <a:r>
            <a:rPr lang="en-US"/>
            <a:t>Become</a:t>
          </a:r>
        </a:p>
      </dgm:t>
    </dgm:pt>
    <dgm:pt modelId="{2EB33D18-1AE4-47FF-AA72-2339DA627E84}" type="parTrans" cxnId="{242F3D13-6D8D-4CDE-BD14-8F73DF9F7823}">
      <dgm:prSet/>
      <dgm:spPr/>
      <dgm:t>
        <a:bodyPr/>
        <a:lstStyle/>
        <a:p>
          <a:endParaRPr lang="en-US"/>
        </a:p>
      </dgm:t>
    </dgm:pt>
    <dgm:pt modelId="{DA81E71D-AC1B-4369-8DD8-54CD15967DF3}" type="sibTrans" cxnId="{242F3D13-6D8D-4CDE-BD14-8F73DF9F7823}">
      <dgm:prSet/>
      <dgm:spPr/>
      <dgm:t>
        <a:bodyPr/>
        <a:lstStyle/>
        <a:p>
          <a:endParaRPr lang="en-US"/>
        </a:p>
      </dgm:t>
    </dgm:pt>
    <dgm:pt modelId="{6271BB94-9D99-4BDF-9FAB-DA90A10D8D39}">
      <dgm:prSet/>
      <dgm:spPr/>
      <dgm:t>
        <a:bodyPr/>
        <a:lstStyle/>
        <a:p>
          <a:r>
            <a:rPr lang="en-US"/>
            <a:t>Their behavior will become difficult at first </a:t>
          </a:r>
        </a:p>
      </dgm:t>
    </dgm:pt>
    <dgm:pt modelId="{64D7FAE0-EFB2-434F-9847-8FFAF837C1AF}" type="parTrans" cxnId="{B3D20487-9A01-41AD-B4A8-B36262E8C06B}">
      <dgm:prSet/>
      <dgm:spPr/>
      <dgm:t>
        <a:bodyPr/>
        <a:lstStyle/>
        <a:p>
          <a:endParaRPr lang="en-US"/>
        </a:p>
      </dgm:t>
    </dgm:pt>
    <dgm:pt modelId="{071B8197-1D1A-46CE-9CF5-D4E30442FFC1}" type="sibTrans" cxnId="{B3D20487-9A01-41AD-B4A8-B36262E8C06B}">
      <dgm:prSet/>
      <dgm:spPr/>
      <dgm:t>
        <a:bodyPr/>
        <a:lstStyle/>
        <a:p>
          <a:endParaRPr lang="en-US"/>
        </a:p>
      </dgm:t>
    </dgm:pt>
    <dgm:pt modelId="{D85E0689-2126-4DB7-BC7A-2D882DFCE5BF}">
      <dgm:prSet/>
      <dgm:spPr/>
      <dgm:t>
        <a:bodyPr/>
        <a:lstStyle/>
        <a:p>
          <a:r>
            <a:rPr lang="en-US"/>
            <a:t>Try</a:t>
          </a:r>
        </a:p>
      </dgm:t>
    </dgm:pt>
    <dgm:pt modelId="{B0CB28D4-28DF-4BE3-914C-F22BE2E2959D}" type="parTrans" cxnId="{C180D69C-D6BE-4CD6-BCC0-24A44D1EA618}">
      <dgm:prSet/>
      <dgm:spPr/>
      <dgm:t>
        <a:bodyPr/>
        <a:lstStyle/>
        <a:p>
          <a:endParaRPr lang="en-US"/>
        </a:p>
      </dgm:t>
    </dgm:pt>
    <dgm:pt modelId="{80F32A51-A76A-41BC-BF89-7707E367A97B}" type="sibTrans" cxnId="{C180D69C-D6BE-4CD6-BCC0-24A44D1EA618}">
      <dgm:prSet/>
      <dgm:spPr/>
      <dgm:t>
        <a:bodyPr/>
        <a:lstStyle/>
        <a:p>
          <a:endParaRPr lang="en-US"/>
        </a:p>
      </dgm:t>
    </dgm:pt>
    <dgm:pt modelId="{A95537C3-4540-4EC8-ACC2-01AD8D99FD3E}">
      <dgm:prSet/>
      <dgm:spPr/>
      <dgm:t>
        <a:bodyPr/>
        <a:lstStyle/>
        <a:p>
          <a:r>
            <a:rPr lang="en-US"/>
            <a:t>Try using other things such as jigsaw, cooking anything hands on </a:t>
          </a:r>
        </a:p>
      </dgm:t>
    </dgm:pt>
    <dgm:pt modelId="{48AD28CC-FBC9-4F97-9E41-99226C09E2C6}" type="parTrans" cxnId="{C5968BE8-B9BE-41B3-AFCB-224EB340D956}">
      <dgm:prSet/>
      <dgm:spPr/>
      <dgm:t>
        <a:bodyPr/>
        <a:lstStyle/>
        <a:p>
          <a:endParaRPr lang="en-US"/>
        </a:p>
      </dgm:t>
    </dgm:pt>
    <dgm:pt modelId="{C01A9589-9DFF-4351-8F74-FD1E7E4DB706}" type="sibTrans" cxnId="{C5968BE8-B9BE-41B3-AFCB-224EB340D956}">
      <dgm:prSet/>
      <dgm:spPr/>
      <dgm:t>
        <a:bodyPr/>
        <a:lstStyle/>
        <a:p>
          <a:endParaRPr lang="en-US"/>
        </a:p>
      </dgm:t>
    </dgm:pt>
    <dgm:pt modelId="{1920407D-2D21-4E9A-93A6-E3562A75B2C1}" type="pres">
      <dgm:prSet presAssocID="{FA8BBF10-6C73-485C-B9E5-FF419D05C3C2}" presName="Name0" presStyleCnt="0">
        <dgm:presLayoutVars>
          <dgm:dir/>
          <dgm:animLvl val="lvl"/>
          <dgm:resizeHandles val="exact"/>
        </dgm:presLayoutVars>
      </dgm:prSet>
      <dgm:spPr/>
    </dgm:pt>
    <dgm:pt modelId="{3CF8877A-3F40-47CE-B44F-2904568B9915}" type="pres">
      <dgm:prSet presAssocID="{7140347B-941F-48C4-850A-F5234D7F983F}" presName="linNode" presStyleCnt="0"/>
      <dgm:spPr/>
    </dgm:pt>
    <dgm:pt modelId="{B6661FF8-F8D5-47B4-B2B0-3448F3256EBC}" type="pres">
      <dgm:prSet presAssocID="{7140347B-941F-48C4-850A-F5234D7F983F}" presName="parentText" presStyleLbl="alignNode1" presStyleIdx="0" presStyleCnt="4">
        <dgm:presLayoutVars>
          <dgm:chMax val="1"/>
          <dgm:bulletEnabled/>
        </dgm:presLayoutVars>
      </dgm:prSet>
      <dgm:spPr/>
    </dgm:pt>
    <dgm:pt modelId="{AD1C9F3B-1D86-4FC8-A86D-7DDD9B82954D}" type="pres">
      <dgm:prSet presAssocID="{7140347B-941F-48C4-850A-F5234D7F983F}" presName="descendantText" presStyleLbl="alignAccFollowNode1" presStyleIdx="0" presStyleCnt="4">
        <dgm:presLayoutVars>
          <dgm:bulletEnabled/>
        </dgm:presLayoutVars>
      </dgm:prSet>
      <dgm:spPr/>
    </dgm:pt>
    <dgm:pt modelId="{1B0A15A1-67C3-4FDD-8400-D079035386D2}" type="pres">
      <dgm:prSet presAssocID="{B60B7FDB-C70D-4545-9F15-96087F7602EF}" presName="sp" presStyleCnt="0"/>
      <dgm:spPr/>
    </dgm:pt>
    <dgm:pt modelId="{2ED110C1-F591-4F69-AFDB-539110D7D6EA}" type="pres">
      <dgm:prSet presAssocID="{F037146E-0CD8-4D74-87D2-1F775694085D}" presName="linNode" presStyleCnt="0"/>
      <dgm:spPr/>
    </dgm:pt>
    <dgm:pt modelId="{4DB3C3D8-2B6E-4B05-8DBA-9B532F054F68}" type="pres">
      <dgm:prSet presAssocID="{F037146E-0CD8-4D74-87D2-1F775694085D}" presName="parentText" presStyleLbl="alignNode1" presStyleIdx="1" presStyleCnt="4">
        <dgm:presLayoutVars>
          <dgm:chMax val="1"/>
          <dgm:bulletEnabled/>
        </dgm:presLayoutVars>
      </dgm:prSet>
      <dgm:spPr/>
    </dgm:pt>
    <dgm:pt modelId="{3D5A7073-9669-49E8-BDD7-EFD3403224EC}" type="pres">
      <dgm:prSet presAssocID="{F037146E-0CD8-4D74-87D2-1F775694085D}" presName="descendantText" presStyleLbl="alignAccFollowNode1" presStyleIdx="1" presStyleCnt="4">
        <dgm:presLayoutVars>
          <dgm:bulletEnabled/>
        </dgm:presLayoutVars>
      </dgm:prSet>
      <dgm:spPr/>
    </dgm:pt>
    <dgm:pt modelId="{19407EAB-E153-4BDD-A9C2-A24F68751256}" type="pres">
      <dgm:prSet presAssocID="{D67E74E1-2D38-4B15-BFC5-46AFC5D2AFA7}" presName="sp" presStyleCnt="0"/>
      <dgm:spPr/>
    </dgm:pt>
    <dgm:pt modelId="{FF7882F2-A0CD-4C6F-8680-1F33D9B3F6C0}" type="pres">
      <dgm:prSet presAssocID="{56D2467C-E75B-455B-BA44-A4C069E88084}" presName="linNode" presStyleCnt="0"/>
      <dgm:spPr/>
    </dgm:pt>
    <dgm:pt modelId="{200A31E8-BF82-497A-970F-89E583D8A137}" type="pres">
      <dgm:prSet presAssocID="{56D2467C-E75B-455B-BA44-A4C069E88084}" presName="parentText" presStyleLbl="alignNode1" presStyleIdx="2" presStyleCnt="4">
        <dgm:presLayoutVars>
          <dgm:chMax val="1"/>
          <dgm:bulletEnabled/>
        </dgm:presLayoutVars>
      </dgm:prSet>
      <dgm:spPr/>
    </dgm:pt>
    <dgm:pt modelId="{80009415-3CFC-4AC9-B33F-D4B3F725590A}" type="pres">
      <dgm:prSet presAssocID="{56D2467C-E75B-455B-BA44-A4C069E88084}" presName="descendantText" presStyleLbl="alignAccFollowNode1" presStyleIdx="2" presStyleCnt="4">
        <dgm:presLayoutVars>
          <dgm:bulletEnabled/>
        </dgm:presLayoutVars>
      </dgm:prSet>
      <dgm:spPr/>
    </dgm:pt>
    <dgm:pt modelId="{D0EFCAE8-7FC7-452D-9130-67C80E46D33B}" type="pres">
      <dgm:prSet presAssocID="{DA81E71D-AC1B-4369-8DD8-54CD15967DF3}" presName="sp" presStyleCnt="0"/>
      <dgm:spPr/>
    </dgm:pt>
    <dgm:pt modelId="{C91AB1D9-2841-44E9-B8C9-6D439E00C550}" type="pres">
      <dgm:prSet presAssocID="{D85E0689-2126-4DB7-BC7A-2D882DFCE5BF}" presName="linNode" presStyleCnt="0"/>
      <dgm:spPr/>
    </dgm:pt>
    <dgm:pt modelId="{627B2091-4060-4C12-BB62-8B3F7DEA26F6}" type="pres">
      <dgm:prSet presAssocID="{D85E0689-2126-4DB7-BC7A-2D882DFCE5BF}" presName="parentText" presStyleLbl="alignNode1" presStyleIdx="3" presStyleCnt="4">
        <dgm:presLayoutVars>
          <dgm:chMax val="1"/>
          <dgm:bulletEnabled/>
        </dgm:presLayoutVars>
      </dgm:prSet>
      <dgm:spPr/>
    </dgm:pt>
    <dgm:pt modelId="{2D0D4E1C-4C59-4832-AF03-48C3B4C355E3}" type="pres">
      <dgm:prSet presAssocID="{D85E0689-2126-4DB7-BC7A-2D882DFCE5BF}" presName="descendantText" presStyleLbl="alignAccFollowNode1" presStyleIdx="3" presStyleCnt="4">
        <dgm:presLayoutVars>
          <dgm:bulletEnabled/>
        </dgm:presLayoutVars>
      </dgm:prSet>
      <dgm:spPr/>
    </dgm:pt>
  </dgm:ptLst>
  <dgm:cxnLst>
    <dgm:cxn modelId="{3557FD04-F112-4064-9ACE-16A8593FCC8A}" type="presOf" srcId="{3E1CFAFD-52D3-4EBD-8B4D-6980B9CE9F03}" destId="{3D5A7073-9669-49E8-BDD7-EFD3403224EC}" srcOrd="0" destOrd="0" presId="urn:microsoft.com/office/officeart/2016/7/layout/VerticalSolidActionList"/>
    <dgm:cxn modelId="{242F3D13-6D8D-4CDE-BD14-8F73DF9F7823}" srcId="{FA8BBF10-6C73-485C-B9E5-FF419D05C3C2}" destId="{56D2467C-E75B-455B-BA44-A4C069E88084}" srcOrd="2" destOrd="0" parTransId="{2EB33D18-1AE4-47FF-AA72-2339DA627E84}" sibTransId="{DA81E71D-AC1B-4369-8DD8-54CD15967DF3}"/>
    <dgm:cxn modelId="{8FAA6629-77A2-4427-98B4-F2F8E1B8BD71}" type="presOf" srcId="{56D2467C-E75B-455B-BA44-A4C069E88084}" destId="{200A31E8-BF82-497A-970F-89E583D8A137}" srcOrd="0" destOrd="0" presId="urn:microsoft.com/office/officeart/2016/7/layout/VerticalSolidActionList"/>
    <dgm:cxn modelId="{1B41482C-2B8E-43EC-9A43-5BB5433FEBF7}" srcId="{7140347B-941F-48C4-850A-F5234D7F983F}" destId="{52272472-EA45-4E7F-B6EF-A12C4A3381A7}" srcOrd="0" destOrd="0" parTransId="{1FA73E9E-CFEE-4A35-AB9B-93EB08A8DB4E}" sibTransId="{079F99EC-FF53-4447-BC2C-38C4F5AA8C55}"/>
    <dgm:cxn modelId="{F3C5C12E-6711-471D-8A13-AAC953C47358}" type="presOf" srcId="{A95537C3-4540-4EC8-ACC2-01AD8D99FD3E}" destId="{2D0D4E1C-4C59-4832-AF03-48C3B4C355E3}" srcOrd="0" destOrd="0" presId="urn:microsoft.com/office/officeart/2016/7/layout/VerticalSolidActionList"/>
    <dgm:cxn modelId="{FEF36F32-911C-40F0-BFB9-8A4F13A947C6}" srcId="{FA8BBF10-6C73-485C-B9E5-FF419D05C3C2}" destId="{F037146E-0CD8-4D74-87D2-1F775694085D}" srcOrd="1" destOrd="0" parTransId="{A163939A-3647-4F45-9DCF-A8400839BF68}" sibTransId="{D67E74E1-2D38-4B15-BFC5-46AFC5D2AFA7}"/>
    <dgm:cxn modelId="{B32DB54A-F214-464A-B79D-A2C661B5A5BB}" type="presOf" srcId="{D85E0689-2126-4DB7-BC7A-2D882DFCE5BF}" destId="{627B2091-4060-4C12-BB62-8B3F7DEA26F6}" srcOrd="0" destOrd="0" presId="urn:microsoft.com/office/officeart/2016/7/layout/VerticalSolidActionList"/>
    <dgm:cxn modelId="{82888076-3054-432E-983F-4681DDAE38B0}" srcId="{F037146E-0CD8-4D74-87D2-1F775694085D}" destId="{3E1CFAFD-52D3-4EBD-8B4D-6980B9CE9F03}" srcOrd="0" destOrd="0" parTransId="{65ACCB26-94FA-4C8B-9E6F-76916F58EF9D}" sibTransId="{12C55977-34CF-4D54-BA7C-328B10E37768}"/>
    <dgm:cxn modelId="{1A399C84-4E79-46EF-A4B9-530D56D6030E}" srcId="{FA8BBF10-6C73-485C-B9E5-FF419D05C3C2}" destId="{7140347B-941F-48C4-850A-F5234D7F983F}" srcOrd="0" destOrd="0" parTransId="{7024645A-2D2B-43A9-B65E-B07D2D41A43D}" sibTransId="{B60B7FDB-C70D-4545-9F15-96087F7602EF}"/>
    <dgm:cxn modelId="{B3D20487-9A01-41AD-B4A8-B36262E8C06B}" srcId="{56D2467C-E75B-455B-BA44-A4C069E88084}" destId="{6271BB94-9D99-4BDF-9FAB-DA90A10D8D39}" srcOrd="0" destOrd="0" parTransId="{64D7FAE0-EFB2-434F-9847-8FFAF837C1AF}" sibTransId="{071B8197-1D1A-46CE-9CF5-D4E30442FFC1}"/>
    <dgm:cxn modelId="{F102598D-DA2D-4142-A31A-19FF5012E0CB}" type="presOf" srcId="{F037146E-0CD8-4D74-87D2-1F775694085D}" destId="{4DB3C3D8-2B6E-4B05-8DBA-9B532F054F68}" srcOrd="0" destOrd="0" presId="urn:microsoft.com/office/officeart/2016/7/layout/VerticalSolidActionList"/>
    <dgm:cxn modelId="{C180D69C-D6BE-4CD6-BCC0-24A44D1EA618}" srcId="{FA8BBF10-6C73-485C-B9E5-FF419D05C3C2}" destId="{D85E0689-2126-4DB7-BC7A-2D882DFCE5BF}" srcOrd="3" destOrd="0" parTransId="{B0CB28D4-28DF-4BE3-914C-F22BE2E2959D}" sibTransId="{80F32A51-A76A-41BC-BF89-7707E367A97B}"/>
    <dgm:cxn modelId="{7DFC76AA-1E87-43D7-8EFA-50CE92E915BE}" type="presOf" srcId="{6271BB94-9D99-4BDF-9FAB-DA90A10D8D39}" destId="{80009415-3CFC-4AC9-B33F-D4B3F725590A}" srcOrd="0" destOrd="0" presId="urn:microsoft.com/office/officeart/2016/7/layout/VerticalSolidActionList"/>
    <dgm:cxn modelId="{DE4448B4-FA4A-4CF8-84C4-42BFA9D59E5C}" type="presOf" srcId="{FA8BBF10-6C73-485C-B9E5-FF419D05C3C2}" destId="{1920407D-2D21-4E9A-93A6-E3562A75B2C1}" srcOrd="0" destOrd="0" presId="urn:microsoft.com/office/officeart/2016/7/layout/VerticalSolidActionList"/>
    <dgm:cxn modelId="{C5968BE8-B9BE-41B3-AFCB-224EB340D956}" srcId="{D85E0689-2126-4DB7-BC7A-2D882DFCE5BF}" destId="{A95537C3-4540-4EC8-ACC2-01AD8D99FD3E}" srcOrd="0" destOrd="0" parTransId="{48AD28CC-FBC9-4F97-9E41-99226C09E2C6}" sibTransId="{C01A9589-9DFF-4351-8F74-FD1E7E4DB706}"/>
    <dgm:cxn modelId="{233B22F7-F87E-46AA-B5E8-2D3B4278F045}" type="presOf" srcId="{52272472-EA45-4E7F-B6EF-A12C4A3381A7}" destId="{AD1C9F3B-1D86-4FC8-A86D-7DDD9B82954D}" srcOrd="0" destOrd="0" presId="urn:microsoft.com/office/officeart/2016/7/layout/VerticalSolidActionList"/>
    <dgm:cxn modelId="{930096FE-A42D-4886-A05C-611FC15B4B59}" type="presOf" srcId="{7140347B-941F-48C4-850A-F5234D7F983F}" destId="{B6661FF8-F8D5-47B4-B2B0-3448F3256EBC}" srcOrd="0" destOrd="0" presId="urn:microsoft.com/office/officeart/2016/7/layout/VerticalSolidActionList"/>
    <dgm:cxn modelId="{503B4FC3-8609-44CD-ABB5-C8016CEE258F}" type="presParOf" srcId="{1920407D-2D21-4E9A-93A6-E3562A75B2C1}" destId="{3CF8877A-3F40-47CE-B44F-2904568B9915}" srcOrd="0" destOrd="0" presId="urn:microsoft.com/office/officeart/2016/7/layout/VerticalSolidActionList"/>
    <dgm:cxn modelId="{2748AE6C-DC08-4F2F-A551-315802B3B6CB}" type="presParOf" srcId="{3CF8877A-3F40-47CE-B44F-2904568B9915}" destId="{B6661FF8-F8D5-47B4-B2B0-3448F3256EBC}" srcOrd="0" destOrd="0" presId="urn:microsoft.com/office/officeart/2016/7/layout/VerticalSolidActionList"/>
    <dgm:cxn modelId="{202AAEC9-881B-41F7-B021-E981ED3410D3}" type="presParOf" srcId="{3CF8877A-3F40-47CE-B44F-2904568B9915}" destId="{AD1C9F3B-1D86-4FC8-A86D-7DDD9B82954D}" srcOrd="1" destOrd="0" presId="urn:microsoft.com/office/officeart/2016/7/layout/VerticalSolidActionList"/>
    <dgm:cxn modelId="{6C892D81-5AB4-4317-A582-F5AA0F90B223}" type="presParOf" srcId="{1920407D-2D21-4E9A-93A6-E3562A75B2C1}" destId="{1B0A15A1-67C3-4FDD-8400-D079035386D2}" srcOrd="1" destOrd="0" presId="urn:microsoft.com/office/officeart/2016/7/layout/VerticalSolidActionList"/>
    <dgm:cxn modelId="{9020A1A2-5FFD-4E81-94F1-7439859B346F}" type="presParOf" srcId="{1920407D-2D21-4E9A-93A6-E3562A75B2C1}" destId="{2ED110C1-F591-4F69-AFDB-539110D7D6EA}" srcOrd="2" destOrd="0" presId="urn:microsoft.com/office/officeart/2016/7/layout/VerticalSolidActionList"/>
    <dgm:cxn modelId="{D4EA2A71-85A8-4EF9-8E6D-B43588144441}" type="presParOf" srcId="{2ED110C1-F591-4F69-AFDB-539110D7D6EA}" destId="{4DB3C3D8-2B6E-4B05-8DBA-9B532F054F68}" srcOrd="0" destOrd="0" presId="urn:microsoft.com/office/officeart/2016/7/layout/VerticalSolidActionList"/>
    <dgm:cxn modelId="{C7DB1F46-BE42-445D-8779-20799479D8E7}" type="presParOf" srcId="{2ED110C1-F591-4F69-AFDB-539110D7D6EA}" destId="{3D5A7073-9669-49E8-BDD7-EFD3403224EC}" srcOrd="1" destOrd="0" presId="urn:microsoft.com/office/officeart/2016/7/layout/VerticalSolidActionList"/>
    <dgm:cxn modelId="{72F485D9-59C1-4449-BA12-5A5312CB599F}" type="presParOf" srcId="{1920407D-2D21-4E9A-93A6-E3562A75B2C1}" destId="{19407EAB-E153-4BDD-A9C2-A24F68751256}" srcOrd="3" destOrd="0" presId="urn:microsoft.com/office/officeart/2016/7/layout/VerticalSolidActionList"/>
    <dgm:cxn modelId="{4C1D0588-D00B-4C97-AA74-ADA810F94AC0}" type="presParOf" srcId="{1920407D-2D21-4E9A-93A6-E3562A75B2C1}" destId="{FF7882F2-A0CD-4C6F-8680-1F33D9B3F6C0}" srcOrd="4" destOrd="0" presId="urn:microsoft.com/office/officeart/2016/7/layout/VerticalSolidActionList"/>
    <dgm:cxn modelId="{DB911794-D75E-439F-8647-2FBDEA1164FC}" type="presParOf" srcId="{FF7882F2-A0CD-4C6F-8680-1F33D9B3F6C0}" destId="{200A31E8-BF82-497A-970F-89E583D8A137}" srcOrd="0" destOrd="0" presId="urn:microsoft.com/office/officeart/2016/7/layout/VerticalSolidActionList"/>
    <dgm:cxn modelId="{7F47FAF1-5F6C-4D9C-AAE6-E009B02BBD6D}" type="presParOf" srcId="{FF7882F2-A0CD-4C6F-8680-1F33D9B3F6C0}" destId="{80009415-3CFC-4AC9-B33F-D4B3F725590A}" srcOrd="1" destOrd="0" presId="urn:microsoft.com/office/officeart/2016/7/layout/VerticalSolidActionList"/>
    <dgm:cxn modelId="{99E804A7-5994-45E2-B01B-C875A88925B3}" type="presParOf" srcId="{1920407D-2D21-4E9A-93A6-E3562A75B2C1}" destId="{D0EFCAE8-7FC7-452D-9130-67C80E46D33B}" srcOrd="5" destOrd="0" presId="urn:microsoft.com/office/officeart/2016/7/layout/VerticalSolidActionList"/>
    <dgm:cxn modelId="{D949E4A5-0E33-49EE-9C38-ADDCEC521E55}" type="presParOf" srcId="{1920407D-2D21-4E9A-93A6-E3562A75B2C1}" destId="{C91AB1D9-2841-44E9-B8C9-6D439E00C550}" srcOrd="6" destOrd="0" presId="urn:microsoft.com/office/officeart/2016/7/layout/VerticalSolidActionList"/>
    <dgm:cxn modelId="{6DED757A-0940-4324-8E9D-039937EAC683}" type="presParOf" srcId="{C91AB1D9-2841-44E9-B8C9-6D439E00C550}" destId="{627B2091-4060-4C12-BB62-8B3F7DEA26F6}" srcOrd="0" destOrd="0" presId="urn:microsoft.com/office/officeart/2016/7/layout/VerticalSolidActionList"/>
    <dgm:cxn modelId="{E9FF6000-8851-4630-9EC8-D2DB51BC9A92}" type="presParOf" srcId="{C91AB1D9-2841-44E9-B8C9-6D439E00C550}" destId="{2D0D4E1C-4C59-4832-AF03-48C3B4C355E3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7C0304-52FA-4869-AFD4-C8C52E26EB50}">
      <dsp:nvSpPr>
        <dsp:cNvPr id="0" name=""/>
        <dsp:cNvSpPr/>
      </dsp:nvSpPr>
      <dsp:spPr>
        <a:xfrm>
          <a:off x="2614981" y="70912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751961"/>
        <a:ext cx="28878" cy="5775"/>
      </dsp:txXfrm>
    </dsp:sp>
    <dsp:sp modelId="{D0A9F5AF-81FC-432D-95AE-AC47617725EA}">
      <dsp:nvSpPr>
        <dsp:cNvPr id="0" name=""/>
        <dsp:cNvSpPr/>
      </dsp:nvSpPr>
      <dsp:spPr>
        <a:xfrm>
          <a:off x="105624" y="1502"/>
          <a:ext cx="2511156" cy="15066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ADHD is common worldwide </a:t>
          </a:r>
        </a:p>
      </dsp:txBody>
      <dsp:txXfrm>
        <a:off x="105624" y="1502"/>
        <a:ext cx="2511156" cy="1506693"/>
      </dsp:txXfrm>
    </dsp:sp>
    <dsp:sp modelId="{E1BFE5D3-7C7B-4CAB-94E2-C4C0F7AE57FF}">
      <dsp:nvSpPr>
        <dsp:cNvPr id="0" name=""/>
        <dsp:cNvSpPr/>
      </dsp:nvSpPr>
      <dsp:spPr>
        <a:xfrm>
          <a:off x="1361202" y="1506396"/>
          <a:ext cx="3088722" cy="546965"/>
        </a:xfrm>
        <a:custGeom>
          <a:avLst/>
          <a:gdLst/>
          <a:ahLst/>
          <a:cxnLst/>
          <a:rect l="0" t="0" r="0" b="0"/>
          <a:pathLst>
            <a:path>
              <a:moveTo>
                <a:pt x="3088722" y="0"/>
              </a:moveTo>
              <a:lnTo>
                <a:pt x="3088722" y="290582"/>
              </a:lnTo>
              <a:lnTo>
                <a:pt x="0" y="290582"/>
              </a:lnTo>
              <a:lnTo>
                <a:pt x="0" y="546965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7007" y="1776991"/>
        <a:ext cx="157112" cy="5775"/>
      </dsp:txXfrm>
    </dsp:sp>
    <dsp:sp modelId="{FAC3A96D-C342-4A82-AC3F-4D03F8DD25C5}">
      <dsp:nvSpPr>
        <dsp:cNvPr id="0" name=""/>
        <dsp:cNvSpPr/>
      </dsp:nvSpPr>
      <dsp:spPr>
        <a:xfrm>
          <a:off x="3194346" y="1502"/>
          <a:ext cx="2511156" cy="15066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Difficult for many people to understand ADHD</a:t>
          </a:r>
        </a:p>
      </dsp:txBody>
      <dsp:txXfrm>
        <a:off x="3194346" y="1502"/>
        <a:ext cx="2511156" cy="1506693"/>
      </dsp:txXfrm>
    </dsp:sp>
    <dsp:sp modelId="{77AD51D6-FCD4-4F0B-BEBF-82924BF735B7}">
      <dsp:nvSpPr>
        <dsp:cNvPr id="0" name=""/>
        <dsp:cNvSpPr/>
      </dsp:nvSpPr>
      <dsp:spPr>
        <a:xfrm>
          <a:off x="2614981" y="279338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2836221"/>
        <a:ext cx="28878" cy="5775"/>
      </dsp:txXfrm>
    </dsp:sp>
    <dsp:sp modelId="{10F7C055-93D3-4518-8B67-54A4192C2B1A}">
      <dsp:nvSpPr>
        <dsp:cNvPr id="0" name=""/>
        <dsp:cNvSpPr/>
      </dsp:nvSpPr>
      <dsp:spPr>
        <a:xfrm>
          <a:off x="105624" y="2085762"/>
          <a:ext cx="2511156" cy="15066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ADHD is form of disability </a:t>
          </a:r>
        </a:p>
      </dsp:txBody>
      <dsp:txXfrm>
        <a:off x="105624" y="2085762"/>
        <a:ext cx="2511156" cy="1506693"/>
      </dsp:txXfrm>
    </dsp:sp>
    <dsp:sp modelId="{58930D38-ACA6-40AD-A041-38EF6A660CB6}">
      <dsp:nvSpPr>
        <dsp:cNvPr id="0" name=""/>
        <dsp:cNvSpPr/>
      </dsp:nvSpPr>
      <dsp:spPr>
        <a:xfrm>
          <a:off x="1361202" y="3590656"/>
          <a:ext cx="3088722" cy="546965"/>
        </a:xfrm>
        <a:custGeom>
          <a:avLst/>
          <a:gdLst/>
          <a:ahLst/>
          <a:cxnLst/>
          <a:rect l="0" t="0" r="0" b="0"/>
          <a:pathLst>
            <a:path>
              <a:moveTo>
                <a:pt x="3088722" y="0"/>
              </a:moveTo>
              <a:lnTo>
                <a:pt x="3088722" y="290582"/>
              </a:lnTo>
              <a:lnTo>
                <a:pt x="0" y="290582"/>
              </a:lnTo>
              <a:lnTo>
                <a:pt x="0" y="546965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7007" y="3861251"/>
        <a:ext cx="157112" cy="5775"/>
      </dsp:txXfrm>
    </dsp:sp>
    <dsp:sp modelId="{730BA16D-0421-4573-A1DF-741D57D86859}">
      <dsp:nvSpPr>
        <dsp:cNvPr id="0" name=""/>
        <dsp:cNvSpPr/>
      </dsp:nvSpPr>
      <dsp:spPr>
        <a:xfrm>
          <a:off x="3194346" y="2085762"/>
          <a:ext cx="2511156" cy="15066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ADHD is in children and adults </a:t>
          </a:r>
        </a:p>
      </dsp:txBody>
      <dsp:txXfrm>
        <a:off x="3194346" y="2085762"/>
        <a:ext cx="2511156" cy="1506693"/>
      </dsp:txXfrm>
    </dsp:sp>
    <dsp:sp modelId="{83A832E5-601F-4E6D-A0C9-557CDF5A2AE1}">
      <dsp:nvSpPr>
        <dsp:cNvPr id="0" name=""/>
        <dsp:cNvSpPr/>
      </dsp:nvSpPr>
      <dsp:spPr>
        <a:xfrm>
          <a:off x="2614981" y="487764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4920481"/>
        <a:ext cx="28878" cy="5775"/>
      </dsp:txXfrm>
    </dsp:sp>
    <dsp:sp modelId="{225E5E2A-7344-404E-8C36-866716506E03}">
      <dsp:nvSpPr>
        <dsp:cNvPr id="0" name=""/>
        <dsp:cNvSpPr/>
      </dsp:nvSpPr>
      <dsp:spPr>
        <a:xfrm>
          <a:off x="105624" y="4170022"/>
          <a:ext cx="2511156" cy="15066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Signs of ADHD can be ignored at early stages </a:t>
          </a:r>
        </a:p>
      </dsp:txBody>
      <dsp:txXfrm>
        <a:off x="105624" y="4170022"/>
        <a:ext cx="2511156" cy="1506693"/>
      </dsp:txXfrm>
    </dsp:sp>
    <dsp:sp modelId="{0F198F53-CEED-4924-93F7-0E34DFECB380}">
      <dsp:nvSpPr>
        <dsp:cNvPr id="0" name=""/>
        <dsp:cNvSpPr/>
      </dsp:nvSpPr>
      <dsp:spPr>
        <a:xfrm>
          <a:off x="3194346" y="4170022"/>
          <a:ext cx="2511156" cy="15066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Many people have been diagnosed with ADHD in adulthood</a:t>
          </a:r>
        </a:p>
      </dsp:txBody>
      <dsp:txXfrm>
        <a:off x="3194346" y="4170022"/>
        <a:ext cx="2511156" cy="15066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1DA154-7EDF-4F24-9CA6-921B40F14C03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76FA88-67B5-479C-9464-7E07B1577A70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2A2428-0F28-4791-BE39-04901057B35B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How a ADHD brain works </a:t>
          </a:r>
        </a:p>
      </dsp:txBody>
      <dsp:txXfrm>
        <a:off x="1357965" y="2319"/>
        <a:ext cx="4887299" cy="1175727"/>
      </dsp:txXfrm>
    </dsp:sp>
    <dsp:sp modelId="{4B7B7E5E-B712-4FB9-B7C5-3C6336C2736D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391B59-9296-47BE-B72A-345644042EEA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EEE10D-4D83-4918-ABF8-CB56D9D9A25A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Increased screentime </a:t>
          </a:r>
        </a:p>
      </dsp:txBody>
      <dsp:txXfrm>
        <a:off x="1357965" y="1471979"/>
        <a:ext cx="4887299" cy="1175727"/>
      </dsp:txXfrm>
    </dsp:sp>
    <dsp:sp modelId="{50813F25-A598-4A05-ACC3-34FFF612C9FA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5836BD-5CD8-4F3F-949D-3EEF7CB2E8B0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AA082-4404-40FC-93A0-F903C2FDEDD5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Support in place </a:t>
          </a:r>
        </a:p>
      </dsp:txBody>
      <dsp:txXfrm>
        <a:off x="1357965" y="2941639"/>
        <a:ext cx="4887299" cy="1175727"/>
      </dsp:txXfrm>
    </dsp:sp>
    <dsp:sp modelId="{9A65F656-06C7-4B5B-9500-6A4264C53259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8ACBF6-C10D-4CD0-AC2F-EE9741FCC63A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631334-FEED-4CC6-BEE0-924DA249F0CE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Send worker is needed for care plan </a:t>
          </a:r>
        </a:p>
      </dsp:txBody>
      <dsp:txXfrm>
        <a:off x="1357965" y="4411299"/>
        <a:ext cx="4887299" cy="11757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C9F3B-1D86-4FC8-A86D-7DDD9B82954D}">
      <dsp:nvSpPr>
        <dsp:cNvPr id="0" name=""/>
        <dsp:cNvSpPr/>
      </dsp:nvSpPr>
      <dsp:spPr>
        <a:xfrm>
          <a:off x="1249052" y="2579"/>
          <a:ext cx="4996212" cy="133593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0" tIns="339326" rIns="96940" bIns="3393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Use tool apps to lock the screen </a:t>
          </a:r>
        </a:p>
      </dsp:txBody>
      <dsp:txXfrm>
        <a:off x="1249052" y="2579"/>
        <a:ext cx="4996212" cy="1335930"/>
      </dsp:txXfrm>
    </dsp:sp>
    <dsp:sp modelId="{B6661FF8-F8D5-47B4-B2B0-3448F3256EBC}">
      <dsp:nvSpPr>
        <dsp:cNvPr id="0" name=""/>
        <dsp:cNvSpPr/>
      </dsp:nvSpPr>
      <dsp:spPr>
        <a:xfrm>
          <a:off x="0" y="2579"/>
          <a:ext cx="1249053" cy="133593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96" tIns="131960" rIns="66096" bIns="1319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Use</a:t>
          </a:r>
        </a:p>
      </dsp:txBody>
      <dsp:txXfrm>
        <a:off x="0" y="2579"/>
        <a:ext cx="1249053" cy="1335930"/>
      </dsp:txXfrm>
    </dsp:sp>
    <dsp:sp modelId="{3D5A7073-9669-49E8-BDD7-EFD3403224EC}">
      <dsp:nvSpPr>
        <dsp:cNvPr id="0" name=""/>
        <dsp:cNvSpPr/>
      </dsp:nvSpPr>
      <dsp:spPr>
        <a:xfrm>
          <a:off x="1249052" y="1418665"/>
          <a:ext cx="4996212" cy="133593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0" tIns="339326" rIns="96940" bIns="3393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Take they gadget away from them but gradually </a:t>
          </a:r>
        </a:p>
      </dsp:txBody>
      <dsp:txXfrm>
        <a:off x="1249052" y="1418665"/>
        <a:ext cx="4996212" cy="1335930"/>
      </dsp:txXfrm>
    </dsp:sp>
    <dsp:sp modelId="{4DB3C3D8-2B6E-4B05-8DBA-9B532F054F68}">
      <dsp:nvSpPr>
        <dsp:cNvPr id="0" name=""/>
        <dsp:cNvSpPr/>
      </dsp:nvSpPr>
      <dsp:spPr>
        <a:xfrm>
          <a:off x="0" y="1418665"/>
          <a:ext cx="1249053" cy="133593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96" tIns="131960" rIns="66096" bIns="1319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Take</a:t>
          </a:r>
        </a:p>
      </dsp:txBody>
      <dsp:txXfrm>
        <a:off x="0" y="1418665"/>
        <a:ext cx="1249053" cy="1335930"/>
      </dsp:txXfrm>
    </dsp:sp>
    <dsp:sp modelId="{80009415-3CFC-4AC9-B33F-D4B3F725590A}">
      <dsp:nvSpPr>
        <dsp:cNvPr id="0" name=""/>
        <dsp:cNvSpPr/>
      </dsp:nvSpPr>
      <dsp:spPr>
        <a:xfrm>
          <a:off x="1249052" y="2834751"/>
          <a:ext cx="4996212" cy="133593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0" tIns="339326" rIns="96940" bIns="3393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Their behavior will become difficult at first </a:t>
          </a:r>
        </a:p>
      </dsp:txBody>
      <dsp:txXfrm>
        <a:off x="1249052" y="2834751"/>
        <a:ext cx="4996212" cy="1335930"/>
      </dsp:txXfrm>
    </dsp:sp>
    <dsp:sp modelId="{200A31E8-BF82-497A-970F-89E583D8A137}">
      <dsp:nvSpPr>
        <dsp:cNvPr id="0" name=""/>
        <dsp:cNvSpPr/>
      </dsp:nvSpPr>
      <dsp:spPr>
        <a:xfrm>
          <a:off x="0" y="2834751"/>
          <a:ext cx="1249053" cy="133593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96" tIns="131960" rIns="66096" bIns="1319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Become</a:t>
          </a:r>
        </a:p>
      </dsp:txBody>
      <dsp:txXfrm>
        <a:off x="0" y="2834751"/>
        <a:ext cx="1249053" cy="1335930"/>
      </dsp:txXfrm>
    </dsp:sp>
    <dsp:sp modelId="{2D0D4E1C-4C59-4832-AF03-48C3B4C355E3}">
      <dsp:nvSpPr>
        <dsp:cNvPr id="0" name=""/>
        <dsp:cNvSpPr/>
      </dsp:nvSpPr>
      <dsp:spPr>
        <a:xfrm>
          <a:off x="1249052" y="4250837"/>
          <a:ext cx="4996212" cy="133593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0" tIns="339326" rIns="96940" bIns="33932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Try using other things such as jigsaw, cooking anything hands on </a:t>
          </a:r>
        </a:p>
      </dsp:txBody>
      <dsp:txXfrm>
        <a:off x="1249052" y="4250837"/>
        <a:ext cx="4996212" cy="1335930"/>
      </dsp:txXfrm>
    </dsp:sp>
    <dsp:sp modelId="{627B2091-4060-4C12-BB62-8B3F7DEA26F6}">
      <dsp:nvSpPr>
        <dsp:cNvPr id="0" name=""/>
        <dsp:cNvSpPr/>
      </dsp:nvSpPr>
      <dsp:spPr>
        <a:xfrm>
          <a:off x="0" y="4250837"/>
          <a:ext cx="1249053" cy="133593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96" tIns="131960" rIns="66096" bIns="1319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Try</a:t>
          </a:r>
        </a:p>
      </dsp:txBody>
      <dsp:txXfrm>
        <a:off x="0" y="4250837"/>
        <a:ext cx="1249053" cy="1335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254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799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490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775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487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116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741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749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496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936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861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6879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9CC212-CFA0-F948-7854-853B684402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11521" b="1"/>
          <a:stretch/>
        </p:blipFill>
        <p:spPr>
          <a:xfrm>
            <a:off x="3600427" y="75269"/>
            <a:ext cx="8668512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0277" y="1197622"/>
            <a:ext cx="4023360" cy="3204134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US" sz="5400" dirty="0">
                <a:solidFill>
                  <a:schemeClr val="bg1"/>
                </a:solidFill>
                <a:cs typeface="Calibri Light"/>
              </a:rPr>
              <a:t>Silent cry </a:t>
            </a:r>
            <a:br>
              <a:rPr lang="en-US" sz="5400" dirty="0">
                <a:solidFill>
                  <a:schemeClr val="bg1"/>
                </a:solidFill>
                <a:cs typeface="Calibri Light"/>
              </a:rPr>
            </a:br>
            <a:br>
              <a:rPr lang="en-US" sz="5400" dirty="0">
                <a:cs typeface="Calibri Light"/>
              </a:rPr>
            </a:br>
            <a:br>
              <a:rPr lang="en-US" sz="4800" dirty="0">
                <a:cs typeface="Calibri Light"/>
              </a:rPr>
            </a:br>
            <a:br>
              <a:rPr lang="en-US" sz="4800" dirty="0">
                <a:cs typeface="Calibri Light"/>
              </a:rPr>
            </a:br>
            <a:endParaRPr lang="en-US" sz="4800" dirty="0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US" sz="1600" err="1">
                <a:solidFill>
                  <a:schemeClr val="bg1"/>
                </a:solidFill>
                <a:cs typeface="Calibri"/>
              </a:rPr>
              <a:t>Naeed</a:t>
            </a:r>
            <a:r>
              <a:rPr lang="en-US" sz="1600" dirty="0">
                <a:solidFill>
                  <a:schemeClr val="bg1"/>
                </a:solidFill>
                <a:cs typeface="Calibri"/>
              </a:rPr>
              <a:t> khan :2228648</a:t>
            </a:r>
          </a:p>
          <a:p>
            <a:pPr algn="l"/>
            <a:r>
              <a:rPr lang="en-US" sz="1600" dirty="0">
                <a:solidFill>
                  <a:schemeClr val="bg1"/>
                </a:solidFill>
                <a:cs typeface="Calibri"/>
              </a:rPr>
              <a:t>Lecturer: Irina Neaga and Nathan Morgan </a:t>
            </a:r>
          </a:p>
          <a:p>
            <a:pPr algn="l"/>
            <a:r>
              <a:rPr lang="en-US" sz="1600" dirty="0">
                <a:solidFill>
                  <a:schemeClr val="bg1"/>
                </a:solidFill>
                <a:cs typeface="Calibri"/>
              </a:rPr>
              <a:t>Intergrated Project </a:t>
            </a:r>
          </a:p>
          <a:p>
            <a:pPr algn="l"/>
            <a:r>
              <a:rPr lang="en-US" sz="1600" dirty="0">
                <a:solidFill>
                  <a:schemeClr val="bg1"/>
                </a:solidFill>
                <a:cs typeface="Calibri"/>
              </a:rPr>
              <a:t>    </a:t>
            </a:r>
          </a:p>
          <a:p>
            <a:pPr algn="l"/>
            <a:r>
              <a:rPr lang="en-US" sz="1600" dirty="0">
                <a:solidFill>
                  <a:schemeClr val="bg1"/>
                </a:solidFill>
                <a:cs typeface="Calibri"/>
              </a:rPr>
              <a:t>  </a:t>
            </a:r>
          </a:p>
        </p:txBody>
      </p:sp>
      <p:pic>
        <p:nvPicPr>
          <p:cNvPr id="10" name="Picture 9" descr="A cartoon of a child sitting at a desk with colorful confetti&#10;&#10;Description automatically generated">
            <a:extLst>
              <a:ext uri="{FF2B5EF4-FFF2-40B4-BE49-F238E27FC236}">
                <a16:creationId xmlns:a16="http://schemas.microsoft.com/office/drawing/2014/main" id="{2878EBCA-0ED9-E411-F90E-0BC2992526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271" y="1945275"/>
            <a:ext cx="2233840" cy="1521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87C048-771D-8993-0C27-4274FF31B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US" sz="5400">
                <a:solidFill>
                  <a:srgbClr val="FFFFFF"/>
                </a:solidFill>
                <a:cs typeface="Calibri Light"/>
              </a:rPr>
              <a:t>Abstract  </a:t>
            </a:r>
            <a:endParaRPr lang="en-US" sz="5400">
              <a:solidFill>
                <a:srgbClr val="FFFF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ED225368-9853-788A-0C03-4C3143759A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2974489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4230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 descr="Toy plastic numbers">
            <a:extLst>
              <a:ext uri="{FF2B5EF4-FFF2-40B4-BE49-F238E27FC236}">
                <a16:creationId xmlns:a16="http://schemas.microsoft.com/office/drawing/2014/main" id="{4699B06B-FD79-5628-88CA-1C3ED8DEAF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42" r="7079" b="-3"/>
          <a:stretch/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9" name="Freeform: Shape 28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C77086-A729-509C-CED6-45BEBF4BE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5728"/>
          </a:xfrm>
        </p:spPr>
        <p:txBody>
          <a:bodyPr anchor="b">
            <a:normAutofit/>
          </a:bodyPr>
          <a:lstStyle/>
          <a:p>
            <a:r>
              <a:rPr lang="en-US" sz="2800">
                <a:cs typeface="Calibri Light"/>
              </a:rPr>
              <a:t>Introduction </a:t>
            </a:r>
            <a:br>
              <a:rPr lang="en-US" sz="2800">
                <a:cs typeface="Calibri Light"/>
              </a:rPr>
            </a:br>
            <a:endParaRPr lang="en-US" sz="28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D062941-2C92-1245-CDF8-3A32790A7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 dirty="0">
                <a:cs typeface="Calibri"/>
              </a:rPr>
              <a:t>Everyone is born different </a:t>
            </a:r>
          </a:p>
          <a:p>
            <a:r>
              <a:rPr lang="en-US" sz="1700" dirty="0">
                <a:cs typeface="Calibri"/>
              </a:rPr>
              <a:t>Don’t compare a misbehaving child to a child with ADHD</a:t>
            </a:r>
          </a:p>
          <a:p>
            <a:r>
              <a:rPr lang="en-US" sz="1700" dirty="0">
                <a:cs typeface="Calibri"/>
              </a:rPr>
              <a:t>ADHD does not mean the child is naughty </a:t>
            </a:r>
          </a:p>
          <a:p>
            <a:r>
              <a:rPr lang="en-US" sz="1700" dirty="0">
                <a:cs typeface="Calibri"/>
              </a:rPr>
              <a:t>Adults with ADHD are often mistaken for having mental illness</a:t>
            </a:r>
          </a:p>
          <a:p>
            <a:r>
              <a:rPr lang="en-US" sz="1700" dirty="0">
                <a:cs typeface="Calibri"/>
              </a:rPr>
              <a:t>ADHD can't be controlled the child/adult is not at fault.</a:t>
            </a:r>
          </a:p>
          <a:p>
            <a:endParaRPr lang="en-US" sz="17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07005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0F11FB-DB3C-7710-5781-7BC255BC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>
                <a:cs typeface="Calibri Light"/>
              </a:rPr>
              <a:t>Signs of ADHD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DFCA7-4592-D0E2-ED27-6FB1444DC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>
                <a:cs typeface="Calibri"/>
              </a:rPr>
              <a:t>Struggling in daily tasks </a:t>
            </a:r>
          </a:p>
          <a:p>
            <a:r>
              <a:rPr lang="en-US" sz="2000" dirty="0">
                <a:cs typeface="Calibri"/>
              </a:rPr>
              <a:t>Comes across as loud and disruptive</a:t>
            </a:r>
          </a:p>
          <a:p>
            <a:r>
              <a:rPr lang="en-US" sz="2000">
                <a:cs typeface="Calibri"/>
              </a:rPr>
              <a:t>Finding it difficult to focus </a:t>
            </a:r>
          </a:p>
          <a:p>
            <a:r>
              <a:rPr lang="en-US" sz="2000" dirty="0">
                <a:cs typeface="Calibri"/>
              </a:rPr>
              <a:t>Struggling to do work pen to paper </a:t>
            </a:r>
          </a:p>
          <a:p>
            <a:r>
              <a:rPr lang="en-US" sz="2000" dirty="0">
                <a:cs typeface="Calibri"/>
              </a:rPr>
              <a:t>Using screentime a lot</a:t>
            </a:r>
          </a:p>
          <a:p>
            <a:r>
              <a:rPr lang="en-US" sz="2000" dirty="0">
                <a:cs typeface="Calibri"/>
              </a:rPr>
              <a:t>Fidgeting with anything </a:t>
            </a:r>
          </a:p>
          <a:p>
            <a:r>
              <a:rPr lang="en-US" sz="2000">
                <a:cs typeface="Calibri"/>
              </a:rPr>
              <a:t>Can not sit sill or concentrate </a:t>
            </a:r>
          </a:p>
          <a:p>
            <a:endParaRPr lang="en-US" sz="2000">
              <a:cs typeface="Calibri"/>
            </a:endParaRPr>
          </a:p>
        </p:txBody>
      </p:sp>
      <p:pic>
        <p:nvPicPr>
          <p:cNvPr id="21" name="Picture 20" descr="Stack of magazines on table">
            <a:extLst>
              <a:ext uri="{FF2B5EF4-FFF2-40B4-BE49-F238E27FC236}">
                <a16:creationId xmlns:a16="http://schemas.microsoft.com/office/drawing/2014/main" id="{E73CDD22-AE66-CA19-0657-94B3FB1C2F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01" r="3103" b="3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50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F892E19-92E7-4BB2-8C3F-DBDFE8D9D3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81E493D3-31D9-4B80-9798-EEA082E12A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2" y="-1"/>
              <a:ext cx="4572002" cy="6858002"/>
              <a:chOff x="-2" y="-1"/>
              <a:chExt cx="4572002" cy="6858002"/>
            </a:xfrm>
            <a:effectLst/>
          </p:grpSpPr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62E6AA4D-EC17-45B5-B621-DF0FD91FD4B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2" y="-1"/>
                <a:ext cx="4572002" cy="6858002"/>
              </a:xfrm>
              <a:custGeom>
                <a:avLst/>
                <a:gdLst>
                  <a:gd name="connsiteX0" fmla="*/ 4214994 w 4572002"/>
                  <a:gd name="connsiteY0" fmla="*/ 6564620 h 6858002"/>
                  <a:gd name="connsiteX1" fmla="*/ 4214994 w 4572002"/>
                  <a:gd name="connsiteY1" fmla="*/ 6564621 h 6858002"/>
                  <a:gd name="connsiteX2" fmla="*/ 4237474 w 4572002"/>
                  <a:gd name="connsiteY2" fmla="*/ 6588626 h 6858002"/>
                  <a:gd name="connsiteX3" fmla="*/ 4254096 w 4572002"/>
                  <a:gd name="connsiteY3" fmla="*/ 6625225 h 6858002"/>
                  <a:gd name="connsiteX4" fmla="*/ 4247001 w 4572002"/>
                  <a:gd name="connsiteY4" fmla="*/ 6662540 h 6858002"/>
                  <a:gd name="connsiteX5" fmla="*/ 4247000 w 4572002"/>
                  <a:gd name="connsiteY5" fmla="*/ 6662541 h 6858002"/>
                  <a:gd name="connsiteX6" fmla="*/ 4246999 w 4572002"/>
                  <a:gd name="connsiteY6" fmla="*/ 6662544 h 6858002"/>
                  <a:gd name="connsiteX7" fmla="*/ 4235550 w 4572002"/>
                  <a:gd name="connsiteY7" fmla="*/ 6683027 h 6858002"/>
                  <a:gd name="connsiteX8" fmla="*/ 4232403 w 4572002"/>
                  <a:gd name="connsiteY8" fmla="*/ 6702976 h 6858002"/>
                  <a:gd name="connsiteX9" fmla="*/ 4232403 w 4572002"/>
                  <a:gd name="connsiteY9" fmla="*/ 6702977 h 6858002"/>
                  <a:gd name="connsiteX10" fmla="*/ 4246238 w 4572002"/>
                  <a:gd name="connsiteY10" fmla="*/ 6742553 h 6858002"/>
                  <a:gd name="connsiteX11" fmla="*/ 4246239 w 4572002"/>
                  <a:gd name="connsiteY11" fmla="*/ 6742555 h 6858002"/>
                  <a:gd name="connsiteX12" fmla="*/ 4265716 w 4572002"/>
                  <a:gd name="connsiteY12" fmla="*/ 6812062 h 6858002"/>
                  <a:gd name="connsiteX13" fmla="*/ 4265717 w 4572002"/>
                  <a:gd name="connsiteY13" fmla="*/ 6812064 h 6858002"/>
                  <a:gd name="connsiteX14" fmla="*/ 4265717 w 4572002"/>
                  <a:gd name="connsiteY14" fmla="*/ 6812063 h 6858002"/>
                  <a:gd name="connsiteX15" fmla="*/ 4265716 w 4572002"/>
                  <a:gd name="connsiteY15" fmla="*/ 6812062 h 6858002"/>
                  <a:gd name="connsiteX16" fmla="*/ 4260942 w 4572002"/>
                  <a:gd name="connsiteY16" fmla="*/ 6776800 h 6858002"/>
                  <a:gd name="connsiteX17" fmla="*/ 4246239 w 4572002"/>
                  <a:gd name="connsiteY17" fmla="*/ 6742555 h 6858002"/>
                  <a:gd name="connsiteX18" fmla="*/ 4246238 w 4572002"/>
                  <a:gd name="connsiteY18" fmla="*/ 6742552 h 6858002"/>
                  <a:gd name="connsiteX19" fmla="*/ 4232403 w 4572002"/>
                  <a:gd name="connsiteY19" fmla="*/ 6702976 h 6858002"/>
                  <a:gd name="connsiteX20" fmla="*/ 4246999 w 4572002"/>
                  <a:gd name="connsiteY20" fmla="*/ 6662544 h 6858002"/>
                  <a:gd name="connsiteX21" fmla="*/ 4247000 w 4572002"/>
                  <a:gd name="connsiteY21" fmla="*/ 6662542 h 6858002"/>
                  <a:gd name="connsiteX22" fmla="*/ 4247001 w 4572002"/>
                  <a:gd name="connsiteY22" fmla="*/ 6662540 h 6858002"/>
                  <a:gd name="connsiteX23" fmla="*/ 4254084 w 4572002"/>
                  <a:gd name="connsiteY23" fmla="*/ 6645552 h 6858002"/>
                  <a:gd name="connsiteX24" fmla="*/ 4254096 w 4572002"/>
                  <a:gd name="connsiteY24" fmla="*/ 6625225 h 6858002"/>
                  <a:gd name="connsiteX25" fmla="*/ 4254096 w 4572002"/>
                  <a:gd name="connsiteY25" fmla="*/ 6625224 h 6858002"/>
                  <a:gd name="connsiteX26" fmla="*/ 4237474 w 4572002"/>
                  <a:gd name="connsiteY26" fmla="*/ 6588625 h 6858002"/>
                  <a:gd name="connsiteX27" fmla="*/ 4295315 w 4572002"/>
                  <a:gd name="connsiteY27" fmla="*/ 6438981 h 6858002"/>
                  <a:gd name="connsiteX28" fmla="*/ 4275385 w 4572002"/>
                  <a:gd name="connsiteY28" fmla="*/ 6463840 h 6858002"/>
                  <a:gd name="connsiteX29" fmla="*/ 4275382 w 4572002"/>
                  <a:gd name="connsiteY29" fmla="*/ 6463849 h 6858002"/>
                  <a:gd name="connsiteX30" fmla="*/ 4261587 w 4572002"/>
                  <a:gd name="connsiteY30" fmla="*/ 6513012 h 6858002"/>
                  <a:gd name="connsiteX31" fmla="*/ 4242781 w 4572002"/>
                  <a:gd name="connsiteY31" fmla="*/ 6546194 h 6858002"/>
                  <a:gd name="connsiteX32" fmla="*/ 4242781 w 4572002"/>
                  <a:gd name="connsiteY32" fmla="*/ 6546195 h 6858002"/>
                  <a:gd name="connsiteX33" fmla="*/ 4259120 w 4572002"/>
                  <a:gd name="connsiteY33" fmla="*/ 6521804 h 6858002"/>
                  <a:gd name="connsiteX34" fmla="*/ 4261587 w 4572002"/>
                  <a:gd name="connsiteY34" fmla="*/ 6513012 h 6858002"/>
                  <a:gd name="connsiteX35" fmla="*/ 4264398 w 4572002"/>
                  <a:gd name="connsiteY35" fmla="*/ 6508052 h 6858002"/>
                  <a:gd name="connsiteX36" fmla="*/ 4275382 w 4572002"/>
                  <a:gd name="connsiteY36" fmla="*/ 6463849 h 6858002"/>
                  <a:gd name="connsiteX37" fmla="*/ 4275385 w 4572002"/>
                  <a:gd name="connsiteY37" fmla="*/ 6463841 h 6858002"/>
                  <a:gd name="connsiteX38" fmla="*/ 4295315 w 4572002"/>
                  <a:gd name="connsiteY38" fmla="*/ 6438981 h 6858002"/>
                  <a:gd name="connsiteX39" fmla="*/ 4381289 w 4572002"/>
                  <a:gd name="connsiteY39" fmla="*/ 6365204 h 6858002"/>
                  <a:gd name="connsiteX40" fmla="*/ 4380008 w 4572002"/>
                  <a:gd name="connsiteY40" fmla="*/ 6387910 h 6858002"/>
                  <a:gd name="connsiteX41" fmla="*/ 4378243 w 4572002"/>
                  <a:gd name="connsiteY41" fmla="*/ 6391549 h 6858002"/>
                  <a:gd name="connsiteX42" fmla="*/ 4370589 w 4572002"/>
                  <a:gd name="connsiteY42" fmla="*/ 6407332 h 6858002"/>
                  <a:gd name="connsiteX43" fmla="*/ 4370589 w 4572002"/>
                  <a:gd name="connsiteY43" fmla="*/ 6407333 h 6858002"/>
                  <a:gd name="connsiteX44" fmla="*/ 4378243 w 4572002"/>
                  <a:gd name="connsiteY44" fmla="*/ 6391549 h 6858002"/>
                  <a:gd name="connsiteX45" fmla="*/ 4380008 w 4572002"/>
                  <a:gd name="connsiteY45" fmla="*/ 6387910 h 6858002"/>
                  <a:gd name="connsiteX46" fmla="*/ 4142220 w 4572002"/>
                  <a:gd name="connsiteY46" fmla="*/ 4221391 h 6858002"/>
                  <a:gd name="connsiteX47" fmla="*/ 4142220 w 4572002"/>
                  <a:gd name="connsiteY47" fmla="*/ 4221392 h 6858002"/>
                  <a:gd name="connsiteX48" fmla="*/ 4147936 w 4572002"/>
                  <a:gd name="connsiteY48" fmla="*/ 4253015 h 6858002"/>
                  <a:gd name="connsiteX49" fmla="*/ 4187752 w 4572002"/>
                  <a:gd name="connsiteY49" fmla="*/ 4324646 h 6858002"/>
                  <a:gd name="connsiteX50" fmla="*/ 4196706 w 4572002"/>
                  <a:gd name="connsiteY50" fmla="*/ 4363891 h 6858002"/>
                  <a:gd name="connsiteX51" fmla="*/ 4195944 w 4572002"/>
                  <a:gd name="connsiteY51" fmla="*/ 4482004 h 6858002"/>
                  <a:gd name="connsiteX52" fmla="*/ 4135934 w 4572002"/>
                  <a:gd name="connsiteY52" fmla="*/ 4659174 h 6858002"/>
                  <a:gd name="connsiteX53" fmla="*/ 4127932 w 4572002"/>
                  <a:gd name="connsiteY53" fmla="*/ 4677655 h 6858002"/>
                  <a:gd name="connsiteX54" fmla="*/ 4118025 w 4572002"/>
                  <a:gd name="connsiteY54" fmla="*/ 4767764 h 6858002"/>
                  <a:gd name="connsiteX55" fmla="*/ 4116716 w 4572002"/>
                  <a:gd name="connsiteY55" fmla="*/ 4800483 h 6858002"/>
                  <a:gd name="connsiteX56" fmla="*/ 4116716 w 4572002"/>
                  <a:gd name="connsiteY56" fmla="*/ 4800484 h 6858002"/>
                  <a:gd name="connsiteX57" fmla="*/ 4131552 w 4572002"/>
                  <a:gd name="connsiteY57" fmla="*/ 4828917 h 6858002"/>
                  <a:gd name="connsiteX58" fmla="*/ 4153733 w 4572002"/>
                  <a:gd name="connsiteY58" fmla="*/ 4863343 h 6858002"/>
                  <a:gd name="connsiteX59" fmla="*/ 4161262 w 4572002"/>
                  <a:gd name="connsiteY59" fmla="*/ 4889275 h 6858002"/>
                  <a:gd name="connsiteX60" fmla="*/ 4159557 w 4572002"/>
                  <a:gd name="connsiteY60" fmla="*/ 4912168 h 6858002"/>
                  <a:gd name="connsiteX61" fmla="*/ 4158155 w 4572002"/>
                  <a:gd name="connsiteY61" fmla="*/ 4933804 h 6858002"/>
                  <a:gd name="connsiteX62" fmla="*/ 4158155 w 4572002"/>
                  <a:gd name="connsiteY62" fmla="*/ 4933805 h 6858002"/>
                  <a:gd name="connsiteX63" fmla="*/ 4162914 w 4572002"/>
                  <a:gd name="connsiteY63" fmla="*/ 4952673 h 6858002"/>
                  <a:gd name="connsiteX64" fmla="*/ 4165707 w 4572002"/>
                  <a:gd name="connsiteY64" fmla="*/ 4957454 h 6858002"/>
                  <a:gd name="connsiteX65" fmla="*/ 4166985 w 4572002"/>
                  <a:gd name="connsiteY65" fmla="*/ 4961456 h 6858002"/>
                  <a:gd name="connsiteX66" fmla="*/ 4182989 w 4572002"/>
                  <a:gd name="connsiteY66" fmla="*/ 4987038 h 6858002"/>
                  <a:gd name="connsiteX67" fmla="*/ 4209468 w 4572002"/>
                  <a:gd name="connsiteY67" fmla="*/ 5041522 h 6858002"/>
                  <a:gd name="connsiteX68" fmla="*/ 4216684 w 4572002"/>
                  <a:gd name="connsiteY68" fmla="*/ 5072376 h 6858002"/>
                  <a:gd name="connsiteX69" fmla="*/ 4222587 w 4572002"/>
                  <a:gd name="connsiteY69" fmla="*/ 5087441 h 6858002"/>
                  <a:gd name="connsiteX70" fmla="*/ 4235615 w 4572002"/>
                  <a:gd name="connsiteY70" fmla="*/ 5133220 h 6858002"/>
                  <a:gd name="connsiteX71" fmla="*/ 4235616 w 4572002"/>
                  <a:gd name="connsiteY71" fmla="*/ 5133225 h 6858002"/>
                  <a:gd name="connsiteX72" fmla="*/ 4228901 w 4572002"/>
                  <a:gd name="connsiteY72" fmla="*/ 5166113 h 6858002"/>
                  <a:gd name="connsiteX73" fmla="*/ 4228901 w 4572002"/>
                  <a:gd name="connsiteY73" fmla="*/ 5166114 h 6858002"/>
                  <a:gd name="connsiteX74" fmla="*/ 4229593 w 4572002"/>
                  <a:gd name="connsiteY74" fmla="*/ 5172091 h 6858002"/>
                  <a:gd name="connsiteX75" fmla="*/ 4232139 w 4572002"/>
                  <a:gd name="connsiteY75" fmla="*/ 5179068 h 6858002"/>
                  <a:gd name="connsiteX76" fmla="*/ 4231973 w 4572002"/>
                  <a:gd name="connsiteY76" fmla="*/ 5229434 h 6858002"/>
                  <a:gd name="connsiteX77" fmla="*/ 4225669 w 4572002"/>
                  <a:gd name="connsiteY77" fmla="*/ 5241089 h 6858002"/>
                  <a:gd name="connsiteX78" fmla="*/ 4208517 w 4572002"/>
                  <a:gd name="connsiteY78" fmla="*/ 5272796 h 6858002"/>
                  <a:gd name="connsiteX79" fmla="*/ 4184613 w 4572002"/>
                  <a:gd name="connsiteY79" fmla="*/ 5312288 h 6858002"/>
                  <a:gd name="connsiteX80" fmla="*/ 4183557 w 4572002"/>
                  <a:gd name="connsiteY80" fmla="*/ 5321350 h 6858002"/>
                  <a:gd name="connsiteX81" fmla="*/ 4181083 w 4572002"/>
                  <a:gd name="connsiteY81" fmla="*/ 5326163 h 6858002"/>
                  <a:gd name="connsiteX82" fmla="*/ 4179637 w 4572002"/>
                  <a:gd name="connsiteY82" fmla="*/ 5355014 h 6858002"/>
                  <a:gd name="connsiteX83" fmla="*/ 4179637 w 4572002"/>
                  <a:gd name="connsiteY83" fmla="*/ 5355015 h 6858002"/>
                  <a:gd name="connsiteX84" fmla="*/ 4184513 w 4572002"/>
                  <a:gd name="connsiteY84" fmla="*/ 5385385 h 6858002"/>
                  <a:gd name="connsiteX85" fmla="*/ 4192704 w 4572002"/>
                  <a:gd name="connsiteY85" fmla="*/ 5425583 h 6858002"/>
                  <a:gd name="connsiteX86" fmla="*/ 4204327 w 4572002"/>
                  <a:gd name="connsiteY86" fmla="*/ 5480638 h 6858002"/>
                  <a:gd name="connsiteX87" fmla="*/ 4208850 w 4572002"/>
                  <a:gd name="connsiteY87" fmla="*/ 5507668 h 6858002"/>
                  <a:gd name="connsiteX88" fmla="*/ 4198232 w 4572002"/>
                  <a:gd name="connsiteY88" fmla="*/ 5531692 h 6858002"/>
                  <a:gd name="connsiteX89" fmla="*/ 4198231 w 4572002"/>
                  <a:gd name="connsiteY89" fmla="*/ 5531693 h 6858002"/>
                  <a:gd name="connsiteX90" fmla="*/ 4188085 w 4572002"/>
                  <a:gd name="connsiteY90" fmla="*/ 5547578 h 6858002"/>
                  <a:gd name="connsiteX91" fmla="*/ 4188085 w 4572002"/>
                  <a:gd name="connsiteY91" fmla="*/ 5547579 h 6858002"/>
                  <a:gd name="connsiteX92" fmla="*/ 4197659 w 4572002"/>
                  <a:gd name="connsiteY92" fmla="*/ 5562747 h 6858002"/>
                  <a:gd name="connsiteX93" fmla="*/ 4268907 w 4572002"/>
                  <a:gd name="connsiteY93" fmla="*/ 5704484 h 6858002"/>
                  <a:gd name="connsiteX94" fmla="*/ 4274812 w 4572002"/>
                  <a:gd name="connsiteY94" fmla="*/ 5740489 h 6858002"/>
                  <a:gd name="connsiteX95" fmla="*/ 4283578 w 4572002"/>
                  <a:gd name="connsiteY95" fmla="*/ 5760874 h 6858002"/>
                  <a:gd name="connsiteX96" fmla="*/ 4371973 w 4572002"/>
                  <a:gd name="connsiteY96" fmla="*/ 5883752 h 6858002"/>
                  <a:gd name="connsiteX97" fmla="*/ 4371974 w 4572002"/>
                  <a:gd name="connsiteY97" fmla="*/ 5883757 h 6858002"/>
                  <a:gd name="connsiteX98" fmla="*/ 4389877 w 4572002"/>
                  <a:gd name="connsiteY98" fmla="*/ 5935946 h 6858002"/>
                  <a:gd name="connsiteX99" fmla="*/ 4389878 w 4572002"/>
                  <a:gd name="connsiteY99" fmla="*/ 5935950 h 6858002"/>
                  <a:gd name="connsiteX100" fmla="*/ 4386259 w 4572002"/>
                  <a:gd name="connsiteY100" fmla="*/ 5993290 h 6858002"/>
                  <a:gd name="connsiteX101" fmla="*/ 4386259 w 4572002"/>
                  <a:gd name="connsiteY101" fmla="*/ 5993291 h 6858002"/>
                  <a:gd name="connsiteX102" fmla="*/ 4379782 w 4572002"/>
                  <a:gd name="connsiteY102" fmla="*/ 6026440 h 6858002"/>
                  <a:gd name="connsiteX103" fmla="*/ 4323583 w 4572002"/>
                  <a:gd name="connsiteY103" fmla="*/ 6108738 h 6858002"/>
                  <a:gd name="connsiteX104" fmla="*/ 4309890 w 4572002"/>
                  <a:gd name="connsiteY104" fmla="*/ 6133314 h 6858002"/>
                  <a:gd name="connsiteX105" fmla="*/ 4309890 w 4572002"/>
                  <a:gd name="connsiteY105" fmla="*/ 6133315 h 6858002"/>
                  <a:gd name="connsiteX106" fmla="*/ 4313591 w 4572002"/>
                  <a:gd name="connsiteY106" fmla="*/ 6143190 h 6858002"/>
                  <a:gd name="connsiteX107" fmla="*/ 4325486 w 4572002"/>
                  <a:gd name="connsiteY107" fmla="*/ 6155600 h 6858002"/>
                  <a:gd name="connsiteX108" fmla="*/ 4325488 w 4572002"/>
                  <a:gd name="connsiteY108" fmla="*/ 6155603 h 6858002"/>
                  <a:gd name="connsiteX109" fmla="*/ 4364160 w 4572002"/>
                  <a:gd name="connsiteY109" fmla="*/ 6228757 h 6858002"/>
                  <a:gd name="connsiteX110" fmla="*/ 4381497 w 4572002"/>
                  <a:gd name="connsiteY110" fmla="*/ 6361540 h 6858002"/>
                  <a:gd name="connsiteX111" fmla="*/ 4381497 w 4572002"/>
                  <a:gd name="connsiteY111" fmla="*/ 6361539 h 6858002"/>
                  <a:gd name="connsiteX112" fmla="*/ 4364160 w 4572002"/>
                  <a:gd name="connsiteY112" fmla="*/ 6228756 h 6858002"/>
                  <a:gd name="connsiteX113" fmla="*/ 4325488 w 4572002"/>
                  <a:gd name="connsiteY113" fmla="*/ 6155602 h 6858002"/>
                  <a:gd name="connsiteX114" fmla="*/ 4325486 w 4572002"/>
                  <a:gd name="connsiteY114" fmla="*/ 6155600 h 6858002"/>
                  <a:gd name="connsiteX115" fmla="*/ 4309890 w 4572002"/>
                  <a:gd name="connsiteY115" fmla="*/ 6133315 h 6858002"/>
                  <a:gd name="connsiteX116" fmla="*/ 4323583 w 4572002"/>
                  <a:gd name="connsiteY116" fmla="*/ 6108739 h 6858002"/>
                  <a:gd name="connsiteX117" fmla="*/ 4379782 w 4572002"/>
                  <a:gd name="connsiteY117" fmla="*/ 6026441 h 6858002"/>
                  <a:gd name="connsiteX118" fmla="*/ 4386259 w 4572002"/>
                  <a:gd name="connsiteY118" fmla="*/ 5993292 h 6858002"/>
                  <a:gd name="connsiteX119" fmla="*/ 4386259 w 4572002"/>
                  <a:gd name="connsiteY119" fmla="*/ 5993290 h 6858002"/>
                  <a:gd name="connsiteX120" fmla="*/ 4389712 w 4572002"/>
                  <a:gd name="connsiteY120" fmla="*/ 5964477 h 6858002"/>
                  <a:gd name="connsiteX121" fmla="*/ 4389878 w 4572002"/>
                  <a:gd name="connsiteY121" fmla="*/ 5935950 h 6858002"/>
                  <a:gd name="connsiteX122" fmla="*/ 4389878 w 4572002"/>
                  <a:gd name="connsiteY122" fmla="*/ 5935949 h 6858002"/>
                  <a:gd name="connsiteX123" fmla="*/ 4389877 w 4572002"/>
                  <a:gd name="connsiteY123" fmla="*/ 5935946 h 6858002"/>
                  <a:gd name="connsiteX124" fmla="*/ 4382997 w 4572002"/>
                  <a:gd name="connsiteY124" fmla="*/ 5909351 h 6858002"/>
                  <a:gd name="connsiteX125" fmla="*/ 4371974 w 4572002"/>
                  <a:gd name="connsiteY125" fmla="*/ 5883757 h 6858002"/>
                  <a:gd name="connsiteX126" fmla="*/ 4371973 w 4572002"/>
                  <a:gd name="connsiteY126" fmla="*/ 5883751 h 6858002"/>
                  <a:gd name="connsiteX127" fmla="*/ 4283578 w 4572002"/>
                  <a:gd name="connsiteY127" fmla="*/ 5760873 h 6858002"/>
                  <a:gd name="connsiteX128" fmla="*/ 4274812 w 4572002"/>
                  <a:gd name="connsiteY128" fmla="*/ 5740488 h 6858002"/>
                  <a:gd name="connsiteX129" fmla="*/ 4268907 w 4572002"/>
                  <a:gd name="connsiteY129" fmla="*/ 5704483 h 6858002"/>
                  <a:gd name="connsiteX130" fmla="*/ 4197659 w 4572002"/>
                  <a:gd name="connsiteY130" fmla="*/ 5562746 h 6858002"/>
                  <a:gd name="connsiteX131" fmla="*/ 4188085 w 4572002"/>
                  <a:gd name="connsiteY131" fmla="*/ 5547578 h 6858002"/>
                  <a:gd name="connsiteX132" fmla="*/ 4198231 w 4572002"/>
                  <a:gd name="connsiteY132" fmla="*/ 5531694 h 6858002"/>
                  <a:gd name="connsiteX133" fmla="*/ 4198232 w 4572002"/>
                  <a:gd name="connsiteY133" fmla="*/ 5531692 h 6858002"/>
                  <a:gd name="connsiteX134" fmla="*/ 4206630 w 4572002"/>
                  <a:gd name="connsiteY134" fmla="*/ 5520422 h 6858002"/>
                  <a:gd name="connsiteX135" fmla="*/ 4208850 w 4572002"/>
                  <a:gd name="connsiteY135" fmla="*/ 5507668 h 6858002"/>
                  <a:gd name="connsiteX136" fmla="*/ 4208850 w 4572002"/>
                  <a:gd name="connsiteY136" fmla="*/ 5507667 h 6858002"/>
                  <a:gd name="connsiteX137" fmla="*/ 4204327 w 4572002"/>
                  <a:gd name="connsiteY137" fmla="*/ 5480637 h 6858002"/>
                  <a:gd name="connsiteX138" fmla="*/ 4192704 w 4572002"/>
                  <a:gd name="connsiteY138" fmla="*/ 5425582 h 6858002"/>
                  <a:gd name="connsiteX139" fmla="*/ 4184513 w 4572002"/>
                  <a:gd name="connsiteY139" fmla="*/ 5385384 h 6858002"/>
                  <a:gd name="connsiteX140" fmla="*/ 4179637 w 4572002"/>
                  <a:gd name="connsiteY140" fmla="*/ 5355014 h 6858002"/>
                  <a:gd name="connsiteX141" fmla="*/ 4183557 w 4572002"/>
                  <a:gd name="connsiteY141" fmla="*/ 5321350 h 6858002"/>
                  <a:gd name="connsiteX142" fmla="*/ 4208517 w 4572002"/>
                  <a:gd name="connsiteY142" fmla="*/ 5272797 h 6858002"/>
                  <a:gd name="connsiteX143" fmla="*/ 4225669 w 4572002"/>
                  <a:gd name="connsiteY143" fmla="*/ 5241089 h 6858002"/>
                  <a:gd name="connsiteX144" fmla="*/ 4231973 w 4572002"/>
                  <a:gd name="connsiteY144" fmla="*/ 5229433 h 6858002"/>
                  <a:gd name="connsiteX145" fmla="*/ 4232139 w 4572002"/>
                  <a:gd name="connsiteY145" fmla="*/ 5179068 h 6858002"/>
                  <a:gd name="connsiteX146" fmla="*/ 4232139 w 4572002"/>
                  <a:gd name="connsiteY146" fmla="*/ 5179067 h 6858002"/>
                  <a:gd name="connsiteX147" fmla="*/ 4229593 w 4572002"/>
                  <a:gd name="connsiteY147" fmla="*/ 5172090 h 6858002"/>
                  <a:gd name="connsiteX148" fmla="*/ 4228901 w 4572002"/>
                  <a:gd name="connsiteY148" fmla="*/ 5166114 h 6858002"/>
                  <a:gd name="connsiteX149" fmla="*/ 4235616 w 4572002"/>
                  <a:gd name="connsiteY149" fmla="*/ 5133225 h 6858002"/>
                  <a:gd name="connsiteX150" fmla="*/ 4235616 w 4572002"/>
                  <a:gd name="connsiteY150" fmla="*/ 5133224 h 6858002"/>
                  <a:gd name="connsiteX151" fmla="*/ 4235615 w 4572002"/>
                  <a:gd name="connsiteY151" fmla="*/ 5133220 h 6858002"/>
                  <a:gd name="connsiteX152" fmla="*/ 4228473 w 4572002"/>
                  <a:gd name="connsiteY152" fmla="*/ 5102461 h 6858002"/>
                  <a:gd name="connsiteX153" fmla="*/ 4222587 w 4572002"/>
                  <a:gd name="connsiteY153" fmla="*/ 5087441 h 6858002"/>
                  <a:gd name="connsiteX154" fmla="*/ 4222582 w 4572002"/>
                  <a:gd name="connsiteY154" fmla="*/ 5087423 h 6858002"/>
                  <a:gd name="connsiteX155" fmla="*/ 4209468 w 4572002"/>
                  <a:gd name="connsiteY155" fmla="*/ 5041521 h 6858002"/>
                  <a:gd name="connsiteX156" fmla="*/ 4182989 w 4572002"/>
                  <a:gd name="connsiteY156" fmla="*/ 4987037 h 6858002"/>
                  <a:gd name="connsiteX157" fmla="*/ 4165707 w 4572002"/>
                  <a:gd name="connsiteY157" fmla="*/ 4957454 h 6858002"/>
                  <a:gd name="connsiteX158" fmla="*/ 4158155 w 4572002"/>
                  <a:gd name="connsiteY158" fmla="*/ 4933805 h 6858002"/>
                  <a:gd name="connsiteX159" fmla="*/ 4159557 w 4572002"/>
                  <a:gd name="connsiteY159" fmla="*/ 4912169 h 6858002"/>
                  <a:gd name="connsiteX160" fmla="*/ 4161262 w 4572002"/>
                  <a:gd name="connsiteY160" fmla="*/ 4889276 h 6858002"/>
                  <a:gd name="connsiteX161" fmla="*/ 4161262 w 4572002"/>
                  <a:gd name="connsiteY161" fmla="*/ 4889275 h 6858002"/>
                  <a:gd name="connsiteX162" fmla="*/ 4156484 w 4572002"/>
                  <a:gd name="connsiteY162" fmla="*/ 4867614 h 6858002"/>
                  <a:gd name="connsiteX163" fmla="*/ 4153733 w 4572002"/>
                  <a:gd name="connsiteY163" fmla="*/ 4863343 h 6858002"/>
                  <a:gd name="connsiteX164" fmla="*/ 4151983 w 4572002"/>
                  <a:gd name="connsiteY164" fmla="*/ 4857317 h 6858002"/>
                  <a:gd name="connsiteX165" fmla="*/ 4131552 w 4572002"/>
                  <a:gd name="connsiteY165" fmla="*/ 4828916 h 6858002"/>
                  <a:gd name="connsiteX166" fmla="*/ 4116716 w 4572002"/>
                  <a:gd name="connsiteY166" fmla="*/ 4800483 h 6858002"/>
                  <a:gd name="connsiteX167" fmla="*/ 4118025 w 4572002"/>
                  <a:gd name="connsiteY167" fmla="*/ 4767765 h 6858002"/>
                  <a:gd name="connsiteX168" fmla="*/ 4127932 w 4572002"/>
                  <a:gd name="connsiteY168" fmla="*/ 4677656 h 6858002"/>
                  <a:gd name="connsiteX169" fmla="*/ 4135934 w 4572002"/>
                  <a:gd name="connsiteY169" fmla="*/ 4659175 h 6858002"/>
                  <a:gd name="connsiteX170" fmla="*/ 4195944 w 4572002"/>
                  <a:gd name="connsiteY170" fmla="*/ 4482005 h 6858002"/>
                  <a:gd name="connsiteX171" fmla="*/ 4196706 w 4572002"/>
                  <a:gd name="connsiteY171" fmla="*/ 4363891 h 6858002"/>
                  <a:gd name="connsiteX172" fmla="*/ 4196706 w 4572002"/>
                  <a:gd name="connsiteY172" fmla="*/ 4363890 h 6858002"/>
                  <a:gd name="connsiteX173" fmla="*/ 4187752 w 4572002"/>
                  <a:gd name="connsiteY173" fmla="*/ 4324645 h 6858002"/>
                  <a:gd name="connsiteX174" fmla="*/ 4147936 w 4572002"/>
                  <a:gd name="connsiteY174" fmla="*/ 4253014 h 6858002"/>
                  <a:gd name="connsiteX175" fmla="*/ 4211111 w 4572002"/>
                  <a:gd name="connsiteY175" fmla="*/ 2836172 h 6858002"/>
                  <a:gd name="connsiteX176" fmla="*/ 4202421 w 4572002"/>
                  <a:gd name="connsiteY176" fmla="*/ 2848793 h 6858002"/>
                  <a:gd name="connsiteX177" fmla="*/ 4186816 w 4572002"/>
                  <a:gd name="connsiteY177" fmla="*/ 2897785 h 6858002"/>
                  <a:gd name="connsiteX178" fmla="*/ 4185787 w 4572002"/>
                  <a:gd name="connsiteY178" fmla="*/ 2903551 h 6858002"/>
                  <a:gd name="connsiteX179" fmla="*/ 4182513 w 4572002"/>
                  <a:gd name="connsiteY179" fmla="*/ 2914328 h 6858002"/>
                  <a:gd name="connsiteX180" fmla="*/ 4177882 w 4572002"/>
                  <a:gd name="connsiteY180" fmla="*/ 2947858 h 6858002"/>
                  <a:gd name="connsiteX181" fmla="*/ 4177881 w 4572002"/>
                  <a:gd name="connsiteY181" fmla="*/ 2947862 h 6858002"/>
                  <a:gd name="connsiteX182" fmla="*/ 4177881 w 4572002"/>
                  <a:gd name="connsiteY182" fmla="*/ 2947863 h 6858002"/>
                  <a:gd name="connsiteX183" fmla="*/ 4181465 w 4572002"/>
                  <a:gd name="connsiteY183" fmla="*/ 2982149 h 6858002"/>
                  <a:gd name="connsiteX184" fmla="*/ 4193158 w 4572002"/>
                  <a:gd name="connsiteY184" fmla="*/ 3077402 h 6858002"/>
                  <a:gd name="connsiteX185" fmla="*/ 4180703 w 4572002"/>
                  <a:gd name="connsiteY185" fmla="*/ 3172654 h 6858002"/>
                  <a:gd name="connsiteX186" fmla="*/ 4133076 w 4572002"/>
                  <a:gd name="connsiteY186" fmla="*/ 3489467 h 6858002"/>
                  <a:gd name="connsiteX187" fmla="*/ 4110977 w 4572002"/>
                  <a:gd name="connsiteY187" fmla="*/ 3544713 h 6858002"/>
                  <a:gd name="connsiteX188" fmla="*/ 4093355 w 4572002"/>
                  <a:gd name="connsiteY188" fmla="*/ 3574408 h 6858002"/>
                  <a:gd name="connsiteX189" fmla="*/ 4093355 w 4572002"/>
                  <a:gd name="connsiteY189" fmla="*/ 3574409 h 6858002"/>
                  <a:gd name="connsiteX190" fmla="*/ 4105453 w 4572002"/>
                  <a:gd name="connsiteY190" fmla="*/ 3606818 h 6858002"/>
                  <a:gd name="connsiteX191" fmla="*/ 4118979 w 4572002"/>
                  <a:gd name="connsiteY191" fmla="*/ 3630633 h 6858002"/>
                  <a:gd name="connsiteX192" fmla="*/ 4136708 w 4572002"/>
                  <a:gd name="connsiteY192" fmla="*/ 3654416 h 6858002"/>
                  <a:gd name="connsiteX193" fmla="*/ 4140382 w 4572002"/>
                  <a:gd name="connsiteY193" fmla="*/ 3668940 h 6858002"/>
                  <a:gd name="connsiteX194" fmla="*/ 4143220 w 4572002"/>
                  <a:gd name="connsiteY194" fmla="*/ 3680164 h 6858002"/>
                  <a:gd name="connsiteX195" fmla="*/ 4139172 w 4572002"/>
                  <a:gd name="connsiteY195" fmla="*/ 3734837 h 6858002"/>
                  <a:gd name="connsiteX196" fmla="*/ 4139172 w 4572002"/>
                  <a:gd name="connsiteY196" fmla="*/ 3734838 h 6858002"/>
                  <a:gd name="connsiteX197" fmla="*/ 4139554 w 4572002"/>
                  <a:gd name="connsiteY197" fmla="*/ 3754653 h 6858002"/>
                  <a:gd name="connsiteX198" fmla="*/ 4145911 w 4572002"/>
                  <a:gd name="connsiteY198" fmla="*/ 3789776 h 6858002"/>
                  <a:gd name="connsiteX199" fmla="*/ 4130980 w 4572002"/>
                  <a:gd name="connsiteY199" fmla="*/ 3822472 h 6858002"/>
                  <a:gd name="connsiteX200" fmla="*/ 4116645 w 4572002"/>
                  <a:gd name="connsiteY200" fmla="*/ 3852619 h 6858002"/>
                  <a:gd name="connsiteX201" fmla="*/ 4116645 w 4572002"/>
                  <a:gd name="connsiteY201" fmla="*/ 3852620 h 6858002"/>
                  <a:gd name="connsiteX202" fmla="*/ 4117425 w 4572002"/>
                  <a:gd name="connsiteY202" fmla="*/ 3868764 h 6858002"/>
                  <a:gd name="connsiteX203" fmla="*/ 4126028 w 4572002"/>
                  <a:gd name="connsiteY203" fmla="*/ 3885337 h 6858002"/>
                  <a:gd name="connsiteX204" fmla="*/ 4126028 w 4572002"/>
                  <a:gd name="connsiteY204" fmla="*/ 3885339 h 6858002"/>
                  <a:gd name="connsiteX205" fmla="*/ 4148409 w 4572002"/>
                  <a:gd name="connsiteY205" fmla="*/ 3923125 h 6858002"/>
                  <a:gd name="connsiteX206" fmla="*/ 4157913 w 4572002"/>
                  <a:gd name="connsiteY206" fmla="*/ 3962160 h 6858002"/>
                  <a:gd name="connsiteX207" fmla="*/ 4142221 w 4572002"/>
                  <a:gd name="connsiteY207" fmla="*/ 4043838 h 6858002"/>
                  <a:gd name="connsiteX208" fmla="*/ 4142220 w 4572002"/>
                  <a:gd name="connsiteY208" fmla="*/ 4043839 h 6858002"/>
                  <a:gd name="connsiteX209" fmla="*/ 4127099 w 4572002"/>
                  <a:gd name="connsiteY209" fmla="*/ 4103825 h 6858002"/>
                  <a:gd name="connsiteX210" fmla="*/ 4127099 w 4572002"/>
                  <a:gd name="connsiteY210" fmla="*/ 4103826 h 6858002"/>
                  <a:gd name="connsiteX211" fmla="*/ 4129066 w 4572002"/>
                  <a:gd name="connsiteY211" fmla="*/ 4134256 h 6858002"/>
                  <a:gd name="connsiteX212" fmla="*/ 4138410 w 4572002"/>
                  <a:gd name="connsiteY212" fmla="*/ 4165382 h 6858002"/>
                  <a:gd name="connsiteX213" fmla="*/ 4138410 w 4572002"/>
                  <a:gd name="connsiteY213" fmla="*/ 4165384 h 6858002"/>
                  <a:gd name="connsiteX214" fmla="*/ 4142315 w 4572002"/>
                  <a:gd name="connsiteY214" fmla="*/ 4192388 h 6858002"/>
                  <a:gd name="connsiteX215" fmla="*/ 4142315 w 4572002"/>
                  <a:gd name="connsiteY215" fmla="*/ 4192387 h 6858002"/>
                  <a:gd name="connsiteX216" fmla="*/ 4138410 w 4572002"/>
                  <a:gd name="connsiteY216" fmla="*/ 4165383 h 6858002"/>
                  <a:gd name="connsiteX217" fmla="*/ 4138410 w 4572002"/>
                  <a:gd name="connsiteY217" fmla="*/ 4165382 h 6858002"/>
                  <a:gd name="connsiteX218" fmla="*/ 4127099 w 4572002"/>
                  <a:gd name="connsiteY218" fmla="*/ 4103826 h 6858002"/>
                  <a:gd name="connsiteX219" fmla="*/ 4142220 w 4572002"/>
                  <a:gd name="connsiteY219" fmla="*/ 4043840 h 6858002"/>
                  <a:gd name="connsiteX220" fmla="*/ 4142221 w 4572002"/>
                  <a:gd name="connsiteY220" fmla="*/ 4043838 h 6858002"/>
                  <a:gd name="connsiteX221" fmla="*/ 4155523 w 4572002"/>
                  <a:gd name="connsiteY221" fmla="*/ 4002410 h 6858002"/>
                  <a:gd name="connsiteX222" fmla="*/ 4157913 w 4572002"/>
                  <a:gd name="connsiteY222" fmla="*/ 3962160 h 6858002"/>
                  <a:gd name="connsiteX223" fmla="*/ 4157913 w 4572002"/>
                  <a:gd name="connsiteY223" fmla="*/ 3962159 h 6858002"/>
                  <a:gd name="connsiteX224" fmla="*/ 4126028 w 4572002"/>
                  <a:gd name="connsiteY224" fmla="*/ 3885338 h 6858002"/>
                  <a:gd name="connsiteX225" fmla="*/ 4126028 w 4572002"/>
                  <a:gd name="connsiteY225" fmla="*/ 3885337 h 6858002"/>
                  <a:gd name="connsiteX226" fmla="*/ 4116645 w 4572002"/>
                  <a:gd name="connsiteY226" fmla="*/ 3852620 h 6858002"/>
                  <a:gd name="connsiteX227" fmla="*/ 4130980 w 4572002"/>
                  <a:gd name="connsiteY227" fmla="*/ 3822473 h 6858002"/>
                  <a:gd name="connsiteX228" fmla="*/ 4145911 w 4572002"/>
                  <a:gd name="connsiteY228" fmla="*/ 3789777 h 6858002"/>
                  <a:gd name="connsiteX229" fmla="*/ 4145911 w 4572002"/>
                  <a:gd name="connsiteY229" fmla="*/ 3789776 h 6858002"/>
                  <a:gd name="connsiteX230" fmla="*/ 4139554 w 4572002"/>
                  <a:gd name="connsiteY230" fmla="*/ 3754652 h 6858002"/>
                  <a:gd name="connsiteX231" fmla="*/ 4139172 w 4572002"/>
                  <a:gd name="connsiteY231" fmla="*/ 3734838 h 6858002"/>
                  <a:gd name="connsiteX232" fmla="*/ 4143220 w 4572002"/>
                  <a:gd name="connsiteY232" fmla="*/ 3680164 h 6858002"/>
                  <a:gd name="connsiteX233" fmla="*/ 4143220 w 4572002"/>
                  <a:gd name="connsiteY233" fmla="*/ 3680163 h 6858002"/>
                  <a:gd name="connsiteX234" fmla="*/ 4140382 w 4572002"/>
                  <a:gd name="connsiteY234" fmla="*/ 3668940 h 6858002"/>
                  <a:gd name="connsiteX235" fmla="*/ 4136708 w 4572002"/>
                  <a:gd name="connsiteY235" fmla="*/ 3654416 h 6858002"/>
                  <a:gd name="connsiteX236" fmla="*/ 4136708 w 4572002"/>
                  <a:gd name="connsiteY236" fmla="*/ 3654416 h 6858002"/>
                  <a:gd name="connsiteX237" fmla="*/ 4136708 w 4572002"/>
                  <a:gd name="connsiteY237" fmla="*/ 3654415 h 6858002"/>
                  <a:gd name="connsiteX238" fmla="*/ 4118979 w 4572002"/>
                  <a:gd name="connsiteY238" fmla="*/ 3630632 h 6858002"/>
                  <a:gd name="connsiteX239" fmla="*/ 4105453 w 4572002"/>
                  <a:gd name="connsiteY239" fmla="*/ 3606817 h 6858002"/>
                  <a:gd name="connsiteX240" fmla="*/ 4095707 w 4572002"/>
                  <a:gd name="connsiteY240" fmla="*/ 3587174 h 6858002"/>
                  <a:gd name="connsiteX241" fmla="*/ 4093355 w 4572002"/>
                  <a:gd name="connsiteY241" fmla="*/ 3574408 h 6858002"/>
                  <a:gd name="connsiteX242" fmla="*/ 4098434 w 4572002"/>
                  <a:gd name="connsiteY242" fmla="*/ 3562321 h 6858002"/>
                  <a:gd name="connsiteX243" fmla="*/ 4110977 w 4572002"/>
                  <a:gd name="connsiteY243" fmla="*/ 3544714 h 6858002"/>
                  <a:gd name="connsiteX244" fmla="*/ 4133076 w 4572002"/>
                  <a:gd name="connsiteY244" fmla="*/ 3489468 h 6858002"/>
                  <a:gd name="connsiteX245" fmla="*/ 4180703 w 4572002"/>
                  <a:gd name="connsiteY245" fmla="*/ 3172655 h 6858002"/>
                  <a:gd name="connsiteX246" fmla="*/ 4193158 w 4572002"/>
                  <a:gd name="connsiteY246" fmla="*/ 3077402 h 6858002"/>
                  <a:gd name="connsiteX247" fmla="*/ 4193158 w 4572002"/>
                  <a:gd name="connsiteY247" fmla="*/ 3077401 h 6858002"/>
                  <a:gd name="connsiteX248" fmla="*/ 4181465 w 4572002"/>
                  <a:gd name="connsiteY248" fmla="*/ 2982148 h 6858002"/>
                  <a:gd name="connsiteX249" fmla="*/ 4177881 w 4572002"/>
                  <a:gd name="connsiteY249" fmla="*/ 2947863 h 6858002"/>
                  <a:gd name="connsiteX250" fmla="*/ 4177882 w 4572002"/>
                  <a:gd name="connsiteY250" fmla="*/ 2947858 h 6858002"/>
                  <a:gd name="connsiteX251" fmla="*/ 4185787 w 4572002"/>
                  <a:gd name="connsiteY251" fmla="*/ 2903551 h 6858002"/>
                  <a:gd name="connsiteX252" fmla="*/ 4202421 w 4572002"/>
                  <a:gd name="connsiteY252" fmla="*/ 2848794 h 6858002"/>
                  <a:gd name="connsiteX253" fmla="*/ 4211111 w 4572002"/>
                  <a:gd name="connsiteY253" fmla="*/ 2836173 h 6858002"/>
                  <a:gd name="connsiteX254" fmla="*/ 3726625 w 4572002"/>
                  <a:gd name="connsiteY254" fmla="*/ 1508458 h 6858002"/>
                  <a:gd name="connsiteX255" fmla="*/ 3698531 w 4572002"/>
                  <a:gd name="connsiteY255" fmla="*/ 1596214 h 6858002"/>
                  <a:gd name="connsiteX256" fmla="*/ 3700436 w 4572002"/>
                  <a:gd name="connsiteY256" fmla="*/ 1624981 h 6858002"/>
                  <a:gd name="connsiteX257" fmla="*/ 3757017 w 4572002"/>
                  <a:gd name="connsiteY257" fmla="*/ 1697754 h 6858002"/>
                  <a:gd name="connsiteX258" fmla="*/ 3779686 w 4572002"/>
                  <a:gd name="connsiteY258" fmla="*/ 1733189 h 6858002"/>
                  <a:gd name="connsiteX259" fmla="*/ 3821407 w 4572002"/>
                  <a:gd name="connsiteY259" fmla="*/ 1833776 h 6858002"/>
                  <a:gd name="connsiteX260" fmla="*/ 3829028 w 4572002"/>
                  <a:gd name="connsiteY260" fmla="*/ 1842159 h 6858002"/>
                  <a:gd name="connsiteX261" fmla="*/ 3919519 w 4572002"/>
                  <a:gd name="connsiteY261" fmla="*/ 1916455 h 6858002"/>
                  <a:gd name="connsiteX262" fmla="*/ 3934949 w 4572002"/>
                  <a:gd name="connsiteY262" fmla="*/ 1933220 h 6858002"/>
                  <a:gd name="connsiteX263" fmla="*/ 3958954 w 4572002"/>
                  <a:gd name="connsiteY263" fmla="*/ 1953414 h 6858002"/>
                  <a:gd name="connsiteX264" fmla="*/ 4005437 w 4572002"/>
                  <a:gd name="connsiteY264" fmla="*/ 2016470 h 6858002"/>
                  <a:gd name="connsiteX265" fmla="*/ 4020296 w 4572002"/>
                  <a:gd name="connsiteY265" fmla="*/ 2094579 h 6858002"/>
                  <a:gd name="connsiteX266" fmla="*/ 4042967 w 4572002"/>
                  <a:gd name="connsiteY266" fmla="*/ 2188880 h 6858002"/>
                  <a:gd name="connsiteX267" fmla="*/ 4058207 w 4572002"/>
                  <a:gd name="connsiteY267" fmla="*/ 2228315 h 6858002"/>
                  <a:gd name="connsiteX268" fmla="*/ 4087164 w 4572002"/>
                  <a:gd name="connsiteY268" fmla="*/ 2334045 h 6858002"/>
                  <a:gd name="connsiteX269" fmla="*/ 4111549 w 4572002"/>
                  <a:gd name="connsiteY269" fmla="*/ 2409486 h 6858002"/>
                  <a:gd name="connsiteX270" fmla="*/ 4128650 w 4572002"/>
                  <a:gd name="connsiteY270" fmla="*/ 2435913 h 6858002"/>
                  <a:gd name="connsiteX271" fmla="*/ 4134481 w 4572002"/>
                  <a:gd name="connsiteY271" fmla="*/ 2463018 h 6858002"/>
                  <a:gd name="connsiteX272" fmla="*/ 4125839 w 4572002"/>
                  <a:gd name="connsiteY272" fmla="*/ 2518262 h 6858002"/>
                  <a:gd name="connsiteX273" fmla="*/ 4125838 w 4572002"/>
                  <a:gd name="connsiteY273" fmla="*/ 2518264 h 6858002"/>
                  <a:gd name="connsiteX274" fmla="*/ 4122194 w 4572002"/>
                  <a:gd name="connsiteY274" fmla="*/ 2545006 h 6858002"/>
                  <a:gd name="connsiteX275" fmla="*/ 4122194 w 4572002"/>
                  <a:gd name="connsiteY275" fmla="*/ 2545007 h 6858002"/>
                  <a:gd name="connsiteX276" fmla="*/ 4126408 w 4572002"/>
                  <a:gd name="connsiteY276" fmla="*/ 2571035 h 6858002"/>
                  <a:gd name="connsiteX277" fmla="*/ 4199563 w 4572002"/>
                  <a:gd name="connsiteY277" fmla="*/ 2668002 h 6858002"/>
                  <a:gd name="connsiteX278" fmla="*/ 4247953 w 4572002"/>
                  <a:gd name="connsiteY278" fmla="*/ 2745349 h 6858002"/>
                  <a:gd name="connsiteX279" fmla="*/ 4247954 w 4572002"/>
                  <a:gd name="connsiteY279" fmla="*/ 2745352 h 6858002"/>
                  <a:gd name="connsiteX280" fmla="*/ 4253873 w 4572002"/>
                  <a:gd name="connsiteY280" fmla="*/ 2778006 h 6858002"/>
                  <a:gd name="connsiteX281" fmla="*/ 4253453 w 4572002"/>
                  <a:gd name="connsiteY281" fmla="*/ 2785440 h 6858002"/>
                  <a:gd name="connsiteX282" fmla="*/ 4243374 w 4572002"/>
                  <a:gd name="connsiteY282" fmla="*/ 2811780 h 6858002"/>
                  <a:gd name="connsiteX283" fmla="*/ 4243371 w 4572002"/>
                  <a:gd name="connsiteY283" fmla="*/ 2811787 h 6858002"/>
                  <a:gd name="connsiteX284" fmla="*/ 4243372 w 4572002"/>
                  <a:gd name="connsiteY284" fmla="*/ 2811787 h 6858002"/>
                  <a:gd name="connsiteX285" fmla="*/ 4243374 w 4572002"/>
                  <a:gd name="connsiteY285" fmla="*/ 2811780 h 6858002"/>
                  <a:gd name="connsiteX286" fmla="*/ 4253025 w 4572002"/>
                  <a:gd name="connsiteY286" fmla="*/ 2793023 h 6858002"/>
                  <a:gd name="connsiteX287" fmla="*/ 4253453 w 4572002"/>
                  <a:gd name="connsiteY287" fmla="*/ 2785440 h 6858002"/>
                  <a:gd name="connsiteX288" fmla="*/ 4254654 w 4572002"/>
                  <a:gd name="connsiteY288" fmla="*/ 2782305 h 6858002"/>
                  <a:gd name="connsiteX289" fmla="*/ 4253873 w 4572002"/>
                  <a:gd name="connsiteY289" fmla="*/ 2778006 h 6858002"/>
                  <a:gd name="connsiteX290" fmla="*/ 4254284 w 4572002"/>
                  <a:gd name="connsiteY290" fmla="*/ 2770758 h 6858002"/>
                  <a:gd name="connsiteX291" fmla="*/ 4247954 w 4572002"/>
                  <a:gd name="connsiteY291" fmla="*/ 2745352 h 6858002"/>
                  <a:gd name="connsiteX292" fmla="*/ 4247953 w 4572002"/>
                  <a:gd name="connsiteY292" fmla="*/ 2745348 h 6858002"/>
                  <a:gd name="connsiteX293" fmla="*/ 4199563 w 4572002"/>
                  <a:gd name="connsiteY293" fmla="*/ 2668001 h 6858002"/>
                  <a:gd name="connsiteX294" fmla="*/ 4126408 w 4572002"/>
                  <a:gd name="connsiteY294" fmla="*/ 2571034 h 6858002"/>
                  <a:gd name="connsiteX295" fmla="*/ 4122194 w 4572002"/>
                  <a:gd name="connsiteY295" fmla="*/ 2545007 h 6858002"/>
                  <a:gd name="connsiteX296" fmla="*/ 4125838 w 4572002"/>
                  <a:gd name="connsiteY296" fmla="*/ 2518265 h 6858002"/>
                  <a:gd name="connsiteX297" fmla="*/ 4125839 w 4572002"/>
                  <a:gd name="connsiteY297" fmla="*/ 2518262 h 6858002"/>
                  <a:gd name="connsiteX298" fmla="*/ 4132419 w 4572002"/>
                  <a:gd name="connsiteY298" fmla="*/ 2490551 h 6858002"/>
                  <a:gd name="connsiteX299" fmla="*/ 4134481 w 4572002"/>
                  <a:gd name="connsiteY299" fmla="*/ 2463018 h 6858002"/>
                  <a:gd name="connsiteX300" fmla="*/ 4134481 w 4572002"/>
                  <a:gd name="connsiteY300" fmla="*/ 2463017 h 6858002"/>
                  <a:gd name="connsiteX301" fmla="*/ 4111549 w 4572002"/>
                  <a:gd name="connsiteY301" fmla="*/ 2409485 h 6858002"/>
                  <a:gd name="connsiteX302" fmla="*/ 4087164 w 4572002"/>
                  <a:gd name="connsiteY302" fmla="*/ 2334044 h 6858002"/>
                  <a:gd name="connsiteX303" fmla="*/ 4058207 w 4572002"/>
                  <a:gd name="connsiteY303" fmla="*/ 2228314 h 6858002"/>
                  <a:gd name="connsiteX304" fmla="*/ 4042967 w 4572002"/>
                  <a:gd name="connsiteY304" fmla="*/ 2188879 h 6858002"/>
                  <a:gd name="connsiteX305" fmla="*/ 4020296 w 4572002"/>
                  <a:gd name="connsiteY305" fmla="*/ 2094578 h 6858002"/>
                  <a:gd name="connsiteX306" fmla="*/ 4005437 w 4572002"/>
                  <a:gd name="connsiteY306" fmla="*/ 2016469 h 6858002"/>
                  <a:gd name="connsiteX307" fmla="*/ 3958954 w 4572002"/>
                  <a:gd name="connsiteY307" fmla="*/ 1953413 h 6858002"/>
                  <a:gd name="connsiteX308" fmla="*/ 3934949 w 4572002"/>
                  <a:gd name="connsiteY308" fmla="*/ 1933219 h 6858002"/>
                  <a:gd name="connsiteX309" fmla="*/ 3919519 w 4572002"/>
                  <a:gd name="connsiteY309" fmla="*/ 1916454 h 6858002"/>
                  <a:gd name="connsiteX310" fmla="*/ 3829028 w 4572002"/>
                  <a:gd name="connsiteY310" fmla="*/ 1842158 h 6858002"/>
                  <a:gd name="connsiteX311" fmla="*/ 3821407 w 4572002"/>
                  <a:gd name="connsiteY311" fmla="*/ 1833775 h 6858002"/>
                  <a:gd name="connsiteX312" fmla="*/ 3779686 w 4572002"/>
                  <a:gd name="connsiteY312" fmla="*/ 1733188 h 6858002"/>
                  <a:gd name="connsiteX313" fmla="*/ 3757018 w 4572002"/>
                  <a:gd name="connsiteY313" fmla="*/ 1697753 h 6858002"/>
                  <a:gd name="connsiteX314" fmla="*/ 3700436 w 4572002"/>
                  <a:gd name="connsiteY314" fmla="*/ 1624980 h 6858002"/>
                  <a:gd name="connsiteX315" fmla="*/ 3698532 w 4572002"/>
                  <a:gd name="connsiteY315" fmla="*/ 1596213 h 6858002"/>
                  <a:gd name="connsiteX316" fmla="*/ 3745230 w 4572002"/>
                  <a:gd name="connsiteY316" fmla="*/ 1459073 h 6858002"/>
                  <a:gd name="connsiteX317" fmla="*/ 3745229 w 4572002"/>
                  <a:gd name="connsiteY317" fmla="*/ 1459074 h 6858002"/>
                  <a:gd name="connsiteX318" fmla="*/ 3736012 w 4572002"/>
                  <a:gd name="connsiteY318" fmla="*/ 1481572 h 6858002"/>
                  <a:gd name="connsiteX319" fmla="*/ 3764423 w 4572002"/>
                  <a:gd name="connsiteY319" fmla="*/ 1268758 h 6858002"/>
                  <a:gd name="connsiteX320" fmla="*/ 3769590 w 4572002"/>
                  <a:gd name="connsiteY320" fmla="*/ 1286070 h 6858002"/>
                  <a:gd name="connsiteX321" fmla="*/ 3791927 w 4572002"/>
                  <a:gd name="connsiteY321" fmla="*/ 1350628 h 6858002"/>
                  <a:gd name="connsiteX322" fmla="*/ 3786333 w 4572002"/>
                  <a:gd name="connsiteY322" fmla="*/ 1413840 h 6858002"/>
                  <a:gd name="connsiteX323" fmla="*/ 3791928 w 4572002"/>
                  <a:gd name="connsiteY323" fmla="*/ 1350627 h 6858002"/>
                  <a:gd name="connsiteX324" fmla="*/ 3769590 w 4572002"/>
                  <a:gd name="connsiteY324" fmla="*/ 1286069 h 6858002"/>
                  <a:gd name="connsiteX325" fmla="*/ 3706152 w 4572002"/>
                  <a:gd name="connsiteY325" fmla="*/ 773035 h 6858002"/>
                  <a:gd name="connsiteX326" fmla="*/ 3706152 w 4572002"/>
                  <a:gd name="connsiteY326" fmla="*/ 773036 h 6858002"/>
                  <a:gd name="connsiteX327" fmla="*/ 3714152 w 4572002"/>
                  <a:gd name="connsiteY327" fmla="*/ 854380 h 6858002"/>
                  <a:gd name="connsiteX328" fmla="*/ 3745205 w 4572002"/>
                  <a:gd name="connsiteY328" fmla="*/ 915344 h 6858002"/>
                  <a:gd name="connsiteX329" fmla="*/ 3755683 w 4572002"/>
                  <a:gd name="connsiteY329" fmla="*/ 927156 h 6858002"/>
                  <a:gd name="connsiteX330" fmla="*/ 3752063 w 4572002"/>
                  <a:gd name="connsiteY330" fmla="*/ 1097088 h 6858002"/>
                  <a:gd name="connsiteX331" fmla="*/ 3747681 w 4572002"/>
                  <a:gd name="connsiteY331" fmla="*/ 1123186 h 6858002"/>
                  <a:gd name="connsiteX332" fmla="*/ 3772400 w 4572002"/>
                  <a:gd name="connsiteY332" fmla="*/ 1184029 h 6858002"/>
                  <a:gd name="connsiteX333" fmla="*/ 3747682 w 4572002"/>
                  <a:gd name="connsiteY333" fmla="*/ 1123185 h 6858002"/>
                  <a:gd name="connsiteX334" fmla="*/ 3752064 w 4572002"/>
                  <a:gd name="connsiteY334" fmla="*/ 1097087 h 6858002"/>
                  <a:gd name="connsiteX335" fmla="*/ 3755684 w 4572002"/>
                  <a:gd name="connsiteY335" fmla="*/ 927155 h 6858002"/>
                  <a:gd name="connsiteX336" fmla="*/ 3745206 w 4572002"/>
                  <a:gd name="connsiteY336" fmla="*/ 915343 h 6858002"/>
                  <a:gd name="connsiteX337" fmla="*/ 3714152 w 4572002"/>
                  <a:gd name="connsiteY337" fmla="*/ 854379 h 6858002"/>
                  <a:gd name="connsiteX338" fmla="*/ 3761553 w 4572002"/>
                  <a:gd name="connsiteY338" fmla="*/ 517851 h 6858002"/>
                  <a:gd name="connsiteX339" fmla="*/ 3752635 w 4572002"/>
                  <a:gd name="connsiteY339" fmla="*/ 556048 h 6858002"/>
                  <a:gd name="connsiteX340" fmla="*/ 3746157 w 4572002"/>
                  <a:gd name="connsiteY340" fmla="*/ 580051 h 6858002"/>
                  <a:gd name="connsiteX341" fmla="*/ 3742776 w 4572002"/>
                  <a:gd name="connsiteY341" fmla="*/ 642538 h 6858002"/>
                  <a:gd name="connsiteX342" fmla="*/ 3730253 w 4572002"/>
                  <a:gd name="connsiteY342" fmla="*/ 694928 h 6858002"/>
                  <a:gd name="connsiteX343" fmla="*/ 3742777 w 4572002"/>
                  <a:gd name="connsiteY343" fmla="*/ 642537 h 6858002"/>
                  <a:gd name="connsiteX344" fmla="*/ 3746158 w 4572002"/>
                  <a:gd name="connsiteY344" fmla="*/ 580050 h 6858002"/>
                  <a:gd name="connsiteX345" fmla="*/ 3752636 w 4572002"/>
                  <a:gd name="connsiteY345" fmla="*/ 556047 h 6858002"/>
                  <a:gd name="connsiteX346" fmla="*/ 3774848 w 4572002"/>
                  <a:gd name="connsiteY346" fmla="*/ 298169 h 6858002"/>
                  <a:gd name="connsiteX347" fmla="*/ 3760065 w 4572002"/>
                  <a:gd name="connsiteY347" fmla="*/ 313534 h 6858002"/>
                  <a:gd name="connsiteX348" fmla="*/ 3759493 w 4572002"/>
                  <a:gd name="connsiteY348" fmla="*/ 338871 h 6858002"/>
                  <a:gd name="connsiteX349" fmla="*/ 3759500 w 4572002"/>
                  <a:gd name="connsiteY349" fmla="*/ 338900 h 6858002"/>
                  <a:gd name="connsiteX350" fmla="*/ 3769400 w 4572002"/>
                  <a:gd name="connsiteY350" fmla="*/ 395640 h 6858002"/>
                  <a:gd name="connsiteX351" fmla="*/ 3765590 w 4572002"/>
                  <a:gd name="connsiteY351" fmla="*/ 367328 h 6858002"/>
                  <a:gd name="connsiteX352" fmla="*/ 3759500 w 4572002"/>
                  <a:gd name="connsiteY352" fmla="*/ 338900 h 6858002"/>
                  <a:gd name="connsiteX353" fmla="*/ 3759494 w 4572002"/>
                  <a:gd name="connsiteY353" fmla="*/ 338870 h 6858002"/>
                  <a:gd name="connsiteX354" fmla="*/ 3760066 w 4572002"/>
                  <a:gd name="connsiteY354" fmla="*/ 313533 h 6858002"/>
                  <a:gd name="connsiteX355" fmla="*/ 3782393 w 4572002"/>
                  <a:gd name="connsiteY355" fmla="*/ 281568 h 6858002"/>
                  <a:gd name="connsiteX356" fmla="*/ 3777498 w 4572002"/>
                  <a:gd name="connsiteY356" fmla="*/ 295415 h 6858002"/>
                  <a:gd name="connsiteX357" fmla="*/ 3777499 w 4572002"/>
                  <a:gd name="connsiteY357" fmla="*/ 295415 h 6858002"/>
                  <a:gd name="connsiteX358" fmla="*/ 3769073 w 4572002"/>
                  <a:gd name="connsiteY358" fmla="*/ 24486 h 6858002"/>
                  <a:gd name="connsiteX359" fmla="*/ 3766810 w 4572002"/>
                  <a:gd name="connsiteY359" fmla="*/ 74129 h 6858002"/>
                  <a:gd name="connsiteX360" fmla="*/ 3772734 w 4572002"/>
                  <a:gd name="connsiteY360" fmla="*/ 125861 h 6858002"/>
                  <a:gd name="connsiteX361" fmla="*/ 3777129 w 4572002"/>
                  <a:gd name="connsiteY361" fmla="*/ 153387 h 6858002"/>
                  <a:gd name="connsiteX362" fmla="*/ 3785402 w 4572002"/>
                  <a:gd name="connsiteY362" fmla="*/ 228944 h 6858002"/>
                  <a:gd name="connsiteX363" fmla="*/ 3780943 w 4572002"/>
                  <a:gd name="connsiteY363" fmla="*/ 177271 h 6858002"/>
                  <a:gd name="connsiteX364" fmla="*/ 3777129 w 4572002"/>
                  <a:gd name="connsiteY364" fmla="*/ 153387 h 6858002"/>
                  <a:gd name="connsiteX365" fmla="*/ 3776930 w 4572002"/>
                  <a:gd name="connsiteY365" fmla="*/ 151569 h 6858002"/>
                  <a:gd name="connsiteX366" fmla="*/ 3766811 w 4572002"/>
                  <a:gd name="connsiteY366" fmla="*/ 74129 h 6858002"/>
                  <a:gd name="connsiteX367" fmla="*/ 3766492 w 4572002"/>
                  <a:gd name="connsiteY367" fmla="*/ 0 h 6858002"/>
                  <a:gd name="connsiteX368" fmla="*/ 4230600 w 4572002"/>
                  <a:gd name="connsiteY368" fmla="*/ 0 h 6858002"/>
                  <a:gd name="connsiteX369" fmla="*/ 4229473 w 4572002"/>
                  <a:gd name="connsiteY369" fmla="*/ 2817 h 6858002"/>
                  <a:gd name="connsiteX370" fmla="*/ 4215375 w 4572002"/>
                  <a:gd name="connsiteY370" fmla="*/ 63587 h 6858002"/>
                  <a:gd name="connsiteX371" fmla="*/ 4201468 w 4572002"/>
                  <a:gd name="connsiteY371" fmla="*/ 176939 h 6858002"/>
                  <a:gd name="connsiteX372" fmla="*/ 4193466 w 4572002"/>
                  <a:gd name="connsiteY372" fmla="*/ 200182 h 6858002"/>
                  <a:gd name="connsiteX373" fmla="*/ 4155554 w 4572002"/>
                  <a:gd name="connsiteY373" fmla="*/ 340774 h 6858002"/>
                  <a:gd name="connsiteX374" fmla="*/ 4156319 w 4572002"/>
                  <a:gd name="connsiteY374" fmla="*/ 453364 h 6858002"/>
                  <a:gd name="connsiteX375" fmla="*/ 4158033 w 4572002"/>
                  <a:gd name="connsiteY375" fmla="*/ 462126 h 6858002"/>
                  <a:gd name="connsiteX376" fmla="*/ 4170605 w 4572002"/>
                  <a:gd name="connsiteY376" fmla="*/ 505182 h 6858002"/>
                  <a:gd name="connsiteX377" fmla="*/ 4167177 w 4572002"/>
                  <a:gd name="connsiteY377" fmla="*/ 571860 h 6858002"/>
                  <a:gd name="connsiteX378" fmla="*/ 4149840 w 4572002"/>
                  <a:gd name="connsiteY378" fmla="*/ 617772 h 6858002"/>
                  <a:gd name="connsiteX379" fmla="*/ 4149078 w 4572002"/>
                  <a:gd name="connsiteY379" fmla="*/ 674923 h 6858002"/>
                  <a:gd name="connsiteX380" fmla="*/ 4159937 w 4572002"/>
                  <a:gd name="connsiteY380" fmla="*/ 740268 h 6858002"/>
                  <a:gd name="connsiteX381" fmla="*/ 4162223 w 4572002"/>
                  <a:gd name="connsiteY381" fmla="*/ 769605 h 6858002"/>
                  <a:gd name="connsiteX382" fmla="*/ 4184703 w 4572002"/>
                  <a:gd name="connsiteY382" fmla="*/ 850189 h 6858002"/>
                  <a:gd name="connsiteX383" fmla="*/ 4179179 w 4572002"/>
                  <a:gd name="connsiteY383" fmla="*/ 898198 h 6858002"/>
                  <a:gd name="connsiteX384" fmla="*/ 4164319 w 4572002"/>
                  <a:gd name="connsiteY384" fmla="*/ 945444 h 6858002"/>
                  <a:gd name="connsiteX385" fmla="*/ 4150030 w 4572002"/>
                  <a:gd name="connsiteY385" fmla="*/ 975733 h 6858002"/>
                  <a:gd name="connsiteX386" fmla="*/ 4139934 w 4572002"/>
                  <a:gd name="connsiteY386" fmla="*/ 1036887 h 6858002"/>
                  <a:gd name="connsiteX387" fmla="*/ 4141458 w 4572002"/>
                  <a:gd name="connsiteY387" fmla="*/ 1048125 h 6858002"/>
                  <a:gd name="connsiteX388" fmla="*/ 4154032 w 4572002"/>
                  <a:gd name="connsiteY388" fmla="*/ 1230633 h 6858002"/>
                  <a:gd name="connsiteX389" fmla="*/ 4174225 w 4572002"/>
                  <a:gd name="connsiteY389" fmla="*/ 1303024 h 6858002"/>
                  <a:gd name="connsiteX390" fmla="*/ 4176701 w 4572002"/>
                  <a:gd name="connsiteY390" fmla="*/ 1318456 h 6858002"/>
                  <a:gd name="connsiteX391" fmla="*/ 4199372 w 4572002"/>
                  <a:gd name="connsiteY391" fmla="*/ 1472575 h 6858002"/>
                  <a:gd name="connsiteX392" fmla="*/ 4200325 w 4572002"/>
                  <a:gd name="connsiteY392" fmla="*/ 1489720 h 6858002"/>
                  <a:gd name="connsiteX393" fmla="*/ 4196324 w 4572002"/>
                  <a:gd name="connsiteY393" fmla="*/ 1537537 h 6858002"/>
                  <a:gd name="connsiteX394" fmla="*/ 4237474 w 4572002"/>
                  <a:gd name="connsiteY394" fmla="*/ 1650317 h 6858002"/>
                  <a:gd name="connsiteX395" fmla="*/ 4251572 w 4572002"/>
                  <a:gd name="connsiteY395" fmla="*/ 1763287 h 6858002"/>
                  <a:gd name="connsiteX396" fmla="*/ 4251380 w 4572002"/>
                  <a:gd name="connsiteY396" fmla="*/ 1825393 h 6858002"/>
                  <a:gd name="connsiteX397" fmla="*/ 4261478 w 4572002"/>
                  <a:gd name="connsiteY397" fmla="*/ 1869780 h 6858002"/>
                  <a:gd name="connsiteX398" fmla="*/ 4292149 w 4572002"/>
                  <a:gd name="connsiteY398" fmla="*/ 1978940 h 6858002"/>
                  <a:gd name="connsiteX399" fmla="*/ 4296911 w 4572002"/>
                  <a:gd name="connsiteY399" fmla="*/ 2030378 h 6858002"/>
                  <a:gd name="connsiteX400" fmla="*/ 4307201 w 4572002"/>
                  <a:gd name="connsiteY400" fmla="*/ 2085054 h 6858002"/>
                  <a:gd name="connsiteX401" fmla="*/ 4353302 w 4572002"/>
                  <a:gd name="connsiteY401" fmla="*/ 2220312 h 6858002"/>
                  <a:gd name="connsiteX402" fmla="*/ 4350636 w 4572002"/>
                  <a:gd name="connsiteY402" fmla="*/ 2330806 h 6858002"/>
                  <a:gd name="connsiteX403" fmla="*/ 4351206 w 4572002"/>
                  <a:gd name="connsiteY403" fmla="*/ 2401292 h 6858002"/>
                  <a:gd name="connsiteX404" fmla="*/ 4366446 w 4572002"/>
                  <a:gd name="connsiteY404" fmla="*/ 2485307 h 6858002"/>
                  <a:gd name="connsiteX405" fmla="*/ 4388736 w 4572002"/>
                  <a:gd name="connsiteY405" fmla="*/ 2554079 h 6858002"/>
                  <a:gd name="connsiteX406" fmla="*/ 4406453 w 4572002"/>
                  <a:gd name="connsiteY406" fmla="*/ 2649143 h 6858002"/>
                  <a:gd name="connsiteX407" fmla="*/ 4440554 w 4572002"/>
                  <a:gd name="connsiteY407" fmla="*/ 2743826 h 6858002"/>
                  <a:gd name="connsiteX408" fmla="*/ 4466653 w 4572002"/>
                  <a:gd name="connsiteY408" fmla="*/ 2809930 h 6858002"/>
                  <a:gd name="connsiteX409" fmla="*/ 4489705 w 4572002"/>
                  <a:gd name="connsiteY409" fmla="*/ 2901943 h 6858002"/>
                  <a:gd name="connsiteX410" fmla="*/ 4505897 w 4572002"/>
                  <a:gd name="connsiteY410" fmla="*/ 3042728 h 6858002"/>
                  <a:gd name="connsiteX411" fmla="*/ 4507613 w 4572002"/>
                  <a:gd name="connsiteY411" fmla="*/ 3107500 h 6858002"/>
                  <a:gd name="connsiteX412" fmla="*/ 4545521 w 4572002"/>
                  <a:gd name="connsiteY412" fmla="*/ 3209993 h 6858002"/>
                  <a:gd name="connsiteX413" fmla="*/ 4563811 w 4572002"/>
                  <a:gd name="connsiteY413" fmla="*/ 3253809 h 6858002"/>
                  <a:gd name="connsiteX414" fmla="*/ 4548570 w 4572002"/>
                  <a:gd name="connsiteY414" fmla="*/ 3293244 h 6858002"/>
                  <a:gd name="connsiteX415" fmla="*/ 4531043 w 4572002"/>
                  <a:gd name="connsiteY415" fmla="*/ 3318771 h 6858002"/>
                  <a:gd name="connsiteX416" fmla="*/ 4545904 w 4572002"/>
                  <a:gd name="connsiteY416" fmla="*/ 3399546 h 6858002"/>
                  <a:gd name="connsiteX417" fmla="*/ 4561524 w 4572002"/>
                  <a:gd name="connsiteY417" fmla="*/ 3485275 h 6858002"/>
                  <a:gd name="connsiteX418" fmla="*/ 4572002 w 4572002"/>
                  <a:gd name="connsiteY418" fmla="*/ 3546617 h 6858002"/>
                  <a:gd name="connsiteX419" fmla="*/ 4563620 w 4572002"/>
                  <a:gd name="connsiteY419" fmla="*/ 3623201 h 6858002"/>
                  <a:gd name="connsiteX420" fmla="*/ 4560192 w 4572002"/>
                  <a:gd name="connsiteY420" fmla="*/ 3683591 h 6858002"/>
                  <a:gd name="connsiteX421" fmla="*/ 4550476 w 4572002"/>
                  <a:gd name="connsiteY421" fmla="*/ 3732361 h 6858002"/>
                  <a:gd name="connsiteX422" fmla="*/ 4544759 w 4572002"/>
                  <a:gd name="connsiteY422" fmla="*/ 3749506 h 6858002"/>
                  <a:gd name="connsiteX423" fmla="*/ 4500182 w 4572002"/>
                  <a:gd name="connsiteY423" fmla="*/ 3885338 h 6858002"/>
                  <a:gd name="connsiteX424" fmla="*/ 4464557 w 4572002"/>
                  <a:gd name="connsiteY424" fmla="*/ 4030503 h 6858002"/>
                  <a:gd name="connsiteX425" fmla="*/ 4487039 w 4572002"/>
                  <a:gd name="connsiteY425" fmla="*/ 4124614 h 6858002"/>
                  <a:gd name="connsiteX426" fmla="*/ 4486656 w 4572002"/>
                  <a:gd name="connsiteY426" fmla="*/ 4159667 h 6858002"/>
                  <a:gd name="connsiteX427" fmla="*/ 4491801 w 4572002"/>
                  <a:gd name="connsiteY427" fmla="*/ 4320837 h 6858002"/>
                  <a:gd name="connsiteX428" fmla="*/ 4497325 w 4572002"/>
                  <a:gd name="connsiteY428" fmla="*/ 4349222 h 6858002"/>
                  <a:gd name="connsiteX429" fmla="*/ 4474653 w 4572002"/>
                  <a:gd name="connsiteY429" fmla="*/ 4502579 h 6858002"/>
                  <a:gd name="connsiteX430" fmla="*/ 4470844 w 4572002"/>
                  <a:gd name="connsiteY430" fmla="*/ 4558207 h 6858002"/>
                  <a:gd name="connsiteX431" fmla="*/ 4464557 w 4572002"/>
                  <a:gd name="connsiteY431" fmla="*/ 4609452 h 6858002"/>
                  <a:gd name="connsiteX432" fmla="*/ 4463033 w 4572002"/>
                  <a:gd name="connsiteY432" fmla="*/ 4681083 h 6858002"/>
                  <a:gd name="connsiteX433" fmla="*/ 4465891 w 4572002"/>
                  <a:gd name="connsiteY433" fmla="*/ 4755381 h 6858002"/>
                  <a:gd name="connsiteX434" fmla="*/ 4465319 w 4572002"/>
                  <a:gd name="connsiteY434" fmla="*/ 4838250 h 6858002"/>
                  <a:gd name="connsiteX435" fmla="*/ 4460367 w 4572002"/>
                  <a:gd name="connsiteY435" fmla="*/ 4871019 h 6858002"/>
                  <a:gd name="connsiteX436" fmla="*/ 4463795 w 4572002"/>
                  <a:gd name="connsiteY436" fmla="*/ 4959602 h 6858002"/>
                  <a:gd name="connsiteX437" fmla="*/ 4458082 w 4572002"/>
                  <a:gd name="connsiteY437" fmla="*/ 5006086 h 6858002"/>
                  <a:gd name="connsiteX438" fmla="*/ 4456937 w 4572002"/>
                  <a:gd name="connsiteY438" fmla="*/ 5082670 h 6858002"/>
                  <a:gd name="connsiteX439" fmla="*/ 4455603 w 4572002"/>
                  <a:gd name="connsiteY439" fmla="*/ 5107627 h 6858002"/>
                  <a:gd name="connsiteX440" fmla="*/ 4454840 w 4572002"/>
                  <a:gd name="connsiteY440" fmla="*/ 5129916 h 6858002"/>
                  <a:gd name="connsiteX441" fmla="*/ 4470464 w 4572002"/>
                  <a:gd name="connsiteY441" fmla="*/ 5206308 h 6858002"/>
                  <a:gd name="connsiteX442" fmla="*/ 4471415 w 4572002"/>
                  <a:gd name="connsiteY442" fmla="*/ 5274129 h 6858002"/>
                  <a:gd name="connsiteX443" fmla="*/ 4483990 w 4572002"/>
                  <a:gd name="connsiteY443" fmla="*/ 5393005 h 6858002"/>
                  <a:gd name="connsiteX444" fmla="*/ 4479607 w 4572002"/>
                  <a:gd name="connsiteY444" fmla="*/ 5419295 h 6858002"/>
                  <a:gd name="connsiteX445" fmla="*/ 4477894 w 4572002"/>
                  <a:gd name="connsiteY445" fmla="*/ 5501594 h 6858002"/>
                  <a:gd name="connsiteX446" fmla="*/ 4476560 w 4572002"/>
                  <a:gd name="connsiteY446" fmla="*/ 5548460 h 6858002"/>
                  <a:gd name="connsiteX447" fmla="*/ 4485703 w 4572002"/>
                  <a:gd name="connsiteY447" fmla="*/ 5606372 h 6858002"/>
                  <a:gd name="connsiteX448" fmla="*/ 4505134 w 4572002"/>
                  <a:gd name="connsiteY448" fmla="*/ 5706959 h 6858002"/>
                  <a:gd name="connsiteX449" fmla="*/ 4508183 w 4572002"/>
                  <a:gd name="connsiteY449" fmla="*/ 5733440 h 6858002"/>
                  <a:gd name="connsiteX450" fmla="*/ 4517519 w 4572002"/>
                  <a:gd name="connsiteY450" fmla="*/ 5781830 h 6858002"/>
                  <a:gd name="connsiteX451" fmla="*/ 4519234 w 4572002"/>
                  <a:gd name="connsiteY451" fmla="*/ 5790592 h 6858002"/>
                  <a:gd name="connsiteX452" fmla="*/ 4542855 w 4572002"/>
                  <a:gd name="connsiteY452" fmla="*/ 5864318 h 6858002"/>
                  <a:gd name="connsiteX453" fmla="*/ 4544759 w 4572002"/>
                  <a:gd name="connsiteY453" fmla="*/ 5902610 h 6858002"/>
                  <a:gd name="connsiteX454" fmla="*/ 4544951 w 4572002"/>
                  <a:gd name="connsiteY454" fmla="*/ 6012723 h 6858002"/>
                  <a:gd name="connsiteX455" fmla="*/ 4541332 w 4572002"/>
                  <a:gd name="connsiteY455" fmla="*/ 6059397 h 6858002"/>
                  <a:gd name="connsiteX456" fmla="*/ 4527426 w 4572002"/>
                  <a:gd name="connsiteY456" fmla="*/ 6171605 h 6858002"/>
                  <a:gd name="connsiteX457" fmla="*/ 4520568 w 4572002"/>
                  <a:gd name="connsiteY457" fmla="*/ 6242093 h 6858002"/>
                  <a:gd name="connsiteX458" fmla="*/ 4509706 w 4572002"/>
                  <a:gd name="connsiteY458" fmla="*/ 6323058 h 6858002"/>
                  <a:gd name="connsiteX459" fmla="*/ 4502848 w 4572002"/>
                  <a:gd name="connsiteY459" fmla="*/ 6415833 h 6858002"/>
                  <a:gd name="connsiteX460" fmla="*/ 4482084 w 4572002"/>
                  <a:gd name="connsiteY460" fmla="*/ 6584812 h 6858002"/>
                  <a:gd name="connsiteX461" fmla="*/ 4460557 w 4572002"/>
                  <a:gd name="connsiteY461" fmla="*/ 6748458 h 6858002"/>
                  <a:gd name="connsiteX462" fmla="*/ 4441507 w 4572002"/>
                  <a:gd name="connsiteY462" fmla="*/ 6815516 h 6858002"/>
                  <a:gd name="connsiteX463" fmla="*/ 4431806 w 4572002"/>
                  <a:gd name="connsiteY463" fmla="*/ 6858001 h 6858002"/>
                  <a:gd name="connsiteX464" fmla="*/ 4259554 w 4572002"/>
                  <a:gd name="connsiteY464" fmla="*/ 6858001 h 6858002"/>
                  <a:gd name="connsiteX465" fmla="*/ 4259554 w 4572002"/>
                  <a:gd name="connsiteY465" fmla="*/ 6858002 h 6858002"/>
                  <a:gd name="connsiteX466" fmla="*/ 0 w 4572002"/>
                  <a:gd name="connsiteY466" fmla="*/ 6858002 h 6858002"/>
                  <a:gd name="connsiteX467" fmla="*/ 0 w 4572002"/>
                  <a:gd name="connsiteY467" fmla="*/ 2 h 6858002"/>
                  <a:gd name="connsiteX468" fmla="*/ 3766492 w 4572002"/>
                  <a:gd name="connsiteY468" fmla="*/ 1 h 6858002"/>
                  <a:gd name="connsiteX469" fmla="*/ 3769210 w 4572002"/>
                  <a:gd name="connsiteY469" fmla="*/ 21486 h 6858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</a:cxnLst>
                <a:rect l="l" t="t" r="r" b="b"/>
                <a:pathLst>
                  <a:path w="4572002" h="6858002">
                    <a:moveTo>
                      <a:pt x="4214994" y="6564620"/>
                    </a:moveTo>
                    <a:lnTo>
                      <a:pt x="4214994" y="6564621"/>
                    </a:lnTo>
                    <a:cubicBezTo>
                      <a:pt x="4225281" y="6575479"/>
                      <a:pt x="4231378" y="6582147"/>
                      <a:pt x="4237474" y="6588626"/>
                    </a:cubicBezTo>
                    <a:lnTo>
                      <a:pt x="4254096" y="6625225"/>
                    </a:lnTo>
                    <a:lnTo>
                      <a:pt x="4247001" y="6662540"/>
                    </a:lnTo>
                    <a:lnTo>
                      <a:pt x="4247000" y="6662541"/>
                    </a:lnTo>
                    <a:lnTo>
                      <a:pt x="4246999" y="6662544"/>
                    </a:lnTo>
                    <a:lnTo>
                      <a:pt x="4235550" y="6683027"/>
                    </a:lnTo>
                    <a:lnTo>
                      <a:pt x="4232403" y="6702976"/>
                    </a:lnTo>
                    <a:lnTo>
                      <a:pt x="4232403" y="6702977"/>
                    </a:lnTo>
                    <a:cubicBezTo>
                      <a:pt x="4232808" y="6716169"/>
                      <a:pt x="4237951" y="6729219"/>
                      <a:pt x="4246238" y="6742553"/>
                    </a:cubicBezTo>
                    <a:lnTo>
                      <a:pt x="4246239" y="6742555"/>
                    </a:lnTo>
                    <a:lnTo>
                      <a:pt x="4265716" y="6812062"/>
                    </a:lnTo>
                    <a:lnTo>
                      <a:pt x="4265717" y="6812064"/>
                    </a:lnTo>
                    <a:lnTo>
                      <a:pt x="4265717" y="6812063"/>
                    </a:lnTo>
                    <a:lnTo>
                      <a:pt x="4265716" y="6812062"/>
                    </a:lnTo>
                    <a:lnTo>
                      <a:pt x="4260942" y="6776800"/>
                    </a:lnTo>
                    <a:lnTo>
                      <a:pt x="4246239" y="6742555"/>
                    </a:lnTo>
                    <a:lnTo>
                      <a:pt x="4246238" y="6742552"/>
                    </a:lnTo>
                    <a:lnTo>
                      <a:pt x="4232403" y="6702976"/>
                    </a:lnTo>
                    <a:lnTo>
                      <a:pt x="4246999" y="6662544"/>
                    </a:lnTo>
                    <a:lnTo>
                      <a:pt x="4247000" y="6662542"/>
                    </a:lnTo>
                    <a:lnTo>
                      <a:pt x="4247001" y="6662540"/>
                    </a:lnTo>
                    <a:lnTo>
                      <a:pt x="4254084" y="6645552"/>
                    </a:lnTo>
                    <a:lnTo>
                      <a:pt x="4254096" y="6625225"/>
                    </a:lnTo>
                    <a:lnTo>
                      <a:pt x="4254096" y="6625224"/>
                    </a:lnTo>
                    <a:cubicBezTo>
                      <a:pt x="4252000" y="6611341"/>
                      <a:pt x="4245951" y="6597578"/>
                      <a:pt x="4237474" y="6588625"/>
                    </a:cubicBezTo>
                    <a:close/>
                    <a:moveTo>
                      <a:pt x="4295315" y="6438981"/>
                    </a:moveTo>
                    <a:lnTo>
                      <a:pt x="4275385" y="6463840"/>
                    </a:lnTo>
                    <a:lnTo>
                      <a:pt x="4275382" y="6463849"/>
                    </a:lnTo>
                    <a:lnTo>
                      <a:pt x="4261587" y="6513012"/>
                    </a:lnTo>
                    <a:lnTo>
                      <a:pt x="4242781" y="6546194"/>
                    </a:lnTo>
                    <a:lnTo>
                      <a:pt x="4242781" y="6546195"/>
                    </a:lnTo>
                    <a:lnTo>
                      <a:pt x="4259120" y="6521804"/>
                    </a:lnTo>
                    <a:lnTo>
                      <a:pt x="4261587" y="6513012"/>
                    </a:lnTo>
                    <a:lnTo>
                      <a:pt x="4264398" y="6508052"/>
                    </a:lnTo>
                    <a:lnTo>
                      <a:pt x="4275382" y="6463849"/>
                    </a:lnTo>
                    <a:lnTo>
                      <a:pt x="4275385" y="6463841"/>
                    </a:lnTo>
                    <a:cubicBezTo>
                      <a:pt x="4278336" y="6451650"/>
                      <a:pt x="4285813" y="6444077"/>
                      <a:pt x="4295315" y="6438981"/>
                    </a:cubicBezTo>
                    <a:close/>
                    <a:moveTo>
                      <a:pt x="4381289" y="6365204"/>
                    </a:moveTo>
                    <a:lnTo>
                      <a:pt x="4380008" y="6387910"/>
                    </a:lnTo>
                    <a:lnTo>
                      <a:pt x="4378243" y="6391549"/>
                    </a:lnTo>
                    <a:lnTo>
                      <a:pt x="4370589" y="6407332"/>
                    </a:lnTo>
                    <a:lnTo>
                      <a:pt x="4370589" y="6407333"/>
                    </a:lnTo>
                    <a:lnTo>
                      <a:pt x="4378243" y="6391549"/>
                    </a:lnTo>
                    <a:lnTo>
                      <a:pt x="4380008" y="6387910"/>
                    </a:lnTo>
                    <a:close/>
                    <a:moveTo>
                      <a:pt x="4142220" y="4221391"/>
                    </a:moveTo>
                    <a:lnTo>
                      <a:pt x="4142220" y="4221392"/>
                    </a:lnTo>
                    <a:cubicBezTo>
                      <a:pt x="4142982" y="4232061"/>
                      <a:pt x="4143172" y="4243873"/>
                      <a:pt x="4147936" y="4253015"/>
                    </a:cubicBezTo>
                    <a:cubicBezTo>
                      <a:pt x="4160129" y="4277402"/>
                      <a:pt x="4175749" y="4300071"/>
                      <a:pt x="4187752" y="4324646"/>
                    </a:cubicBezTo>
                    <a:lnTo>
                      <a:pt x="4196706" y="4363891"/>
                    </a:lnTo>
                    <a:lnTo>
                      <a:pt x="4195944" y="4482004"/>
                    </a:lnTo>
                    <a:cubicBezTo>
                      <a:pt x="4193276" y="4546776"/>
                      <a:pt x="4192704" y="4612500"/>
                      <a:pt x="4135934" y="4659174"/>
                    </a:cubicBezTo>
                    <a:cubicBezTo>
                      <a:pt x="4131362" y="4662986"/>
                      <a:pt x="4128694" y="4671176"/>
                      <a:pt x="4127932" y="4677655"/>
                    </a:cubicBezTo>
                    <a:cubicBezTo>
                      <a:pt x="4124313" y="4707564"/>
                      <a:pt x="4123931" y="4738235"/>
                      <a:pt x="4118025" y="4767764"/>
                    </a:cubicBezTo>
                    <a:cubicBezTo>
                      <a:pt x="4115644" y="4779575"/>
                      <a:pt x="4114835" y="4790387"/>
                      <a:pt x="4116716" y="4800483"/>
                    </a:cubicBezTo>
                    <a:lnTo>
                      <a:pt x="4116716" y="4800484"/>
                    </a:lnTo>
                    <a:cubicBezTo>
                      <a:pt x="4118597" y="4810581"/>
                      <a:pt x="4123170" y="4819964"/>
                      <a:pt x="4131552" y="4828917"/>
                    </a:cubicBezTo>
                    <a:lnTo>
                      <a:pt x="4153733" y="4863343"/>
                    </a:lnTo>
                    <a:lnTo>
                      <a:pt x="4161262" y="4889275"/>
                    </a:lnTo>
                    <a:lnTo>
                      <a:pt x="4159557" y="4912168"/>
                    </a:lnTo>
                    <a:cubicBezTo>
                      <a:pt x="4157842" y="4919978"/>
                      <a:pt x="4157485" y="4927122"/>
                      <a:pt x="4158155" y="4933804"/>
                    </a:cubicBezTo>
                    <a:lnTo>
                      <a:pt x="4158155" y="4933805"/>
                    </a:lnTo>
                    <a:lnTo>
                      <a:pt x="4162914" y="4952673"/>
                    </a:lnTo>
                    <a:lnTo>
                      <a:pt x="4165707" y="4957454"/>
                    </a:lnTo>
                    <a:lnTo>
                      <a:pt x="4166985" y="4961456"/>
                    </a:lnTo>
                    <a:cubicBezTo>
                      <a:pt x="4171496" y="4970097"/>
                      <a:pt x="4177202" y="4978394"/>
                      <a:pt x="4182989" y="4987038"/>
                    </a:cubicBezTo>
                    <a:cubicBezTo>
                      <a:pt x="4194228" y="5003802"/>
                      <a:pt x="4208326" y="5022853"/>
                      <a:pt x="4209468" y="5041522"/>
                    </a:cubicBezTo>
                    <a:cubicBezTo>
                      <a:pt x="4210087" y="5052096"/>
                      <a:pt x="4213005" y="5062300"/>
                      <a:pt x="4216684" y="5072376"/>
                    </a:cubicBezTo>
                    <a:lnTo>
                      <a:pt x="4222587" y="5087441"/>
                    </a:lnTo>
                    <a:lnTo>
                      <a:pt x="4235615" y="5133220"/>
                    </a:lnTo>
                    <a:lnTo>
                      <a:pt x="4235616" y="5133225"/>
                    </a:lnTo>
                    <a:lnTo>
                      <a:pt x="4228901" y="5166113"/>
                    </a:lnTo>
                    <a:lnTo>
                      <a:pt x="4228901" y="5166114"/>
                    </a:lnTo>
                    <a:cubicBezTo>
                      <a:pt x="4228139" y="5167638"/>
                      <a:pt x="4228712" y="5169781"/>
                      <a:pt x="4229593" y="5172091"/>
                    </a:cubicBezTo>
                    <a:lnTo>
                      <a:pt x="4232139" y="5179068"/>
                    </a:lnTo>
                    <a:cubicBezTo>
                      <a:pt x="4235759" y="5196595"/>
                      <a:pt x="4235807" y="5213598"/>
                      <a:pt x="4231973" y="5229434"/>
                    </a:cubicBezTo>
                    <a:lnTo>
                      <a:pt x="4225669" y="5241089"/>
                    </a:lnTo>
                    <a:lnTo>
                      <a:pt x="4208517" y="5272796"/>
                    </a:lnTo>
                    <a:cubicBezTo>
                      <a:pt x="4196871" y="5285441"/>
                      <a:pt x="4189165" y="5298595"/>
                      <a:pt x="4184613" y="5312288"/>
                    </a:cubicBezTo>
                    <a:lnTo>
                      <a:pt x="4183557" y="5321350"/>
                    </a:lnTo>
                    <a:lnTo>
                      <a:pt x="4181083" y="5326163"/>
                    </a:lnTo>
                    <a:lnTo>
                      <a:pt x="4179637" y="5355014"/>
                    </a:lnTo>
                    <a:lnTo>
                      <a:pt x="4179637" y="5355015"/>
                    </a:lnTo>
                    <a:cubicBezTo>
                      <a:pt x="4180286" y="5364883"/>
                      <a:pt x="4181989" y="5375003"/>
                      <a:pt x="4184513" y="5385385"/>
                    </a:cubicBezTo>
                    <a:cubicBezTo>
                      <a:pt x="4187752" y="5398722"/>
                      <a:pt x="4190038" y="5412058"/>
                      <a:pt x="4192704" y="5425583"/>
                    </a:cubicBezTo>
                    <a:cubicBezTo>
                      <a:pt x="4196514" y="5443871"/>
                      <a:pt x="4200516" y="5462352"/>
                      <a:pt x="4204327" y="5480638"/>
                    </a:cubicBezTo>
                    <a:lnTo>
                      <a:pt x="4208850" y="5507668"/>
                    </a:lnTo>
                    <a:lnTo>
                      <a:pt x="4198232" y="5531692"/>
                    </a:lnTo>
                    <a:lnTo>
                      <a:pt x="4198231" y="5531693"/>
                    </a:lnTo>
                    <a:cubicBezTo>
                      <a:pt x="4191181" y="5537600"/>
                      <a:pt x="4187989" y="5542649"/>
                      <a:pt x="4188085" y="5547578"/>
                    </a:cubicBezTo>
                    <a:lnTo>
                      <a:pt x="4188085" y="5547579"/>
                    </a:lnTo>
                    <a:cubicBezTo>
                      <a:pt x="4188180" y="5552508"/>
                      <a:pt x="4191562" y="5557318"/>
                      <a:pt x="4197659" y="5562747"/>
                    </a:cubicBezTo>
                    <a:cubicBezTo>
                      <a:pt x="4240332" y="5600468"/>
                      <a:pt x="4267003" y="5646190"/>
                      <a:pt x="4268907" y="5704484"/>
                    </a:cubicBezTo>
                    <a:cubicBezTo>
                      <a:pt x="4269289" y="5716486"/>
                      <a:pt x="4271954" y="5728679"/>
                      <a:pt x="4274812" y="5740489"/>
                    </a:cubicBezTo>
                    <a:cubicBezTo>
                      <a:pt x="4276527" y="5747729"/>
                      <a:pt x="4278433" y="5756494"/>
                      <a:pt x="4283578" y="5760874"/>
                    </a:cubicBezTo>
                    <a:cubicBezTo>
                      <a:pt x="4322821" y="5794975"/>
                      <a:pt x="4350063" y="5837458"/>
                      <a:pt x="4371973" y="5883752"/>
                    </a:cubicBezTo>
                    <a:lnTo>
                      <a:pt x="4371974" y="5883757"/>
                    </a:lnTo>
                    <a:lnTo>
                      <a:pt x="4389877" y="5935946"/>
                    </a:lnTo>
                    <a:lnTo>
                      <a:pt x="4389878" y="5935950"/>
                    </a:lnTo>
                    <a:lnTo>
                      <a:pt x="4386259" y="5993290"/>
                    </a:lnTo>
                    <a:lnTo>
                      <a:pt x="4386259" y="5993291"/>
                    </a:lnTo>
                    <a:cubicBezTo>
                      <a:pt x="4385116" y="6004531"/>
                      <a:pt x="4385306" y="6017485"/>
                      <a:pt x="4379782" y="6026440"/>
                    </a:cubicBezTo>
                    <a:cubicBezTo>
                      <a:pt x="4362445" y="6054825"/>
                      <a:pt x="4343778" y="6082258"/>
                      <a:pt x="4323583" y="6108738"/>
                    </a:cubicBezTo>
                    <a:cubicBezTo>
                      <a:pt x="4314914" y="6120074"/>
                      <a:pt x="4309961" y="6126884"/>
                      <a:pt x="4309890" y="6133314"/>
                    </a:cubicBezTo>
                    <a:lnTo>
                      <a:pt x="4309890" y="6133315"/>
                    </a:lnTo>
                    <a:lnTo>
                      <a:pt x="4313591" y="6143190"/>
                    </a:lnTo>
                    <a:lnTo>
                      <a:pt x="4325486" y="6155600"/>
                    </a:lnTo>
                    <a:lnTo>
                      <a:pt x="4325488" y="6155603"/>
                    </a:lnTo>
                    <a:cubicBezTo>
                      <a:pt x="4347778" y="6175798"/>
                      <a:pt x="4359398" y="6200945"/>
                      <a:pt x="4364160" y="6228757"/>
                    </a:cubicBezTo>
                    <a:lnTo>
                      <a:pt x="4381497" y="6361540"/>
                    </a:lnTo>
                    <a:lnTo>
                      <a:pt x="4381497" y="6361539"/>
                    </a:lnTo>
                    <a:cubicBezTo>
                      <a:pt x="4377877" y="6317151"/>
                      <a:pt x="4371590" y="6272764"/>
                      <a:pt x="4364160" y="6228756"/>
                    </a:cubicBezTo>
                    <a:cubicBezTo>
                      <a:pt x="4359398" y="6200944"/>
                      <a:pt x="4347778" y="6175797"/>
                      <a:pt x="4325488" y="6155602"/>
                    </a:cubicBezTo>
                    <a:lnTo>
                      <a:pt x="4325486" y="6155600"/>
                    </a:lnTo>
                    <a:lnTo>
                      <a:pt x="4309890" y="6133315"/>
                    </a:lnTo>
                    <a:lnTo>
                      <a:pt x="4323583" y="6108739"/>
                    </a:lnTo>
                    <a:cubicBezTo>
                      <a:pt x="4343778" y="6082259"/>
                      <a:pt x="4362445" y="6054826"/>
                      <a:pt x="4379782" y="6026441"/>
                    </a:cubicBezTo>
                    <a:cubicBezTo>
                      <a:pt x="4385306" y="6017486"/>
                      <a:pt x="4385116" y="6004532"/>
                      <a:pt x="4386259" y="5993292"/>
                    </a:cubicBezTo>
                    <a:lnTo>
                      <a:pt x="4386259" y="5993290"/>
                    </a:lnTo>
                    <a:lnTo>
                      <a:pt x="4389712" y="5964477"/>
                    </a:lnTo>
                    <a:lnTo>
                      <a:pt x="4389878" y="5935950"/>
                    </a:lnTo>
                    <a:lnTo>
                      <a:pt x="4389878" y="5935949"/>
                    </a:lnTo>
                    <a:lnTo>
                      <a:pt x="4389877" y="5935946"/>
                    </a:lnTo>
                    <a:lnTo>
                      <a:pt x="4382997" y="5909351"/>
                    </a:lnTo>
                    <a:lnTo>
                      <a:pt x="4371974" y="5883757"/>
                    </a:lnTo>
                    <a:lnTo>
                      <a:pt x="4371973" y="5883751"/>
                    </a:lnTo>
                    <a:cubicBezTo>
                      <a:pt x="4350063" y="5837457"/>
                      <a:pt x="4322821" y="5794974"/>
                      <a:pt x="4283578" y="5760873"/>
                    </a:cubicBezTo>
                    <a:cubicBezTo>
                      <a:pt x="4278433" y="5756493"/>
                      <a:pt x="4276527" y="5747728"/>
                      <a:pt x="4274812" y="5740488"/>
                    </a:cubicBezTo>
                    <a:cubicBezTo>
                      <a:pt x="4271954" y="5728678"/>
                      <a:pt x="4269289" y="5716485"/>
                      <a:pt x="4268907" y="5704483"/>
                    </a:cubicBezTo>
                    <a:cubicBezTo>
                      <a:pt x="4267003" y="5646189"/>
                      <a:pt x="4240332" y="5600467"/>
                      <a:pt x="4197659" y="5562746"/>
                    </a:cubicBezTo>
                    <a:lnTo>
                      <a:pt x="4188085" y="5547578"/>
                    </a:lnTo>
                    <a:lnTo>
                      <a:pt x="4198231" y="5531694"/>
                    </a:lnTo>
                    <a:lnTo>
                      <a:pt x="4198232" y="5531692"/>
                    </a:lnTo>
                    <a:lnTo>
                      <a:pt x="4206630" y="5520422"/>
                    </a:lnTo>
                    <a:lnTo>
                      <a:pt x="4208850" y="5507668"/>
                    </a:lnTo>
                    <a:lnTo>
                      <a:pt x="4208850" y="5507667"/>
                    </a:lnTo>
                    <a:cubicBezTo>
                      <a:pt x="4208803" y="5498832"/>
                      <a:pt x="4206231" y="5489497"/>
                      <a:pt x="4204327" y="5480637"/>
                    </a:cubicBezTo>
                    <a:cubicBezTo>
                      <a:pt x="4200516" y="5462351"/>
                      <a:pt x="4196514" y="5443870"/>
                      <a:pt x="4192704" y="5425582"/>
                    </a:cubicBezTo>
                    <a:cubicBezTo>
                      <a:pt x="4190038" y="5412057"/>
                      <a:pt x="4187752" y="5398721"/>
                      <a:pt x="4184513" y="5385384"/>
                    </a:cubicBezTo>
                    <a:lnTo>
                      <a:pt x="4179637" y="5355014"/>
                    </a:lnTo>
                    <a:lnTo>
                      <a:pt x="4183557" y="5321350"/>
                    </a:lnTo>
                    <a:lnTo>
                      <a:pt x="4208517" y="5272797"/>
                    </a:lnTo>
                    <a:lnTo>
                      <a:pt x="4225669" y="5241089"/>
                    </a:lnTo>
                    <a:lnTo>
                      <a:pt x="4231973" y="5229433"/>
                    </a:lnTo>
                    <a:lnTo>
                      <a:pt x="4232139" y="5179068"/>
                    </a:lnTo>
                    <a:lnTo>
                      <a:pt x="4232139" y="5179067"/>
                    </a:lnTo>
                    <a:cubicBezTo>
                      <a:pt x="4231663" y="5176876"/>
                      <a:pt x="4230473" y="5174400"/>
                      <a:pt x="4229593" y="5172090"/>
                    </a:cubicBezTo>
                    <a:lnTo>
                      <a:pt x="4228901" y="5166114"/>
                    </a:lnTo>
                    <a:lnTo>
                      <a:pt x="4235616" y="5133225"/>
                    </a:lnTo>
                    <a:lnTo>
                      <a:pt x="4235616" y="5133224"/>
                    </a:lnTo>
                    <a:lnTo>
                      <a:pt x="4235615" y="5133220"/>
                    </a:lnTo>
                    <a:lnTo>
                      <a:pt x="4228473" y="5102461"/>
                    </a:lnTo>
                    <a:lnTo>
                      <a:pt x="4222587" y="5087441"/>
                    </a:lnTo>
                    <a:lnTo>
                      <a:pt x="4222582" y="5087423"/>
                    </a:lnTo>
                    <a:cubicBezTo>
                      <a:pt x="4216496" y="5072411"/>
                      <a:pt x="4210397" y="5057381"/>
                      <a:pt x="4209468" y="5041521"/>
                    </a:cubicBezTo>
                    <a:cubicBezTo>
                      <a:pt x="4208326" y="5022852"/>
                      <a:pt x="4194228" y="5003801"/>
                      <a:pt x="4182989" y="4987037"/>
                    </a:cubicBezTo>
                    <a:lnTo>
                      <a:pt x="4165707" y="4957454"/>
                    </a:lnTo>
                    <a:lnTo>
                      <a:pt x="4158155" y="4933805"/>
                    </a:lnTo>
                    <a:lnTo>
                      <a:pt x="4159557" y="4912169"/>
                    </a:lnTo>
                    <a:cubicBezTo>
                      <a:pt x="4161319" y="4904358"/>
                      <a:pt x="4161831" y="4896714"/>
                      <a:pt x="4161262" y="4889276"/>
                    </a:cubicBezTo>
                    <a:lnTo>
                      <a:pt x="4161262" y="4889275"/>
                    </a:lnTo>
                    <a:lnTo>
                      <a:pt x="4156484" y="4867614"/>
                    </a:lnTo>
                    <a:lnTo>
                      <a:pt x="4153733" y="4863343"/>
                    </a:lnTo>
                    <a:lnTo>
                      <a:pt x="4151983" y="4857317"/>
                    </a:lnTo>
                    <a:cubicBezTo>
                      <a:pt x="4146840" y="4847214"/>
                      <a:pt x="4139839" y="4837703"/>
                      <a:pt x="4131552" y="4828916"/>
                    </a:cubicBezTo>
                    <a:lnTo>
                      <a:pt x="4116716" y="4800483"/>
                    </a:lnTo>
                    <a:lnTo>
                      <a:pt x="4118025" y="4767765"/>
                    </a:lnTo>
                    <a:cubicBezTo>
                      <a:pt x="4123931" y="4738236"/>
                      <a:pt x="4124313" y="4707565"/>
                      <a:pt x="4127932" y="4677656"/>
                    </a:cubicBezTo>
                    <a:cubicBezTo>
                      <a:pt x="4128694" y="4671177"/>
                      <a:pt x="4131362" y="4662987"/>
                      <a:pt x="4135934" y="4659175"/>
                    </a:cubicBezTo>
                    <a:cubicBezTo>
                      <a:pt x="4192704" y="4612501"/>
                      <a:pt x="4193276" y="4546777"/>
                      <a:pt x="4195944" y="4482005"/>
                    </a:cubicBezTo>
                    <a:cubicBezTo>
                      <a:pt x="4197659" y="4442762"/>
                      <a:pt x="4197659" y="4403326"/>
                      <a:pt x="4196706" y="4363891"/>
                    </a:cubicBezTo>
                    <a:lnTo>
                      <a:pt x="4196706" y="4363890"/>
                    </a:lnTo>
                    <a:cubicBezTo>
                      <a:pt x="4196514" y="4350554"/>
                      <a:pt x="4193466" y="4336457"/>
                      <a:pt x="4187752" y="4324645"/>
                    </a:cubicBezTo>
                    <a:cubicBezTo>
                      <a:pt x="4175749" y="4300070"/>
                      <a:pt x="4160129" y="4277401"/>
                      <a:pt x="4147936" y="4253014"/>
                    </a:cubicBezTo>
                    <a:close/>
                    <a:moveTo>
                      <a:pt x="4211111" y="2836172"/>
                    </a:moveTo>
                    <a:lnTo>
                      <a:pt x="4202421" y="2848793"/>
                    </a:lnTo>
                    <a:cubicBezTo>
                      <a:pt x="4197421" y="2865010"/>
                      <a:pt x="4191562" y="2881307"/>
                      <a:pt x="4186816" y="2897785"/>
                    </a:cubicBezTo>
                    <a:lnTo>
                      <a:pt x="4185787" y="2903551"/>
                    </a:lnTo>
                    <a:lnTo>
                      <a:pt x="4182513" y="2914328"/>
                    </a:lnTo>
                    <a:lnTo>
                      <a:pt x="4177882" y="2947858"/>
                    </a:lnTo>
                    <a:lnTo>
                      <a:pt x="4177881" y="2947862"/>
                    </a:lnTo>
                    <a:lnTo>
                      <a:pt x="4177881" y="2947863"/>
                    </a:lnTo>
                    <a:cubicBezTo>
                      <a:pt x="4177512" y="2959157"/>
                      <a:pt x="4178512" y="2970576"/>
                      <a:pt x="4181465" y="2982149"/>
                    </a:cubicBezTo>
                    <a:lnTo>
                      <a:pt x="4193158" y="3077402"/>
                    </a:lnTo>
                    <a:lnTo>
                      <a:pt x="4180703" y="3172654"/>
                    </a:lnTo>
                    <a:cubicBezTo>
                      <a:pt x="4154794" y="3276480"/>
                      <a:pt x="4127362" y="3380305"/>
                      <a:pt x="4133076" y="3489467"/>
                    </a:cubicBezTo>
                    <a:cubicBezTo>
                      <a:pt x="4134028" y="3507563"/>
                      <a:pt x="4122407" y="3529090"/>
                      <a:pt x="4110977" y="3544713"/>
                    </a:cubicBezTo>
                    <a:cubicBezTo>
                      <a:pt x="4100119" y="3559668"/>
                      <a:pt x="4094260" y="3566812"/>
                      <a:pt x="4093355" y="3574408"/>
                    </a:cubicBezTo>
                    <a:lnTo>
                      <a:pt x="4093355" y="3574409"/>
                    </a:lnTo>
                    <a:cubicBezTo>
                      <a:pt x="4092450" y="3582005"/>
                      <a:pt x="4096499" y="3590054"/>
                      <a:pt x="4105453" y="3606818"/>
                    </a:cubicBezTo>
                    <a:cubicBezTo>
                      <a:pt x="4109835" y="3614820"/>
                      <a:pt x="4112501" y="3624726"/>
                      <a:pt x="4118979" y="3630633"/>
                    </a:cubicBezTo>
                    <a:lnTo>
                      <a:pt x="4136708" y="3654416"/>
                    </a:lnTo>
                    <a:lnTo>
                      <a:pt x="4140382" y="3668940"/>
                    </a:lnTo>
                    <a:lnTo>
                      <a:pt x="4143220" y="3680164"/>
                    </a:lnTo>
                    <a:lnTo>
                      <a:pt x="4139172" y="3734837"/>
                    </a:lnTo>
                    <a:lnTo>
                      <a:pt x="4139172" y="3734838"/>
                    </a:lnTo>
                    <a:cubicBezTo>
                      <a:pt x="4138220" y="3741316"/>
                      <a:pt x="4136886" y="3749126"/>
                      <a:pt x="4139554" y="3754653"/>
                    </a:cubicBezTo>
                    <a:lnTo>
                      <a:pt x="4145911" y="3789776"/>
                    </a:lnTo>
                    <a:lnTo>
                      <a:pt x="4130980" y="3822472"/>
                    </a:lnTo>
                    <a:cubicBezTo>
                      <a:pt x="4123932" y="3831902"/>
                      <a:pt x="4118312" y="3842046"/>
                      <a:pt x="4116645" y="3852619"/>
                    </a:cubicBezTo>
                    <a:lnTo>
                      <a:pt x="4116645" y="3852620"/>
                    </a:lnTo>
                    <a:lnTo>
                      <a:pt x="4117425" y="3868764"/>
                    </a:lnTo>
                    <a:lnTo>
                      <a:pt x="4126028" y="3885337"/>
                    </a:lnTo>
                    <a:lnTo>
                      <a:pt x="4126028" y="3885339"/>
                    </a:lnTo>
                    <a:cubicBezTo>
                      <a:pt x="4135744" y="3897722"/>
                      <a:pt x="4143150" y="3910319"/>
                      <a:pt x="4148409" y="3923125"/>
                    </a:cubicBezTo>
                    <a:lnTo>
                      <a:pt x="4157913" y="3962160"/>
                    </a:lnTo>
                    <a:lnTo>
                      <a:pt x="4142221" y="4043838"/>
                    </a:lnTo>
                    <a:lnTo>
                      <a:pt x="4142220" y="4043839"/>
                    </a:lnTo>
                    <a:cubicBezTo>
                      <a:pt x="4133457" y="4063842"/>
                      <a:pt x="4128075" y="4083702"/>
                      <a:pt x="4127099" y="4103825"/>
                    </a:cubicBezTo>
                    <a:lnTo>
                      <a:pt x="4127099" y="4103826"/>
                    </a:lnTo>
                    <a:lnTo>
                      <a:pt x="4129066" y="4134256"/>
                    </a:lnTo>
                    <a:lnTo>
                      <a:pt x="4138410" y="4165382"/>
                    </a:lnTo>
                    <a:lnTo>
                      <a:pt x="4138410" y="4165384"/>
                    </a:lnTo>
                    <a:lnTo>
                      <a:pt x="4142315" y="4192388"/>
                    </a:lnTo>
                    <a:lnTo>
                      <a:pt x="4142315" y="4192387"/>
                    </a:lnTo>
                    <a:cubicBezTo>
                      <a:pt x="4142411" y="4182767"/>
                      <a:pt x="4141839" y="4173480"/>
                      <a:pt x="4138410" y="4165383"/>
                    </a:cubicBezTo>
                    <a:lnTo>
                      <a:pt x="4138410" y="4165382"/>
                    </a:lnTo>
                    <a:lnTo>
                      <a:pt x="4127099" y="4103826"/>
                    </a:lnTo>
                    <a:lnTo>
                      <a:pt x="4142220" y="4043840"/>
                    </a:lnTo>
                    <a:lnTo>
                      <a:pt x="4142221" y="4043838"/>
                    </a:lnTo>
                    <a:lnTo>
                      <a:pt x="4155523" y="4002410"/>
                    </a:lnTo>
                    <a:lnTo>
                      <a:pt x="4157913" y="3962160"/>
                    </a:lnTo>
                    <a:lnTo>
                      <a:pt x="4157913" y="3962159"/>
                    </a:lnTo>
                    <a:cubicBezTo>
                      <a:pt x="4155651" y="3935727"/>
                      <a:pt x="4145460" y="3910104"/>
                      <a:pt x="4126028" y="3885338"/>
                    </a:cubicBezTo>
                    <a:lnTo>
                      <a:pt x="4126028" y="3885337"/>
                    </a:lnTo>
                    <a:lnTo>
                      <a:pt x="4116645" y="3852620"/>
                    </a:lnTo>
                    <a:lnTo>
                      <a:pt x="4130980" y="3822473"/>
                    </a:lnTo>
                    <a:cubicBezTo>
                      <a:pt x="4139172" y="3811614"/>
                      <a:pt x="4144316" y="3800897"/>
                      <a:pt x="4145911" y="3789777"/>
                    </a:cubicBezTo>
                    <a:lnTo>
                      <a:pt x="4145911" y="3789776"/>
                    </a:lnTo>
                    <a:cubicBezTo>
                      <a:pt x="4147507" y="3778655"/>
                      <a:pt x="4145554" y="3767130"/>
                      <a:pt x="4139554" y="3754652"/>
                    </a:cubicBezTo>
                    <a:lnTo>
                      <a:pt x="4139172" y="3734838"/>
                    </a:lnTo>
                    <a:lnTo>
                      <a:pt x="4143220" y="3680164"/>
                    </a:lnTo>
                    <a:lnTo>
                      <a:pt x="4143220" y="3680163"/>
                    </a:lnTo>
                    <a:lnTo>
                      <a:pt x="4140382" y="3668940"/>
                    </a:lnTo>
                    <a:lnTo>
                      <a:pt x="4136708" y="3654416"/>
                    </a:lnTo>
                    <a:lnTo>
                      <a:pt x="4136708" y="3654416"/>
                    </a:lnTo>
                    <a:lnTo>
                      <a:pt x="4136708" y="3654415"/>
                    </a:lnTo>
                    <a:cubicBezTo>
                      <a:pt x="4132898" y="3646123"/>
                      <a:pt x="4127219" y="3638157"/>
                      <a:pt x="4118979" y="3630632"/>
                    </a:cubicBezTo>
                    <a:cubicBezTo>
                      <a:pt x="4112501" y="3624725"/>
                      <a:pt x="4109835" y="3614819"/>
                      <a:pt x="4105453" y="3606817"/>
                    </a:cubicBezTo>
                    <a:cubicBezTo>
                      <a:pt x="4100976" y="3598435"/>
                      <a:pt x="4097725" y="3592232"/>
                      <a:pt x="4095707" y="3587174"/>
                    </a:cubicBezTo>
                    <a:lnTo>
                      <a:pt x="4093355" y="3574408"/>
                    </a:lnTo>
                    <a:lnTo>
                      <a:pt x="4098434" y="3562321"/>
                    </a:lnTo>
                    <a:cubicBezTo>
                      <a:pt x="4101369" y="3557716"/>
                      <a:pt x="4105548" y="3552191"/>
                      <a:pt x="4110977" y="3544714"/>
                    </a:cubicBezTo>
                    <a:cubicBezTo>
                      <a:pt x="4122407" y="3529091"/>
                      <a:pt x="4134028" y="3507564"/>
                      <a:pt x="4133076" y="3489468"/>
                    </a:cubicBezTo>
                    <a:cubicBezTo>
                      <a:pt x="4127362" y="3380306"/>
                      <a:pt x="4154794" y="3276481"/>
                      <a:pt x="4180703" y="3172655"/>
                    </a:cubicBezTo>
                    <a:cubicBezTo>
                      <a:pt x="4188705" y="3140650"/>
                      <a:pt x="4192943" y="3109026"/>
                      <a:pt x="4193158" y="3077402"/>
                    </a:cubicBezTo>
                    <a:lnTo>
                      <a:pt x="4193158" y="3077401"/>
                    </a:lnTo>
                    <a:cubicBezTo>
                      <a:pt x="4193372" y="3045777"/>
                      <a:pt x="4189562" y="3014153"/>
                      <a:pt x="4181465" y="2982148"/>
                    </a:cubicBezTo>
                    <a:lnTo>
                      <a:pt x="4177881" y="2947863"/>
                    </a:lnTo>
                    <a:lnTo>
                      <a:pt x="4177882" y="2947858"/>
                    </a:lnTo>
                    <a:lnTo>
                      <a:pt x="4185787" y="2903551"/>
                    </a:lnTo>
                    <a:lnTo>
                      <a:pt x="4202421" y="2848794"/>
                    </a:lnTo>
                    <a:cubicBezTo>
                      <a:pt x="4203754" y="2844317"/>
                      <a:pt x="4207040" y="2839983"/>
                      <a:pt x="4211111" y="2836173"/>
                    </a:cubicBezTo>
                    <a:close/>
                    <a:moveTo>
                      <a:pt x="3726625" y="1508458"/>
                    </a:moveTo>
                    <a:lnTo>
                      <a:pt x="3698531" y="1596214"/>
                    </a:lnTo>
                    <a:cubicBezTo>
                      <a:pt x="3696054" y="1604979"/>
                      <a:pt x="3697579" y="1615837"/>
                      <a:pt x="3700436" y="1624981"/>
                    </a:cubicBezTo>
                    <a:cubicBezTo>
                      <a:pt x="3710152" y="1656224"/>
                      <a:pt x="3734537" y="1676037"/>
                      <a:pt x="3757017" y="1697754"/>
                    </a:cubicBezTo>
                    <a:cubicBezTo>
                      <a:pt x="3766924" y="1707280"/>
                      <a:pt x="3773972" y="1720424"/>
                      <a:pt x="3779686" y="1733189"/>
                    </a:cubicBezTo>
                    <a:cubicBezTo>
                      <a:pt x="3794357" y="1766336"/>
                      <a:pt x="3807501" y="1800247"/>
                      <a:pt x="3821407" y="1833776"/>
                    </a:cubicBezTo>
                    <a:cubicBezTo>
                      <a:pt x="3822741" y="1837014"/>
                      <a:pt x="3826170" y="1839680"/>
                      <a:pt x="3829028" y="1842159"/>
                    </a:cubicBezTo>
                    <a:cubicBezTo>
                      <a:pt x="3859129" y="1866923"/>
                      <a:pt x="3889418" y="1891498"/>
                      <a:pt x="3919519" y="1916455"/>
                    </a:cubicBezTo>
                    <a:cubicBezTo>
                      <a:pt x="3925233" y="1921217"/>
                      <a:pt x="3929425" y="1928077"/>
                      <a:pt x="3934949" y="1933220"/>
                    </a:cubicBezTo>
                    <a:cubicBezTo>
                      <a:pt x="3942569" y="1940460"/>
                      <a:pt x="3949810" y="1949604"/>
                      <a:pt x="3958954" y="1953414"/>
                    </a:cubicBezTo>
                    <a:cubicBezTo>
                      <a:pt x="3987719" y="1965225"/>
                      <a:pt x="4000103" y="1987895"/>
                      <a:pt x="4005437" y="2016470"/>
                    </a:cubicBezTo>
                    <a:cubicBezTo>
                      <a:pt x="4010390" y="2042571"/>
                      <a:pt x="4014582" y="2068670"/>
                      <a:pt x="4020296" y="2094579"/>
                    </a:cubicBezTo>
                    <a:cubicBezTo>
                      <a:pt x="4027154" y="2126202"/>
                      <a:pt x="4034584" y="2157637"/>
                      <a:pt x="4042967" y="2188880"/>
                    </a:cubicBezTo>
                    <a:cubicBezTo>
                      <a:pt x="4046587" y="2202405"/>
                      <a:pt x="4050777" y="2216693"/>
                      <a:pt x="4058207" y="2228315"/>
                    </a:cubicBezTo>
                    <a:cubicBezTo>
                      <a:pt x="4078782" y="2260891"/>
                      <a:pt x="4092688" y="2295754"/>
                      <a:pt x="4087164" y="2334045"/>
                    </a:cubicBezTo>
                    <a:cubicBezTo>
                      <a:pt x="4082782" y="2364716"/>
                      <a:pt x="4094022" y="2390435"/>
                      <a:pt x="4111549" y="2409486"/>
                    </a:cubicBezTo>
                    <a:cubicBezTo>
                      <a:pt x="4119503" y="2418155"/>
                      <a:pt x="4125016" y="2426977"/>
                      <a:pt x="4128650" y="2435913"/>
                    </a:cubicBezTo>
                    <a:lnTo>
                      <a:pt x="4134481" y="2463018"/>
                    </a:lnTo>
                    <a:lnTo>
                      <a:pt x="4125839" y="2518262"/>
                    </a:lnTo>
                    <a:lnTo>
                      <a:pt x="4125838" y="2518264"/>
                    </a:lnTo>
                    <a:cubicBezTo>
                      <a:pt x="4123171" y="2527790"/>
                      <a:pt x="4122027" y="2536457"/>
                      <a:pt x="4122194" y="2545006"/>
                    </a:cubicBezTo>
                    <a:lnTo>
                      <a:pt x="4122194" y="2545007"/>
                    </a:lnTo>
                    <a:cubicBezTo>
                      <a:pt x="4122360" y="2553556"/>
                      <a:pt x="4123837" y="2561986"/>
                      <a:pt x="4126408" y="2571035"/>
                    </a:cubicBezTo>
                    <a:cubicBezTo>
                      <a:pt x="4138410" y="2612946"/>
                      <a:pt x="4170987" y="2640951"/>
                      <a:pt x="4199563" y="2668002"/>
                    </a:cubicBezTo>
                    <a:cubicBezTo>
                      <a:pt x="4223947" y="2691055"/>
                      <a:pt x="4237663" y="2716964"/>
                      <a:pt x="4247953" y="2745349"/>
                    </a:cubicBezTo>
                    <a:lnTo>
                      <a:pt x="4247954" y="2745352"/>
                    </a:lnTo>
                    <a:lnTo>
                      <a:pt x="4253873" y="2778006"/>
                    </a:lnTo>
                    <a:lnTo>
                      <a:pt x="4253453" y="2785440"/>
                    </a:lnTo>
                    <a:lnTo>
                      <a:pt x="4243374" y="2811780"/>
                    </a:lnTo>
                    <a:lnTo>
                      <a:pt x="4243371" y="2811787"/>
                    </a:lnTo>
                    <a:lnTo>
                      <a:pt x="4243372" y="2811787"/>
                    </a:lnTo>
                    <a:lnTo>
                      <a:pt x="4243374" y="2811780"/>
                    </a:lnTo>
                    <a:lnTo>
                      <a:pt x="4253025" y="2793023"/>
                    </a:lnTo>
                    <a:lnTo>
                      <a:pt x="4253453" y="2785440"/>
                    </a:lnTo>
                    <a:lnTo>
                      <a:pt x="4254654" y="2782305"/>
                    </a:lnTo>
                    <a:lnTo>
                      <a:pt x="4253873" y="2778006"/>
                    </a:lnTo>
                    <a:lnTo>
                      <a:pt x="4254284" y="2770758"/>
                    </a:lnTo>
                    <a:lnTo>
                      <a:pt x="4247954" y="2745352"/>
                    </a:lnTo>
                    <a:lnTo>
                      <a:pt x="4247953" y="2745348"/>
                    </a:lnTo>
                    <a:cubicBezTo>
                      <a:pt x="4237663" y="2716963"/>
                      <a:pt x="4223947" y="2691054"/>
                      <a:pt x="4199563" y="2668001"/>
                    </a:cubicBezTo>
                    <a:cubicBezTo>
                      <a:pt x="4170987" y="2640950"/>
                      <a:pt x="4138410" y="2612945"/>
                      <a:pt x="4126408" y="2571034"/>
                    </a:cubicBezTo>
                    <a:lnTo>
                      <a:pt x="4122194" y="2545007"/>
                    </a:lnTo>
                    <a:lnTo>
                      <a:pt x="4125838" y="2518265"/>
                    </a:lnTo>
                    <a:lnTo>
                      <a:pt x="4125839" y="2518262"/>
                    </a:lnTo>
                    <a:lnTo>
                      <a:pt x="4132419" y="2490551"/>
                    </a:lnTo>
                    <a:lnTo>
                      <a:pt x="4134481" y="2463018"/>
                    </a:lnTo>
                    <a:lnTo>
                      <a:pt x="4134481" y="2463017"/>
                    </a:lnTo>
                    <a:cubicBezTo>
                      <a:pt x="4133600" y="2444777"/>
                      <a:pt x="4127457" y="2426822"/>
                      <a:pt x="4111549" y="2409485"/>
                    </a:cubicBezTo>
                    <a:cubicBezTo>
                      <a:pt x="4094022" y="2390434"/>
                      <a:pt x="4082782" y="2364715"/>
                      <a:pt x="4087164" y="2334044"/>
                    </a:cubicBezTo>
                    <a:cubicBezTo>
                      <a:pt x="4092688" y="2295753"/>
                      <a:pt x="4078782" y="2260890"/>
                      <a:pt x="4058207" y="2228314"/>
                    </a:cubicBezTo>
                    <a:cubicBezTo>
                      <a:pt x="4050777" y="2216692"/>
                      <a:pt x="4046587" y="2202404"/>
                      <a:pt x="4042967" y="2188879"/>
                    </a:cubicBezTo>
                    <a:cubicBezTo>
                      <a:pt x="4034584" y="2157636"/>
                      <a:pt x="4027154" y="2126201"/>
                      <a:pt x="4020296" y="2094578"/>
                    </a:cubicBezTo>
                    <a:cubicBezTo>
                      <a:pt x="4014582" y="2068669"/>
                      <a:pt x="4010390" y="2042570"/>
                      <a:pt x="4005437" y="2016469"/>
                    </a:cubicBezTo>
                    <a:cubicBezTo>
                      <a:pt x="4000103" y="1987894"/>
                      <a:pt x="3987719" y="1965224"/>
                      <a:pt x="3958954" y="1953413"/>
                    </a:cubicBezTo>
                    <a:cubicBezTo>
                      <a:pt x="3949810" y="1949603"/>
                      <a:pt x="3942569" y="1940459"/>
                      <a:pt x="3934949" y="1933219"/>
                    </a:cubicBezTo>
                    <a:cubicBezTo>
                      <a:pt x="3929425" y="1928076"/>
                      <a:pt x="3925233" y="1921216"/>
                      <a:pt x="3919519" y="1916454"/>
                    </a:cubicBezTo>
                    <a:cubicBezTo>
                      <a:pt x="3889418" y="1891497"/>
                      <a:pt x="3859129" y="1866922"/>
                      <a:pt x="3829028" y="1842158"/>
                    </a:cubicBezTo>
                    <a:cubicBezTo>
                      <a:pt x="3826170" y="1839679"/>
                      <a:pt x="3822741" y="1837013"/>
                      <a:pt x="3821407" y="1833775"/>
                    </a:cubicBezTo>
                    <a:cubicBezTo>
                      <a:pt x="3807501" y="1800246"/>
                      <a:pt x="3794358" y="1766335"/>
                      <a:pt x="3779686" y="1733188"/>
                    </a:cubicBezTo>
                    <a:cubicBezTo>
                      <a:pt x="3773972" y="1720423"/>
                      <a:pt x="3766924" y="1707279"/>
                      <a:pt x="3757018" y="1697753"/>
                    </a:cubicBezTo>
                    <a:cubicBezTo>
                      <a:pt x="3734538" y="1676036"/>
                      <a:pt x="3710152" y="1656223"/>
                      <a:pt x="3700436" y="1624980"/>
                    </a:cubicBezTo>
                    <a:cubicBezTo>
                      <a:pt x="3697580" y="1615836"/>
                      <a:pt x="3696055" y="1604978"/>
                      <a:pt x="3698532" y="1596213"/>
                    </a:cubicBezTo>
                    <a:close/>
                    <a:moveTo>
                      <a:pt x="3745230" y="1459073"/>
                    </a:moveTo>
                    <a:lnTo>
                      <a:pt x="3745229" y="1459074"/>
                    </a:lnTo>
                    <a:lnTo>
                      <a:pt x="3736012" y="1481572"/>
                    </a:lnTo>
                    <a:close/>
                    <a:moveTo>
                      <a:pt x="3764423" y="1268758"/>
                    </a:moveTo>
                    <a:cubicBezTo>
                      <a:pt x="3764875" y="1275402"/>
                      <a:pt x="3766447" y="1281689"/>
                      <a:pt x="3769590" y="1286070"/>
                    </a:cubicBezTo>
                    <a:cubicBezTo>
                      <a:pt x="3784163" y="1306930"/>
                      <a:pt x="3790403" y="1328553"/>
                      <a:pt x="3791927" y="1350628"/>
                    </a:cubicBezTo>
                    <a:lnTo>
                      <a:pt x="3786333" y="1413840"/>
                    </a:lnTo>
                    <a:lnTo>
                      <a:pt x="3791928" y="1350627"/>
                    </a:lnTo>
                    <a:cubicBezTo>
                      <a:pt x="3790403" y="1328552"/>
                      <a:pt x="3784164" y="1306930"/>
                      <a:pt x="3769590" y="1286069"/>
                    </a:cubicBezTo>
                    <a:close/>
                    <a:moveTo>
                      <a:pt x="3706152" y="773035"/>
                    </a:moveTo>
                    <a:lnTo>
                      <a:pt x="3706152" y="773036"/>
                    </a:lnTo>
                    <a:cubicBezTo>
                      <a:pt x="3708438" y="800277"/>
                      <a:pt x="3711676" y="827330"/>
                      <a:pt x="3714152" y="854380"/>
                    </a:cubicBezTo>
                    <a:cubicBezTo>
                      <a:pt x="3716438" y="878957"/>
                      <a:pt x="3717200" y="903723"/>
                      <a:pt x="3745205" y="915344"/>
                    </a:cubicBezTo>
                    <a:cubicBezTo>
                      <a:pt x="3749587" y="917060"/>
                      <a:pt x="3752825" y="922774"/>
                      <a:pt x="3755683" y="927156"/>
                    </a:cubicBezTo>
                    <a:cubicBezTo>
                      <a:pt x="3799691" y="994786"/>
                      <a:pt x="3798547" y="1030981"/>
                      <a:pt x="3752063" y="1097088"/>
                    </a:cubicBezTo>
                    <a:cubicBezTo>
                      <a:pt x="3747301" y="1103946"/>
                      <a:pt x="3743871" y="1118614"/>
                      <a:pt x="3747681" y="1123186"/>
                    </a:cubicBezTo>
                    <a:cubicBezTo>
                      <a:pt x="3763493" y="1142618"/>
                      <a:pt x="3770542" y="1162954"/>
                      <a:pt x="3772400" y="1184029"/>
                    </a:cubicBezTo>
                    <a:cubicBezTo>
                      <a:pt x="3770542" y="1162954"/>
                      <a:pt x="3763494" y="1142617"/>
                      <a:pt x="3747682" y="1123185"/>
                    </a:cubicBezTo>
                    <a:cubicBezTo>
                      <a:pt x="3743872" y="1118613"/>
                      <a:pt x="3747302" y="1103945"/>
                      <a:pt x="3752064" y="1097087"/>
                    </a:cubicBezTo>
                    <a:cubicBezTo>
                      <a:pt x="3798548" y="1030980"/>
                      <a:pt x="3799692" y="994785"/>
                      <a:pt x="3755684" y="927155"/>
                    </a:cubicBezTo>
                    <a:cubicBezTo>
                      <a:pt x="3752826" y="922773"/>
                      <a:pt x="3749588" y="917059"/>
                      <a:pt x="3745206" y="915343"/>
                    </a:cubicBezTo>
                    <a:cubicBezTo>
                      <a:pt x="3717200" y="903722"/>
                      <a:pt x="3716438" y="878956"/>
                      <a:pt x="3714152" y="854379"/>
                    </a:cubicBezTo>
                    <a:close/>
                    <a:moveTo>
                      <a:pt x="3761553" y="517851"/>
                    </a:moveTo>
                    <a:lnTo>
                      <a:pt x="3752635" y="556048"/>
                    </a:lnTo>
                    <a:cubicBezTo>
                      <a:pt x="3750539" y="564049"/>
                      <a:pt x="3745015" y="572623"/>
                      <a:pt x="3746157" y="580051"/>
                    </a:cubicBezTo>
                    <a:cubicBezTo>
                      <a:pt x="3749491" y="601579"/>
                      <a:pt x="3747062" y="622201"/>
                      <a:pt x="3742776" y="642538"/>
                    </a:cubicBezTo>
                    <a:lnTo>
                      <a:pt x="3730253" y="694928"/>
                    </a:lnTo>
                    <a:lnTo>
                      <a:pt x="3742777" y="642537"/>
                    </a:lnTo>
                    <a:cubicBezTo>
                      <a:pt x="3747063" y="622201"/>
                      <a:pt x="3749492" y="601578"/>
                      <a:pt x="3746158" y="580050"/>
                    </a:cubicBezTo>
                    <a:cubicBezTo>
                      <a:pt x="3745016" y="572622"/>
                      <a:pt x="3750540" y="564048"/>
                      <a:pt x="3752636" y="556047"/>
                    </a:cubicBezTo>
                    <a:close/>
                    <a:moveTo>
                      <a:pt x="3774848" y="298169"/>
                    </a:moveTo>
                    <a:lnTo>
                      <a:pt x="3760065" y="313534"/>
                    </a:lnTo>
                    <a:cubicBezTo>
                      <a:pt x="3755873" y="316390"/>
                      <a:pt x="3758159" y="330299"/>
                      <a:pt x="3759493" y="338871"/>
                    </a:cubicBezTo>
                    <a:lnTo>
                      <a:pt x="3759500" y="338900"/>
                    </a:lnTo>
                    <a:lnTo>
                      <a:pt x="3769400" y="395640"/>
                    </a:lnTo>
                    <a:lnTo>
                      <a:pt x="3765590" y="367328"/>
                    </a:lnTo>
                    <a:lnTo>
                      <a:pt x="3759500" y="338900"/>
                    </a:lnTo>
                    <a:lnTo>
                      <a:pt x="3759494" y="338870"/>
                    </a:lnTo>
                    <a:cubicBezTo>
                      <a:pt x="3758160" y="330298"/>
                      <a:pt x="3755874" y="316389"/>
                      <a:pt x="3760066" y="313533"/>
                    </a:cubicBezTo>
                    <a:close/>
                    <a:moveTo>
                      <a:pt x="3782393" y="281568"/>
                    </a:moveTo>
                    <a:lnTo>
                      <a:pt x="3777498" y="295415"/>
                    </a:lnTo>
                    <a:lnTo>
                      <a:pt x="3777499" y="295415"/>
                    </a:lnTo>
                    <a:close/>
                    <a:moveTo>
                      <a:pt x="3769073" y="24486"/>
                    </a:moveTo>
                    <a:lnTo>
                      <a:pt x="3766810" y="74129"/>
                    </a:lnTo>
                    <a:cubicBezTo>
                      <a:pt x="3767733" y="91492"/>
                      <a:pt x="3770043" y="108703"/>
                      <a:pt x="3772734" y="125861"/>
                    </a:cubicBezTo>
                    <a:lnTo>
                      <a:pt x="3777129" y="153387"/>
                    </a:lnTo>
                    <a:lnTo>
                      <a:pt x="3785402" y="228944"/>
                    </a:lnTo>
                    <a:lnTo>
                      <a:pt x="3780943" y="177271"/>
                    </a:lnTo>
                    <a:lnTo>
                      <a:pt x="3777129" y="153387"/>
                    </a:lnTo>
                    <a:lnTo>
                      <a:pt x="3776930" y="151569"/>
                    </a:lnTo>
                    <a:cubicBezTo>
                      <a:pt x="3772700" y="125876"/>
                      <a:pt x="3768195" y="100174"/>
                      <a:pt x="3766811" y="74129"/>
                    </a:cubicBezTo>
                    <a:close/>
                    <a:moveTo>
                      <a:pt x="3766492" y="0"/>
                    </a:moveTo>
                    <a:lnTo>
                      <a:pt x="4230600" y="0"/>
                    </a:lnTo>
                    <a:lnTo>
                      <a:pt x="4229473" y="2817"/>
                    </a:lnTo>
                    <a:cubicBezTo>
                      <a:pt x="4221092" y="21486"/>
                      <a:pt x="4218423" y="43012"/>
                      <a:pt x="4215375" y="63587"/>
                    </a:cubicBezTo>
                    <a:cubicBezTo>
                      <a:pt x="4209851" y="101308"/>
                      <a:pt x="4206421" y="139219"/>
                      <a:pt x="4201468" y="176939"/>
                    </a:cubicBezTo>
                    <a:cubicBezTo>
                      <a:pt x="4200325" y="184941"/>
                      <a:pt x="4198231" y="194085"/>
                      <a:pt x="4193466" y="200182"/>
                    </a:cubicBezTo>
                    <a:cubicBezTo>
                      <a:pt x="4161461" y="241901"/>
                      <a:pt x="4152508" y="292579"/>
                      <a:pt x="4155554" y="340774"/>
                    </a:cubicBezTo>
                    <a:cubicBezTo>
                      <a:pt x="4157843" y="378686"/>
                      <a:pt x="4159557" y="415835"/>
                      <a:pt x="4156319" y="453364"/>
                    </a:cubicBezTo>
                    <a:cubicBezTo>
                      <a:pt x="4156127" y="456222"/>
                      <a:pt x="4156509" y="460032"/>
                      <a:pt x="4158033" y="462126"/>
                    </a:cubicBezTo>
                    <a:cubicBezTo>
                      <a:pt x="4168129" y="475081"/>
                      <a:pt x="4168891" y="488607"/>
                      <a:pt x="4170605" y="505182"/>
                    </a:cubicBezTo>
                    <a:cubicBezTo>
                      <a:pt x="4173083" y="528615"/>
                      <a:pt x="4171367" y="550141"/>
                      <a:pt x="4167177" y="571860"/>
                    </a:cubicBezTo>
                    <a:cubicBezTo>
                      <a:pt x="4164129" y="587672"/>
                      <a:pt x="4157843" y="603673"/>
                      <a:pt x="4149840" y="617772"/>
                    </a:cubicBezTo>
                    <a:cubicBezTo>
                      <a:pt x="4138600" y="637392"/>
                      <a:pt x="4134220" y="656255"/>
                      <a:pt x="4149078" y="674923"/>
                    </a:cubicBezTo>
                    <a:cubicBezTo>
                      <a:pt x="4164891" y="695116"/>
                      <a:pt x="4159367" y="717977"/>
                      <a:pt x="4159937" y="740268"/>
                    </a:cubicBezTo>
                    <a:cubicBezTo>
                      <a:pt x="4160129" y="749982"/>
                      <a:pt x="4159747" y="760270"/>
                      <a:pt x="4162223" y="769605"/>
                    </a:cubicBezTo>
                    <a:cubicBezTo>
                      <a:pt x="4169273" y="796655"/>
                      <a:pt x="4179941" y="822756"/>
                      <a:pt x="4184703" y="850189"/>
                    </a:cubicBezTo>
                    <a:cubicBezTo>
                      <a:pt x="4187370" y="865430"/>
                      <a:pt x="4182607" y="882384"/>
                      <a:pt x="4179179" y="898198"/>
                    </a:cubicBezTo>
                    <a:cubicBezTo>
                      <a:pt x="4175559" y="914200"/>
                      <a:pt x="4170035" y="930011"/>
                      <a:pt x="4164319" y="945444"/>
                    </a:cubicBezTo>
                    <a:cubicBezTo>
                      <a:pt x="4160509" y="955920"/>
                      <a:pt x="4156889" y="967350"/>
                      <a:pt x="4150030" y="975733"/>
                    </a:cubicBezTo>
                    <a:cubicBezTo>
                      <a:pt x="4134410" y="994785"/>
                      <a:pt x="4131742" y="1014406"/>
                      <a:pt x="4139934" y="1036887"/>
                    </a:cubicBezTo>
                    <a:cubicBezTo>
                      <a:pt x="4141268" y="1040315"/>
                      <a:pt x="4141268" y="1044315"/>
                      <a:pt x="4141458" y="1048125"/>
                    </a:cubicBezTo>
                    <a:cubicBezTo>
                      <a:pt x="4145458" y="1109091"/>
                      <a:pt x="4147936" y="1170051"/>
                      <a:pt x="4154032" y="1230633"/>
                    </a:cubicBezTo>
                    <a:cubicBezTo>
                      <a:pt x="4156509" y="1255206"/>
                      <a:pt x="4167367" y="1278829"/>
                      <a:pt x="4174225" y="1303024"/>
                    </a:cubicBezTo>
                    <a:cubicBezTo>
                      <a:pt x="4175559" y="1307978"/>
                      <a:pt x="4177655" y="1313504"/>
                      <a:pt x="4176701" y="1318456"/>
                    </a:cubicBezTo>
                    <a:cubicBezTo>
                      <a:pt x="4167177" y="1372368"/>
                      <a:pt x="4181083" y="1422854"/>
                      <a:pt x="4199372" y="1472575"/>
                    </a:cubicBezTo>
                    <a:cubicBezTo>
                      <a:pt x="4201278" y="1477717"/>
                      <a:pt x="4200706" y="1484004"/>
                      <a:pt x="4200325" y="1489720"/>
                    </a:cubicBezTo>
                    <a:cubicBezTo>
                      <a:pt x="4198993" y="1505724"/>
                      <a:pt x="4192324" y="1523059"/>
                      <a:pt x="4196324" y="1537537"/>
                    </a:cubicBezTo>
                    <a:cubicBezTo>
                      <a:pt x="4207374" y="1576019"/>
                      <a:pt x="4220709" y="1614120"/>
                      <a:pt x="4237474" y="1650317"/>
                    </a:cubicBezTo>
                    <a:cubicBezTo>
                      <a:pt x="4254428" y="1687086"/>
                      <a:pt x="4268716" y="1721185"/>
                      <a:pt x="4251572" y="1763287"/>
                    </a:cubicBezTo>
                    <a:cubicBezTo>
                      <a:pt x="4244332" y="1781194"/>
                      <a:pt x="4249476" y="1804816"/>
                      <a:pt x="4251380" y="1825393"/>
                    </a:cubicBezTo>
                    <a:cubicBezTo>
                      <a:pt x="4252904" y="1840441"/>
                      <a:pt x="4261478" y="1854920"/>
                      <a:pt x="4261478" y="1869780"/>
                    </a:cubicBezTo>
                    <a:cubicBezTo>
                      <a:pt x="4261478" y="1909408"/>
                      <a:pt x="4271574" y="1944649"/>
                      <a:pt x="4292149" y="1978940"/>
                    </a:cubicBezTo>
                    <a:cubicBezTo>
                      <a:pt x="4300150" y="1992279"/>
                      <a:pt x="4294815" y="2013043"/>
                      <a:pt x="4296911" y="2030378"/>
                    </a:cubicBezTo>
                    <a:cubicBezTo>
                      <a:pt x="4299388" y="2048668"/>
                      <a:pt x="4301673" y="2067525"/>
                      <a:pt x="4307201" y="2085054"/>
                    </a:cubicBezTo>
                    <a:cubicBezTo>
                      <a:pt x="4321679" y="2130393"/>
                      <a:pt x="4338062" y="2175163"/>
                      <a:pt x="4353302" y="2220312"/>
                    </a:cubicBezTo>
                    <a:cubicBezTo>
                      <a:pt x="4365877" y="2257459"/>
                      <a:pt x="4355970" y="2294039"/>
                      <a:pt x="4350636" y="2330806"/>
                    </a:cubicBezTo>
                    <a:cubicBezTo>
                      <a:pt x="4347205" y="2353859"/>
                      <a:pt x="4339013" y="2375383"/>
                      <a:pt x="4351206" y="2401292"/>
                    </a:cubicBezTo>
                    <a:cubicBezTo>
                      <a:pt x="4362828" y="2426059"/>
                      <a:pt x="4360160" y="2457492"/>
                      <a:pt x="4366446" y="2485307"/>
                    </a:cubicBezTo>
                    <a:cubicBezTo>
                      <a:pt x="4371781" y="2508742"/>
                      <a:pt x="4380354" y="2531409"/>
                      <a:pt x="4388736" y="2554079"/>
                    </a:cubicBezTo>
                    <a:cubicBezTo>
                      <a:pt x="4400168" y="2584942"/>
                      <a:pt x="4412167" y="2615421"/>
                      <a:pt x="4406453" y="2649143"/>
                    </a:cubicBezTo>
                    <a:cubicBezTo>
                      <a:pt x="4399976" y="2687436"/>
                      <a:pt x="4424359" y="2713723"/>
                      <a:pt x="4440554" y="2743826"/>
                    </a:cubicBezTo>
                    <a:cubicBezTo>
                      <a:pt x="4451603" y="2764590"/>
                      <a:pt x="4459795" y="2787259"/>
                      <a:pt x="4466653" y="2809930"/>
                    </a:cubicBezTo>
                    <a:cubicBezTo>
                      <a:pt x="4475607" y="2840219"/>
                      <a:pt x="4480941" y="2871462"/>
                      <a:pt x="4489705" y="2901943"/>
                    </a:cubicBezTo>
                    <a:cubicBezTo>
                      <a:pt x="4502848" y="2948047"/>
                      <a:pt x="4513137" y="2994722"/>
                      <a:pt x="4505897" y="3042728"/>
                    </a:cubicBezTo>
                    <a:cubicBezTo>
                      <a:pt x="4502659" y="3064827"/>
                      <a:pt x="4502848" y="3085403"/>
                      <a:pt x="4507613" y="3107500"/>
                    </a:cubicBezTo>
                    <a:cubicBezTo>
                      <a:pt x="4515422" y="3143695"/>
                      <a:pt x="4516376" y="3180844"/>
                      <a:pt x="4545521" y="3209993"/>
                    </a:cubicBezTo>
                    <a:cubicBezTo>
                      <a:pt x="4555811" y="3220280"/>
                      <a:pt x="4558477" y="3238758"/>
                      <a:pt x="4563811" y="3253809"/>
                    </a:cubicBezTo>
                    <a:cubicBezTo>
                      <a:pt x="4570099" y="3271145"/>
                      <a:pt x="4566858" y="3283908"/>
                      <a:pt x="4548570" y="3293244"/>
                    </a:cubicBezTo>
                    <a:cubicBezTo>
                      <a:pt x="4540379" y="3297434"/>
                      <a:pt x="4532378" y="3309437"/>
                      <a:pt x="4531043" y="3318771"/>
                    </a:cubicBezTo>
                    <a:cubicBezTo>
                      <a:pt x="4527043" y="3346776"/>
                      <a:pt x="4532950" y="3372495"/>
                      <a:pt x="4545904" y="3399546"/>
                    </a:cubicBezTo>
                    <a:cubicBezTo>
                      <a:pt x="4558096" y="3424883"/>
                      <a:pt x="4556762" y="3456508"/>
                      <a:pt x="4561524" y="3485275"/>
                    </a:cubicBezTo>
                    <a:cubicBezTo>
                      <a:pt x="4564954" y="3505657"/>
                      <a:pt x="4572002" y="3526042"/>
                      <a:pt x="4572002" y="3546617"/>
                    </a:cubicBezTo>
                    <a:cubicBezTo>
                      <a:pt x="4572002" y="3572146"/>
                      <a:pt x="4565907" y="3597482"/>
                      <a:pt x="4563620" y="3623201"/>
                    </a:cubicBezTo>
                    <a:cubicBezTo>
                      <a:pt x="4561716" y="3643204"/>
                      <a:pt x="4562478" y="3663589"/>
                      <a:pt x="4560192" y="3683591"/>
                    </a:cubicBezTo>
                    <a:cubicBezTo>
                      <a:pt x="4558477" y="3699976"/>
                      <a:pt x="4554096" y="3716168"/>
                      <a:pt x="4550476" y="3732361"/>
                    </a:cubicBezTo>
                    <a:cubicBezTo>
                      <a:pt x="4549142" y="3738267"/>
                      <a:pt x="4543998" y="3744173"/>
                      <a:pt x="4544759" y="3749506"/>
                    </a:cubicBezTo>
                    <a:cubicBezTo>
                      <a:pt x="4552953" y="3802467"/>
                      <a:pt x="4516376" y="3840569"/>
                      <a:pt x="4500182" y="3885338"/>
                    </a:cubicBezTo>
                    <a:cubicBezTo>
                      <a:pt x="4483035" y="3932394"/>
                      <a:pt x="4456748" y="3977925"/>
                      <a:pt x="4464557" y="4030503"/>
                    </a:cubicBezTo>
                    <a:cubicBezTo>
                      <a:pt x="4469319" y="4062318"/>
                      <a:pt x="4480369" y="4092989"/>
                      <a:pt x="4487039" y="4124614"/>
                    </a:cubicBezTo>
                    <a:cubicBezTo>
                      <a:pt x="4489324" y="4135854"/>
                      <a:pt x="4488943" y="4148427"/>
                      <a:pt x="4486656" y="4159667"/>
                    </a:cubicBezTo>
                    <a:cubicBezTo>
                      <a:pt x="4476177" y="4213961"/>
                      <a:pt x="4474653" y="4267493"/>
                      <a:pt x="4491801" y="4320837"/>
                    </a:cubicBezTo>
                    <a:cubicBezTo>
                      <a:pt x="4494659" y="4329979"/>
                      <a:pt x="4497325" y="4339695"/>
                      <a:pt x="4497325" y="4349222"/>
                    </a:cubicBezTo>
                    <a:cubicBezTo>
                      <a:pt x="4497325" y="4401419"/>
                      <a:pt x="4493324" y="4452665"/>
                      <a:pt x="4474653" y="4502579"/>
                    </a:cubicBezTo>
                    <a:cubicBezTo>
                      <a:pt x="4468368" y="4519343"/>
                      <a:pt x="4472368" y="4539728"/>
                      <a:pt x="4470844" y="4558207"/>
                    </a:cubicBezTo>
                    <a:cubicBezTo>
                      <a:pt x="4469511" y="4575351"/>
                      <a:pt x="4468940" y="4592878"/>
                      <a:pt x="4464557" y="4609452"/>
                    </a:cubicBezTo>
                    <a:cubicBezTo>
                      <a:pt x="4458082" y="4633647"/>
                      <a:pt x="4457320" y="4656126"/>
                      <a:pt x="4463033" y="4681083"/>
                    </a:cubicBezTo>
                    <a:cubicBezTo>
                      <a:pt x="4468368" y="4704895"/>
                      <a:pt x="4465702" y="4730614"/>
                      <a:pt x="4465891" y="4755381"/>
                    </a:cubicBezTo>
                    <a:cubicBezTo>
                      <a:pt x="4466082" y="4783004"/>
                      <a:pt x="4466272" y="4810627"/>
                      <a:pt x="4465319" y="4838250"/>
                    </a:cubicBezTo>
                    <a:cubicBezTo>
                      <a:pt x="4464940" y="4849300"/>
                      <a:pt x="4457320" y="4861873"/>
                      <a:pt x="4460367" y="4871019"/>
                    </a:cubicBezTo>
                    <a:cubicBezTo>
                      <a:pt x="4470653" y="4900546"/>
                      <a:pt x="4458271" y="4930075"/>
                      <a:pt x="4463795" y="4959602"/>
                    </a:cubicBezTo>
                    <a:cubicBezTo>
                      <a:pt x="4466653" y="4974082"/>
                      <a:pt x="4458844" y="4990465"/>
                      <a:pt x="4458082" y="5006086"/>
                    </a:cubicBezTo>
                    <a:cubicBezTo>
                      <a:pt x="4456748" y="5031614"/>
                      <a:pt x="4457320" y="5057141"/>
                      <a:pt x="4456937" y="5082670"/>
                    </a:cubicBezTo>
                    <a:cubicBezTo>
                      <a:pt x="4456748" y="5091052"/>
                      <a:pt x="4455986" y="5099245"/>
                      <a:pt x="4455603" y="5107627"/>
                    </a:cubicBezTo>
                    <a:cubicBezTo>
                      <a:pt x="4455223" y="5115057"/>
                      <a:pt x="4453508" y="5122867"/>
                      <a:pt x="4454840" y="5129916"/>
                    </a:cubicBezTo>
                    <a:cubicBezTo>
                      <a:pt x="4459605" y="5155445"/>
                      <a:pt x="4467415" y="5180591"/>
                      <a:pt x="4470464" y="5206308"/>
                    </a:cubicBezTo>
                    <a:cubicBezTo>
                      <a:pt x="4473130" y="5228597"/>
                      <a:pt x="4469511" y="5251650"/>
                      <a:pt x="4471415" y="5274129"/>
                    </a:cubicBezTo>
                    <a:cubicBezTo>
                      <a:pt x="4474653" y="5313754"/>
                      <a:pt x="4480369" y="5353379"/>
                      <a:pt x="4483990" y="5393005"/>
                    </a:cubicBezTo>
                    <a:cubicBezTo>
                      <a:pt x="4484752" y="5401579"/>
                      <a:pt x="4479988" y="5410531"/>
                      <a:pt x="4479607" y="5419295"/>
                    </a:cubicBezTo>
                    <a:cubicBezTo>
                      <a:pt x="4478656" y="5446728"/>
                      <a:pt x="4478464" y="5474161"/>
                      <a:pt x="4477894" y="5501594"/>
                    </a:cubicBezTo>
                    <a:cubicBezTo>
                      <a:pt x="4477702" y="5517215"/>
                      <a:pt x="4478273" y="5533027"/>
                      <a:pt x="4476560" y="5548460"/>
                    </a:cubicBezTo>
                    <a:cubicBezTo>
                      <a:pt x="4474273" y="5568842"/>
                      <a:pt x="4470844" y="5587321"/>
                      <a:pt x="4485703" y="5606372"/>
                    </a:cubicBezTo>
                    <a:cubicBezTo>
                      <a:pt x="4508755" y="5635711"/>
                      <a:pt x="4499801" y="5673050"/>
                      <a:pt x="4505134" y="5706959"/>
                    </a:cubicBezTo>
                    <a:cubicBezTo>
                      <a:pt x="4506468" y="5715723"/>
                      <a:pt x="4506659" y="5724678"/>
                      <a:pt x="4508183" y="5733440"/>
                    </a:cubicBezTo>
                    <a:cubicBezTo>
                      <a:pt x="4511041" y="5749634"/>
                      <a:pt x="4514279" y="5765635"/>
                      <a:pt x="4517519" y="5781830"/>
                    </a:cubicBezTo>
                    <a:cubicBezTo>
                      <a:pt x="4518089" y="5784686"/>
                      <a:pt x="4518281" y="5787924"/>
                      <a:pt x="4519234" y="5790592"/>
                    </a:cubicBezTo>
                    <a:cubicBezTo>
                      <a:pt x="4527233" y="5815169"/>
                      <a:pt x="4536378" y="5839361"/>
                      <a:pt x="4542855" y="5864318"/>
                    </a:cubicBezTo>
                    <a:cubicBezTo>
                      <a:pt x="4546095" y="5876511"/>
                      <a:pt x="4546476" y="5890037"/>
                      <a:pt x="4544759" y="5902610"/>
                    </a:cubicBezTo>
                    <a:cubicBezTo>
                      <a:pt x="4539808" y="5939377"/>
                      <a:pt x="4537712" y="5975764"/>
                      <a:pt x="4544951" y="6012723"/>
                    </a:cubicBezTo>
                    <a:cubicBezTo>
                      <a:pt x="4547808" y="6027392"/>
                      <a:pt x="4543045" y="6043776"/>
                      <a:pt x="4541332" y="6059397"/>
                    </a:cubicBezTo>
                    <a:cubicBezTo>
                      <a:pt x="4536759" y="6096736"/>
                      <a:pt x="4531805" y="6134075"/>
                      <a:pt x="4527426" y="6171605"/>
                    </a:cubicBezTo>
                    <a:cubicBezTo>
                      <a:pt x="4524758" y="6195037"/>
                      <a:pt x="4523234" y="6218660"/>
                      <a:pt x="4520568" y="6242093"/>
                    </a:cubicBezTo>
                    <a:cubicBezTo>
                      <a:pt x="4517327" y="6269144"/>
                      <a:pt x="4512375" y="6296005"/>
                      <a:pt x="4509706" y="6323058"/>
                    </a:cubicBezTo>
                    <a:cubicBezTo>
                      <a:pt x="4506659" y="6353919"/>
                      <a:pt x="4506089" y="6384972"/>
                      <a:pt x="4502848" y="6415833"/>
                    </a:cubicBezTo>
                    <a:cubicBezTo>
                      <a:pt x="4496563" y="6472225"/>
                      <a:pt x="4489132" y="6528424"/>
                      <a:pt x="4482084" y="6584812"/>
                    </a:cubicBezTo>
                    <a:cubicBezTo>
                      <a:pt x="4475226" y="6639488"/>
                      <a:pt x="4469129" y="6694164"/>
                      <a:pt x="4460557" y="6748458"/>
                    </a:cubicBezTo>
                    <a:cubicBezTo>
                      <a:pt x="4456937" y="6771319"/>
                      <a:pt x="4447030" y="6793035"/>
                      <a:pt x="4441507" y="6815516"/>
                    </a:cubicBezTo>
                    <a:lnTo>
                      <a:pt x="4431806" y="6858001"/>
                    </a:lnTo>
                    <a:lnTo>
                      <a:pt x="4259554" y="6858001"/>
                    </a:lnTo>
                    <a:lnTo>
                      <a:pt x="4259554" y="6858002"/>
                    </a:lnTo>
                    <a:lnTo>
                      <a:pt x="0" y="6858002"/>
                    </a:lnTo>
                    <a:lnTo>
                      <a:pt x="0" y="2"/>
                    </a:lnTo>
                    <a:lnTo>
                      <a:pt x="3766492" y="1"/>
                    </a:lnTo>
                    <a:lnTo>
                      <a:pt x="3769210" y="21486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D56F11D0-7966-41FE-AAB9-EC0C54F11F6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-2" y="-1"/>
                <a:ext cx="4572002" cy="6858002"/>
              </a:xfrm>
              <a:custGeom>
                <a:avLst/>
                <a:gdLst>
                  <a:gd name="connsiteX0" fmla="*/ 4214994 w 4572002"/>
                  <a:gd name="connsiteY0" fmla="*/ 6564620 h 6858002"/>
                  <a:gd name="connsiteX1" fmla="*/ 4214994 w 4572002"/>
                  <a:gd name="connsiteY1" fmla="*/ 6564621 h 6858002"/>
                  <a:gd name="connsiteX2" fmla="*/ 4237474 w 4572002"/>
                  <a:gd name="connsiteY2" fmla="*/ 6588626 h 6858002"/>
                  <a:gd name="connsiteX3" fmla="*/ 4254096 w 4572002"/>
                  <a:gd name="connsiteY3" fmla="*/ 6625225 h 6858002"/>
                  <a:gd name="connsiteX4" fmla="*/ 4247001 w 4572002"/>
                  <a:gd name="connsiteY4" fmla="*/ 6662540 h 6858002"/>
                  <a:gd name="connsiteX5" fmla="*/ 4247000 w 4572002"/>
                  <a:gd name="connsiteY5" fmla="*/ 6662541 h 6858002"/>
                  <a:gd name="connsiteX6" fmla="*/ 4246999 w 4572002"/>
                  <a:gd name="connsiteY6" fmla="*/ 6662544 h 6858002"/>
                  <a:gd name="connsiteX7" fmla="*/ 4235550 w 4572002"/>
                  <a:gd name="connsiteY7" fmla="*/ 6683027 h 6858002"/>
                  <a:gd name="connsiteX8" fmla="*/ 4232403 w 4572002"/>
                  <a:gd name="connsiteY8" fmla="*/ 6702976 h 6858002"/>
                  <a:gd name="connsiteX9" fmla="*/ 4232403 w 4572002"/>
                  <a:gd name="connsiteY9" fmla="*/ 6702977 h 6858002"/>
                  <a:gd name="connsiteX10" fmla="*/ 4246238 w 4572002"/>
                  <a:gd name="connsiteY10" fmla="*/ 6742553 h 6858002"/>
                  <a:gd name="connsiteX11" fmla="*/ 4246239 w 4572002"/>
                  <a:gd name="connsiteY11" fmla="*/ 6742555 h 6858002"/>
                  <a:gd name="connsiteX12" fmla="*/ 4265716 w 4572002"/>
                  <a:gd name="connsiteY12" fmla="*/ 6812062 h 6858002"/>
                  <a:gd name="connsiteX13" fmla="*/ 4265717 w 4572002"/>
                  <a:gd name="connsiteY13" fmla="*/ 6812064 h 6858002"/>
                  <a:gd name="connsiteX14" fmla="*/ 4265717 w 4572002"/>
                  <a:gd name="connsiteY14" fmla="*/ 6812063 h 6858002"/>
                  <a:gd name="connsiteX15" fmla="*/ 4265716 w 4572002"/>
                  <a:gd name="connsiteY15" fmla="*/ 6812062 h 6858002"/>
                  <a:gd name="connsiteX16" fmla="*/ 4260942 w 4572002"/>
                  <a:gd name="connsiteY16" fmla="*/ 6776800 h 6858002"/>
                  <a:gd name="connsiteX17" fmla="*/ 4246239 w 4572002"/>
                  <a:gd name="connsiteY17" fmla="*/ 6742555 h 6858002"/>
                  <a:gd name="connsiteX18" fmla="*/ 4246238 w 4572002"/>
                  <a:gd name="connsiteY18" fmla="*/ 6742552 h 6858002"/>
                  <a:gd name="connsiteX19" fmla="*/ 4232403 w 4572002"/>
                  <a:gd name="connsiteY19" fmla="*/ 6702976 h 6858002"/>
                  <a:gd name="connsiteX20" fmla="*/ 4246999 w 4572002"/>
                  <a:gd name="connsiteY20" fmla="*/ 6662544 h 6858002"/>
                  <a:gd name="connsiteX21" fmla="*/ 4247000 w 4572002"/>
                  <a:gd name="connsiteY21" fmla="*/ 6662542 h 6858002"/>
                  <a:gd name="connsiteX22" fmla="*/ 4247001 w 4572002"/>
                  <a:gd name="connsiteY22" fmla="*/ 6662540 h 6858002"/>
                  <a:gd name="connsiteX23" fmla="*/ 4254084 w 4572002"/>
                  <a:gd name="connsiteY23" fmla="*/ 6645552 h 6858002"/>
                  <a:gd name="connsiteX24" fmla="*/ 4254096 w 4572002"/>
                  <a:gd name="connsiteY24" fmla="*/ 6625225 h 6858002"/>
                  <a:gd name="connsiteX25" fmla="*/ 4254096 w 4572002"/>
                  <a:gd name="connsiteY25" fmla="*/ 6625224 h 6858002"/>
                  <a:gd name="connsiteX26" fmla="*/ 4237474 w 4572002"/>
                  <a:gd name="connsiteY26" fmla="*/ 6588625 h 6858002"/>
                  <a:gd name="connsiteX27" fmla="*/ 4295315 w 4572002"/>
                  <a:gd name="connsiteY27" fmla="*/ 6438981 h 6858002"/>
                  <a:gd name="connsiteX28" fmla="*/ 4275385 w 4572002"/>
                  <a:gd name="connsiteY28" fmla="*/ 6463840 h 6858002"/>
                  <a:gd name="connsiteX29" fmla="*/ 4275382 w 4572002"/>
                  <a:gd name="connsiteY29" fmla="*/ 6463849 h 6858002"/>
                  <a:gd name="connsiteX30" fmla="*/ 4261587 w 4572002"/>
                  <a:gd name="connsiteY30" fmla="*/ 6513012 h 6858002"/>
                  <a:gd name="connsiteX31" fmla="*/ 4242781 w 4572002"/>
                  <a:gd name="connsiteY31" fmla="*/ 6546194 h 6858002"/>
                  <a:gd name="connsiteX32" fmla="*/ 4242781 w 4572002"/>
                  <a:gd name="connsiteY32" fmla="*/ 6546195 h 6858002"/>
                  <a:gd name="connsiteX33" fmla="*/ 4259120 w 4572002"/>
                  <a:gd name="connsiteY33" fmla="*/ 6521804 h 6858002"/>
                  <a:gd name="connsiteX34" fmla="*/ 4261587 w 4572002"/>
                  <a:gd name="connsiteY34" fmla="*/ 6513012 h 6858002"/>
                  <a:gd name="connsiteX35" fmla="*/ 4264398 w 4572002"/>
                  <a:gd name="connsiteY35" fmla="*/ 6508052 h 6858002"/>
                  <a:gd name="connsiteX36" fmla="*/ 4275382 w 4572002"/>
                  <a:gd name="connsiteY36" fmla="*/ 6463849 h 6858002"/>
                  <a:gd name="connsiteX37" fmla="*/ 4275385 w 4572002"/>
                  <a:gd name="connsiteY37" fmla="*/ 6463841 h 6858002"/>
                  <a:gd name="connsiteX38" fmla="*/ 4295315 w 4572002"/>
                  <a:gd name="connsiteY38" fmla="*/ 6438981 h 6858002"/>
                  <a:gd name="connsiteX39" fmla="*/ 4381289 w 4572002"/>
                  <a:gd name="connsiteY39" fmla="*/ 6365204 h 6858002"/>
                  <a:gd name="connsiteX40" fmla="*/ 4380008 w 4572002"/>
                  <a:gd name="connsiteY40" fmla="*/ 6387910 h 6858002"/>
                  <a:gd name="connsiteX41" fmla="*/ 4378243 w 4572002"/>
                  <a:gd name="connsiteY41" fmla="*/ 6391549 h 6858002"/>
                  <a:gd name="connsiteX42" fmla="*/ 4370589 w 4572002"/>
                  <a:gd name="connsiteY42" fmla="*/ 6407332 h 6858002"/>
                  <a:gd name="connsiteX43" fmla="*/ 4370589 w 4572002"/>
                  <a:gd name="connsiteY43" fmla="*/ 6407333 h 6858002"/>
                  <a:gd name="connsiteX44" fmla="*/ 4378243 w 4572002"/>
                  <a:gd name="connsiteY44" fmla="*/ 6391549 h 6858002"/>
                  <a:gd name="connsiteX45" fmla="*/ 4380008 w 4572002"/>
                  <a:gd name="connsiteY45" fmla="*/ 6387910 h 6858002"/>
                  <a:gd name="connsiteX46" fmla="*/ 4142220 w 4572002"/>
                  <a:gd name="connsiteY46" fmla="*/ 4221391 h 6858002"/>
                  <a:gd name="connsiteX47" fmla="*/ 4142220 w 4572002"/>
                  <a:gd name="connsiteY47" fmla="*/ 4221392 h 6858002"/>
                  <a:gd name="connsiteX48" fmla="*/ 4147936 w 4572002"/>
                  <a:gd name="connsiteY48" fmla="*/ 4253015 h 6858002"/>
                  <a:gd name="connsiteX49" fmla="*/ 4187752 w 4572002"/>
                  <a:gd name="connsiteY49" fmla="*/ 4324646 h 6858002"/>
                  <a:gd name="connsiteX50" fmla="*/ 4196706 w 4572002"/>
                  <a:gd name="connsiteY50" fmla="*/ 4363891 h 6858002"/>
                  <a:gd name="connsiteX51" fmla="*/ 4195944 w 4572002"/>
                  <a:gd name="connsiteY51" fmla="*/ 4482004 h 6858002"/>
                  <a:gd name="connsiteX52" fmla="*/ 4135934 w 4572002"/>
                  <a:gd name="connsiteY52" fmla="*/ 4659174 h 6858002"/>
                  <a:gd name="connsiteX53" fmla="*/ 4127932 w 4572002"/>
                  <a:gd name="connsiteY53" fmla="*/ 4677655 h 6858002"/>
                  <a:gd name="connsiteX54" fmla="*/ 4118025 w 4572002"/>
                  <a:gd name="connsiteY54" fmla="*/ 4767764 h 6858002"/>
                  <a:gd name="connsiteX55" fmla="*/ 4116716 w 4572002"/>
                  <a:gd name="connsiteY55" fmla="*/ 4800483 h 6858002"/>
                  <a:gd name="connsiteX56" fmla="*/ 4116716 w 4572002"/>
                  <a:gd name="connsiteY56" fmla="*/ 4800484 h 6858002"/>
                  <a:gd name="connsiteX57" fmla="*/ 4131552 w 4572002"/>
                  <a:gd name="connsiteY57" fmla="*/ 4828917 h 6858002"/>
                  <a:gd name="connsiteX58" fmla="*/ 4153733 w 4572002"/>
                  <a:gd name="connsiteY58" fmla="*/ 4863343 h 6858002"/>
                  <a:gd name="connsiteX59" fmla="*/ 4161262 w 4572002"/>
                  <a:gd name="connsiteY59" fmla="*/ 4889275 h 6858002"/>
                  <a:gd name="connsiteX60" fmla="*/ 4159557 w 4572002"/>
                  <a:gd name="connsiteY60" fmla="*/ 4912168 h 6858002"/>
                  <a:gd name="connsiteX61" fmla="*/ 4158155 w 4572002"/>
                  <a:gd name="connsiteY61" fmla="*/ 4933804 h 6858002"/>
                  <a:gd name="connsiteX62" fmla="*/ 4158155 w 4572002"/>
                  <a:gd name="connsiteY62" fmla="*/ 4933805 h 6858002"/>
                  <a:gd name="connsiteX63" fmla="*/ 4162914 w 4572002"/>
                  <a:gd name="connsiteY63" fmla="*/ 4952673 h 6858002"/>
                  <a:gd name="connsiteX64" fmla="*/ 4165707 w 4572002"/>
                  <a:gd name="connsiteY64" fmla="*/ 4957454 h 6858002"/>
                  <a:gd name="connsiteX65" fmla="*/ 4166985 w 4572002"/>
                  <a:gd name="connsiteY65" fmla="*/ 4961456 h 6858002"/>
                  <a:gd name="connsiteX66" fmla="*/ 4182989 w 4572002"/>
                  <a:gd name="connsiteY66" fmla="*/ 4987038 h 6858002"/>
                  <a:gd name="connsiteX67" fmla="*/ 4209468 w 4572002"/>
                  <a:gd name="connsiteY67" fmla="*/ 5041522 h 6858002"/>
                  <a:gd name="connsiteX68" fmla="*/ 4216684 w 4572002"/>
                  <a:gd name="connsiteY68" fmla="*/ 5072376 h 6858002"/>
                  <a:gd name="connsiteX69" fmla="*/ 4222587 w 4572002"/>
                  <a:gd name="connsiteY69" fmla="*/ 5087441 h 6858002"/>
                  <a:gd name="connsiteX70" fmla="*/ 4235615 w 4572002"/>
                  <a:gd name="connsiteY70" fmla="*/ 5133220 h 6858002"/>
                  <a:gd name="connsiteX71" fmla="*/ 4235616 w 4572002"/>
                  <a:gd name="connsiteY71" fmla="*/ 5133225 h 6858002"/>
                  <a:gd name="connsiteX72" fmla="*/ 4228901 w 4572002"/>
                  <a:gd name="connsiteY72" fmla="*/ 5166113 h 6858002"/>
                  <a:gd name="connsiteX73" fmla="*/ 4228901 w 4572002"/>
                  <a:gd name="connsiteY73" fmla="*/ 5166114 h 6858002"/>
                  <a:gd name="connsiteX74" fmla="*/ 4229593 w 4572002"/>
                  <a:gd name="connsiteY74" fmla="*/ 5172091 h 6858002"/>
                  <a:gd name="connsiteX75" fmla="*/ 4232139 w 4572002"/>
                  <a:gd name="connsiteY75" fmla="*/ 5179068 h 6858002"/>
                  <a:gd name="connsiteX76" fmla="*/ 4231973 w 4572002"/>
                  <a:gd name="connsiteY76" fmla="*/ 5229434 h 6858002"/>
                  <a:gd name="connsiteX77" fmla="*/ 4225669 w 4572002"/>
                  <a:gd name="connsiteY77" fmla="*/ 5241089 h 6858002"/>
                  <a:gd name="connsiteX78" fmla="*/ 4208517 w 4572002"/>
                  <a:gd name="connsiteY78" fmla="*/ 5272796 h 6858002"/>
                  <a:gd name="connsiteX79" fmla="*/ 4184613 w 4572002"/>
                  <a:gd name="connsiteY79" fmla="*/ 5312288 h 6858002"/>
                  <a:gd name="connsiteX80" fmla="*/ 4183557 w 4572002"/>
                  <a:gd name="connsiteY80" fmla="*/ 5321350 h 6858002"/>
                  <a:gd name="connsiteX81" fmla="*/ 4181083 w 4572002"/>
                  <a:gd name="connsiteY81" fmla="*/ 5326163 h 6858002"/>
                  <a:gd name="connsiteX82" fmla="*/ 4179637 w 4572002"/>
                  <a:gd name="connsiteY82" fmla="*/ 5355014 h 6858002"/>
                  <a:gd name="connsiteX83" fmla="*/ 4179637 w 4572002"/>
                  <a:gd name="connsiteY83" fmla="*/ 5355015 h 6858002"/>
                  <a:gd name="connsiteX84" fmla="*/ 4184513 w 4572002"/>
                  <a:gd name="connsiteY84" fmla="*/ 5385385 h 6858002"/>
                  <a:gd name="connsiteX85" fmla="*/ 4192704 w 4572002"/>
                  <a:gd name="connsiteY85" fmla="*/ 5425583 h 6858002"/>
                  <a:gd name="connsiteX86" fmla="*/ 4204327 w 4572002"/>
                  <a:gd name="connsiteY86" fmla="*/ 5480638 h 6858002"/>
                  <a:gd name="connsiteX87" fmla="*/ 4208850 w 4572002"/>
                  <a:gd name="connsiteY87" fmla="*/ 5507668 h 6858002"/>
                  <a:gd name="connsiteX88" fmla="*/ 4198232 w 4572002"/>
                  <a:gd name="connsiteY88" fmla="*/ 5531692 h 6858002"/>
                  <a:gd name="connsiteX89" fmla="*/ 4198231 w 4572002"/>
                  <a:gd name="connsiteY89" fmla="*/ 5531693 h 6858002"/>
                  <a:gd name="connsiteX90" fmla="*/ 4188085 w 4572002"/>
                  <a:gd name="connsiteY90" fmla="*/ 5547578 h 6858002"/>
                  <a:gd name="connsiteX91" fmla="*/ 4188085 w 4572002"/>
                  <a:gd name="connsiteY91" fmla="*/ 5547579 h 6858002"/>
                  <a:gd name="connsiteX92" fmla="*/ 4197659 w 4572002"/>
                  <a:gd name="connsiteY92" fmla="*/ 5562747 h 6858002"/>
                  <a:gd name="connsiteX93" fmla="*/ 4268907 w 4572002"/>
                  <a:gd name="connsiteY93" fmla="*/ 5704484 h 6858002"/>
                  <a:gd name="connsiteX94" fmla="*/ 4274812 w 4572002"/>
                  <a:gd name="connsiteY94" fmla="*/ 5740489 h 6858002"/>
                  <a:gd name="connsiteX95" fmla="*/ 4283578 w 4572002"/>
                  <a:gd name="connsiteY95" fmla="*/ 5760874 h 6858002"/>
                  <a:gd name="connsiteX96" fmla="*/ 4371973 w 4572002"/>
                  <a:gd name="connsiteY96" fmla="*/ 5883752 h 6858002"/>
                  <a:gd name="connsiteX97" fmla="*/ 4371974 w 4572002"/>
                  <a:gd name="connsiteY97" fmla="*/ 5883757 h 6858002"/>
                  <a:gd name="connsiteX98" fmla="*/ 4389877 w 4572002"/>
                  <a:gd name="connsiteY98" fmla="*/ 5935946 h 6858002"/>
                  <a:gd name="connsiteX99" fmla="*/ 4389878 w 4572002"/>
                  <a:gd name="connsiteY99" fmla="*/ 5935950 h 6858002"/>
                  <a:gd name="connsiteX100" fmla="*/ 4386259 w 4572002"/>
                  <a:gd name="connsiteY100" fmla="*/ 5993290 h 6858002"/>
                  <a:gd name="connsiteX101" fmla="*/ 4386259 w 4572002"/>
                  <a:gd name="connsiteY101" fmla="*/ 5993291 h 6858002"/>
                  <a:gd name="connsiteX102" fmla="*/ 4379782 w 4572002"/>
                  <a:gd name="connsiteY102" fmla="*/ 6026440 h 6858002"/>
                  <a:gd name="connsiteX103" fmla="*/ 4323583 w 4572002"/>
                  <a:gd name="connsiteY103" fmla="*/ 6108738 h 6858002"/>
                  <a:gd name="connsiteX104" fmla="*/ 4309890 w 4572002"/>
                  <a:gd name="connsiteY104" fmla="*/ 6133314 h 6858002"/>
                  <a:gd name="connsiteX105" fmla="*/ 4309890 w 4572002"/>
                  <a:gd name="connsiteY105" fmla="*/ 6133315 h 6858002"/>
                  <a:gd name="connsiteX106" fmla="*/ 4313591 w 4572002"/>
                  <a:gd name="connsiteY106" fmla="*/ 6143190 h 6858002"/>
                  <a:gd name="connsiteX107" fmla="*/ 4325486 w 4572002"/>
                  <a:gd name="connsiteY107" fmla="*/ 6155600 h 6858002"/>
                  <a:gd name="connsiteX108" fmla="*/ 4325488 w 4572002"/>
                  <a:gd name="connsiteY108" fmla="*/ 6155603 h 6858002"/>
                  <a:gd name="connsiteX109" fmla="*/ 4364160 w 4572002"/>
                  <a:gd name="connsiteY109" fmla="*/ 6228757 h 6858002"/>
                  <a:gd name="connsiteX110" fmla="*/ 4381497 w 4572002"/>
                  <a:gd name="connsiteY110" fmla="*/ 6361540 h 6858002"/>
                  <a:gd name="connsiteX111" fmla="*/ 4381497 w 4572002"/>
                  <a:gd name="connsiteY111" fmla="*/ 6361539 h 6858002"/>
                  <a:gd name="connsiteX112" fmla="*/ 4364160 w 4572002"/>
                  <a:gd name="connsiteY112" fmla="*/ 6228756 h 6858002"/>
                  <a:gd name="connsiteX113" fmla="*/ 4325488 w 4572002"/>
                  <a:gd name="connsiteY113" fmla="*/ 6155602 h 6858002"/>
                  <a:gd name="connsiteX114" fmla="*/ 4325486 w 4572002"/>
                  <a:gd name="connsiteY114" fmla="*/ 6155600 h 6858002"/>
                  <a:gd name="connsiteX115" fmla="*/ 4309890 w 4572002"/>
                  <a:gd name="connsiteY115" fmla="*/ 6133315 h 6858002"/>
                  <a:gd name="connsiteX116" fmla="*/ 4323583 w 4572002"/>
                  <a:gd name="connsiteY116" fmla="*/ 6108739 h 6858002"/>
                  <a:gd name="connsiteX117" fmla="*/ 4379782 w 4572002"/>
                  <a:gd name="connsiteY117" fmla="*/ 6026441 h 6858002"/>
                  <a:gd name="connsiteX118" fmla="*/ 4386259 w 4572002"/>
                  <a:gd name="connsiteY118" fmla="*/ 5993292 h 6858002"/>
                  <a:gd name="connsiteX119" fmla="*/ 4386259 w 4572002"/>
                  <a:gd name="connsiteY119" fmla="*/ 5993290 h 6858002"/>
                  <a:gd name="connsiteX120" fmla="*/ 4389712 w 4572002"/>
                  <a:gd name="connsiteY120" fmla="*/ 5964477 h 6858002"/>
                  <a:gd name="connsiteX121" fmla="*/ 4389878 w 4572002"/>
                  <a:gd name="connsiteY121" fmla="*/ 5935950 h 6858002"/>
                  <a:gd name="connsiteX122" fmla="*/ 4389878 w 4572002"/>
                  <a:gd name="connsiteY122" fmla="*/ 5935949 h 6858002"/>
                  <a:gd name="connsiteX123" fmla="*/ 4389877 w 4572002"/>
                  <a:gd name="connsiteY123" fmla="*/ 5935946 h 6858002"/>
                  <a:gd name="connsiteX124" fmla="*/ 4382997 w 4572002"/>
                  <a:gd name="connsiteY124" fmla="*/ 5909351 h 6858002"/>
                  <a:gd name="connsiteX125" fmla="*/ 4371974 w 4572002"/>
                  <a:gd name="connsiteY125" fmla="*/ 5883757 h 6858002"/>
                  <a:gd name="connsiteX126" fmla="*/ 4371973 w 4572002"/>
                  <a:gd name="connsiteY126" fmla="*/ 5883751 h 6858002"/>
                  <a:gd name="connsiteX127" fmla="*/ 4283578 w 4572002"/>
                  <a:gd name="connsiteY127" fmla="*/ 5760873 h 6858002"/>
                  <a:gd name="connsiteX128" fmla="*/ 4274812 w 4572002"/>
                  <a:gd name="connsiteY128" fmla="*/ 5740488 h 6858002"/>
                  <a:gd name="connsiteX129" fmla="*/ 4268907 w 4572002"/>
                  <a:gd name="connsiteY129" fmla="*/ 5704483 h 6858002"/>
                  <a:gd name="connsiteX130" fmla="*/ 4197659 w 4572002"/>
                  <a:gd name="connsiteY130" fmla="*/ 5562746 h 6858002"/>
                  <a:gd name="connsiteX131" fmla="*/ 4188085 w 4572002"/>
                  <a:gd name="connsiteY131" fmla="*/ 5547578 h 6858002"/>
                  <a:gd name="connsiteX132" fmla="*/ 4198231 w 4572002"/>
                  <a:gd name="connsiteY132" fmla="*/ 5531694 h 6858002"/>
                  <a:gd name="connsiteX133" fmla="*/ 4198232 w 4572002"/>
                  <a:gd name="connsiteY133" fmla="*/ 5531692 h 6858002"/>
                  <a:gd name="connsiteX134" fmla="*/ 4206630 w 4572002"/>
                  <a:gd name="connsiteY134" fmla="*/ 5520422 h 6858002"/>
                  <a:gd name="connsiteX135" fmla="*/ 4208850 w 4572002"/>
                  <a:gd name="connsiteY135" fmla="*/ 5507668 h 6858002"/>
                  <a:gd name="connsiteX136" fmla="*/ 4208850 w 4572002"/>
                  <a:gd name="connsiteY136" fmla="*/ 5507667 h 6858002"/>
                  <a:gd name="connsiteX137" fmla="*/ 4204327 w 4572002"/>
                  <a:gd name="connsiteY137" fmla="*/ 5480637 h 6858002"/>
                  <a:gd name="connsiteX138" fmla="*/ 4192704 w 4572002"/>
                  <a:gd name="connsiteY138" fmla="*/ 5425582 h 6858002"/>
                  <a:gd name="connsiteX139" fmla="*/ 4184513 w 4572002"/>
                  <a:gd name="connsiteY139" fmla="*/ 5385384 h 6858002"/>
                  <a:gd name="connsiteX140" fmla="*/ 4179637 w 4572002"/>
                  <a:gd name="connsiteY140" fmla="*/ 5355014 h 6858002"/>
                  <a:gd name="connsiteX141" fmla="*/ 4183557 w 4572002"/>
                  <a:gd name="connsiteY141" fmla="*/ 5321350 h 6858002"/>
                  <a:gd name="connsiteX142" fmla="*/ 4208517 w 4572002"/>
                  <a:gd name="connsiteY142" fmla="*/ 5272797 h 6858002"/>
                  <a:gd name="connsiteX143" fmla="*/ 4225669 w 4572002"/>
                  <a:gd name="connsiteY143" fmla="*/ 5241089 h 6858002"/>
                  <a:gd name="connsiteX144" fmla="*/ 4231973 w 4572002"/>
                  <a:gd name="connsiteY144" fmla="*/ 5229433 h 6858002"/>
                  <a:gd name="connsiteX145" fmla="*/ 4232139 w 4572002"/>
                  <a:gd name="connsiteY145" fmla="*/ 5179068 h 6858002"/>
                  <a:gd name="connsiteX146" fmla="*/ 4232139 w 4572002"/>
                  <a:gd name="connsiteY146" fmla="*/ 5179067 h 6858002"/>
                  <a:gd name="connsiteX147" fmla="*/ 4229593 w 4572002"/>
                  <a:gd name="connsiteY147" fmla="*/ 5172090 h 6858002"/>
                  <a:gd name="connsiteX148" fmla="*/ 4228901 w 4572002"/>
                  <a:gd name="connsiteY148" fmla="*/ 5166114 h 6858002"/>
                  <a:gd name="connsiteX149" fmla="*/ 4235616 w 4572002"/>
                  <a:gd name="connsiteY149" fmla="*/ 5133225 h 6858002"/>
                  <a:gd name="connsiteX150" fmla="*/ 4235616 w 4572002"/>
                  <a:gd name="connsiteY150" fmla="*/ 5133224 h 6858002"/>
                  <a:gd name="connsiteX151" fmla="*/ 4235615 w 4572002"/>
                  <a:gd name="connsiteY151" fmla="*/ 5133220 h 6858002"/>
                  <a:gd name="connsiteX152" fmla="*/ 4228473 w 4572002"/>
                  <a:gd name="connsiteY152" fmla="*/ 5102461 h 6858002"/>
                  <a:gd name="connsiteX153" fmla="*/ 4222587 w 4572002"/>
                  <a:gd name="connsiteY153" fmla="*/ 5087441 h 6858002"/>
                  <a:gd name="connsiteX154" fmla="*/ 4222582 w 4572002"/>
                  <a:gd name="connsiteY154" fmla="*/ 5087423 h 6858002"/>
                  <a:gd name="connsiteX155" fmla="*/ 4209468 w 4572002"/>
                  <a:gd name="connsiteY155" fmla="*/ 5041521 h 6858002"/>
                  <a:gd name="connsiteX156" fmla="*/ 4182989 w 4572002"/>
                  <a:gd name="connsiteY156" fmla="*/ 4987037 h 6858002"/>
                  <a:gd name="connsiteX157" fmla="*/ 4165707 w 4572002"/>
                  <a:gd name="connsiteY157" fmla="*/ 4957454 h 6858002"/>
                  <a:gd name="connsiteX158" fmla="*/ 4158155 w 4572002"/>
                  <a:gd name="connsiteY158" fmla="*/ 4933805 h 6858002"/>
                  <a:gd name="connsiteX159" fmla="*/ 4159557 w 4572002"/>
                  <a:gd name="connsiteY159" fmla="*/ 4912169 h 6858002"/>
                  <a:gd name="connsiteX160" fmla="*/ 4161262 w 4572002"/>
                  <a:gd name="connsiteY160" fmla="*/ 4889276 h 6858002"/>
                  <a:gd name="connsiteX161" fmla="*/ 4161262 w 4572002"/>
                  <a:gd name="connsiteY161" fmla="*/ 4889275 h 6858002"/>
                  <a:gd name="connsiteX162" fmla="*/ 4156484 w 4572002"/>
                  <a:gd name="connsiteY162" fmla="*/ 4867614 h 6858002"/>
                  <a:gd name="connsiteX163" fmla="*/ 4153733 w 4572002"/>
                  <a:gd name="connsiteY163" fmla="*/ 4863343 h 6858002"/>
                  <a:gd name="connsiteX164" fmla="*/ 4151983 w 4572002"/>
                  <a:gd name="connsiteY164" fmla="*/ 4857317 h 6858002"/>
                  <a:gd name="connsiteX165" fmla="*/ 4131552 w 4572002"/>
                  <a:gd name="connsiteY165" fmla="*/ 4828916 h 6858002"/>
                  <a:gd name="connsiteX166" fmla="*/ 4116716 w 4572002"/>
                  <a:gd name="connsiteY166" fmla="*/ 4800483 h 6858002"/>
                  <a:gd name="connsiteX167" fmla="*/ 4118025 w 4572002"/>
                  <a:gd name="connsiteY167" fmla="*/ 4767765 h 6858002"/>
                  <a:gd name="connsiteX168" fmla="*/ 4127932 w 4572002"/>
                  <a:gd name="connsiteY168" fmla="*/ 4677656 h 6858002"/>
                  <a:gd name="connsiteX169" fmla="*/ 4135934 w 4572002"/>
                  <a:gd name="connsiteY169" fmla="*/ 4659175 h 6858002"/>
                  <a:gd name="connsiteX170" fmla="*/ 4195944 w 4572002"/>
                  <a:gd name="connsiteY170" fmla="*/ 4482005 h 6858002"/>
                  <a:gd name="connsiteX171" fmla="*/ 4196706 w 4572002"/>
                  <a:gd name="connsiteY171" fmla="*/ 4363891 h 6858002"/>
                  <a:gd name="connsiteX172" fmla="*/ 4196706 w 4572002"/>
                  <a:gd name="connsiteY172" fmla="*/ 4363890 h 6858002"/>
                  <a:gd name="connsiteX173" fmla="*/ 4187752 w 4572002"/>
                  <a:gd name="connsiteY173" fmla="*/ 4324645 h 6858002"/>
                  <a:gd name="connsiteX174" fmla="*/ 4147936 w 4572002"/>
                  <a:gd name="connsiteY174" fmla="*/ 4253014 h 6858002"/>
                  <a:gd name="connsiteX175" fmla="*/ 4211111 w 4572002"/>
                  <a:gd name="connsiteY175" fmla="*/ 2836172 h 6858002"/>
                  <a:gd name="connsiteX176" fmla="*/ 4202421 w 4572002"/>
                  <a:gd name="connsiteY176" fmla="*/ 2848793 h 6858002"/>
                  <a:gd name="connsiteX177" fmla="*/ 4186816 w 4572002"/>
                  <a:gd name="connsiteY177" fmla="*/ 2897785 h 6858002"/>
                  <a:gd name="connsiteX178" fmla="*/ 4185787 w 4572002"/>
                  <a:gd name="connsiteY178" fmla="*/ 2903551 h 6858002"/>
                  <a:gd name="connsiteX179" fmla="*/ 4182513 w 4572002"/>
                  <a:gd name="connsiteY179" fmla="*/ 2914328 h 6858002"/>
                  <a:gd name="connsiteX180" fmla="*/ 4177882 w 4572002"/>
                  <a:gd name="connsiteY180" fmla="*/ 2947858 h 6858002"/>
                  <a:gd name="connsiteX181" fmla="*/ 4177881 w 4572002"/>
                  <a:gd name="connsiteY181" fmla="*/ 2947862 h 6858002"/>
                  <a:gd name="connsiteX182" fmla="*/ 4177881 w 4572002"/>
                  <a:gd name="connsiteY182" fmla="*/ 2947863 h 6858002"/>
                  <a:gd name="connsiteX183" fmla="*/ 4181465 w 4572002"/>
                  <a:gd name="connsiteY183" fmla="*/ 2982149 h 6858002"/>
                  <a:gd name="connsiteX184" fmla="*/ 4193158 w 4572002"/>
                  <a:gd name="connsiteY184" fmla="*/ 3077402 h 6858002"/>
                  <a:gd name="connsiteX185" fmla="*/ 4180703 w 4572002"/>
                  <a:gd name="connsiteY185" fmla="*/ 3172654 h 6858002"/>
                  <a:gd name="connsiteX186" fmla="*/ 4133076 w 4572002"/>
                  <a:gd name="connsiteY186" fmla="*/ 3489467 h 6858002"/>
                  <a:gd name="connsiteX187" fmla="*/ 4110977 w 4572002"/>
                  <a:gd name="connsiteY187" fmla="*/ 3544713 h 6858002"/>
                  <a:gd name="connsiteX188" fmla="*/ 4093355 w 4572002"/>
                  <a:gd name="connsiteY188" fmla="*/ 3574408 h 6858002"/>
                  <a:gd name="connsiteX189" fmla="*/ 4093355 w 4572002"/>
                  <a:gd name="connsiteY189" fmla="*/ 3574409 h 6858002"/>
                  <a:gd name="connsiteX190" fmla="*/ 4105453 w 4572002"/>
                  <a:gd name="connsiteY190" fmla="*/ 3606818 h 6858002"/>
                  <a:gd name="connsiteX191" fmla="*/ 4118979 w 4572002"/>
                  <a:gd name="connsiteY191" fmla="*/ 3630633 h 6858002"/>
                  <a:gd name="connsiteX192" fmla="*/ 4136708 w 4572002"/>
                  <a:gd name="connsiteY192" fmla="*/ 3654416 h 6858002"/>
                  <a:gd name="connsiteX193" fmla="*/ 4140382 w 4572002"/>
                  <a:gd name="connsiteY193" fmla="*/ 3668940 h 6858002"/>
                  <a:gd name="connsiteX194" fmla="*/ 4143220 w 4572002"/>
                  <a:gd name="connsiteY194" fmla="*/ 3680164 h 6858002"/>
                  <a:gd name="connsiteX195" fmla="*/ 4139172 w 4572002"/>
                  <a:gd name="connsiteY195" fmla="*/ 3734837 h 6858002"/>
                  <a:gd name="connsiteX196" fmla="*/ 4139172 w 4572002"/>
                  <a:gd name="connsiteY196" fmla="*/ 3734838 h 6858002"/>
                  <a:gd name="connsiteX197" fmla="*/ 4139554 w 4572002"/>
                  <a:gd name="connsiteY197" fmla="*/ 3754653 h 6858002"/>
                  <a:gd name="connsiteX198" fmla="*/ 4145911 w 4572002"/>
                  <a:gd name="connsiteY198" fmla="*/ 3789776 h 6858002"/>
                  <a:gd name="connsiteX199" fmla="*/ 4130980 w 4572002"/>
                  <a:gd name="connsiteY199" fmla="*/ 3822472 h 6858002"/>
                  <a:gd name="connsiteX200" fmla="*/ 4116645 w 4572002"/>
                  <a:gd name="connsiteY200" fmla="*/ 3852619 h 6858002"/>
                  <a:gd name="connsiteX201" fmla="*/ 4116645 w 4572002"/>
                  <a:gd name="connsiteY201" fmla="*/ 3852620 h 6858002"/>
                  <a:gd name="connsiteX202" fmla="*/ 4117425 w 4572002"/>
                  <a:gd name="connsiteY202" fmla="*/ 3868764 h 6858002"/>
                  <a:gd name="connsiteX203" fmla="*/ 4126028 w 4572002"/>
                  <a:gd name="connsiteY203" fmla="*/ 3885337 h 6858002"/>
                  <a:gd name="connsiteX204" fmla="*/ 4126028 w 4572002"/>
                  <a:gd name="connsiteY204" fmla="*/ 3885339 h 6858002"/>
                  <a:gd name="connsiteX205" fmla="*/ 4148409 w 4572002"/>
                  <a:gd name="connsiteY205" fmla="*/ 3923125 h 6858002"/>
                  <a:gd name="connsiteX206" fmla="*/ 4157913 w 4572002"/>
                  <a:gd name="connsiteY206" fmla="*/ 3962160 h 6858002"/>
                  <a:gd name="connsiteX207" fmla="*/ 4142221 w 4572002"/>
                  <a:gd name="connsiteY207" fmla="*/ 4043838 h 6858002"/>
                  <a:gd name="connsiteX208" fmla="*/ 4142220 w 4572002"/>
                  <a:gd name="connsiteY208" fmla="*/ 4043839 h 6858002"/>
                  <a:gd name="connsiteX209" fmla="*/ 4127099 w 4572002"/>
                  <a:gd name="connsiteY209" fmla="*/ 4103825 h 6858002"/>
                  <a:gd name="connsiteX210" fmla="*/ 4127099 w 4572002"/>
                  <a:gd name="connsiteY210" fmla="*/ 4103826 h 6858002"/>
                  <a:gd name="connsiteX211" fmla="*/ 4129066 w 4572002"/>
                  <a:gd name="connsiteY211" fmla="*/ 4134256 h 6858002"/>
                  <a:gd name="connsiteX212" fmla="*/ 4138410 w 4572002"/>
                  <a:gd name="connsiteY212" fmla="*/ 4165382 h 6858002"/>
                  <a:gd name="connsiteX213" fmla="*/ 4138410 w 4572002"/>
                  <a:gd name="connsiteY213" fmla="*/ 4165384 h 6858002"/>
                  <a:gd name="connsiteX214" fmla="*/ 4142315 w 4572002"/>
                  <a:gd name="connsiteY214" fmla="*/ 4192388 h 6858002"/>
                  <a:gd name="connsiteX215" fmla="*/ 4142315 w 4572002"/>
                  <a:gd name="connsiteY215" fmla="*/ 4192387 h 6858002"/>
                  <a:gd name="connsiteX216" fmla="*/ 4138410 w 4572002"/>
                  <a:gd name="connsiteY216" fmla="*/ 4165383 h 6858002"/>
                  <a:gd name="connsiteX217" fmla="*/ 4138410 w 4572002"/>
                  <a:gd name="connsiteY217" fmla="*/ 4165382 h 6858002"/>
                  <a:gd name="connsiteX218" fmla="*/ 4127099 w 4572002"/>
                  <a:gd name="connsiteY218" fmla="*/ 4103826 h 6858002"/>
                  <a:gd name="connsiteX219" fmla="*/ 4142220 w 4572002"/>
                  <a:gd name="connsiteY219" fmla="*/ 4043840 h 6858002"/>
                  <a:gd name="connsiteX220" fmla="*/ 4142221 w 4572002"/>
                  <a:gd name="connsiteY220" fmla="*/ 4043838 h 6858002"/>
                  <a:gd name="connsiteX221" fmla="*/ 4155523 w 4572002"/>
                  <a:gd name="connsiteY221" fmla="*/ 4002410 h 6858002"/>
                  <a:gd name="connsiteX222" fmla="*/ 4157913 w 4572002"/>
                  <a:gd name="connsiteY222" fmla="*/ 3962160 h 6858002"/>
                  <a:gd name="connsiteX223" fmla="*/ 4157913 w 4572002"/>
                  <a:gd name="connsiteY223" fmla="*/ 3962159 h 6858002"/>
                  <a:gd name="connsiteX224" fmla="*/ 4126028 w 4572002"/>
                  <a:gd name="connsiteY224" fmla="*/ 3885338 h 6858002"/>
                  <a:gd name="connsiteX225" fmla="*/ 4126028 w 4572002"/>
                  <a:gd name="connsiteY225" fmla="*/ 3885337 h 6858002"/>
                  <a:gd name="connsiteX226" fmla="*/ 4116645 w 4572002"/>
                  <a:gd name="connsiteY226" fmla="*/ 3852620 h 6858002"/>
                  <a:gd name="connsiteX227" fmla="*/ 4130980 w 4572002"/>
                  <a:gd name="connsiteY227" fmla="*/ 3822473 h 6858002"/>
                  <a:gd name="connsiteX228" fmla="*/ 4145911 w 4572002"/>
                  <a:gd name="connsiteY228" fmla="*/ 3789777 h 6858002"/>
                  <a:gd name="connsiteX229" fmla="*/ 4145911 w 4572002"/>
                  <a:gd name="connsiteY229" fmla="*/ 3789776 h 6858002"/>
                  <a:gd name="connsiteX230" fmla="*/ 4139554 w 4572002"/>
                  <a:gd name="connsiteY230" fmla="*/ 3754652 h 6858002"/>
                  <a:gd name="connsiteX231" fmla="*/ 4139172 w 4572002"/>
                  <a:gd name="connsiteY231" fmla="*/ 3734838 h 6858002"/>
                  <a:gd name="connsiteX232" fmla="*/ 4143220 w 4572002"/>
                  <a:gd name="connsiteY232" fmla="*/ 3680164 h 6858002"/>
                  <a:gd name="connsiteX233" fmla="*/ 4143220 w 4572002"/>
                  <a:gd name="connsiteY233" fmla="*/ 3680163 h 6858002"/>
                  <a:gd name="connsiteX234" fmla="*/ 4140382 w 4572002"/>
                  <a:gd name="connsiteY234" fmla="*/ 3668940 h 6858002"/>
                  <a:gd name="connsiteX235" fmla="*/ 4136708 w 4572002"/>
                  <a:gd name="connsiteY235" fmla="*/ 3654416 h 6858002"/>
                  <a:gd name="connsiteX236" fmla="*/ 4136708 w 4572002"/>
                  <a:gd name="connsiteY236" fmla="*/ 3654416 h 6858002"/>
                  <a:gd name="connsiteX237" fmla="*/ 4136708 w 4572002"/>
                  <a:gd name="connsiteY237" fmla="*/ 3654415 h 6858002"/>
                  <a:gd name="connsiteX238" fmla="*/ 4118979 w 4572002"/>
                  <a:gd name="connsiteY238" fmla="*/ 3630632 h 6858002"/>
                  <a:gd name="connsiteX239" fmla="*/ 4105453 w 4572002"/>
                  <a:gd name="connsiteY239" fmla="*/ 3606817 h 6858002"/>
                  <a:gd name="connsiteX240" fmla="*/ 4095707 w 4572002"/>
                  <a:gd name="connsiteY240" fmla="*/ 3587174 h 6858002"/>
                  <a:gd name="connsiteX241" fmla="*/ 4093355 w 4572002"/>
                  <a:gd name="connsiteY241" fmla="*/ 3574408 h 6858002"/>
                  <a:gd name="connsiteX242" fmla="*/ 4098434 w 4572002"/>
                  <a:gd name="connsiteY242" fmla="*/ 3562321 h 6858002"/>
                  <a:gd name="connsiteX243" fmla="*/ 4110977 w 4572002"/>
                  <a:gd name="connsiteY243" fmla="*/ 3544714 h 6858002"/>
                  <a:gd name="connsiteX244" fmla="*/ 4133076 w 4572002"/>
                  <a:gd name="connsiteY244" fmla="*/ 3489468 h 6858002"/>
                  <a:gd name="connsiteX245" fmla="*/ 4180703 w 4572002"/>
                  <a:gd name="connsiteY245" fmla="*/ 3172655 h 6858002"/>
                  <a:gd name="connsiteX246" fmla="*/ 4193158 w 4572002"/>
                  <a:gd name="connsiteY246" fmla="*/ 3077402 h 6858002"/>
                  <a:gd name="connsiteX247" fmla="*/ 4193158 w 4572002"/>
                  <a:gd name="connsiteY247" fmla="*/ 3077401 h 6858002"/>
                  <a:gd name="connsiteX248" fmla="*/ 4181465 w 4572002"/>
                  <a:gd name="connsiteY248" fmla="*/ 2982148 h 6858002"/>
                  <a:gd name="connsiteX249" fmla="*/ 4177881 w 4572002"/>
                  <a:gd name="connsiteY249" fmla="*/ 2947863 h 6858002"/>
                  <a:gd name="connsiteX250" fmla="*/ 4177882 w 4572002"/>
                  <a:gd name="connsiteY250" fmla="*/ 2947858 h 6858002"/>
                  <a:gd name="connsiteX251" fmla="*/ 4185787 w 4572002"/>
                  <a:gd name="connsiteY251" fmla="*/ 2903551 h 6858002"/>
                  <a:gd name="connsiteX252" fmla="*/ 4202421 w 4572002"/>
                  <a:gd name="connsiteY252" fmla="*/ 2848794 h 6858002"/>
                  <a:gd name="connsiteX253" fmla="*/ 4211111 w 4572002"/>
                  <a:gd name="connsiteY253" fmla="*/ 2836173 h 6858002"/>
                  <a:gd name="connsiteX254" fmla="*/ 3726625 w 4572002"/>
                  <a:gd name="connsiteY254" fmla="*/ 1508458 h 6858002"/>
                  <a:gd name="connsiteX255" fmla="*/ 3698531 w 4572002"/>
                  <a:gd name="connsiteY255" fmla="*/ 1596214 h 6858002"/>
                  <a:gd name="connsiteX256" fmla="*/ 3700436 w 4572002"/>
                  <a:gd name="connsiteY256" fmla="*/ 1624981 h 6858002"/>
                  <a:gd name="connsiteX257" fmla="*/ 3757017 w 4572002"/>
                  <a:gd name="connsiteY257" fmla="*/ 1697754 h 6858002"/>
                  <a:gd name="connsiteX258" fmla="*/ 3779686 w 4572002"/>
                  <a:gd name="connsiteY258" fmla="*/ 1733189 h 6858002"/>
                  <a:gd name="connsiteX259" fmla="*/ 3821407 w 4572002"/>
                  <a:gd name="connsiteY259" fmla="*/ 1833776 h 6858002"/>
                  <a:gd name="connsiteX260" fmla="*/ 3829028 w 4572002"/>
                  <a:gd name="connsiteY260" fmla="*/ 1842159 h 6858002"/>
                  <a:gd name="connsiteX261" fmla="*/ 3919519 w 4572002"/>
                  <a:gd name="connsiteY261" fmla="*/ 1916455 h 6858002"/>
                  <a:gd name="connsiteX262" fmla="*/ 3934949 w 4572002"/>
                  <a:gd name="connsiteY262" fmla="*/ 1933220 h 6858002"/>
                  <a:gd name="connsiteX263" fmla="*/ 3958954 w 4572002"/>
                  <a:gd name="connsiteY263" fmla="*/ 1953414 h 6858002"/>
                  <a:gd name="connsiteX264" fmla="*/ 4005437 w 4572002"/>
                  <a:gd name="connsiteY264" fmla="*/ 2016470 h 6858002"/>
                  <a:gd name="connsiteX265" fmla="*/ 4020296 w 4572002"/>
                  <a:gd name="connsiteY265" fmla="*/ 2094579 h 6858002"/>
                  <a:gd name="connsiteX266" fmla="*/ 4042967 w 4572002"/>
                  <a:gd name="connsiteY266" fmla="*/ 2188880 h 6858002"/>
                  <a:gd name="connsiteX267" fmla="*/ 4058207 w 4572002"/>
                  <a:gd name="connsiteY267" fmla="*/ 2228315 h 6858002"/>
                  <a:gd name="connsiteX268" fmla="*/ 4087164 w 4572002"/>
                  <a:gd name="connsiteY268" fmla="*/ 2334045 h 6858002"/>
                  <a:gd name="connsiteX269" fmla="*/ 4111549 w 4572002"/>
                  <a:gd name="connsiteY269" fmla="*/ 2409486 h 6858002"/>
                  <a:gd name="connsiteX270" fmla="*/ 4128650 w 4572002"/>
                  <a:gd name="connsiteY270" fmla="*/ 2435913 h 6858002"/>
                  <a:gd name="connsiteX271" fmla="*/ 4134481 w 4572002"/>
                  <a:gd name="connsiteY271" fmla="*/ 2463018 h 6858002"/>
                  <a:gd name="connsiteX272" fmla="*/ 4125839 w 4572002"/>
                  <a:gd name="connsiteY272" fmla="*/ 2518262 h 6858002"/>
                  <a:gd name="connsiteX273" fmla="*/ 4125838 w 4572002"/>
                  <a:gd name="connsiteY273" fmla="*/ 2518264 h 6858002"/>
                  <a:gd name="connsiteX274" fmla="*/ 4122194 w 4572002"/>
                  <a:gd name="connsiteY274" fmla="*/ 2545006 h 6858002"/>
                  <a:gd name="connsiteX275" fmla="*/ 4122194 w 4572002"/>
                  <a:gd name="connsiteY275" fmla="*/ 2545007 h 6858002"/>
                  <a:gd name="connsiteX276" fmla="*/ 4126408 w 4572002"/>
                  <a:gd name="connsiteY276" fmla="*/ 2571035 h 6858002"/>
                  <a:gd name="connsiteX277" fmla="*/ 4199563 w 4572002"/>
                  <a:gd name="connsiteY277" fmla="*/ 2668002 h 6858002"/>
                  <a:gd name="connsiteX278" fmla="*/ 4247953 w 4572002"/>
                  <a:gd name="connsiteY278" fmla="*/ 2745349 h 6858002"/>
                  <a:gd name="connsiteX279" fmla="*/ 4247954 w 4572002"/>
                  <a:gd name="connsiteY279" fmla="*/ 2745352 h 6858002"/>
                  <a:gd name="connsiteX280" fmla="*/ 4253873 w 4572002"/>
                  <a:gd name="connsiteY280" fmla="*/ 2778006 h 6858002"/>
                  <a:gd name="connsiteX281" fmla="*/ 4253453 w 4572002"/>
                  <a:gd name="connsiteY281" fmla="*/ 2785440 h 6858002"/>
                  <a:gd name="connsiteX282" fmla="*/ 4243374 w 4572002"/>
                  <a:gd name="connsiteY282" fmla="*/ 2811780 h 6858002"/>
                  <a:gd name="connsiteX283" fmla="*/ 4243371 w 4572002"/>
                  <a:gd name="connsiteY283" fmla="*/ 2811787 h 6858002"/>
                  <a:gd name="connsiteX284" fmla="*/ 4243372 w 4572002"/>
                  <a:gd name="connsiteY284" fmla="*/ 2811787 h 6858002"/>
                  <a:gd name="connsiteX285" fmla="*/ 4243374 w 4572002"/>
                  <a:gd name="connsiteY285" fmla="*/ 2811780 h 6858002"/>
                  <a:gd name="connsiteX286" fmla="*/ 4253025 w 4572002"/>
                  <a:gd name="connsiteY286" fmla="*/ 2793023 h 6858002"/>
                  <a:gd name="connsiteX287" fmla="*/ 4253453 w 4572002"/>
                  <a:gd name="connsiteY287" fmla="*/ 2785440 h 6858002"/>
                  <a:gd name="connsiteX288" fmla="*/ 4254654 w 4572002"/>
                  <a:gd name="connsiteY288" fmla="*/ 2782305 h 6858002"/>
                  <a:gd name="connsiteX289" fmla="*/ 4253873 w 4572002"/>
                  <a:gd name="connsiteY289" fmla="*/ 2778006 h 6858002"/>
                  <a:gd name="connsiteX290" fmla="*/ 4254284 w 4572002"/>
                  <a:gd name="connsiteY290" fmla="*/ 2770758 h 6858002"/>
                  <a:gd name="connsiteX291" fmla="*/ 4247954 w 4572002"/>
                  <a:gd name="connsiteY291" fmla="*/ 2745352 h 6858002"/>
                  <a:gd name="connsiteX292" fmla="*/ 4247953 w 4572002"/>
                  <a:gd name="connsiteY292" fmla="*/ 2745348 h 6858002"/>
                  <a:gd name="connsiteX293" fmla="*/ 4199563 w 4572002"/>
                  <a:gd name="connsiteY293" fmla="*/ 2668001 h 6858002"/>
                  <a:gd name="connsiteX294" fmla="*/ 4126408 w 4572002"/>
                  <a:gd name="connsiteY294" fmla="*/ 2571034 h 6858002"/>
                  <a:gd name="connsiteX295" fmla="*/ 4122194 w 4572002"/>
                  <a:gd name="connsiteY295" fmla="*/ 2545007 h 6858002"/>
                  <a:gd name="connsiteX296" fmla="*/ 4125838 w 4572002"/>
                  <a:gd name="connsiteY296" fmla="*/ 2518265 h 6858002"/>
                  <a:gd name="connsiteX297" fmla="*/ 4125839 w 4572002"/>
                  <a:gd name="connsiteY297" fmla="*/ 2518262 h 6858002"/>
                  <a:gd name="connsiteX298" fmla="*/ 4132419 w 4572002"/>
                  <a:gd name="connsiteY298" fmla="*/ 2490551 h 6858002"/>
                  <a:gd name="connsiteX299" fmla="*/ 4134481 w 4572002"/>
                  <a:gd name="connsiteY299" fmla="*/ 2463018 h 6858002"/>
                  <a:gd name="connsiteX300" fmla="*/ 4134481 w 4572002"/>
                  <a:gd name="connsiteY300" fmla="*/ 2463017 h 6858002"/>
                  <a:gd name="connsiteX301" fmla="*/ 4111549 w 4572002"/>
                  <a:gd name="connsiteY301" fmla="*/ 2409485 h 6858002"/>
                  <a:gd name="connsiteX302" fmla="*/ 4087164 w 4572002"/>
                  <a:gd name="connsiteY302" fmla="*/ 2334044 h 6858002"/>
                  <a:gd name="connsiteX303" fmla="*/ 4058207 w 4572002"/>
                  <a:gd name="connsiteY303" fmla="*/ 2228314 h 6858002"/>
                  <a:gd name="connsiteX304" fmla="*/ 4042967 w 4572002"/>
                  <a:gd name="connsiteY304" fmla="*/ 2188879 h 6858002"/>
                  <a:gd name="connsiteX305" fmla="*/ 4020296 w 4572002"/>
                  <a:gd name="connsiteY305" fmla="*/ 2094578 h 6858002"/>
                  <a:gd name="connsiteX306" fmla="*/ 4005437 w 4572002"/>
                  <a:gd name="connsiteY306" fmla="*/ 2016469 h 6858002"/>
                  <a:gd name="connsiteX307" fmla="*/ 3958954 w 4572002"/>
                  <a:gd name="connsiteY307" fmla="*/ 1953413 h 6858002"/>
                  <a:gd name="connsiteX308" fmla="*/ 3934949 w 4572002"/>
                  <a:gd name="connsiteY308" fmla="*/ 1933219 h 6858002"/>
                  <a:gd name="connsiteX309" fmla="*/ 3919519 w 4572002"/>
                  <a:gd name="connsiteY309" fmla="*/ 1916454 h 6858002"/>
                  <a:gd name="connsiteX310" fmla="*/ 3829028 w 4572002"/>
                  <a:gd name="connsiteY310" fmla="*/ 1842158 h 6858002"/>
                  <a:gd name="connsiteX311" fmla="*/ 3821407 w 4572002"/>
                  <a:gd name="connsiteY311" fmla="*/ 1833775 h 6858002"/>
                  <a:gd name="connsiteX312" fmla="*/ 3779686 w 4572002"/>
                  <a:gd name="connsiteY312" fmla="*/ 1733188 h 6858002"/>
                  <a:gd name="connsiteX313" fmla="*/ 3757018 w 4572002"/>
                  <a:gd name="connsiteY313" fmla="*/ 1697753 h 6858002"/>
                  <a:gd name="connsiteX314" fmla="*/ 3700436 w 4572002"/>
                  <a:gd name="connsiteY314" fmla="*/ 1624980 h 6858002"/>
                  <a:gd name="connsiteX315" fmla="*/ 3698532 w 4572002"/>
                  <a:gd name="connsiteY315" fmla="*/ 1596213 h 6858002"/>
                  <a:gd name="connsiteX316" fmla="*/ 3745230 w 4572002"/>
                  <a:gd name="connsiteY316" fmla="*/ 1459073 h 6858002"/>
                  <a:gd name="connsiteX317" fmla="*/ 3745229 w 4572002"/>
                  <a:gd name="connsiteY317" fmla="*/ 1459074 h 6858002"/>
                  <a:gd name="connsiteX318" fmla="*/ 3736012 w 4572002"/>
                  <a:gd name="connsiteY318" fmla="*/ 1481572 h 6858002"/>
                  <a:gd name="connsiteX319" fmla="*/ 3764423 w 4572002"/>
                  <a:gd name="connsiteY319" fmla="*/ 1268758 h 6858002"/>
                  <a:gd name="connsiteX320" fmla="*/ 3769590 w 4572002"/>
                  <a:gd name="connsiteY320" fmla="*/ 1286070 h 6858002"/>
                  <a:gd name="connsiteX321" fmla="*/ 3791927 w 4572002"/>
                  <a:gd name="connsiteY321" fmla="*/ 1350628 h 6858002"/>
                  <a:gd name="connsiteX322" fmla="*/ 3786333 w 4572002"/>
                  <a:gd name="connsiteY322" fmla="*/ 1413840 h 6858002"/>
                  <a:gd name="connsiteX323" fmla="*/ 3791928 w 4572002"/>
                  <a:gd name="connsiteY323" fmla="*/ 1350627 h 6858002"/>
                  <a:gd name="connsiteX324" fmla="*/ 3769590 w 4572002"/>
                  <a:gd name="connsiteY324" fmla="*/ 1286069 h 6858002"/>
                  <a:gd name="connsiteX325" fmla="*/ 3706152 w 4572002"/>
                  <a:gd name="connsiteY325" fmla="*/ 773035 h 6858002"/>
                  <a:gd name="connsiteX326" fmla="*/ 3706152 w 4572002"/>
                  <a:gd name="connsiteY326" fmla="*/ 773036 h 6858002"/>
                  <a:gd name="connsiteX327" fmla="*/ 3714152 w 4572002"/>
                  <a:gd name="connsiteY327" fmla="*/ 854380 h 6858002"/>
                  <a:gd name="connsiteX328" fmla="*/ 3745205 w 4572002"/>
                  <a:gd name="connsiteY328" fmla="*/ 915344 h 6858002"/>
                  <a:gd name="connsiteX329" fmla="*/ 3755683 w 4572002"/>
                  <a:gd name="connsiteY329" fmla="*/ 927156 h 6858002"/>
                  <a:gd name="connsiteX330" fmla="*/ 3752063 w 4572002"/>
                  <a:gd name="connsiteY330" fmla="*/ 1097088 h 6858002"/>
                  <a:gd name="connsiteX331" fmla="*/ 3747681 w 4572002"/>
                  <a:gd name="connsiteY331" fmla="*/ 1123186 h 6858002"/>
                  <a:gd name="connsiteX332" fmla="*/ 3772400 w 4572002"/>
                  <a:gd name="connsiteY332" fmla="*/ 1184029 h 6858002"/>
                  <a:gd name="connsiteX333" fmla="*/ 3747682 w 4572002"/>
                  <a:gd name="connsiteY333" fmla="*/ 1123185 h 6858002"/>
                  <a:gd name="connsiteX334" fmla="*/ 3752064 w 4572002"/>
                  <a:gd name="connsiteY334" fmla="*/ 1097087 h 6858002"/>
                  <a:gd name="connsiteX335" fmla="*/ 3755684 w 4572002"/>
                  <a:gd name="connsiteY335" fmla="*/ 927155 h 6858002"/>
                  <a:gd name="connsiteX336" fmla="*/ 3745206 w 4572002"/>
                  <a:gd name="connsiteY336" fmla="*/ 915343 h 6858002"/>
                  <a:gd name="connsiteX337" fmla="*/ 3714152 w 4572002"/>
                  <a:gd name="connsiteY337" fmla="*/ 854379 h 6858002"/>
                  <a:gd name="connsiteX338" fmla="*/ 3761553 w 4572002"/>
                  <a:gd name="connsiteY338" fmla="*/ 517851 h 6858002"/>
                  <a:gd name="connsiteX339" fmla="*/ 3752635 w 4572002"/>
                  <a:gd name="connsiteY339" fmla="*/ 556048 h 6858002"/>
                  <a:gd name="connsiteX340" fmla="*/ 3746157 w 4572002"/>
                  <a:gd name="connsiteY340" fmla="*/ 580051 h 6858002"/>
                  <a:gd name="connsiteX341" fmla="*/ 3742776 w 4572002"/>
                  <a:gd name="connsiteY341" fmla="*/ 642538 h 6858002"/>
                  <a:gd name="connsiteX342" fmla="*/ 3730253 w 4572002"/>
                  <a:gd name="connsiteY342" fmla="*/ 694928 h 6858002"/>
                  <a:gd name="connsiteX343" fmla="*/ 3742777 w 4572002"/>
                  <a:gd name="connsiteY343" fmla="*/ 642537 h 6858002"/>
                  <a:gd name="connsiteX344" fmla="*/ 3746158 w 4572002"/>
                  <a:gd name="connsiteY344" fmla="*/ 580050 h 6858002"/>
                  <a:gd name="connsiteX345" fmla="*/ 3752636 w 4572002"/>
                  <a:gd name="connsiteY345" fmla="*/ 556047 h 6858002"/>
                  <a:gd name="connsiteX346" fmla="*/ 3774848 w 4572002"/>
                  <a:gd name="connsiteY346" fmla="*/ 298169 h 6858002"/>
                  <a:gd name="connsiteX347" fmla="*/ 3760065 w 4572002"/>
                  <a:gd name="connsiteY347" fmla="*/ 313534 h 6858002"/>
                  <a:gd name="connsiteX348" fmla="*/ 3759493 w 4572002"/>
                  <a:gd name="connsiteY348" fmla="*/ 338871 h 6858002"/>
                  <a:gd name="connsiteX349" fmla="*/ 3759500 w 4572002"/>
                  <a:gd name="connsiteY349" fmla="*/ 338900 h 6858002"/>
                  <a:gd name="connsiteX350" fmla="*/ 3769400 w 4572002"/>
                  <a:gd name="connsiteY350" fmla="*/ 395640 h 6858002"/>
                  <a:gd name="connsiteX351" fmla="*/ 3765590 w 4572002"/>
                  <a:gd name="connsiteY351" fmla="*/ 367328 h 6858002"/>
                  <a:gd name="connsiteX352" fmla="*/ 3759500 w 4572002"/>
                  <a:gd name="connsiteY352" fmla="*/ 338900 h 6858002"/>
                  <a:gd name="connsiteX353" fmla="*/ 3759494 w 4572002"/>
                  <a:gd name="connsiteY353" fmla="*/ 338870 h 6858002"/>
                  <a:gd name="connsiteX354" fmla="*/ 3760066 w 4572002"/>
                  <a:gd name="connsiteY354" fmla="*/ 313533 h 6858002"/>
                  <a:gd name="connsiteX355" fmla="*/ 3782393 w 4572002"/>
                  <a:gd name="connsiteY355" fmla="*/ 281568 h 6858002"/>
                  <a:gd name="connsiteX356" fmla="*/ 3777498 w 4572002"/>
                  <a:gd name="connsiteY356" fmla="*/ 295415 h 6858002"/>
                  <a:gd name="connsiteX357" fmla="*/ 3777499 w 4572002"/>
                  <a:gd name="connsiteY357" fmla="*/ 295415 h 6858002"/>
                  <a:gd name="connsiteX358" fmla="*/ 3769073 w 4572002"/>
                  <a:gd name="connsiteY358" fmla="*/ 24486 h 6858002"/>
                  <a:gd name="connsiteX359" fmla="*/ 3766810 w 4572002"/>
                  <a:gd name="connsiteY359" fmla="*/ 74129 h 6858002"/>
                  <a:gd name="connsiteX360" fmla="*/ 3772734 w 4572002"/>
                  <a:gd name="connsiteY360" fmla="*/ 125861 h 6858002"/>
                  <a:gd name="connsiteX361" fmla="*/ 3777129 w 4572002"/>
                  <a:gd name="connsiteY361" fmla="*/ 153387 h 6858002"/>
                  <a:gd name="connsiteX362" fmla="*/ 3785402 w 4572002"/>
                  <a:gd name="connsiteY362" fmla="*/ 228944 h 6858002"/>
                  <a:gd name="connsiteX363" fmla="*/ 3780943 w 4572002"/>
                  <a:gd name="connsiteY363" fmla="*/ 177271 h 6858002"/>
                  <a:gd name="connsiteX364" fmla="*/ 3777129 w 4572002"/>
                  <a:gd name="connsiteY364" fmla="*/ 153387 h 6858002"/>
                  <a:gd name="connsiteX365" fmla="*/ 3776930 w 4572002"/>
                  <a:gd name="connsiteY365" fmla="*/ 151569 h 6858002"/>
                  <a:gd name="connsiteX366" fmla="*/ 3766811 w 4572002"/>
                  <a:gd name="connsiteY366" fmla="*/ 74129 h 6858002"/>
                  <a:gd name="connsiteX367" fmla="*/ 3766492 w 4572002"/>
                  <a:gd name="connsiteY367" fmla="*/ 0 h 6858002"/>
                  <a:gd name="connsiteX368" fmla="*/ 4230600 w 4572002"/>
                  <a:gd name="connsiteY368" fmla="*/ 0 h 6858002"/>
                  <a:gd name="connsiteX369" fmla="*/ 4229473 w 4572002"/>
                  <a:gd name="connsiteY369" fmla="*/ 2817 h 6858002"/>
                  <a:gd name="connsiteX370" fmla="*/ 4215375 w 4572002"/>
                  <a:gd name="connsiteY370" fmla="*/ 63587 h 6858002"/>
                  <a:gd name="connsiteX371" fmla="*/ 4201468 w 4572002"/>
                  <a:gd name="connsiteY371" fmla="*/ 176939 h 6858002"/>
                  <a:gd name="connsiteX372" fmla="*/ 4193466 w 4572002"/>
                  <a:gd name="connsiteY372" fmla="*/ 200182 h 6858002"/>
                  <a:gd name="connsiteX373" fmla="*/ 4155554 w 4572002"/>
                  <a:gd name="connsiteY373" fmla="*/ 340774 h 6858002"/>
                  <a:gd name="connsiteX374" fmla="*/ 4156319 w 4572002"/>
                  <a:gd name="connsiteY374" fmla="*/ 453364 h 6858002"/>
                  <a:gd name="connsiteX375" fmla="*/ 4158033 w 4572002"/>
                  <a:gd name="connsiteY375" fmla="*/ 462126 h 6858002"/>
                  <a:gd name="connsiteX376" fmla="*/ 4170605 w 4572002"/>
                  <a:gd name="connsiteY376" fmla="*/ 505182 h 6858002"/>
                  <a:gd name="connsiteX377" fmla="*/ 4167177 w 4572002"/>
                  <a:gd name="connsiteY377" fmla="*/ 571860 h 6858002"/>
                  <a:gd name="connsiteX378" fmla="*/ 4149840 w 4572002"/>
                  <a:gd name="connsiteY378" fmla="*/ 617772 h 6858002"/>
                  <a:gd name="connsiteX379" fmla="*/ 4149078 w 4572002"/>
                  <a:gd name="connsiteY379" fmla="*/ 674923 h 6858002"/>
                  <a:gd name="connsiteX380" fmla="*/ 4159937 w 4572002"/>
                  <a:gd name="connsiteY380" fmla="*/ 740268 h 6858002"/>
                  <a:gd name="connsiteX381" fmla="*/ 4162223 w 4572002"/>
                  <a:gd name="connsiteY381" fmla="*/ 769605 h 6858002"/>
                  <a:gd name="connsiteX382" fmla="*/ 4184703 w 4572002"/>
                  <a:gd name="connsiteY382" fmla="*/ 850189 h 6858002"/>
                  <a:gd name="connsiteX383" fmla="*/ 4179179 w 4572002"/>
                  <a:gd name="connsiteY383" fmla="*/ 898198 h 6858002"/>
                  <a:gd name="connsiteX384" fmla="*/ 4164319 w 4572002"/>
                  <a:gd name="connsiteY384" fmla="*/ 945444 h 6858002"/>
                  <a:gd name="connsiteX385" fmla="*/ 4150030 w 4572002"/>
                  <a:gd name="connsiteY385" fmla="*/ 975733 h 6858002"/>
                  <a:gd name="connsiteX386" fmla="*/ 4139934 w 4572002"/>
                  <a:gd name="connsiteY386" fmla="*/ 1036887 h 6858002"/>
                  <a:gd name="connsiteX387" fmla="*/ 4141458 w 4572002"/>
                  <a:gd name="connsiteY387" fmla="*/ 1048125 h 6858002"/>
                  <a:gd name="connsiteX388" fmla="*/ 4154032 w 4572002"/>
                  <a:gd name="connsiteY388" fmla="*/ 1230633 h 6858002"/>
                  <a:gd name="connsiteX389" fmla="*/ 4174225 w 4572002"/>
                  <a:gd name="connsiteY389" fmla="*/ 1303024 h 6858002"/>
                  <a:gd name="connsiteX390" fmla="*/ 4176701 w 4572002"/>
                  <a:gd name="connsiteY390" fmla="*/ 1318456 h 6858002"/>
                  <a:gd name="connsiteX391" fmla="*/ 4199372 w 4572002"/>
                  <a:gd name="connsiteY391" fmla="*/ 1472575 h 6858002"/>
                  <a:gd name="connsiteX392" fmla="*/ 4200325 w 4572002"/>
                  <a:gd name="connsiteY392" fmla="*/ 1489720 h 6858002"/>
                  <a:gd name="connsiteX393" fmla="*/ 4196324 w 4572002"/>
                  <a:gd name="connsiteY393" fmla="*/ 1537537 h 6858002"/>
                  <a:gd name="connsiteX394" fmla="*/ 4237474 w 4572002"/>
                  <a:gd name="connsiteY394" fmla="*/ 1650317 h 6858002"/>
                  <a:gd name="connsiteX395" fmla="*/ 4251572 w 4572002"/>
                  <a:gd name="connsiteY395" fmla="*/ 1763287 h 6858002"/>
                  <a:gd name="connsiteX396" fmla="*/ 4251380 w 4572002"/>
                  <a:gd name="connsiteY396" fmla="*/ 1825393 h 6858002"/>
                  <a:gd name="connsiteX397" fmla="*/ 4261478 w 4572002"/>
                  <a:gd name="connsiteY397" fmla="*/ 1869780 h 6858002"/>
                  <a:gd name="connsiteX398" fmla="*/ 4292149 w 4572002"/>
                  <a:gd name="connsiteY398" fmla="*/ 1978940 h 6858002"/>
                  <a:gd name="connsiteX399" fmla="*/ 4296911 w 4572002"/>
                  <a:gd name="connsiteY399" fmla="*/ 2030378 h 6858002"/>
                  <a:gd name="connsiteX400" fmla="*/ 4307201 w 4572002"/>
                  <a:gd name="connsiteY400" fmla="*/ 2085054 h 6858002"/>
                  <a:gd name="connsiteX401" fmla="*/ 4353302 w 4572002"/>
                  <a:gd name="connsiteY401" fmla="*/ 2220312 h 6858002"/>
                  <a:gd name="connsiteX402" fmla="*/ 4350636 w 4572002"/>
                  <a:gd name="connsiteY402" fmla="*/ 2330806 h 6858002"/>
                  <a:gd name="connsiteX403" fmla="*/ 4351206 w 4572002"/>
                  <a:gd name="connsiteY403" fmla="*/ 2401292 h 6858002"/>
                  <a:gd name="connsiteX404" fmla="*/ 4366446 w 4572002"/>
                  <a:gd name="connsiteY404" fmla="*/ 2485307 h 6858002"/>
                  <a:gd name="connsiteX405" fmla="*/ 4388736 w 4572002"/>
                  <a:gd name="connsiteY405" fmla="*/ 2554079 h 6858002"/>
                  <a:gd name="connsiteX406" fmla="*/ 4406453 w 4572002"/>
                  <a:gd name="connsiteY406" fmla="*/ 2649143 h 6858002"/>
                  <a:gd name="connsiteX407" fmla="*/ 4440554 w 4572002"/>
                  <a:gd name="connsiteY407" fmla="*/ 2743826 h 6858002"/>
                  <a:gd name="connsiteX408" fmla="*/ 4466653 w 4572002"/>
                  <a:gd name="connsiteY408" fmla="*/ 2809930 h 6858002"/>
                  <a:gd name="connsiteX409" fmla="*/ 4489705 w 4572002"/>
                  <a:gd name="connsiteY409" fmla="*/ 2901943 h 6858002"/>
                  <a:gd name="connsiteX410" fmla="*/ 4505897 w 4572002"/>
                  <a:gd name="connsiteY410" fmla="*/ 3042728 h 6858002"/>
                  <a:gd name="connsiteX411" fmla="*/ 4507613 w 4572002"/>
                  <a:gd name="connsiteY411" fmla="*/ 3107500 h 6858002"/>
                  <a:gd name="connsiteX412" fmla="*/ 4545521 w 4572002"/>
                  <a:gd name="connsiteY412" fmla="*/ 3209993 h 6858002"/>
                  <a:gd name="connsiteX413" fmla="*/ 4563811 w 4572002"/>
                  <a:gd name="connsiteY413" fmla="*/ 3253809 h 6858002"/>
                  <a:gd name="connsiteX414" fmla="*/ 4548570 w 4572002"/>
                  <a:gd name="connsiteY414" fmla="*/ 3293244 h 6858002"/>
                  <a:gd name="connsiteX415" fmla="*/ 4531043 w 4572002"/>
                  <a:gd name="connsiteY415" fmla="*/ 3318771 h 6858002"/>
                  <a:gd name="connsiteX416" fmla="*/ 4545904 w 4572002"/>
                  <a:gd name="connsiteY416" fmla="*/ 3399546 h 6858002"/>
                  <a:gd name="connsiteX417" fmla="*/ 4561524 w 4572002"/>
                  <a:gd name="connsiteY417" fmla="*/ 3485275 h 6858002"/>
                  <a:gd name="connsiteX418" fmla="*/ 4572002 w 4572002"/>
                  <a:gd name="connsiteY418" fmla="*/ 3546617 h 6858002"/>
                  <a:gd name="connsiteX419" fmla="*/ 4563620 w 4572002"/>
                  <a:gd name="connsiteY419" fmla="*/ 3623201 h 6858002"/>
                  <a:gd name="connsiteX420" fmla="*/ 4560192 w 4572002"/>
                  <a:gd name="connsiteY420" fmla="*/ 3683591 h 6858002"/>
                  <a:gd name="connsiteX421" fmla="*/ 4550476 w 4572002"/>
                  <a:gd name="connsiteY421" fmla="*/ 3732361 h 6858002"/>
                  <a:gd name="connsiteX422" fmla="*/ 4544759 w 4572002"/>
                  <a:gd name="connsiteY422" fmla="*/ 3749506 h 6858002"/>
                  <a:gd name="connsiteX423" fmla="*/ 4500182 w 4572002"/>
                  <a:gd name="connsiteY423" fmla="*/ 3885338 h 6858002"/>
                  <a:gd name="connsiteX424" fmla="*/ 4464557 w 4572002"/>
                  <a:gd name="connsiteY424" fmla="*/ 4030503 h 6858002"/>
                  <a:gd name="connsiteX425" fmla="*/ 4487039 w 4572002"/>
                  <a:gd name="connsiteY425" fmla="*/ 4124614 h 6858002"/>
                  <a:gd name="connsiteX426" fmla="*/ 4486656 w 4572002"/>
                  <a:gd name="connsiteY426" fmla="*/ 4159667 h 6858002"/>
                  <a:gd name="connsiteX427" fmla="*/ 4491801 w 4572002"/>
                  <a:gd name="connsiteY427" fmla="*/ 4320837 h 6858002"/>
                  <a:gd name="connsiteX428" fmla="*/ 4497325 w 4572002"/>
                  <a:gd name="connsiteY428" fmla="*/ 4349222 h 6858002"/>
                  <a:gd name="connsiteX429" fmla="*/ 4474653 w 4572002"/>
                  <a:gd name="connsiteY429" fmla="*/ 4502579 h 6858002"/>
                  <a:gd name="connsiteX430" fmla="*/ 4470844 w 4572002"/>
                  <a:gd name="connsiteY430" fmla="*/ 4558207 h 6858002"/>
                  <a:gd name="connsiteX431" fmla="*/ 4464557 w 4572002"/>
                  <a:gd name="connsiteY431" fmla="*/ 4609452 h 6858002"/>
                  <a:gd name="connsiteX432" fmla="*/ 4463033 w 4572002"/>
                  <a:gd name="connsiteY432" fmla="*/ 4681083 h 6858002"/>
                  <a:gd name="connsiteX433" fmla="*/ 4465891 w 4572002"/>
                  <a:gd name="connsiteY433" fmla="*/ 4755381 h 6858002"/>
                  <a:gd name="connsiteX434" fmla="*/ 4465319 w 4572002"/>
                  <a:gd name="connsiteY434" fmla="*/ 4838250 h 6858002"/>
                  <a:gd name="connsiteX435" fmla="*/ 4460367 w 4572002"/>
                  <a:gd name="connsiteY435" fmla="*/ 4871019 h 6858002"/>
                  <a:gd name="connsiteX436" fmla="*/ 4463795 w 4572002"/>
                  <a:gd name="connsiteY436" fmla="*/ 4959602 h 6858002"/>
                  <a:gd name="connsiteX437" fmla="*/ 4458082 w 4572002"/>
                  <a:gd name="connsiteY437" fmla="*/ 5006086 h 6858002"/>
                  <a:gd name="connsiteX438" fmla="*/ 4456937 w 4572002"/>
                  <a:gd name="connsiteY438" fmla="*/ 5082670 h 6858002"/>
                  <a:gd name="connsiteX439" fmla="*/ 4455603 w 4572002"/>
                  <a:gd name="connsiteY439" fmla="*/ 5107627 h 6858002"/>
                  <a:gd name="connsiteX440" fmla="*/ 4454840 w 4572002"/>
                  <a:gd name="connsiteY440" fmla="*/ 5129916 h 6858002"/>
                  <a:gd name="connsiteX441" fmla="*/ 4470464 w 4572002"/>
                  <a:gd name="connsiteY441" fmla="*/ 5206308 h 6858002"/>
                  <a:gd name="connsiteX442" fmla="*/ 4471415 w 4572002"/>
                  <a:gd name="connsiteY442" fmla="*/ 5274129 h 6858002"/>
                  <a:gd name="connsiteX443" fmla="*/ 4483990 w 4572002"/>
                  <a:gd name="connsiteY443" fmla="*/ 5393005 h 6858002"/>
                  <a:gd name="connsiteX444" fmla="*/ 4479607 w 4572002"/>
                  <a:gd name="connsiteY444" fmla="*/ 5419295 h 6858002"/>
                  <a:gd name="connsiteX445" fmla="*/ 4477894 w 4572002"/>
                  <a:gd name="connsiteY445" fmla="*/ 5501594 h 6858002"/>
                  <a:gd name="connsiteX446" fmla="*/ 4476560 w 4572002"/>
                  <a:gd name="connsiteY446" fmla="*/ 5548460 h 6858002"/>
                  <a:gd name="connsiteX447" fmla="*/ 4485703 w 4572002"/>
                  <a:gd name="connsiteY447" fmla="*/ 5606372 h 6858002"/>
                  <a:gd name="connsiteX448" fmla="*/ 4505134 w 4572002"/>
                  <a:gd name="connsiteY448" fmla="*/ 5706959 h 6858002"/>
                  <a:gd name="connsiteX449" fmla="*/ 4508183 w 4572002"/>
                  <a:gd name="connsiteY449" fmla="*/ 5733440 h 6858002"/>
                  <a:gd name="connsiteX450" fmla="*/ 4517519 w 4572002"/>
                  <a:gd name="connsiteY450" fmla="*/ 5781830 h 6858002"/>
                  <a:gd name="connsiteX451" fmla="*/ 4519234 w 4572002"/>
                  <a:gd name="connsiteY451" fmla="*/ 5790592 h 6858002"/>
                  <a:gd name="connsiteX452" fmla="*/ 4542855 w 4572002"/>
                  <a:gd name="connsiteY452" fmla="*/ 5864318 h 6858002"/>
                  <a:gd name="connsiteX453" fmla="*/ 4544759 w 4572002"/>
                  <a:gd name="connsiteY453" fmla="*/ 5902610 h 6858002"/>
                  <a:gd name="connsiteX454" fmla="*/ 4544951 w 4572002"/>
                  <a:gd name="connsiteY454" fmla="*/ 6012723 h 6858002"/>
                  <a:gd name="connsiteX455" fmla="*/ 4541332 w 4572002"/>
                  <a:gd name="connsiteY455" fmla="*/ 6059397 h 6858002"/>
                  <a:gd name="connsiteX456" fmla="*/ 4527426 w 4572002"/>
                  <a:gd name="connsiteY456" fmla="*/ 6171605 h 6858002"/>
                  <a:gd name="connsiteX457" fmla="*/ 4520568 w 4572002"/>
                  <a:gd name="connsiteY457" fmla="*/ 6242093 h 6858002"/>
                  <a:gd name="connsiteX458" fmla="*/ 4509706 w 4572002"/>
                  <a:gd name="connsiteY458" fmla="*/ 6323058 h 6858002"/>
                  <a:gd name="connsiteX459" fmla="*/ 4502848 w 4572002"/>
                  <a:gd name="connsiteY459" fmla="*/ 6415833 h 6858002"/>
                  <a:gd name="connsiteX460" fmla="*/ 4482084 w 4572002"/>
                  <a:gd name="connsiteY460" fmla="*/ 6584812 h 6858002"/>
                  <a:gd name="connsiteX461" fmla="*/ 4460557 w 4572002"/>
                  <a:gd name="connsiteY461" fmla="*/ 6748458 h 6858002"/>
                  <a:gd name="connsiteX462" fmla="*/ 4441507 w 4572002"/>
                  <a:gd name="connsiteY462" fmla="*/ 6815516 h 6858002"/>
                  <a:gd name="connsiteX463" fmla="*/ 4431806 w 4572002"/>
                  <a:gd name="connsiteY463" fmla="*/ 6858001 h 6858002"/>
                  <a:gd name="connsiteX464" fmla="*/ 4259554 w 4572002"/>
                  <a:gd name="connsiteY464" fmla="*/ 6858001 h 6858002"/>
                  <a:gd name="connsiteX465" fmla="*/ 4259554 w 4572002"/>
                  <a:gd name="connsiteY465" fmla="*/ 6858002 h 6858002"/>
                  <a:gd name="connsiteX466" fmla="*/ 0 w 4572002"/>
                  <a:gd name="connsiteY466" fmla="*/ 6858002 h 6858002"/>
                  <a:gd name="connsiteX467" fmla="*/ 0 w 4572002"/>
                  <a:gd name="connsiteY467" fmla="*/ 2 h 6858002"/>
                  <a:gd name="connsiteX468" fmla="*/ 3766492 w 4572002"/>
                  <a:gd name="connsiteY468" fmla="*/ 1 h 6858002"/>
                  <a:gd name="connsiteX469" fmla="*/ 3769210 w 4572002"/>
                  <a:gd name="connsiteY469" fmla="*/ 21486 h 68580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</a:cxnLst>
                <a:rect l="l" t="t" r="r" b="b"/>
                <a:pathLst>
                  <a:path w="4572002" h="6858002">
                    <a:moveTo>
                      <a:pt x="4214994" y="6564620"/>
                    </a:moveTo>
                    <a:lnTo>
                      <a:pt x="4214994" y="6564621"/>
                    </a:lnTo>
                    <a:cubicBezTo>
                      <a:pt x="4225281" y="6575479"/>
                      <a:pt x="4231378" y="6582147"/>
                      <a:pt x="4237474" y="6588626"/>
                    </a:cubicBezTo>
                    <a:lnTo>
                      <a:pt x="4254096" y="6625225"/>
                    </a:lnTo>
                    <a:lnTo>
                      <a:pt x="4247001" y="6662540"/>
                    </a:lnTo>
                    <a:lnTo>
                      <a:pt x="4247000" y="6662541"/>
                    </a:lnTo>
                    <a:lnTo>
                      <a:pt x="4246999" y="6662544"/>
                    </a:lnTo>
                    <a:lnTo>
                      <a:pt x="4235550" y="6683027"/>
                    </a:lnTo>
                    <a:lnTo>
                      <a:pt x="4232403" y="6702976"/>
                    </a:lnTo>
                    <a:lnTo>
                      <a:pt x="4232403" y="6702977"/>
                    </a:lnTo>
                    <a:cubicBezTo>
                      <a:pt x="4232808" y="6716169"/>
                      <a:pt x="4237951" y="6729219"/>
                      <a:pt x="4246238" y="6742553"/>
                    </a:cubicBezTo>
                    <a:lnTo>
                      <a:pt x="4246239" y="6742555"/>
                    </a:lnTo>
                    <a:lnTo>
                      <a:pt x="4265716" y="6812062"/>
                    </a:lnTo>
                    <a:lnTo>
                      <a:pt x="4265717" y="6812064"/>
                    </a:lnTo>
                    <a:lnTo>
                      <a:pt x="4265717" y="6812063"/>
                    </a:lnTo>
                    <a:lnTo>
                      <a:pt x="4265716" y="6812062"/>
                    </a:lnTo>
                    <a:lnTo>
                      <a:pt x="4260942" y="6776800"/>
                    </a:lnTo>
                    <a:lnTo>
                      <a:pt x="4246239" y="6742555"/>
                    </a:lnTo>
                    <a:lnTo>
                      <a:pt x="4246238" y="6742552"/>
                    </a:lnTo>
                    <a:lnTo>
                      <a:pt x="4232403" y="6702976"/>
                    </a:lnTo>
                    <a:lnTo>
                      <a:pt x="4246999" y="6662544"/>
                    </a:lnTo>
                    <a:lnTo>
                      <a:pt x="4247000" y="6662542"/>
                    </a:lnTo>
                    <a:lnTo>
                      <a:pt x="4247001" y="6662540"/>
                    </a:lnTo>
                    <a:lnTo>
                      <a:pt x="4254084" y="6645552"/>
                    </a:lnTo>
                    <a:lnTo>
                      <a:pt x="4254096" y="6625225"/>
                    </a:lnTo>
                    <a:lnTo>
                      <a:pt x="4254096" y="6625224"/>
                    </a:lnTo>
                    <a:cubicBezTo>
                      <a:pt x="4252000" y="6611341"/>
                      <a:pt x="4245951" y="6597578"/>
                      <a:pt x="4237474" y="6588625"/>
                    </a:cubicBezTo>
                    <a:close/>
                    <a:moveTo>
                      <a:pt x="4295315" y="6438981"/>
                    </a:moveTo>
                    <a:lnTo>
                      <a:pt x="4275385" y="6463840"/>
                    </a:lnTo>
                    <a:lnTo>
                      <a:pt x="4275382" y="6463849"/>
                    </a:lnTo>
                    <a:lnTo>
                      <a:pt x="4261587" y="6513012"/>
                    </a:lnTo>
                    <a:lnTo>
                      <a:pt x="4242781" y="6546194"/>
                    </a:lnTo>
                    <a:lnTo>
                      <a:pt x="4242781" y="6546195"/>
                    </a:lnTo>
                    <a:lnTo>
                      <a:pt x="4259120" y="6521804"/>
                    </a:lnTo>
                    <a:lnTo>
                      <a:pt x="4261587" y="6513012"/>
                    </a:lnTo>
                    <a:lnTo>
                      <a:pt x="4264398" y="6508052"/>
                    </a:lnTo>
                    <a:lnTo>
                      <a:pt x="4275382" y="6463849"/>
                    </a:lnTo>
                    <a:lnTo>
                      <a:pt x="4275385" y="6463841"/>
                    </a:lnTo>
                    <a:cubicBezTo>
                      <a:pt x="4278336" y="6451650"/>
                      <a:pt x="4285813" y="6444077"/>
                      <a:pt x="4295315" y="6438981"/>
                    </a:cubicBezTo>
                    <a:close/>
                    <a:moveTo>
                      <a:pt x="4381289" y="6365204"/>
                    </a:moveTo>
                    <a:lnTo>
                      <a:pt x="4380008" y="6387910"/>
                    </a:lnTo>
                    <a:lnTo>
                      <a:pt x="4378243" y="6391549"/>
                    </a:lnTo>
                    <a:lnTo>
                      <a:pt x="4370589" y="6407332"/>
                    </a:lnTo>
                    <a:lnTo>
                      <a:pt x="4370589" y="6407333"/>
                    </a:lnTo>
                    <a:lnTo>
                      <a:pt x="4378243" y="6391549"/>
                    </a:lnTo>
                    <a:lnTo>
                      <a:pt x="4380008" y="6387910"/>
                    </a:lnTo>
                    <a:close/>
                    <a:moveTo>
                      <a:pt x="4142220" y="4221391"/>
                    </a:moveTo>
                    <a:lnTo>
                      <a:pt x="4142220" y="4221392"/>
                    </a:lnTo>
                    <a:cubicBezTo>
                      <a:pt x="4142982" y="4232061"/>
                      <a:pt x="4143172" y="4243873"/>
                      <a:pt x="4147936" y="4253015"/>
                    </a:cubicBezTo>
                    <a:cubicBezTo>
                      <a:pt x="4160129" y="4277402"/>
                      <a:pt x="4175749" y="4300071"/>
                      <a:pt x="4187752" y="4324646"/>
                    </a:cubicBezTo>
                    <a:lnTo>
                      <a:pt x="4196706" y="4363891"/>
                    </a:lnTo>
                    <a:lnTo>
                      <a:pt x="4195944" y="4482004"/>
                    </a:lnTo>
                    <a:cubicBezTo>
                      <a:pt x="4193276" y="4546776"/>
                      <a:pt x="4192704" y="4612500"/>
                      <a:pt x="4135934" y="4659174"/>
                    </a:cubicBezTo>
                    <a:cubicBezTo>
                      <a:pt x="4131362" y="4662986"/>
                      <a:pt x="4128694" y="4671176"/>
                      <a:pt x="4127932" y="4677655"/>
                    </a:cubicBezTo>
                    <a:cubicBezTo>
                      <a:pt x="4124313" y="4707564"/>
                      <a:pt x="4123931" y="4738235"/>
                      <a:pt x="4118025" y="4767764"/>
                    </a:cubicBezTo>
                    <a:cubicBezTo>
                      <a:pt x="4115644" y="4779575"/>
                      <a:pt x="4114835" y="4790387"/>
                      <a:pt x="4116716" y="4800483"/>
                    </a:cubicBezTo>
                    <a:lnTo>
                      <a:pt x="4116716" y="4800484"/>
                    </a:lnTo>
                    <a:cubicBezTo>
                      <a:pt x="4118597" y="4810581"/>
                      <a:pt x="4123170" y="4819964"/>
                      <a:pt x="4131552" y="4828917"/>
                    </a:cubicBezTo>
                    <a:lnTo>
                      <a:pt x="4153733" y="4863343"/>
                    </a:lnTo>
                    <a:lnTo>
                      <a:pt x="4161262" y="4889275"/>
                    </a:lnTo>
                    <a:lnTo>
                      <a:pt x="4159557" y="4912168"/>
                    </a:lnTo>
                    <a:cubicBezTo>
                      <a:pt x="4157842" y="4919978"/>
                      <a:pt x="4157485" y="4927122"/>
                      <a:pt x="4158155" y="4933804"/>
                    </a:cubicBezTo>
                    <a:lnTo>
                      <a:pt x="4158155" y="4933805"/>
                    </a:lnTo>
                    <a:lnTo>
                      <a:pt x="4162914" y="4952673"/>
                    </a:lnTo>
                    <a:lnTo>
                      <a:pt x="4165707" y="4957454"/>
                    </a:lnTo>
                    <a:lnTo>
                      <a:pt x="4166985" y="4961456"/>
                    </a:lnTo>
                    <a:cubicBezTo>
                      <a:pt x="4171496" y="4970097"/>
                      <a:pt x="4177202" y="4978394"/>
                      <a:pt x="4182989" y="4987038"/>
                    </a:cubicBezTo>
                    <a:cubicBezTo>
                      <a:pt x="4194228" y="5003802"/>
                      <a:pt x="4208326" y="5022853"/>
                      <a:pt x="4209468" y="5041522"/>
                    </a:cubicBezTo>
                    <a:cubicBezTo>
                      <a:pt x="4210087" y="5052096"/>
                      <a:pt x="4213005" y="5062300"/>
                      <a:pt x="4216684" y="5072376"/>
                    </a:cubicBezTo>
                    <a:lnTo>
                      <a:pt x="4222587" y="5087441"/>
                    </a:lnTo>
                    <a:lnTo>
                      <a:pt x="4235615" y="5133220"/>
                    </a:lnTo>
                    <a:lnTo>
                      <a:pt x="4235616" y="5133225"/>
                    </a:lnTo>
                    <a:lnTo>
                      <a:pt x="4228901" y="5166113"/>
                    </a:lnTo>
                    <a:lnTo>
                      <a:pt x="4228901" y="5166114"/>
                    </a:lnTo>
                    <a:cubicBezTo>
                      <a:pt x="4228139" y="5167638"/>
                      <a:pt x="4228712" y="5169781"/>
                      <a:pt x="4229593" y="5172091"/>
                    </a:cubicBezTo>
                    <a:lnTo>
                      <a:pt x="4232139" y="5179068"/>
                    </a:lnTo>
                    <a:cubicBezTo>
                      <a:pt x="4235759" y="5196595"/>
                      <a:pt x="4235807" y="5213598"/>
                      <a:pt x="4231973" y="5229434"/>
                    </a:cubicBezTo>
                    <a:lnTo>
                      <a:pt x="4225669" y="5241089"/>
                    </a:lnTo>
                    <a:lnTo>
                      <a:pt x="4208517" y="5272796"/>
                    </a:lnTo>
                    <a:cubicBezTo>
                      <a:pt x="4196871" y="5285441"/>
                      <a:pt x="4189165" y="5298595"/>
                      <a:pt x="4184613" y="5312288"/>
                    </a:cubicBezTo>
                    <a:lnTo>
                      <a:pt x="4183557" y="5321350"/>
                    </a:lnTo>
                    <a:lnTo>
                      <a:pt x="4181083" y="5326163"/>
                    </a:lnTo>
                    <a:lnTo>
                      <a:pt x="4179637" y="5355014"/>
                    </a:lnTo>
                    <a:lnTo>
                      <a:pt x="4179637" y="5355015"/>
                    </a:lnTo>
                    <a:cubicBezTo>
                      <a:pt x="4180286" y="5364883"/>
                      <a:pt x="4181989" y="5375003"/>
                      <a:pt x="4184513" y="5385385"/>
                    </a:cubicBezTo>
                    <a:cubicBezTo>
                      <a:pt x="4187752" y="5398722"/>
                      <a:pt x="4190038" y="5412058"/>
                      <a:pt x="4192704" y="5425583"/>
                    </a:cubicBezTo>
                    <a:cubicBezTo>
                      <a:pt x="4196514" y="5443871"/>
                      <a:pt x="4200516" y="5462352"/>
                      <a:pt x="4204327" y="5480638"/>
                    </a:cubicBezTo>
                    <a:lnTo>
                      <a:pt x="4208850" y="5507668"/>
                    </a:lnTo>
                    <a:lnTo>
                      <a:pt x="4198232" y="5531692"/>
                    </a:lnTo>
                    <a:lnTo>
                      <a:pt x="4198231" y="5531693"/>
                    </a:lnTo>
                    <a:cubicBezTo>
                      <a:pt x="4191181" y="5537600"/>
                      <a:pt x="4187989" y="5542649"/>
                      <a:pt x="4188085" y="5547578"/>
                    </a:cubicBezTo>
                    <a:lnTo>
                      <a:pt x="4188085" y="5547579"/>
                    </a:lnTo>
                    <a:cubicBezTo>
                      <a:pt x="4188180" y="5552508"/>
                      <a:pt x="4191562" y="5557318"/>
                      <a:pt x="4197659" y="5562747"/>
                    </a:cubicBezTo>
                    <a:cubicBezTo>
                      <a:pt x="4240332" y="5600468"/>
                      <a:pt x="4267003" y="5646190"/>
                      <a:pt x="4268907" y="5704484"/>
                    </a:cubicBezTo>
                    <a:cubicBezTo>
                      <a:pt x="4269289" y="5716486"/>
                      <a:pt x="4271954" y="5728679"/>
                      <a:pt x="4274812" y="5740489"/>
                    </a:cubicBezTo>
                    <a:cubicBezTo>
                      <a:pt x="4276527" y="5747729"/>
                      <a:pt x="4278433" y="5756494"/>
                      <a:pt x="4283578" y="5760874"/>
                    </a:cubicBezTo>
                    <a:cubicBezTo>
                      <a:pt x="4322821" y="5794975"/>
                      <a:pt x="4350063" y="5837458"/>
                      <a:pt x="4371973" y="5883752"/>
                    </a:cubicBezTo>
                    <a:lnTo>
                      <a:pt x="4371974" y="5883757"/>
                    </a:lnTo>
                    <a:lnTo>
                      <a:pt x="4389877" y="5935946"/>
                    </a:lnTo>
                    <a:lnTo>
                      <a:pt x="4389878" y="5935950"/>
                    </a:lnTo>
                    <a:lnTo>
                      <a:pt x="4386259" y="5993290"/>
                    </a:lnTo>
                    <a:lnTo>
                      <a:pt x="4386259" y="5993291"/>
                    </a:lnTo>
                    <a:cubicBezTo>
                      <a:pt x="4385116" y="6004531"/>
                      <a:pt x="4385306" y="6017485"/>
                      <a:pt x="4379782" y="6026440"/>
                    </a:cubicBezTo>
                    <a:cubicBezTo>
                      <a:pt x="4362445" y="6054825"/>
                      <a:pt x="4343778" y="6082258"/>
                      <a:pt x="4323583" y="6108738"/>
                    </a:cubicBezTo>
                    <a:cubicBezTo>
                      <a:pt x="4314914" y="6120074"/>
                      <a:pt x="4309961" y="6126884"/>
                      <a:pt x="4309890" y="6133314"/>
                    </a:cubicBezTo>
                    <a:lnTo>
                      <a:pt x="4309890" y="6133315"/>
                    </a:lnTo>
                    <a:lnTo>
                      <a:pt x="4313591" y="6143190"/>
                    </a:lnTo>
                    <a:lnTo>
                      <a:pt x="4325486" y="6155600"/>
                    </a:lnTo>
                    <a:lnTo>
                      <a:pt x="4325488" y="6155603"/>
                    </a:lnTo>
                    <a:cubicBezTo>
                      <a:pt x="4347778" y="6175798"/>
                      <a:pt x="4359398" y="6200945"/>
                      <a:pt x="4364160" y="6228757"/>
                    </a:cubicBezTo>
                    <a:lnTo>
                      <a:pt x="4381497" y="6361540"/>
                    </a:lnTo>
                    <a:lnTo>
                      <a:pt x="4381497" y="6361539"/>
                    </a:lnTo>
                    <a:cubicBezTo>
                      <a:pt x="4377877" y="6317151"/>
                      <a:pt x="4371590" y="6272764"/>
                      <a:pt x="4364160" y="6228756"/>
                    </a:cubicBezTo>
                    <a:cubicBezTo>
                      <a:pt x="4359398" y="6200944"/>
                      <a:pt x="4347778" y="6175797"/>
                      <a:pt x="4325488" y="6155602"/>
                    </a:cubicBezTo>
                    <a:lnTo>
                      <a:pt x="4325486" y="6155600"/>
                    </a:lnTo>
                    <a:lnTo>
                      <a:pt x="4309890" y="6133315"/>
                    </a:lnTo>
                    <a:lnTo>
                      <a:pt x="4323583" y="6108739"/>
                    </a:lnTo>
                    <a:cubicBezTo>
                      <a:pt x="4343778" y="6082259"/>
                      <a:pt x="4362445" y="6054826"/>
                      <a:pt x="4379782" y="6026441"/>
                    </a:cubicBezTo>
                    <a:cubicBezTo>
                      <a:pt x="4385306" y="6017486"/>
                      <a:pt x="4385116" y="6004532"/>
                      <a:pt x="4386259" y="5993292"/>
                    </a:cubicBezTo>
                    <a:lnTo>
                      <a:pt x="4386259" y="5993290"/>
                    </a:lnTo>
                    <a:lnTo>
                      <a:pt x="4389712" y="5964477"/>
                    </a:lnTo>
                    <a:lnTo>
                      <a:pt x="4389878" y="5935950"/>
                    </a:lnTo>
                    <a:lnTo>
                      <a:pt x="4389878" y="5935949"/>
                    </a:lnTo>
                    <a:lnTo>
                      <a:pt x="4389877" y="5935946"/>
                    </a:lnTo>
                    <a:lnTo>
                      <a:pt x="4382997" y="5909351"/>
                    </a:lnTo>
                    <a:lnTo>
                      <a:pt x="4371974" y="5883757"/>
                    </a:lnTo>
                    <a:lnTo>
                      <a:pt x="4371973" y="5883751"/>
                    </a:lnTo>
                    <a:cubicBezTo>
                      <a:pt x="4350063" y="5837457"/>
                      <a:pt x="4322821" y="5794974"/>
                      <a:pt x="4283578" y="5760873"/>
                    </a:cubicBezTo>
                    <a:cubicBezTo>
                      <a:pt x="4278433" y="5756493"/>
                      <a:pt x="4276527" y="5747728"/>
                      <a:pt x="4274812" y="5740488"/>
                    </a:cubicBezTo>
                    <a:cubicBezTo>
                      <a:pt x="4271954" y="5728678"/>
                      <a:pt x="4269289" y="5716485"/>
                      <a:pt x="4268907" y="5704483"/>
                    </a:cubicBezTo>
                    <a:cubicBezTo>
                      <a:pt x="4267003" y="5646189"/>
                      <a:pt x="4240332" y="5600467"/>
                      <a:pt x="4197659" y="5562746"/>
                    </a:cubicBezTo>
                    <a:lnTo>
                      <a:pt x="4188085" y="5547578"/>
                    </a:lnTo>
                    <a:lnTo>
                      <a:pt x="4198231" y="5531694"/>
                    </a:lnTo>
                    <a:lnTo>
                      <a:pt x="4198232" y="5531692"/>
                    </a:lnTo>
                    <a:lnTo>
                      <a:pt x="4206630" y="5520422"/>
                    </a:lnTo>
                    <a:lnTo>
                      <a:pt x="4208850" y="5507668"/>
                    </a:lnTo>
                    <a:lnTo>
                      <a:pt x="4208850" y="5507667"/>
                    </a:lnTo>
                    <a:cubicBezTo>
                      <a:pt x="4208803" y="5498832"/>
                      <a:pt x="4206231" y="5489497"/>
                      <a:pt x="4204327" y="5480637"/>
                    </a:cubicBezTo>
                    <a:cubicBezTo>
                      <a:pt x="4200516" y="5462351"/>
                      <a:pt x="4196514" y="5443870"/>
                      <a:pt x="4192704" y="5425582"/>
                    </a:cubicBezTo>
                    <a:cubicBezTo>
                      <a:pt x="4190038" y="5412057"/>
                      <a:pt x="4187752" y="5398721"/>
                      <a:pt x="4184513" y="5385384"/>
                    </a:cubicBezTo>
                    <a:lnTo>
                      <a:pt x="4179637" y="5355014"/>
                    </a:lnTo>
                    <a:lnTo>
                      <a:pt x="4183557" y="5321350"/>
                    </a:lnTo>
                    <a:lnTo>
                      <a:pt x="4208517" y="5272797"/>
                    </a:lnTo>
                    <a:lnTo>
                      <a:pt x="4225669" y="5241089"/>
                    </a:lnTo>
                    <a:lnTo>
                      <a:pt x="4231973" y="5229433"/>
                    </a:lnTo>
                    <a:lnTo>
                      <a:pt x="4232139" y="5179068"/>
                    </a:lnTo>
                    <a:lnTo>
                      <a:pt x="4232139" y="5179067"/>
                    </a:lnTo>
                    <a:cubicBezTo>
                      <a:pt x="4231663" y="5176876"/>
                      <a:pt x="4230473" y="5174400"/>
                      <a:pt x="4229593" y="5172090"/>
                    </a:cubicBezTo>
                    <a:lnTo>
                      <a:pt x="4228901" y="5166114"/>
                    </a:lnTo>
                    <a:lnTo>
                      <a:pt x="4235616" y="5133225"/>
                    </a:lnTo>
                    <a:lnTo>
                      <a:pt x="4235616" y="5133224"/>
                    </a:lnTo>
                    <a:lnTo>
                      <a:pt x="4235615" y="5133220"/>
                    </a:lnTo>
                    <a:lnTo>
                      <a:pt x="4228473" y="5102461"/>
                    </a:lnTo>
                    <a:lnTo>
                      <a:pt x="4222587" y="5087441"/>
                    </a:lnTo>
                    <a:lnTo>
                      <a:pt x="4222582" y="5087423"/>
                    </a:lnTo>
                    <a:cubicBezTo>
                      <a:pt x="4216496" y="5072411"/>
                      <a:pt x="4210397" y="5057381"/>
                      <a:pt x="4209468" y="5041521"/>
                    </a:cubicBezTo>
                    <a:cubicBezTo>
                      <a:pt x="4208326" y="5022852"/>
                      <a:pt x="4194228" y="5003801"/>
                      <a:pt x="4182989" y="4987037"/>
                    </a:cubicBezTo>
                    <a:lnTo>
                      <a:pt x="4165707" y="4957454"/>
                    </a:lnTo>
                    <a:lnTo>
                      <a:pt x="4158155" y="4933805"/>
                    </a:lnTo>
                    <a:lnTo>
                      <a:pt x="4159557" y="4912169"/>
                    </a:lnTo>
                    <a:cubicBezTo>
                      <a:pt x="4161319" y="4904358"/>
                      <a:pt x="4161831" y="4896714"/>
                      <a:pt x="4161262" y="4889276"/>
                    </a:cubicBezTo>
                    <a:lnTo>
                      <a:pt x="4161262" y="4889275"/>
                    </a:lnTo>
                    <a:lnTo>
                      <a:pt x="4156484" y="4867614"/>
                    </a:lnTo>
                    <a:lnTo>
                      <a:pt x="4153733" y="4863343"/>
                    </a:lnTo>
                    <a:lnTo>
                      <a:pt x="4151983" y="4857317"/>
                    </a:lnTo>
                    <a:cubicBezTo>
                      <a:pt x="4146840" y="4847214"/>
                      <a:pt x="4139839" y="4837703"/>
                      <a:pt x="4131552" y="4828916"/>
                    </a:cubicBezTo>
                    <a:lnTo>
                      <a:pt x="4116716" y="4800483"/>
                    </a:lnTo>
                    <a:lnTo>
                      <a:pt x="4118025" y="4767765"/>
                    </a:lnTo>
                    <a:cubicBezTo>
                      <a:pt x="4123931" y="4738236"/>
                      <a:pt x="4124313" y="4707565"/>
                      <a:pt x="4127932" y="4677656"/>
                    </a:cubicBezTo>
                    <a:cubicBezTo>
                      <a:pt x="4128694" y="4671177"/>
                      <a:pt x="4131362" y="4662987"/>
                      <a:pt x="4135934" y="4659175"/>
                    </a:cubicBezTo>
                    <a:cubicBezTo>
                      <a:pt x="4192704" y="4612501"/>
                      <a:pt x="4193276" y="4546777"/>
                      <a:pt x="4195944" y="4482005"/>
                    </a:cubicBezTo>
                    <a:cubicBezTo>
                      <a:pt x="4197659" y="4442762"/>
                      <a:pt x="4197659" y="4403326"/>
                      <a:pt x="4196706" y="4363891"/>
                    </a:cubicBezTo>
                    <a:lnTo>
                      <a:pt x="4196706" y="4363890"/>
                    </a:lnTo>
                    <a:cubicBezTo>
                      <a:pt x="4196514" y="4350554"/>
                      <a:pt x="4193466" y="4336457"/>
                      <a:pt x="4187752" y="4324645"/>
                    </a:cubicBezTo>
                    <a:cubicBezTo>
                      <a:pt x="4175749" y="4300070"/>
                      <a:pt x="4160129" y="4277401"/>
                      <a:pt x="4147936" y="4253014"/>
                    </a:cubicBezTo>
                    <a:close/>
                    <a:moveTo>
                      <a:pt x="4211111" y="2836172"/>
                    </a:moveTo>
                    <a:lnTo>
                      <a:pt x="4202421" y="2848793"/>
                    </a:lnTo>
                    <a:cubicBezTo>
                      <a:pt x="4197421" y="2865010"/>
                      <a:pt x="4191562" y="2881307"/>
                      <a:pt x="4186816" y="2897785"/>
                    </a:cubicBezTo>
                    <a:lnTo>
                      <a:pt x="4185787" y="2903551"/>
                    </a:lnTo>
                    <a:lnTo>
                      <a:pt x="4182513" y="2914328"/>
                    </a:lnTo>
                    <a:lnTo>
                      <a:pt x="4177882" y="2947858"/>
                    </a:lnTo>
                    <a:lnTo>
                      <a:pt x="4177881" y="2947862"/>
                    </a:lnTo>
                    <a:lnTo>
                      <a:pt x="4177881" y="2947863"/>
                    </a:lnTo>
                    <a:cubicBezTo>
                      <a:pt x="4177512" y="2959157"/>
                      <a:pt x="4178512" y="2970576"/>
                      <a:pt x="4181465" y="2982149"/>
                    </a:cubicBezTo>
                    <a:lnTo>
                      <a:pt x="4193158" y="3077402"/>
                    </a:lnTo>
                    <a:lnTo>
                      <a:pt x="4180703" y="3172654"/>
                    </a:lnTo>
                    <a:cubicBezTo>
                      <a:pt x="4154794" y="3276480"/>
                      <a:pt x="4127362" y="3380305"/>
                      <a:pt x="4133076" y="3489467"/>
                    </a:cubicBezTo>
                    <a:cubicBezTo>
                      <a:pt x="4134028" y="3507563"/>
                      <a:pt x="4122407" y="3529090"/>
                      <a:pt x="4110977" y="3544713"/>
                    </a:cubicBezTo>
                    <a:cubicBezTo>
                      <a:pt x="4100119" y="3559668"/>
                      <a:pt x="4094260" y="3566812"/>
                      <a:pt x="4093355" y="3574408"/>
                    </a:cubicBezTo>
                    <a:lnTo>
                      <a:pt x="4093355" y="3574409"/>
                    </a:lnTo>
                    <a:cubicBezTo>
                      <a:pt x="4092450" y="3582005"/>
                      <a:pt x="4096499" y="3590054"/>
                      <a:pt x="4105453" y="3606818"/>
                    </a:cubicBezTo>
                    <a:cubicBezTo>
                      <a:pt x="4109835" y="3614820"/>
                      <a:pt x="4112501" y="3624726"/>
                      <a:pt x="4118979" y="3630633"/>
                    </a:cubicBezTo>
                    <a:lnTo>
                      <a:pt x="4136708" y="3654416"/>
                    </a:lnTo>
                    <a:lnTo>
                      <a:pt x="4140382" y="3668940"/>
                    </a:lnTo>
                    <a:lnTo>
                      <a:pt x="4143220" y="3680164"/>
                    </a:lnTo>
                    <a:lnTo>
                      <a:pt x="4139172" y="3734837"/>
                    </a:lnTo>
                    <a:lnTo>
                      <a:pt x="4139172" y="3734838"/>
                    </a:lnTo>
                    <a:cubicBezTo>
                      <a:pt x="4138220" y="3741316"/>
                      <a:pt x="4136886" y="3749126"/>
                      <a:pt x="4139554" y="3754653"/>
                    </a:cubicBezTo>
                    <a:lnTo>
                      <a:pt x="4145911" y="3789776"/>
                    </a:lnTo>
                    <a:lnTo>
                      <a:pt x="4130980" y="3822472"/>
                    </a:lnTo>
                    <a:cubicBezTo>
                      <a:pt x="4123932" y="3831902"/>
                      <a:pt x="4118312" y="3842046"/>
                      <a:pt x="4116645" y="3852619"/>
                    </a:cubicBezTo>
                    <a:lnTo>
                      <a:pt x="4116645" y="3852620"/>
                    </a:lnTo>
                    <a:lnTo>
                      <a:pt x="4117425" y="3868764"/>
                    </a:lnTo>
                    <a:lnTo>
                      <a:pt x="4126028" y="3885337"/>
                    </a:lnTo>
                    <a:lnTo>
                      <a:pt x="4126028" y="3885339"/>
                    </a:lnTo>
                    <a:cubicBezTo>
                      <a:pt x="4135744" y="3897722"/>
                      <a:pt x="4143150" y="3910319"/>
                      <a:pt x="4148409" y="3923125"/>
                    </a:cubicBezTo>
                    <a:lnTo>
                      <a:pt x="4157913" y="3962160"/>
                    </a:lnTo>
                    <a:lnTo>
                      <a:pt x="4142221" y="4043838"/>
                    </a:lnTo>
                    <a:lnTo>
                      <a:pt x="4142220" y="4043839"/>
                    </a:lnTo>
                    <a:cubicBezTo>
                      <a:pt x="4133457" y="4063842"/>
                      <a:pt x="4128075" y="4083702"/>
                      <a:pt x="4127099" y="4103825"/>
                    </a:cubicBezTo>
                    <a:lnTo>
                      <a:pt x="4127099" y="4103826"/>
                    </a:lnTo>
                    <a:lnTo>
                      <a:pt x="4129066" y="4134256"/>
                    </a:lnTo>
                    <a:lnTo>
                      <a:pt x="4138410" y="4165382"/>
                    </a:lnTo>
                    <a:lnTo>
                      <a:pt x="4138410" y="4165384"/>
                    </a:lnTo>
                    <a:lnTo>
                      <a:pt x="4142315" y="4192388"/>
                    </a:lnTo>
                    <a:lnTo>
                      <a:pt x="4142315" y="4192387"/>
                    </a:lnTo>
                    <a:cubicBezTo>
                      <a:pt x="4142411" y="4182767"/>
                      <a:pt x="4141839" y="4173480"/>
                      <a:pt x="4138410" y="4165383"/>
                    </a:cubicBezTo>
                    <a:lnTo>
                      <a:pt x="4138410" y="4165382"/>
                    </a:lnTo>
                    <a:lnTo>
                      <a:pt x="4127099" y="4103826"/>
                    </a:lnTo>
                    <a:lnTo>
                      <a:pt x="4142220" y="4043840"/>
                    </a:lnTo>
                    <a:lnTo>
                      <a:pt x="4142221" y="4043838"/>
                    </a:lnTo>
                    <a:lnTo>
                      <a:pt x="4155523" y="4002410"/>
                    </a:lnTo>
                    <a:lnTo>
                      <a:pt x="4157913" y="3962160"/>
                    </a:lnTo>
                    <a:lnTo>
                      <a:pt x="4157913" y="3962159"/>
                    </a:lnTo>
                    <a:cubicBezTo>
                      <a:pt x="4155651" y="3935727"/>
                      <a:pt x="4145460" y="3910104"/>
                      <a:pt x="4126028" y="3885338"/>
                    </a:cubicBezTo>
                    <a:lnTo>
                      <a:pt x="4126028" y="3885337"/>
                    </a:lnTo>
                    <a:lnTo>
                      <a:pt x="4116645" y="3852620"/>
                    </a:lnTo>
                    <a:lnTo>
                      <a:pt x="4130980" y="3822473"/>
                    </a:lnTo>
                    <a:cubicBezTo>
                      <a:pt x="4139172" y="3811614"/>
                      <a:pt x="4144316" y="3800897"/>
                      <a:pt x="4145911" y="3789777"/>
                    </a:cubicBezTo>
                    <a:lnTo>
                      <a:pt x="4145911" y="3789776"/>
                    </a:lnTo>
                    <a:cubicBezTo>
                      <a:pt x="4147507" y="3778655"/>
                      <a:pt x="4145554" y="3767130"/>
                      <a:pt x="4139554" y="3754652"/>
                    </a:cubicBezTo>
                    <a:lnTo>
                      <a:pt x="4139172" y="3734838"/>
                    </a:lnTo>
                    <a:lnTo>
                      <a:pt x="4143220" y="3680164"/>
                    </a:lnTo>
                    <a:lnTo>
                      <a:pt x="4143220" y="3680163"/>
                    </a:lnTo>
                    <a:lnTo>
                      <a:pt x="4140382" y="3668940"/>
                    </a:lnTo>
                    <a:lnTo>
                      <a:pt x="4136708" y="3654416"/>
                    </a:lnTo>
                    <a:lnTo>
                      <a:pt x="4136708" y="3654416"/>
                    </a:lnTo>
                    <a:lnTo>
                      <a:pt x="4136708" y="3654415"/>
                    </a:lnTo>
                    <a:cubicBezTo>
                      <a:pt x="4132898" y="3646123"/>
                      <a:pt x="4127219" y="3638157"/>
                      <a:pt x="4118979" y="3630632"/>
                    </a:cubicBezTo>
                    <a:cubicBezTo>
                      <a:pt x="4112501" y="3624725"/>
                      <a:pt x="4109835" y="3614819"/>
                      <a:pt x="4105453" y="3606817"/>
                    </a:cubicBezTo>
                    <a:cubicBezTo>
                      <a:pt x="4100976" y="3598435"/>
                      <a:pt x="4097725" y="3592232"/>
                      <a:pt x="4095707" y="3587174"/>
                    </a:cubicBezTo>
                    <a:lnTo>
                      <a:pt x="4093355" y="3574408"/>
                    </a:lnTo>
                    <a:lnTo>
                      <a:pt x="4098434" y="3562321"/>
                    </a:lnTo>
                    <a:cubicBezTo>
                      <a:pt x="4101369" y="3557716"/>
                      <a:pt x="4105548" y="3552191"/>
                      <a:pt x="4110977" y="3544714"/>
                    </a:cubicBezTo>
                    <a:cubicBezTo>
                      <a:pt x="4122407" y="3529091"/>
                      <a:pt x="4134028" y="3507564"/>
                      <a:pt x="4133076" y="3489468"/>
                    </a:cubicBezTo>
                    <a:cubicBezTo>
                      <a:pt x="4127362" y="3380306"/>
                      <a:pt x="4154794" y="3276481"/>
                      <a:pt x="4180703" y="3172655"/>
                    </a:cubicBezTo>
                    <a:cubicBezTo>
                      <a:pt x="4188705" y="3140650"/>
                      <a:pt x="4192943" y="3109026"/>
                      <a:pt x="4193158" y="3077402"/>
                    </a:cubicBezTo>
                    <a:lnTo>
                      <a:pt x="4193158" y="3077401"/>
                    </a:lnTo>
                    <a:cubicBezTo>
                      <a:pt x="4193372" y="3045777"/>
                      <a:pt x="4189562" y="3014153"/>
                      <a:pt x="4181465" y="2982148"/>
                    </a:cubicBezTo>
                    <a:lnTo>
                      <a:pt x="4177881" y="2947863"/>
                    </a:lnTo>
                    <a:lnTo>
                      <a:pt x="4177882" y="2947858"/>
                    </a:lnTo>
                    <a:lnTo>
                      <a:pt x="4185787" y="2903551"/>
                    </a:lnTo>
                    <a:lnTo>
                      <a:pt x="4202421" y="2848794"/>
                    </a:lnTo>
                    <a:cubicBezTo>
                      <a:pt x="4203754" y="2844317"/>
                      <a:pt x="4207040" y="2839983"/>
                      <a:pt x="4211111" y="2836173"/>
                    </a:cubicBezTo>
                    <a:close/>
                    <a:moveTo>
                      <a:pt x="3726625" y="1508458"/>
                    </a:moveTo>
                    <a:lnTo>
                      <a:pt x="3698531" y="1596214"/>
                    </a:lnTo>
                    <a:cubicBezTo>
                      <a:pt x="3696054" y="1604979"/>
                      <a:pt x="3697579" y="1615837"/>
                      <a:pt x="3700436" y="1624981"/>
                    </a:cubicBezTo>
                    <a:cubicBezTo>
                      <a:pt x="3710152" y="1656224"/>
                      <a:pt x="3734537" y="1676037"/>
                      <a:pt x="3757017" y="1697754"/>
                    </a:cubicBezTo>
                    <a:cubicBezTo>
                      <a:pt x="3766924" y="1707280"/>
                      <a:pt x="3773972" y="1720424"/>
                      <a:pt x="3779686" y="1733189"/>
                    </a:cubicBezTo>
                    <a:cubicBezTo>
                      <a:pt x="3794357" y="1766336"/>
                      <a:pt x="3807501" y="1800247"/>
                      <a:pt x="3821407" y="1833776"/>
                    </a:cubicBezTo>
                    <a:cubicBezTo>
                      <a:pt x="3822741" y="1837014"/>
                      <a:pt x="3826170" y="1839680"/>
                      <a:pt x="3829028" y="1842159"/>
                    </a:cubicBezTo>
                    <a:cubicBezTo>
                      <a:pt x="3859129" y="1866923"/>
                      <a:pt x="3889418" y="1891498"/>
                      <a:pt x="3919519" y="1916455"/>
                    </a:cubicBezTo>
                    <a:cubicBezTo>
                      <a:pt x="3925233" y="1921217"/>
                      <a:pt x="3929425" y="1928077"/>
                      <a:pt x="3934949" y="1933220"/>
                    </a:cubicBezTo>
                    <a:cubicBezTo>
                      <a:pt x="3942569" y="1940460"/>
                      <a:pt x="3949810" y="1949604"/>
                      <a:pt x="3958954" y="1953414"/>
                    </a:cubicBezTo>
                    <a:cubicBezTo>
                      <a:pt x="3987719" y="1965225"/>
                      <a:pt x="4000103" y="1987895"/>
                      <a:pt x="4005437" y="2016470"/>
                    </a:cubicBezTo>
                    <a:cubicBezTo>
                      <a:pt x="4010390" y="2042571"/>
                      <a:pt x="4014582" y="2068670"/>
                      <a:pt x="4020296" y="2094579"/>
                    </a:cubicBezTo>
                    <a:cubicBezTo>
                      <a:pt x="4027154" y="2126202"/>
                      <a:pt x="4034584" y="2157637"/>
                      <a:pt x="4042967" y="2188880"/>
                    </a:cubicBezTo>
                    <a:cubicBezTo>
                      <a:pt x="4046587" y="2202405"/>
                      <a:pt x="4050777" y="2216693"/>
                      <a:pt x="4058207" y="2228315"/>
                    </a:cubicBezTo>
                    <a:cubicBezTo>
                      <a:pt x="4078782" y="2260891"/>
                      <a:pt x="4092688" y="2295754"/>
                      <a:pt x="4087164" y="2334045"/>
                    </a:cubicBezTo>
                    <a:cubicBezTo>
                      <a:pt x="4082782" y="2364716"/>
                      <a:pt x="4094022" y="2390435"/>
                      <a:pt x="4111549" y="2409486"/>
                    </a:cubicBezTo>
                    <a:cubicBezTo>
                      <a:pt x="4119503" y="2418155"/>
                      <a:pt x="4125016" y="2426977"/>
                      <a:pt x="4128650" y="2435913"/>
                    </a:cubicBezTo>
                    <a:lnTo>
                      <a:pt x="4134481" y="2463018"/>
                    </a:lnTo>
                    <a:lnTo>
                      <a:pt x="4125839" y="2518262"/>
                    </a:lnTo>
                    <a:lnTo>
                      <a:pt x="4125838" y="2518264"/>
                    </a:lnTo>
                    <a:cubicBezTo>
                      <a:pt x="4123171" y="2527790"/>
                      <a:pt x="4122027" y="2536457"/>
                      <a:pt x="4122194" y="2545006"/>
                    </a:cubicBezTo>
                    <a:lnTo>
                      <a:pt x="4122194" y="2545007"/>
                    </a:lnTo>
                    <a:cubicBezTo>
                      <a:pt x="4122360" y="2553556"/>
                      <a:pt x="4123837" y="2561986"/>
                      <a:pt x="4126408" y="2571035"/>
                    </a:cubicBezTo>
                    <a:cubicBezTo>
                      <a:pt x="4138410" y="2612946"/>
                      <a:pt x="4170987" y="2640951"/>
                      <a:pt x="4199563" y="2668002"/>
                    </a:cubicBezTo>
                    <a:cubicBezTo>
                      <a:pt x="4223947" y="2691055"/>
                      <a:pt x="4237663" y="2716964"/>
                      <a:pt x="4247953" y="2745349"/>
                    </a:cubicBezTo>
                    <a:lnTo>
                      <a:pt x="4247954" y="2745352"/>
                    </a:lnTo>
                    <a:lnTo>
                      <a:pt x="4253873" y="2778006"/>
                    </a:lnTo>
                    <a:lnTo>
                      <a:pt x="4253453" y="2785440"/>
                    </a:lnTo>
                    <a:lnTo>
                      <a:pt x="4243374" y="2811780"/>
                    </a:lnTo>
                    <a:lnTo>
                      <a:pt x="4243371" y="2811787"/>
                    </a:lnTo>
                    <a:lnTo>
                      <a:pt x="4243372" y="2811787"/>
                    </a:lnTo>
                    <a:lnTo>
                      <a:pt x="4243374" y="2811780"/>
                    </a:lnTo>
                    <a:lnTo>
                      <a:pt x="4253025" y="2793023"/>
                    </a:lnTo>
                    <a:lnTo>
                      <a:pt x="4253453" y="2785440"/>
                    </a:lnTo>
                    <a:lnTo>
                      <a:pt x="4254654" y="2782305"/>
                    </a:lnTo>
                    <a:lnTo>
                      <a:pt x="4253873" y="2778006"/>
                    </a:lnTo>
                    <a:lnTo>
                      <a:pt x="4254284" y="2770758"/>
                    </a:lnTo>
                    <a:lnTo>
                      <a:pt x="4247954" y="2745352"/>
                    </a:lnTo>
                    <a:lnTo>
                      <a:pt x="4247953" y="2745348"/>
                    </a:lnTo>
                    <a:cubicBezTo>
                      <a:pt x="4237663" y="2716963"/>
                      <a:pt x="4223947" y="2691054"/>
                      <a:pt x="4199563" y="2668001"/>
                    </a:cubicBezTo>
                    <a:cubicBezTo>
                      <a:pt x="4170987" y="2640950"/>
                      <a:pt x="4138410" y="2612945"/>
                      <a:pt x="4126408" y="2571034"/>
                    </a:cubicBezTo>
                    <a:lnTo>
                      <a:pt x="4122194" y="2545007"/>
                    </a:lnTo>
                    <a:lnTo>
                      <a:pt x="4125838" y="2518265"/>
                    </a:lnTo>
                    <a:lnTo>
                      <a:pt x="4125839" y="2518262"/>
                    </a:lnTo>
                    <a:lnTo>
                      <a:pt x="4132419" y="2490551"/>
                    </a:lnTo>
                    <a:lnTo>
                      <a:pt x="4134481" y="2463018"/>
                    </a:lnTo>
                    <a:lnTo>
                      <a:pt x="4134481" y="2463017"/>
                    </a:lnTo>
                    <a:cubicBezTo>
                      <a:pt x="4133600" y="2444777"/>
                      <a:pt x="4127457" y="2426822"/>
                      <a:pt x="4111549" y="2409485"/>
                    </a:cubicBezTo>
                    <a:cubicBezTo>
                      <a:pt x="4094022" y="2390434"/>
                      <a:pt x="4082782" y="2364715"/>
                      <a:pt x="4087164" y="2334044"/>
                    </a:cubicBezTo>
                    <a:cubicBezTo>
                      <a:pt x="4092688" y="2295753"/>
                      <a:pt x="4078782" y="2260890"/>
                      <a:pt x="4058207" y="2228314"/>
                    </a:cubicBezTo>
                    <a:cubicBezTo>
                      <a:pt x="4050777" y="2216692"/>
                      <a:pt x="4046587" y="2202404"/>
                      <a:pt x="4042967" y="2188879"/>
                    </a:cubicBezTo>
                    <a:cubicBezTo>
                      <a:pt x="4034584" y="2157636"/>
                      <a:pt x="4027154" y="2126201"/>
                      <a:pt x="4020296" y="2094578"/>
                    </a:cubicBezTo>
                    <a:cubicBezTo>
                      <a:pt x="4014582" y="2068669"/>
                      <a:pt x="4010390" y="2042570"/>
                      <a:pt x="4005437" y="2016469"/>
                    </a:cubicBezTo>
                    <a:cubicBezTo>
                      <a:pt x="4000103" y="1987894"/>
                      <a:pt x="3987719" y="1965224"/>
                      <a:pt x="3958954" y="1953413"/>
                    </a:cubicBezTo>
                    <a:cubicBezTo>
                      <a:pt x="3949810" y="1949603"/>
                      <a:pt x="3942569" y="1940459"/>
                      <a:pt x="3934949" y="1933219"/>
                    </a:cubicBezTo>
                    <a:cubicBezTo>
                      <a:pt x="3929425" y="1928076"/>
                      <a:pt x="3925233" y="1921216"/>
                      <a:pt x="3919519" y="1916454"/>
                    </a:cubicBezTo>
                    <a:cubicBezTo>
                      <a:pt x="3889418" y="1891497"/>
                      <a:pt x="3859129" y="1866922"/>
                      <a:pt x="3829028" y="1842158"/>
                    </a:cubicBezTo>
                    <a:cubicBezTo>
                      <a:pt x="3826170" y="1839679"/>
                      <a:pt x="3822741" y="1837013"/>
                      <a:pt x="3821407" y="1833775"/>
                    </a:cubicBezTo>
                    <a:cubicBezTo>
                      <a:pt x="3807501" y="1800246"/>
                      <a:pt x="3794358" y="1766335"/>
                      <a:pt x="3779686" y="1733188"/>
                    </a:cubicBezTo>
                    <a:cubicBezTo>
                      <a:pt x="3773972" y="1720423"/>
                      <a:pt x="3766924" y="1707279"/>
                      <a:pt x="3757018" y="1697753"/>
                    </a:cubicBezTo>
                    <a:cubicBezTo>
                      <a:pt x="3734538" y="1676036"/>
                      <a:pt x="3710152" y="1656223"/>
                      <a:pt x="3700436" y="1624980"/>
                    </a:cubicBezTo>
                    <a:cubicBezTo>
                      <a:pt x="3697580" y="1615836"/>
                      <a:pt x="3696055" y="1604978"/>
                      <a:pt x="3698532" y="1596213"/>
                    </a:cubicBezTo>
                    <a:close/>
                    <a:moveTo>
                      <a:pt x="3745230" y="1459073"/>
                    </a:moveTo>
                    <a:lnTo>
                      <a:pt x="3745229" y="1459074"/>
                    </a:lnTo>
                    <a:lnTo>
                      <a:pt x="3736012" y="1481572"/>
                    </a:lnTo>
                    <a:close/>
                    <a:moveTo>
                      <a:pt x="3764423" y="1268758"/>
                    </a:moveTo>
                    <a:cubicBezTo>
                      <a:pt x="3764875" y="1275402"/>
                      <a:pt x="3766447" y="1281689"/>
                      <a:pt x="3769590" y="1286070"/>
                    </a:cubicBezTo>
                    <a:cubicBezTo>
                      <a:pt x="3784163" y="1306930"/>
                      <a:pt x="3790403" y="1328553"/>
                      <a:pt x="3791927" y="1350628"/>
                    </a:cubicBezTo>
                    <a:lnTo>
                      <a:pt x="3786333" y="1413840"/>
                    </a:lnTo>
                    <a:lnTo>
                      <a:pt x="3791928" y="1350627"/>
                    </a:lnTo>
                    <a:cubicBezTo>
                      <a:pt x="3790403" y="1328552"/>
                      <a:pt x="3784164" y="1306930"/>
                      <a:pt x="3769590" y="1286069"/>
                    </a:cubicBezTo>
                    <a:close/>
                    <a:moveTo>
                      <a:pt x="3706152" y="773035"/>
                    </a:moveTo>
                    <a:lnTo>
                      <a:pt x="3706152" y="773036"/>
                    </a:lnTo>
                    <a:cubicBezTo>
                      <a:pt x="3708438" y="800277"/>
                      <a:pt x="3711676" y="827330"/>
                      <a:pt x="3714152" y="854380"/>
                    </a:cubicBezTo>
                    <a:cubicBezTo>
                      <a:pt x="3716438" y="878957"/>
                      <a:pt x="3717200" y="903723"/>
                      <a:pt x="3745205" y="915344"/>
                    </a:cubicBezTo>
                    <a:cubicBezTo>
                      <a:pt x="3749587" y="917060"/>
                      <a:pt x="3752825" y="922774"/>
                      <a:pt x="3755683" y="927156"/>
                    </a:cubicBezTo>
                    <a:cubicBezTo>
                      <a:pt x="3799691" y="994786"/>
                      <a:pt x="3798547" y="1030981"/>
                      <a:pt x="3752063" y="1097088"/>
                    </a:cubicBezTo>
                    <a:cubicBezTo>
                      <a:pt x="3747301" y="1103946"/>
                      <a:pt x="3743871" y="1118614"/>
                      <a:pt x="3747681" y="1123186"/>
                    </a:cubicBezTo>
                    <a:cubicBezTo>
                      <a:pt x="3763493" y="1142618"/>
                      <a:pt x="3770542" y="1162954"/>
                      <a:pt x="3772400" y="1184029"/>
                    </a:cubicBezTo>
                    <a:cubicBezTo>
                      <a:pt x="3770542" y="1162954"/>
                      <a:pt x="3763494" y="1142617"/>
                      <a:pt x="3747682" y="1123185"/>
                    </a:cubicBezTo>
                    <a:cubicBezTo>
                      <a:pt x="3743872" y="1118613"/>
                      <a:pt x="3747302" y="1103945"/>
                      <a:pt x="3752064" y="1097087"/>
                    </a:cubicBezTo>
                    <a:cubicBezTo>
                      <a:pt x="3798548" y="1030980"/>
                      <a:pt x="3799692" y="994785"/>
                      <a:pt x="3755684" y="927155"/>
                    </a:cubicBezTo>
                    <a:cubicBezTo>
                      <a:pt x="3752826" y="922773"/>
                      <a:pt x="3749588" y="917059"/>
                      <a:pt x="3745206" y="915343"/>
                    </a:cubicBezTo>
                    <a:cubicBezTo>
                      <a:pt x="3717200" y="903722"/>
                      <a:pt x="3716438" y="878956"/>
                      <a:pt x="3714152" y="854379"/>
                    </a:cubicBezTo>
                    <a:close/>
                    <a:moveTo>
                      <a:pt x="3761553" y="517851"/>
                    </a:moveTo>
                    <a:lnTo>
                      <a:pt x="3752635" y="556048"/>
                    </a:lnTo>
                    <a:cubicBezTo>
                      <a:pt x="3750539" y="564049"/>
                      <a:pt x="3745015" y="572623"/>
                      <a:pt x="3746157" y="580051"/>
                    </a:cubicBezTo>
                    <a:cubicBezTo>
                      <a:pt x="3749491" y="601579"/>
                      <a:pt x="3747062" y="622201"/>
                      <a:pt x="3742776" y="642538"/>
                    </a:cubicBezTo>
                    <a:lnTo>
                      <a:pt x="3730253" y="694928"/>
                    </a:lnTo>
                    <a:lnTo>
                      <a:pt x="3742777" y="642537"/>
                    </a:lnTo>
                    <a:cubicBezTo>
                      <a:pt x="3747063" y="622201"/>
                      <a:pt x="3749492" y="601578"/>
                      <a:pt x="3746158" y="580050"/>
                    </a:cubicBezTo>
                    <a:cubicBezTo>
                      <a:pt x="3745016" y="572622"/>
                      <a:pt x="3750540" y="564048"/>
                      <a:pt x="3752636" y="556047"/>
                    </a:cubicBezTo>
                    <a:close/>
                    <a:moveTo>
                      <a:pt x="3774848" y="298169"/>
                    </a:moveTo>
                    <a:lnTo>
                      <a:pt x="3760065" y="313534"/>
                    </a:lnTo>
                    <a:cubicBezTo>
                      <a:pt x="3755873" y="316390"/>
                      <a:pt x="3758159" y="330299"/>
                      <a:pt x="3759493" y="338871"/>
                    </a:cubicBezTo>
                    <a:lnTo>
                      <a:pt x="3759500" y="338900"/>
                    </a:lnTo>
                    <a:lnTo>
                      <a:pt x="3769400" y="395640"/>
                    </a:lnTo>
                    <a:lnTo>
                      <a:pt x="3765590" y="367328"/>
                    </a:lnTo>
                    <a:lnTo>
                      <a:pt x="3759500" y="338900"/>
                    </a:lnTo>
                    <a:lnTo>
                      <a:pt x="3759494" y="338870"/>
                    </a:lnTo>
                    <a:cubicBezTo>
                      <a:pt x="3758160" y="330298"/>
                      <a:pt x="3755874" y="316389"/>
                      <a:pt x="3760066" y="313533"/>
                    </a:cubicBezTo>
                    <a:close/>
                    <a:moveTo>
                      <a:pt x="3782393" y="281568"/>
                    </a:moveTo>
                    <a:lnTo>
                      <a:pt x="3777498" y="295415"/>
                    </a:lnTo>
                    <a:lnTo>
                      <a:pt x="3777499" y="295415"/>
                    </a:lnTo>
                    <a:close/>
                    <a:moveTo>
                      <a:pt x="3769073" y="24486"/>
                    </a:moveTo>
                    <a:lnTo>
                      <a:pt x="3766810" y="74129"/>
                    </a:lnTo>
                    <a:cubicBezTo>
                      <a:pt x="3767733" y="91492"/>
                      <a:pt x="3770043" y="108703"/>
                      <a:pt x="3772734" y="125861"/>
                    </a:cubicBezTo>
                    <a:lnTo>
                      <a:pt x="3777129" y="153387"/>
                    </a:lnTo>
                    <a:lnTo>
                      <a:pt x="3785402" y="228944"/>
                    </a:lnTo>
                    <a:lnTo>
                      <a:pt x="3780943" y="177271"/>
                    </a:lnTo>
                    <a:lnTo>
                      <a:pt x="3777129" y="153387"/>
                    </a:lnTo>
                    <a:lnTo>
                      <a:pt x="3776930" y="151569"/>
                    </a:lnTo>
                    <a:cubicBezTo>
                      <a:pt x="3772700" y="125876"/>
                      <a:pt x="3768195" y="100174"/>
                      <a:pt x="3766811" y="74129"/>
                    </a:cubicBezTo>
                    <a:close/>
                    <a:moveTo>
                      <a:pt x="3766492" y="0"/>
                    </a:moveTo>
                    <a:lnTo>
                      <a:pt x="4230600" y="0"/>
                    </a:lnTo>
                    <a:lnTo>
                      <a:pt x="4229473" y="2817"/>
                    </a:lnTo>
                    <a:cubicBezTo>
                      <a:pt x="4221092" y="21486"/>
                      <a:pt x="4218423" y="43012"/>
                      <a:pt x="4215375" y="63587"/>
                    </a:cubicBezTo>
                    <a:cubicBezTo>
                      <a:pt x="4209851" y="101308"/>
                      <a:pt x="4206421" y="139219"/>
                      <a:pt x="4201468" y="176939"/>
                    </a:cubicBezTo>
                    <a:cubicBezTo>
                      <a:pt x="4200325" y="184941"/>
                      <a:pt x="4198231" y="194085"/>
                      <a:pt x="4193466" y="200182"/>
                    </a:cubicBezTo>
                    <a:cubicBezTo>
                      <a:pt x="4161461" y="241901"/>
                      <a:pt x="4152508" y="292579"/>
                      <a:pt x="4155554" y="340774"/>
                    </a:cubicBezTo>
                    <a:cubicBezTo>
                      <a:pt x="4157843" y="378686"/>
                      <a:pt x="4159557" y="415835"/>
                      <a:pt x="4156319" y="453364"/>
                    </a:cubicBezTo>
                    <a:cubicBezTo>
                      <a:pt x="4156127" y="456222"/>
                      <a:pt x="4156509" y="460032"/>
                      <a:pt x="4158033" y="462126"/>
                    </a:cubicBezTo>
                    <a:cubicBezTo>
                      <a:pt x="4168129" y="475081"/>
                      <a:pt x="4168891" y="488607"/>
                      <a:pt x="4170605" y="505182"/>
                    </a:cubicBezTo>
                    <a:cubicBezTo>
                      <a:pt x="4173083" y="528615"/>
                      <a:pt x="4171367" y="550141"/>
                      <a:pt x="4167177" y="571860"/>
                    </a:cubicBezTo>
                    <a:cubicBezTo>
                      <a:pt x="4164129" y="587672"/>
                      <a:pt x="4157843" y="603673"/>
                      <a:pt x="4149840" y="617772"/>
                    </a:cubicBezTo>
                    <a:cubicBezTo>
                      <a:pt x="4138600" y="637392"/>
                      <a:pt x="4134220" y="656255"/>
                      <a:pt x="4149078" y="674923"/>
                    </a:cubicBezTo>
                    <a:cubicBezTo>
                      <a:pt x="4164891" y="695116"/>
                      <a:pt x="4159367" y="717977"/>
                      <a:pt x="4159937" y="740268"/>
                    </a:cubicBezTo>
                    <a:cubicBezTo>
                      <a:pt x="4160129" y="749982"/>
                      <a:pt x="4159747" y="760270"/>
                      <a:pt x="4162223" y="769605"/>
                    </a:cubicBezTo>
                    <a:cubicBezTo>
                      <a:pt x="4169273" y="796655"/>
                      <a:pt x="4179941" y="822756"/>
                      <a:pt x="4184703" y="850189"/>
                    </a:cubicBezTo>
                    <a:cubicBezTo>
                      <a:pt x="4187370" y="865430"/>
                      <a:pt x="4182607" y="882384"/>
                      <a:pt x="4179179" y="898198"/>
                    </a:cubicBezTo>
                    <a:cubicBezTo>
                      <a:pt x="4175559" y="914200"/>
                      <a:pt x="4170035" y="930011"/>
                      <a:pt x="4164319" y="945444"/>
                    </a:cubicBezTo>
                    <a:cubicBezTo>
                      <a:pt x="4160509" y="955920"/>
                      <a:pt x="4156889" y="967350"/>
                      <a:pt x="4150030" y="975733"/>
                    </a:cubicBezTo>
                    <a:cubicBezTo>
                      <a:pt x="4134410" y="994785"/>
                      <a:pt x="4131742" y="1014406"/>
                      <a:pt x="4139934" y="1036887"/>
                    </a:cubicBezTo>
                    <a:cubicBezTo>
                      <a:pt x="4141268" y="1040315"/>
                      <a:pt x="4141268" y="1044315"/>
                      <a:pt x="4141458" y="1048125"/>
                    </a:cubicBezTo>
                    <a:cubicBezTo>
                      <a:pt x="4145458" y="1109091"/>
                      <a:pt x="4147936" y="1170051"/>
                      <a:pt x="4154032" y="1230633"/>
                    </a:cubicBezTo>
                    <a:cubicBezTo>
                      <a:pt x="4156509" y="1255206"/>
                      <a:pt x="4167367" y="1278829"/>
                      <a:pt x="4174225" y="1303024"/>
                    </a:cubicBezTo>
                    <a:cubicBezTo>
                      <a:pt x="4175559" y="1307978"/>
                      <a:pt x="4177655" y="1313504"/>
                      <a:pt x="4176701" y="1318456"/>
                    </a:cubicBezTo>
                    <a:cubicBezTo>
                      <a:pt x="4167177" y="1372368"/>
                      <a:pt x="4181083" y="1422854"/>
                      <a:pt x="4199372" y="1472575"/>
                    </a:cubicBezTo>
                    <a:cubicBezTo>
                      <a:pt x="4201278" y="1477717"/>
                      <a:pt x="4200706" y="1484004"/>
                      <a:pt x="4200325" y="1489720"/>
                    </a:cubicBezTo>
                    <a:cubicBezTo>
                      <a:pt x="4198993" y="1505724"/>
                      <a:pt x="4192324" y="1523059"/>
                      <a:pt x="4196324" y="1537537"/>
                    </a:cubicBezTo>
                    <a:cubicBezTo>
                      <a:pt x="4207374" y="1576019"/>
                      <a:pt x="4220709" y="1614120"/>
                      <a:pt x="4237474" y="1650317"/>
                    </a:cubicBezTo>
                    <a:cubicBezTo>
                      <a:pt x="4254428" y="1687086"/>
                      <a:pt x="4268716" y="1721185"/>
                      <a:pt x="4251572" y="1763287"/>
                    </a:cubicBezTo>
                    <a:cubicBezTo>
                      <a:pt x="4244332" y="1781194"/>
                      <a:pt x="4249476" y="1804816"/>
                      <a:pt x="4251380" y="1825393"/>
                    </a:cubicBezTo>
                    <a:cubicBezTo>
                      <a:pt x="4252904" y="1840441"/>
                      <a:pt x="4261478" y="1854920"/>
                      <a:pt x="4261478" y="1869780"/>
                    </a:cubicBezTo>
                    <a:cubicBezTo>
                      <a:pt x="4261478" y="1909408"/>
                      <a:pt x="4271574" y="1944649"/>
                      <a:pt x="4292149" y="1978940"/>
                    </a:cubicBezTo>
                    <a:cubicBezTo>
                      <a:pt x="4300150" y="1992279"/>
                      <a:pt x="4294815" y="2013043"/>
                      <a:pt x="4296911" y="2030378"/>
                    </a:cubicBezTo>
                    <a:cubicBezTo>
                      <a:pt x="4299388" y="2048668"/>
                      <a:pt x="4301673" y="2067525"/>
                      <a:pt x="4307201" y="2085054"/>
                    </a:cubicBezTo>
                    <a:cubicBezTo>
                      <a:pt x="4321679" y="2130393"/>
                      <a:pt x="4338062" y="2175163"/>
                      <a:pt x="4353302" y="2220312"/>
                    </a:cubicBezTo>
                    <a:cubicBezTo>
                      <a:pt x="4365877" y="2257459"/>
                      <a:pt x="4355970" y="2294039"/>
                      <a:pt x="4350636" y="2330806"/>
                    </a:cubicBezTo>
                    <a:cubicBezTo>
                      <a:pt x="4347205" y="2353859"/>
                      <a:pt x="4339013" y="2375383"/>
                      <a:pt x="4351206" y="2401292"/>
                    </a:cubicBezTo>
                    <a:cubicBezTo>
                      <a:pt x="4362828" y="2426059"/>
                      <a:pt x="4360160" y="2457492"/>
                      <a:pt x="4366446" y="2485307"/>
                    </a:cubicBezTo>
                    <a:cubicBezTo>
                      <a:pt x="4371781" y="2508742"/>
                      <a:pt x="4380354" y="2531409"/>
                      <a:pt x="4388736" y="2554079"/>
                    </a:cubicBezTo>
                    <a:cubicBezTo>
                      <a:pt x="4400168" y="2584942"/>
                      <a:pt x="4412167" y="2615421"/>
                      <a:pt x="4406453" y="2649143"/>
                    </a:cubicBezTo>
                    <a:cubicBezTo>
                      <a:pt x="4399976" y="2687436"/>
                      <a:pt x="4424359" y="2713723"/>
                      <a:pt x="4440554" y="2743826"/>
                    </a:cubicBezTo>
                    <a:cubicBezTo>
                      <a:pt x="4451603" y="2764590"/>
                      <a:pt x="4459795" y="2787259"/>
                      <a:pt x="4466653" y="2809930"/>
                    </a:cubicBezTo>
                    <a:cubicBezTo>
                      <a:pt x="4475607" y="2840219"/>
                      <a:pt x="4480941" y="2871462"/>
                      <a:pt x="4489705" y="2901943"/>
                    </a:cubicBezTo>
                    <a:cubicBezTo>
                      <a:pt x="4502848" y="2948047"/>
                      <a:pt x="4513137" y="2994722"/>
                      <a:pt x="4505897" y="3042728"/>
                    </a:cubicBezTo>
                    <a:cubicBezTo>
                      <a:pt x="4502659" y="3064827"/>
                      <a:pt x="4502848" y="3085403"/>
                      <a:pt x="4507613" y="3107500"/>
                    </a:cubicBezTo>
                    <a:cubicBezTo>
                      <a:pt x="4515422" y="3143695"/>
                      <a:pt x="4516376" y="3180844"/>
                      <a:pt x="4545521" y="3209993"/>
                    </a:cubicBezTo>
                    <a:cubicBezTo>
                      <a:pt x="4555811" y="3220280"/>
                      <a:pt x="4558477" y="3238758"/>
                      <a:pt x="4563811" y="3253809"/>
                    </a:cubicBezTo>
                    <a:cubicBezTo>
                      <a:pt x="4570099" y="3271145"/>
                      <a:pt x="4566858" y="3283908"/>
                      <a:pt x="4548570" y="3293244"/>
                    </a:cubicBezTo>
                    <a:cubicBezTo>
                      <a:pt x="4540379" y="3297434"/>
                      <a:pt x="4532378" y="3309437"/>
                      <a:pt x="4531043" y="3318771"/>
                    </a:cubicBezTo>
                    <a:cubicBezTo>
                      <a:pt x="4527043" y="3346776"/>
                      <a:pt x="4532950" y="3372495"/>
                      <a:pt x="4545904" y="3399546"/>
                    </a:cubicBezTo>
                    <a:cubicBezTo>
                      <a:pt x="4558096" y="3424883"/>
                      <a:pt x="4556762" y="3456508"/>
                      <a:pt x="4561524" y="3485275"/>
                    </a:cubicBezTo>
                    <a:cubicBezTo>
                      <a:pt x="4564954" y="3505657"/>
                      <a:pt x="4572002" y="3526042"/>
                      <a:pt x="4572002" y="3546617"/>
                    </a:cubicBezTo>
                    <a:cubicBezTo>
                      <a:pt x="4572002" y="3572146"/>
                      <a:pt x="4565907" y="3597482"/>
                      <a:pt x="4563620" y="3623201"/>
                    </a:cubicBezTo>
                    <a:cubicBezTo>
                      <a:pt x="4561716" y="3643204"/>
                      <a:pt x="4562478" y="3663589"/>
                      <a:pt x="4560192" y="3683591"/>
                    </a:cubicBezTo>
                    <a:cubicBezTo>
                      <a:pt x="4558477" y="3699976"/>
                      <a:pt x="4554096" y="3716168"/>
                      <a:pt x="4550476" y="3732361"/>
                    </a:cubicBezTo>
                    <a:cubicBezTo>
                      <a:pt x="4549142" y="3738267"/>
                      <a:pt x="4543998" y="3744173"/>
                      <a:pt x="4544759" y="3749506"/>
                    </a:cubicBezTo>
                    <a:cubicBezTo>
                      <a:pt x="4552953" y="3802467"/>
                      <a:pt x="4516376" y="3840569"/>
                      <a:pt x="4500182" y="3885338"/>
                    </a:cubicBezTo>
                    <a:cubicBezTo>
                      <a:pt x="4483035" y="3932394"/>
                      <a:pt x="4456748" y="3977925"/>
                      <a:pt x="4464557" y="4030503"/>
                    </a:cubicBezTo>
                    <a:cubicBezTo>
                      <a:pt x="4469319" y="4062318"/>
                      <a:pt x="4480369" y="4092989"/>
                      <a:pt x="4487039" y="4124614"/>
                    </a:cubicBezTo>
                    <a:cubicBezTo>
                      <a:pt x="4489324" y="4135854"/>
                      <a:pt x="4488943" y="4148427"/>
                      <a:pt x="4486656" y="4159667"/>
                    </a:cubicBezTo>
                    <a:cubicBezTo>
                      <a:pt x="4476177" y="4213961"/>
                      <a:pt x="4474653" y="4267493"/>
                      <a:pt x="4491801" y="4320837"/>
                    </a:cubicBezTo>
                    <a:cubicBezTo>
                      <a:pt x="4494659" y="4329979"/>
                      <a:pt x="4497325" y="4339695"/>
                      <a:pt x="4497325" y="4349222"/>
                    </a:cubicBezTo>
                    <a:cubicBezTo>
                      <a:pt x="4497325" y="4401419"/>
                      <a:pt x="4493324" y="4452665"/>
                      <a:pt x="4474653" y="4502579"/>
                    </a:cubicBezTo>
                    <a:cubicBezTo>
                      <a:pt x="4468368" y="4519343"/>
                      <a:pt x="4472368" y="4539728"/>
                      <a:pt x="4470844" y="4558207"/>
                    </a:cubicBezTo>
                    <a:cubicBezTo>
                      <a:pt x="4469511" y="4575351"/>
                      <a:pt x="4468940" y="4592878"/>
                      <a:pt x="4464557" y="4609452"/>
                    </a:cubicBezTo>
                    <a:cubicBezTo>
                      <a:pt x="4458082" y="4633647"/>
                      <a:pt x="4457320" y="4656126"/>
                      <a:pt x="4463033" y="4681083"/>
                    </a:cubicBezTo>
                    <a:cubicBezTo>
                      <a:pt x="4468368" y="4704895"/>
                      <a:pt x="4465702" y="4730614"/>
                      <a:pt x="4465891" y="4755381"/>
                    </a:cubicBezTo>
                    <a:cubicBezTo>
                      <a:pt x="4466082" y="4783004"/>
                      <a:pt x="4466272" y="4810627"/>
                      <a:pt x="4465319" y="4838250"/>
                    </a:cubicBezTo>
                    <a:cubicBezTo>
                      <a:pt x="4464940" y="4849300"/>
                      <a:pt x="4457320" y="4861873"/>
                      <a:pt x="4460367" y="4871019"/>
                    </a:cubicBezTo>
                    <a:cubicBezTo>
                      <a:pt x="4470653" y="4900546"/>
                      <a:pt x="4458271" y="4930075"/>
                      <a:pt x="4463795" y="4959602"/>
                    </a:cubicBezTo>
                    <a:cubicBezTo>
                      <a:pt x="4466653" y="4974082"/>
                      <a:pt x="4458844" y="4990465"/>
                      <a:pt x="4458082" y="5006086"/>
                    </a:cubicBezTo>
                    <a:cubicBezTo>
                      <a:pt x="4456748" y="5031614"/>
                      <a:pt x="4457320" y="5057141"/>
                      <a:pt x="4456937" y="5082670"/>
                    </a:cubicBezTo>
                    <a:cubicBezTo>
                      <a:pt x="4456748" y="5091052"/>
                      <a:pt x="4455986" y="5099245"/>
                      <a:pt x="4455603" y="5107627"/>
                    </a:cubicBezTo>
                    <a:cubicBezTo>
                      <a:pt x="4455223" y="5115057"/>
                      <a:pt x="4453508" y="5122867"/>
                      <a:pt x="4454840" y="5129916"/>
                    </a:cubicBezTo>
                    <a:cubicBezTo>
                      <a:pt x="4459605" y="5155445"/>
                      <a:pt x="4467415" y="5180591"/>
                      <a:pt x="4470464" y="5206308"/>
                    </a:cubicBezTo>
                    <a:cubicBezTo>
                      <a:pt x="4473130" y="5228597"/>
                      <a:pt x="4469511" y="5251650"/>
                      <a:pt x="4471415" y="5274129"/>
                    </a:cubicBezTo>
                    <a:cubicBezTo>
                      <a:pt x="4474653" y="5313754"/>
                      <a:pt x="4480369" y="5353379"/>
                      <a:pt x="4483990" y="5393005"/>
                    </a:cubicBezTo>
                    <a:cubicBezTo>
                      <a:pt x="4484752" y="5401579"/>
                      <a:pt x="4479988" y="5410531"/>
                      <a:pt x="4479607" y="5419295"/>
                    </a:cubicBezTo>
                    <a:cubicBezTo>
                      <a:pt x="4478656" y="5446728"/>
                      <a:pt x="4478464" y="5474161"/>
                      <a:pt x="4477894" y="5501594"/>
                    </a:cubicBezTo>
                    <a:cubicBezTo>
                      <a:pt x="4477702" y="5517215"/>
                      <a:pt x="4478273" y="5533027"/>
                      <a:pt x="4476560" y="5548460"/>
                    </a:cubicBezTo>
                    <a:cubicBezTo>
                      <a:pt x="4474273" y="5568842"/>
                      <a:pt x="4470844" y="5587321"/>
                      <a:pt x="4485703" y="5606372"/>
                    </a:cubicBezTo>
                    <a:cubicBezTo>
                      <a:pt x="4508755" y="5635711"/>
                      <a:pt x="4499801" y="5673050"/>
                      <a:pt x="4505134" y="5706959"/>
                    </a:cubicBezTo>
                    <a:cubicBezTo>
                      <a:pt x="4506468" y="5715723"/>
                      <a:pt x="4506659" y="5724678"/>
                      <a:pt x="4508183" y="5733440"/>
                    </a:cubicBezTo>
                    <a:cubicBezTo>
                      <a:pt x="4511041" y="5749634"/>
                      <a:pt x="4514279" y="5765635"/>
                      <a:pt x="4517519" y="5781830"/>
                    </a:cubicBezTo>
                    <a:cubicBezTo>
                      <a:pt x="4518089" y="5784686"/>
                      <a:pt x="4518281" y="5787924"/>
                      <a:pt x="4519234" y="5790592"/>
                    </a:cubicBezTo>
                    <a:cubicBezTo>
                      <a:pt x="4527233" y="5815169"/>
                      <a:pt x="4536378" y="5839361"/>
                      <a:pt x="4542855" y="5864318"/>
                    </a:cubicBezTo>
                    <a:cubicBezTo>
                      <a:pt x="4546095" y="5876511"/>
                      <a:pt x="4546476" y="5890037"/>
                      <a:pt x="4544759" y="5902610"/>
                    </a:cubicBezTo>
                    <a:cubicBezTo>
                      <a:pt x="4539808" y="5939377"/>
                      <a:pt x="4537712" y="5975764"/>
                      <a:pt x="4544951" y="6012723"/>
                    </a:cubicBezTo>
                    <a:cubicBezTo>
                      <a:pt x="4547808" y="6027392"/>
                      <a:pt x="4543045" y="6043776"/>
                      <a:pt x="4541332" y="6059397"/>
                    </a:cubicBezTo>
                    <a:cubicBezTo>
                      <a:pt x="4536759" y="6096736"/>
                      <a:pt x="4531805" y="6134075"/>
                      <a:pt x="4527426" y="6171605"/>
                    </a:cubicBezTo>
                    <a:cubicBezTo>
                      <a:pt x="4524758" y="6195037"/>
                      <a:pt x="4523234" y="6218660"/>
                      <a:pt x="4520568" y="6242093"/>
                    </a:cubicBezTo>
                    <a:cubicBezTo>
                      <a:pt x="4517327" y="6269144"/>
                      <a:pt x="4512375" y="6296005"/>
                      <a:pt x="4509706" y="6323058"/>
                    </a:cubicBezTo>
                    <a:cubicBezTo>
                      <a:pt x="4506659" y="6353919"/>
                      <a:pt x="4506089" y="6384972"/>
                      <a:pt x="4502848" y="6415833"/>
                    </a:cubicBezTo>
                    <a:cubicBezTo>
                      <a:pt x="4496563" y="6472225"/>
                      <a:pt x="4489132" y="6528424"/>
                      <a:pt x="4482084" y="6584812"/>
                    </a:cubicBezTo>
                    <a:cubicBezTo>
                      <a:pt x="4475226" y="6639488"/>
                      <a:pt x="4469129" y="6694164"/>
                      <a:pt x="4460557" y="6748458"/>
                    </a:cubicBezTo>
                    <a:cubicBezTo>
                      <a:pt x="4456937" y="6771319"/>
                      <a:pt x="4447030" y="6793035"/>
                      <a:pt x="4441507" y="6815516"/>
                    </a:cubicBezTo>
                    <a:lnTo>
                      <a:pt x="4431806" y="6858001"/>
                    </a:lnTo>
                    <a:lnTo>
                      <a:pt x="4259554" y="6858001"/>
                    </a:lnTo>
                    <a:lnTo>
                      <a:pt x="4259554" y="6858002"/>
                    </a:lnTo>
                    <a:lnTo>
                      <a:pt x="0" y="6858002"/>
                    </a:lnTo>
                    <a:lnTo>
                      <a:pt x="0" y="2"/>
                    </a:lnTo>
                    <a:lnTo>
                      <a:pt x="3766492" y="1"/>
                    </a:lnTo>
                    <a:lnTo>
                      <a:pt x="3769210" y="21486"/>
                    </a:lnTo>
                    <a:close/>
                  </a:path>
                </a:pathLst>
              </a:custGeom>
              <a:solidFill>
                <a:schemeClr val="bg1">
                  <a:alpha val="86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EDE579A-0A12-4A10-85D4-A8DA1663B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15CA79E3-BA58-419A-8541-7498AC2633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7" name="Freeform: Shape 16">
                  <a:extLst>
                    <a:ext uri="{FF2B5EF4-FFF2-40B4-BE49-F238E27FC236}">
                      <a16:creationId xmlns:a16="http://schemas.microsoft.com/office/drawing/2014/main" id="{2348C622-BC44-4959-B64E-427015FD1FF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Freeform: Shape 17">
                  <a:extLst>
                    <a:ext uri="{FF2B5EF4-FFF2-40B4-BE49-F238E27FC236}">
                      <a16:creationId xmlns:a16="http://schemas.microsoft.com/office/drawing/2014/main" id="{F8841A98-AA1D-4F65-A368-EF31110B07C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E6609F08-9B2C-4879-AC68-E3E537BED7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2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5" name="Freeform: Shape 14">
                  <a:extLst>
                    <a:ext uri="{FF2B5EF4-FFF2-40B4-BE49-F238E27FC236}">
                      <a16:creationId xmlns:a16="http://schemas.microsoft.com/office/drawing/2014/main" id="{6910EFC9-D70D-42FD-BCCD-AB1F710BFD4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83BEF371-1E22-4C4F-A62F-AC6B92CAE0B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1791803-1B07-B86A-D33E-B5E1291EF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88" y="1641752"/>
            <a:ext cx="2655887" cy="3213277"/>
          </a:xfrm>
        </p:spPr>
        <p:txBody>
          <a:bodyPr anchor="t">
            <a:normAutofit/>
          </a:bodyPr>
          <a:lstStyle/>
          <a:p>
            <a:r>
              <a:rPr lang="en-US" sz="4000">
                <a:cs typeface="Calibri Light"/>
              </a:rPr>
              <a:t>Sign of ADHD </a:t>
            </a:r>
            <a:br>
              <a:rPr lang="en-US" sz="4000">
                <a:cs typeface="Calibri Light"/>
              </a:rPr>
            </a:b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76877-1C4E-95C0-72CC-5D25FD4639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1" y="1721579"/>
            <a:ext cx="6140449" cy="395264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Hands on work is better and prefer it</a:t>
            </a:r>
          </a:p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Shouts and talks loud often</a:t>
            </a:r>
          </a:p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Change is difficult to adapt to </a:t>
            </a:r>
          </a:p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For adults it seems as if they going through mental illness</a:t>
            </a:r>
          </a:p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Difficult to sit exams become more anxious </a:t>
            </a:r>
          </a:p>
          <a:p>
            <a:endParaRPr lang="en-US" sz="2400">
              <a:solidFill>
                <a:schemeClr val="tx1">
                  <a:alpha val="80000"/>
                </a:schemeClr>
              </a:solidFill>
              <a:cs typeface="Calibri"/>
            </a:endParaRPr>
          </a:p>
          <a:p>
            <a:endParaRPr lang="en-US" sz="2400">
              <a:solidFill>
                <a:schemeClr val="tx1">
                  <a:alpha val="80000"/>
                </a:scheme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82865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0121CD-C6A9-E16C-E87B-FA3AA751E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8000">
                <a:cs typeface="Calibri Light"/>
              </a:rPr>
              <a:t>Dealing with ADHD</a:t>
            </a:r>
            <a:br>
              <a:rPr lang="en-US" sz="8000">
                <a:cs typeface="Calibri Light"/>
              </a:rPr>
            </a:br>
            <a:endParaRPr lang="en-US" sz="800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F7021943-FC91-E2E1-F837-142A17EC3B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6769514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6770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22" name="Picture 21" descr="A closeup photo of an open book">
            <a:extLst>
              <a:ext uri="{FF2B5EF4-FFF2-40B4-BE49-F238E27FC236}">
                <a16:creationId xmlns:a16="http://schemas.microsoft.com/office/drawing/2014/main" id="{B1A57011-3EA1-EB53-DD87-59F141B403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1" r="3344" b="10"/>
          <a:stretch/>
        </p:blipFill>
        <p:spPr>
          <a:xfrm>
            <a:off x="20" y="10"/>
            <a:ext cx="9947062" cy="6857990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2CE5B6-F470-0D12-E2E0-C710200D2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1045597"/>
            <a:ext cx="3633746" cy="1588422"/>
          </a:xfrm>
        </p:spPr>
        <p:txBody>
          <a:bodyPr anchor="b">
            <a:normAutofit/>
          </a:bodyPr>
          <a:lstStyle/>
          <a:p>
            <a:r>
              <a:rPr lang="en-US" sz="3600">
                <a:cs typeface="Calibri Light"/>
              </a:rPr>
              <a:t>Addiction to screentime</a:t>
            </a:r>
            <a:endParaRPr lang="en-US" sz="3600"/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AD64A521-C616-406B-AFAC-BB1BA69D5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9" y="2722729"/>
            <a:ext cx="3633747" cy="27000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cs typeface="Calibri"/>
              </a:rPr>
              <a:t>Screentime is what they feel helps them </a:t>
            </a:r>
          </a:p>
          <a:p>
            <a:r>
              <a:rPr lang="en-US" sz="2000">
                <a:cs typeface="Calibri"/>
              </a:rPr>
              <a:t>Focus on screentime </a:t>
            </a:r>
          </a:p>
          <a:p>
            <a:r>
              <a:rPr lang="en-US" sz="2000">
                <a:cs typeface="Calibri"/>
              </a:rPr>
              <a:t>Not able to focus on reading story book </a:t>
            </a:r>
          </a:p>
          <a:p>
            <a:r>
              <a:rPr lang="en-US" sz="2000">
                <a:cs typeface="Calibri"/>
              </a:rPr>
              <a:t>They become demanding for screentime </a:t>
            </a:r>
          </a:p>
          <a:p>
            <a:endParaRPr lang="en-US" sz="2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26803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10D040-CED2-749D-F4FF-B0FAA81D0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/>
          </a:bodyPr>
          <a:lstStyle/>
          <a:p>
            <a:r>
              <a:rPr lang="en-US" sz="3400">
                <a:cs typeface="Calibri Light"/>
              </a:rPr>
              <a:t>screentime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6000"/>
            <a:ext cx="43891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20B3F-7255-7C81-3AE6-B529375A1E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844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>
                <a:cs typeface="Calibri"/>
              </a:rPr>
              <a:t>Helps keep the child calm </a:t>
            </a:r>
          </a:p>
          <a:p>
            <a:r>
              <a:rPr lang="en-US" sz="1800">
                <a:cs typeface="Calibri"/>
              </a:rPr>
              <a:t>Difficult to part from screen time</a:t>
            </a:r>
          </a:p>
          <a:p>
            <a:r>
              <a:rPr lang="en-US" sz="1800">
                <a:cs typeface="Calibri"/>
              </a:rPr>
              <a:t>They gain comfort in screentime</a:t>
            </a:r>
          </a:p>
          <a:p>
            <a:endParaRPr lang="en-US" sz="1800">
              <a:cs typeface="Calibri"/>
            </a:endParaRPr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F7ACA338-F34C-8793-B4F7-0D94D12940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73" r="9522" b="-3"/>
          <a:stretch/>
        </p:blipFill>
        <p:spPr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99442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010FC-D69E-EA25-4FDF-03D9D39DB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US" sz="6200">
                <a:cs typeface="Calibri Light"/>
              </a:rPr>
              <a:t>Decrease screentime </a:t>
            </a:r>
            <a:endParaRPr lang="en-US" sz="62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736BC2-EF22-FBC8-DA61-4481D8F208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483604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15466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EC7200-45C2-65D6-9849-B960DF380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US" sz="5400">
                <a:cs typeface="Calibri Light"/>
              </a:rPr>
              <a:t>Aim of the project </a:t>
            </a:r>
            <a:endParaRPr lang="en-US" sz="5400"/>
          </a:p>
        </p:txBody>
      </p:sp>
      <p:sp>
        <p:nvSpPr>
          <p:cNvPr id="1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2EE016DE-976F-A466-3EF4-962290E6D1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>
                <a:cs typeface="Calibri"/>
              </a:rPr>
              <a:t>Over 6 million have been evaluated and diagnosed with ADHD</a:t>
            </a:r>
          </a:p>
          <a:p>
            <a:r>
              <a:rPr lang="en-US" sz="1700">
                <a:cs typeface="Calibri"/>
              </a:rPr>
              <a:t>Look out for the early signs </a:t>
            </a:r>
          </a:p>
          <a:p>
            <a:r>
              <a:rPr lang="en-US" sz="1700">
                <a:cs typeface="Calibri"/>
              </a:rPr>
              <a:t>Difference in ADHD and a misbehaving child </a:t>
            </a:r>
          </a:p>
          <a:p>
            <a:r>
              <a:rPr lang="en-US" sz="1700">
                <a:cs typeface="Calibri"/>
              </a:rPr>
              <a:t>ADHD is not a naughty child causing trouble </a:t>
            </a:r>
          </a:p>
          <a:p>
            <a:r>
              <a:rPr lang="en-US" sz="1700">
                <a:cs typeface="Calibri"/>
              </a:rPr>
              <a:t>ADHD exists in adults and signs should be made aware for everyone</a:t>
            </a:r>
          </a:p>
          <a:p>
            <a:r>
              <a:rPr lang="en-US" sz="1700">
                <a:cs typeface="Calibri"/>
              </a:rPr>
              <a:t>Understanding the need of someone with ADHD</a:t>
            </a:r>
            <a:endParaRPr lang="en-US" sz="1700"/>
          </a:p>
        </p:txBody>
      </p:sp>
      <p:pic>
        <p:nvPicPr>
          <p:cNvPr id="19" name="Picture 18" descr="Empty speech bubbles">
            <a:extLst>
              <a:ext uri="{FF2B5EF4-FFF2-40B4-BE49-F238E27FC236}">
                <a16:creationId xmlns:a16="http://schemas.microsoft.com/office/drawing/2014/main" id="{0A289C0B-521E-8838-F33A-B057A7D44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06" r="10740" b="-3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045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5FEF463D-EE6B-46FF-B7C7-74B09A96C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1A27B3A-460C-4100-99B5-817F25979F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7089" y="1498602"/>
            <a:ext cx="4403345" cy="3940174"/>
            <a:chOff x="827089" y="1498602"/>
            <a:chExt cx="4403345" cy="3940174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5450488-7F33-43E4-B4DA-CAB50A1CC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7089" y="1498602"/>
              <a:ext cx="4403345" cy="3940174"/>
            </a:xfrm>
            <a:custGeom>
              <a:avLst/>
              <a:gdLst>
                <a:gd name="connsiteX0" fmla="*/ 0 w 5260975"/>
                <a:gd name="connsiteY0" fmla="*/ 0 h 4707593"/>
                <a:gd name="connsiteX1" fmla="*/ 5260975 w 5260975"/>
                <a:gd name="connsiteY1" fmla="*/ 0 h 4707593"/>
                <a:gd name="connsiteX2" fmla="*/ 5260975 w 5260975"/>
                <a:gd name="connsiteY2" fmla="*/ 3296937 h 4707593"/>
                <a:gd name="connsiteX3" fmla="*/ 5260975 w 5260975"/>
                <a:gd name="connsiteY3" fmla="*/ 3518571 h 4707593"/>
                <a:gd name="connsiteX4" fmla="*/ 5226504 w 5260975"/>
                <a:gd name="connsiteY4" fmla="*/ 3534000 h 4707593"/>
                <a:gd name="connsiteX5" fmla="*/ 5206341 w 5260975"/>
                <a:gd name="connsiteY5" fmla="*/ 3542065 h 4707593"/>
                <a:gd name="connsiteX6" fmla="*/ 5123287 w 5260975"/>
                <a:gd name="connsiteY6" fmla="*/ 3594010 h 4707593"/>
                <a:gd name="connsiteX7" fmla="*/ 5048107 w 5260975"/>
                <a:gd name="connsiteY7" fmla="*/ 3658244 h 4707593"/>
                <a:gd name="connsiteX8" fmla="*/ 4992899 w 5260975"/>
                <a:gd name="connsiteY8" fmla="*/ 3734479 h 4707593"/>
                <a:gd name="connsiteX9" fmla="*/ 4977440 w 5260975"/>
                <a:gd name="connsiteY9" fmla="*/ 3752627 h 4707593"/>
                <a:gd name="connsiteX10" fmla="*/ 4935194 w 5260975"/>
                <a:gd name="connsiteY10" fmla="*/ 3775382 h 4707593"/>
                <a:gd name="connsiteX11" fmla="*/ 4897844 w 5260975"/>
                <a:gd name="connsiteY11" fmla="*/ 3792472 h 4707593"/>
                <a:gd name="connsiteX12" fmla="*/ 4870767 w 5260975"/>
                <a:gd name="connsiteY12" fmla="*/ 3811388 h 4707593"/>
                <a:gd name="connsiteX13" fmla="*/ 4847917 w 5260975"/>
                <a:gd name="connsiteY13" fmla="*/ 3828767 h 4707593"/>
                <a:gd name="connsiteX14" fmla="*/ 4796163 w 5260975"/>
                <a:gd name="connsiteY14" fmla="*/ 3873702 h 4707593"/>
                <a:gd name="connsiteX15" fmla="*/ 4738843 w 5260975"/>
                <a:gd name="connsiteY15" fmla="*/ 3911628 h 4707593"/>
                <a:gd name="connsiteX16" fmla="*/ 4692755 w 5260975"/>
                <a:gd name="connsiteY16" fmla="*/ 3958099 h 4707593"/>
                <a:gd name="connsiteX17" fmla="*/ 4673744 w 5260975"/>
                <a:gd name="connsiteY17" fmla="*/ 3983255 h 4707593"/>
                <a:gd name="connsiteX18" fmla="*/ 4633801 w 5260975"/>
                <a:gd name="connsiteY18" fmla="*/ 4000442 h 4707593"/>
                <a:gd name="connsiteX19" fmla="*/ 4590499 w 5260975"/>
                <a:gd name="connsiteY19" fmla="*/ 4027326 h 4707593"/>
                <a:gd name="connsiteX20" fmla="*/ 4559773 w 5260975"/>
                <a:gd name="connsiteY20" fmla="*/ 4054018 h 4707593"/>
                <a:gd name="connsiteX21" fmla="*/ 4536059 w 5260975"/>
                <a:gd name="connsiteY21" fmla="*/ 4071877 h 4707593"/>
                <a:gd name="connsiteX22" fmla="*/ 4502550 w 5260975"/>
                <a:gd name="connsiteY22" fmla="*/ 4089832 h 4707593"/>
                <a:gd name="connsiteX23" fmla="*/ 4468944 w 5260975"/>
                <a:gd name="connsiteY23" fmla="*/ 4113356 h 4707593"/>
                <a:gd name="connsiteX24" fmla="*/ 4452623 w 5260975"/>
                <a:gd name="connsiteY24" fmla="*/ 4127854 h 4707593"/>
                <a:gd name="connsiteX25" fmla="*/ 4421032 w 5260975"/>
                <a:gd name="connsiteY25" fmla="*/ 4151953 h 4707593"/>
                <a:gd name="connsiteX26" fmla="*/ 4388483 w 5260975"/>
                <a:gd name="connsiteY26" fmla="*/ 4174421 h 4707593"/>
                <a:gd name="connsiteX27" fmla="*/ 4327321 w 5260975"/>
                <a:gd name="connsiteY27" fmla="*/ 4200153 h 4707593"/>
                <a:gd name="connsiteX28" fmla="*/ 4271633 w 5260975"/>
                <a:gd name="connsiteY28" fmla="*/ 4237983 h 4707593"/>
                <a:gd name="connsiteX29" fmla="*/ 4227465 w 5260975"/>
                <a:gd name="connsiteY29" fmla="*/ 4265635 h 4707593"/>
                <a:gd name="connsiteX30" fmla="*/ 4201733 w 5260975"/>
                <a:gd name="connsiteY30" fmla="*/ 4283783 h 4707593"/>
                <a:gd name="connsiteX31" fmla="*/ 4154494 w 5260975"/>
                <a:gd name="connsiteY31" fmla="*/ 4324301 h 4707593"/>
                <a:gd name="connsiteX32" fmla="*/ 4081234 w 5260975"/>
                <a:gd name="connsiteY32" fmla="*/ 4366931 h 4707593"/>
                <a:gd name="connsiteX33" fmla="*/ 4036971 w 5260975"/>
                <a:gd name="connsiteY33" fmla="*/ 4389975 h 4707593"/>
                <a:gd name="connsiteX34" fmla="*/ 3941725 w 5260975"/>
                <a:gd name="connsiteY34" fmla="*/ 4424733 h 4707593"/>
                <a:gd name="connsiteX35" fmla="*/ 3910999 w 5260975"/>
                <a:gd name="connsiteY35" fmla="*/ 4437119 h 4707593"/>
                <a:gd name="connsiteX36" fmla="*/ 3875859 w 5260975"/>
                <a:gd name="connsiteY36" fmla="*/ 4445280 h 4707593"/>
                <a:gd name="connsiteX37" fmla="*/ 3819401 w 5260975"/>
                <a:gd name="connsiteY37" fmla="*/ 4464579 h 4707593"/>
                <a:gd name="connsiteX38" fmla="*/ 3709176 w 5260975"/>
                <a:gd name="connsiteY38" fmla="*/ 4497800 h 4707593"/>
                <a:gd name="connsiteX39" fmla="*/ 3684981 w 5260975"/>
                <a:gd name="connsiteY39" fmla="*/ 4502889 h 4707593"/>
                <a:gd name="connsiteX40" fmla="*/ 3623338 w 5260975"/>
                <a:gd name="connsiteY40" fmla="*/ 4524300 h 4707593"/>
                <a:gd name="connsiteX41" fmla="*/ 3586373 w 5260975"/>
                <a:gd name="connsiteY41" fmla="*/ 4538702 h 4707593"/>
                <a:gd name="connsiteX42" fmla="*/ 3555743 w 5260975"/>
                <a:gd name="connsiteY42" fmla="*/ 4546960 h 4707593"/>
                <a:gd name="connsiteX43" fmla="*/ 3528667 w 5260975"/>
                <a:gd name="connsiteY43" fmla="*/ 4550801 h 4707593"/>
                <a:gd name="connsiteX44" fmla="*/ 3457424 w 5260975"/>
                <a:gd name="connsiteY44" fmla="*/ 4569811 h 4707593"/>
                <a:gd name="connsiteX45" fmla="*/ 3429003 w 5260975"/>
                <a:gd name="connsiteY45" fmla="*/ 4577301 h 4707593"/>
                <a:gd name="connsiteX46" fmla="*/ 3355264 w 5260975"/>
                <a:gd name="connsiteY46" fmla="*/ 4603033 h 4707593"/>
                <a:gd name="connsiteX47" fmla="*/ 3292757 w 5260975"/>
                <a:gd name="connsiteY47" fmla="*/ 4620027 h 4707593"/>
                <a:gd name="connsiteX48" fmla="*/ 3266643 w 5260975"/>
                <a:gd name="connsiteY48" fmla="*/ 4628188 h 4707593"/>
                <a:gd name="connsiteX49" fmla="*/ 3206921 w 5260975"/>
                <a:gd name="connsiteY49" fmla="*/ 4641823 h 4707593"/>
                <a:gd name="connsiteX50" fmla="*/ 3173123 w 5260975"/>
                <a:gd name="connsiteY50" fmla="*/ 4651425 h 4707593"/>
                <a:gd name="connsiteX51" fmla="*/ 3090646 w 5260975"/>
                <a:gd name="connsiteY51" fmla="*/ 4662274 h 4707593"/>
                <a:gd name="connsiteX52" fmla="*/ 3005480 w 5260975"/>
                <a:gd name="connsiteY52" fmla="*/ 4672739 h 4707593"/>
                <a:gd name="connsiteX53" fmla="*/ 2958721 w 5260975"/>
                <a:gd name="connsiteY53" fmla="*/ 4676196 h 4707593"/>
                <a:gd name="connsiteX54" fmla="*/ 2917915 w 5260975"/>
                <a:gd name="connsiteY54" fmla="*/ 4681670 h 4707593"/>
                <a:gd name="connsiteX55" fmla="*/ 2882389 w 5260975"/>
                <a:gd name="connsiteY55" fmla="*/ 4685126 h 4707593"/>
                <a:gd name="connsiteX56" fmla="*/ 2825837 w 5260975"/>
                <a:gd name="connsiteY56" fmla="*/ 4692135 h 4707593"/>
                <a:gd name="connsiteX57" fmla="*/ 2802313 w 5260975"/>
                <a:gd name="connsiteY57" fmla="*/ 4693960 h 4707593"/>
                <a:gd name="connsiteX58" fmla="*/ 2746816 w 5260975"/>
                <a:gd name="connsiteY58" fmla="*/ 4693863 h 4707593"/>
                <a:gd name="connsiteX59" fmla="*/ 2727517 w 5260975"/>
                <a:gd name="connsiteY59" fmla="*/ 4692903 h 4707593"/>
                <a:gd name="connsiteX60" fmla="*/ 2690359 w 5260975"/>
                <a:gd name="connsiteY60" fmla="*/ 4680997 h 4707593"/>
                <a:gd name="connsiteX61" fmla="*/ 2685943 w 5260975"/>
                <a:gd name="connsiteY61" fmla="*/ 4680133 h 4707593"/>
                <a:gd name="connsiteX62" fmla="*/ 2661554 w 5260975"/>
                <a:gd name="connsiteY62" fmla="*/ 4675428 h 4707593"/>
                <a:gd name="connsiteX63" fmla="*/ 2648208 w 5260975"/>
                <a:gd name="connsiteY63" fmla="*/ 4673892 h 4707593"/>
                <a:gd name="connsiteX64" fmla="*/ 2597512 w 5260975"/>
                <a:gd name="connsiteY64" fmla="*/ 4664099 h 4707593"/>
                <a:gd name="connsiteX65" fmla="*/ 2568324 w 5260975"/>
                <a:gd name="connsiteY65" fmla="*/ 4659490 h 4707593"/>
                <a:gd name="connsiteX66" fmla="*/ 2544704 w 5260975"/>
                <a:gd name="connsiteY66" fmla="*/ 4660162 h 4707593"/>
                <a:gd name="connsiteX67" fmla="*/ 2503225 w 5260975"/>
                <a:gd name="connsiteY67" fmla="*/ 4661026 h 4707593"/>
                <a:gd name="connsiteX68" fmla="*/ 2489975 w 5260975"/>
                <a:gd name="connsiteY68" fmla="*/ 4663235 h 4707593"/>
                <a:gd name="connsiteX69" fmla="*/ 2430061 w 5260975"/>
                <a:gd name="connsiteY69" fmla="*/ 4656897 h 4707593"/>
                <a:gd name="connsiteX70" fmla="*/ 2395880 w 5260975"/>
                <a:gd name="connsiteY70" fmla="*/ 4656417 h 4707593"/>
                <a:gd name="connsiteX71" fmla="*/ 2357378 w 5260975"/>
                <a:gd name="connsiteY71" fmla="*/ 4648544 h 4707593"/>
                <a:gd name="connsiteX72" fmla="*/ 2346145 w 5260975"/>
                <a:gd name="connsiteY72" fmla="*/ 4648928 h 4707593"/>
                <a:gd name="connsiteX73" fmla="*/ 2333567 w 5260975"/>
                <a:gd name="connsiteY73" fmla="*/ 4649600 h 4707593"/>
                <a:gd name="connsiteX74" fmla="*/ 2294968 w 5260975"/>
                <a:gd name="connsiteY74" fmla="*/ 4650177 h 4707593"/>
                <a:gd name="connsiteX75" fmla="*/ 2271540 w 5260975"/>
                <a:gd name="connsiteY75" fmla="*/ 4653057 h 4707593"/>
                <a:gd name="connsiteX76" fmla="*/ 2226895 w 5260975"/>
                <a:gd name="connsiteY76" fmla="*/ 4651329 h 4707593"/>
                <a:gd name="connsiteX77" fmla="*/ 2210379 w 5260975"/>
                <a:gd name="connsiteY77" fmla="*/ 4653825 h 4707593"/>
                <a:gd name="connsiteX78" fmla="*/ 2168613 w 5260975"/>
                <a:gd name="connsiteY78" fmla="*/ 4654113 h 4707593"/>
                <a:gd name="connsiteX79" fmla="*/ 2131167 w 5260975"/>
                <a:gd name="connsiteY79" fmla="*/ 4652673 h 4707593"/>
                <a:gd name="connsiteX80" fmla="*/ 2095065 w 5260975"/>
                <a:gd name="connsiteY80" fmla="*/ 4653441 h 4707593"/>
                <a:gd name="connsiteX81" fmla="*/ 2069237 w 5260975"/>
                <a:gd name="connsiteY81" fmla="*/ 4656609 h 4707593"/>
                <a:gd name="connsiteX82" fmla="*/ 2041201 w 5260975"/>
                <a:gd name="connsiteY82" fmla="*/ 4658529 h 4707593"/>
                <a:gd name="connsiteX83" fmla="*/ 1963909 w 5260975"/>
                <a:gd name="connsiteY83" fmla="*/ 4669955 h 4707593"/>
                <a:gd name="connsiteX84" fmla="*/ 1949603 w 5260975"/>
                <a:gd name="connsiteY84" fmla="*/ 4667171 h 4707593"/>
                <a:gd name="connsiteX85" fmla="*/ 1868373 w 5260975"/>
                <a:gd name="connsiteY85" fmla="*/ 4664578 h 4707593"/>
                <a:gd name="connsiteX86" fmla="*/ 1850707 w 5260975"/>
                <a:gd name="connsiteY86" fmla="*/ 4664771 h 4707593"/>
                <a:gd name="connsiteX87" fmla="*/ 1803275 w 5260975"/>
                <a:gd name="connsiteY87" fmla="*/ 4653441 h 4707593"/>
                <a:gd name="connsiteX88" fmla="*/ 1730112 w 5260975"/>
                <a:gd name="connsiteY88" fmla="*/ 4671396 h 4707593"/>
                <a:gd name="connsiteX89" fmla="*/ 1661652 w 5260975"/>
                <a:gd name="connsiteY89" fmla="*/ 4693863 h 4707593"/>
                <a:gd name="connsiteX90" fmla="*/ 1653011 w 5260975"/>
                <a:gd name="connsiteY90" fmla="*/ 4696744 h 4707593"/>
                <a:gd name="connsiteX91" fmla="*/ 1628431 w 5260975"/>
                <a:gd name="connsiteY91" fmla="*/ 4701641 h 4707593"/>
                <a:gd name="connsiteX92" fmla="*/ 1597995 w 5260975"/>
                <a:gd name="connsiteY92" fmla="*/ 4703369 h 4707593"/>
                <a:gd name="connsiteX93" fmla="*/ 1559396 w 5260975"/>
                <a:gd name="connsiteY93" fmla="*/ 4707593 h 4707593"/>
                <a:gd name="connsiteX94" fmla="*/ 1528480 w 5260975"/>
                <a:gd name="connsiteY94" fmla="*/ 4702312 h 4707593"/>
                <a:gd name="connsiteX95" fmla="*/ 1485272 w 5260975"/>
                <a:gd name="connsiteY95" fmla="*/ 4694439 h 4707593"/>
                <a:gd name="connsiteX96" fmla="*/ 1444562 w 5260975"/>
                <a:gd name="connsiteY96" fmla="*/ 4686950 h 4707593"/>
                <a:gd name="connsiteX97" fmla="*/ 1431696 w 5260975"/>
                <a:gd name="connsiteY97" fmla="*/ 4695783 h 4707593"/>
                <a:gd name="connsiteX98" fmla="*/ 1411821 w 5260975"/>
                <a:gd name="connsiteY98" fmla="*/ 4703464 h 4707593"/>
                <a:gd name="connsiteX99" fmla="*/ 1389738 w 5260975"/>
                <a:gd name="connsiteY99" fmla="*/ 4694247 h 4707593"/>
                <a:gd name="connsiteX100" fmla="*/ 1338081 w 5260975"/>
                <a:gd name="connsiteY100" fmla="*/ 4675141 h 4707593"/>
                <a:gd name="connsiteX101" fmla="*/ 1305436 w 5260975"/>
                <a:gd name="connsiteY101" fmla="*/ 4674276 h 4707593"/>
                <a:gd name="connsiteX102" fmla="*/ 1234481 w 5260975"/>
                <a:gd name="connsiteY102" fmla="*/ 4666115 h 4707593"/>
                <a:gd name="connsiteX103" fmla="*/ 1188106 w 5260975"/>
                <a:gd name="connsiteY103" fmla="*/ 4654497 h 4707593"/>
                <a:gd name="connsiteX104" fmla="*/ 1154790 w 5260975"/>
                <a:gd name="connsiteY104" fmla="*/ 4641343 h 4707593"/>
                <a:gd name="connsiteX105" fmla="*/ 1107069 w 5260975"/>
                <a:gd name="connsiteY105" fmla="*/ 4624156 h 4707593"/>
                <a:gd name="connsiteX106" fmla="*/ 1059158 w 5260975"/>
                <a:gd name="connsiteY106" fmla="*/ 4615227 h 4707593"/>
                <a:gd name="connsiteX107" fmla="*/ 1024496 w 5260975"/>
                <a:gd name="connsiteY107" fmla="*/ 4603993 h 4707593"/>
                <a:gd name="connsiteX108" fmla="*/ 982153 w 5260975"/>
                <a:gd name="connsiteY108" fmla="*/ 4596311 h 4707593"/>
                <a:gd name="connsiteX109" fmla="*/ 946628 w 5260975"/>
                <a:gd name="connsiteY109" fmla="*/ 4596024 h 4707593"/>
                <a:gd name="connsiteX110" fmla="*/ 890939 w 5260975"/>
                <a:gd name="connsiteY110" fmla="*/ 4597368 h 4707593"/>
                <a:gd name="connsiteX111" fmla="*/ 822769 w 5260975"/>
                <a:gd name="connsiteY111" fmla="*/ 4574133 h 4707593"/>
                <a:gd name="connsiteX112" fmla="*/ 795212 w 5260975"/>
                <a:gd name="connsiteY112" fmla="*/ 4568947 h 4707593"/>
                <a:gd name="connsiteX113" fmla="*/ 769288 w 5260975"/>
                <a:gd name="connsiteY113" fmla="*/ 4566547 h 4707593"/>
                <a:gd name="connsiteX114" fmla="*/ 714271 w 5260975"/>
                <a:gd name="connsiteY114" fmla="*/ 4551089 h 4707593"/>
                <a:gd name="connsiteX115" fmla="*/ 691900 w 5260975"/>
                <a:gd name="connsiteY115" fmla="*/ 4545999 h 4707593"/>
                <a:gd name="connsiteX116" fmla="*/ 660598 w 5260975"/>
                <a:gd name="connsiteY116" fmla="*/ 4546096 h 4707593"/>
                <a:gd name="connsiteX117" fmla="*/ 603662 w 5260975"/>
                <a:gd name="connsiteY117" fmla="*/ 4538991 h 4707593"/>
                <a:gd name="connsiteX118" fmla="*/ 546821 w 5260975"/>
                <a:gd name="connsiteY118" fmla="*/ 4518251 h 4707593"/>
                <a:gd name="connsiteX119" fmla="*/ 522721 w 5260975"/>
                <a:gd name="connsiteY119" fmla="*/ 4520267 h 4707593"/>
                <a:gd name="connsiteX120" fmla="*/ 514080 w 5260975"/>
                <a:gd name="connsiteY120" fmla="*/ 4519788 h 4707593"/>
                <a:gd name="connsiteX121" fmla="*/ 436404 w 5260975"/>
                <a:gd name="connsiteY121" fmla="*/ 4508361 h 4707593"/>
                <a:gd name="connsiteX122" fmla="*/ 428626 w 5260975"/>
                <a:gd name="connsiteY122" fmla="*/ 4507114 h 4707593"/>
                <a:gd name="connsiteX123" fmla="*/ 392141 w 5260975"/>
                <a:gd name="connsiteY123" fmla="*/ 4496936 h 4707593"/>
                <a:gd name="connsiteX124" fmla="*/ 300157 w 5260975"/>
                <a:gd name="connsiteY124" fmla="*/ 4490599 h 4707593"/>
                <a:gd name="connsiteX125" fmla="*/ 294493 w 5260975"/>
                <a:gd name="connsiteY125" fmla="*/ 4489831 h 4707593"/>
                <a:gd name="connsiteX126" fmla="*/ 263671 w 5260975"/>
                <a:gd name="connsiteY126" fmla="*/ 4494919 h 4707593"/>
                <a:gd name="connsiteX127" fmla="*/ 248406 w 5260975"/>
                <a:gd name="connsiteY127" fmla="*/ 4502121 h 4707593"/>
                <a:gd name="connsiteX128" fmla="*/ 224594 w 5260975"/>
                <a:gd name="connsiteY128" fmla="*/ 4509610 h 4707593"/>
                <a:gd name="connsiteX129" fmla="*/ 200398 w 5260975"/>
                <a:gd name="connsiteY129" fmla="*/ 4512395 h 4707593"/>
                <a:gd name="connsiteX130" fmla="*/ 159783 w 5260975"/>
                <a:gd name="connsiteY130" fmla="*/ 4501064 h 4707593"/>
                <a:gd name="connsiteX131" fmla="*/ 144997 w 5260975"/>
                <a:gd name="connsiteY131" fmla="*/ 4499912 h 4707593"/>
                <a:gd name="connsiteX132" fmla="*/ 112064 w 5260975"/>
                <a:gd name="connsiteY132" fmla="*/ 4494440 h 4707593"/>
                <a:gd name="connsiteX133" fmla="*/ 83259 w 5260975"/>
                <a:gd name="connsiteY133" fmla="*/ 4494824 h 4707593"/>
                <a:gd name="connsiteX134" fmla="*/ 60120 w 5260975"/>
                <a:gd name="connsiteY134" fmla="*/ 4503561 h 4707593"/>
                <a:gd name="connsiteX135" fmla="*/ 26514 w 5260975"/>
                <a:gd name="connsiteY135" fmla="*/ 4505289 h 4707593"/>
                <a:gd name="connsiteX136" fmla="*/ 4814 w 5260975"/>
                <a:gd name="connsiteY136" fmla="*/ 4498952 h 4707593"/>
                <a:gd name="connsiteX137" fmla="*/ 398 w 5260975"/>
                <a:gd name="connsiteY137" fmla="*/ 4498089 h 4707593"/>
                <a:gd name="connsiteX138" fmla="*/ 0 w 5260975"/>
                <a:gd name="connsiteY138" fmla="*/ 4498087 h 4707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</a:cxnLst>
              <a:rect l="l" t="t" r="r" b="b"/>
              <a:pathLst>
                <a:path w="5260975" h="4707593">
                  <a:moveTo>
                    <a:pt x="0" y="0"/>
                  </a:moveTo>
                  <a:lnTo>
                    <a:pt x="5260975" y="0"/>
                  </a:lnTo>
                  <a:lnTo>
                    <a:pt x="5260975" y="3296937"/>
                  </a:lnTo>
                  <a:lnTo>
                    <a:pt x="5260975" y="3518571"/>
                  </a:lnTo>
                  <a:lnTo>
                    <a:pt x="5226504" y="3534000"/>
                  </a:lnTo>
                  <a:cubicBezTo>
                    <a:pt x="5219783" y="3536785"/>
                    <a:pt x="5212389" y="3538321"/>
                    <a:pt x="5206341" y="3542065"/>
                  </a:cubicBezTo>
                  <a:cubicBezTo>
                    <a:pt x="5178495" y="3559156"/>
                    <a:pt x="5151515" y="3577591"/>
                    <a:pt x="5123287" y="3594010"/>
                  </a:cubicBezTo>
                  <a:cubicBezTo>
                    <a:pt x="5094195" y="3611004"/>
                    <a:pt x="5068175" y="3631071"/>
                    <a:pt x="5048107" y="3658244"/>
                  </a:cubicBezTo>
                  <a:cubicBezTo>
                    <a:pt x="5029480" y="3683496"/>
                    <a:pt x="5011429" y="3709131"/>
                    <a:pt x="4992899" y="3734479"/>
                  </a:cubicBezTo>
                  <a:cubicBezTo>
                    <a:pt x="4988194" y="3740912"/>
                    <a:pt x="4983874" y="3748498"/>
                    <a:pt x="4977440" y="3752627"/>
                  </a:cubicBezTo>
                  <a:cubicBezTo>
                    <a:pt x="4964094" y="3761268"/>
                    <a:pt x="4949500" y="3768277"/>
                    <a:pt x="4935194" y="3775382"/>
                  </a:cubicBezTo>
                  <a:cubicBezTo>
                    <a:pt x="4922903" y="3781431"/>
                    <a:pt x="4909846" y="3785943"/>
                    <a:pt x="4897844" y="3792472"/>
                  </a:cubicBezTo>
                  <a:cubicBezTo>
                    <a:pt x="4888243" y="3797658"/>
                    <a:pt x="4879697" y="3804859"/>
                    <a:pt x="4870767" y="3811388"/>
                  </a:cubicBezTo>
                  <a:cubicBezTo>
                    <a:pt x="4862990" y="3817052"/>
                    <a:pt x="4854445" y="3821949"/>
                    <a:pt x="4847917" y="3828767"/>
                  </a:cubicBezTo>
                  <a:cubicBezTo>
                    <a:pt x="4831977" y="3845281"/>
                    <a:pt x="4815942" y="3861508"/>
                    <a:pt x="4796163" y="3873702"/>
                  </a:cubicBezTo>
                  <a:cubicBezTo>
                    <a:pt x="4776672" y="3885799"/>
                    <a:pt x="4758237" y="3899338"/>
                    <a:pt x="4738843" y="3911628"/>
                  </a:cubicBezTo>
                  <a:cubicBezTo>
                    <a:pt x="4719831" y="3923630"/>
                    <a:pt x="4702645" y="3936783"/>
                    <a:pt x="4692755" y="3958099"/>
                  </a:cubicBezTo>
                  <a:cubicBezTo>
                    <a:pt x="4688339" y="3967508"/>
                    <a:pt x="4682097" y="3977782"/>
                    <a:pt x="4673744" y="3983255"/>
                  </a:cubicBezTo>
                  <a:cubicBezTo>
                    <a:pt x="4661838" y="3991032"/>
                    <a:pt x="4646764" y="3993817"/>
                    <a:pt x="4633801" y="4000442"/>
                  </a:cubicBezTo>
                  <a:cubicBezTo>
                    <a:pt x="4618535" y="4008219"/>
                    <a:pt x="4600869" y="4014940"/>
                    <a:pt x="4590499" y="4027326"/>
                  </a:cubicBezTo>
                  <a:cubicBezTo>
                    <a:pt x="4581281" y="4038368"/>
                    <a:pt x="4571968" y="4047009"/>
                    <a:pt x="4559773" y="4054018"/>
                  </a:cubicBezTo>
                  <a:cubicBezTo>
                    <a:pt x="4551229" y="4058915"/>
                    <a:pt x="4544892" y="4067844"/>
                    <a:pt x="4536059" y="4071877"/>
                  </a:cubicBezTo>
                  <a:cubicBezTo>
                    <a:pt x="4524442" y="4077254"/>
                    <a:pt x="4512727" y="4081479"/>
                    <a:pt x="4502550" y="4089832"/>
                  </a:cubicBezTo>
                  <a:cubicBezTo>
                    <a:pt x="4491987" y="4098473"/>
                    <a:pt x="4479986" y="4105290"/>
                    <a:pt x="4468944" y="4113356"/>
                  </a:cubicBezTo>
                  <a:cubicBezTo>
                    <a:pt x="4463087" y="4117676"/>
                    <a:pt x="4458286" y="4123341"/>
                    <a:pt x="4452623" y="4127854"/>
                  </a:cubicBezTo>
                  <a:cubicBezTo>
                    <a:pt x="4442252" y="4136111"/>
                    <a:pt x="4431690" y="4144176"/>
                    <a:pt x="4421032" y="4151953"/>
                  </a:cubicBezTo>
                  <a:cubicBezTo>
                    <a:pt x="4410375" y="4159731"/>
                    <a:pt x="4400197" y="4168756"/>
                    <a:pt x="4388483" y="4174421"/>
                  </a:cubicBezTo>
                  <a:cubicBezTo>
                    <a:pt x="4368513" y="4184023"/>
                    <a:pt x="4346717" y="4189784"/>
                    <a:pt x="4327321" y="4200153"/>
                  </a:cubicBezTo>
                  <a:cubicBezTo>
                    <a:pt x="4307639" y="4210714"/>
                    <a:pt x="4289107" y="4223965"/>
                    <a:pt x="4271633" y="4237983"/>
                  </a:cubicBezTo>
                  <a:cubicBezTo>
                    <a:pt x="4257807" y="4249025"/>
                    <a:pt x="4244845" y="4259971"/>
                    <a:pt x="4227465" y="4265635"/>
                  </a:cubicBezTo>
                  <a:cubicBezTo>
                    <a:pt x="4217768" y="4268804"/>
                    <a:pt x="4207591" y="4275717"/>
                    <a:pt x="4201733" y="4283783"/>
                  </a:cubicBezTo>
                  <a:cubicBezTo>
                    <a:pt x="4189059" y="4301353"/>
                    <a:pt x="4172833" y="4313739"/>
                    <a:pt x="4154494" y="4324301"/>
                  </a:cubicBezTo>
                  <a:cubicBezTo>
                    <a:pt x="4130010" y="4338511"/>
                    <a:pt x="4105814" y="4353009"/>
                    <a:pt x="4081234" y="4366931"/>
                  </a:cubicBezTo>
                  <a:cubicBezTo>
                    <a:pt x="4066737" y="4375189"/>
                    <a:pt x="4052335" y="4383926"/>
                    <a:pt x="4036971" y="4389975"/>
                  </a:cubicBezTo>
                  <a:cubicBezTo>
                    <a:pt x="4005575" y="4402457"/>
                    <a:pt x="3973410" y="4413114"/>
                    <a:pt x="3941725" y="4424733"/>
                  </a:cubicBezTo>
                  <a:cubicBezTo>
                    <a:pt x="3931355" y="4428477"/>
                    <a:pt x="3921561" y="4433854"/>
                    <a:pt x="3910999" y="4437119"/>
                  </a:cubicBezTo>
                  <a:cubicBezTo>
                    <a:pt x="3899573" y="4440671"/>
                    <a:pt x="3887285" y="4441727"/>
                    <a:pt x="3875859" y="4445280"/>
                  </a:cubicBezTo>
                  <a:cubicBezTo>
                    <a:pt x="3856847" y="4451136"/>
                    <a:pt x="3838412" y="4458626"/>
                    <a:pt x="3819401" y="4464579"/>
                  </a:cubicBezTo>
                  <a:cubicBezTo>
                    <a:pt x="3782723" y="4476005"/>
                    <a:pt x="3745949" y="4486951"/>
                    <a:pt x="3709176" y="4497800"/>
                  </a:cubicBezTo>
                  <a:cubicBezTo>
                    <a:pt x="3701303" y="4500105"/>
                    <a:pt x="3692757" y="4500393"/>
                    <a:pt x="3684981" y="4502889"/>
                  </a:cubicBezTo>
                  <a:cubicBezTo>
                    <a:pt x="3664337" y="4509610"/>
                    <a:pt x="3643789" y="4516907"/>
                    <a:pt x="3623338" y="4524300"/>
                  </a:cubicBezTo>
                  <a:cubicBezTo>
                    <a:pt x="3610953" y="4528813"/>
                    <a:pt x="3598854" y="4534382"/>
                    <a:pt x="3586373" y="4538702"/>
                  </a:cubicBezTo>
                  <a:cubicBezTo>
                    <a:pt x="3576387" y="4542159"/>
                    <a:pt x="3566113" y="4544847"/>
                    <a:pt x="3555743" y="4546960"/>
                  </a:cubicBezTo>
                  <a:cubicBezTo>
                    <a:pt x="3546814" y="4548785"/>
                    <a:pt x="3537501" y="4548592"/>
                    <a:pt x="3528667" y="4550801"/>
                  </a:cubicBezTo>
                  <a:cubicBezTo>
                    <a:pt x="3504759" y="4556753"/>
                    <a:pt x="3481140" y="4563475"/>
                    <a:pt x="3457424" y="4569811"/>
                  </a:cubicBezTo>
                  <a:cubicBezTo>
                    <a:pt x="3447919" y="4572308"/>
                    <a:pt x="3438221" y="4574133"/>
                    <a:pt x="3429003" y="4577301"/>
                  </a:cubicBezTo>
                  <a:cubicBezTo>
                    <a:pt x="3404327" y="4585654"/>
                    <a:pt x="3380036" y="4595159"/>
                    <a:pt x="3355264" y="4603033"/>
                  </a:cubicBezTo>
                  <a:cubicBezTo>
                    <a:pt x="3334717" y="4609562"/>
                    <a:pt x="3313593" y="4614266"/>
                    <a:pt x="3292757" y="4620027"/>
                  </a:cubicBezTo>
                  <a:cubicBezTo>
                    <a:pt x="3283924" y="4622524"/>
                    <a:pt x="3275475" y="4626077"/>
                    <a:pt x="3266643" y="4628188"/>
                  </a:cubicBezTo>
                  <a:cubicBezTo>
                    <a:pt x="3246863" y="4632990"/>
                    <a:pt x="3226796" y="4637022"/>
                    <a:pt x="3206921" y="4641823"/>
                  </a:cubicBezTo>
                  <a:cubicBezTo>
                    <a:pt x="3195590" y="4644607"/>
                    <a:pt x="3184645" y="4649600"/>
                    <a:pt x="3173123" y="4651425"/>
                  </a:cubicBezTo>
                  <a:cubicBezTo>
                    <a:pt x="3145759" y="4655745"/>
                    <a:pt x="3118203" y="4658817"/>
                    <a:pt x="3090646" y="4662274"/>
                  </a:cubicBezTo>
                  <a:cubicBezTo>
                    <a:pt x="3062227" y="4665826"/>
                    <a:pt x="3033902" y="4669571"/>
                    <a:pt x="3005480" y="4672739"/>
                  </a:cubicBezTo>
                  <a:cubicBezTo>
                    <a:pt x="2989926" y="4674372"/>
                    <a:pt x="2974275" y="4674660"/>
                    <a:pt x="2958721" y="4676196"/>
                  </a:cubicBezTo>
                  <a:cubicBezTo>
                    <a:pt x="2945087" y="4677541"/>
                    <a:pt x="2931549" y="4680037"/>
                    <a:pt x="2917915" y="4681670"/>
                  </a:cubicBezTo>
                  <a:cubicBezTo>
                    <a:pt x="2906105" y="4683013"/>
                    <a:pt x="2894199" y="4683781"/>
                    <a:pt x="2882389" y="4685126"/>
                  </a:cubicBezTo>
                  <a:cubicBezTo>
                    <a:pt x="2863475" y="4687334"/>
                    <a:pt x="2844655" y="4689831"/>
                    <a:pt x="2825837" y="4692135"/>
                  </a:cubicBezTo>
                  <a:cubicBezTo>
                    <a:pt x="2817964" y="4692999"/>
                    <a:pt x="2809706" y="4695399"/>
                    <a:pt x="2802313" y="4693960"/>
                  </a:cubicBezTo>
                  <a:cubicBezTo>
                    <a:pt x="2783686" y="4690310"/>
                    <a:pt x="2765347" y="4691367"/>
                    <a:pt x="2746816" y="4693863"/>
                  </a:cubicBezTo>
                  <a:cubicBezTo>
                    <a:pt x="2740479" y="4694728"/>
                    <a:pt x="2733662" y="4694535"/>
                    <a:pt x="2727517" y="4692903"/>
                  </a:cubicBezTo>
                  <a:cubicBezTo>
                    <a:pt x="2714939" y="4689638"/>
                    <a:pt x="2702745" y="4685029"/>
                    <a:pt x="2690359" y="4680997"/>
                  </a:cubicBezTo>
                  <a:cubicBezTo>
                    <a:pt x="2689014" y="4680517"/>
                    <a:pt x="2687382" y="4680421"/>
                    <a:pt x="2685943" y="4680133"/>
                  </a:cubicBezTo>
                  <a:cubicBezTo>
                    <a:pt x="2677781" y="4678500"/>
                    <a:pt x="2669717" y="4676868"/>
                    <a:pt x="2661554" y="4675428"/>
                  </a:cubicBezTo>
                  <a:cubicBezTo>
                    <a:pt x="2657138" y="4674660"/>
                    <a:pt x="2652625" y="4674564"/>
                    <a:pt x="2648208" y="4673892"/>
                  </a:cubicBezTo>
                  <a:cubicBezTo>
                    <a:pt x="2631118" y="4671203"/>
                    <a:pt x="2612299" y="4675716"/>
                    <a:pt x="2597512" y="4664099"/>
                  </a:cubicBezTo>
                  <a:cubicBezTo>
                    <a:pt x="2587911" y="4656609"/>
                    <a:pt x="2578597" y="4658338"/>
                    <a:pt x="2568324" y="4659490"/>
                  </a:cubicBezTo>
                  <a:cubicBezTo>
                    <a:pt x="2560547" y="4660354"/>
                    <a:pt x="2552577" y="4660065"/>
                    <a:pt x="2544704" y="4660162"/>
                  </a:cubicBezTo>
                  <a:cubicBezTo>
                    <a:pt x="2530878" y="4660449"/>
                    <a:pt x="2517052" y="4660546"/>
                    <a:pt x="2503225" y="4661026"/>
                  </a:cubicBezTo>
                  <a:cubicBezTo>
                    <a:pt x="2498808" y="4661218"/>
                    <a:pt x="2494297" y="4663619"/>
                    <a:pt x="2489975" y="4663235"/>
                  </a:cubicBezTo>
                  <a:cubicBezTo>
                    <a:pt x="2470004" y="4661410"/>
                    <a:pt x="2450033" y="4658529"/>
                    <a:pt x="2430061" y="4656897"/>
                  </a:cubicBezTo>
                  <a:cubicBezTo>
                    <a:pt x="2418732" y="4655938"/>
                    <a:pt x="2407114" y="4657761"/>
                    <a:pt x="2395880" y="4656417"/>
                  </a:cubicBezTo>
                  <a:cubicBezTo>
                    <a:pt x="2382919" y="4654881"/>
                    <a:pt x="2370245" y="4650945"/>
                    <a:pt x="2357378" y="4648544"/>
                  </a:cubicBezTo>
                  <a:cubicBezTo>
                    <a:pt x="2353826" y="4647872"/>
                    <a:pt x="2349889" y="4648736"/>
                    <a:pt x="2346145" y="4648928"/>
                  </a:cubicBezTo>
                  <a:cubicBezTo>
                    <a:pt x="2341920" y="4649120"/>
                    <a:pt x="2337791" y="4649504"/>
                    <a:pt x="2333567" y="4649600"/>
                  </a:cubicBezTo>
                  <a:cubicBezTo>
                    <a:pt x="2320700" y="4649793"/>
                    <a:pt x="2307835" y="4649504"/>
                    <a:pt x="2294968" y="4650177"/>
                  </a:cubicBezTo>
                  <a:cubicBezTo>
                    <a:pt x="2287095" y="4650561"/>
                    <a:pt x="2278839" y="4654497"/>
                    <a:pt x="2271540" y="4653057"/>
                  </a:cubicBezTo>
                  <a:cubicBezTo>
                    <a:pt x="2256659" y="4650272"/>
                    <a:pt x="2241776" y="4656513"/>
                    <a:pt x="2226895" y="4651329"/>
                  </a:cubicBezTo>
                  <a:cubicBezTo>
                    <a:pt x="2222285" y="4649793"/>
                    <a:pt x="2215948" y="4653633"/>
                    <a:pt x="2210379" y="4653825"/>
                  </a:cubicBezTo>
                  <a:cubicBezTo>
                    <a:pt x="2196457" y="4654305"/>
                    <a:pt x="2182535" y="4654209"/>
                    <a:pt x="2168613" y="4654113"/>
                  </a:cubicBezTo>
                  <a:cubicBezTo>
                    <a:pt x="2156131" y="4654017"/>
                    <a:pt x="2143168" y="4655361"/>
                    <a:pt x="2131167" y="4652673"/>
                  </a:cubicBezTo>
                  <a:cubicBezTo>
                    <a:pt x="2118588" y="4649793"/>
                    <a:pt x="2107259" y="4650177"/>
                    <a:pt x="2095065" y="4653441"/>
                  </a:cubicBezTo>
                  <a:cubicBezTo>
                    <a:pt x="2086711" y="4655649"/>
                    <a:pt x="2077878" y="4655938"/>
                    <a:pt x="2069237" y="4656609"/>
                  </a:cubicBezTo>
                  <a:cubicBezTo>
                    <a:pt x="2059924" y="4657377"/>
                    <a:pt x="2049650" y="4655361"/>
                    <a:pt x="2041201" y="4658529"/>
                  </a:cubicBezTo>
                  <a:cubicBezTo>
                    <a:pt x="2016044" y="4667939"/>
                    <a:pt x="1990216" y="4669955"/>
                    <a:pt x="1963909" y="4669955"/>
                  </a:cubicBezTo>
                  <a:cubicBezTo>
                    <a:pt x="1959107" y="4669955"/>
                    <a:pt x="1954210" y="4668612"/>
                    <a:pt x="1949603" y="4667171"/>
                  </a:cubicBezTo>
                  <a:cubicBezTo>
                    <a:pt x="1922717" y="4658529"/>
                    <a:pt x="1895737" y="4659297"/>
                    <a:pt x="1868373" y="4664578"/>
                  </a:cubicBezTo>
                  <a:cubicBezTo>
                    <a:pt x="1862708" y="4665731"/>
                    <a:pt x="1856372" y="4665923"/>
                    <a:pt x="1850707" y="4664771"/>
                  </a:cubicBezTo>
                  <a:cubicBezTo>
                    <a:pt x="1834768" y="4661410"/>
                    <a:pt x="1819309" y="4655841"/>
                    <a:pt x="1803275" y="4653441"/>
                  </a:cubicBezTo>
                  <a:cubicBezTo>
                    <a:pt x="1776775" y="4649504"/>
                    <a:pt x="1753828" y="4662754"/>
                    <a:pt x="1730112" y="4671396"/>
                  </a:cubicBezTo>
                  <a:cubicBezTo>
                    <a:pt x="1707548" y="4679557"/>
                    <a:pt x="1688345" y="4697992"/>
                    <a:pt x="1661652" y="4693863"/>
                  </a:cubicBezTo>
                  <a:cubicBezTo>
                    <a:pt x="1658965" y="4693479"/>
                    <a:pt x="1655988" y="4696071"/>
                    <a:pt x="1653011" y="4696744"/>
                  </a:cubicBezTo>
                  <a:cubicBezTo>
                    <a:pt x="1644850" y="4698568"/>
                    <a:pt x="1636689" y="4700776"/>
                    <a:pt x="1628431" y="4701641"/>
                  </a:cubicBezTo>
                  <a:cubicBezTo>
                    <a:pt x="1618350" y="4702793"/>
                    <a:pt x="1608076" y="4702409"/>
                    <a:pt x="1597995" y="4703369"/>
                  </a:cubicBezTo>
                  <a:cubicBezTo>
                    <a:pt x="1585032" y="4704521"/>
                    <a:pt x="1572263" y="4707593"/>
                    <a:pt x="1559396" y="4707593"/>
                  </a:cubicBezTo>
                  <a:cubicBezTo>
                    <a:pt x="1549026" y="4707593"/>
                    <a:pt x="1538753" y="4704041"/>
                    <a:pt x="1528480" y="4702312"/>
                  </a:cubicBezTo>
                  <a:cubicBezTo>
                    <a:pt x="1513981" y="4699912"/>
                    <a:pt x="1498042" y="4700584"/>
                    <a:pt x="1485272" y="4694439"/>
                  </a:cubicBezTo>
                  <a:cubicBezTo>
                    <a:pt x="1471639" y="4687910"/>
                    <a:pt x="1458676" y="4684934"/>
                    <a:pt x="1444562" y="4686950"/>
                  </a:cubicBezTo>
                  <a:cubicBezTo>
                    <a:pt x="1439857" y="4687622"/>
                    <a:pt x="1433808" y="4691655"/>
                    <a:pt x="1431696" y="4695783"/>
                  </a:cubicBezTo>
                  <a:cubicBezTo>
                    <a:pt x="1426991" y="4705001"/>
                    <a:pt x="1420559" y="4706634"/>
                    <a:pt x="1411821" y="4703464"/>
                  </a:cubicBezTo>
                  <a:cubicBezTo>
                    <a:pt x="1404236" y="4700776"/>
                    <a:pt x="1394922" y="4699432"/>
                    <a:pt x="1389738" y="4694247"/>
                  </a:cubicBezTo>
                  <a:cubicBezTo>
                    <a:pt x="1375047" y="4679557"/>
                    <a:pt x="1356324" y="4679077"/>
                    <a:pt x="1338081" y="4675141"/>
                  </a:cubicBezTo>
                  <a:cubicBezTo>
                    <a:pt x="1326945" y="4672739"/>
                    <a:pt x="1316574" y="4672644"/>
                    <a:pt x="1305436" y="4674276"/>
                  </a:cubicBezTo>
                  <a:cubicBezTo>
                    <a:pt x="1281241" y="4677925"/>
                    <a:pt x="1257717" y="4672739"/>
                    <a:pt x="1234481" y="4666115"/>
                  </a:cubicBezTo>
                  <a:cubicBezTo>
                    <a:pt x="1219118" y="4661698"/>
                    <a:pt x="1203372" y="4659010"/>
                    <a:pt x="1188106" y="4654497"/>
                  </a:cubicBezTo>
                  <a:cubicBezTo>
                    <a:pt x="1176680" y="4651041"/>
                    <a:pt x="1165255" y="4646912"/>
                    <a:pt x="1154790" y="4641343"/>
                  </a:cubicBezTo>
                  <a:cubicBezTo>
                    <a:pt x="1139618" y="4633181"/>
                    <a:pt x="1126369" y="4620891"/>
                    <a:pt x="1107069" y="4624156"/>
                  </a:cubicBezTo>
                  <a:cubicBezTo>
                    <a:pt x="1090074" y="4627036"/>
                    <a:pt x="1074713" y="4620988"/>
                    <a:pt x="1059158" y="4615227"/>
                  </a:cubicBezTo>
                  <a:cubicBezTo>
                    <a:pt x="1047732" y="4611002"/>
                    <a:pt x="1036308" y="4606681"/>
                    <a:pt x="1024496" y="4603993"/>
                  </a:cubicBezTo>
                  <a:cubicBezTo>
                    <a:pt x="1010478" y="4600824"/>
                    <a:pt x="994635" y="4602169"/>
                    <a:pt x="982153" y="4596311"/>
                  </a:cubicBezTo>
                  <a:cubicBezTo>
                    <a:pt x="969095" y="4590166"/>
                    <a:pt x="958246" y="4594295"/>
                    <a:pt x="946628" y="4596024"/>
                  </a:cubicBezTo>
                  <a:cubicBezTo>
                    <a:pt x="928097" y="4598712"/>
                    <a:pt x="909661" y="4603705"/>
                    <a:pt x="890939" y="4597368"/>
                  </a:cubicBezTo>
                  <a:cubicBezTo>
                    <a:pt x="868184" y="4589687"/>
                    <a:pt x="845620" y="4581430"/>
                    <a:pt x="822769" y="4574133"/>
                  </a:cubicBezTo>
                  <a:cubicBezTo>
                    <a:pt x="813934" y="4571347"/>
                    <a:pt x="804431" y="4570195"/>
                    <a:pt x="795212" y="4568947"/>
                  </a:cubicBezTo>
                  <a:cubicBezTo>
                    <a:pt x="786476" y="4567891"/>
                    <a:pt x="776010" y="4570579"/>
                    <a:pt x="769288" y="4566547"/>
                  </a:cubicBezTo>
                  <a:cubicBezTo>
                    <a:pt x="752005" y="4556178"/>
                    <a:pt x="734243" y="4551089"/>
                    <a:pt x="714271" y="4551089"/>
                  </a:cubicBezTo>
                  <a:cubicBezTo>
                    <a:pt x="706781" y="4551089"/>
                    <a:pt x="699484" y="4546768"/>
                    <a:pt x="691900" y="4545999"/>
                  </a:cubicBezTo>
                  <a:cubicBezTo>
                    <a:pt x="681529" y="4545040"/>
                    <a:pt x="669623" y="4542447"/>
                    <a:pt x="660598" y="4546096"/>
                  </a:cubicBezTo>
                  <a:cubicBezTo>
                    <a:pt x="639379" y="4554737"/>
                    <a:pt x="622193" y="4547536"/>
                    <a:pt x="603662" y="4538991"/>
                  </a:cubicBezTo>
                  <a:cubicBezTo>
                    <a:pt x="585418" y="4530541"/>
                    <a:pt x="566215" y="4523821"/>
                    <a:pt x="546821" y="4518251"/>
                  </a:cubicBezTo>
                  <a:cubicBezTo>
                    <a:pt x="539524" y="4516235"/>
                    <a:pt x="530787" y="4519596"/>
                    <a:pt x="522721" y="4520267"/>
                  </a:cubicBezTo>
                  <a:cubicBezTo>
                    <a:pt x="519840" y="4520460"/>
                    <a:pt x="516671" y="4520748"/>
                    <a:pt x="514080" y="4519788"/>
                  </a:cubicBezTo>
                  <a:cubicBezTo>
                    <a:pt x="489020" y="4510570"/>
                    <a:pt x="463575" y="4503561"/>
                    <a:pt x="436404" y="4508361"/>
                  </a:cubicBezTo>
                  <a:cubicBezTo>
                    <a:pt x="433908" y="4508842"/>
                    <a:pt x="431123" y="4507786"/>
                    <a:pt x="428626" y="4507114"/>
                  </a:cubicBezTo>
                  <a:cubicBezTo>
                    <a:pt x="416432" y="4503657"/>
                    <a:pt x="404526" y="4498184"/>
                    <a:pt x="392141" y="4496936"/>
                  </a:cubicBezTo>
                  <a:cubicBezTo>
                    <a:pt x="361608" y="4493864"/>
                    <a:pt x="330884" y="4492615"/>
                    <a:pt x="300157" y="4490599"/>
                  </a:cubicBezTo>
                  <a:cubicBezTo>
                    <a:pt x="298237" y="4490503"/>
                    <a:pt x="296221" y="4490503"/>
                    <a:pt x="294493" y="4489831"/>
                  </a:cubicBezTo>
                  <a:cubicBezTo>
                    <a:pt x="283163" y="4485702"/>
                    <a:pt x="273274" y="4487047"/>
                    <a:pt x="263671" y="4494919"/>
                  </a:cubicBezTo>
                  <a:cubicBezTo>
                    <a:pt x="259447" y="4498376"/>
                    <a:pt x="253686" y="4500200"/>
                    <a:pt x="248406" y="4502121"/>
                  </a:cubicBezTo>
                  <a:cubicBezTo>
                    <a:pt x="240628" y="4505002"/>
                    <a:pt x="232659" y="4507786"/>
                    <a:pt x="224594" y="4509610"/>
                  </a:cubicBezTo>
                  <a:cubicBezTo>
                    <a:pt x="216624" y="4511338"/>
                    <a:pt x="208079" y="4513738"/>
                    <a:pt x="200398" y="4512395"/>
                  </a:cubicBezTo>
                  <a:cubicBezTo>
                    <a:pt x="186572" y="4509994"/>
                    <a:pt x="173417" y="4504618"/>
                    <a:pt x="159783" y="4501064"/>
                  </a:cubicBezTo>
                  <a:cubicBezTo>
                    <a:pt x="155079" y="4499816"/>
                    <a:pt x="149893" y="4500009"/>
                    <a:pt x="144997" y="4499912"/>
                  </a:cubicBezTo>
                  <a:cubicBezTo>
                    <a:pt x="133763" y="4499625"/>
                    <a:pt x="122241" y="4502409"/>
                    <a:pt x="112064" y="4494440"/>
                  </a:cubicBezTo>
                  <a:cubicBezTo>
                    <a:pt x="102655" y="4486951"/>
                    <a:pt x="93148" y="4489158"/>
                    <a:pt x="83259" y="4494824"/>
                  </a:cubicBezTo>
                  <a:cubicBezTo>
                    <a:pt x="76154" y="4498857"/>
                    <a:pt x="68090" y="4502025"/>
                    <a:pt x="60120" y="4503561"/>
                  </a:cubicBezTo>
                  <a:cubicBezTo>
                    <a:pt x="49174" y="4505673"/>
                    <a:pt x="38324" y="4506538"/>
                    <a:pt x="26514" y="4505289"/>
                  </a:cubicBezTo>
                  <a:cubicBezTo>
                    <a:pt x="18161" y="4504425"/>
                    <a:pt x="11343" y="4504041"/>
                    <a:pt x="4814" y="4498952"/>
                  </a:cubicBezTo>
                  <a:cubicBezTo>
                    <a:pt x="3759" y="4498184"/>
                    <a:pt x="1839" y="4497992"/>
                    <a:pt x="398" y="4498089"/>
                  </a:cubicBezTo>
                  <a:lnTo>
                    <a:pt x="0" y="4498087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>
                    <a:alpha val="14000"/>
                  </a:schemeClr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E5154B2-BEF9-4C08-B6B1-9DED9F17C4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7089" y="1498602"/>
              <a:ext cx="4403345" cy="3940174"/>
            </a:xfrm>
            <a:custGeom>
              <a:avLst/>
              <a:gdLst>
                <a:gd name="connsiteX0" fmla="*/ 0 w 5260975"/>
                <a:gd name="connsiteY0" fmla="*/ 0 h 4707593"/>
                <a:gd name="connsiteX1" fmla="*/ 5260975 w 5260975"/>
                <a:gd name="connsiteY1" fmla="*/ 0 h 4707593"/>
                <a:gd name="connsiteX2" fmla="*/ 5260975 w 5260975"/>
                <a:gd name="connsiteY2" fmla="*/ 3296937 h 4707593"/>
                <a:gd name="connsiteX3" fmla="*/ 5260975 w 5260975"/>
                <a:gd name="connsiteY3" fmla="*/ 3518571 h 4707593"/>
                <a:gd name="connsiteX4" fmla="*/ 5226504 w 5260975"/>
                <a:gd name="connsiteY4" fmla="*/ 3534000 h 4707593"/>
                <a:gd name="connsiteX5" fmla="*/ 5206341 w 5260975"/>
                <a:gd name="connsiteY5" fmla="*/ 3542065 h 4707593"/>
                <a:gd name="connsiteX6" fmla="*/ 5123287 w 5260975"/>
                <a:gd name="connsiteY6" fmla="*/ 3594010 h 4707593"/>
                <a:gd name="connsiteX7" fmla="*/ 5048107 w 5260975"/>
                <a:gd name="connsiteY7" fmla="*/ 3658244 h 4707593"/>
                <a:gd name="connsiteX8" fmla="*/ 4992899 w 5260975"/>
                <a:gd name="connsiteY8" fmla="*/ 3734479 h 4707593"/>
                <a:gd name="connsiteX9" fmla="*/ 4977440 w 5260975"/>
                <a:gd name="connsiteY9" fmla="*/ 3752627 h 4707593"/>
                <a:gd name="connsiteX10" fmla="*/ 4935194 w 5260975"/>
                <a:gd name="connsiteY10" fmla="*/ 3775382 h 4707593"/>
                <a:gd name="connsiteX11" fmla="*/ 4897844 w 5260975"/>
                <a:gd name="connsiteY11" fmla="*/ 3792472 h 4707593"/>
                <a:gd name="connsiteX12" fmla="*/ 4870767 w 5260975"/>
                <a:gd name="connsiteY12" fmla="*/ 3811388 h 4707593"/>
                <a:gd name="connsiteX13" fmla="*/ 4847917 w 5260975"/>
                <a:gd name="connsiteY13" fmla="*/ 3828767 h 4707593"/>
                <a:gd name="connsiteX14" fmla="*/ 4796163 w 5260975"/>
                <a:gd name="connsiteY14" fmla="*/ 3873702 h 4707593"/>
                <a:gd name="connsiteX15" fmla="*/ 4738843 w 5260975"/>
                <a:gd name="connsiteY15" fmla="*/ 3911628 h 4707593"/>
                <a:gd name="connsiteX16" fmla="*/ 4692755 w 5260975"/>
                <a:gd name="connsiteY16" fmla="*/ 3958099 h 4707593"/>
                <a:gd name="connsiteX17" fmla="*/ 4673744 w 5260975"/>
                <a:gd name="connsiteY17" fmla="*/ 3983255 h 4707593"/>
                <a:gd name="connsiteX18" fmla="*/ 4633801 w 5260975"/>
                <a:gd name="connsiteY18" fmla="*/ 4000442 h 4707593"/>
                <a:gd name="connsiteX19" fmla="*/ 4590499 w 5260975"/>
                <a:gd name="connsiteY19" fmla="*/ 4027326 h 4707593"/>
                <a:gd name="connsiteX20" fmla="*/ 4559773 w 5260975"/>
                <a:gd name="connsiteY20" fmla="*/ 4054018 h 4707593"/>
                <a:gd name="connsiteX21" fmla="*/ 4536059 w 5260975"/>
                <a:gd name="connsiteY21" fmla="*/ 4071877 h 4707593"/>
                <a:gd name="connsiteX22" fmla="*/ 4502550 w 5260975"/>
                <a:gd name="connsiteY22" fmla="*/ 4089832 h 4707593"/>
                <a:gd name="connsiteX23" fmla="*/ 4468944 w 5260975"/>
                <a:gd name="connsiteY23" fmla="*/ 4113356 h 4707593"/>
                <a:gd name="connsiteX24" fmla="*/ 4452623 w 5260975"/>
                <a:gd name="connsiteY24" fmla="*/ 4127854 h 4707593"/>
                <a:gd name="connsiteX25" fmla="*/ 4421032 w 5260975"/>
                <a:gd name="connsiteY25" fmla="*/ 4151953 h 4707593"/>
                <a:gd name="connsiteX26" fmla="*/ 4388483 w 5260975"/>
                <a:gd name="connsiteY26" fmla="*/ 4174421 h 4707593"/>
                <a:gd name="connsiteX27" fmla="*/ 4327321 w 5260975"/>
                <a:gd name="connsiteY27" fmla="*/ 4200153 h 4707593"/>
                <a:gd name="connsiteX28" fmla="*/ 4271633 w 5260975"/>
                <a:gd name="connsiteY28" fmla="*/ 4237983 h 4707593"/>
                <a:gd name="connsiteX29" fmla="*/ 4227465 w 5260975"/>
                <a:gd name="connsiteY29" fmla="*/ 4265635 h 4707593"/>
                <a:gd name="connsiteX30" fmla="*/ 4201733 w 5260975"/>
                <a:gd name="connsiteY30" fmla="*/ 4283783 h 4707593"/>
                <a:gd name="connsiteX31" fmla="*/ 4154494 w 5260975"/>
                <a:gd name="connsiteY31" fmla="*/ 4324301 h 4707593"/>
                <a:gd name="connsiteX32" fmla="*/ 4081234 w 5260975"/>
                <a:gd name="connsiteY32" fmla="*/ 4366931 h 4707593"/>
                <a:gd name="connsiteX33" fmla="*/ 4036971 w 5260975"/>
                <a:gd name="connsiteY33" fmla="*/ 4389975 h 4707593"/>
                <a:gd name="connsiteX34" fmla="*/ 3941725 w 5260975"/>
                <a:gd name="connsiteY34" fmla="*/ 4424733 h 4707593"/>
                <a:gd name="connsiteX35" fmla="*/ 3910999 w 5260975"/>
                <a:gd name="connsiteY35" fmla="*/ 4437119 h 4707593"/>
                <a:gd name="connsiteX36" fmla="*/ 3875859 w 5260975"/>
                <a:gd name="connsiteY36" fmla="*/ 4445280 h 4707593"/>
                <a:gd name="connsiteX37" fmla="*/ 3819401 w 5260975"/>
                <a:gd name="connsiteY37" fmla="*/ 4464579 h 4707593"/>
                <a:gd name="connsiteX38" fmla="*/ 3709176 w 5260975"/>
                <a:gd name="connsiteY38" fmla="*/ 4497800 h 4707593"/>
                <a:gd name="connsiteX39" fmla="*/ 3684981 w 5260975"/>
                <a:gd name="connsiteY39" fmla="*/ 4502889 h 4707593"/>
                <a:gd name="connsiteX40" fmla="*/ 3623338 w 5260975"/>
                <a:gd name="connsiteY40" fmla="*/ 4524300 h 4707593"/>
                <a:gd name="connsiteX41" fmla="*/ 3586373 w 5260975"/>
                <a:gd name="connsiteY41" fmla="*/ 4538702 h 4707593"/>
                <a:gd name="connsiteX42" fmla="*/ 3555743 w 5260975"/>
                <a:gd name="connsiteY42" fmla="*/ 4546960 h 4707593"/>
                <a:gd name="connsiteX43" fmla="*/ 3528667 w 5260975"/>
                <a:gd name="connsiteY43" fmla="*/ 4550801 h 4707593"/>
                <a:gd name="connsiteX44" fmla="*/ 3457424 w 5260975"/>
                <a:gd name="connsiteY44" fmla="*/ 4569811 h 4707593"/>
                <a:gd name="connsiteX45" fmla="*/ 3429003 w 5260975"/>
                <a:gd name="connsiteY45" fmla="*/ 4577301 h 4707593"/>
                <a:gd name="connsiteX46" fmla="*/ 3355264 w 5260975"/>
                <a:gd name="connsiteY46" fmla="*/ 4603033 h 4707593"/>
                <a:gd name="connsiteX47" fmla="*/ 3292757 w 5260975"/>
                <a:gd name="connsiteY47" fmla="*/ 4620027 h 4707593"/>
                <a:gd name="connsiteX48" fmla="*/ 3266643 w 5260975"/>
                <a:gd name="connsiteY48" fmla="*/ 4628188 h 4707593"/>
                <a:gd name="connsiteX49" fmla="*/ 3206921 w 5260975"/>
                <a:gd name="connsiteY49" fmla="*/ 4641823 h 4707593"/>
                <a:gd name="connsiteX50" fmla="*/ 3173123 w 5260975"/>
                <a:gd name="connsiteY50" fmla="*/ 4651425 h 4707593"/>
                <a:gd name="connsiteX51" fmla="*/ 3090646 w 5260975"/>
                <a:gd name="connsiteY51" fmla="*/ 4662274 h 4707593"/>
                <a:gd name="connsiteX52" fmla="*/ 3005480 w 5260975"/>
                <a:gd name="connsiteY52" fmla="*/ 4672739 h 4707593"/>
                <a:gd name="connsiteX53" fmla="*/ 2958721 w 5260975"/>
                <a:gd name="connsiteY53" fmla="*/ 4676196 h 4707593"/>
                <a:gd name="connsiteX54" fmla="*/ 2917915 w 5260975"/>
                <a:gd name="connsiteY54" fmla="*/ 4681670 h 4707593"/>
                <a:gd name="connsiteX55" fmla="*/ 2882389 w 5260975"/>
                <a:gd name="connsiteY55" fmla="*/ 4685126 h 4707593"/>
                <a:gd name="connsiteX56" fmla="*/ 2825837 w 5260975"/>
                <a:gd name="connsiteY56" fmla="*/ 4692135 h 4707593"/>
                <a:gd name="connsiteX57" fmla="*/ 2802313 w 5260975"/>
                <a:gd name="connsiteY57" fmla="*/ 4693960 h 4707593"/>
                <a:gd name="connsiteX58" fmla="*/ 2746816 w 5260975"/>
                <a:gd name="connsiteY58" fmla="*/ 4693863 h 4707593"/>
                <a:gd name="connsiteX59" fmla="*/ 2727517 w 5260975"/>
                <a:gd name="connsiteY59" fmla="*/ 4692903 h 4707593"/>
                <a:gd name="connsiteX60" fmla="*/ 2690359 w 5260975"/>
                <a:gd name="connsiteY60" fmla="*/ 4680997 h 4707593"/>
                <a:gd name="connsiteX61" fmla="*/ 2685943 w 5260975"/>
                <a:gd name="connsiteY61" fmla="*/ 4680133 h 4707593"/>
                <a:gd name="connsiteX62" fmla="*/ 2661554 w 5260975"/>
                <a:gd name="connsiteY62" fmla="*/ 4675428 h 4707593"/>
                <a:gd name="connsiteX63" fmla="*/ 2648208 w 5260975"/>
                <a:gd name="connsiteY63" fmla="*/ 4673892 h 4707593"/>
                <a:gd name="connsiteX64" fmla="*/ 2597512 w 5260975"/>
                <a:gd name="connsiteY64" fmla="*/ 4664099 h 4707593"/>
                <a:gd name="connsiteX65" fmla="*/ 2568324 w 5260975"/>
                <a:gd name="connsiteY65" fmla="*/ 4659490 h 4707593"/>
                <a:gd name="connsiteX66" fmla="*/ 2544704 w 5260975"/>
                <a:gd name="connsiteY66" fmla="*/ 4660162 h 4707593"/>
                <a:gd name="connsiteX67" fmla="*/ 2503225 w 5260975"/>
                <a:gd name="connsiteY67" fmla="*/ 4661026 h 4707593"/>
                <a:gd name="connsiteX68" fmla="*/ 2489975 w 5260975"/>
                <a:gd name="connsiteY68" fmla="*/ 4663235 h 4707593"/>
                <a:gd name="connsiteX69" fmla="*/ 2430061 w 5260975"/>
                <a:gd name="connsiteY69" fmla="*/ 4656897 h 4707593"/>
                <a:gd name="connsiteX70" fmla="*/ 2395880 w 5260975"/>
                <a:gd name="connsiteY70" fmla="*/ 4656417 h 4707593"/>
                <a:gd name="connsiteX71" fmla="*/ 2357378 w 5260975"/>
                <a:gd name="connsiteY71" fmla="*/ 4648544 h 4707593"/>
                <a:gd name="connsiteX72" fmla="*/ 2346145 w 5260975"/>
                <a:gd name="connsiteY72" fmla="*/ 4648928 h 4707593"/>
                <a:gd name="connsiteX73" fmla="*/ 2333567 w 5260975"/>
                <a:gd name="connsiteY73" fmla="*/ 4649600 h 4707593"/>
                <a:gd name="connsiteX74" fmla="*/ 2294968 w 5260975"/>
                <a:gd name="connsiteY74" fmla="*/ 4650177 h 4707593"/>
                <a:gd name="connsiteX75" fmla="*/ 2271540 w 5260975"/>
                <a:gd name="connsiteY75" fmla="*/ 4653057 h 4707593"/>
                <a:gd name="connsiteX76" fmla="*/ 2226895 w 5260975"/>
                <a:gd name="connsiteY76" fmla="*/ 4651329 h 4707593"/>
                <a:gd name="connsiteX77" fmla="*/ 2210379 w 5260975"/>
                <a:gd name="connsiteY77" fmla="*/ 4653825 h 4707593"/>
                <a:gd name="connsiteX78" fmla="*/ 2168613 w 5260975"/>
                <a:gd name="connsiteY78" fmla="*/ 4654113 h 4707593"/>
                <a:gd name="connsiteX79" fmla="*/ 2131167 w 5260975"/>
                <a:gd name="connsiteY79" fmla="*/ 4652673 h 4707593"/>
                <a:gd name="connsiteX80" fmla="*/ 2095065 w 5260975"/>
                <a:gd name="connsiteY80" fmla="*/ 4653441 h 4707593"/>
                <a:gd name="connsiteX81" fmla="*/ 2069237 w 5260975"/>
                <a:gd name="connsiteY81" fmla="*/ 4656609 h 4707593"/>
                <a:gd name="connsiteX82" fmla="*/ 2041201 w 5260975"/>
                <a:gd name="connsiteY82" fmla="*/ 4658529 h 4707593"/>
                <a:gd name="connsiteX83" fmla="*/ 1963909 w 5260975"/>
                <a:gd name="connsiteY83" fmla="*/ 4669955 h 4707593"/>
                <a:gd name="connsiteX84" fmla="*/ 1949603 w 5260975"/>
                <a:gd name="connsiteY84" fmla="*/ 4667171 h 4707593"/>
                <a:gd name="connsiteX85" fmla="*/ 1868373 w 5260975"/>
                <a:gd name="connsiteY85" fmla="*/ 4664578 h 4707593"/>
                <a:gd name="connsiteX86" fmla="*/ 1850707 w 5260975"/>
                <a:gd name="connsiteY86" fmla="*/ 4664771 h 4707593"/>
                <a:gd name="connsiteX87" fmla="*/ 1803275 w 5260975"/>
                <a:gd name="connsiteY87" fmla="*/ 4653441 h 4707593"/>
                <a:gd name="connsiteX88" fmla="*/ 1730112 w 5260975"/>
                <a:gd name="connsiteY88" fmla="*/ 4671396 h 4707593"/>
                <a:gd name="connsiteX89" fmla="*/ 1661652 w 5260975"/>
                <a:gd name="connsiteY89" fmla="*/ 4693863 h 4707593"/>
                <a:gd name="connsiteX90" fmla="*/ 1653011 w 5260975"/>
                <a:gd name="connsiteY90" fmla="*/ 4696744 h 4707593"/>
                <a:gd name="connsiteX91" fmla="*/ 1628431 w 5260975"/>
                <a:gd name="connsiteY91" fmla="*/ 4701641 h 4707593"/>
                <a:gd name="connsiteX92" fmla="*/ 1597995 w 5260975"/>
                <a:gd name="connsiteY92" fmla="*/ 4703369 h 4707593"/>
                <a:gd name="connsiteX93" fmla="*/ 1559396 w 5260975"/>
                <a:gd name="connsiteY93" fmla="*/ 4707593 h 4707593"/>
                <a:gd name="connsiteX94" fmla="*/ 1528480 w 5260975"/>
                <a:gd name="connsiteY94" fmla="*/ 4702312 h 4707593"/>
                <a:gd name="connsiteX95" fmla="*/ 1485272 w 5260975"/>
                <a:gd name="connsiteY95" fmla="*/ 4694439 h 4707593"/>
                <a:gd name="connsiteX96" fmla="*/ 1444562 w 5260975"/>
                <a:gd name="connsiteY96" fmla="*/ 4686950 h 4707593"/>
                <a:gd name="connsiteX97" fmla="*/ 1431696 w 5260975"/>
                <a:gd name="connsiteY97" fmla="*/ 4695783 h 4707593"/>
                <a:gd name="connsiteX98" fmla="*/ 1411821 w 5260975"/>
                <a:gd name="connsiteY98" fmla="*/ 4703464 h 4707593"/>
                <a:gd name="connsiteX99" fmla="*/ 1389738 w 5260975"/>
                <a:gd name="connsiteY99" fmla="*/ 4694247 h 4707593"/>
                <a:gd name="connsiteX100" fmla="*/ 1338081 w 5260975"/>
                <a:gd name="connsiteY100" fmla="*/ 4675141 h 4707593"/>
                <a:gd name="connsiteX101" fmla="*/ 1305436 w 5260975"/>
                <a:gd name="connsiteY101" fmla="*/ 4674276 h 4707593"/>
                <a:gd name="connsiteX102" fmla="*/ 1234481 w 5260975"/>
                <a:gd name="connsiteY102" fmla="*/ 4666115 h 4707593"/>
                <a:gd name="connsiteX103" fmla="*/ 1188106 w 5260975"/>
                <a:gd name="connsiteY103" fmla="*/ 4654497 h 4707593"/>
                <a:gd name="connsiteX104" fmla="*/ 1154790 w 5260975"/>
                <a:gd name="connsiteY104" fmla="*/ 4641343 h 4707593"/>
                <a:gd name="connsiteX105" fmla="*/ 1107069 w 5260975"/>
                <a:gd name="connsiteY105" fmla="*/ 4624156 h 4707593"/>
                <a:gd name="connsiteX106" fmla="*/ 1059158 w 5260975"/>
                <a:gd name="connsiteY106" fmla="*/ 4615227 h 4707593"/>
                <a:gd name="connsiteX107" fmla="*/ 1024496 w 5260975"/>
                <a:gd name="connsiteY107" fmla="*/ 4603993 h 4707593"/>
                <a:gd name="connsiteX108" fmla="*/ 982153 w 5260975"/>
                <a:gd name="connsiteY108" fmla="*/ 4596311 h 4707593"/>
                <a:gd name="connsiteX109" fmla="*/ 946628 w 5260975"/>
                <a:gd name="connsiteY109" fmla="*/ 4596024 h 4707593"/>
                <a:gd name="connsiteX110" fmla="*/ 890939 w 5260975"/>
                <a:gd name="connsiteY110" fmla="*/ 4597368 h 4707593"/>
                <a:gd name="connsiteX111" fmla="*/ 822769 w 5260975"/>
                <a:gd name="connsiteY111" fmla="*/ 4574133 h 4707593"/>
                <a:gd name="connsiteX112" fmla="*/ 795212 w 5260975"/>
                <a:gd name="connsiteY112" fmla="*/ 4568947 h 4707593"/>
                <a:gd name="connsiteX113" fmla="*/ 769288 w 5260975"/>
                <a:gd name="connsiteY113" fmla="*/ 4566547 h 4707593"/>
                <a:gd name="connsiteX114" fmla="*/ 714271 w 5260975"/>
                <a:gd name="connsiteY114" fmla="*/ 4551089 h 4707593"/>
                <a:gd name="connsiteX115" fmla="*/ 691900 w 5260975"/>
                <a:gd name="connsiteY115" fmla="*/ 4545999 h 4707593"/>
                <a:gd name="connsiteX116" fmla="*/ 660598 w 5260975"/>
                <a:gd name="connsiteY116" fmla="*/ 4546096 h 4707593"/>
                <a:gd name="connsiteX117" fmla="*/ 603662 w 5260975"/>
                <a:gd name="connsiteY117" fmla="*/ 4538991 h 4707593"/>
                <a:gd name="connsiteX118" fmla="*/ 546821 w 5260975"/>
                <a:gd name="connsiteY118" fmla="*/ 4518251 h 4707593"/>
                <a:gd name="connsiteX119" fmla="*/ 522721 w 5260975"/>
                <a:gd name="connsiteY119" fmla="*/ 4520267 h 4707593"/>
                <a:gd name="connsiteX120" fmla="*/ 514080 w 5260975"/>
                <a:gd name="connsiteY120" fmla="*/ 4519788 h 4707593"/>
                <a:gd name="connsiteX121" fmla="*/ 436404 w 5260975"/>
                <a:gd name="connsiteY121" fmla="*/ 4508361 h 4707593"/>
                <a:gd name="connsiteX122" fmla="*/ 428626 w 5260975"/>
                <a:gd name="connsiteY122" fmla="*/ 4507114 h 4707593"/>
                <a:gd name="connsiteX123" fmla="*/ 392141 w 5260975"/>
                <a:gd name="connsiteY123" fmla="*/ 4496936 h 4707593"/>
                <a:gd name="connsiteX124" fmla="*/ 300157 w 5260975"/>
                <a:gd name="connsiteY124" fmla="*/ 4490599 h 4707593"/>
                <a:gd name="connsiteX125" fmla="*/ 294493 w 5260975"/>
                <a:gd name="connsiteY125" fmla="*/ 4489831 h 4707593"/>
                <a:gd name="connsiteX126" fmla="*/ 263671 w 5260975"/>
                <a:gd name="connsiteY126" fmla="*/ 4494919 h 4707593"/>
                <a:gd name="connsiteX127" fmla="*/ 248406 w 5260975"/>
                <a:gd name="connsiteY127" fmla="*/ 4502121 h 4707593"/>
                <a:gd name="connsiteX128" fmla="*/ 224594 w 5260975"/>
                <a:gd name="connsiteY128" fmla="*/ 4509610 h 4707593"/>
                <a:gd name="connsiteX129" fmla="*/ 200398 w 5260975"/>
                <a:gd name="connsiteY129" fmla="*/ 4512395 h 4707593"/>
                <a:gd name="connsiteX130" fmla="*/ 159783 w 5260975"/>
                <a:gd name="connsiteY130" fmla="*/ 4501064 h 4707593"/>
                <a:gd name="connsiteX131" fmla="*/ 144997 w 5260975"/>
                <a:gd name="connsiteY131" fmla="*/ 4499912 h 4707593"/>
                <a:gd name="connsiteX132" fmla="*/ 112064 w 5260975"/>
                <a:gd name="connsiteY132" fmla="*/ 4494440 h 4707593"/>
                <a:gd name="connsiteX133" fmla="*/ 83259 w 5260975"/>
                <a:gd name="connsiteY133" fmla="*/ 4494824 h 4707593"/>
                <a:gd name="connsiteX134" fmla="*/ 60120 w 5260975"/>
                <a:gd name="connsiteY134" fmla="*/ 4503561 h 4707593"/>
                <a:gd name="connsiteX135" fmla="*/ 26514 w 5260975"/>
                <a:gd name="connsiteY135" fmla="*/ 4505289 h 4707593"/>
                <a:gd name="connsiteX136" fmla="*/ 4814 w 5260975"/>
                <a:gd name="connsiteY136" fmla="*/ 4498952 h 4707593"/>
                <a:gd name="connsiteX137" fmla="*/ 398 w 5260975"/>
                <a:gd name="connsiteY137" fmla="*/ 4498089 h 4707593"/>
                <a:gd name="connsiteX138" fmla="*/ 0 w 5260975"/>
                <a:gd name="connsiteY138" fmla="*/ 4498087 h 4707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</a:cxnLst>
              <a:rect l="l" t="t" r="r" b="b"/>
              <a:pathLst>
                <a:path w="5260975" h="4707593">
                  <a:moveTo>
                    <a:pt x="0" y="0"/>
                  </a:moveTo>
                  <a:lnTo>
                    <a:pt x="5260975" y="0"/>
                  </a:lnTo>
                  <a:lnTo>
                    <a:pt x="5260975" y="3296937"/>
                  </a:lnTo>
                  <a:lnTo>
                    <a:pt x="5260975" y="3518571"/>
                  </a:lnTo>
                  <a:lnTo>
                    <a:pt x="5226504" y="3534000"/>
                  </a:lnTo>
                  <a:cubicBezTo>
                    <a:pt x="5219783" y="3536785"/>
                    <a:pt x="5212389" y="3538321"/>
                    <a:pt x="5206341" y="3542065"/>
                  </a:cubicBezTo>
                  <a:cubicBezTo>
                    <a:pt x="5178495" y="3559156"/>
                    <a:pt x="5151515" y="3577591"/>
                    <a:pt x="5123287" y="3594010"/>
                  </a:cubicBezTo>
                  <a:cubicBezTo>
                    <a:pt x="5094195" y="3611004"/>
                    <a:pt x="5068175" y="3631071"/>
                    <a:pt x="5048107" y="3658244"/>
                  </a:cubicBezTo>
                  <a:cubicBezTo>
                    <a:pt x="5029480" y="3683496"/>
                    <a:pt x="5011429" y="3709131"/>
                    <a:pt x="4992899" y="3734479"/>
                  </a:cubicBezTo>
                  <a:cubicBezTo>
                    <a:pt x="4988194" y="3740912"/>
                    <a:pt x="4983874" y="3748498"/>
                    <a:pt x="4977440" y="3752627"/>
                  </a:cubicBezTo>
                  <a:cubicBezTo>
                    <a:pt x="4964094" y="3761268"/>
                    <a:pt x="4949500" y="3768277"/>
                    <a:pt x="4935194" y="3775382"/>
                  </a:cubicBezTo>
                  <a:cubicBezTo>
                    <a:pt x="4922903" y="3781431"/>
                    <a:pt x="4909846" y="3785943"/>
                    <a:pt x="4897844" y="3792472"/>
                  </a:cubicBezTo>
                  <a:cubicBezTo>
                    <a:pt x="4888243" y="3797658"/>
                    <a:pt x="4879697" y="3804859"/>
                    <a:pt x="4870767" y="3811388"/>
                  </a:cubicBezTo>
                  <a:cubicBezTo>
                    <a:pt x="4862990" y="3817052"/>
                    <a:pt x="4854445" y="3821949"/>
                    <a:pt x="4847917" y="3828767"/>
                  </a:cubicBezTo>
                  <a:cubicBezTo>
                    <a:pt x="4831977" y="3845281"/>
                    <a:pt x="4815942" y="3861508"/>
                    <a:pt x="4796163" y="3873702"/>
                  </a:cubicBezTo>
                  <a:cubicBezTo>
                    <a:pt x="4776672" y="3885799"/>
                    <a:pt x="4758237" y="3899338"/>
                    <a:pt x="4738843" y="3911628"/>
                  </a:cubicBezTo>
                  <a:cubicBezTo>
                    <a:pt x="4719831" y="3923630"/>
                    <a:pt x="4702645" y="3936783"/>
                    <a:pt x="4692755" y="3958099"/>
                  </a:cubicBezTo>
                  <a:cubicBezTo>
                    <a:pt x="4688339" y="3967508"/>
                    <a:pt x="4682097" y="3977782"/>
                    <a:pt x="4673744" y="3983255"/>
                  </a:cubicBezTo>
                  <a:cubicBezTo>
                    <a:pt x="4661838" y="3991032"/>
                    <a:pt x="4646764" y="3993817"/>
                    <a:pt x="4633801" y="4000442"/>
                  </a:cubicBezTo>
                  <a:cubicBezTo>
                    <a:pt x="4618535" y="4008219"/>
                    <a:pt x="4600869" y="4014940"/>
                    <a:pt x="4590499" y="4027326"/>
                  </a:cubicBezTo>
                  <a:cubicBezTo>
                    <a:pt x="4581281" y="4038368"/>
                    <a:pt x="4571968" y="4047009"/>
                    <a:pt x="4559773" y="4054018"/>
                  </a:cubicBezTo>
                  <a:cubicBezTo>
                    <a:pt x="4551229" y="4058915"/>
                    <a:pt x="4544892" y="4067844"/>
                    <a:pt x="4536059" y="4071877"/>
                  </a:cubicBezTo>
                  <a:cubicBezTo>
                    <a:pt x="4524442" y="4077254"/>
                    <a:pt x="4512727" y="4081479"/>
                    <a:pt x="4502550" y="4089832"/>
                  </a:cubicBezTo>
                  <a:cubicBezTo>
                    <a:pt x="4491987" y="4098473"/>
                    <a:pt x="4479986" y="4105290"/>
                    <a:pt x="4468944" y="4113356"/>
                  </a:cubicBezTo>
                  <a:cubicBezTo>
                    <a:pt x="4463087" y="4117676"/>
                    <a:pt x="4458286" y="4123341"/>
                    <a:pt x="4452623" y="4127854"/>
                  </a:cubicBezTo>
                  <a:cubicBezTo>
                    <a:pt x="4442252" y="4136111"/>
                    <a:pt x="4431690" y="4144176"/>
                    <a:pt x="4421032" y="4151953"/>
                  </a:cubicBezTo>
                  <a:cubicBezTo>
                    <a:pt x="4410375" y="4159731"/>
                    <a:pt x="4400197" y="4168756"/>
                    <a:pt x="4388483" y="4174421"/>
                  </a:cubicBezTo>
                  <a:cubicBezTo>
                    <a:pt x="4368513" y="4184023"/>
                    <a:pt x="4346717" y="4189784"/>
                    <a:pt x="4327321" y="4200153"/>
                  </a:cubicBezTo>
                  <a:cubicBezTo>
                    <a:pt x="4307639" y="4210714"/>
                    <a:pt x="4289107" y="4223965"/>
                    <a:pt x="4271633" y="4237983"/>
                  </a:cubicBezTo>
                  <a:cubicBezTo>
                    <a:pt x="4257807" y="4249025"/>
                    <a:pt x="4244845" y="4259971"/>
                    <a:pt x="4227465" y="4265635"/>
                  </a:cubicBezTo>
                  <a:cubicBezTo>
                    <a:pt x="4217768" y="4268804"/>
                    <a:pt x="4207591" y="4275717"/>
                    <a:pt x="4201733" y="4283783"/>
                  </a:cubicBezTo>
                  <a:cubicBezTo>
                    <a:pt x="4189059" y="4301353"/>
                    <a:pt x="4172833" y="4313739"/>
                    <a:pt x="4154494" y="4324301"/>
                  </a:cubicBezTo>
                  <a:cubicBezTo>
                    <a:pt x="4130010" y="4338511"/>
                    <a:pt x="4105814" y="4353009"/>
                    <a:pt x="4081234" y="4366931"/>
                  </a:cubicBezTo>
                  <a:cubicBezTo>
                    <a:pt x="4066737" y="4375189"/>
                    <a:pt x="4052335" y="4383926"/>
                    <a:pt x="4036971" y="4389975"/>
                  </a:cubicBezTo>
                  <a:cubicBezTo>
                    <a:pt x="4005575" y="4402457"/>
                    <a:pt x="3973410" y="4413114"/>
                    <a:pt x="3941725" y="4424733"/>
                  </a:cubicBezTo>
                  <a:cubicBezTo>
                    <a:pt x="3931355" y="4428477"/>
                    <a:pt x="3921561" y="4433854"/>
                    <a:pt x="3910999" y="4437119"/>
                  </a:cubicBezTo>
                  <a:cubicBezTo>
                    <a:pt x="3899573" y="4440671"/>
                    <a:pt x="3887285" y="4441727"/>
                    <a:pt x="3875859" y="4445280"/>
                  </a:cubicBezTo>
                  <a:cubicBezTo>
                    <a:pt x="3856847" y="4451136"/>
                    <a:pt x="3838412" y="4458626"/>
                    <a:pt x="3819401" y="4464579"/>
                  </a:cubicBezTo>
                  <a:cubicBezTo>
                    <a:pt x="3782723" y="4476005"/>
                    <a:pt x="3745949" y="4486951"/>
                    <a:pt x="3709176" y="4497800"/>
                  </a:cubicBezTo>
                  <a:cubicBezTo>
                    <a:pt x="3701303" y="4500105"/>
                    <a:pt x="3692757" y="4500393"/>
                    <a:pt x="3684981" y="4502889"/>
                  </a:cubicBezTo>
                  <a:cubicBezTo>
                    <a:pt x="3664337" y="4509610"/>
                    <a:pt x="3643789" y="4516907"/>
                    <a:pt x="3623338" y="4524300"/>
                  </a:cubicBezTo>
                  <a:cubicBezTo>
                    <a:pt x="3610953" y="4528813"/>
                    <a:pt x="3598854" y="4534382"/>
                    <a:pt x="3586373" y="4538702"/>
                  </a:cubicBezTo>
                  <a:cubicBezTo>
                    <a:pt x="3576387" y="4542159"/>
                    <a:pt x="3566113" y="4544847"/>
                    <a:pt x="3555743" y="4546960"/>
                  </a:cubicBezTo>
                  <a:cubicBezTo>
                    <a:pt x="3546814" y="4548785"/>
                    <a:pt x="3537501" y="4548592"/>
                    <a:pt x="3528667" y="4550801"/>
                  </a:cubicBezTo>
                  <a:cubicBezTo>
                    <a:pt x="3504759" y="4556753"/>
                    <a:pt x="3481140" y="4563475"/>
                    <a:pt x="3457424" y="4569811"/>
                  </a:cubicBezTo>
                  <a:cubicBezTo>
                    <a:pt x="3447919" y="4572308"/>
                    <a:pt x="3438221" y="4574133"/>
                    <a:pt x="3429003" y="4577301"/>
                  </a:cubicBezTo>
                  <a:cubicBezTo>
                    <a:pt x="3404327" y="4585654"/>
                    <a:pt x="3380036" y="4595159"/>
                    <a:pt x="3355264" y="4603033"/>
                  </a:cubicBezTo>
                  <a:cubicBezTo>
                    <a:pt x="3334717" y="4609562"/>
                    <a:pt x="3313593" y="4614266"/>
                    <a:pt x="3292757" y="4620027"/>
                  </a:cubicBezTo>
                  <a:cubicBezTo>
                    <a:pt x="3283924" y="4622524"/>
                    <a:pt x="3275475" y="4626077"/>
                    <a:pt x="3266643" y="4628188"/>
                  </a:cubicBezTo>
                  <a:cubicBezTo>
                    <a:pt x="3246863" y="4632990"/>
                    <a:pt x="3226796" y="4637022"/>
                    <a:pt x="3206921" y="4641823"/>
                  </a:cubicBezTo>
                  <a:cubicBezTo>
                    <a:pt x="3195590" y="4644607"/>
                    <a:pt x="3184645" y="4649600"/>
                    <a:pt x="3173123" y="4651425"/>
                  </a:cubicBezTo>
                  <a:cubicBezTo>
                    <a:pt x="3145759" y="4655745"/>
                    <a:pt x="3118203" y="4658817"/>
                    <a:pt x="3090646" y="4662274"/>
                  </a:cubicBezTo>
                  <a:cubicBezTo>
                    <a:pt x="3062227" y="4665826"/>
                    <a:pt x="3033902" y="4669571"/>
                    <a:pt x="3005480" y="4672739"/>
                  </a:cubicBezTo>
                  <a:cubicBezTo>
                    <a:pt x="2989926" y="4674372"/>
                    <a:pt x="2974275" y="4674660"/>
                    <a:pt x="2958721" y="4676196"/>
                  </a:cubicBezTo>
                  <a:cubicBezTo>
                    <a:pt x="2945087" y="4677541"/>
                    <a:pt x="2931549" y="4680037"/>
                    <a:pt x="2917915" y="4681670"/>
                  </a:cubicBezTo>
                  <a:cubicBezTo>
                    <a:pt x="2906105" y="4683013"/>
                    <a:pt x="2894199" y="4683781"/>
                    <a:pt x="2882389" y="4685126"/>
                  </a:cubicBezTo>
                  <a:cubicBezTo>
                    <a:pt x="2863475" y="4687334"/>
                    <a:pt x="2844655" y="4689831"/>
                    <a:pt x="2825837" y="4692135"/>
                  </a:cubicBezTo>
                  <a:cubicBezTo>
                    <a:pt x="2817964" y="4692999"/>
                    <a:pt x="2809706" y="4695399"/>
                    <a:pt x="2802313" y="4693960"/>
                  </a:cubicBezTo>
                  <a:cubicBezTo>
                    <a:pt x="2783686" y="4690310"/>
                    <a:pt x="2765347" y="4691367"/>
                    <a:pt x="2746816" y="4693863"/>
                  </a:cubicBezTo>
                  <a:cubicBezTo>
                    <a:pt x="2740479" y="4694728"/>
                    <a:pt x="2733662" y="4694535"/>
                    <a:pt x="2727517" y="4692903"/>
                  </a:cubicBezTo>
                  <a:cubicBezTo>
                    <a:pt x="2714939" y="4689638"/>
                    <a:pt x="2702745" y="4685029"/>
                    <a:pt x="2690359" y="4680997"/>
                  </a:cubicBezTo>
                  <a:cubicBezTo>
                    <a:pt x="2689014" y="4680517"/>
                    <a:pt x="2687382" y="4680421"/>
                    <a:pt x="2685943" y="4680133"/>
                  </a:cubicBezTo>
                  <a:cubicBezTo>
                    <a:pt x="2677781" y="4678500"/>
                    <a:pt x="2669717" y="4676868"/>
                    <a:pt x="2661554" y="4675428"/>
                  </a:cubicBezTo>
                  <a:cubicBezTo>
                    <a:pt x="2657138" y="4674660"/>
                    <a:pt x="2652625" y="4674564"/>
                    <a:pt x="2648208" y="4673892"/>
                  </a:cubicBezTo>
                  <a:cubicBezTo>
                    <a:pt x="2631118" y="4671203"/>
                    <a:pt x="2612299" y="4675716"/>
                    <a:pt x="2597512" y="4664099"/>
                  </a:cubicBezTo>
                  <a:cubicBezTo>
                    <a:pt x="2587911" y="4656609"/>
                    <a:pt x="2578597" y="4658338"/>
                    <a:pt x="2568324" y="4659490"/>
                  </a:cubicBezTo>
                  <a:cubicBezTo>
                    <a:pt x="2560547" y="4660354"/>
                    <a:pt x="2552577" y="4660065"/>
                    <a:pt x="2544704" y="4660162"/>
                  </a:cubicBezTo>
                  <a:cubicBezTo>
                    <a:pt x="2530878" y="4660449"/>
                    <a:pt x="2517052" y="4660546"/>
                    <a:pt x="2503225" y="4661026"/>
                  </a:cubicBezTo>
                  <a:cubicBezTo>
                    <a:pt x="2498808" y="4661218"/>
                    <a:pt x="2494297" y="4663619"/>
                    <a:pt x="2489975" y="4663235"/>
                  </a:cubicBezTo>
                  <a:cubicBezTo>
                    <a:pt x="2470004" y="4661410"/>
                    <a:pt x="2450033" y="4658529"/>
                    <a:pt x="2430061" y="4656897"/>
                  </a:cubicBezTo>
                  <a:cubicBezTo>
                    <a:pt x="2418732" y="4655938"/>
                    <a:pt x="2407114" y="4657761"/>
                    <a:pt x="2395880" y="4656417"/>
                  </a:cubicBezTo>
                  <a:cubicBezTo>
                    <a:pt x="2382919" y="4654881"/>
                    <a:pt x="2370245" y="4650945"/>
                    <a:pt x="2357378" y="4648544"/>
                  </a:cubicBezTo>
                  <a:cubicBezTo>
                    <a:pt x="2353826" y="4647872"/>
                    <a:pt x="2349889" y="4648736"/>
                    <a:pt x="2346145" y="4648928"/>
                  </a:cubicBezTo>
                  <a:cubicBezTo>
                    <a:pt x="2341920" y="4649120"/>
                    <a:pt x="2337791" y="4649504"/>
                    <a:pt x="2333567" y="4649600"/>
                  </a:cubicBezTo>
                  <a:cubicBezTo>
                    <a:pt x="2320700" y="4649793"/>
                    <a:pt x="2307835" y="4649504"/>
                    <a:pt x="2294968" y="4650177"/>
                  </a:cubicBezTo>
                  <a:cubicBezTo>
                    <a:pt x="2287095" y="4650561"/>
                    <a:pt x="2278839" y="4654497"/>
                    <a:pt x="2271540" y="4653057"/>
                  </a:cubicBezTo>
                  <a:cubicBezTo>
                    <a:pt x="2256659" y="4650272"/>
                    <a:pt x="2241776" y="4656513"/>
                    <a:pt x="2226895" y="4651329"/>
                  </a:cubicBezTo>
                  <a:cubicBezTo>
                    <a:pt x="2222285" y="4649793"/>
                    <a:pt x="2215948" y="4653633"/>
                    <a:pt x="2210379" y="4653825"/>
                  </a:cubicBezTo>
                  <a:cubicBezTo>
                    <a:pt x="2196457" y="4654305"/>
                    <a:pt x="2182535" y="4654209"/>
                    <a:pt x="2168613" y="4654113"/>
                  </a:cubicBezTo>
                  <a:cubicBezTo>
                    <a:pt x="2156131" y="4654017"/>
                    <a:pt x="2143168" y="4655361"/>
                    <a:pt x="2131167" y="4652673"/>
                  </a:cubicBezTo>
                  <a:cubicBezTo>
                    <a:pt x="2118588" y="4649793"/>
                    <a:pt x="2107259" y="4650177"/>
                    <a:pt x="2095065" y="4653441"/>
                  </a:cubicBezTo>
                  <a:cubicBezTo>
                    <a:pt x="2086711" y="4655649"/>
                    <a:pt x="2077878" y="4655938"/>
                    <a:pt x="2069237" y="4656609"/>
                  </a:cubicBezTo>
                  <a:cubicBezTo>
                    <a:pt x="2059924" y="4657377"/>
                    <a:pt x="2049650" y="4655361"/>
                    <a:pt x="2041201" y="4658529"/>
                  </a:cubicBezTo>
                  <a:cubicBezTo>
                    <a:pt x="2016044" y="4667939"/>
                    <a:pt x="1990216" y="4669955"/>
                    <a:pt x="1963909" y="4669955"/>
                  </a:cubicBezTo>
                  <a:cubicBezTo>
                    <a:pt x="1959107" y="4669955"/>
                    <a:pt x="1954210" y="4668612"/>
                    <a:pt x="1949603" y="4667171"/>
                  </a:cubicBezTo>
                  <a:cubicBezTo>
                    <a:pt x="1922717" y="4658529"/>
                    <a:pt x="1895737" y="4659297"/>
                    <a:pt x="1868373" y="4664578"/>
                  </a:cubicBezTo>
                  <a:cubicBezTo>
                    <a:pt x="1862708" y="4665731"/>
                    <a:pt x="1856372" y="4665923"/>
                    <a:pt x="1850707" y="4664771"/>
                  </a:cubicBezTo>
                  <a:cubicBezTo>
                    <a:pt x="1834768" y="4661410"/>
                    <a:pt x="1819309" y="4655841"/>
                    <a:pt x="1803275" y="4653441"/>
                  </a:cubicBezTo>
                  <a:cubicBezTo>
                    <a:pt x="1776775" y="4649504"/>
                    <a:pt x="1753828" y="4662754"/>
                    <a:pt x="1730112" y="4671396"/>
                  </a:cubicBezTo>
                  <a:cubicBezTo>
                    <a:pt x="1707548" y="4679557"/>
                    <a:pt x="1688345" y="4697992"/>
                    <a:pt x="1661652" y="4693863"/>
                  </a:cubicBezTo>
                  <a:cubicBezTo>
                    <a:pt x="1658965" y="4693479"/>
                    <a:pt x="1655988" y="4696071"/>
                    <a:pt x="1653011" y="4696744"/>
                  </a:cubicBezTo>
                  <a:cubicBezTo>
                    <a:pt x="1644850" y="4698568"/>
                    <a:pt x="1636689" y="4700776"/>
                    <a:pt x="1628431" y="4701641"/>
                  </a:cubicBezTo>
                  <a:cubicBezTo>
                    <a:pt x="1618350" y="4702793"/>
                    <a:pt x="1608076" y="4702409"/>
                    <a:pt x="1597995" y="4703369"/>
                  </a:cubicBezTo>
                  <a:cubicBezTo>
                    <a:pt x="1585032" y="4704521"/>
                    <a:pt x="1572263" y="4707593"/>
                    <a:pt x="1559396" y="4707593"/>
                  </a:cubicBezTo>
                  <a:cubicBezTo>
                    <a:pt x="1549026" y="4707593"/>
                    <a:pt x="1538753" y="4704041"/>
                    <a:pt x="1528480" y="4702312"/>
                  </a:cubicBezTo>
                  <a:cubicBezTo>
                    <a:pt x="1513981" y="4699912"/>
                    <a:pt x="1498042" y="4700584"/>
                    <a:pt x="1485272" y="4694439"/>
                  </a:cubicBezTo>
                  <a:cubicBezTo>
                    <a:pt x="1471639" y="4687910"/>
                    <a:pt x="1458676" y="4684934"/>
                    <a:pt x="1444562" y="4686950"/>
                  </a:cubicBezTo>
                  <a:cubicBezTo>
                    <a:pt x="1439857" y="4687622"/>
                    <a:pt x="1433808" y="4691655"/>
                    <a:pt x="1431696" y="4695783"/>
                  </a:cubicBezTo>
                  <a:cubicBezTo>
                    <a:pt x="1426991" y="4705001"/>
                    <a:pt x="1420559" y="4706634"/>
                    <a:pt x="1411821" y="4703464"/>
                  </a:cubicBezTo>
                  <a:cubicBezTo>
                    <a:pt x="1404236" y="4700776"/>
                    <a:pt x="1394922" y="4699432"/>
                    <a:pt x="1389738" y="4694247"/>
                  </a:cubicBezTo>
                  <a:cubicBezTo>
                    <a:pt x="1375047" y="4679557"/>
                    <a:pt x="1356324" y="4679077"/>
                    <a:pt x="1338081" y="4675141"/>
                  </a:cubicBezTo>
                  <a:cubicBezTo>
                    <a:pt x="1326945" y="4672739"/>
                    <a:pt x="1316574" y="4672644"/>
                    <a:pt x="1305436" y="4674276"/>
                  </a:cubicBezTo>
                  <a:cubicBezTo>
                    <a:pt x="1281241" y="4677925"/>
                    <a:pt x="1257717" y="4672739"/>
                    <a:pt x="1234481" y="4666115"/>
                  </a:cubicBezTo>
                  <a:cubicBezTo>
                    <a:pt x="1219118" y="4661698"/>
                    <a:pt x="1203372" y="4659010"/>
                    <a:pt x="1188106" y="4654497"/>
                  </a:cubicBezTo>
                  <a:cubicBezTo>
                    <a:pt x="1176680" y="4651041"/>
                    <a:pt x="1165255" y="4646912"/>
                    <a:pt x="1154790" y="4641343"/>
                  </a:cubicBezTo>
                  <a:cubicBezTo>
                    <a:pt x="1139618" y="4633181"/>
                    <a:pt x="1126369" y="4620891"/>
                    <a:pt x="1107069" y="4624156"/>
                  </a:cubicBezTo>
                  <a:cubicBezTo>
                    <a:pt x="1090074" y="4627036"/>
                    <a:pt x="1074713" y="4620988"/>
                    <a:pt x="1059158" y="4615227"/>
                  </a:cubicBezTo>
                  <a:cubicBezTo>
                    <a:pt x="1047732" y="4611002"/>
                    <a:pt x="1036308" y="4606681"/>
                    <a:pt x="1024496" y="4603993"/>
                  </a:cubicBezTo>
                  <a:cubicBezTo>
                    <a:pt x="1010478" y="4600824"/>
                    <a:pt x="994635" y="4602169"/>
                    <a:pt x="982153" y="4596311"/>
                  </a:cubicBezTo>
                  <a:cubicBezTo>
                    <a:pt x="969095" y="4590166"/>
                    <a:pt x="958246" y="4594295"/>
                    <a:pt x="946628" y="4596024"/>
                  </a:cubicBezTo>
                  <a:cubicBezTo>
                    <a:pt x="928097" y="4598712"/>
                    <a:pt x="909661" y="4603705"/>
                    <a:pt x="890939" y="4597368"/>
                  </a:cubicBezTo>
                  <a:cubicBezTo>
                    <a:pt x="868184" y="4589687"/>
                    <a:pt x="845620" y="4581430"/>
                    <a:pt x="822769" y="4574133"/>
                  </a:cubicBezTo>
                  <a:cubicBezTo>
                    <a:pt x="813934" y="4571347"/>
                    <a:pt x="804431" y="4570195"/>
                    <a:pt x="795212" y="4568947"/>
                  </a:cubicBezTo>
                  <a:cubicBezTo>
                    <a:pt x="786476" y="4567891"/>
                    <a:pt x="776010" y="4570579"/>
                    <a:pt x="769288" y="4566547"/>
                  </a:cubicBezTo>
                  <a:cubicBezTo>
                    <a:pt x="752005" y="4556178"/>
                    <a:pt x="734243" y="4551089"/>
                    <a:pt x="714271" y="4551089"/>
                  </a:cubicBezTo>
                  <a:cubicBezTo>
                    <a:pt x="706781" y="4551089"/>
                    <a:pt x="699484" y="4546768"/>
                    <a:pt x="691900" y="4545999"/>
                  </a:cubicBezTo>
                  <a:cubicBezTo>
                    <a:pt x="681529" y="4545040"/>
                    <a:pt x="669623" y="4542447"/>
                    <a:pt x="660598" y="4546096"/>
                  </a:cubicBezTo>
                  <a:cubicBezTo>
                    <a:pt x="639379" y="4554737"/>
                    <a:pt x="622193" y="4547536"/>
                    <a:pt x="603662" y="4538991"/>
                  </a:cubicBezTo>
                  <a:cubicBezTo>
                    <a:pt x="585418" y="4530541"/>
                    <a:pt x="566215" y="4523821"/>
                    <a:pt x="546821" y="4518251"/>
                  </a:cubicBezTo>
                  <a:cubicBezTo>
                    <a:pt x="539524" y="4516235"/>
                    <a:pt x="530787" y="4519596"/>
                    <a:pt x="522721" y="4520267"/>
                  </a:cubicBezTo>
                  <a:cubicBezTo>
                    <a:pt x="519840" y="4520460"/>
                    <a:pt x="516671" y="4520748"/>
                    <a:pt x="514080" y="4519788"/>
                  </a:cubicBezTo>
                  <a:cubicBezTo>
                    <a:pt x="489020" y="4510570"/>
                    <a:pt x="463575" y="4503561"/>
                    <a:pt x="436404" y="4508361"/>
                  </a:cubicBezTo>
                  <a:cubicBezTo>
                    <a:pt x="433908" y="4508842"/>
                    <a:pt x="431123" y="4507786"/>
                    <a:pt x="428626" y="4507114"/>
                  </a:cubicBezTo>
                  <a:cubicBezTo>
                    <a:pt x="416432" y="4503657"/>
                    <a:pt x="404526" y="4498184"/>
                    <a:pt x="392141" y="4496936"/>
                  </a:cubicBezTo>
                  <a:cubicBezTo>
                    <a:pt x="361608" y="4493864"/>
                    <a:pt x="330884" y="4492615"/>
                    <a:pt x="300157" y="4490599"/>
                  </a:cubicBezTo>
                  <a:cubicBezTo>
                    <a:pt x="298237" y="4490503"/>
                    <a:pt x="296221" y="4490503"/>
                    <a:pt x="294493" y="4489831"/>
                  </a:cubicBezTo>
                  <a:cubicBezTo>
                    <a:pt x="283163" y="4485702"/>
                    <a:pt x="273274" y="4487047"/>
                    <a:pt x="263671" y="4494919"/>
                  </a:cubicBezTo>
                  <a:cubicBezTo>
                    <a:pt x="259447" y="4498376"/>
                    <a:pt x="253686" y="4500200"/>
                    <a:pt x="248406" y="4502121"/>
                  </a:cubicBezTo>
                  <a:cubicBezTo>
                    <a:pt x="240628" y="4505002"/>
                    <a:pt x="232659" y="4507786"/>
                    <a:pt x="224594" y="4509610"/>
                  </a:cubicBezTo>
                  <a:cubicBezTo>
                    <a:pt x="216624" y="4511338"/>
                    <a:pt x="208079" y="4513738"/>
                    <a:pt x="200398" y="4512395"/>
                  </a:cubicBezTo>
                  <a:cubicBezTo>
                    <a:pt x="186572" y="4509994"/>
                    <a:pt x="173417" y="4504618"/>
                    <a:pt x="159783" y="4501064"/>
                  </a:cubicBezTo>
                  <a:cubicBezTo>
                    <a:pt x="155079" y="4499816"/>
                    <a:pt x="149893" y="4500009"/>
                    <a:pt x="144997" y="4499912"/>
                  </a:cubicBezTo>
                  <a:cubicBezTo>
                    <a:pt x="133763" y="4499625"/>
                    <a:pt x="122241" y="4502409"/>
                    <a:pt x="112064" y="4494440"/>
                  </a:cubicBezTo>
                  <a:cubicBezTo>
                    <a:pt x="102655" y="4486951"/>
                    <a:pt x="93148" y="4489158"/>
                    <a:pt x="83259" y="4494824"/>
                  </a:cubicBezTo>
                  <a:cubicBezTo>
                    <a:pt x="76154" y="4498857"/>
                    <a:pt x="68090" y="4502025"/>
                    <a:pt x="60120" y="4503561"/>
                  </a:cubicBezTo>
                  <a:cubicBezTo>
                    <a:pt x="49174" y="4505673"/>
                    <a:pt x="38324" y="4506538"/>
                    <a:pt x="26514" y="4505289"/>
                  </a:cubicBezTo>
                  <a:cubicBezTo>
                    <a:pt x="18161" y="4504425"/>
                    <a:pt x="11343" y="4504041"/>
                    <a:pt x="4814" y="4498952"/>
                  </a:cubicBezTo>
                  <a:cubicBezTo>
                    <a:pt x="3759" y="4498184"/>
                    <a:pt x="1839" y="4497992"/>
                    <a:pt x="398" y="4498089"/>
                  </a:cubicBezTo>
                  <a:lnTo>
                    <a:pt x="0" y="4498087"/>
                  </a:lnTo>
                  <a:close/>
                </a:path>
              </a:pathLst>
            </a:custGeom>
            <a:solidFill>
              <a:schemeClr val="bg1">
                <a:alpha val="86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>
                    <a:alpha val="14000"/>
                  </a:schemeClr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C34E31B-B8AB-4187-3ACA-3F8A47DB9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8127" y="2023558"/>
            <a:ext cx="3521265" cy="2491292"/>
          </a:xfrm>
        </p:spPr>
        <p:txBody>
          <a:bodyPr anchor="t">
            <a:normAutofit/>
          </a:bodyPr>
          <a:lstStyle/>
          <a:p>
            <a:r>
              <a:rPr lang="en-US" sz="4000">
                <a:cs typeface="Calibri Light"/>
              </a:rPr>
              <a:t>ADHD awareness</a:t>
            </a: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0B5ED20-499B-41E7-95BE-8BBD31314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088" y="4258080"/>
            <a:ext cx="4403345" cy="1180695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35A51D22-76EA-4C70-B5C9-ED3946924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088" y="4258080"/>
            <a:ext cx="4403345" cy="1180695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A94A5-C9F6-6DF2-6DFA-B4523A38A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9175" y="1311088"/>
            <a:ext cx="5276850" cy="432726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All staff teaching and employers should have care plans in place for a person with ADHD</a:t>
            </a:r>
          </a:p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Sharing enough information between staff and workers that need support this child/adult </a:t>
            </a:r>
          </a:p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ADHD does not go away it for life like any form of disability </a:t>
            </a:r>
          </a:p>
          <a:p>
            <a:r>
              <a:rPr lang="en-US" sz="2400">
                <a:solidFill>
                  <a:schemeClr val="tx1">
                    <a:alpha val="80000"/>
                  </a:schemeClr>
                </a:solidFill>
                <a:cs typeface="Calibri"/>
              </a:rPr>
              <a:t>With correct support and medication ADHD can be treated to help the indvidual </a:t>
            </a:r>
          </a:p>
        </p:txBody>
      </p:sp>
    </p:spTree>
    <p:extLst>
      <p:ext uri="{BB962C8B-B14F-4D97-AF65-F5344CB8AC3E}">
        <p14:creationId xmlns:p14="http://schemas.microsoft.com/office/powerpoint/2010/main" val="18701764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Picture 42" descr="Question mark on green pastel background">
            <a:extLst>
              <a:ext uri="{FF2B5EF4-FFF2-40B4-BE49-F238E27FC236}">
                <a16:creationId xmlns:a16="http://schemas.microsoft.com/office/drawing/2014/main" id="{712E68D7-A066-B1C1-6109-6F072CBFFD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09" t="274" r="-7" b="8810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5000">
                <a:schemeClr val="tx1">
                  <a:alpha val="78000"/>
                </a:schemeClr>
              </a:gs>
              <a:gs pos="19000">
                <a:schemeClr val="tx1">
                  <a:alpha val="38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81CCEC-3BE7-DBAD-D556-9F15540CF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n-US" sz="2800">
                <a:solidFill>
                  <a:schemeClr val="bg1"/>
                </a:solidFill>
                <a:cs typeface="Calibri Light"/>
              </a:rPr>
              <a:t>Conclusion </a:t>
            </a: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1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223E1-8CC5-C7A9-D5A3-CEED507ED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solidFill>
                  <a:schemeClr val="bg1"/>
                </a:solidFill>
                <a:cs typeface="Calibri"/>
              </a:rPr>
              <a:t>People who not getting support for ADHD are victims of been labeled naughty, misbehaving, causing trouble </a:t>
            </a:r>
          </a:p>
          <a:p>
            <a:r>
              <a:rPr lang="en-US" sz="1700">
                <a:solidFill>
                  <a:schemeClr val="bg1"/>
                </a:solidFill>
                <a:cs typeface="Calibri"/>
              </a:rPr>
              <a:t>Understanding, and awareness to someone with ADHD is important </a:t>
            </a:r>
          </a:p>
          <a:p>
            <a:r>
              <a:rPr lang="en-US" sz="1700">
                <a:solidFill>
                  <a:schemeClr val="bg1"/>
                </a:solidFill>
                <a:cs typeface="Calibri"/>
              </a:rPr>
              <a:t>An individual may look normal nut you don’t know how their brain is functioning compared to others</a:t>
            </a:r>
          </a:p>
          <a:p>
            <a:r>
              <a:rPr lang="en-US" sz="1700">
                <a:solidFill>
                  <a:schemeClr val="bg1"/>
                </a:solidFill>
                <a:cs typeface="Calibri"/>
              </a:rPr>
              <a:t>Stop, think , before you judge an individual</a:t>
            </a:r>
          </a:p>
        </p:txBody>
      </p:sp>
    </p:spTree>
    <p:extLst>
      <p:ext uri="{BB962C8B-B14F-4D97-AF65-F5344CB8AC3E}">
        <p14:creationId xmlns:p14="http://schemas.microsoft.com/office/powerpoint/2010/main" val="32065911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Silent cry     </vt:lpstr>
      <vt:lpstr>Abstract  </vt:lpstr>
      <vt:lpstr>Introduction  </vt:lpstr>
      <vt:lpstr>Signs of ADHD</vt:lpstr>
      <vt:lpstr>Sign of ADHD  </vt:lpstr>
      <vt:lpstr>Dealing with ADHD </vt:lpstr>
      <vt:lpstr>Addiction to screentime</vt:lpstr>
      <vt:lpstr>screentime</vt:lpstr>
      <vt:lpstr>Decrease screentime </vt:lpstr>
      <vt:lpstr>Aim of the project </vt:lpstr>
      <vt:lpstr>ADHD awareness</vt:lpstr>
      <vt:lpstr>Conclusion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374</cp:revision>
  <dcterms:created xsi:type="dcterms:W3CDTF">2024-01-11T09:33:34Z</dcterms:created>
  <dcterms:modified xsi:type="dcterms:W3CDTF">2024-01-11T10:39:29Z</dcterms:modified>
</cp:coreProperties>
</file>