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6"/>
  </p:notesMasterIdLst>
  <p:handoutMasterIdLst>
    <p:handoutMasterId r:id="rId7"/>
  </p:handoutMasterIdLst>
  <p:sldIdLst>
    <p:sldId id="259" r:id="rId5"/>
  </p:sldIdLst>
  <p:sldSz cx="27635200" cy="15544800"/>
  <p:notesSz cx="6858000" cy="9144000"/>
  <p:defaultTextStyle>
    <a:defPPr rtl="0">
      <a:defRPr lang="en-GB"/>
    </a:defPPr>
    <a:lvl1pPr marL="0" algn="l" defTabSz="1462750" rtl="0" eaLnBrk="1" latinLnBrk="0" hangingPunct="1">
      <a:defRPr sz="2878" kern="1200">
        <a:solidFill>
          <a:schemeClr val="tx1"/>
        </a:solidFill>
        <a:latin typeface="+mn-lt"/>
        <a:ea typeface="+mn-ea"/>
        <a:cs typeface="+mn-cs"/>
      </a:defRPr>
    </a:lvl1pPr>
    <a:lvl2pPr marL="731376" algn="l" defTabSz="1462750" rtl="0" eaLnBrk="1" latinLnBrk="0" hangingPunct="1">
      <a:defRPr sz="2878" kern="1200">
        <a:solidFill>
          <a:schemeClr val="tx1"/>
        </a:solidFill>
        <a:latin typeface="+mn-lt"/>
        <a:ea typeface="+mn-ea"/>
        <a:cs typeface="+mn-cs"/>
      </a:defRPr>
    </a:lvl2pPr>
    <a:lvl3pPr marL="1462750" algn="l" defTabSz="1462750" rtl="0" eaLnBrk="1" latinLnBrk="0" hangingPunct="1">
      <a:defRPr sz="2878" kern="1200">
        <a:solidFill>
          <a:schemeClr val="tx1"/>
        </a:solidFill>
        <a:latin typeface="+mn-lt"/>
        <a:ea typeface="+mn-ea"/>
        <a:cs typeface="+mn-cs"/>
      </a:defRPr>
    </a:lvl3pPr>
    <a:lvl4pPr marL="2194128" algn="l" defTabSz="1462750" rtl="0" eaLnBrk="1" latinLnBrk="0" hangingPunct="1">
      <a:defRPr sz="2878" kern="1200">
        <a:solidFill>
          <a:schemeClr val="tx1"/>
        </a:solidFill>
        <a:latin typeface="+mn-lt"/>
        <a:ea typeface="+mn-ea"/>
        <a:cs typeface="+mn-cs"/>
      </a:defRPr>
    </a:lvl4pPr>
    <a:lvl5pPr marL="2925503" algn="l" defTabSz="1462750" rtl="0" eaLnBrk="1" latinLnBrk="0" hangingPunct="1">
      <a:defRPr sz="2878" kern="1200">
        <a:solidFill>
          <a:schemeClr val="tx1"/>
        </a:solidFill>
        <a:latin typeface="+mn-lt"/>
        <a:ea typeface="+mn-ea"/>
        <a:cs typeface="+mn-cs"/>
      </a:defRPr>
    </a:lvl5pPr>
    <a:lvl6pPr marL="3656878" algn="l" defTabSz="1462750" rtl="0" eaLnBrk="1" latinLnBrk="0" hangingPunct="1">
      <a:defRPr sz="2878" kern="1200">
        <a:solidFill>
          <a:schemeClr val="tx1"/>
        </a:solidFill>
        <a:latin typeface="+mn-lt"/>
        <a:ea typeface="+mn-ea"/>
        <a:cs typeface="+mn-cs"/>
      </a:defRPr>
    </a:lvl6pPr>
    <a:lvl7pPr marL="4388254" algn="l" defTabSz="1462750" rtl="0" eaLnBrk="1" latinLnBrk="0" hangingPunct="1">
      <a:defRPr sz="2878" kern="1200">
        <a:solidFill>
          <a:schemeClr val="tx1"/>
        </a:solidFill>
        <a:latin typeface="+mn-lt"/>
        <a:ea typeface="+mn-ea"/>
        <a:cs typeface="+mn-cs"/>
      </a:defRPr>
    </a:lvl7pPr>
    <a:lvl8pPr marL="5119631" algn="l" defTabSz="1462750" rtl="0" eaLnBrk="1" latinLnBrk="0" hangingPunct="1">
      <a:defRPr sz="2878" kern="1200">
        <a:solidFill>
          <a:schemeClr val="tx1"/>
        </a:solidFill>
        <a:latin typeface="+mn-lt"/>
        <a:ea typeface="+mn-ea"/>
        <a:cs typeface="+mn-cs"/>
      </a:defRPr>
    </a:lvl8pPr>
    <a:lvl9pPr marL="5851006" algn="l" defTabSz="1462750" rtl="0" eaLnBrk="1" latinLnBrk="0" hangingPunct="1">
      <a:defRPr sz="2878" kern="1200">
        <a:solidFill>
          <a:schemeClr val="tx1"/>
        </a:solidFill>
        <a:latin typeface="+mn-lt"/>
        <a:ea typeface="+mn-ea"/>
        <a:cs typeface="+mn-cs"/>
      </a:defRPr>
    </a:lvl9pPr>
  </p:defaultTextStyle>
  <p:extLst>
    <p:ext uri="{521415D9-36F7-43E2-AB2F-B90AF26B5E84}">
      <p14:sectionLst xmlns:p14="http://schemas.microsoft.com/office/powerpoint/2010/main">
        <p14:section name="BASE TEMPLATE" id="{423944DA-F527-4F3A-9103-3D3760EAA96D}">
          <p14:sldIdLst>
            <p14:sldId id="259"/>
          </p14:sldIdLst>
        </p14:section>
        <p14:section name="EXAMPLES" id="{2B1E7D32-9C95-44A7-AFF5-1A04D94C278B}">
          <p14:sldIdLst/>
        </p14:section>
        <p14:section name="THUMBNAIL VIEW" id="{D9E96506-9F52-4C08-A141-32F5F7FCF414}">
          <p14:sldIdLst/>
        </p14:section>
        <p14:section name="INSTRUCTIONS" id="{883765A8-44F0-4724-9E23-A00882B02196}">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86" autoAdjust="0"/>
  </p:normalViewPr>
  <p:slideViewPr>
    <p:cSldViewPr snapToGrid="0">
      <p:cViewPr varScale="1">
        <p:scale>
          <a:sx n="31" d="100"/>
          <a:sy n="31" d="100"/>
        </p:scale>
        <p:origin x="174" y="-12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1" d="100"/>
          <a:sy n="81" d="100"/>
        </p:scale>
        <p:origin x="397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82C0154-9456-4A66-A97E-8BCA956AA7A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F10F62B8-3416-4B18-9EF1-7AB1095718D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CD605D0-BF83-4CCD-B650-DE1B2387DE59}" type="datetime1">
              <a:rPr lang="en-GB" smtClean="0"/>
              <a:t>01/12/2025</a:t>
            </a:fld>
            <a:endParaRPr lang="en-GB"/>
          </a:p>
        </p:txBody>
      </p:sp>
      <p:sp>
        <p:nvSpPr>
          <p:cNvPr id="4" name="Footer Placeholder 3">
            <a:extLst>
              <a:ext uri="{FF2B5EF4-FFF2-40B4-BE49-F238E27FC236}">
                <a16:creationId xmlns:a16="http://schemas.microsoft.com/office/drawing/2014/main" id="{30CA6A10-749D-44E0-BB9E-B01B5BA962F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91466C80-26F0-429C-B6E8-CBD28DED52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1422576-4BEA-428D-9E2D-B21C40B04A14}" type="slidenum">
              <a:rPr lang="en-GB" smtClean="0"/>
              <a:t>‹#›</a:t>
            </a:fld>
            <a:endParaRPr lang="en-GB"/>
          </a:p>
        </p:txBody>
      </p:sp>
    </p:spTree>
    <p:extLst>
      <p:ext uri="{BB962C8B-B14F-4D97-AF65-F5344CB8AC3E}">
        <p14:creationId xmlns:p14="http://schemas.microsoft.com/office/powerpoint/2010/main" val="199536703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A2E141-5B6D-463C-86B7-F09CAC9CD0DB}" type="datetime1">
              <a:rPr lang="en-GB" noProof="0" smtClean="0"/>
              <a:t>01/12/2025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2A1F1E-1ED0-416F-8642-85161EED6E3A}" type="slidenum">
              <a:rPr lang="en-GB" noProof="0" smtClean="0"/>
              <a:t>‹#›</a:t>
            </a:fld>
            <a:endParaRPr lang="en-GB" noProof="0"/>
          </a:p>
        </p:txBody>
      </p:sp>
    </p:spTree>
    <p:extLst>
      <p:ext uri="{BB962C8B-B14F-4D97-AF65-F5344CB8AC3E}">
        <p14:creationId xmlns:p14="http://schemas.microsoft.com/office/powerpoint/2010/main" val="188387289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A1F1E-1ED0-416F-8642-85161EED6E3A}" type="slidenum">
              <a:rPr lang="en-GB" smtClean="0"/>
              <a:t>1</a:t>
            </a:fld>
            <a:endParaRPr lang="en-GB"/>
          </a:p>
        </p:txBody>
      </p:sp>
    </p:spTree>
    <p:extLst>
      <p:ext uri="{BB962C8B-B14F-4D97-AF65-F5344CB8AC3E}">
        <p14:creationId xmlns:p14="http://schemas.microsoft.com/office/powerpoint/2010/main" val="4217549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png"/><Relationship Id="rId1" Type="http://schemas.openxmlformats.org/officeDocument/2006/relationships/slideMaster" Target="../slideMasters/slideMaster1.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 Id="rId9" Type="http://schemas.openxmlformats.org/officeDocument/2006/relationships/image" Target="../media/image22.sv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Master" Target="../slideMasters/slideMaster1.xml"/><Relationship Id="rId5" Type="http://schemas.openxmlformats.org/officeDocument/2006/relationships/image" Target="../media/image28.svg"/><Relationship Id="rId4" Type="http://schemas.openxmlformats.org/officeDocument/2006/relationships/image" Target="../media/image27.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Neighbourhood street party">
    <p:spTree>
      <p:nvGrpSpPr>
        <p:cNvPr id="1" name=""/>
        <p:cNvGrpSpPr/>
        <p:nvPr/>
      </p:nvGrpSpPr>
      <p:grpSpPr>
        <a:xfrm>
          <a:off x="0" y="0"/>
          <a:ext cx="0" cy="0"/>
          <a:chOff x="0" y="0"/>
          <a:chExt cx="0" cy="0"/>
        </a:xfrm>
      </p:grpSpPr>
      <p:grpSp>
        <p:nvGrpSpPr>
          <p:cNvPr id="40" name="Group 39" descr="progression arrows pointing right">
            <a:extLst>
              <a:ext uri="{FF2B5EF4-FFF2-40B4-BE49-F238E27FC236}">
                <a16:creationId xmlns:a16="http://schemas.microsoft.com/office/drawing/2014/main" id="{F2858E51-2667-4758-B6DF-4DCFA272619B}"/>
              </a:ext>
            </a:extLst>
          </p:cNvPr>
          <p:cNvGrpSpPr/>
          <p:nvPr userDrawn="1"/>
        </p:nvGrpSpPr>
        <p:grpSpPr>
          <a:xfrm rot="5400000">
            <a:off x="22413282" y="-2915626"/>
            <a:ext cx="2320114" cy="8151365"/>
            <a:chOff x="503238" y="6651624"/>
            <a:chExt cx="3048000" cy="1927226"/>
          </a:xfrm>
          <a:effectLst>
            <a:reflection blurRad="6350" stA="35000" endPos="55000" dir="5400000" sy="-100000" algn="bl" rotWithShape="0"/>
          </a:effectLst>
        </p:grpSpPr>
        <p:sp>
          <p:nvSpPr>
            <p:cNvPr id="41" name="Rectangle 211">
              <a:extLst>
                <a:ext uri="{FF2B5EF4-FFF2-40B4-BE49-F238E27FC236}">
                  <a16:creationId xmlns:a16="http://schemas.microsoft.com/office/drawing/2014/main" id="{5C6CA76F-7CD8-46E2-B71C-790D04BC3A51}"/>
                </a:ext>
              </a:extLst>
            </p:cNvPr>
            <p:cNvSpPr>
              <a:spLocks noChangeArrowheads="1"/>
            </p:cNvSpPr>
            <p:nvPr/>
          </p:nvSpPr>
          <p:spPr bwMode="auto">
            <a:xfrm>
              <a:off x="503238" y="6651625"/>
              <a:ext cx="1444625" cy="4381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2" name="Rectangle 212">
              <a:extLst>
                <a:ext uri="{FF2B5EF4-FFF2-40B4-BE49-F238E27FC236}">
                  <a16:creationId xmlns:a16="http://schemas.microsoft.com/office/drawing/2014/main" id="{5E4242BF-695D-4439-BB49-47BE65836ACE}"/>
                </a:ext>
              </a:extLst>
            </p:cNvPr>
            <p:cNvSpPr>
              <a:spLocks noChangeArrowheads="1"/>
            </p:cNvSpPr>
            <p:nvPr/>
          </p:nvSpPr>
          <p:spPr bwMode="auto">
            <a:xfrm>
              <a:off x="503238" y="66516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3" name="Rectangle 213">
              <a:extLst>
                <a:ext uri="{FF2B5EF4-FFF2-40B4-BE49-F238E27FC236}">
                  <a16:creationId xmlns:a16="http://schemas.microsoft.com/office/drawing/2014/main" id="{7483AD6F-14A6-490B-8D66-AE8AC9BC4935}"/>
                </a:ext>
              </a:extLst>
            </p:cNvPr>
            <p:cNvSpPr>
              <a:spLocks noChangeArrowheads="1"/>
            </p:cNvSpPr>
            <p:nvPr/>
          </p:nvSpPr>
          <p:spPr bwMode="auto">
            <a:xfrm>
              <a:off x="503238" y="7146925"/>
              <a:ext cx="1444625" cy="438150"/>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4" name="Rectangle 214">
              <a:extLst>
                <a:ext uri="{FF2B5EF4-FFF2-40B4-BE49-F238E27FC236}">
                  <a16:creationId xmlns:a16="http://schemas.microsoft.com/office/drawing/2014/main" id="{ED7D895F-3C78-4C8B-A143-6DAE380D3408}"/>
                </a:ext>
              </a:extLst>
            </p:cNvPr>
            <p:cNvSpPr>
              <a:spLocks noChangeArrowheads="1"/>
            </p:cNvSpPr>
            <p:nvPr/>
          </p:nvSpPr>
          <p:spPr bwMode="auto">
            <a:xfrm>
              <a:off x="503238" y="71469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5" name="Rectangle 215">
              <a:extLst>
                <a:ext uri="{FF2B5EF4-FFF2-40B4-BE49-F238E27FC236}">
                  <a16:creationId xmlns:a16="http://schemas.microsoft.com/office/drawing/2014/main" id="{654BBB9B-5307-493D-9355-09B6E1916E87}"/>
                </a:ext>
              </a:extLst>
            </p:cNvPr>
            <p:cNvSpPr>
              <a:spLocks noChangeArrowheads="1"/>
            </p:cNvSpPr>
            <p:nvPr/>
          </p:nvSpPr>
          <p:spPr bwMode="auto">
            <a:xfrm>
              <a:off x="503238" y="7645400"/>
              <a:ext cx="1444625" cy="438150"/>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6" name="Rectangle 216">
              <a:extLst>
                <a:ext uri="{FF2B5EF4-FFF2-40B4-BE49-F238E27FC236}">
                  <a16:creationId xmlns:a16="http://schemas.microsoft.com/office/drawing/2014/main" id="{A3526E26-F86E-4610-B779-EF4C580B4BCD}"/>
                </a:ext>
              </a:extLst>
            </p:cNvPr>
            <p:cNvSpPr>
              <a:spLocks noChangeArrowheads="1"/>
            </p:cNvSpPr>
            <p:nvPr/>
          </p:nvSpPr>
          <p:spPr bwMode="auto">
            <a:xfrm>
              <a:off x="503238" y="76454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7" name="Rectangle 217">
              <a:extLst>
                <a:ext uri="{FF2B5EF4-FFF2-40B4-BE49-F238E27FC236}">
                  <a16:creationId xmlns:a16="http://schemas.microsoft.com/office/drawing/2014/main" id="{F61A48BE-8EC4-4580-9303-608CF770F23F}"/>
                </a:ext>
              </a:extLst>
            </p:cNvPr>
            <p:cNvSpPr>
              <a:spLocks noChangeArrowheads="1"/>
            </p:cNvSpPr>
            <p:nvPr/>
          </p:nvSpPr>
          <p:spPr bwMode="auto">
            <a:xfrm>
              <a:off x="503238" y="8140700"/>
              <a:ext cx="1444625" cy="4381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8" name="Rectangle 218">
              <a:extLst>
                <a:ext uri="{FF2B5EF4-FFF2-40B4-BE49-F238E27FC236}">
                  <a16:creationId xmlns:a16="http://schemas.microsoft.com/office/drawing/2014/main" id="{47B9E0DF-58BA-40D6-B397-CC6454F0DD10}"/>
                </a:ext>
              </a:extLst>
            </p:cNvPr>
            <p:cNvSpPr>
              <a:spLocks noChangeArrowheads="1"/>
            </p:cNvSpPr>
            <p:nvPr/>
          </p:nvSpPr>
          <p:spPr bwMode="auto">
            <a:xfrm>
              <a:off x="503238" y="81407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9" name="Freeform 235">
              <a:extLst>
                <a:ext uri="{FF2B5EF4-FFF2-40B4-BE49-F238E27FC236}">
                  <a16:creationId xmlns:a16="http://schemas.microsoft.com/office/drawing/2014/main" id="{D238E9CF-DE37-48F3-9841-EC10356F67A6}"/>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0" name="Freeform 236">
              <a:extLst>
                <a:ext uri="{FF2B5EF4-FFF2-40B4-BE49-F238E27FC236}">
                  <a16:creationId xmlns:a16="http://schemas.microsoft.com/office/drawing/2014/main" id="{71F744CD-FB2C-4CDB-B1D7-06B323F0C4ED}"/>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1" name="Freeform 237">
              <a:extLst>
                <a:ext uri="{FF2B5EF4-FFF2-40B4-BE49-F238E27FC236}">
                  <a16:creationId xmlns:a16="http://schemas.microsoft.com/office/drawing/2014/main" id="{AC82AC28-A5EF-4895-83A4-EB9B60CD209A}"/>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2" name="Freeform 238">
              <a:extLst>
                <a:ext uri="{FF2B5EF4-FFF2-40B4-BE49-F238E27FC236}">
                  <a16:creationId xmlns:a16="http://schemas.microsoft.com/office/drawing/2014/main" id="{A3BB7A24-E58F-4286-960D-17609F62B09F}"/>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3" name="Freeform 239">
              <a:extLst>
                <a:ext uri="{FF2B5EF4-FFF2-40B4-BE49-F238E27FC236}">
                  <a16:creationId xmlns:a16="http://schemas.microsoft.com/office/drawing/2014/main" id="{179724A4-F013-4915-8F47-EF6871402241}"/>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4" name="Freeform 240">
              <a:extLst>
                <a:ext uri="{FF2B5EF4-FFF2-40B4-BE49-F238E27FC236}">
                  <a16:creationId xmlns:a16="http://schemas.microsoft.com/office/drawing/2014/main" id="{878CB115-3A44-45D3-8E74-907799FBB065}"/>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5" name="Freeform 241">
              <a:extLst>
                <a:ext uri="{FF2B5EF4-FFF2-40B4-BE49-F238E27FC236}">
                  <a16:creationId xmlns:a16="http://schemas.microsoft.com/office/drawing/2014/main" id="{CCB9CAF1-4F68-4A95-B0BE-7B5581FB3E66}"/>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6" name="Freeform 242">
              <a:extLst>
                <a:ext uri="{FF2B5EF4-FFF2-40B4-BE49-F238E27FC236}">
                  <a16:creationId xmlns:a16="http://schemas.microsoft.com/office/drawing/2014/main" id="{E73B4220-1756-4DB0-BFE7-BDFE2CE5FEF4}"/>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7" name="Freeform 244">
              <a:extLst>
                <a:ext uri="{FF2B5EF4-FFF2-40B4-BE49-F238E27FC236}">
                  <a16:creationId xmlns:a16="http://schemas.microsoft.com/office/drawing/2014/main" id="{0F6F15F9-3443-4773-91C2-7D1AF459ED3E}"/>
                </a:ext>
              </a:extLst>
            </p:cNvPr>
            <p:cNvSpPr>
              <a:spLocks/>
            </p:cNvSpPr>
            <p:nvPr/>
          </p:nvSpPr>
          <p:spPr bwMode="auto">
            <a:xfrm>
              <a:off x="1947863" y="6651625"/>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8" name="Freeform 246">
              <a:extLst>
                <a:ext uri="{FF2B5EF4-FFF2-40B4-BE49-F238E27FC236}">
                  <a16:creationId xmlns:a16="http://schemas.microsoft.com/office/drawing/2014/main" id="{B0BE5EE8-118B-41DA-8972-960BA46F28BE}"/>
                </a:ext>
              </a:extLst>
            </p:cNvPr>
            <p:cNvSpPr>
              <a:spLocks/>
            </p:cNvSpPr>
            <p:nvPr/>
          </p:nvSpPr>
          <p:spPr bwMode="auto">
            <a:xfrm>
              <a:off x="1947863" y="7146925"/>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9" name="Freeform 248">
              <a:extLst>
                <a:ext uri="{FF2B5EF4-FFF2-40B4-BE49-F238E27FC236}">
                  <a16:creationId xmlns:a16="http://schemas.microsoft.com/office/drawing/2014/main" id="{90C03634-D0D3-49EC-A835-0BCA6255EEE4}"/>
                </a:ext>
              </a:extLst>
            </p:cNvPr>
            <p:cNvSpPr>
              <a:spLocks/>
            </p:cNvSpPr>
            <p:nvPr/>
          </p:nvSpPr>
          <p:spPr bwMode="auto">
            <a:xfrm>
              <a:off x="1947863" y="7629525"/>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0" name="Freeform 250">
              <a:extLst>
                <a:ext uri="{FF2B5EF4-FFF2-40B4-BE49-F238E27FC236}">
                  <a16:creationId xmlns:a16="http://schemas.microsoft.com/office/drawing/2014/main" id="{B2AB4273-E03B-4D7D-9B3D-C974EAE126DB}"/>
                </a:ext>
              </a:extLst>
            </p:cNvPr>
            <p:cNvSpPr>
              <a:spLocks/>
            </p:cNvSpPr>
            <p:nvPr/>
          </p:nvSpPr>
          <p:spPr bwMode="auto">
            <a:xfrm>
              <a:off x="1947863" y="7794625"/>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1" name="Rectangle 251">
              <a:extLst>
                <a:ext uri="{FF2B5EF4-FFF2-40B4-BE49-F238E27FC236}">
                  <a16:creationId xmlns:a16="http://schemas.microsoft.com/office/drawing/2014/main" id="{59ABE91C-63DA-439F-8C47-3016138F0AF8}"/>
                </a:ext>
              </a:extLst>
            </p:cNvPr>
            <p:cNvSpPr>
              <a:spLocks noChangeArrowheads="1"/>
            </p:cNvSpPr>
            <p:nvPr/>
          </p:nvSpPr>
          <p:spPr bwMode="auto">
            <a:xfrm>
              <a:off x="2582863" y="7302500"/>
              <a:ext cx="539750" cy="1333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2" name="Rectangle 252">
              <a:extLst>
                <a:ext uri="{FF2B5EF4-FFF2-40B4-BE49-F238E27FC236}">
                  <a16:creationId xmlns:a16="http://schemas.microsoft.com/office/drawing/2014/main" id="{310C6597-B657-4B56-9E93-7A04EC257B4D}"/>
                </a:ext>
              </a:extLst>
            </p:cNvPr>
            <p:cNvSpPr>
              <a:spLocks noChangeArrowheads="1"/>
            </p:cNvSpPr>
            <p:nvPr/>
          </p:nvSpPr>
          <p:spPr bwMode="auto">
            <a:xfrm>
              <a:off x="2582863" y="7464425"/>
              <a:ext cx="539750" cy="136525"/>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3" name="Rectangle 253">
              <a:extLst>
                <a:ext uri="{FF2B5EF4-FFF2-40B4-BE49-F238E27FC236}">
                  <a16:creationId xmlns:a16="http://schemas.microsoft.com/office/drawing/2014/main" id="{B50069B9-3DF5-46FA-90A3-1FEAAB325E57}"/>
                </a:ext>
              </a:extLst>
            </p:cNvPr>
            <p:cNvSpPr>
              <a:spLocks noChangeArrowheads="1"/>
            </p:cNvSpPr>
            <p:nvPr/>
          </p:nvSpPr>
          <p:spPr bwMode="auto">
            <a:xfrm>
              <a:off x="2582863" y="7629525"/>
              <a:ext cx="539750" cy="136525"/>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4" name="Rectangle 254">
              <a:extLst>
                <a:ext uri="{FF2B5EF4-FFF2-40B4-BE49-F238E27FC236}">
                  <a16:creationId xmlns:a16="http://schemas.microsoft.com/office/drawing/2014/main" id="{DCE39EED-091D-44AD-B745-029CAA3BE77C}"/>
                </a:ext>
              </a:extLst>
            </p:cNvPr>
            <p:cNvSpPr>
              <a:spLocks noChangeArrowheads="1"/>
            </p:cNvSpPr>
            <p:nvPr/>
          </p:nvSpPr>
          <p:spPr bwMode="auto">
            <a:xfrm>
              <a:off x="2582863" y="7794625"/>
              <a:ext cx="539750" cy="1333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5" name="Freeform 255">
              <a:extLst>
                <a:ext uri="{FF2B5EF4-FFF2-40B4-BE49-F238E27FC236}">
                  <a16:creationId xmlns:a16="http://schemas.microsoft.com/office/drawing/2014/main" id="{AB825538-B1CA-4EB4-91F5-F2F3DE3B2600}"/>
                </a:ext>
              </a:extLst>
            </p:cNvPr>
            <p:cNvSpPr>
              <a:spLocks/>
            </p:cNvSpPr>
            <p:nvPr/>
          </p:nvSpPr>
          <p:spPr bwMode="auto">
            <a:xfrm>
              <a:off x="3119438" y="7026275"/>
              <a:ext cx="311150" cy="409575"/>
            </a:xfrm>
            <a:custGeom>
              <a:avLst/>
              <a:gdLst>
                <a:gd name="T0" fmla="*/ 196 w 196"/>
                <a:gd name="T1" fmla="*/ 258 h 258"/>
                <a:gd name="T2" fmla="*/ 0 w 196"/>
                <a:gd name="T3" fmla="*/ 258 h 258"/>
                <a:gd name="T4" fmla="*/ 0 w 196"/>
                <a:gd name="T5" fmla="*/ 0 h 258"/>
                <a:gd name="T6" fmla="*/ 196 w 196"/>
                <a:gd name="T7" fmla="*/ 258 h 258"/>
              </a:gdLst>
              <a:ahLst/>
              <a:cxnLst>
                <a:cxn ang="0">
                  <a:pos x="T0" y="T1"/>
                </a:cxn>
                <a:cxn ang="0">
                  <a:pos x="T2" y="T3"/>
                </a:cxn>
                <a:cxn ang="0">
                  <a:pos x="T4" y="T5"/>
                </a:cxn>
                <a:cxn ang="0">
                  <a:pos x="T6" y="T7"/>
                </a:cxn>
              </a:cxnLst>
              <a:rect l="0" t="0" r="r" b="b"/>
              <a:pathLst>
                <a:path w="196" h="258">
                  <a:moveTo>
                    <a:pt x="196" y="258"/>
                  </a:moveTo>
                  <a:lnTo>
                    <a:pt x="0" y="258"/>
                  </a:lnTo>
                  <a:lnTo>
                    <a:pt x="0" y="0"/>
                  </a:lnTo>
                  <a:lnTo>
                    <a:pt x="196" y="258"/>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6" name="Freeform 256">
              <a:extLst>
                <a:ext uri="{FF2B5EF4-FFF2-40B4-BE49-F238E27FC236}">
                  <a16:creationId xmlns:a16="http://schemas.microsoft.com/office/drawing/2014/main" id="{BEECC493-FE58-4264-AB99-30600F74C54D}"/>
                </a:ext>
              </a:extLst>
            </p:cNvPr>
            <p:cNvSpPr>
              <a:spLocks/>
            </p:cNvSpPr>
            <p:nvPr/>
          </p:nvSpPr>
          <p:spPr bwMode="auto">
            <a:xfrm>
              <a:off x="3122613" y="7464425"/>
              <a:ext cx="428625" cy="136525"/>
            </a:xfrm>
            <a:custGeom>
              <a:avLst/>
              <a:gdLst>
                <a:gd name="T0" fmla="*/ 270 w 270"/>
                <a:gd name="T1" fmla="*/ 86 h 86"/>
                <a:gd name="T2" fmla="*/ 0 w 270"/>
                <a:gd name="T3" fmla="*/ 86 h 86"/>
                <a:gd name="T4" fmla="*/ 0 w 270"/>
                <a:gd name="T5" fmla="*/ 0 h 86"/>
                <a:gd name="T6" fmla="*/ 204 w 270"/>
                <a:gd name="T7" fmla="*/ 0 h 86"/>
                <a:gd name="T8" fmla="*/ 270 w 270"/>
                <a:gd name="T9" fmla="*/ 86 h 86"/>
              </a:gdLst>
              <a:ahLst/>
              <a:cxnLst>
                <a:cxn ang="0">
                  <a:pos x="T0" y="T1"/>
                </a:cxn>
                <a:cxn ang="0">
                  <a:pos x="T2" y="T3"/>
                </a:cxn>
                <a:cxn ang="0">
                  <a:pos x="T4" y="T5"/>
                </a:cxn>
                <a:cxn ang="0">
                  <a:pos x="T6" y="T7"/>
                </a:cxn>
                <a:cxn ang="0">
                  <a:pos x="T8" y="T9"/>
                </a:cxn>
              </a:cxnLst>
              <a:rect l="0" t="0" r="r" b="b"/>
              <a:pathLst>
                <a:path w="270" h="86">
                  <a:moveTo>
                    <a:pt x="270" y="86"/>
                  </a:moveTo>
                  <a:lnTo>
                    <a:pt x="0" y="86"/>
                  </a:lnTo>
                  <a:lnTo>
                    <a:pt x="0" y="0"/>
                  </a:lnTo>
                  <a:lnTo>
                    <a:pt x="204" y="0"/>
                  </a:lnTo>
                  <a:lnTo>
                    <a:pt x="270" y="8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7" name="Freeform 257">
              <a:extLst>
                <a:ext uri="{FF2B5EF4-FFF2-40B4-BE49-F238E27FC236}">
                  <a16:creationId xmlns:a16="http://schemas.microsoft.com/office/drawing/2014/main" id="{CC8A2C27-7843-4B80-AAB2-9D1BA00E5FA0}"/>
                </a:ext>
              </a:extLst>
            </p:cNvPr>
            <p:cNvSpPr>
              <a:spLocks/>
            </p:cNvSpPr>
            <p:nvPr/>
          </p:nvSpPr>
          <p:spPr bwMode="auto">
            <a:xfrm>
              <a:off x="3119438" y="7794625"/>
              <a:ext cx="311150" cy="409575"/>
            </a:xfrm>
            <a:custGeom>
              <a:avLst/>
              <a:gdLst>
                <a:gd name="T0" fmla="*/ 196 w 196"/>
                <a:gd name="T1" fmla="*/ 0 h 258"/>
                <a:gd name="T2" fmla="*/ 0 w 196"/>
                <a:gd name="T3" fmla="*/ 0 h 258"/>
                <a:gd name="T4" fmla="*/ 0 w 196"/>
                <a:gd name="T5" fmla="*/ 258 h 258"/>
                <a:gd name="T6" fmla="*/ 196 w 196"/>
                <a:gd name="T7" fmla="*/ 0 h 258"/>
              </a:gdLst>
              <a:ahLst/>
              <a:cxnLst>
                <a:cxn ang="0">
                  <a:pos x="T0" y="T1"/>
                </a:cxn>
                <a:cxn ang="0">
                  <a:pos x="T2" y="T3"/>
                </a:cxn>
                <a:cxn ang="0">
                  <a:pos x="T4" y="T5"/>
                </a:cxn>
                <a:cxn ang="0">
                  <a:pos x="T6" y="T7"/>
                </a:cxn>
              </a:cxnLst>
              <a:rect l="0" t="0" r="r" b="b"/>
              <a:pathLst>
                <a:path w="196" h="258">
                  <a:moveTo>
                    <a:pt x="196" y="0"/>
                  </a:moveTo>
                  <a:lnTo>
                    <a:pt x="0" y="0"/>
                  </a:lnTo>
                  <a:lnTo>
                    <a:pt x="0" y="258"/>
                  </a:lnTo>
                  <a:lnTo>
                    <a:pt x="196" y="0"/>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8" name="Freeform 258">
              <a:extLst>
                <a:ext uri="{FF2B5EF4-FFF2-40B4-BE49-F238E27FC236}">
                  <a16:creationId xmlns:a16="http://schemas.microsoft.com/office/drawing/2014/main" id="{93D514BF-EF3B-442B-981A-15BC18A6E94B}"/>
                </a:ext>
              </a:extLst>
            </p:cNvPr>
            <p:cNvSpPr>
              <a:spLocks/>
            </p:cNvSpPr>
            <p:nvPr/>
          </p:nvSpPr>
          <p:spPr bwMode="auto">
            <a:xfrm>
              <a:off x="3122613" y="7629525"/>
              <a:ext cx="428625" cy="136525"/>
            </a:xfrm>
            <a:custGeom>
              <a:avLst/>
              <a:gdLst>
                <a:gd name="T0" fmla="*/ 270 w 270"/>
                <a:gd name="T1" fmla="*/ 0 h 86"/>
                <a:gd name="T2" fmla="*/ 0 w 270"/>
                <a:gd name="T3" fmla="*/ 0 h 86"/>
                <a:gd name="T4" fmla="*/ 0 w 270"/>
                <a:gd name="T5" fmla="*/ 86 h 86"/>
                <a:gd name="T6" fmla="*/ 204 w 270"/>
                <a:gd name="T7" fmla="*/ 86 h 86"/>
                <a:gd name="T8" fmla="*/ 270 w 270"/>
                <a:gd name="T9" fmla="*/ 0 h 86"/>
              </a:gdLst>
              <a:ahLst/>
              <a:cxnLst>
                <a:cxn ang="0">
                  <a:pos x="T0" y="T1"/>
                </a:cxn>
                <a:cxn ang="0">
                  <a:pos x="T2" y="T3"/>
                </a:cxn>
                <a:cxn ang="0">
                  <a:pos x="T4" y="T5"/>
                </a:cxn>
                <a:cxn ang="0">
                  <a:pos x="T6" y="T7"/>
                </a:cxn>
                <a:cxn ang="0">
                  <a:pos x="T8" y="T9"/>
                </a:cxn>
              </a:cxnLst>
              <a:rect l="0" t="0" r="r" b="b"/>
              <a:pathLst>
                <a:path w="270" h="86">
                  <a:moveTo>
                    <a:pt x="270" y="0"/>
                  </a:moveTo>
                  <a:lnTo>
                    <a:pt x="0" y="0"/>
                  </a:lnTo>
                  <a:lnTo>
                    <a:pt x="0" y="86"/>
                  </a:lnTo>
                  <a:lnTo>
                    <a:pt x="204" y="86"/>
                  </a:lnTo>
                  <a:lnTo>
                    <a:pt x="270" y="0"/>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9" name="Freeform 243">
              <a:extLst>
                <a:ext uri="{FF2B5EF4-FFF2-40B4-BE49-F238E27FC236}">
                  <a16:creationId xmlns:a16="http://schemas.microsoft.com/office/drawing/2014/main" id="{FFBD350D-1BC1-4F68-851E-C1A640E46157}"/>
                </a:ext>
              </a:extLst>
            </p:cNvPr>
            <p:cNvSpPr>
              <a:spLocks/>
            </p:cNvSpPr>
            <p:nvPr/>
          </p:nvSpPr>
          <p:spPr bwMode="auto">
            <a:xfrm>
              <a:off x="1947863" y="6651624"/>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0" name="Freeform 245">
              <a:extLst>
                <a:ext uri="{FF2B5EF4-FFF2-40B4-BE49-F238E27FC236}">
                  <a16:creationId xmlns:a16="http://schemas.microsoft.com/office/drawing/2014/main" id="{447DCF5B-5BFE-488C-8A13-633FB53BA99E}"/>
                </a:ext>
              </a:extLst>
            </p:cNvPr>
            <p:cNvSpPr>
              <a:spLocks/>
            </p:cNvSpPr>
            <p:nvPr/>
          </p:nvSpPr>
          <p:spPr bwMode="auto">
            <a:xfrm>
              <a:off x="1947863" y="7146924"/>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1" name="Freeform 247">
              <a:extLst>
                <a:ext uri="{FF2B5EF4-FFF2-40B4-BE49-F238E27FC236}">
                  <a16:creationId xmlns:a16="http://schemas.microsoft.com/office/drawing/2014/main" id="{4E1A1CF5-A008-4A7D-9B79-13228F18C6BD}"/>
                </a:ext>
              </a:extLst>
            </p:cNvPr>
            <p:cNvSpPr>
              <a:spLocks/>
            </p:cNvSpPr>
            <p:nvPr/>
          </p:nvSpPr>
          <p:spPr bwMode="auto">
            <a:xfrm>
              <a:off x="1947863" y="7629524"/>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2" name="Freeform 249">
              <a:extLst>
                <a:ext uri="{FF2B5EF4-FFF2-40B4-BE49-F238E27FC236}">
                  <a16:creationId xmlns:a16="http://schemas.microsoft.com/office/drawing/2014/main" id="{2A0955FD-58FF-4D04-A6BC-571D4FC6702E}"/>
                </a:ext>
              </a:extLst>
            </p:cNvPr>
            <p:cNvSpPr>
              <a:spLocks/>
            </p:cNvSpPr>
            <p:nvPr/>
          </p:nvSpPr>
          <p:spPr bwMode="auto">
            <a:xfrm>
              <a:off x="1947863" y="7794624"/>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73" name="Group 72" descr="progression arrows pointing right">
            <a:extLst>
              <a:ext uri="{FF2B5EF4-FFF2-40B4-BE49-F238E27FC236}">
                <a16:creationId xmlns:a16="http://schemas.microsoft.com/office/drawing/2014/main" id="{B665FFDD-BB3D-4EB1-AE46-EDA5D1609444}"/>
              </a:ext>
            </a:extLst>
          </p:cNvPr>
          <p:cNvGrpSpPr/>
          <p:nvPr userDrawn="1"/>
        </p:nvGrpSpPr>
        <p:grpSpPr>
          <a:xfrm rot="5400000">
            <a:off x="2919661" y="-2915624"/>
            <a:ext cx="2320118" cy="8151365"/>
            <a:chOff x="503238" y="6651624"/>
            <a:chExt cx="3048000" cy="1927226"/>
          </a:xfrm>
          <a:effectLst>
            <a:reflection blurRad="6350" stA="35000" endPos="55000" dir="5400000" sy="-100000" algn="bl" rotWithShape="0"/>
          </a:effectLst>
        </p:grpSpPr>
        <p:sp>
          <p:nvSpPr>
            <p:cNvPr id="74" name="Rectangle 211">
              <a:extLst>
                <a:ext uri="{FF2B5EF4-FFF2-40B4-BE49-F238E27FC236}">
                  <a16:creationId xmlns:a16="http://schemas.microsoft.com/office/drawing/2014/main" id="{2F42FFAF-C438-411F-9E98-03DAB0C00281}"/>
                </a:ext>
              </a:extLst>
            </p:cNvPr>
            <p:cNvSpPr>
              <a:spLocks noChangeArrowheads="1"/>
            </p:cNvSpPr>
            <p:nvPr/>
          </p:nvSpPr>
          <p:spPr bwMode="auto">
            <a:xfrm>
              <a:off x="503238" y="6651625"/>
              <a:ext cx="1444625" cy="4381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5" name="Rectangle 212">
              <a:extLst>
                <a:ext uri="{FF2B5EF4-FFF2-40B4-BE49-F238E27FC236}">
                  <a16:creationId xmlns:a16="http://schemas.microsoft.com/office/drawing/2014/main" id="{E701B679-4BC5-48B2-8ED4-94EC858F6F2B}"/>
                </a:ext>
              </a:extLst>
            </p:cNvPr>
            <p:cNvSpPr>
              <a:spLocks noChangeArrowheads="1"/>
            </p:cNvSpPr>
            <p:nvPr/>
          </p:nvSpPr>
          <p:spPr bwMode="auto">
            <a:xfrm>
              <a:off x="503238" y="66516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6" name="Rectangle 213">
              <a:extLst>
                <a:ext uri="{FF2B5EF4-FFF2-40B4-BE49-F238E27FC236}">
                  <a16:creationId xmlns:a16="http://schemas.microsoft.com/office/drawing/2014/main" id="{63E88257-9CC5-44D8-ACAD-2B05B547F840}"/>
                </a:ext>
              </a:extLst>
            </p:cNvPr>
            <p:cNvSpPr>
              <a:spLocks noChangeArrowheads="1"/>
            </p:cNvSpPr>
            <p:nvPr/>
          </p:nvSpPr>
          <p:spPr bwMode="auto">
            <a:xfrm>
              <a:off x="503238" y="7146925"/>
              <a:ext cx="1444625" cy="438150"/>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7" name="Rectangle 214">
              <a:extLst>
                <a:ext uri="{FF2B5EF4-FFF2-40B4-BE49-F238E27FC236}">
                  <a16:creationId xmlns:a16="http://schemas.microsoft.com/office/drawing/2014/main" id="{1BBEBC57-E898-40B1-8A0E-0F4D5FFD619E}"/>
                </a:ext>
              </a:extLst>
            </p:cNvPr>
            <p:cNvSpPr>
              <a:spLocks noChangeArrowheads="1"/>
            </p:cNvSpPr>
            <p:nvPr/>
          </p:nvSpPr>
          <p:spPr bwMode="auto">
            <a:xfrm>
              <a:off x="503238" y="71469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8" name="Rectangle 215">
              <a:extLst>
                <a:ext uri="{FF2B5EF4-FFF2-40B4-BE49-F238E27FC236}">
                  <a16:creationId xmlns:a16="http://schemas.microsoft.com/office/drawing/2014/main" id="{1BCC050B-3D42-43D7-8231-6FE73A8F95F6}"/>
                </a:ext>
              </a:extLst>
            </p:cNvPr>
            <p:cNvSpPr>
              <a:spLocks noChangeArrowheads="1"/>
            </p:cNvSpPr>
            <p:nvPr/>
          </p:nvSpPr>
          <p:spPr bwMode="auto">
            <a:xfrm>
              <a:off x="503238" y="7645400"/>
              <a:ext cx="1444625" cy="438150"/>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9" name="Rectangle 216">
              <a:extLst>
                <a:ext uri="{FF2B5EF4-FFF2-40B4-BE49-F238E27FC236}">
                  <a16:creationId xmlns:a16="http://schemas.microsoft.com/office/drawing/2014/main" id="{F92F3D7F-4322-4469-9966-57A623EFA0FE}"/>
                </a:ext>
              </a:extLst>
            </p:cNvPr>
            <p:cNvSpPr>
              <a:spLocks noChangeArrowheads="1"/>
            </p:cNvSpPr>
            <p:nvPr/>
          </p:nvSpPr>
          <p:spPr bwMode="auto">
            <a:xfrm>
              <a:off x="503238" y="76454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0" name="Rectangle 217">
              <a:extLst>
                <a:ext uri="{FF2B5EF4-FFF2-40B4-BE49-F238E27FC236}">
                  <a16:creationId xmlns:a16="http://schemas.microsoft.com/office/drawing/2014/main" id="{61CCB597-DBE3-4D2D-AD1A-2B6BC0ADBE3A}"/>
                </a:ext>
              </a:extLst>
            </p:cNvPr>
            <p:cNvSpPr>
              <a:spLocks noChangeArrowheads="1"/>
            </p:cNvSpPr>
            <p:nvPr/>
          </p:nvSpPr>
          <p:spPr bwMode="auto">
            <a:xfrm>
              <a:off x="503238" y="8140700"/>
              <a:ext cx="1444625" cy="4381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1" name="Rectangle 218">
              <a:extLst>
                <a:ext uri="{FF2B5EF4-FFF2-40B4-BE49-F238E27FC236}">
                  <a16:creationId xmlns:a16="http://schemas.microsoft.com/office/drawing/2014/main" id="{68718EC7-6E6B-4C29-B966-6C1D891143BD}"/>
                </a:ext>
              </a:extLst>
            </p:cNvPr>
            <p:cNvSpPr>
              <a:spLocks noChangeArrowheads="1"/>
            </p:cNvSpPr>
            <p:nvPr/>
          </p:nvSpPr>
          <p:spPr bwMode="auto">
            <a:xfrm>
              <a:off x="503238" y="81407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2" name="Freeform 235">
              <a:extLst>
                <a:ext uri="{FF2B5EF4-FFF2-40B4-BE49-F238E27FC236}">
                  <a16:creationId xmlns:a16="http://schemas.microsoft.com/office/drawing/2014/main" id="{E4A002C8-18AE-446F-B967-D9B15B0F5D48}"/>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3" name="Freeform 236">
              <a:extLst>
                <a:ext uri="{FF2B5EF4-FFF2-40B4-BE49-F238E27FC236}">
                  <a16:creationId xmlns:a16="http://schemas.microsoft.com/office/drawing/2014/main" id="{9CF8335E-D0FC-46F7-8260-6D9AE97E63D1}"/>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4" name="Freeform 237">
              <a:extLst>
                <a:ext uri="{FF2B5EF4-FFF2-40B4-BE49-F238E27FC236}">
                  <a16:creationId xmlns:a16="http://schemas.microsoft.com/office/drawing/2014/main" id="{0E3BC462-04F1-4B20-8C74-DBD4DA4D510A}"/>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5" name="Freeform 238">
              <a:extLst>
                <a:ext uri="{FF2B5EF4-FFF2-40B4-BE49-F238E27FC236}">
                  <a16:creationId xmlns:a16="http://schemas.microsoft.com/office/drawing/2014/main" id="{BD2070CD-E2C2-4FB5-BA5F-C1F4261FCC17}"/>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6" name="Freeform 239">
              <a:extLst>
                <a:ext uri="{FF2B5EF4-FFF2-40B4-BE49-F238E27FC236}">
                  <a16:creationId xmlns:a16="http://schemas.microsoft.com/office/drawing/2014/main" id="{C90DCB70-AA76-4830-9543-552E5744EB43}"/>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7" name="Freeform 240">
              <a:extLst>
                <a:ext uri="{FF2B5EF4-FFF2-40B4-BE49-F238E27FC236}">
                  <a16:creationId xmlns:a16="http://schemas.microsoft.com/office/drawing/2014/main" id="{A1FB8E8C-662A-4455-827D-6AEE2957C559}"/>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8" name="Freeform 241">
              <a:extLst>
                <a:ext uri="{FF2B5EF4-FFF2-40B4-BE49-F238E27FC236}">
                  <a16:creationId xmlns:a16="http://schemas.microsoft.com/office/drawing/2014/main" id="{152C886D-12D4-4965-8C0C-03EBCB0F51EA}"/>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9" name="Freeform 242">
              <a:extLst>
                <a:ext uri="{FF2B5EF4-FFF2-40B4-BE49-F238E27FC236}">
                  <a16:creationId xmlns:a16="http://schemas.microsoft.com/office/drawing/2014/main" id="{03F8DBE6-7B97-4A02-AF5C-A8EAF49A0936}"/>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0" name="Freeform 244">
              <a:extLst>
                <a:ext uri="{FF2B5EF4-FFF2-40B4-BE49-F238E27FC236}">
                  <a16:creationId xmlns:a16="http://schemas.microsoft.com/office/drawing/2014/main" id="{0DD15B33-6FF0-44A8-B8E0-49A2AC0A1B97}"/>
                </a:ext>
              </a:extLst>
            </p:cNvPr>
            <p:cNvSpPr>
              <a:spLocks/>
            </p:cNvSpPr>
            <p:nvPr/>
          </p:nvSpPr>
          <p:spPr bwMode="auto">
            <a:xfrm>
              <a:off x="1947863" y="6651625"/>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1" name="Freeform 246">
              <a:extLst>
                <a:ext uri="{FF2B5EF4-FFF2-40B4-BE49-F238E27FC236}">
                  <a16:creationId xmlns:a16="http://schemas.microsoft.com/office/drawing/2014/main" id="{E01966F3-55DC-4F67-AFE8-C87D72A3A896}"/>
                </a:ext>
              </a:extLst>
            </p:cNvPr>
            <p:cNvSpPr>
              <a:spLocks/>
            </p:cNvSpPr>
            <p:nvPr/>
          </p:nvSpPr>
          <p:spPr bwMode="auto">
            <a:xfrm>
              <a:off x="1947863" y="7146925"/>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2" name="Freeform 248">
              <a:extLst>
                <a:ext uri="{FF2B5EF4-FFF2-40B4-BE49-F238E27FC236}">
                  <a16:creationId xmlns:a16="http://schemas.microsoft.com/office/drawing/2014/main" id="{52F5903E-BF37-457A-8C1C-AB2CA18711E3}"/>
                </a:ext>
              </a:extLst>
            </p:cNvPr>
            <p:cNvSpPr>
              <a:spLocks/>
            </p:cNvSpPr>
            <p:nvPr/>
          </p:nvSpPr>
          <p:spPr bwMode="auto">
            <a:xfrm>
              <a:off x="1947863" y="7629525"/>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3" name="Freeform 250">
              <a:extLst>
                <a:ext uri="{FF2B5EF4-FFF2-40B4-BE49-F238E27FC236}">
                  <a16:creationId xmlns:a16="http://schemas.microsoft.com/office/drawing/2014/main" id="{07AE2A65-76DB-47A8-95B3-ADD21C0913CB}"/>
                </a:ext>
              </a:extLst>
            </p:cNvPr>
            <p:cNvSpPr>
              <a:spLocks/>
            </p:cNvSpPr>
            <p:nvPr/>
          </p:nvSpPr>
          <p:spPr bwMode="auto">
            <a:xfrm>
              <a:off x="1947863" y="7794625"/>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4" name="Rectangle 251">
              <a:extLst>
                <a:ext uri="{FF2B5EF4-FFF2-40B4-BE49-F238E27FC236}">
                  <a16:creationId xmlns:a16="http://schemas.microsoft.com/office/drawing/2014/main" id="{283DC1C9-0B63-4D6F-B27D-8A7B2F1C2F8E}"/>
                </a:ext>
              </a:extLst>
            </p:cNvPr>
            <p:cNvSpPr>
              <a:spLocks noChangeArrowheads="1"/>
            </p:cNvSpPr>
            <p:nvPr/>
          </p:nvSpPr>
          <p:spPr bwMode="auto">
            <a:xfrm>
              <a:off x="2582863" y="7302500"/>
              <a:ext cx="539750" cy="1333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5" name="Rectangle 252">
              <a:extLst>
                <a:ext uri="{FF2B5EF4-FFF2-40B4-BE49-F238E27FC236}">
                  <a16:creationId xmlns:a16="http://schemas.microsoft.com/office/drawing/2014/main" id="{E6291E0C-2764-4747-A983-5A01D5A0BD71}"/>
                </a:ext>
              </a:extLst>
            </p:cNvPr>
            <p:cNvSpPr>
              <a:spLocks noChangeArrowheads="1"/>
            </p:cNvSpPr>
            <p:nvPr/>
          </p:nvSpPr>
          <p:spPr bwMode="auto">
            <a:xfrm>
              <a:off x="2582863" y="7464425"/>
              <a:ext cx="539750" cy="136525"/>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6" name="Rectangle 253">
              <a:extLst>
                <a:ext uri="{FF2B5EF4-FFF2-40B4-BE49-F238E27FC236}">
                  <a16:creationId xmlns:a16="http://schemas.microsoft.com/office/drawing/2014/main" id="{F3C6F136-AF0C-4776-951F-E937D23AE821}"/>
                </a:ext>
              </a:extLst>
            </p:cNvPr>
            <p:cNvSpPr>
              <a:spLocks noChangeArrowheads="1"/>
            </p:cNvSpPr>
            <p:nvPr/>
          </p:nvSpPr>
          <p:spPr bwMode="auto">
            <a:xfrm>
              <a:off x="2582863" y="7629525"/>
              <a:ext cx="539750" cy="136525"/>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7" name="Rectangle 254">
              <a:extLst>
                <a:ext uri="{FF2B5EF4-FFF2-40B4-BE49-F238E27FC236}">
                  <a16:creationId xmlns:a16="http://schemas.microsoft.com/office/drawing/2014/main" id="{09612900-41F1-4D8A-8FEF-C54EE43A1EC2}"/>
                </a:ext>
              </a:extLst>
            </p:cNvPr>
            <p:cNvSpPr>
              <a:spLocks noChangeArrowheads="1"/>
            </p:cNvSpPr>
            <p:nvPr/>
          </p:nvSpPr>
          <p:spPr bwMode="auto">
            <a:xfrm>
              <a:off x="2582863" y="7794625"/>
              <a:ext cx="539750" cy="1333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8" name="Freeform 255">
              <a:extLst>
                <a:ext uri="{FF2B5EF4-FFF2-40B4-BE49-F238E27FC236}">
                  <a16:creationId xmlns:a16="http://schemas.microsoft.com/office/drawing/2014/main" id="{77C539DE-C3C7-4A16-AA1B-360932F8DF5D}"/>
                </a:ext>
              </a:extLst>
            </p:cNvPr>
            <p:cNvSpPr>
              <a:spLocks/>
            </p:cNvSpPr>
            <p:nvPr/>
          </p:nvSpPr>
          <p:spPr bwMode="auto">
            <a:xfrm>
              <a:off x="3119438" y="7026275"/>
              <a:ext cx="311150" cy="409575"/>
            </a:xfrm>
            <a:custGeom>
              <a:avLst/>
              <a:gdLst>
                <a:gd name="T0" fmla="*/ 196 w 196"/>
                <a:gd name="T1" fmla="*/ 258 h 258"/>
                <a:gd name="T2" fmla="*/ 0 w 196"/>
                <a:gd name="T3" fmla="*/ 258 h 258"/>
                <a:gd name="T4" fmla="*/ 0 w 196"/>
                <a:gd name="T5" fmla="*/ 0 h 258"/>
                <a:gd name="T6" fmla="*/ 196 w 196"/>
                <a:gd name="T7" fmla="*/ 258 h 258"/>
              </a:gdLst>
              <a:ahLst/>
              <a:cxnLst>
                <a:cxn ang="0">
                  <a:pos x="T0" y="T1"/>
                </a:cxn>
                <a:cxn ang="0">
                  <a:pos x="T2" y="T3"/>
                </a:cxn>
                <a:cxn ang="0">
                  <a:pos x="T4" y="T5"/>
                </a:cxn>
                <a:cxn ang="0">
                  <a:pos x="T6" y="T7"/>
                </a:cxn>
              </a:cxnLst>
              <a:rect l="0" t="0" r="r" b="b"/>
              <a:pathLst>
                <a:path w="196" h="258">
                  <a:moveTo>
                    <a:pt x="196" y="258"/>
                  </a:moveTo>
                  <a:lnTo>
                    <a:pt x="0" y="258"/>
                  </a:lnTo>
                  <a:lnTo>
                    <a:pt x="0" y="0"/>
                  </a:lnTo>
                  <a:lnTo>
                    <a:pt x="196" y="258"/>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9" name="Freeform 256">
              <a:extLst>
                <a:ext uri="{FF2B5EF4-FFF2-40B4-BE49-F238E27FC236}">
                  <a16:creationId xmlns:a16="http://schemas.microsoft.com/office/drawing/2014/main" id="{7DFAD878-BF5B-4D70-A96C-B6E5D337E68A}"/>
                </a:ext>
              </a:extLst>
            </p:cNvPr>
            <p:cNvSpPr>
              <a:spLocks/>
            </p:cNvSpPr>
            <p:nvPr/>
          </p:nvSpPr>
          <p:spPr bwMode="auto">
            <a:xfrm>
              <a:off x="3122613" y="7464425"/>
              <a:ext cx="428625" cy="136525"/>
            </a:xfrm>
            <a:custGeom>
              <a:avLst/>
              <a:gdLst>
                <a:gd name="T0" fmla="*/ 270 w 270"/>
                <a:gd name="T1" fmla="*/ 86 h 86"/>
                <a:gd name="T2" fmla="*/ 0 w 270"/>
                <a:gd name="T3" fmla="*/ 86 h 86"/>
                <a:gd name="T4" fmla="*/ 0 w 270"/>
                <a:gd name="T5" fmla="*/ 0 h 86"/>
                <a:gd name="T6" fmla="*/ 204 w 270"/>
                <a:gd name="T7" fmla="*/ 0 h 86"/>
                <a:gd name="T8" fmla="*/ 270 w 270"/>
                <a:gd name="T9" fmla="*/ 86 h 86"/>
              </a:gdLst>
              <a:ahLst/>
              <a:cxnLst>
                <a:cxn ang="0">
                  <a:pos x="T0" y="T1"/>
                </a:cxn>
                <a:cxn ang="0">
                  <a:pos x="T2" y="T3"/>
                </a:cxn>
                <a:cxn ang="0">
                  <a:pos x="T4" y="T5"/>
                </a:cxn>
                <a:cxn ang="0">
                  <a:pos x="T6" y="T7"/>
                </a:cxn>
                <a:cxn ang="0">
                  <a:pos x="T8" y="T9"/>
                </a:cxn>
              </a:cxnLst>
              <a:rect l="0" t="0" r="r" b="b"/>
              <a:pathLst>
                <a:path w="270" h="86">
                  <a:moveTo>
                    <a:pt x="270" y="86"/>
                  </a:moveTo>
                  <a:lnTo>
                    <a:pt x="0" y="86"/>
                  </a:lnTo>
                  <a:lnTo>
                    <a:pt x="0" y="0"/>
                  </a:lnTo>
                  <a:lnTo>
                    <a:pt x="204" y="0"/>
                  </a:lnTo>
                  <a:lnTo>
                    <a:pt x="270" y="8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00" name="Freeform 257">
              <a:extLst>
                <a:ext uri="{FF2B5EF4-FFF2-40B4-BE49-F238E27FC236}">
                  <a16:creationId xmlns:a16="http://schemas.microsoft.com/office/drawing/2014/main" id="{C600B9E6-F5EE-4362-B268-0289D8E0A424}"/>
                </a:ext>
              </a:extLst>
            </p:cNvPr>
            <p:cNvSpPr>
              <a:spLocks/>
            </p:cNvSpPr>
            <p:nvPr/>
          </p:nvSpPr>
          <p:spPr bwMode="auto">
            <a:xfrm>
              <a:off x="3119438" y="7794625"/>
              <a:ext cx="311150" cy="409575"/>
            </a:xfrm>
            <a:custGeom>
              <a:avLst/>
              <a:gdLst>
                <a:gd name="T0" fmla="*/ 196 w 196"/>
                <a:gd name="T1" fmla="*/ 0 h 258"/>
                <a:gd name="T2" fmla="*/ 0 w 196"/>
                <a:gd name="T3" fmla="*/ 0 h 258"/>
                <a:gd name="T4" fmla="*/ 0 w 196"/>
                <a:gd name="T5" fmla="*/ 258 h 258"/>
                <a:gd name="T6" fmla="*/ 196 w 196"/>
                <a:gd name="T7" fmla="*/ 0 h 258"/>
              </a:gdLst>
              <a:ahLst/>
              <a:cxnLst>
                <a:cxn ang="0">
                  <a:pos x="T0" y="T1"/>
                </a:cxn>
                <a:cxn ang="0">
                  <a:pos x="T2" y="T3"/>
                </a:cxn>
                <a:cxn ang="0">
                  <a:pos x="T4" y="T5"/>
                </a:cxn>
                <a:cxn ang="0">
                  <a:pos x="T6" y="T7"/>
                </a:cxn>
              </a:cxnLst>
              <a:rect l="0" t="0" r="r" b="b"/>
              <a:pathLst>
                <a:path w="196" h="258">
                  <a:moveTo>
                    <a:pt x="196" y="0"/>
                  </a:moveTo>
                  <a:lnTo>
                    <a:pt x="0" y="0"/>
                  </a:lnTo>
                  <a:lnTo>
                    <a:pt x="0" y="258"/>
                  </a:lnTo>
                  <a:lnTo>
                    <a:pt x="196" y="0"/>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01" name="Freeform 258">
              <a:extLst>
                <a:ext uri="{FF2B5EF4-FFF2-40B4-BE49-F238E27FC236}">
                  <a16:creationId xmlns:a16="http://schemas.microsoft.com/office/drawing/2014/main" id="{DB521ADE-4376-43B5-85BC-F0FA1EAE8B4D}"/>
                </a:ext>
              </a:extLst>
            </p:cNvPr>
            <p:cNvSpPr>
              <a:spLocks/>
            </p:cNvSpPr>
            <p:nvPr/>
          </p:nvSpPr>
          <p:spPr bwMode="auto">
            <a:xfrm>
              <a:off x="3122613" y="7629525"/>
              <a:ext cx="428625" cy="136525"/>
            </a:xfrm>
            <a:custGeom>
              <a:avLst/>
              <a:gdLst>
                <a:gd name="T0" fmla="*/ 270 w 270"/>
                <a:gd name="T1" fmla="*/ 0 h 86"/>
                <a:gd name="T2" fmla="*/ 0 w 270"/>
                <a:gd name="T3" fmla="*/ 0 h 86"/>
                <a:gd name="T4" fmla="*/ 0 w 270"/>
                <a:gd name="T5" fmla="*/ 86 h 86"/>
                <a:gd name="T6" fmla="*/ 204 w 270"/>
                <a:gd name="T7" fmla="*/ 86 h 86"/>
                <a:gd name="T8" fmla="*/ 270 w 270"/>
                <a:gd name="T9" fmla="*/ 0 h 86"/>
              </a:gdLst>
              <a:ahLst/>
              <a:cxnLst>
                <a:cxn ang="0">
                  <a:pos x="T0" y="T1"/>
                </a:cxn>
                <a:cxn ang="0">
                  <a:pos x="T2" y="T3"/>
                </a:cxn>
                <a:cxn ang="0">
                  <a:pos x="T4" y="T5"/>
                </a:cxn>
                <a:cxn ang="0">
                  <a:pos x="T6" y="T7"/>
                </a:cxn>
                <a:cxn ang="0">
                  <a:pos x="T8" y="T9"/>
                </a:cxn>
              </a:cxnLst>
              <a:rect l="0" t="0" r="r" b="b"/>
              <a:pathLst>
                <a:path w="270" h="86">
                  <a:moveTo>
                    <a:pt x="270" y="0"/>
                  </a:moveTo>
                  <a:lnTo>
                    <a:pt x="0" y="0"/>
                  </a:lnTo>
                  <a:lnTo>
                    <a:pt x="0" y="86"/>
                  </a:lnTo>
                  <a:lnTo>
                    <a:pt x="204" y="86"/>
                  </a:lnTo>
                  <a:lnTo>
                    <a:pt x="270" y="0"/>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02" name="Freeform 243">
              <a:extLst>
                <a:ext uri="{FF2B5EF4-FFF2-40B4-BE49-F238E27FC236}">
                  <a16:creationId xmlns:a16="http://schemas.microsoft.com/office/drawing/2014/main" id="{E1B21501-7CA7-472B-9604-AE420B601C25}"/>
                </a:ext>
              </a:extLst>
            </p:cNvPr>
            <p:cNvSpPr>
              <a:spLocks/>
            </p:cNvSpPr>
            <p:nvPr/>
          </p:nvSpPr>
          <p:spPr bwMode="auto">
            <a:xfrm>
              <a:off x="1947863" y="6651624"/>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03" name="Freeform 245">
              <a:extLst>
                <a:ext uri="{FF2B5EF4-FFF2-40B4-BE49-F238E27FC236}">
                  <a16:creationId xmlns:a16="http://schemas.microsoft.com/office/drawing/2014/main" id="{5CA1B7DE-5DC2-4705-86CC-0A8C94E9B960}"/>
                </a:ext>
              </a:extLst>
            </p:cNvPr>
            <p:cNvSpPr>
              <a:spLocks/>
            </p:cNvSpPr>
            <p:nvPr/>
          </p:nvSpPr>
          <p:spPr bwMode="auto">
            <a:xfrm>
              <a:off x="1947863" y="7146924"/>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04" name="Freeform 247">
              <a:extLst>
                <a:ext uri="{FF2B5EF4-FFF2-40B4-BE49-F238E27FC236}">
                  <a16:creationId xmlns:a16="http://schemas.microsoft.com/office/drawing/2014/main" id="{007AAD90-8141-40F8-BB8D-AF08CE7CC360}"/>
                </a:ext>
              </a:extLst>
            </p:cNvPr>
            <p:cNvSpPr>
              <a:spLocks/>
            </p:cNvSpPr>
            <p:nvPr/>
          </p:nvSpPr>
          <p:spPr bwMode="auto">
            <a:xfrm>
              <a:off x="1947863" y="7629524"/>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05" name="Freeform 249">
              <a:extLst>
                <a:ext uri="{FF2B5EF4-FFF2-40B4-BE49-F238E27FC236}">
                  <a16:creationId xmlns:a16="http://schemas.microsoft.com/office/drawing/2014/main" id="{CFAE4297-BF0A-4E61-8769-CA2BCD9E2583}"/>
                </a:ext>
              </a:extLst>
            </p:cNvPr>
            <p:cNvSpPr>
              <a:spLocks/>
            </p:cNvSpPr>
            <p:nvPr/>
          </p:nvSpPr>
          <p:spPr bwMode="auto">
            <a:xfrm>
              <a:off x="1947863" y="7794624"/>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7" name="Group 6" descr="progression arrows pointing right">
            <a:extLst>
              <a:ext uri="{FF2B5EF4-FFF2-40B4-BE49-F238E27FC236}">
                <a16:creationId xmlns:a16="http://schemas.microsoft.com/office/drawing/2014/main" id="{6E075E86-ABFD-4198-A7F3-45EB86E5C31F}"/>
              </a:ext>
            </a:extLst>
          </p:cNvPr>
          <p:cNvGrpSpPr/>
          <p:nvPr userDrawn="1"/>
        </p:nvGrpSpPr>
        <p:grpSpPr>
          <a:xfrm rot="5400000">
            <a:off x="12174831" y="-3752706"/>
            <a:ext cx="3285528" cy="10811189"/>
            <a:chOff x="503238" y="6651624"/>
            <a:chExt cx="3048000" cy="1927226"/>
          </a:xfrm>
          <a:effectLst>
            <a:reflection blurRad="6350" stA="50000" endA="300" endPos="55000" dir="5400000" sy="-100000" algn="bl" rotWithShape="0"/>
          </a:effectLst>
        </p:grpSpPr>
        <p:sp>
          <p:nvSpPr>
            <p:cNvPr id="8" name="Rectangle 211">
              <a:extLst>
                <a:ext uri="{FF2B5EF4-FFF2-40B4-BE49-F238E27FC236}">
                  <a16:creationId xmlns:a16="http://schemas.microsoft.com/office/drawing/2014/main" id="{891384BC-E088-49B0-A742-BBEAA3F1F391}"/>
                </a:ext>
              </a:extLst>
            </p:cNvPr>
            <p:cNvSpPr>
              <a:spLocks noChangeArrowheads="1"/>
            </p:cNvSpPr>
            <p:nvPr/>
          </p:nvSpPr>
          <p:spPr bwMode="auto">
            <a:xfrm>
              <a:off x="503238" y="6651625"/>
              <a:ext cx="1444625" cy="4381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 name="Rectangle 212">
              <a:extLst>
                <a:ext uri="{FF2B5EF4-FFF2-40B4-BE49-F238E27FC236}">
                  <a16:creationId xmlns:a16="http://schemas.microsoft.com/office/drawing/2014/main" id="{15685B37-7535-4549-AEF5-6B5226187914}"/>
                </a:ext>
              </a:extLst>
            </p:cNvPr>
            <p:cNvSpPr>
              <a:spLocks noChangeArrowheads="1"/>
            </p:cNvSpPr>
            <p:nvPr/>
          </p:nvSpPr>
          <p:spPr bwMode="auto">
            <a:xfrm>
              <a:off x="503238" y="66516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0" name="Rectangle 213">
              <a:extLst>
                <a:ext uri="{FF2B5EF4-FFF2-40B4-BE49-F238E27FC236}">
                  <a16:creationId xmlns:a16="http://schemas.microsoft.com/office/drawing/2014/main" id="{96C6390D-C6B3-43D7-9813-41D36689360D}"/>
                </a:ext>
              </a:extLst>
            </p:cNvPr>
            <p:cNvSpPr>
              <a:spLocks noChangeArrowheads="1"/>
            </p:cNvSpPr>
            <p:nvPr/>
          </p:nvSpPr>
          <p:spPr bwMode="auto">
            <a:xfrm>
              <a:off x="503238" y="7146925"/>
              <a:ext cx="1444625" cy="438150"/>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1" name="Rectangle 214">
              <a:extLst>
                <a:ext uri="{FF2B5EF4-FFF2-40B4-BE49-F238E27FC236}">
                  <a16:creationId xmlns:a16="http://schemas.microsoft.com/office/drawing/2014/main" id="{7D1A7A10-4A6A-4C01-BD94-3B81C673B64D}"/>
                </a:ext>
              </a:extLst>
            </p:cNvPr>
            <p:cNvSpPr>
              <a:spLocks noChangeArrowheads="1"/>
            </p:cNvSpPr>
            <p:nvPr/>
          </p:nvSpPr>
          <p:spPr bwMode="auto">
            <a:xfrm>
              <a:off x="503238" y="71469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2" name="Rectangle 215">
              <a:extLst>
                <a:ext uri="{FF2B5EF4-FFF2-40B4-BE49-F238E27FC236}">
                  <a16:creationId xmlns:a16="http://schemas.microsoft.com/office/drawing/2014/main" id="{00D2EDE6-C113-4769-BE2E-73A893CFB5F6}"/>
                </a:ext>
              </a:extLst>
            </p:cNvPr>
            <p:cNvSpPr>
              <a:spLocks noChangeArrowheads="1"/>
            </p:cNvSpPr>
            <p:nvPr/>
          </p:nvSpPr>
          <p:spPr bwMode="auto">
            <a:xfrm>
              <a:off x="503238" y="7645400"/>
              <a:ext cx="1444625" cy="438150"/>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3" name="Rectangle 216">
              <a:extLst>
                <a:ext uri="{FF2B5EF4-FFF2-40B4-BE49-F238E27FC236}">
                  <a16:creationId xmlns:a16="http://schemas.microsoft.com/office/drawing/2014/main" id="{6C1F95EB-8C40-4D7D-A1FC-B90AD297C2BA}"/>
                </a:ext>
              </a:extLst>
            </p:cNvPr>
            <p:cNvSpPr>
              <a:spLocks noChangeArrowheads="1"/>
            </p:cNvSpPr>
            <p:nvPr/>
          </p:nvSpPr>
          <p:spPr bwMode="auto">
            <a:xfrm>
              <a:off x="503238" y="76454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 name="Rectangle 217">
              <a:extLst>
                <a:ext uri="{FF2B5EF4-FFF2-40B4-BE49-F238E27FC236}">
                  <a16:creationId xmlns:a16="http://schemas.microsoft.com/office/drawing/2014/main" id="{A99EA2FB-422B-4087-B8BA-9459FAC6FB79}"/>
                </a:ext>
              </a:extLst>
            </p:cNvPr>
            <p:cNvSpPr>
              <a:spLocks noChangeArrowheads="1"/>
            </p:cNvSpPr>
            <p:nvPr/>
          </p:nvSpPr>
          <p:spPr bwMode="auto">
            <a:xfrm>
              <a:off x="503238" y="8140700"/>
              <a:ext cx="1444625" cy="4381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 name="Rectangle 218">
              <a:extLst>
                <a:ext uri="{FF2B5EF4-FFF2-40B4-BE49-F238E27FC236}">
                  <a16:creationId xmlns:a16="http://schemas.microsoft.com/office/drawing/2014/main" id="{DBE28282-EC05-4F3B-94DE-2102500284AE}"/>
                </a:ext>
              </a:extLst>
            </p:cNvPr>
            <p:cNvSpPr>
              <a:spLocks noChangeArrowheads="1"/>
            </p:cNvSpPr>
            <p:nvPr/>
          </p:nvSpPr>
          <p:spPr bwMode="auto">
            <a:xfrm>
              <a:off x="503238" y="81407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6" name="Freeform 235">
              <a:extLst>
                <a:ext uri="{FF2B5EF4-FFF2-40B4-BE49-F238E27FC236}">
                  <a16:creationId xmlns:a16="http://schemas.microsoft.com/office/drawing/2014/main" id="{404646CD-15D0-48C6-9B46-6CFB3C763793}"/>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7" name="Freeform 236">
              <a:extLst>
                <a:ext uri="{FF2B5EF4-FFF2-40B4-BE49-F238E27FC236}">
                  <a16:creationId xmlns:a16="http://schemas.microsoft.com/office/drawing/2014/main" id="{F57F2997-50C8-4395-8304-4999E9534EBA}"/>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8" name="Freeform 237">
              <a:extLst>
                <a:ext uri="{FF2B5EF4-FFF2-40B4-BE49-F238E27FC236}">
                  <a16:creationId xmlns:a16="http://schemas.microsoft.com/office/drawing/2014/main" id="{84D8E16C-D51B-4F33-B993-7EDCDBE36ED7}"/>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9" name="Freeform 238">
              <a:extLst>
                <a:ext uri="{FF2B5EF4-FFF2-40B4-BE49-F238E27FC236}">
                  <a16:creationId xmlns:a16="http://schemas.microsoft.com/office/drawing/2014/main" id="{8EDFC405-C227-4352-BE0B-11B5CE3E900E}"/>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 name="Freeform 239">
              <a:extLst>
                <a:ext uri="{FF2B5EF4-FFF2-40B4-BE49-F238E27FC236}">
                  <a16:creationId xmlns:a16="http://schemas.microsoft.com/office/drawing/2014/main" id="{B303DFB0-8A1D-4286-BD2C-2E0883516733}"/>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 name="Freeform 240">
              <a:extLst>
                <a:ext uri="{FF2B5EF4-FFF2-40B4-BE49-F238E27FC236}">
                  <a16:creationId xmlns:a16="http://schemas.microsoft.com/office/drawing/2014/main" id="{FFFC1D73-4219-4B5A-98DC-CC223A732BB9}"/>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 name="Freeform 241">
              <a:extLst>
                <a:ext uri="{FF2B5EF4-FFF2-40B4-BE49-F238E27FC236}">
                  <a16:creationId xmlns:a16="http://schemas.microsoft.com/office/drawing/2014/main" id="{710A401C-CA00-4538-9856-A3F72EE0B41C}"/>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3" name="Freeform 242">
              <a:extLst>
                <a:ext uri="{FF2B5EF4-FFF2-40B4-BE49-F238E27FC236}">
                  <a16:creationId xmlns:a16="http://schemas.microsoft.com/office/drawing/2014/main" id="{83705990-4162-460F-BE4F-DA3FB7A59595}"/>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4" name="Freeform 244">
              <a:extLst>
                <a:ext uri="{FF2B5EF4-FFF2-40B4-BE49-F238E27FC236}">
                  <a16:creationId xmlns:a16="http://schemas.microsoft.com/office/drawing/2014/main" id="{2600951D-F8F2-42D0-87FF-FFC092F11EFA}"/>
                </a:ext>
              </a:extLst>
            </p:cNvPr>
            <p:cNvSpPr>
              <a:spLocks/>
            </p:cNvSpPr>
            <p:nvPr/>
          </p:nvSpPr>
          <p:spPr bwMode="auto">
            <a:xfrm>
              <a:off x="1947863" y="6651625"/>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5" name="Freeform 246">
              <a:extLst>
                <a:ext uri="{FF2B5EF4-FFF2-40B4-BE49-F238E27FC236}">
                  <a16:creationId xmlns:a16="http://schemas.microsoft.com/office/drawing/2014/main" id="{1CE71FA7-83FE-4231-9BA4-692993CB9578}"/>
                </a:ext>
              </a:extLst>
            </p:cNvPr>
            <p:cNvSpPr>
              <a:spLocks/>
            </p:cNvSpPr>
            <p:nvPr/>
          </p:nvSpPr>
          <p:spPr bwMode="auto">
            <a:xfrm>
              <a:off x="1947863" y="7146925"/>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6" name="Freeform 248">
              <a:extLst>
                <a:ext uri="{FF2B5EF4-FFF2-40B4-BE49-F238E27FC236}">
                  <a16:creationId xmlns:a16="http://schemas.microsoft.com/office/drawing/2014/main" id="{C1120765-9200-4E83-A510-018F4EE1B1B9}"/>
                </a:ext>
              </a:extLst>
            </p:cNvPr>
            <p:cNvSpPr>
              <a:spLocks/>
            </p:cNvSpPr>
            <p:nvPr/>
          </p:nvSpPr>
          <p:spPr bwMode="auto">
            <a:xfrm>
              <a:off x="1947863" y="7629525"/>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7" name="Freeform 250">
              <a:extLst>
                <a:ext uri="{FF2B5EF4-FFF2-40B4-BE49-F238E27FC236}">
                  <a16:creationId xmlns:a16="http://schemas.microsoft.com/office/drawing/2014/main" id="{B883F34F-9416-4CF2-878E-5E5B7A02C891}"/>
                </a:ext>
              </a:extLst>
            </p:cNvPr>
            <p:cNvSpPr>
              <a:spLocks/>
            </p:cNvSpPr>
            <p:nvPr/>
          </p:nvSpPr>
          <p:spPr bwMode="auto">
            <a:xfrm>
              <a:off x="1947863" y="7794625"/>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8" name="Rectangle 251">
              <a:extLst>
                <a:ext uri="{FF2B5EF4-FFF2-40B4-BE49-F238E27FC236}">
                  <a16:creationId xmlns:a16="http://schemas.microsoft.com/office/drawing/2014/main" id="{9C13AB82-A27A-4315-9429-E3AB7DF63D83}"/>
                </a:ext>
              </a:extLst>
            </p:cNvPr>
            <p:cNvSpPr>
              <a:spLocks noChangeArrowheads="1"/>
            </p:cNvSpPr>
            <p:nvPr/>
          </p:nvSpPr>
          <p:spPr bwMode="auto">
            <a:xfrm>
              <a:off x="2582863" y="7302500"/>
              <a:ext cx="539750" cy="1333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9" name="Rectangle 252">
              <a:extLst>
                <a:ext uri="{FF2B5EF4-FFF2-40B4-BE49-F238E27FC236}">
                  <a16:creationId xmlns:a16="http://schemas.microsoft.com/office/drawing/2014/main" id="{43BDF377-0D2C-4F8C-AD14-19B0A75B84DB}"/>
                </a:ext>
              </a:extLst>
            </p:cNvPr>
            <p:cNvSpPr>
              <a:spLocks noChangeArrowheads="1"/>
            </p:cNvSpPr>
            <p:nvPr/>
          </p:nvSpPr>
          <p:spPr bwMode="auto">
            <a:xfrm>
              <a:off x="2582863" y="7464425"/>
              <a:ext cx="539750" cy="136525"/>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0" name="Rectangle 253">
              <a:extLst>
                <a:ext uri="{FF2B5EF4-FFF2-40B4-BE49-F238E27FC236}">
                  <a16:creationId xmlns:a16="http://schemas.microsoft.com/office/drawing/2014/main" id="{59E0B87C-558B-4074-B9D0-31C8A117BE05}"/>
                </a:ext>
              </a:extLst>
            </p:cNvPr>
            <p:cNvSpPr>
              <a:spLocks noChangeArrowheads="1"/>
            </p:cNvSpPr>
            <p:nvPr/>
          </p:nvSpPr>
          <p:spPr bwMode="auto">
            <a:xfrm>
              <a:off x="2582863" y="7629525"/>
              <a:ext cx="539750" cy="136525"/>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1" name="Rectangle 254">
              <a:extLst>
                <a:ext uri="{FF2B5EF4-FFF2-40B4-BE49-F238E27FC236}">
                  <a16:creationId xmlns:a16="http://schemas.microsoft.com/office/drawing/2014/main" id="{C65D921F-7E60-48EF-9EF6-D48AEDB844B5}"/>
                </a:ext>
              </a:extLst>
            </p:cNvPr>
            <p:cNvSpPr>
              <a:spLocks noChangeArrowheads="1"/>
            </p:cNvSpPr>
            <p:nvPr/>
          </p:nvSpPr>
          <p:spPr bwMode="auto">
            <a:xfrm>
              <a:off x="2582863" y="7794625"/>
              <a:ext cx="539750" cy="1333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2" name="Freeform 255">
              <a:extLst>
                <a:ext uri="{FF2B5EF4-FFF2-40B4-BE49-F238E27FC236}">
                  <a16:creationId xmlns:a16="http://schemas.microsoft.com/office/drawing/2014/main" id="{B078F658-ED04-458E-9A3D-EAE3A4B1E900}"/>
                </a:ext>
              </a:extLst>
            </p:cNvPr>
            <p:cNvSpPr>
              <a:spLocks/>
            </p:cNvSpPr>
            <p:nvPr/>
          </p:nvSpPr>
          <p:spPr bwMode="auto">
            <a:xfrm>
              <a:off x="3119438" y="7026275"/>
              <a:ext cx="311150" cy="409575"/>
            </a:xfrm>
            <a:custGeom>
              <a:avLst/>
              <a:gdLst>
                <a:gd name="T0" fmla="*/ 196 w 196"/>
                <a:gd name="T1" fmla="*/ 258 h 258"/>
                <a:gd name="T2" fmla="*/ 0 w 196"/>
                <a:gd name="T3" fmla="*/ 258 h 258"/>
                <a:gd name="T4" fmla="*/ 0 w 196"/>
                <a:gd name="T5" fmla="*/ 0 h 258"/>
                <a:gd name="T6" fmla="*/ 196 w 196"/>
                <a:gd name="T7" fmla="*/ 258 h 258"/>
              </a:gdLst>
              <a:ahLst/>
              <a:cxnLst>
                <a:cxn ang="0">
                  <a:pos x="T0" y="T1"/>
                </a:cxn>
                <a:cxn ang="0">
                  <a:pos x="T2" y="T3"/>
                </a:cxn>
                <a:cxn ang="0">
                  <a:pos x="T4" y="T5"/>
                </a:cxn>
                <a:cxn ang="0">
                  <a:pos x="T6" y="T7"/>
                </a:cxn>
              </a:cxnLst>
              <a:rect l="0" t="0" r="r" b="b"/>
              <a:pathLst>
                <a:path w="196" h="258">
                  <a:moveTo>
                    <a:pt x="196" y="258"/>
                  </a:moveTo>
                  <a:lnTo>
                    <a:pt x="0" y="258"/>
                  </a:lnTo>
                  <a:lnTo>
                    <a:pt x="0" y="0"/>
                  </a:lnTo>
                  <a:lnTo>
                    <a:pt x="196" y="258"/>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3" name="Freeform 256">
              <a:extLst>
                <a:ext uri="{FF2B5EF4-FFF2-40B4-BE49-F238E27FC236}">
                  <a16:creationId xmlns:a16="http://schemas.microsoft.com/office/drawing/2014/main" id="{69B30B95-2F89-43C7-9741-D8989F9B4170}"/>
                </a:ext>
              </a:extLst>
            </p:cNvPr>
            <p:cNvSpPr>
              <a:spLocks/>
            </p:cNvSpPr>
            <p:nvPr/>
          </p:nvSpPr>
          <p:spPr bwMode="auto">
            <a:xfrm>
              <a:off x="3122613" y="7464425"/>
              <a:ext cx="428625" cy="136525"/>
            </a:xfrm>
            <a:custGeom>
              <a:avLst/>
              <a:gdLst>
                <a:gd name="T0" fmla="*/ 270 w 270"/>
                <a:gd name="T1" fmla="*/ 86 h 86"/>
                <a:gd name="T2" fmla="*/ 0 w 270"/>
                <a:gd name="T3" fmla="*/ 86 h 86"/>
                <a:gd name="T4" fmla="*/ 0 w 270"/>
                <a:gd name="T5" fmla="*/ 0 h 86"/>
                <a:gd name="T6" fmla="*/ 204 w 270"/>
                <a:gd name="T7" fmla="*/ 0 h 86"/>
                <a:gd name="T8" fmla="*/ 270 w 270"/>
                <a:gd name="T9" fmla="*/ 86 h 86"/>
              </a:gdLst>
              <a:ahLst/>
              <a:cxnLst>
                <a:cxn ang="0">
                  <a:pos x="T0" y="T1"/>
                </a:cxn>
                <a:cxn ang="0">
                  <a:pos x="T2" y="T3"/>
                </a:cxn>
                <a:cxn ang="0">
                  <a:pos x="T4" y="T5"/>
                </a:cxn>
                <a:cxn ang="0">
                  <a:pos x="T6" y="T7"/>
                </a:cxn>
                <a:cxn ang="0">
                  <a:pos x="T8" y="T9"/>
                </a:cxn>
              </a:cxnLst>
              <a:rect l="0" t="0" r="r" b="b"/>
              <a:pathLst>
                <a:path w="270" h="86">
                  <a:moveTo>
                    <a:pt x="270" y="86"/>
                  </a:moveTo>
                  <a:lnTo>
                    <a:pt x="0" y="86"/>
                  </a:lnTo>
                  <a:lnTo>
                    <a:pt x="0" y="0"/>
                  </a:lnTo>
                  <a:lnTo>
                    <a:pt x="204" y="0"/>
                  </a:lnTo>
                  <a:lnTo>
                    <a:pt x="270" y="8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4" name="Freeform 257">
              <a:extLst>
                <a:ext uri="{FF2B5EF4-FFF2-40B4-BE49-F238E27FC236}">
                  <a16:creationId xmlns:a16="http://schemas.microsoft.com/office/drawing/2014/main" id="{53510E53-F110-4A2B-821A-7F68B2522381}"/>
                </a:ext>
              </a:extLst>
            </p:cNvPr>
            <p:cNvSpPr>
              <a:spLocks/>
            </p:cNvSpPr>
            <p:nvPr/>
          </p:nvSpPr>
          <p:spPr bwMode="auto">
            <a:xfrm>
              <a:off x="3119438" y="7794625"/>
              <a:ext cx="311150" cy="409575"/>
            </a:xfrm>
            <a:custGeom>
              <a:avLst/>
              <a:gdLst>
                <a:gd name="T0" fmla="*/ 196 w 196"/>
                <a:gd name="T1" fmla="*/ 0 h 258"/>
                <a:gd name="T2" fmla="*/ 0 w 196"/>
                <a:gd name="T3" fmla="*/ 0 h 258"/>
                <a:gd name="T4" fmla="*/ 0 w 196"/>
                <a:gd name="T5" fmla="*/ 258 h 258"/>
                <a:gd name="T6" fmla="*/ 196 w 196"/>
                <a:gd name="T7" fmla="*/ 0 h 258"/>
              </a:gdLst>
              <a:ahLst/>
              <a:cxnLst>
                <a:cxn ang="0">
                  <a:pos x="T0" y="T1"/>
                </a:cxn>
                <a:cxn ang="0">
                  <a:pos x="T2" y="T3"/>
                </a:cxn>
                <a:cxn ang="0">
                  <a:pos x="T4" y="T5"/>
                </a:cxn>
                <a:cxn ang="0">
                  <a:pos x="T6" y="T7"/>
                </a:cxn>
              </a:cxnLst>
              <a:rect l="0" t="0" r="r" b="b"/>
              <a:pathLst>
                <a:path w="196" h="258">
                  <a:moveTo>
                    <a:pt x="196" y="0"/>
                  </a:moveTo>
                  <a:lnTo>
                    <a:pt x="0" y="0"/>
                  </a:lnTo>
                  <a:lnTo>
                    <a:pt x="0" y="258"/>
                  </a:lnTo>
                  <a:lnTo>
                    <a:pt x="196" y="0"/>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5" name="Freeform 258">
              <a:extLst>
                <a:ext uri="{FF2B5EF4-FFF2-40B4-BE49-F238E27FC236}">
                  <a16:creationId xmlns:a16="http://schemas.microsoft.com/office/drawing/2014/main" id="{8F20376C-CC4A-4300-94BF-4DB3715E4920}"/>
                </a:ext>
              </a:extLst>
            </p:cNvPr>
            <p:cNvSpPr>
              <a:spLocks/>
            </p:cNvSpPr>
            <p:nvPr/>
          </p:nvSpPr>
          <p:spPr bwMode="auto">
            <a:xfrm>
              <a:off x="3122613" y="7629525"/>
              <a:ext cx="428625" cy="136525"/>
            </a:xfrm>
            <a:custGeom>
              <a:avLst/>
              <a:gdLst>
                <a:gd name="T0" fmla="*/ 270 w 270"/>
                <a:gd name="T1" fmla="*/ 0 h 86"/>
                <a:gd name="T2" fmla="*/ 0 w 270"/>
                <a:gd name="T3" fmla="*/ 0 h 86"/>
                <a:gd name="T4" fmla="*/ 0 w 270"/>
                <a:gd name="T5" fmla="*/ 86 h 86"/>
                <a:gd name="T6" fmla="*/ 204 w 270"/>
                <a:gd name="T7" fmla="*/ 86 h 86"/>
                <a:gd name="T8" fmla="*/ 270 w 270"/>
                <a:gd name="T9" fmla="*/ 0 h 86"/>
              </a:gdLst>
              <a:ahLst/>
              <a:cxnLst>
                <a:cxn ang="0">
                  <a:pos x="T0" y="T1"/>
                </a:cxn>
                <a:cxn ang="0">
                  <a:pos x="T2" y="T3"/>
                </a:cxn>
                <a:cxn ang="0">
                  <a:pos x="T4" y="T5"/>
                </a:cxn>
                <a:cxn ang="0">
                  <a:pos x="T6" y="T7"/>
                </a:cxn>
                <a:cxn ang="0">
                  <a:pos x="T8" y="T9"/>
                </a:cxn>
              </a:cxnLst>
              <a:rect l="0" t="0" r="r" b="b"/>
              <a:pathLst>
                <a:path w="270" h="86">
                  <a:moveTo>
                    <a:pt x="270" y="0"/>
                  </a:moveTo>
                  <a:lnTo>
                    <a:pt x="0" y="0"/>
                  </a:lnTo>
                  <a:lnTo>
                    <a:pt x="0" y="86"/>
                  </a:lnTo>
                  <a:lnTo>
                    <a:pt x="204" y="86"/>
                  </a:lnTo>
                  <a:lnTo>
                    <a:pt x="270" y="0"/>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6" name="Freeform 243">
              <a:extLst>
                <a:ext uri="{FF2B5EF4-FFF2-40B4-BE49-F238E27FC236}">
                  <a16:creationId xmlns:a16="http://schemas.microsoft.com/office/drawing/2014/main" id="{932C28D0-52CA-4D9F-A9AC-F62D8781F54A}"/>
                </a:ext>
              </a:extLst>
            </p:cNvPr>
            <p:cNvSpPr>
              <a:spLocks/>
            </p:cNvSpPr>
            <p:nvPr/>
          </p:nvSpPr>
          <p:spPr bwMode="auto">
            <a:xfrm>
              <a:off x="1947863" y="6651624"/>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7" name="Freeform 245">
              <a:extLst>
                <a:ext uri="{FF2B5EF4-FFF2-40B4-BE49-F238E27FC236}">
                  <a16:creationId xmlns:a16="http://schemas.microsoft.com/office/drawing/2014/main" id="{BB68AAD4-5000-420D-ACFD-6396E61EA658}"/>
                </a:ext>
              </a:extLst>
            </p:cNvPr>
            <p:cNvSpPr>
              <a:spLocks/>
            </p:cNvSpPr>
            <p:nvPr/>
          </p:nvSpPr>
          <p:spPr bwMode="auto">
            <a:xfrm>
              <a:off x="1947863" y="7146924"/>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8" name="Freeform 247">
              <a:extLst>
                <a:ext uri="{FF2B5EF4-FFF2-40B4-BE49-F238E27FC236}">
                  <a16:creationId xmlns:a16="http://schemas.microsoft.com/office/drawing/2014/main" id="{5E1210A3-C5B3-4C0F-8DEA-D067BE875EEA}"/>
                </a:ext>
              </a:extLst>
            </p:cNvPr>
            <p:cNvSpPr>
              <a:spLocks/>
            </p:cNvSpPr>
            <p:nvPr/>
          </p:nvSpPr>
          <p:spPr bwMode="auto">
            <a:xfrm>
              <a:off x="1947863" y="7629524"/>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9" name="Freeform 249">
              <a:extLst>
                <a:ext uri="{FF2B5EF4-FFF2-40B4-BE49-F238E27FC236}">
                  <a16:creationId xmlns:a16="http://schemas.microsoft.com/office/drawing/2014/main" id="{3E89603E-4C50-4A91-A160-E2735B2FA18C}"/>
                </a:ext>
              </a:extLst>
            </p:cNvPr>
            <p:cNvSpPr>
              <a:spLocks/>
            </p:cNvSpPr>
            <p:nvPr/>
          </p:nvSpPr>
          <p:spPr bwMode="auto">
            <a:xfrm>
              <a:off x="1947863" y="7794624"/>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grpSp>
      <p:sp>
        <p:nvSpPr>
          <p:cNvPr id="106" name="Rectangle 105">
            <a:extLst>
              <a:ext uri="{FF2B5EF4-FFF2-40B4-BE49-F238E27FC236}">
                <a16:creationId xmlns:a16="http://schemas.microsoft.com/office/drawing/2014/main" id="{5B4AB425-2E57-4E1B-B0B1-2DBA1396578B}"/>
              </a:ext>
            </a:extLst>
          </p:cNvPr>
          <p:cNvSpPr/>
          <p:nvPr userDrawn="1"/>
        </p:nvSpPr>
        <p:spPr>
          <a:xfrm>
            <a:off x="0" y="3295653"/>
            <a:ext cx="27635200" cy="10793620"/>
          </a:xfrm>
          <a:prstGeom prst="rect">
            <a:avLst/>
          </a:prstGeom>
          <a:solidFill>
            <a:schemeClr val="accent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rtl="0"/>
            <a:endParaRPr lang="en-GB" sz="2878" noProof="0" dirty="0"/>
          </a:p>
        </p:txBody>
      </p:sp>
      <p:sp>
        <p:nvSpPr>
          <p:cNvPr id="3" name="Rectangle 2">
            <a:extLst>
              <a:ext uri="{FF2B5EF4-FFF2-40B4-BE49-F238E27FC236}">
                <a16:creationId xmlns:a16="http://schemas.microsoft.com/office/drawing/2014/main" id="{BE58DBAE-77C4-4BBA-8C8E-C36FE51DDFFE}"/>
              </a:ext>
            </a:extLst>
          </p:cNvPr>
          <p:cNvSpPr/>
          <p:nvPr userDrawn="1"/>
        </p:nvSpPr>
        <p:spPr>
          <a:xfrm>
            <a:off x="2081094" y="4447652"/>
            <a:ext cx="23473012" cy="9399855"/>
          </a:xfrm>
          <a:prstGeom prst="rect">
            <a:avLst/>
          </a:prstGeom>
          <a:solidFill>
            <a:schemeClr val="accent3"/>
          </a:solidFill>
          <a:ln w="635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dirty="0"/>
          </a:p>
        </p:txBody>
      </p:sp>
      <p:sp>
        <p:nvSpPr>
          <p:cNvPr id="2" name="Title 1">
            <a:extLst>
              <a:ext uri="{FF2B5EF4-FFF2-40B4-BE49-F238E27FC236}">
                <a16:creationId xmlns:a16="http://schemas.microsoft.com/office/drawing/2014/main" id="{533231F5-E460-45BD-BA0A-96839FDE28A3}"/>
              </a:ext>
            </a:extLst>
          </p:cNvPr>
          <p:cNvSpPr>
            <a:spLocks noGrp="1"/>
          </p:cNvSpPr>
          <p:nvPr>
            <p:ph type="title" hasCustomPrompt="1"/>
          </p:nvPr>
        </p:nvSpPr>
        <p:spPr>
          <a:xfrm>
            <a:off x="4140146" y="3674265"/>
            <a:ext cx="19372766" cy="1777486"/>
          </a:xfrm>
          <a:solidFill>
            <a:schemeClr val="bg1"/>
          </a:solidFill>
          <a:ln w="101600">
            <a:solidFill>
              <a:schemeClr val="bg1"/>
            </a:solidFill>
          </a:ln>
        </p:spPr>
        <p:txBody>
          <a:bodyPr rtlCol="0">
            <a:normAutofit/>
          </a:bodyPr>
          <a:lstStyle>
            <a:lvl1pPr algn="ctr">
              <a:defRPr sz="4800" b="1" cap="all" baseline="0">
                <a:solidFill>
                  <a:schemeClr val="accent1"/>
                </a:solidFill>
                <a:latin typeface="Franklin Gothic Demi" panose="020B0703020102020204" pitchFamily="34" charset="0"/>
              </a:defRPr>
            </a:lvl1pPr>
          </a:lstStyle>
          <a:p>
            <a:pPr rtl="0"/>
            <a:r>
              <a:rPr lang="en-GB" noProof="0" dirty="0"/>
              <a:t>CLICK TO EDIT MASTER TITLE STYLE</a:t>
            </a:r>
          </a:p>
        </p:txBody>
      </p:sp>
      <p:sp>
        <p:nvSpPr>
          <p:cNvPr id="107" name="Text Placeholder 106">
            <a:extLst>
              <a:ext uri="{FF2B5EF4-FFF2-40B4-BE49-F238E27FC236}">
                <a16:creationId xmlns:a16="http://schemas.microsoft.com/office/drawing/2014/main" id="{619A78DD-1D5B-4E63-BF9C-D335900BE991}"/>
              </a:ext>
            </a:extLst>
          </p:cNvPr>
          <p:cNvSpPr>
            <a:spLocks noGrp="1"/>
          </p:cNvSpPr>
          <p:nvPr>
            <p:ph type="body" sz="quarter" idx="10"/>
          </p:nvPr>
        </p:nvSpPr>
        <p:spPr>
          <a:xfrm>
            <a:off x="3324009" y="11974254"/>
            <a:ext cx="5537681" cy="836351"/>
          </a:xfrm>
          <a:solidFill>
            <a:schemeClr val="bg1"/>
          </a:solidFill>
          <a:ln>
            <a:noFill/>
          </a:ln>
        </p:spPr>
        <p:txBody>
          <a:bodyPr rtlCol="0" anchor="ctr" anchorCtr="0">
            <a:normAutofit/>
          </a:bodyPr>
          <a:lstStyle>
            <a:lvl1pPr marL="0" indent="0" algn="ctr">
              <a:buNone/>
              <a:defRPr sz="2400" b="1">
                <a:solidFill>
                  <a:schemeClr val="accent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08" name="Text Placeholder 106">
            <a:extLst>
              <a:ext uri="{FF2B5EF4-FFF2-40B4-BE49-F238E27FC236}">
                <a16:creationId xmlns:a16="http://schemas.microsoft.com/office/drawing/2014/main" id="{C51F1F0D-4842-4A08-8D53-4989ED46F8FE}"/>
              </a:ext>
            </a:extLst>
          </p:cNvPr>
          <p:cNvSpPr>
            <a:spLocks noGrp="1"/>
          </p:cNvSpPr>
          <p:nvPr>
            <p:ph type="body" sz="quarter" idx="11"/>
          </p:nvPr>
        </p:nvSpPr>
        <p:spPr>
          <a:xfrm>
            <a:off x="3324009" y="12818680"/>
            <a:ext cx="5537681" cy="836351"/>
          </a:xfrm>
          <a:noFill/>
          <a:ln>
            <a:noFill/>
          </a:ln>
        </p:spPr>
        <p:txBody>
          <a:bodyPr rtlCol="0" anchor="ctr" anchorCtr="0">
            <a:normAutofit/>
          </a:bodyPr>
          <a:lstStyle>
            <a:lvl1pPr marL="0" indent="0" algn="ctr">
              <a:buNone/>
              <a:defRPr sz="1800">
                <a:solidFill>
                  <a:schemeClr val="tx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cxnSp>
        <p:nvCxnSpPr>
          <p:cNvPr id="110" name="Straight Connector 109">
            <a:extLst>
              <a:ext uri="{FF2B5EF4-FFF2-40B4-BE49-F238E27FC236}">
                <a16:creationId xmlns:a16="http://schemas.microsoft.com/office/drawing/2014/main" id="{36778D16-AE5F-46E5-AE96-01FB31A03666}"/>
              </a:ext>
            </a:extLst>
          </p:cNvPr>
          <p:cNvCxnSpPr>
            <a:cxnSpLocks/>
          </p:cNvCxnSpPr>
          <p:nvPr userDrawn="1"/>
        </p:nvCxnSpPr>
        <p:spPr>
          <a:xfrm>
            <a:off x="9944485" y="5962653"/>
            <a:ext cx="0" cy="7645933"/>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39943823-9B41-4306-824F-87ADB8C41F5F}"/>
              </a:ext>
            </a:extLst>
          </p:cNvPr>
          <p:cNvCxnSpPr>
            <a:cxnSpLocks/>
          </p:cNvCxnSpPr>
          <p:nvPr userDrawn="1"/>
        </p:nvCxnSpPr>
        <p:spPr>
          <a:xfrm>
            <a:off x="17784877" y="5962653"/>
            <a:ext cx="0" cy="7645933"/>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115" name="Text Placeholder 106">
            <a:extLst>
              <a:ext uri="{FF2B5EF4-FFF2-40B4-BE49-F238E27FC236}">
                <a16:creationId xmlns:a16="http://schemas.microsoft.com/office/drawing/2014/main" id="{8DE8E646-D189-4F66-974E-E07107B63538}"/>
              </a:ext>
            </a:extLst>
          </p:cNvPr>
          <p:cNvSpPr>
            <a:spLocks noGrp="1"/>
          </p:cNvSpPr>
          <p:nvPr>
            <p:ph type="body" sz="quarter" idx="12"/>
          </p:nvPr>
        </p:nvSpPr>
        <p:spPr>
          <a:xfrm>
            <a:off x="11164398" y="11974254"/>
            <a:ext cx="5537681" cy="836351"/>
          </a:xfrm>
          <a:solidFill>
            <a:schemeClr val="bg1"/>
          </a:solidFill>
          <a:ln>
            <a:noFill/>
          </a:ln>
        </p:spPr>
        <p:txBody>
          <a:bodyPr rtlCol="0" anchor="ctr" anchorCtr="0">
            <a:normAutofit/>
          </a:bodyPr>
          <a:lstStyle>
            <a:lvl1pPr marL="0" indent="0" algn="ctr">
              <a:buNone/>
              <a:defRPr sz="2400" b="1">
                <a:solidFill>
                  <a:schemeClr val="accent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16" name="Text Placeholder 106">
            <a:extLst>
              <a:ext uri="{FF2B5EF4-FFF2-40B4-BE49-F238E27FC236}">
                <a16:creationId xmlns:a16="http://schemas.microsoft.com/office/drawing/2014/main" id="{6EB6C76D-0B60-47E4-BCC1-2851DC2E712A}"/>
              </a:ext>
            </a:extLst>
          </p:cNvPr>
          <p:cNvSpPr>
            <a:spLocks noGrp="1"/>
          </p:cNvSpPr>
          <p:nvPr>
            <p:ph type="body" sz="quarter" idx="13"/>
          </p:nvPr>
        </p:nvSpPr>
        <p:spPr>
          <a:xfrm>
            <a:off x="11164398" y="12818680"/>
            <a:ext cx="5537681" cy="836351"/>
          </a:xfrm>
          <a:noFill/>
          <a:ln>
            <a:noFill/>
          </a:ln>
        </p:spPr>
        <p:txBody>
          <a:bodyPr rtlCol="0" anchor="ctr" anchorCtr="0">
            <a:normAutofit/>
          </a:bodyPr>
          <a:lstStyle>
            <a:lvl1pPr marL="0" indent="0" algn="ctr">
              <a:buNone/>
              <a:defRPr sz="1800">
                <a:solidFill>
                  <a:schemeClr val="tx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17" name="Text Placeholder 106">
            <a:extLst>
              <a:ext uri="{FF2B5EF4-FFF2-40B4-BE49-F238E27FC236}">
                <a16:creationId xmlns:a16="http://schemas.microsoft.com/office/drawing/2014/main" id="{FF268F48-8352-425C-B22C-A06DA1109D21}"/>
              </a:ext>
            </a:extLst>
          </p:cNvPr>
          <p:cNvSpPr>
            <a:spLocks noGrp="1"/>
          </p:cNvSpPr>
          <p:nvPr>
            <p:ph type="body" sz="quarter" idx="14"/>
          </p:nvPr>
        </p:nvSpPr>
        <p:spPr>
          <a:xfrm>
            <a:off x="18905381" y="11974254"/>
            <a:ext cx="5537681" cy="836351"/>
          </a:xfrm>
          <a:solidFill>
            <a:schemeClr val="bg1"/>
          </a:solidFill>
          <a:ln>
            <a:noFill/>
          </a:ln>
        </p:spPr>
        <p:txBody>
          <a:bodyPr rtlCol="0" anchor="ctr" anchorCtr="0">
            <a:normAutofit/>
          </a:bodyPr>
          <a:lstStyle>
            <a:lvl1pPr marL="0" indent="0" algn="ctr">
              <a:buNone/>
              <a:defRPr sz="2400" b="1">
                <a:solidFill>
                  <a:schemeClr val="accent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18" name="Text Placeholder 106">
            <a:extLst>
              <a:ext uri="{FF2B5EF4-FFF2-40B4-BE49-F238E27FC236}">
                <a16:creationId xmlns:a16="http://schemas.microsoft.com/office/drawing/2014/main" id="{8A299154-1164-4D6B-B0A8-128D3631E4A2}"/>
              </a:ext>
            </a:extLst>
          </p:cNvPr>
          <p:cNvSpPr>
            <a:spLocks noGrp="1"/>
          </p:cNvSpPr>
          <p:nvPr>
            <p:ph type="body" sz="quarter" idx="15"/>
          </p:nvPr>
        </p:nvSpPr>
        <p:spPr>
          <a:xfrm>
            <a:off x="18905381" y="12818680"/>
            <a:ext cx="5537681" cy="836351"/>
          </a:xfrm>
          <a:noFill/>
          <a:ln>
            <a:noFill/>
          </a:ln>
        </p:spPr>
        <p:txBody>
          <a:bodyPr rtlCol="0" anchor="ctr" anchorCtr="0">
            <a:normAutofit/>
          </a:bodyPr>
          <a:lstStyle>
            <a:lvl1pPr marL="0" indent="0" algn="ctr">
              <a:buNone/>
              <a:defRPr sz="1800">
                <a:solidFill>
                  <a:schemeClr val="tx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19" name="Text Placeholder 106">
            <a:extLst>
              <a:ext uri="{FF2B5EF4-FFF2-40B4-BE49-F238E27FC236}">
                <a16:creationId xmlns:a16="http://schemas.microsoft.com/office/drawing/2014/main" id="{8E898E83-16AE-4C55-B982-9F7860B2163B}"/>
              </a:ext>
            </a:extLst>
          </p:cNvPr>
          <p:cNvSpPr>
            <a:spLocks noGrp="1"/>
          </p:cNvSpPr>
          <p:nvPr>
            <p:ph type="body" sz="quarter" idx="16"/>
          </p:nvPr>
        </p:nvSpPr>
        <p:spPr>
          <a:xfrm>
            <a:off x="3324009" y="8061178"/>
            <a:ext cx="5537681" cy="836351"/>
          </a:xfrm>
          <a:solidFill>
            <a:schemeClr val="bg1"/>
          </a:solidFill>
          <a:ln>
            <a:noFill/>
          </a:ln>
        </p:spPr>
        <p:txBody>
          <a:bodyPr rtlCol="0" anchor="ctr" anchorCtr="0">
            <a:normAutofit/>
          </a:bodyPr>
          <a:lstStyle>
            <a:lvl1pPr marL="0" indent="0" algn="ctr">
              <a:buNone/>
              <a:defRPr sz="2400" b="1">
                <a:solidFill>
                  <a:schemeClr val="accent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20" name="Text Placeholder 106">
            <a:extLst>
              <a:ext uri="{FF2B5EF4-FFF2-40B4-BE49-F238E27FC236}">
                <a16:creationId xmlns:a16="http://schemas.microsoft.com/office/drawing/2014/main" id="{6404AF59-ACDB-4A1B-AB5F-7A2D906E81B6}"/>
              </a:ext>
            </a:extLst>
          </p:cNvPr>
          <p:cNvSpPr>
            <a:spLocks noGrp="1"/>
          </p:cNvSpPr>
          <p:nvPr>
            <p:ph type="body" sz="quarter" idx="17"/>
          </p:nvPr>
        </p:nvSpPr>
        <p:spPr>
          <a:xfrm>
            <a:off x="3324009" y="8905604"/>
            <a:ext cx="5537681" cy="836351"/>
          </a:xfrm>
          <a:noFill/>
          <a:ln>
            <a:noFill/>
          </a:ln>
        </p:spPr>
        <p:txBody>
          <a:bodyPr rtlCol="0" anchor="ctr" anchorCtr="0">
            <a:normAutofit/>
          </a:bodyPr>
          <a:lstStyle>
            <a:lvl1pPr marL="0" indent="0" algn="ctr">
              <a:buNone/>
              <a:defRPr sz="1800">
                <a:solidFill>
                  <a:schemeClr val="tx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21" name="Text Placeholder 106">
            <a:extLst>
              <a:ext uri="{FF2B5EF4-FFF2-40B4-BE49-F238E27FC236}">
                <a16:creationId xmlns:a16="http://schemas.microsoft.com/office/drawing/2014/main" id="{53839688-4EB8-41BE-9C73-267F9F528E09}"/>
              </a:ext>
            </a:extLst>
          </p:cNvPr>
          <p:cNvSpPr>
            <a:spLocks noGrp="1"/>
          </p:cNvSpPr>
          <p:nvPr>
            <p:ph type="body" sz="quarter" idx="18"/>
          </p:nvPr>
        </p:nvSpPr>
        <p:spPr>
          <a:xfrm>
            <a:off x="11164398" y="8061178"/>
            <a:ext cx="5537681" cy="836351"/>
          </a:xfrm>
          <a:solidFill>
            <a:schemeClr val="bg1"/>
          </a:solidFill>
          <a:ln>
            <a:noFill/>
          </a:ln>
        </p:spPr>
        <p:txBody>
          <a:bodyPr rtlCol="0" anchor="ctr" anchorCtr="0">
            <a:normAutofit/>
          </a:bodyPr>
          <a:lstStyle>
            <a:lvl1pPr marL="0" indent="0" algn="ctr">
              <a:buNone/>
              <a:defRPr sz="2400" b="1">
                <a:solidFill>
                  <a:schemeClr val="accent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22" name="Text Placeholder 106">
            <a:extLst>
              <a:ext uri="{FF2B5EF4-FFF2-40B4-BE49-F238E27FC236}">
                <a16:creationId xmlns:a16="http://schemas.microsoft.com/office/drawing/2014/main" id="{1FADC062-80CC-4ACD-B976-F49D95410FEC}"/>
              </a:ext>
            </a:extLst>
          </p:cNvPr>
          <p:cNvSpPr>
            <a:spLocks noGrp="1"/>
          </p:cNvSpPr>
          <p:nvPr>
            <p:ph type="body" sz="quarter" idx="19"/>
          </p:nvPr>
        </p:nvSpPr>
        <p:spPr>
          <a:xfrm>
            <a:off x="11164398" y="8905604"/>
            <a:ext cx="5537681" cy="836351"/>
          </a:xfrm>
          <a:noFill/>
          <a:ln>
            <a:noFill/>
          </a:ln>
        </p:spPr>
        <p:txBody>
          <a:bodyPr rtlCol="0" anchor="ctr" anchorCtr="0">
            <a:normAutofit/>
          </a:bodyPr>
          <a:lstStyle>
            <a:lvl1pPr marL="0" indent="0" algn="ctr">
              <a:buNone/>
              <a:defRPr sz="1800">
                <a:solidFill>
                  <a:schemeClr val="tx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23" name="Text Placeholder 106">
            <a:extLst>
              <a:ext uri="{FF2B5EF4-FFF2-40B4-BE49-F238E27FC236}">
                <a16:creationId xmlns:a16="http://schemas.microsoft.com/office/drawing/2014/main" id="{32F711FB-B7AB-4428-9EDC-826DA1129E52}"/>
              </a:ext>
            </a:extLst>
          </p:cNvPr>
          <p:cNvSpPr>
            <a:spLocks noGrp="1"/>
          </p:cNvSpPr>
          <p:nvPr>
            <p:ph type="body" sz="quarter" idx="20"/>
          </p:nvPr>
        </p:nvSpPr>
        <p:spPr>
          <a:xfrm>
            <a:off x="18905381" y="8061178"/>
            <a:ext cx="5537681" cy="836351"/>
          </a:xfrm>
          <a:solidFill>
            <a:schemeClr val="bg1"/>
          </a:solidFill>
          <a:ln>
            <a:noFill/>
          </a:ln>
        </p:spPr>
        <p:txBody>
          <a:bodyPr rtlCol="0" anchor="ctr" anchorCtr="0">
            <a:normAutofit/>
          </a:bodyPr>
          <a:lstStyle>
            <a:lvl1pPr marL="0" indent="0" algn="ctr">
              <a:buNone/>
              <a:defRPr sz="2400" b="1">
                <a:solidFill>
                  <a:schemeClr val="accent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24" name="Text Placeholder 106">
            <a:extLst>
              <a:ext uri="{FF2B5EF4-FFF2-40B4-BE49-F238E27FC236}">
                <a16:creationId xmlns:a16="http://schemas.microsoft.com/office/drawing/2014/main" id="{A437E71A-7BA3-4FC2-BB0A-1AF84CC52C5B}"/>
              </a:ext>
            </a:extLst>
          </p:cNvPr>
          <p:cNvSpPr>
            <a:spLocks noGrp="1"/>
          </p:cNvSpPr>
          <p:nvPr>
            <p:ph type="body" sz="quarter" idx="21"/>
          </p:nvPr>
        </p:nvSpPr>
        <p:spPr>
          <a:xfrm>
            <a:off x="18905381" y="8905604"/>
            <a:ext cx="5537681" cy="836351"/>
          </a:xfrm>
          <a:noFill/>
          <a:ln>
            <a:noFill/>
          </a:ln>
        </p:spPr>
        <p:txBody>
          <a:bodyPr rtlCol="0" anchor="ctr" anchorCtr="0">
            <a:normAutofit/>
          </a:bodyPr>
          <a:lstStyle>
            <a:lvl1pPr marL="0" indent="0" algn="ctr">
              <a:buNone/>
              <a:defRPr sz="1800">
                <a:solidFill>
                  <a:schemeClr val="tx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grpSp>
        <p:nvGrpSpPr>
          <p:cNvPr id="133" name="Group 132" descr="progression arrows pointing right">
            <a:extLst>
              <a:ext uri="{FF2B5EF4-FFF2-40B4-BE49-F238E27FC236}">
                <a16:creationId xmlns:a16="http://schemas.microsoft.com/office/drawing/2014/main" id="{685128FC-F4D5-48AF-B501-A26EDE64CE4E}"/>
              </a:ext>
            </a:extLst>
          </p:cNvPr>
          <p:cNvGrpSpPr/>
          <p:nvPr userDrawn="1"/>
        </p:nvGrpSpPr>
        <p:grpSpPr>
          <a:xfrm rot="10800000">
            <a:off x="22935462" y="14080435"/>
            <a:ext cx="4676639" cy="1463040"/>
            <a:chOff x="503238" y="6651624"/>
            <a:chExt cx="3048000" cy="1927226"/>
          </a:xfrm>
          <a:effectLst/>
        </p:grpSpPr>
        <p:sp>
          <p:nvSpPr>
            <p:cNvPr id="134" name="Rectangle 211">
              <a:extLst>
                <a:ext uri="{FF2B5EF4-FFF2-40B4-BE49-F238E27FC236}">
                  <a16:creationId xmlns:a16="http://schemas.microsoft.com/office/drawing/2014/main" id="{E0ED4BB2-2F9E-4268-9802-C5D5BCA85095}"/>
                </a:ext>
              </a:extLst>
            </p:cNvPr>
            <p:cNvSpPr>
              <a:spLocks noChangeArrowheads="1"/>
            </p:cNvSpPr>
            <p:nvPr/>
          </p:nvSpPr>
          <p:spPr bwMode="auto">
            <a:xfrm>
              <a:off x="503238" y="6651625"/>
              <a:ext cx="1444625" cy="4381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35" name="Rectangle 212">
              <a:extLst>
                <a:ext uri="{FF2B5EF4-FFF2-40B4-BE49-F238E27FC236}">
                  <a16:creationId xmlns:a16="http://schemas.microsoft.com/office/drawing/2014/main" id="{ADD510D3-FB52-401B-B42F-3477DA12A71D}"/>
                </a:ext>
              </a:extLst>
            </p:cNvPr>
            <p:cNvSpPr>
              <a:spLocks noChangeArrowheads="1"/>
            </p:cNvSpPr>
            <p:nvPr/>
          </p:nvSpPr>
          <p:spPr bwMode="auto">
            <a:xfrm>
              <a:off x="503238" y="66516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36" name="Rectangle 213">
              <a:extLst>
                <a:ext uri="{FF2B5EF4-FFF2-40B4-BE49-F238E27FC236}">
                  <a16:creationId xmlns:a16="http://schemas.microsoft.com/office/drawing/2014/main" id="{6F2B8F85-8A32-41DC-A257-92F0CCA460E7}"/>
                </a:ext>
              </a:extLst>
            </p:cNvPr>
            <p:cNvSpPr>
              <a:spLocks noChangeArrowheads="1"/>
            </p:cNvSpPr>
            <p:nvPr/>
          </p:nvSpPr>
          <p:spPr bwMode="auto">
            <a:xfrm>
              <a:off x="503238" y="7146925"/>
              <a:ext cx="1444625" cy="438150"/>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37" name="Rectangle 214">
              <a:extLst>
                <a:ext uri="{FF2B5EF4-FFF2-40B4-BE49-F238E27FC236}">
                  <a16:creationId xmlns:a16="http://schemas.microsoft.com/office/drawing/2014/main" id="{8F0D9429-EF6F-4A61-BB9B-893C4A6EA78C}"/>
                </a:ext>
              </a:extLst>
            </p:cNvPr>
            <p:cNvSpPr>
              <a:spLocks noChangeArrowheads="1"/>
            </p:cNvSpPr>
            <p:nvPr/>
          </p:nvSpPr>
          <p:spPr bwMode="auto">
            <a:xfrm>
              <a:off x="503238" y="71469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38" name="Rectangle 215">
              <a:extLst>
                <a:ext uri="{FF2B5EF4-FFF2-40B4-BE49-F238E27FC236}">
                  <a16:creationId xmlns:a16="http://schemas.microsoft.com/office/drawing/2014/main" id="{A8DEB5C1-55E4-4D24-A88A-C14656A228A1}"/>
                </a:ext>
              </a:extLst>
            </p:cNvPr>
            <p:cNvSpPr>
              <a:spLocks noChangeArrowheads="1"/>
            </p:cNvSpPr>
            <p:nvPr/>
          </p:nvSpPr>
          <p:spPr bwMode="auto">
            <a:xfrm>
              <a:off x="503238" y="7645400"/>
              <a:ext cx="1444625" cy="438150"/>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39" name="Rectangle 216">
              <a:extLst>
                <a:ext uri="{FF2B5EF4-FFF2-40B4-BE49-F238E27FC236}">
                  <a16:creationId xmlns:a16="http://schemas.microsoft.com/office/drawing/2014/main" id="{D7565831-2F2B-4736-AFE4-0FF5ED06A583}"/>
                </a:ext>
              </a:extLst>
            </p:cNvPr>
            <p:cNvSpPr>
              <a:spLocks noChangeArrowheads="1"/>
            </p:cNvSpPr>
            <p:nvPr/>
          </p:nvSpPr>
          <p:spPr bwMode="auto">
            <a:xfrm>
              <a:off x="503238" y="76454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0" name="Rectangle 217">
              <a:extLst>
                <a:ext uri="{FF2B5EF4-FFF2-40B4-BE49-F238E27FC236}">
                  <a16:creationId xmlns:a16="http://schemas.microsoft.com/office/drawing/2014/main" id="{D4E5F303-F0DF-4B43-8673-F444F8E19DB0}"/>
                </a:ext>
              </a:extLst>
            </p:cNvPr>
            <p:cNvSpPr>
              <a:spLocks noChangeArrowheads="1"/>
            </p:cNvSpPr>
            <p:nvPr/>
          </p:nvSpPr>
          <p:spPr bwMode="auto">
            <a:xfrm>
              <a:off x="503238" y="8140700"/>
              <a:ext cx="1444625" cy="4381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1" name="Rectangle 218">
              <a:extLst>
                <a:ext uri="{FF2B5EF4-FFF2-40B4-BE49-F238E27FC236}">
                  <a16:creationId xmlns:a16="http://schemas.microsoft.com/office/drawing/2014/main" id="{B0C63388-C6BE-415A-916F-84465AA086A6}"/>
                </a:ext>
              </a:extLst>
            </p:cNvPr>
            <p:cNvSpPr>
              <a:spLocks noChangeArrowheads="1"/>
            </p:cNvSpPr>
            <p:nvPr/>
          </p:nvSpPr>
          <p:spPr bwMode="auto">
            <a:xfrm>
              <a:off x="503238" y="81407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2" name="Freeform 235">
              <a:extLst>
                <a:ext uri="{FF2B5EF4-FFF2-40B4-BE49-F238E27FC236}">
                  <a16:creationId xmlns:a16="http://schemas.microsoft.com/office/drawing/2014/main" id="{C4AF0041-2354-4762-93F5-C111BE1E1872}"/>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3" name="Freeform 236">
              <a:extLst>
                <a:ext uri="{FF2B5EF4-FFF2-40B4-BE49-F238E27FC236}">
                  <a16:creationId xmlns:a16="http://schemas.microsoft.com/office/drawing/2014/main" id="{EE5F8278-331D-4099-B7D2-89F77662518A}"/>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4" name="Freeform 237">
              <a:extLst>
                <a:ext uri="{FF2B5EF4-FFF2-40B4-BE49-F238E27FC236}">
                  <a16:creationId xmlns:a16="http://schemas.microsoft.com/office/drawing/2014/main" id="{1AB8C18E-161F-4F8E-ACD8-14FB5344B560}"/>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5" name="Freeform 238">
              <a:extLst>
                <a:ext uri="{FF2B5EF4-FFF2-40B4-BE49-F238E27FC236}">
                  <a16:creationId xmlns:a16="http://schemas.microsoft.com/office/drawing/2014/main" id="{3EA50EBB-21CF-47E3-AE91-B266F5890B9F}"/>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6" name="Freeform 239">
              <a:extLst>
                <a:ext uri="{FF2B5EF4-FFF2-40B4-BE49-F238E27FC236}">
                  <a16:creationId xmlns:a16="http://schemas.microsoft.com/office/drawing/2014/main" id="{B66C1969-5EC6-42C5-9568-693419F6C59F}"/>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7" name="Freeform 240">
              <a:extLst>
                <a:ext uri="{FF2B5EF4-FFF2-40B4-BE49-F238E27FC236}">
                  <a16:creationId xmlns:a16="http://schemas.microsoft.com/office/drawing/2014/main" id="{C578DF7C-DEF6-4CE3-A4FA-7404D3836D28}"/>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8" name="Freeform 241">
              <a:extLst>
                <a:ext uri="{FF2B5EF4-FFF2-40B4-BE49-F238E27FC236}">
                  <a16:creationId xmlns:a16="http://schemas.microsoft.com/office/drawing/2014/main" id="{27434B8B-4744-4283-B4D9-BE46ACDEF232}"/>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9" name="Freeform 242">
              <a:extLst>
                <a:ext uri="{FF2B5EF4-FFF2-40B4-BE49-F238E27FC236}">
                  <a16:creationId xmlns:a16="http://schemas.microsoft.com/office/drawing/2014/main" id="{3697BC3F-C187-4487-A362-E0A972FC614C}"/>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0" name="Freeform 244">
              <a:extLst>
                <a:ext uri="{FF2B5EF4-FFF2-40B4-BE49-F238E27FC236}">
                  <a16:creationId xmlns:a16="http://schemas.microsoft.com/office/drawing/2014/main" id="{ACD1ED6E-C68D-4150-9523-8137791CD0F2}"/>
                </a:ext>
              </a:extLst>
            </p:cNvPr>
            <p:cNvSpPr>
              <a:spLocks/>
            </p:cNvSpPr>
            <p:nvPr/>
          </p:nvSpPr>
          <p:spPr bwMode="auto">
            <a:xfrm>
              <a:off x="1947863" y="6651625"/>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1" name="Freeform 246">
              <a:extLst>
                <a:ext uri="{FF2B5EF4-FFF2-40B4-BE49-F238E27FC236}">
                  <a16:creationId xmlns:a16="http://schemas.microsoft.com/office/drawing/2014/main" id="{15AED6EE-3EB9-4343-987F-8188DB557D3B}"/>
                </a:ext>
              </a:extLst>
            </p:cNvPr>
            <p:cNvSpPr>
              <a:spLocks/>
            </p:cNvSpPr>
            <p:nvPr/>
          </p:nvSpPr>
          <p:spPr bwMode="auto">
            <a:xfrm>
              <a:off x="1947863" y="7146925"/>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2" name="Freeform 248">
              <a:extLst>
                <a:ext uri="{FF2B5EF4-FFF2-40B4-BE49-F238E27FC236}">
                  <a16:creationId xmlns:a16="http://schemas.microsoft.com/office/drawing/2014/main" id="{12C387D4-0468-4573-8E15-EFC6D9FA1F72}"/>
                </a:ext>
              </a:extLst>
            </p:cNvPr>
            <p:cNvSpPr>
              <a:spLocks/>
            </p:cNvSpPr>
            <p:nvPr/>
          </p:nvSpPr>
          <p:spPr bwMode="auto">
            <a:xfrm>
              <a:off x="1947863" y="7629525"/>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3" name="Freeform 250">
              <a:extLst>
                <a:ext uri="{FF2B5EF4-FFF2-40B4-BE49-F238E27FC236}">
                  <a16:creationId xmlns:a16="http://schemas.microsoft.com/office/drawing/2014/main" id="{5ECC3629-F5EF-4EE2-A923-F76F8872CA04}"/>
                </a:ext>
              </a:extLst>
            </p:cNvPr>
            <p:cNvSpPr>
              <a:spLocks/>
            </p:cNvSpPr>
            <p:nvPr/>
          </p:nvSpPr>
          <p:spPr bwMode="auto">
            <a:xfrm>
              <a:off x="1947863" y="7794625"/>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4" name="Rectangle 251">
              <a:extLst>
                <a:ext uri="{FF2B5EF4-FFF2-40B4-BE49-F238E27FC236}">
                  <a16:creationId xmlns:a16="http://schemas.microsoft.com/office/drawing/2014/main" id="{D5994098-8C47-4361-AE22-81A51C9AC551}"/>
                </a:ext>
              </a:extLst>
            </p:cNvPr>
            <p:cNvSpPr>
              <a:spLocks noChangeArrowheads="1"/>
            </p:cNvSpPr>
            <p:nvPr/>
          </p:nvSpPr>
          <p:spPr bwMode="auto">
            <a:xfrm>
              <a:off x="2582863" y="7302500"/>
              <a:ext cx="539750" cy="1333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5" name="Rectangle 252">
              <a:extLst>
                <a:ext uri="{FF2B5EF4-FFF2-40B4-BE49-F238E27FC236}">
                  <a16:creationId xmlns:a16="http://schemas.microsoft.com/office/drawing/2014/main" id="{4231EBEE-E308-41CB-8EE6-CD393877EE2F}"/>
                </a:ext>
              </a:extLst>
            </p:cNvPr>
            <p:cNvSpPr>
              <a:spLocks noChangeArrowheads="1"/>
            </p:cNvSpPr>
            <p:nvPr/>
          </p:nvSpPr>
          <p:spPr bwMode="auto">
            <a:xfrm>
              <a:off x="2582863" y="7464425"/>
              <a:ext cx="539750" cy="136525"/>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6" name="Rectangle 253">
              <a:extLst>
                <a:ext uri="{FF2B5EF4-FFF2-40B4-BE49-F238E27FC236}">
                  <a16:creationId xmlns:a16="http://schemas.microsoft.com/office/drawing/2014/main" id="{E1D7D9AC-8741-44DE-B8B2-51FF99DB2684}"/>
                </a:ext>
              </a:extLst>
            </p:cNvPr>
            <p:cNvSpPr>
              <a:spLocks noChangeArrowheads="1"/>
            </p:cNvSpPr>
            <p:nvPr/>
          </p:nvSpPr>
          <p:spPr bwMode="auto">
            <a:xfrm>
              <a:off x="2582863" y="7629525"/>
              <a:ext cx="539750" cy="136525"/>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7" name="Rectangle 254">
              <a:extLst>
                <a:ext uri="{FF2B5EF4-FFF2-40B4-BE49-F238E27FC236}">
                  <a16:creationId xmlns:a16="http://schemas.microsoft.com/office/drawing/2014/main" id="{7F6ED8C4-3E12-4F6C-9C72-248D6FBA5F42}"/>
                </a:ext>
              </a:extLst>
            </p:cNvPr>
            <p:cNvSpPr>
              <a:spLocks noChangeArrowheads="1"/>
            </p:cNvSpPr>
            <p:nvPr/>
          </p:nvSpPr>
          <p:spPr bwMode="auto">
            <a:xfrm>
              <a:off x="2582863" y="7794625"/>
              <a:ext cx="539750" cy="1333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8" name="Freeform 255">
              <a:extLst>
                <a:ext uri="{FF2B5EF4-FFF2-40B4-BE49-F238E27FC236}">
                  <a16:creationId xmlns:a16="http://schemas.microsoft.com/office/drawing/2014/main" id="{ED2128C0-78A3-46A8-93F7-4C3DA9AE1F00}"/>
                </a:ext>
              </a:extLst>
            </p:cNvPr>
            <p:cNvSpPr>
              <a:spLocks/>
            </p:cNvSpPr>
            <p:nvPr/>
          </p:nvSpPr>
          <p:spPr bwMode="auto">
            <a:xfrm>
              <a:off x="3119438" y="7026275"/>
              <a:ext cx="311150" cy="409575"/>
            </a:xfrm>
            <a:custGeom>
              <a:avLst/>
              <a:gdLst>
                <a:gd name="T0" fmla="*/ 196 w 196"/>
                <a:gd name="T1" fmla="*/ 258 h 258"/>
                <a:gd name="T2" fmla="*/ 0 w 196"/>
                <a:gd name="T3" fmla="*/ 258 h 258"/>
                <a:gd name="T4" fmla="*/ 0 w 196"/>
                <a:gd name="T5" fmla="*/ 0 h 258"/>
                <a:gd name="T6" fmla="*/ 196 w 196"/>
                <a:gd name="T7" fmla="*/ 258 h 258"/>
              </a:gdLst>
              <a:ahLst/>
              <a:cxnLst>
                <a:cxn ang="0">
                  <a:pos x="T0" y="T1"/>
                </a:cxn>
                <a:cxn ang="0">
                  <a:pos x="T2" y="T3"/>
                </a:cxn>
                <a:cxn ang="0">
                  <a:pos x="T4" y="T5"/>
                </a:cxn>
                <a:cxn ang="0">
                  <a:pos x="T6" y="T7"/>
                </a:cxn>
              </a:cxnLst>
              <a:rect l="0" t="0" r="r" b="b"/>
              <a:pathLst>
                <a:path w="196" h="258">
                  <a:moveTo>
                    <a:pt x="196" y="258"/>
                  </a:moveTo>
                  <a:lnTo>
                    <a:pt x="0" y="258"/>
                  </a:lnTo>
                  <a:lnTo>
                    <a:pt x="0" y="0"/>
                  </a:lnTo>
                  <a:lnTo>
                    <a:pt x="196" y="258"/>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9" name="Freeform 256">
              <a:extLst>
                <a:ext uri="{FF2B5EF4-FFF2-40B4-BE49-F238E27FC236}">
                  <a16:creationId xmlns:a16="http://schemas.microsoft.com/office/drawing/2014/main" id="{658106D8-AB1B-4C1E-8373-2C635B280A36}"/>
                </a:ext>
              </a:extLst>
            </p:cNvPr>
            <p:cNvSpPr>
              <a:spLocks/>
            </p:cNvSpPr>
            <p:nvPr/>
          </p:nvSpPr>
          <p:spPr bwMode="auto">
            <a:xfrm>
              <a:off x="3122613" y="7464425"/>
              <a:ext cx="428625" cy="136525"/>
            </a:xfrm>
            <a:custGeom>
              <a:avLst/>
              <a:gdLst>
                <a:gd name="T0" fmla="*/ 270 w 270"/>
                <a:gd name="T1" fmla="*/ 86 h 86"/>
                <a:gd name="T2" fmla="*/ 0 w 270"/>
                <a:gd name="T3" fmla="*/ 86 h 86"/>
                <a:gd name="T4" fmla="*/ 0 w 270"/>
                <a:gd name="T5" fmla="*/ 0 h 86"/>
                <a:gd name="T6" fmla="*/ 204 w 270"/>
                <a:gd name="T7" fmla="*/ 0 h 86"/>
                <a:gd name="T8" fmla="*/ 270 w 270"/>
                <a:gd name="T9" fmla="*/ 86 h 86"/>
              </a:gdLst>
              <a:ahLst/>
              <a:cxnLst>
                <a:cxn ang="0">
                  <a:pos x="T0" y="T1"/>
                </a:cxn>
                <a:cxn ang="0">
                  <a:pos x="T2" y="T3"/>
                </a:cxn>
                <a:cxn ang="0">
                  <a:pos x="T4" y="T5"/>
                </a:cxn>
                <a:cxn ang="0">
                  <a:pos x="T6" y="T7"/>
                </a:cxn>
                <a:cxn ang="0">
                  <a:pos x="T8" y="T9"/>
                </a:cxn>
              </a:cxnLst>
              <a:rect l="0" t="0" r="r" b="b"/>
              <a:pathLst>
                <a:path w="270" h="86">
                  <a:moveTo>
                    <a:pt x="270" y="86"/>
                  </a:moveTo>
                  <a:lnTo>
                    <a:pt x="0" y="86"/>
                  </a:lnTo>
                  <a:lnTo>
                    <a:pt x="0" y="0"/>
                  </a:lnTo>
                  <a:lnTo>
                    <a:pt x="204" y="0"/>
                  </a:lnTo>
                  <a:lnTo>
                    <a:pt x="270" y="8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60" name="Freeform 257">
              <a:extLst>
                <a:ext uri="{FF2B5EF4-FFF2-40B4-BE49-F238E27FC236}">
                  <a16:creationId xmlns:a16="http://schemas.microsoft.com/office/drawing/2014/main" id="{3DC52CC2-64E0-46C2-BF0B-686D9E019061}"/>
                </a:ext>
              </a:extLst>
            </p:cNvPr>
            <p:cNvSpPr>
              <a:spLocks/>
            </p:cNvSpPr>
            <p:nvPr/>
          </p:nvSpPr>
          <p:spPr bwMode="auto">
            <a:xfrm>
              <a:off x="3119438" y="7794625"/>
              <a:ext cx="311150" cy="409575"/>
            </a:xfrm>
            <a:custGeom>
              <a:avLst/>
              <a:gdLst>
                <a:gd name="T0" fmla="*/ 196 w 196"/>
                <a:gd name="T1" fmla="*/ 0 h 258"/>
                <a:gd name="T2" fmla="*/ 0 w 196"/>
                <a:gd name="T3" fmla="*/ 0 h 258"/>
                <a:gd name="T4" fmla="*/ 0 w 196"/>
                <a:gd name="T5" fmla="*/ 258 h 258"/>
                <a:gd name="T6" fmla="*/ 196 w 196"/>
                <a:gd name="T7" fmla="*/ 0 h 258"/>
              </a:gdLst>
              <a:ahLst/>
              <a:cxnLst>
                <a:cxn ang="0">
                  <a:pos x="T0" y="T1"/>
                </a:cxn>
                <a:cxn ang="0">
                  <a:pos x="T2" y="T3"/>
                </a:cxn>
                <a:cxn ang="0">
                  <a:pos x="T4" y="T5"/>
                </a:cxn>
                <a:cxn ang="0">
                  <a:pos x="T6" y="T7"/>
                </a:cxn>
              </a:cxnLst>
              <a:rect l="0" t="0" r="r" b="b"/>
              <a:pathLst>
                <a:path w="196" h="258">
                  <a:moveTo>
                    <a:pt x="196" y="0"/>
                  </a:moveTo>
                  <a:lnTo>
                    <a:pt x="0" y="0"/>
                  </a:lnTo>
                  <a:lnTo>
                    <a:pt x="0" y="258"/>
                  </a:lnTo>
                  <a:lnTo>
                    <a:pt x="196" y="0"/>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61" name="Freeform 258">
              <a:extLst>
                <a:ext uri="{FF2B5EF4-FFF2-40B4-BE49-F238E27FC236}">
                  <a16:creationId xmlns:a16="http://schemas.microsoft.com/office/drawing/2014/main" id="{66B0FFD6-B2D7-4131-9B8A-B2474BA7707F}"/>
                </a:ext>
              </a:extLst>
            </p:cNvPr>
            <p:cNvSpPr>
              <a:spLocks/>
            </p:cNvSpPr>
            <p:nvPr/>
          </p:nvSpPr>
          <p:spPr bwMode="auto">
            <a:xfrm>
              <a:off x="3122613" y="7629525"/>
              <a:ext cx="428625" cy="136525"/>
            </a:xfrm>
            <a:custGeom>
              <a:avLst/>
              <a:gdLst>
                <a:gd name="T0" fmla="*/ 270 w 270"/>
                <a:gd name="T1" fmla="*/ 0 h 86"/>
                <a:gd name="T2" fmla="*/ 0 w 270"/>
                <a:gd name="T3" fmla="*/ 0 h 86"/>
                <a:gd name="T4" fmla="*/ 0 w 270"/>
                <a:gd name="T5" fmla="*/ 86 h 86"/>
                <a:gd name="T6" fmla="*/ 204 w 270"/>
                <a:gd name="T7" fmla="*/ 86 h 86"/>
                <a:gd name="T8" fmla="*/ 270 w 270"/>
                <a:gd name="T9" fmla="*/ 0 h 86"/>
              </a:gdLst>
              <a:ahLst/>
              <a:cxnLst>
                <a:cxn ang="0">
                  <a:pos x="T0" y="T1"/>
                </a:cxn>
                <a:cxn ang="0">
                  <a:pos x="T2" y="T3"/>
                </a:cxn>
                <a:cxn ang="0">
                  <a:pos x="T4" y="T5"/>
                </a:cxn>
                <a:cxn ang="0">
                  <a:pos x="T6" y="T7"/>
                </a:cxn>
                <a:cxn ang="0">
                  <a:pos x="T8" y="T9"/>
                </a:cxn>
              </a:cxnLst>
              <a:rect l="0" t="0" r="r" b="b"/>
              <a:pathLst>
                <a:path w="270" h="86">
                  <a:moveTo>
                    <a:pt x="270" y="0"/>
                  </a:moveTo>
                  <a:lnTo>
                    <a:pt x="0" y="0"/>
                  </a:lnTo>
                  <a:lnTo>
                    <a:pt x="0" y="86"/>
                  </a:lnTo>
                  <a:lnTo>
                    <a:pt x="204" y="86"/>
                  </a:lnTo>
                  <a:lnTo>
                    <a:pt x="270" y="0"/>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62" name="Freeform 243">
              <a:extLst>
                <a:ext uri="{FF2B5EF4-FFF2-40B4-BE49-F238E27FC236}">
                  <a16:creationId xmlns:a16="http://schemas.microsoft.com/office/drawing/2014/main" id="{8A454E87-8C04-46C9-87FF-AA8912D50BC4}"/>
                </a:ext>
              </a:extLst>
            </p:cNvPr>
            <p:cNvSpPr>
              <a:spLocks/>
            </p:cNvSpPr>
            <p:nvPr/>
          </p:nvSpPr>
          <p:spPr bwMode="auto">
            <a:xfrm>
              <a:off x="1947863" y="6651624"/>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63" name="Freeform 245">
              <a:extLst>
                <a:ext uri="{FF2B5EF4-FFF2-40B4-BE49-F238E27FC236}">
                  <a16:creationId xmlns:a16="http://schemas.microsoft.com/office/drawing/2014/main" id="{14B4E0CD-C442-411C-9D85-CC42080BD6E9}"/>
                </a:ext>
              </a:extLst>
            </p:cNvPr>
            <p:cNvSpPr>
              <a:spLocks/>
            </p:cNvSpPr>
            <p:nvPr/>
          </p:nvSpPr>
          <p:spPr bwMode="auto">
            <a:xfrm>
              <a:off x="1947863" y="7146924"/>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64" name="Freeform 247">
              <a:extLst>
                <a:ext uri="{FF2B5EF4-FFF2-40B4-BE49-F238E27FC236}">
                  <a16:creationId xmlns:a16="http://schemas.microsoft.com/office/drawing/2014/main" id="{F97B1014-A942-44DD-81DD-3F4372A3D6A7}"/>
                </a:ext>
              </a:extLst>
            </p:cNvPr>
            <p:cNvSpPr>
              <a:spLocks/>
            </p:cNvSpPr>
            <p:nvPr/>
          </p:nvSpPr>
          <p:spPr bwMode="auto">
            <a:xfrm>
              <a:off x="1947863" y="7629524"/>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65" name="Freeform 249">
              <a:extLst>
                <a:ext uri="{FF2B5EF4-FFF2-40B4-BE49-F238E27FC236}">
                  <a16:creationId xmlns:a16="http://schemas.microsoft.com/office/drawing/2014/main" id="{ACFF7FFA-FA64-4C09-AC71-A6279048047E}"/>
                </a:ext>
              </a:extLst>
            </p:cNvPr>
            <p:cNvSpPr>
              <a:spLocks/>
            </p:cNvSpPr>
            <p:nvPr/>
          </p:nvSpPr>
          <p:spPr bwMode="auto">
            <a:xfrm>
              <a:off x="1947863" y="7794624"/>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199" name="Group 198" descr="progression arrows pointing right">
            <a:extLst>
              <a:ext uri="{FF2B5EF4-FFF2-40B4-BE49-F238E27FC236}">
                <a16:creationId xmlns:a16="http://schemas.microsoft.com/office/drawing/2014/main" id="{DCAB000F-CE2C-4331-B11E-7C3D291DBB05}"/>
              </a:ext>
            </a:extLst>
          </p:cNvPr>
          <p:cNvGrpSpPr/>
          <p:nvPr userDrawn="1"/>
        </p:nvGrpSpPr>
        <p:grpSpPr>
          <a:xfrm flipV="1">
            <a:off x="-323" y="14096256"/>
            <a:ext cx="4676639" cy="1463040"/>
            <a:chOff x="503238" y="6651624"/>
            <a:chExt cx="3048000" cy="1927226"/>
          </a:xfrm>
          <a:effectLst/>
        </p:grpSpPr>
        <p:sp>
          <p:nvSpPr>
            <p:cNvPr id="200" name="Rectangle 211">
              <a:extLst>
                <a:ext uri="{FF2B5EF4-FFF2-40B4-BE49-F238E27FC236}">
                  <a16:creationId xmlns:a16="http://schemas.microsoft.com/office/drawing/2014/main" id="{D9F7F7E0-B182-4BBF-8A3B-15AEDFCCAEDE}"/>
                </a:ext>
              </a:extLst>
            </p:cNvPr>
            <p:cNvSpPr>
              <a:spLocks noChangeArrowheads="1"/>
            </p:cNvSpPr>
            <p:nvPr/>
          </p:nvSpPr>
          <p:spPr bwMode="auto">
            <a:xfrm>
              <a:off x="503238" y="6651625"/>
              <a:ext cx="1444625" cy="4381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1" name="Rectangle 212">
              <a:extLst>
                <a:ext uri="{FF2B5EF4-FFF2-40B4-BE49-F238E27FC236}">
                  <a16:creationId xmlns:a16="http://schemas.microsoft.com/office/drawing/2014/main" id="{D0C2C25A-7DF0-4B65-87F8-3AE81F8B4CE2}"/>
                </a:ext>
              </a:extLst>
            </p:cNvPr>
            <p:cNvSpPr>
              <a:spLocks noChangeArrowheads="1"/>
            </p:cNvSpPr>
            <p:nvPr/>
          </p:nvSpPr>
          <p:spPr bwMode="auto">
            <a:xfrm>
              <a:off x="503238" y="66516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2" name="Rectangle 213">
              <a:extLst>
                <a:ext uri="{FF2B5EF4-FFF2-40B4-BE49-F238E27FC236}">
                  <a16:creationId xmlns:a16="http://schemas.microsoft.com/office/drawing/2014/main" id="{01C246EC-6BB6-48AD-9195-7513CF46E0BD}"/>
                </a:ext>
              </a:extLst>
            </p:cNvPr>
            <p:cNvSpPr>
              <a:spLocks noChangeArrowheads="1"/>
            </p:cNvSpPr>
            <p:nvPr/>
          </p:nvSpPr>
          <p:spPr bwMode="auto">
            <a:xfrm>
              <a:off x="503238" y="7146925"/>
              <a:ext cx="1444625" cy="438150"/>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3" name="Rectangle 214">
              <a:extLst>
                <a:ext uri="{FF2B5EF4-FFF2-40B4-BE49-F238E27FC236}">
                  <a16:creationId xmlns:a16="http://schemas.microsoft.com/office/drawing/2014/main" id="{59C67FBF-1B7E-491B-B50E-12163A3C80C3}"/>
                </a:ext>
              </a:extLst>
            </p:cNvPr>
            <p:cNvSpPr>
              <a:spLocks noChangeArrowheads="1"/>
            </p:cNvSpPr>
            <p:nvPr/>
          </p:nvSpPr>
          <p:spPr bwMode="auto">
            <a:xfrm>
              <a:off x="503238" y="71469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4" name="Rectangle 215">
              <a:extLst>
                <a:ext uri="{FF2B5EF4-FFF2-40B4-BE49-F238E27FC236}">
                  <a16:creationId xmlns:a16="http://schemas.microsoft.com/office/drawing/2014/main" id="{F004E09E-564A-4C43-BFE9-2D9A16227D05}"/>
                </a:ext>
              </a:extLst>
            </p:cNvPr>
            <p:cNvSpPr>
              <a:spLocks noChangeArrowheads="1"/>
            </p:cNvSpPr>
            <p:nvPr/>
          </p:nvSpPr>
          <p:spPr bwMode="auto">
            <a:xfrm>
              <a:off x="503238" y="7645400"/>
              <a:ext cx="1444625" cy="438150"/>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5" name="Rectangle 216">
              <a:extLst>
                <a:ext uri="{FF2B5EF4-FFF2-40B4-BE49-F238E27FC236}">
                  <a16:creationId xmlns:a16="http://schemas.microsoft.com/office/drawing/2014/main" id="{ED445F2D-6128-4213-A191-FE89C5DCFC5A}"/>
                </a:ext>
              </a:extLst>
            </p:cNvPr>
            <p:cNvSpPr>
              <a:spLocks noChangeArrowheads="1"/>
            </p:cNvSpPr>
            <p:nvPr/>
          </p:nvSpPr>
          <p:spPr bwMode="auto">
            <a:xfrm>
              <a:off x="503238" y="76454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6" name="Rectangle 217">
              <a:extLst>
                <a:ext uri="{FF2B5EF4-FFF2-40B4-BE49-F238E27FC236}">
                  <a16:creationId xmlns:a16="http://schemas.microsoft.com/office/drawing/2014/main" id="{B06439E8-5E47-483B-A710-D0C11563686B}"/>
                </a:ext>
              </a:extLst>
            </p:cNvPr>
            <p:cNvSpPr>
              <a:spLocks noChangeArrowheads="1"/>
            </p:cNvSpPr>
            <p:nvPr/>
          </p:nvSpPr>
          <p:spPr bwMode="auto">
            <a:xfrm>
              <a:off x="503238" y="8140700"/>
              <a:ext cx="1444625" cy="4381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7" name="Rectangle 218">
              <a:extLst>
                <a:ext uri="{FF2B5EF4-FFF2-40B4-BE49-F238E27FC236}">
                  <a16:creationId xmlns:a16="http://schemas.microsoft.com/office/drawing/2014/main" id="{F88B0903-35F8-4AAA-A7F2-14E1AADE1FCF}"/>
                </a:ext>
              </a:extLst>
            </p:cNvPr>
            <p:cNvSpPr>
              <a:spLocks noChangeArrowheads="1"/>
            </p:cNvSpPr>
            <p:nvPr/>
          </p:nvSpPr>
          <p:spPr bwMode="auto">
            <a:xfrm>
              <a:off x="503238" y="81407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8" name="Freeform 235">
              <a:extLst>
                <a:ext uri="{FF2B5EF4-FFF2-40B4-BE49-F238E27FC236}">
                  <a16:creationId xmlns:a16="http://schemas.microsoft.com/office/drawing/2014/main" id="{93188D0E-C95F-464C-879A-CD9D13BC155D}"/>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9" name="Freeform 236">
              <a:extLst>
                <a:ext uri="{FF2B5EF4-FFF2-40B4-BE49-F238E27FC236}">
                  <a16:creationId xmlns:a16="http://schemas.microsoft.com/office/drawing/2014/main" id="{8D074A43-1B71-4464-9621-4B663C1FEEB6}"/>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0" name="Freeform 237">
              <a:extLst>
                <a:ext uri="{FF2B5EF4-FFF2-40B4-BE49-F238E27FC236}">
                  <a16:creationId xmlns:a16="http://schemas.microsoft.com/office/drawing/2014/main" id="{76C57E63-F725-4342-8167-B94E17865EBB}"/>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1" name="Freeform 238">
              <a:extLst>
                <a:ext uri="{FF2B5EF4-FFF2-40B4-BE49-F238E27FC236}">
                  <a16:creationId xmlns:a16="http://schemas.microsoft.com/office/drawing/2014/main" id="{2E5C0BC7-413C-44EB-9962-0667DA3DCBD8}"/>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2" name="Freeform 239">
              <a:extLst>
                <a:ext uri="{FF2B5EF4-FFF2-40B4-BE49-F238E27FC236}">
                  <a16:creationId xmlns:a16="http://schemas.microsoft.com/office/drawing/2014/main" id="{BBA33D39-10BD-4625-8E1E-B4AF3A20661D}"/>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3" name="Freeform 240">
              <a:extLst>
                <a:ext uri="{FF2B5EF4-FFF2-40B4-BE49-F238E27FC236}">
                  <a16:creationId xmlns:a16="http://schemas.microsoft.com/office/drawing/2014/main" id="{02337063-313A-424B-9E30-1BE5D57BB724}"/>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4" name="Freeform 241">
              <a:extLst>
                <a:ext uri="{FF2B5EF4-FFF2-40B4-BE49-F238E27FC236}">
                  <a16:creationId xmlns:a16="http://schemas.microsoft.com/office/drawing/2014/main" id="{8519BAC9-344B-41B2-9A84-6397EA7A30E7}"/>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5" name="Freeform 242">
              <a:extLst>
                <a:ext uri="{FF2B5EF4-FFF2-40B4-BE49-F238E27FC236}">
                  <a16:creationId xmlns:a16="http://schemas.microsoft.com/office/drawing/2014/main" id="{1B7948B4-BD43-4824-8C09-CEEB23CD356A}"/>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6" name="Freeform 244">
              <a:extLst>
                <a:ext uri="{FF2B5EF4-FFF2-40B4-BE49-F238E27FC236}">
                  <a16:creationId xmlns:a16="http://schemas.microsoft.com/office/drawing/2014/main" id="{B395C0EC-D5D6-4B9D-AE97-EE84E5853067}"/>
                </a:ext>
              </a:extLst>
            </p:cNvPr>
            <p:cNvSpPr>
              <a:spLocks/>
            </p:cNvSpPr>
            <p:nvPr/>
          </p:nvSpPr>
          <p:spPr bwMode="auto">
            <a:xfrm>
              <a:off x="1947863" y="6651625"/>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7" name="Freeform 246">
              <a:extLst>
                <a:ext uri="{FF2B5EF4-FFF2-40B4-BE49-F238E27FC236}">
                  <a16:creationId xmlns:a16="http://schemas.microsoft.com/office/drawing/2014/main" id="{F459DDAB-AFBD-431A-A893-AD607EEFB033}"/>
                </a:ext>
              </a:extLst>
            </p:cNvPr>
            <p:cNvSpPr>
              <a:spLocks/>
            </p:cNvSpPr>
            <p:nvPr/>
          </p:nvSpPr>
          <p:spPr bwMode="auto">
            <a:xfrm>
              <a:off x="1947863" y="7146925"/>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8" name="Freeform 248">
              <a:extLst>
                <a:ext uri="{FF2B5EF4-FFF2-40B4-BE49-F238E27FC236}">
                  <a16:creationId xmlns:a16="http://schemas.microsoft.com/office/drawing/2014/main" id="{B382E554-5DAE-4B5B-B001-EA56749EC1CB}"/>
                </a:ext>
              </a:extLst>
            </p:cNvPr>
            <p:cNvSpPr>
              <a:spLocks/>
            </p:cNvSpPr>
            <p:nvPr/>
          </p:nvSpPr>
          <p:spPr bwMode="auto">
            <a:xfrm>
              <a:off x="1947863" y="7629525"/>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9" name="Freeform 250">
              <a:extLst>
                <a:ext uri="{FF2B5EF4-FFF2-40B4-BE49-F238E27FC236}">
                  <a16:creationId xmlns:a16="http://schemas.microsoft.com/office/drawing/2014/main" id="{4D4BE051-59A4-43A8-8C38-6BE584AD06D5}"/>
                </a:ext>
              </a:extLst>
            </p:cNvPr>
            <p:cNvSpPr>
              <a:spLocks/>
            </p:cNvSpPr>
            <p:nvPr/>
          </p:nvSpPr>
          <p:spPr bwMode="auto">
            <a:xfrm>
              <a:off x="1947863" y="7794625"/>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0" name="Rectangle 251">
              <a:extLst>
                <a:ext uri="{FF2B5EF4-FFF2-40B4-BE49-F238E27FC236}">
                  <a16:creationId xmlns:a16="http://schemas.microsoft.com/office/drawing/2014/main" id="{86327656-7B75-40EC-B96C-DFE25165D3CE}"/>
                </a:ext>
              </a:extLst>
            </p:cNvPr>
            <p:cNvSpPr>
              <a:spLocks noChangeArrowheads="1"/>
            </p:cNvSpPr>
            <p:nvPr/>
          </p:nvSpPr>
          <p:spPr bwMode="auto">
            <a:xfrm>
              <a:off x="2582863" y="7302500"/>
              <a:ext cx="539750" cy="1333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1" name="Rectangle 252">
              <a:extLst>
                <a:ext uri="{FF2B5EF4-FFF2-40B4-BE49-F238E27FC236}">
                  <a16:creationId xmlns:a16="http://schemas.microsoft.com/office/drawing/2014/main" id="{85131324-51F9-48F7-AB94-543A4286188E}"/>
                </a:ext>
              </a:extLst>
            </p:cNvPr>
            <p:cNvSpPr>
              <a:spLocks noChangeArrowheads="1"/>
            </p:cNvSpPr>
            <p:nvPr/>
          </p:nvSpPr>
          <p:spPr bwMode="auto">
            <a:xfrm>
              <a:off x="2582863" y="7464425"/>
              <a:ext cx="539750" cy="136525"/>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2" name="Rectangle 253">
              <a:extLst>
                <a:ext uri="{FF2B5EF4-FFF2-40B4-BE49-F238E27FC236}">
                  <a16:creationId xmlns:a16="http://schemas.microsoft.com/office/drawing/2014/main" id="{F3EF79ED-7173-4C1D-94C1-AE03223ECD8B}"/>
                </a:ext>
              </a:extLst>
            </p:cNvPr>
            <p:cNvSpPr>
              <a:spLocks noChangeArrowheads="1"/>
            </p:cNvSpPr>
            <p:nvPr/>
          </p:nvSpPr>
          <p:spPr bwMode="auto">
            <a:xfrm>
              <a:off x="2582863" y="7629525"/>
              <a:ext cx="539750" cy="136525"/>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3" name="Rectangle 254">
              <a:extLst>
                <a:ext uri="{FF2B5EF4-FFF2-40B4-BE49-F238E27FC236}">
                  <a16:creationId xmlns:a16="http://schemas.microsoft.com/office/drawing/2014/main" id="{0C7FFE94-7103-4134-B3D5-11F253A20E31}"/>
                </a:ext>
              </a:extLst>
            </p:cNvPr>
            <p:cNvSpPr>
              <a:spLocks noChangeArrowheads="1"/>
            </p:cNvSpPr>
            <p:nvPr/>
          </p:nvSpPr>
          <p:spPr bwMode="auto">
            <a:xfrm>
              <a:off x="2582863" y="7794625"/>
              <a:ext cx="539750" cy="1333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4" name="Freeform 255">
              <a:extLst>
                <a:ext uri="{FF2B5EF4-FFF2-40B4-BE49-F238E27FC236}">
                  <a16:creationId xmlns:a16="http://schemas.microsoft.com/office/drawing/2014/main" id="{F832DC9F-B0DC-433C-B58E-759A777EC2CA}"/>
                </a:ext>
              </a:extLst>
            </p:cNvPr>
            <p:cNvSpPr>
              <a:spLocks/>
            </p:cNvSpPr>
            <p:nvPr/>
          </p:nvSpPr>
          <p:spPr bwMode="auto">
            <a:xfrm>
              <a:off x="3119438" y="7026275"/>
              <a:ext cx="311150" cy="409575"/>
            </a:xfrm>
            <a:custGeom>
              <a:avLst/>
              <a:gdLst>
                <a:gd name="T0" fmla="*/ 196 w 196"/>
                <a:gd name="T1" fmla="*/ 258 h 258"/>
                <a:gd name="T2" fmla="*/ 0 w 196"/>
                <a:gd name="T3" fmla="*/ 258 h 258"/>
                <a:gd name="T4" fmla="*/ 0 w 196"/>
                <a:gd name="T5" fmla="*/ 0 h 258"/>
                <a:gd name="T6" fmla="*/ 196 w 196"/>
                <a:gd name="T7" fmla="*/ 258 h 258"/>
              </a:gdLst>
              <a:ahLst/>
              <a:cxnLst>
                <a:cxn ang="0">
                  <a:pos x="T0" y="T1"/>
                </a:cxn>
                <a:cxn ang="0">
                  <a:pos x="T2" y="T3"/>
                </a:cxn>
                <a:cxn ang="0">
                  <a:pos x="T4" y="T5"/>
                </a:cxn>
                <a:cxn ang="0">
                  <a:pos x="T6" y="T7"/>
                </a:cxn>
              </a:cxnLst>
              <a:rect l="0" t="0" r="r" b="b"/>
              <a:pathLst>
                <a:path w="196" h="258">
                  <a:moveTo>
                    <a:pt x="196" y="258"/>
                  </a:moveTo>
                  <a:lnTo>
                    <a:pt x="0" y="258"/>
                  </a:lnTo>
                  <a:lnTo>
                    <a:pt x="0" y="0"/>
                  </a:lnTo>
                  <a:lnTo>
                    <a:pt x="196" y="258"/>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5" name="Freeform 256">
              <a:extLst>
                <a:ext uri="{FF2B5EF4-FFF2-40B4-BE49-F238E27FC236}">
                  <a16:creationId xmlns:a16="http://schemas.microsoft.com/office/drawing/2014/main" id="{ADBE34E0-2E76-47FA-AB44-28100401E1D5}"/>
                </a:ext>
              </a:extLst>
            </p:cNvPr>
            <p:cNvSpPr>
              <a:spLocks/>
            </p:cNvSpPr>
            <p:nvPr/>
          </p:nvSpPr>
          <p:spPr bwMode="auto">
            <a:xfrm>
              <a:off x="3122613" y="7464425"/>
              <a:ext cx="428625" cy="136525"/>
            </a:xfrm>
            <a:custGeom>
              <a:avLst/>
              <a:gdLst>
                <a:gd name="T0" fmla="*/ 270 w 270"/>
                <a:gd name="T1" fmla="*/ 86 h 86"/>
                <a:gd name="T2" fmla="*/ 0 w 270"/>
                <a:gd name="T3" fmla="*/ 86 h 86"/>
                <a:gd name="T4" fmla="*/ 0 w 270"/>
                <a:gd name="T5" fmla="*/ 0 h 86"/>
                <a:gd name="T6" fmla="*/ 204 w 270"/>
                <a:gd name="T7" fmla="*/ 0 h 86"/>
                <a:gd name="T8" fmla="*/ 270 w 270"/>
                <a:gd name="T9" fmla="*/ 86 h 86"/>
              </a:gdLst>
              <a:ahLst/>
              <a:cxnLst>
                <a:cxn ang="0">
                  <a:pos x="T0" y="T1"/>
                </a:cxn>
                <a:cxn ang="0">
                  <a:pos x="T2" y="T3"/>
                </a:cxn>
                <a:cxn ang="0">
                  <a:pos x="T4" y="T5"/>
                </a:cxn>
                <a:cxn ang="0">
                  <a:pos x="T6" y="T7"/>
                </a:cxn>
                <a:cxn ang="0">
                  <a:pos x="T8" y="T9"/>
                </a:cxn>
              </a:cxnLst>
              <a:rect l="0" t="0" r="r" b="b"/>
              <a:pathLst>
                <a:path w="270" h="86">
                  <a:moveTo>
                    <a:pt x="270" y="86"/>
                  </a:moveTo>
                  <a:lnTo>
                    <a:pt x="0" y="86"/>
                  </a:lnTo>
                  <a:lnTo>
                    <a:pt x="0" y="0"/>
                  </a:lnTo>
                  <a:lnTo>
                    <a:pt x="204" y="0"/>
                  </a:lnTo>
                  <a:lnTo>
                    <a:pt x="270" y="8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6" name="Freeform 257">
              <a:extLst>
                <a:ext uri="{FF2B5EF4-FFF2-40B4-BE49-F238E27FC236}">
                  <a16:creationId xmlns:a16="http://schemas.microsoft.com/office/drawing/2014/main" id="{DAEA0373-E9CC-4149-A4A6-72DD7EBB9212}"/>
                </a:ext>
              </a:extLst>
            </p:cNvPr>
            <p:cNvSpPr>
              <a:spLocks/>
            </p:cNvSpPr>
            <p:nvPr/>
          </p:nvSpPr>
          <p:spPr bwMode="auto">
            <a:xfrm>
              <a:off x="3119438" y="7794625"/>
              <a:ext cx="311150" cy="409575"/>
            </a:xfrm>
            <a:custGeom>
              <a:avLst/>
              <a:gdLst>
                <a:gd name="T0" fmla="*/ 196 w 196"/>
                <a:gd name="T1" fmla="*/ 0 h 258"/>
                <a:gd name="T2" fmla="*/ 0 w 196"/>
                <a:gd name="T3" fmla="*/ 0 h 258"/>
                <a:gd name="T4" fmla="*/ 0 w 196"/>
                <a:gd name="T5" fmla="*/ 258 h 258"/>
                <a:gd name="T6" fmla="*/ 196 w 196"/>
                <a:gd name="T7" fmla="*/ 0 h 258"/>
              </a:gdLst>
              <a:ahLst/>
              <a:cxnLst>
                <a:cxn ang="0">
                  <a:pos x="T0" y="T1"/>
                </a:cxn>
                <a:cxn ang="0">
                  <a:pos x="T2" y="T3"/>
                </a:cxn>
                <a:cxn ang="0">
                  <a:pos x="T4" y="T5"/>
                </a:cxn>
                <a:cxn ang="0">
                  <a:pos x="T6" y="T7"/>
                </a:cxn>
              </a:cxnLst>
              <a:rect l="0" t="0" r="r" b="b"/>
              <a:pathLst>
                <a:path w="196" h="258">
                  <a:moveTo>
                    <a:pt x="196" y="0"/>
                  </a:moveTo>
                  <a:lnTo>
                    <a:pt x="0" y="0"/>
                  </a:lnTo>
                  <a:lnTo>
                    <a:pt x="0" y="258"/>
                  </a:lnTo>
                  <a:lnTo>
                    <a:pt x="196" y="0"/>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7" name="Freeform 258">
              <a:extLst>
                <a:ext uri="{FF2B5EF4-FFF2-40B4-BE49-F238E27FC236}">
                  <a16:creationId xmlns:a16="http://schemas.microsoft.com/office/drawing/2014/main" id="{3F30DCE1-109D-40E3-A1F9-7ED98339262D}"/>
                </a:ext>
              </a:extLst>
            </p:cNvPr>
            <p:cNvSpPr>
              <a:spLocks/>
            </p:cNvSpPr>
            <p:nvPr/>
          </p:nvSpPr>
          <p:spPr bwMode="auto">
            <a:xfrm>
              <a:off x="3122613" y="7629525"/>
              <a:ext cx="428625" cy="136525"/>
            </a:xfrm>
            <a:custGeom>
              <a:avLst/>
              <a:gdLst>
                <a:gd name="T0" fmla="*/ 270 w 270"/>
                <a:gd name="T1" fmla="*/ 0 h 86"/>
                <a:gd name="T2" fmla="*/ 0 w 270"/>
                <a:gd name="T3" fmla="*/ 0 h 86"/>
                <a:gd name="T4" fmla="*/ 0 w 270"/>
                <a:gd name="T5" fmla="*/ 86 h 86"/>
                <a:gd name="T6" fmla="*/ 204 w 270"/>
                <a:gd name="T7" fmla="*/ 86 h 86"/>
                <a:gd name="T8" fmla="*/ 270 w 270"/>
                <a:gd name="T9" fmla="*/ 0 h 86"/>
              </a:gdLst>
              <a:ahLst/>
              <a:cxnLst>
                <a:cxn ang="0">
                  <a:pos x="T0" y="T1"/>
                </a:cxn>
                <a:cxn ang="0">
                  <a:pos x="T2" y="T3"/>
                </a:cxn>
                <a:cxn ang="0">
                  <a:pos x="T4" y="T5"/>
                </a:cxn>
                <a:cxn ang="0">
                  <a:pos x="T6" y="T7"/>
                </a:cxn>
                <a:cxn ang="0">
                  <a:pos x="T8" y="T9"/>
                </a:cxn>
              </a:cxnLst>
              <a:rect l="0" t="0" r="r" b="b"/>
              <a:pathLst>
                <a:path w="270" h="86">
                  <a:moveTo>
                    <a:pt x="270" y="0"/>
                  </a:moveTo>
                  <a:lnTo>
                    <a:pt x="0" y="0"/>
                  </a:lnTo>
                  <a:lnTo>
                    <a:pt x="0" y="86"/>
                  </a:lnTo>
                  <a:lnTo>
                    <a:pt x="204" y="86"/>
                  </a:lnTo>
                  <a:lnTo>
                    <a:pt x="270" y="0"/>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8" name="Freeform 243">
              <a:extLst>
                <a:ext uri="{FF2B5EF4-FFF2-40B4-BE49-F238E27FC236}">
                  <a16:creationId xmlns:a16="http://schemas.microsoft.com/office/drawing/2014/main" id="{39194F2C-219D-4F23-B735-6C22BE07B08C}"/>
                </a:ext>
              </a:extLst>
            </p:cNvPr>
            <p:cNvSpPr>
              <a:spLocks/>
            </p:cNvSpPr>
            <p:nvPr/>
          </p:nvSpPr>
          <p:spPr bwMode="auto">
            <a:xfrm>
              <a:off x="1947863" y="6651624"/>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9" name="Freeform 245">
              <a:extLst>
                <a:ext uri="{FF2B5EF4-FFF2-40B4-BE49-F238E27FC236}">
                  <a16:creationId xmlns:a16="http://schemas.microsoft.com/office/drawing/2014/main" id="{A48296F7-C0B9-4573-A999-B658E4CD4758}"/>
                </a:ext>
              </a:extLst>
            </p:cNvPr>
            <p:cNvSpPr>
              <a:spLocks/>
            </p:cNvSpPr>
            <p:nvPr/>
          </p:nvSpPr>
          <p:spPr bwMode="auto">
            <a:xfrm>
              <a:off x="1947863" y="7146924"/>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30" name="Freeform 247">
              <a:extLst>
                <a:ext uri="{FF2B5EF4-FFF2-40B4-BE49-F238E27FC236}">
                  <a16:creationId xmlns:a16="http://schemas.microsoft.com/office/drawing/2014/main" id="{085CE339-90B2-48E5-9045-8E6BDFACD285}"/>
                </a:ext>
              </a:extLst>
            </p:cNvPr>
            <p:cNvSpPr>
              <a:spLocks/>
            </p:cNvSpPr>
            <p:nvPr/>
          </p:nvSpPr>
          <p:spPr bwMode="auto">
            <a:xfrm>
              <a:off x="1947863" y="7629524"/>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31" name="Freeform 249">
              <a:extLst>
                <a:ext uri="{FF2B5EF4-FFF2-40B4-BE49-F238E27FC236}">
                  <a16:creationId xmlns:a16="http://schemas.microsoft.com/office/drawing/2014/main" id="{922BE78E-50BA-4094-B77D-A2A3DC485141}"/>
                </a:ext>
              </a:extLst>
            </p:cNvPr>
            <p:cNvSpPr>
              <a:spLocks/>
            </p:cNvSpPr>
            <p:nvPr/>
          </p:nvSpPr>
          <p:spPr bwMode="auto">
            <a:xfrm>
              <a:off x="1947863" y="7794624"/>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grpSp>
      <p:sp>
        <p:nvSpPr>
          <p:cNvPr id="233" name="Text Placeholder 232">
            <a:extLst>
              <a:ext uri="{FF2B5EF4-FFF2-40B4-BE49-F238E27FC236}">
                <a16:creationId xmlns:a16="http://schemas.microsoft.com/office/drawing/2014/main" id="{E302825F-5689-4893-B158-D51357DEBD5A}"/>
              </a:ext>
            </a:extLst>
          </p:cNvPr>
          <p:cNvSpPr>
            <a:spLocks noGrp="1"/>
          </p:cNvSpPr>
          <p:nvPr>
            <p:ph type="body" sz="quarter" idx="22"/>
          </p:nvPr>
        </p:nvSpPr>
        <p:spPr>
          <a:xfrm>
            <a:off x="4837038" y="14246225"/>
            <a:ext cx="17782308" cy="1028700"/>
          </a:xfrm>
        </p:spPr>
        <p:txBody>
          <a:bodyPr rtlCol="0" anchor="ctr" anchorCtr="0">
            <a:normAutofit/>
          </a:bodyPr>
          <a:lstStyle>
            <a:lvl1pPr marL="0" indent="0" algn="ctr">
              <a:buNone/>
              <a:defRPr sz="2800">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Tree>
    <p:extLst>
      <p:ext uri="{BB962C8B-B14F-4D97-AF65-F5344CB8AC3E}">
        <p14:creationId xmlns:p14="http://schemas.microsoft.com/office/powerpoint/2010/main" val="1041212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Garage Sale Layout">
    <p:spTree>
      <p:nvGrpSpPr>
        <p:cNvPr id="1" name=""/>
        <p:cNvGrpSpPr/>
        <p:nvPr/>
      </p:nvGrpSpPr>
      <p:grpSpPr>
        <a:xfrm>
          <a:off x="0" y="0"/>
          <a:ext cx="0" cy="0"/>
          <a:chOff x="0" y="0"/>
          <a:chExt cx="0" cy="0"/>
        </a:xfrm>
      </p:grpSpPr>
      <p:sp>
        <p:nvSpPr>
          <p:cNvPr id="99" name="Rectangle 98">
            <a:extLst>
              <a:ext uri="{FF2B5EF4-FFF2-40B4-BE49-F238E27FC236}">
                <a16:creationId xmlns:a16="http://schemas.microsoft.com/office/drawing/2014/main" id="{69B51079-D4B5-4D30-AE21-2DA2383C5B7A}"/>
              </a:ext>
            </a:extLst>
          </p:cNvPr>
          <p:cNvSpPr/>
          <p:nvPr userDrawn="1"/>
        </p:nvSpPr>
        <p:spPr>
          <a:xfrm>
            <a:off x="0" y="0"/>
            <a:ext cx="27635200" cy="3463912"/>
          </a:xfrm>
          <a:prstGeom prst="rect">
            <a:avLst/>
          </a:prstGeom>
          <a:pattFill prst="smGrid">
            <a:fgClr>
              <a:schemeClr val="accent4"/>
            </a:fgClr>
            <a:bgClr>
              <a:schemeClr val="accent4">
                <a:lumMod val="75000"/>
              </a:schemeClr>
            </a:bgClr>
          </a:patt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rtl="0"/>
            <a:endParaRPr lang="en-GB" sz="2878" noProof="0"/>
          </a:p>
        </p:txBody>
      </p:sp>
      <p:sp>
        <p:nvSpPr>
          <p:cNvPr id="35" name="Rectangle 34">
            <a:extLst>
              <a:ext uri="{FF2B5EF4-FFF2-40B4-BE49-F238E27FC236}">
                <a16:creationId xmlns:a16="http://schemas.microsoft.com/office/drawing/2014/main" id="{53DAFD55-C2AF-4785-B6D0-0C4C96DFA326}"/>
              </a:ext>
            </a:extLst>
          </p:cNvPr>
          <p:cNvSpPr/>
          <p:nvPr userDrawn="1"/>
        </p:nvSpPr>
        <p:spPr>
          <a:xfrm>
            <a:off x="0" y="3415474"/>
            <a:ext cx="27635200" cy="9277143"/>
          </a:xfrm>
          <a:prstGeom prst="rect">
            <a:avLst/>
          </a:prstGeom>
          <a:solidFill>
            <a:schemeClr val="accent2">
              <a:lumMod val="50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rtl="0"/>
            <a:endParaRPr lang="en-GB" sz="2878" noProof="0"/>
          </a:p>
        </p:txBody>
      </p:sp>
      <p:pic>
        <p:nvPicPr>
          <p:cNvPr id="66" name="Graphic 65" descr="Drum">
            <a:extLst>
              <a:ext uri="{FF2B5EF4-FFF2-40B4-BE49-F238E27FC236}">
                <a16:creationId xmlns:a16="http://schemas.microsoft.com/office/drawing/2014/main" id="{BBA14AB6-EF72-47F4-A18D-E552B4389A7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474911" y="9879018"/>
            <a:ext cx="8035361" cy="2924635"/>
          </a:xfrm>
          <a:prstGeom prst="rect">
            <a:avLst/>
          </a:prstGeom>
        </p:spPr>
      </p:pic>
      <p:sp>
        <p:nvSpPr>
          <p:cNvPr id="8" name="Rectangle 7">
            <a:extLst>
              <a:ext uri="{FF2B5EF4-FFF2-40B4-BE49-F238E27FC236}">
                <a16:creationId xmlns:a16="http://schemas.microsoft.com/office/drawing/2014/main" id="{D6F44A39-EFEE-44B0-82E7-5A52D6AE2C73}"/>
              </a:ext>
            </a:extLst>
          </p:cNvPr>
          <p:cNvSpPr/>
          <p:nvPr userDrawn="1"/>
        </p:nvSpPr>
        <p:spPr>
          <a:xfrm>
            <a:off x="0" y="13853163"/>
            <a:ext cx="27635200" cy="1691639"/>
          </a:xfrm>
          <a:prstGeom prst="rect">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rtl="0"/>
            <a:endParaRPr lang="en-GB" sz="2878" noProof="0"/>
          </a:p>
        </p:txBody>
      </p:sp>
      <p:sp>
        <p:nvSpPr>
          <p:cNvPr id="7" name="Title 6">
            <a:extLst>
              <a:ext uri="{FF2B5EF4-FFF2-40B4-BE49-F238E27FC236}">
                <a16:creationId xmlns:a16="http://schemas.microsoft.com/office/drawing/2014/main" id="{DC45C745-340E-4476-8C1C-4CD2E4E51AF1}"/>
              </a:ext>
            </a:extLst>
          </p:cNvPr>
          <p:cNvSpPr>
            <a:spLocks noGrp="1"/>
          </p:cNvSpPr>
          <p:nvPr>
            <p:ph type="title" hasCustomPrompt="1"/>
          </p:nvPr>
        </p:nvSpPr>
        <p:spPr>
          <a:xfrm>
            <a:off x="4827096" y="635835"/>
            <a:ext cx="17981008" cy="2236326"/>
          </a:xfrm>
          <a:solidFill>
            <a:schemeClr val="tx1"/>
          </a:solidFill>
        </p:spPr>
        <p:txBody>
          <a:bodyPr rtlCol="0">
            <a:noAutofit/>
          </a:bodyPr>
          <a:lstStyle>
            <a:lvl1pPr algn="ctr">
              <a:defRPr sz="6001" b="0" cap="all" baseline="0">
                <a:solidFill>
                  <a:schemeClr val="bg1"/>
                </a:solidFill>
                <a:latin typeface="Impact" panose="020B0806030902050204" pitchFamily="34" charset="0"/>
              </a:defRPr>
            </a:lvl1pPr>
          </a:lstStyle>
          <a:p>
            <a:pPr rtl="0"/>
            <a:r>
              <a:rPr lang="en-GB" noProof="0"/>
              <a:t>CLICK TO EDIT MASTER TITLE STYLE</a:t>
            </a:r>
          </a:p>
        </p:txBody>
      </p:sp>
      <p:pic>
        <p:nvPicPr>
          <p:cNvPr id="18" name="Graphic 17" descr="Shoe">
            <a:extLst>
              <a:ext uri="{FF2B5EF4-FFF2-40B4-BE49-F238E27FC236}">
                <a16:creationId xmlns:a16="http://schemas.microsoft.com/office/drawing/2014/main" id="{713A89C7-4A55-4433-91F2-D11F603B3EED}"/>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0153484" y="9935766"/>
            <a:ext cx="5423996" cy="1974175"/>
          </a:xfrm>
          <a:prstGeom prst="rect">
            <a:avLst/>
          </a:prstGeom>
        </p:spPr>
      </p:pic>
      <p:pic>
        <p:nvPicPr>
          <p:cNvPr id="22" name="Graphic 21" descr="Mittens">
            <a:extLst>
              <a:ext uri="{FF2B5EF4-FFF2-40B4-BE49-F238E27FC236}">
                <a16:creationId xmlns:a16="http://schemas.microsoft.com/office/drawing/2014/main" id="{9E1E1ED8-0071-4CB2-A814-B80072A3191F}"/>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148446" y="6824456"/>
            <a:ext cx="5177215" cy="1884354"/>
          </a:xfrm>
          <a:prstGeom prst="rect">
            <a:avLst/>
          </a:prstGeom>
        </p:spPr>
      </p:pic>
      <p:pic>
        <p:nvPicPr>
          <p:cNvPr id="32" name="Graphic 31" descr="Lamp">
            <a:extLst>
              <a:ext uri="{FF2B5EF4-FFF2-40B4-BE49-F238E27FC236}">
                <a16:creationId xmlns:a16="http://schemas.microsoft.com/office/drawing/2014/main" id="{2F2DFBDF-28B6-4C8F-B927-0BAC2046DEBB}"/>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5006975" y="3591697"/>
            <a:ext cx="14177951" cy="5160357"/>
          </a:xfrm>
          <a:prstGeom prst="rect">
            <a:avLst/>
          </a:prstGeom>
        </p:spPr>
      </p:pic>
      <p:pic>
        <p:nvPicPr>
          <p:cNvPr id="46" name="Graphic 45" descr="Camera">
            <a:extLst>
              <a:ext uri="{FF2B5EF4-FFF2-40B4-BE49-F238E27FC236}">
                <a16:creationId xmlns:a16="http://schemas.microsoft.com/office/drawing/2014/main" id="{40EFADEC-2C05-4D1F-800F-3DA40033D8D6}"/>
              </a:ext>
            </a:extLst>
          </p:cNvPr>
          <p:cNvPicPr>
            <a:picLocks noChangeAspect="1"/>
          </p:cNvPicPr>
          <p:nvPr userDrawn="1"/>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rot="20461981">
            <a:off x="2117422" y="3867642"/>
            <a:ext cx="3971346" cy="1445453"/>
          </a:xfrm>
          <a:prstGeom prst="rect">
            <a:avLst/>
          </a:prstGeom>
        </p:spPr>
      </p:pic>
      <p:pic>
        <p:nvPicPr>
          <p:cNvPr id="54" name="Graphic 53" descr="Headphones">
            <a:extLst>
              <a:ext uri="{FF2B5EF4-FFF2-40B4-BE49-F238E27FC236}">
                <a16:creationId xmlns:a16="http://schemas.microsoft.com/office/drawing/2014/main" id="{B13BB54F-59B0-4014-9E5A-634898E5E8FB}"/>
              </a:ext>
            </a:extLst>
          </p:cNvPr>
          <p:cNvPicPr>
            <a:picLocks noChangeAspect="1"/>
          </p:cNvPicPr>
          <p:nvPr userDrawn="1"/>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rot="1261120">
            <a:off x="9550416" y="3733121"/>
            <a:ext cx="5868296" cy="2135887"/>
          </a:xfrm>
          <a:prstGeom prst="rect">
            <a:avLst/>
          </a:prstGeom>
        </p:spPr>
      </p:pic>
      <p:pic>
        <p:nvPicPr>
          <p:cNvPr id="68" name="Graphic 67" descr="Guitar">
            <a:extLst>
              <a:ext uri="{FF2B5EF4-FFF2-40B4-BE49-F238E27FC236}">
                <a16:creationId xmlns:a16="http://schemas.microsoft.com/office/drawing/2014/main" id="{392407D3-DEAD-4F55-9A28-D276A1E14F00}"/>
              </a:ext>
            </a:extLst>
          </p:cNvPr>
          <p:cNvPicPr>
            <a:picLocks noChangeAspect="1"/>
          </p:cNvPicPr>
          <p:nvPr userDrawn="1"/>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504449" y="6442861"/>
            <a:ext cx="15838052" cy="5764585"/>
          </a:xfrm>
          <a:prstGeom prst="rect">
            <a:avLst/>
          </a:prstGeom>
        </p:spPr>
      </p:pic>
      <p:sp>
        <p:nvSpPr>
          <p:cNvPr id="10" name="Text Placeholder 9">
            <a:extLst>
              <a:ext uri="{FF2B5EF4-FFF2-40B4-BE49-F238E27FC236}">
                <a16:creationId xmlns:a16="http://schemas.microsoft.com/office/drawing/2014/main" id="{5A8CF316-8209-43C1-B911-D590EB556A82}"/>
              </a:ext>
            </a:extLst>
          </p:cNvPr>
          <p:cNvSpPr>
            <a:spLocks noGrp="1"/>
          </p:cNvSpPr>
          <p:nvPr>
            <p:ph type="body" sz="quarter" idx="10" hasCustomPrompt="1"/>
          </p:nvPr>
        </p:nvSpPr>
        <p:spPr>
          <a:xfrm>
            <a:off x="1899929" y="13970762"/>
            <a:ext cx="23835363" cy="1158982"/>
          </a:xfrm>
        </p:spPr>
        <p:txBody>
          <a:bodyPr rtlCol="0" anchor="ctr" anchorCtr="0">
            <a:normAutofit/>
          </a:bodyPr>
          <a:lstStyle>
            <a:lvl1pPr marL="0" indent="0" algn="ctr">
              <a:buNone/>
              <a:defRPr sz="2400">
                <a:solidFill>
                  <a:schemeClr val="bg1"/>
                </a:solidFill>
                <a:latin typeface="Impact" panose="020B0806030902050204" pitchFamily="34" charset="0"/>
                <a:cs typeface="Arial" panose="020B0604020202020204" pitchFamily="34" charset="0"/>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rtl="0"/>
            <a:r>
              <a:rPr lang="en-GB" noProof="0"/>
              <a:t>Edit master text styles</a:t>
            </a:r>
          </a:p>
        </p:txBody>
      </p:sp>
      <p:cxnSp>
        <p:nvCxnSpPr>
          <p:cNvPr id="37" name="Straight Connector 36">
            <a:extLst>
              <a:ext uri="{FF2B5EF4-FFF2-40B4-BE49-F238E27FC236}">
                <a16:creationId xmlns:a16="http://schemas.microsoft.com/office/drawing/2014/main" id="{B43A748B-EDAA-4FB5-A9D1-6DBB941A96F3}"/>
              </a:ext>
            </a:extLst>
          </p:cNvPr>
          <p:cNvCxnSpPr/>
          <p:nvPr userDrawn="1"/>
        </p:nvCxnSpPr>
        <p:spPr>
          <a:xfrm>
            <a:off x="4773353" y="606689"/>
            <a:ext cx="18088495"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cxnSp>
        <p:nvCxnSpPr>
          <p:cNvPr id="39" name="Straight Connector 38">
            <a:extLst>
              <a:ext uri="{FF2B5EF4-FFF2-40B4-BE49-F238E27FC236}">
                <a16:creationId xmlns:a16="http://schemas.microsoft.com/office/drawing/2014/main" id="{405610B6-B5E3-4E7D-8393-EBB04A5CF715}"/>
              </a:ext>
            </a:extLst>
          </p:cNvPr>
          <p:cNvCxnSpPr/>
          <p:nvPr userDrawn="1"/>
        </p:nvCxnSpPr>
        <p:spPr>
          <a:xfrm>
            <a:off x="4773353" y="2897561"/>
            <a:ext cx="18088495"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cxnSp>
        <p:nvCxnSpPr>
          <p:cNvPr id="40" name="Straight Connector 39">
            <a:extLst>
              <a:ext uri="{FF2B5EF4-FFF2-40B4-BE49-F238E27FC236}">
                <a16:creationId xmlns:a16="http://schemas.microsoft.com/office/drawing/2014/main" id="{08571BFF-4503-4B90-A519-2163016B3D57}"/>
              </a:ext>
            </a:extLst>
          </p:cNvPr>
          <p:cNvCxnSpPr/>
          <p:nvPr userDrawn="1"/>
        </p:nvCxnSpPr>
        <p:spPr>
          <a:xfrm>
            <a:off x="2261062" y="3401916"/>
            <a:ext cx="23113076"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sp>
        <p:nvSpPr>
          <p:cNvPr id="2" name="Rectangle 1">
            <a:extLst>
              <a:ext uri="{FF2B5EF4-FFF2-40B4-BE49-F238E27FC236}">
                <a16:creationId xmlns:a16="http://schemas.microsoft.com/office/drawing/2014/main" id="{4CAF0102-4C1C-4425-9C95-92FE8E2602D6}"/>
              </a:ext>
            </a:extLst>
          </p:cNvPr>
          <p:cNvSpPr/>
          <p:nvPr userDrawn="1"/>
        </p:nvSpPr>
        <p:spPr>
          <a:xfrm>
            <a:off x="2314167" y="5779356"/>
            <a:ext cx="5013314"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6" name="Text Placeholder 5">
            <a:extLst>
              <a:ext uri="{FF2B5EF4-FFF2-40B4-BE49-F238E27FC236}">
                <a16:creationId xmlns:a16="http://schemas.microsoft.com/office/drawing/2014/main" id="{92D3ADDB-38F1-40DB-95BB-47B574FC411E}"/>
              </a:ext>
            </a:extLst>
          </p:cNvPr>
          <p:cNvSpPr>
            <a:spLocks noGrp="1"/>
          </p:cNvSpPr>
          <p:nvPr>
            <p:ph type="body" sz="quarter" idx="11" hasCustomPrompt="1"/>
          </p:nvPr>
        </p:nvSpPr>
        <p:spPr>
          <a:xfrm>
            <a:off x="2314162" y="5779356"/>
            <a:ext cx="5011498"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4" name="Straight Connector 3">
            <a:extLst>
              <a:ext uri="{FF2B5EF4-FFF2-40B4-BE49-F238E27FC236}">
                <a16:creationId xmlns:a16="http://schemas.microsoft.com/office/drawing/2014/main" id="{451412BC-8715-4073-A907-C29E36B2B8E5}"/>
              </a:ext>
            </a:extLst>
          </p:cNvPr>
          <p:cNvCxnSpPr/>
          <p:nvPr userDrawn="1"/>
        </p:nvCxnSpPr>
        <p:spPr>
          <a:xfrm>
            <a:off x="3146446" y="5779356"/>
            <a:ext cx="3391593"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41" name="Rectangle 1">
            <a:extLst>
              <a:ext uri="{FF2B5EF4-FFF2-40B4-BE49-F238E27FC236}">
                <a16:creationId xmlns:a16="http://schemas.microsoft.com/office/drawing/2014/main" id="{26E2C456-53AB-441A-9427-C4E48A5CA418}"/>
              </a:ext>
            </a:extLst>
          </p:cNvPr>
          <p:cNvSpPr/>
          <p:nvPr userDrawn="1"/>
        </p:nvSpPr>
        <p:spPr>
          <a:xfrm>
            <a:off x="8218089" y="5779356"/>
            <a:ext cx="5013314"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43" name="Text Placeholder 5">
            <a:extLst>
              <a:ext uri="{FF2B5EF4-FFF2-40B4-BE49-F238E27FC236}">
                <a16:creationId xmlns:a16="http://schemas.microsoft.com/office/drawing/2014/main" id="{632E5E8A-80F6-4694-96C7-ED4F0B256F6B}"/>
              </a:ext>
            </a:extLst>
          </p:cNvPr>
          <p:cNvSpPr>
            <a:spLocks noGrp="1"/>
          </p:cNvSpPr>
          <p:nvPr>
            <p:ph type="body" sz="quarter" idx="12" hasCustomPrompt="1"/>
          </p:nvPr>
        </p:nvSpPr>
        <p:spPr>
          <a:xfrm>
            <a:off x="8281537" y="5779356"/>
            <a:ext cx="5011498"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44" name="Straight Connector 43">
            <a:extLst>
              <a:ext uri="{FF2B5EF4-FFF2-40B4-BE49-F238E27FC236}">
                <a16:creationId xmlns:a16="http://schemas.microsoft.com/office/drawing/2014/main" id="{D1CF5638-3A53-4AF7-801B-CCA384C06A8B}"/>
              </a:ext>
            </a:extLst>
          </p:cNvPr>
          <p:cNvCxnSpPr/>
          <p:nvPr userDrawn="1"/>
        </p:nvCxnSpPr>
        <p:spPr>
          <a:xfrm>
            <a:off x="9050369" y="5779356"/>
            <a:ext cx="3391593"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47" name="Rectangle 1">
            <a:extLst>
              <a:ext uri="{FF2B5EF4-FFF2-40B4-BE49-F238E27FC236}">
                <a16:creationId xmlns:a16="http://schemas.microsoft.com/office/drawing/2014/main" id="{FB473E75-16F8-4C73-A3FD-D51C7FA453EF}"/>
              </a:ext>
            </a:extLst>
          </p:cNvPr>
          <p:cNvSpPr/>
          <p:nvPr userDrawn="1"/>
        </p:nvSpPr>
        <p:spPr>
          <a:xfrm>
            <a:off x="20216294" y="5779356"/>
            <a:ext cx="5013314"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48" name="Text Placeholder 5">
            <a:extLst>
              <a:ext uri="{FF2B5EF4-FFF2-40B4-BE49-F238E27FC236}">
                <a16:creationId xmlns:a16="http://schemas.microsoft.com/office/drawing/2014/main" id="{DB96EFBC-F514-4F00-A982-FAAA3A69F9D0}"/>
              </a:ext>
            </a:extLst>
          </p:cNvPr>
          <p:cNvSpPr>
            <a:spLocks noGrp="1"/>
          </p:cNvSpPr>
          <p:nvPr>
            <p:ph type="body" sz="quarter" idx="14" hasCustomPrompt="1"/>
          </p:nvPr>
        </p:nvSpPr>
        <p:spPr>
          <a:xfrm>
            <a:off x="20216290" y="5779356"/>
            <a:ext cx="5011498"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49" name="Straight Connector 48">
            <a:extLst>
              <a:ext uri="{FF2B5EF4-FFF2-40B4-BE49-F238E27FC236}">
                <a16:creationId xmlns:a16="http://schemas.microsoft.com/office/drawing/2014/main" id="{B28ACF36-B211-47C9-AE66-B72EEA168AB0}"/>
              </a:ext>
            </a:extLst>
          </p:cNvPr>
          <p:cNvCxnSpPr/>
          <p:nvPr userDrawn="1"/>
        </p:nvCxnSpPr>
        <p:spPr>
          <a:xfrm>
            <a:off x="21048574" y="5779356"/>
            <a:ext cx="3391593"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56" name="Rectangle 1">
            <a:extLst>
              <a:ext uri="{FF2B5EF4-FFF2-40B4-BE49-F238E27FC236}">
                <a16:creationId xmlns:a16="http://schemas.microsoft.com/office/drawing/2014/main" id="{711D22DD-FE0B-469E-8C89-A34EB5D77937}"/>
              </a:ext>
            </a:extLst>
          </p:cNvPr>
          <p:cNvSpPr/>
          <p:nvPr userDrawn="1"/>
        </p:nvSpPr>
        <p:spPr>
          <a:xfrm>
            <a:off x="14287678" y="5779356"/>
            <a:ext cx="5013314"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57" name="Text Placeholder 5">
            <a:extLst>
              <a:ext uri="{FF2B5EF4-FFF2-40B4-BE49-F238E27FC236}">
                <a16:creationId xmlns:a16="http://schemas.microsoft.com/office/drawing/2014/main" id="{61947727-8A7B-4DED-B2C7-DFFDE42FEB86}"/>
              </a:ext>
            </a:extLst>
          </p:cNvPr>
          <p:cNvSpPr>
            <a:spLocks noGrp="1"/>
          </p:cNvSpPr>
          <p:nvPr>
            <p:ph type="body" sz="quarter" idx="15" hasCustomPrompt="1"/>
          </p:nvPr>
        </p:nvSpPr>
        <p:spPr>
          <a:xfrm>
            <a:off x="14248912" y="5779356"/>
            <a:ext cx="5011498"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58" name="Straight Connector 57">
            <a:extLst>
              <a:ext uri="{FF2B5EF4-FFF2-40B4-BE49-F238E27FC236}">
                <a16:creationId xmlns:a16="http://schemas.microsoft.com/office/drawing/2014/main" id="{F39D5536-5890-4F35-9926-8A2F2ADBF379}"/>
              </a:ext>
            </a:extLst>
          </p:cNvPr>
          <p:cNvCxnSpPr/>
          <p:nvPr userDrawn="1"/>
        </p:nvCxnSpPr>
        <p:spPr>
          <a:xfrm>
            <a:off x="15119961" y="5779356"/>
            <a:ext cx="3391593"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59" name="Rectangle 1">
            <a:extLst>
              <a:ext uri="{FF2B5EF4-FFF2-40B4-BE49-F238E27FC236}">
                <a16:creationId xmlns:a16="http://schemas.microsoft.com/office/drawing/2014/main" id="{EEC715D0-42ED-4A46-8C37-3211FFBB6A12}"/>
              </a:ext>
            </a:extLst>
          </p:cNvPr>
          <p:cNvSpPr/>
          <p:nvPr userDrawn="1"/>
        </p:nvSpPr>
        <p:spPr>
          <a:xfrm>
            <a:off x="2314167" y="8872275"/>
            <a:ext cx="5013314"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60" name="Text Placeholder 5">
            <a:extLst>
              <a:ext uri="{FF2B5EF4-FFF2-40B4-BE49-F238E27FC236}">
                <a16:creationId xmlns:a16="http://schemas.microsoft.com/office/drawing/2014/main" id="{02DF60C2-7B74-4F94-A732-F487B703F535}"/>
              </a:ext>
            </a:extLst>
          </p:cNvPr>
          <p:cNvSpPr>
            <a:spLocks noGrp="1"/>
          </p:cNvSpPr>
          <p:nvPr>
            <p:ph type="body" sz="quarter" idx="16" hasCustomPrompt="1"/>
          </p:nvPr>
        </p:nvSpPr>
        <p:spPr>
          <a:xfrm>
            <a:off x="2356034" y="8872275"/>
            <a:ext cx="5011498"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61" name="Straight Connector 60">
            <a:extLst>
              <a:ext uri="{FF2B5EF4-FFF2-40B4-BE49-F238E27FC236}">
                <a16:creationId xmlns:a16="http://schemas.microsoft.com/office/drawing/2014/main" id="{679C3AB5-0B4C-49FB-BDA1-CDDEC340BFC3}"/>
              </a:ext>
            </a:extLst>
          </p:cNvPr>
          <p:cNvCxnSpPr/>
          <p:nvPr userDrawn="1"/>
        </p:nvCxnSpPr>
        <p:spPr>
          <a:xfrm>
            <a:off x="3146446" y="8872275"/>
            <a:ext cx="3391593"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63" name="Rectangle 1">
            <a:extLst>
              <a:ext uri="{FF2B5EF4-FFF2-40B4-BE49-F238E27FC236}">
                <a16:creationId xmlns:a16="http://schemas.microsoft.com/office/drawing/2014/main" id="{22B762FB-C1B5-4D83-B54C-8125C42E56DD}"/>
              </a:ext>
            </a:extLst>
          </p:cNvPr>
          <p:cNvSpPr/>
          <p:nvPr userDrawn="1"/>
        </p:nvSpPr>
        <p:spPr>
          <a:xfrm>
            <a:off x="8218089" y="8872275"/>
            <a:ext cx="5013314"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65" name="Text Placeholder 5">
            <a:extLst>
              <a:ext uri="{FF2B5EF4-FFF2-40B4-BE49-F238E27FC236}">
                <a16:creationId xmlns:a16="http://schemas.microsoft.com/office/drawing/2014/main" id="{8211340A-41EA-4104-995E-BBCA829B53CD}"/>
              </a:ext>
            </a:extLst>
          </p:cNvPr>
          <p:cNvSpPr>
            <a:spLocks noGrp="1"/>
          </p:cNvSpPr>
          <p:nvPr>
            <p:ph type="body" sz="quarter" idx="17" hasCustomPrompt="1"/>
          </p:nvPr>
        </p:nvSpPr>
        <p:spPr>
          <a:xfrm>
            <a:off x="8323409" y="8872275"/>
            <a:ext cx="5011498"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67" name="Straight Connector 66">
            <a:extLst>
              <a:ext uri="{FF2B5EF4-FFF2-40B4-BE49-F238E27FC236}">
                <a16:creationId xmlns:a16="http://schemas.microsoft.com/office/drawing/2014/main" id="{88BA5C64-917F-466A-9ED1-BC7B855B7289}"/>
              </a:ext>
            </a:extLst>
          </p:cNvPr>
          <p:cNvCxnSpPr/>
          <p:nvPr userDrawn="1"/>
        </p:nvCxnSpPr>
        <p:spPr>
          <a:xfrm>
            <a:off x="9050369" y="8872275"/>
            <a:ext cx="3391593"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69" name="Rectangle 1">
            <a:extLst>
              <a:ext uri="{FF2B5EF4-FFF2-40B4-BE49-F238E27FC236}">
                <a16:creationId xmlns:a16="http://schemas.microsoft.com/office/drawing/2014/main" id="{F76E0116-65F2-4E73-B50C-ED4D4162D254}"/>
              </a:ext>
            </a:extLst>
          </p:cNvPr>
          <p:cNvSpPr/>
          <p:nvPr userDrawn="1"/>
        </p:nvSpPr>
        <p:spPr>
          <a:xfrm>
            <a:off x="20258163" y="8872275"/>
            <a:ext cx="5013314"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70" name="Text Placeholder 5">
            <a:extLst>
              <a:ext uri="{FF2B5EF4-FFF2-40B4-BE49-F238E27FC236}">
                <a16:creationId xmlns:a16="http://schemas.microsoft.com/office/drawing/2014/main" id="{7E20C935-500A-4AD0-A7B2-2E157C6B7E26}"/>
              </a:ext>
            </a:extLst>
          </p:cNvPr>
          <p:cNvSpPr>
            <a:spLocks noGrp="1"/>
          </p:cNvSpPr>
          <p:nvPr>
            <p:ph type="body" sz="quarter" idx="18" hasCustomPrompt="1"/>
          </p:nvPr>
        </p:nvSpPr>
        <p:spPr>
          <a:xfrm>
            <a:off x="20258162" y="8872275"/>
            <a:ext cx="5011498"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71" name="Straight Connector 70">
            <a:extLst>
              <a:ext uri="{FF2B5EF4-FFF2-40B4-BE49-F238E27FC236}">
                <a16:creationId xmlns:a16="http://schemas.microsoft.com/office/drawing/2014/main" id="{3C21AB30-030F-45A5-9E62-00FB0A94E282}"/>
              </a:ext>
            </a:extLst>
          </p:cNvPr>
          <p:cNvCxnSpPr/>
          <p:nvPr userDrawn="1"/>
        </p:nvCxnSpPr>
        <p:spPr>
          <a:xfrm>
            <a:off x="21090446" y="8872275"/>
            <a:ext cx="3391593"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72" name="Rectangle 1">
            <a:extLst>
              <a:ext uri="{FF2B5EF4-FFF2-40B4-BE49-F238E27FC236}">
                <a16:creationId xmlns:a16="http://schemas.microsoft.com/office/drawing/2014/main" id="{4BD0F360-B2F1-45A3-9D46-7D13B1BB4DD7}"/>
              </a:ext>
            </a:extLst>
          </p:cNvPr>
          <p:cNvSpPr/>
          <p:nvPr userDrawn="1"/>
        </p:nvSpPr>
        <p:spPr>
          <a:xfrm>
            <a:off x="14287678" y="8872275"/>
            <a:ext cx="5013314"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73" name="Text Placeholder 5">
            <a:extLst>
              <a:ext uri="{FF2B5EF4-FFF2-40B4-BE49-F238E27FC236}">
                <a16:creationId xmlns:a16="http://schemas.microsoft.com/office/drawing/2014/main" id="{280DFA3B-7359-4021-A4F0-8ADE4DDC73DC}"/>
              </a:ext>
            </a:extLst>
          </p:cNvPr>
          <p:cNvSpPr>
            <a:spLocks noGrp="1"/>
          </p:cNvSpPr>
          <p:nvPr>
            <p:ph type="body" sz="quarter" idx="19" hasCustomPrompt="1"/>
          </p:nvPr>
        </p:nvSpPr>
        <p:spPr>
          <a:xfrm>
            <a:off x="14290784" y="8872275"/>
            <a:ext cx="5011498"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74" name="Straight Connector 73">
            <a:extLst>
              <a:ext uri="{FF2B5EF4-FFF2-40B4-BE49-F238E27FC236}">
                <a16:creationId xmlns:a16="http://schemas.microsoft.com/office/drawing/2014/main" id="{441581F0-EB6E-4EBC-B09A-94DA6B592A44}"/>
              </a:ext>
            </a:extLst>
          </p:cNvPr>
          <p:cNvCxnSpPr/>
          <p:nvPr userDrawn="1"/>
        </p:nvCxnSpPr>
        <p:spPr>
          <a:xfrm>
            <a:off x="15119961" y="8872275"/>
            <a:ext cx="3391593"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DD9F6EA-C487-440C-98B8-CD690D228FD7}"/>
              </a:ext>
            </a:extLst>
          </p:cNvPr>
          <p:cNvCxnSpPr/>
          <p:nvPr userDrawn="1"/>
        </p:nvCxnSpPr>
        <p:spPr>
          <a:xfrm>
            <a:off x="6406342" y="3555085"/>
            <a:ext cx="14822516"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cxnSp>
        <p:nvCxnSpPr>
          <p:cNvPr id="76" name="Straight Connector 75">
            <a:extLst>
              <a:ext uri="{FF2B5EF4-FFF2-40B4-BE49-F238E27FC236}">
                <a16:creationId xmlns:a16="http://schemas.microsoft.com/office/drawing/2014/main" id="{2AC72ACF-6018-40F1-B2C2-8796DEA82FEA}"/>
              </a:ext>
            </a:extLst>
          </p:cNvPr>
          <p:cNvCxnSpPr/>
          <p:nvPr userDrawn="1"/>
        </p:nvCxnSpPr>
        <p:spPr>
          <a:xfrm>
            <a:off x="2225273" y="6708996"/>
            <a:ext cx="23113076"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cxnSp>
        <p:nvCxnSpPr>
          <p:cNvPr id="82" name="Straight Connector 81">
            <a:extLst>
              <a:ext uri="{FF2B5EF4-FFF2-40B4-BE49-F238E27FC236}">
                <a16:creationId xmlns:a16="http://schemas.microsoft.com/office/drawing/2014/main" id="{CA2F76BB-2D73-4BE4-97E1-C54531382AB1}"/>
              </a:ext>
            </a:extLst>
          </p:cNvPr>
          <p:cNvCxnSpPr>
            <a:cxnSpLocks/>
          </p:cNvCxnSpPr>
          <p:nvPr userDrawn="1"/>
        </p:nvCxnSpPr>
        <p:spPr>
          <a:xfrm flipV="1">
            <a:off x="2346253" y="15131307"/>
            <a:ext cx="23113076"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cxnSp>
        <p:nvCxnSpPr>
          <p:cNvPr id="83" name="Straight Connector 82">
            <a:extLst>
              <a:ext uri="{FF2B5EF4-FFF2-40B4-BE49-F238E27FC236}">
                <a16:creationId xmlns:a16="http://schemas.microsoft.com/office/drawing/2014/main" id="{46A861EC-256A-4A5A-AEA6-C07FB4B1529E}"/>
              </a:ext>
            </a:extLst>
          </p:cNvPr>
          <p:cNvCxnSpPr>
            <a:cxnSpLocks/>
          </p:cNvCxnSpPr>
          <p:nvPr userDrawn="1"/>
        </p:nvCxnSpPr>
        <p:spPr>
          <a:xfrm flipV="1">
            <a:off x="6406342" y="12802577"/>
            <a:ext cx="14822516"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cxnSp>
        <p:nvCxnSpPr>
          <p:cNvPr id="84" name="Straight Connector 83">
            <a:extLst>
              <a:ext uri="{FF2B5EF4-FFF2-40B4-BE49-F238E27FC236}">
                <a16:creationId xmlns:a16="http://schemas.microsoft.com/office/drawing/2014/main" id="{1FBB4549-7392-4C1C-B08D-11EEFF5B0DEB}"/>
              </a:ext>
            </a:extLst>
          </p:cNvPr>
          <p:cNvCxnSpPr/>
          <p:nvPr userDrawn="1"/>
        </p:nvCxnSpPr>
        <p:spPr>
          <a:xfrm>
            <a:off x="2261062" y="9788610"/>
            <a:ext cx="23113076"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sp>
        <p:nvSpPr>
          <p:cNvPr id="85" name="Rectangle 1">
            <a:extLst>
              <a:ext uri="{FF2B5EF4-FFF2-40B4-BE49-F238E27FC236}">
                <a16:creationId xmlns:a16="http://schemas.microsoft.com/office/drawing/2014/main" id="{FE5E75E8-1AFB-4978-BA65-1BDB6A610395}"/>
              </a:ext>
            </a:extLst>
          </p:cNvPr>
          <p:cNvSpPr/>
          <p:nvPr userDrawn="1"/>
        </p:nvSpPr>
        <p:spPr>
          <a:xfrm>
            <a:off x="2319205" y="11762604"/>
            <a:ext cx="5013314"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86" name="Text Placeholder 5">
            <a:extLst>
              <a:ext uri="{FF2B5EF4-FFF2-40B4-BE49-F238E27FC236}">
                <a16:creationId xmlns:a16="http://schemas.microsoft.com/office/drawing/2014/main" id="{28B2A3EC-99D4-47A7-8535-45019DCAD8F4}"/>
              </a:ext>
            </a:extLst>
          </p:cNvPr>
          <p:cNvSpPr>
            <a:spLocks noGrp="1"/>
          </p:cNvSpPr>
          <p:nvPr>
            <p:ph type="body" sz="quarter" idx="20" hasCustomPrompt="1"/>
          </p:nvPr>
        </p:nvSpPr>
        <p:spPr>
          <a:xfrm>
            <a:off x="2319204" y="11762604"/>
            <a:ext cx="5011498"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87" name="Straight Connector 86">
            <a:extLst>
              <a:ext uri="{FF2B5EF4-FFF2-40B4-BE49-F238E27FC236}">
                <a16:creationId xmlns:a16="http://schemas.microsoft.com/office/drawing/2014/main" id="{A80163F3-BF05-4332-933C-265DCFB7EEF2}"/>
              </a:ext>
            </a:extLst>
          </p:cNvPr>
          <p:cNvCxnSpPr/>
          <p:nvPr userDrawn="1"/>
        </p:nvCxnSpPr>
        <p:spPr>
          <a:xfrm>
            <a:off x="3151488" y="11762604"/>
            <a:ext cx="3391593"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88" name="Rectangle 1">
            <a:extLst>
              <a:ext uri="{FF2B5EF4-FFF2-40B4-BE49-F238E27FC236}">
                <a16:creationId xmlns:a16="http://schemas.microsoft.com/office/drawing/2014/main" id="{D7E8BE50-2007-4F56-9D39-F1D7508CA3FB}"/>
              </a:ext>
            </a:extLst>
          </p:cNvPr>
          <p:cNvSpPr/>
          <p:nvPr userDrawn="1"/>
        </p:nvSpPr>
        <p:spPr>
          <a:xfrm>
            <a:off x="8348742" y="11762604"/>
            <a:ext cx="5013314"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89" name="Text Placeholder 5">
            <a:extLst>
              <a:ext uri="{FF2B5EF4-FFF2-40B4-BE49-F238E27FC236}">
                <a16:creationId xmlns:a16="http://schemas.microsoft.com/office/drawing/2014/main" id="{CAF348A6-B56D-49BA-B624-4B6D2F169B92}"/>
              </a:ext>
            </a:extLst>
          </p:cNvPr>
          <p:cNvSpPr>
            <a:spLocks noGrp="1"/>
          </p:cNvSpPr>
          <p:nvPr>
            <p:ph type="body" sz="quarter" idx="21" hasCustomPrompt="1"/>
          </p:nvPr>
        </p:nvSpPr>
        <p:spPr>
          <a:xfrm>
            <a:off x="8342408" y="11762604"/>
            <a:ext cx="5011498"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90" name="Straight Connector 89">
            <a:extLst>
              <a:ext uri="{FF2B5EF4-FFF2-40B4-BE49-F238E27FC236}">
                <a16:creationId xmlns:a16="http://schemas.microsoft.com/office/drawing/2014/main" id="{E94C90C7-80C1-4403-BCA2-AA8483D48421}"/>
              </a:ext>
            </a:extLst>
          </p:cNvPr>
          <p:cNvCxnSpPr/>
          <p:nvPr userDrawn="1"/>
        </p:nvCxnSpPr>
        <p:spPr>
          <a:xfrm>
            <a:off x="9181025" y="11762604"/>
            <a:ext cx="3391593"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91" name="Rectangle 1">
            <a:extLst>
              <a:ext uri="{FF2B5EF4-FFF2-40B4-BE49-F238E27FC236}">
                <a16:creationId xmlns:a16="http://schemas.microsoft.com/office/drawing/2014/main" id="{2F7BE587-6128-4768-8D23-1CC4E0586460}"/>
              </a:ext>
            </a:extLst>
          </p:cNvPr>
          <p:cNvSpPr/>
          <p:nvPr userDrawn="1"/>
        </p:nvSpPr>
        <p:spPr>
          <a:xfrm>
            <a:off x="20388819" y="11762604"/>
            <a:ext cx="5013314"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92" name="Text Placeholder 5">
            <a:extLst>
              <a:ext uri="{FF2B5EF4-FFF2-40B4-BE49-F238E27FC236}">
                <a16:creationId xmlns:a16="http://schemas.microsoft.com/office/drawing/2014/main" id="{A22DFDBF-0036-40AE-8F4C-9ACC606B5726}"/>
              </a:ext>
            </a:extLst>
          </p:cNvPr>
          <p:cNvSpPr>
            <a:spLocks noGrp="1"/>
          </p:cNvSpPr>
          <p:nvPr>
            <p:ph type="body" sz="quarter" idx="22" hasCustomPrompt="1"/>
          </p:nvPr>
        </p:nvSpPr>
        <p:spPr>
          <a:xfrm>
            <a:off x="20388818" y="11762604"/>
            <a:ext cx="5011498"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93" name="Straight Connector 92">
            <a:extLst>
              <a:ext uri="{FF2B5EF4-FFF2-40B4-BE49-F238E27FC236}">
                <a16:creationId xmlns:a16="http://schemas.microsoft.com/office/drawing/2014/main" id="{09B298C8-DDA1-456D-8C99-BD0280E641ED}"/>
              </a:ext>
            </a:extLst>
          </p:cNvPr>
          <p:cNvCxnSpPr/>
          <p:nvPr userDrawn="1"/>
        </p:nvCxnSpPr>
        <p:spPr>
          <a:xfrm>
            <a:off x="21221102" y="11762604"/>
            <a:ext cx="3391593"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94" name="Rectangle 1">
            <a:extLst>
              <a:ext uri="{FF2B5EF4-FFF2-40B4-BE49-F238E27FC236}">
                <a16:creationId xmlns:a16="http://schemas.microsoft.com/office/drawing/2014/main" id="{5C2C0D9F-691B-4DAC-8919-11B862696AF9}"/>
              </a:ext>
            </a:extLst>
          </p:cNvPr>
          <p:cNvSpPr/>
          <p:nvPr userDrawn="1"/>
        </p:nvSpPr>
        <p:spPr>
          <a:xfrm>
            <a:off x="14418334" y="11762604"/>
            <a:ext cx="5013314"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95" name="Text Placeholder 5">
            <a:extLst>
              <a:ext uri="{FF2B5EF4-FFF2-40B4-BE49-F238E27FC236}">
                <a16:creationId xmlns:a16="http://schemas.microsoft.com/office/drawing/2014/main" id="{A0A34A99-DC4B-4444-A6F2-6B2317662166}"/>
              </a:ext>
            </a:extLst>
          </p:cNvPr>
          <p:cNvSpPr>
            <a:spLocks noGrp="1"/>
          </p:cNvSpPr>
          <p:nvPr>
            <p:ph type="body" sz="quarter" idx="23" hasCustomPrompt="1"/>
          </p:nvPr>
        </p:nvSpPr>
        <p:spPr>
          <a:xfrm>
            <a:off x="14365611" y="11762604"/>
            <a:ext cx="5011498"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96" name="Straight Connector 95">
            <a:extLst>
              <a:ext uri="{FF2B5EF4-FFF2-40B4-BE49-F238E27FC236}">
                <a16:creationId xmlns:a16="http://schemas.microsoft.com/office/drawing/2014/main" id="{CF87973E-AD4E-436A-A47F-BD3B0F7FF850}"/>
              </a:ext>
            </a:extLst>
          </p:cNvPr>
          <p:cNvCxnSpPr/>
          <p:nvPr userDrawn="1"/>
        </p:nvCxnSpPr>
        <p:spPr>
          <a:xfrm>
            <a:off x="15250617" y="11762604"/>
            <a:ext cx="3391593"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62AA7C79-7FB1-4B98-B2A4-DE19E7A18910}"/>
              </a:ext>
            </a:extLst>
          </p:cNvPr>
          <p:cNvCxnSpPr/>
          <p:nvPr userDrawn="1"/>
        </p:nvCxnSpPr>
        <p:spPr>
          <a:xfrm>
            <a:off x="2261062" y="12678939"/>
            <a:ext cx="23113076"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sp>
        <p:nvSpPr>
          <p:cNvPr id="98" name="Text Placeholder 9">
            <a:extLst>
              <a:ext uri="{FF2B5EF4-FFF2-40B4-BE49-F238E27FC236}">
                <a16:creationId xmlns:a16="http://schemas.microsoft.com/office/drawing/2014/main" id="{6840B2A8-DFC4-4ED4-AD54-C7660316FE73}"/>
              </a:ext>
            </a:extLst>
          </p:cNvPr>
          <p:cNvSpPr>
            <a:spLocks noGrp="1"/>
          </p:cNvSpPr>
          <p:nvPr>
            <p:ph type="body" sz="quarter" idx="24" hasCustomPrompt="1"/>
          </p:nvPr>
        </p:nvSpPr>
        <p:spPr>
          <a:xfrm>
            <a:off x="1899929" y="12912544"/>
            <a:ext cx="23835363" cy="830655"/>
          </a:xfrm>
        </p:spPr>
        <p:txBody>
          <a:bodyPr rtlCol="0" anchor="ctr" anchorCtr="0">
            <a:normAutofit/>
          </a:bodyPr>
          <a:lstStyle>
            <a:lvl1pPr marL="0" indent="0" algn="ctr">
              <a:buNone/>
              <a:defRPr sz="3200">
                <a:solidFill>
                  <a:schemeClr val="bg1"/>
                </a:solidFill>
                <a:latin typeface="Impact" panose="020B0806030902050204" pitchFamily="34" charset="0"/>
                <a:cs typeface="Arial" panose="020B0604020202020204" pitchFamily="34" charset="0"/>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rtl="0"/>
            <a:r>
              <a:rPr lang="en-GB" noProof="0"/>
              <a:t>EDIT MASTER TEXT STYLES</a:t>
            </a:r>
          </a:p>
        </p:txBody>
      </p:sp>
    </p:spTree>
    <p:extLst>
      <p:ext uri="{BB962C8B-B14F-4D97-AF65-F5344CB8AC3E}">
        <p14:creationId xmlns:p14="http://schemas.microsoft.com/office/powerpoint/2010/main" val="170246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Neighbourhood party">
    <p:spTree>
      <p:nvGrpSpPr>
        <p:cNvPr id="1" name=""/>
        <p:cNvGrpSpPr/>
        <p:nvPr/>
      </p:nvGrpSpPr>
      <p:grpSpPr>
        <a:xfrm>
          <a:off x="0" y="0"/>
          <a:ext cx="0" cy="0"/>
          <a:chOff x="0" y="0"/>
          <a:chExt cx="0" cy="0"/>
        </a:xfrm>
      </p:grpSpPr>
      <p:sp>
        <p:nvSpPr>
          <p:cNvPr id="114" name="Rectangle 113">
            <a:extLst>
              <a:ext uri="{FF2B5EF4-FFF2-40B4-BE49-F238E27FC236}">
                <a16:creationId xmlns:a16="http://schemas.microsoft.com/office/drawing/2014/main" id="{3760C5DC-9005-493B-8CD5-45E8EBABB4BC}"/>
              </a:ext>
            </a:extLst>
          </p:cNvPr>
          <p:cNvSpPr/>
          <p:nvPr userDrawn="1"/>
        </p:nvSpPr>
        <p:spPr>
          <a:xfrm>
            <a:off x="-19969" y="-8906"/>
            <a:ext cx="27674456" cy="3602632"/>
          </a:xfrm>
          <a:prstGeom prst="rect">
            <a:avLst/>
          </a:prstGeom>
          <a:solidFill>
            <a:schemeClr val="accent1">
              <a:lumMod val="75000"/>
            </a:schemeClr>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rtl="0"/>
            <a:endParaRPr lang="en-GB" sz="2878" noProof="0" dirty="0"/>
          </a:p>
        </p:txBody>
      </p:sp>
      <p:grpSp>
        <p:nvGrpSpPr>
          <p:cNvPr id="6" name="Group 5" descr="progression arrows pointed up">
            <a:extLst>
              <a:ext uri="{FF2B5EF4-FFF2-40B4-BE49-F238E27FC236}">
                <a16:creationId xmlns:a16="http://schemas.microsoft.com/office/drawing/2014/main" id="{36C294B9-3C5D-4F34-9130-811AD01C85AF}"/>
              </a:ext>
            </a:extLst>
          </p:cNvPr>
          <p:cNvGrpSpPr/>
          <p:nvPr userDrawn="1"/>
        </p:nvGrpSpPr>
        <p:grpSpPr>
          <a:xfrm>
            <a:off x="257341" y="9398000"/>
            <a:ext cx="27377863" cy="5003800"/>
            <a:chOff x="3573463" y="6515100"/>
            <a:chExt cx="2875205" cy="2070100"/>
          </a:xfrm>
        </p:grpSpPr>
        <p:sp>
          <p:nvSpPr>
            <p:cNvPr id="7" name="Freeform 260">
              <a:extLst>
                <a:ext uri="{FF2B5EF4-FFF2-40B4-BE49-F238E27FC236}">
                  <a16:creationId xmlns:a16="http://schemas.microsoft.com/office/drawing/2014/main" id="{0093BACC-2242-49D1-911B-AC49CE0BE518}"/>
                </a:ext>
              </a:extLst>
            </p:cNvPr>
            <p:cNvSpPr>
              <a:spLocks/>
            </p:cNvSpPr>
            <p:nvPr/>
          </p:nvSpPr>
          <p:spPr bwMode="auto">
            <a:xfrm>
              <a:off x="4541838" y="6515100"/>
              <a:ext cx="438150" cy="1425575"/>
            </a:xfrm>
            <a:custGeom>
              <a:avLst/>
              <a:gdLst>
                <a:gd name="T0" fmla="*/ 276 w 276"/>
                <a:gd name="T1" fmla="*/ 170 h 898"/>
                <a:gd name="T2" fmla="*/ 276 w 276"/>
                <a:gd name="T3" fmla="*/ 898 h 898"/>
                <a:gd name="T4" fmla="*/ 0 w 276"/>
                <a:gd name="T5" fmla="*/ 898 h 898"/>
                <a:gd name="T6" fmla="*/ 0 w 276"/>
                <a:gd name="T7" fmla="*/ 170 h 898"/>
                <a:gd name="T8" fmla="*/ 138 w 276"/>
                <a:gd name="T9" fmla="*/ 0 h 898"/>
                <a:gd name="T10" fmla="*/ 276 w 276"/>
                <a:gd name="T11" fmla="*/ 170 h 898"/>
              </a:gdLst>
              <a:ahLst/>
              <a:cxnLst>
                <a:cxn ang="0">
                  <a:pos x="T0" y="T1"/>
                </a:cxn>
                <a:cxn ang="0">
                  <a:pos x="T2" y="T3"/>
                </a:cxn>
                <a:cxn ang="0">
                  <a:pos x="T4" y="T5"/>
                </a:cxn>
                <a:cxn ang="0">
                  <a:pos x="T6" y="T7"/>
                </a:cxn>
                <a:cxn ang="0">
                  <a:pos x="T8" y="T9"/>
                </a:cxn>
                <a:cxn ang="0">
                  <a:pos x="T10" y="T11"/>
                </a:cxn>
              </a:cxnLst>
              <a:rect l="0" t="0" r="r" b="b"/>
              <a:pathLst>
                <a:path w="276" h="898">
                  <a:moveTo>
                    <a:pt x="276" y="170"/>
                  </a:moveTo>
                  <a:lnTo>
                    <a:pt x="276" y="898"/>
                  </a:lnTo>
                  <a:lnTo>
                    <a:pt x="0" y="898"/>
                  </a:lnTo>
                  <a:lnTo>
                    <a:pt x="0" y="170"/>
                  </a:lnTo>
                  <a:lnTo>
                    <a:pt x="138" y="0"/>
                  </a:lnTo>
                  <a:lnTo>
                    <a:pt x="276" y="170"/>
                  </a:lnTo>
                  <a:close/>
                </a:path>
              </a:pathLst>
            </a:custGeom>
            <a:solidFill>
              <a:schemeClr val="accent3">
                <a:alpha val="15000"/>
              </a:schemeClr>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8" name="Freeform 219">
              <a:extLst>
                <a:ext uri="{FF2B5EF4-FFF2-40B4-BE49-F238E27FC236}">
                  <a16:creationId xmlns:a16="http://schemas.microsoft.com/office/drawing/2014/main" id="{21ECA9EA-B78D-4990-9044-F0175FA4612A}"/>
                </a:ext>
              </a:extLst>
            </p:cNvPr>
            <p:cNvSpPr>
              <a:spLocks/>
            </p:cNvSpPr>
            <p:nvPr/>
          </p:nvSpPr>
          <p:spPr bwMode="auto">
            <a:xfrm>
              <a:off x="3573463" y="7940675"/>
              <a:ext cx="911225" cy="644525"/>
            </a:xfrm>
            <a:custGeom>
              <a:avLst/>
              <a:gdLst>
                <a:gd name="T0" fmla="*/ 574 w 574"/>
                <a:gd name="T1" fmla="*/ 0 h 406"/>
                <a:gd name="T2" fmla="*/ 424 w 574"/>
                <a:gd name="T3" fmla="*/ 406 h 406"/>
                <a:gd name="T4" fmla="*/ 0 w 574"/>
                <a:gd name="T5" fmla="*/ 406 h 406"/>
                <a:gd name="T6" fmla="*/ 298 w 574"/>
                <a:gd name="T7" fmla="*/ 0 h 406"/>
                <a:gd name="T8" fmla="*/ 574 w 574"/>
                <a:gd name="T9" fmla="*/ 0 h 406"/>
              </a:gdLst>
              <a:ahLst/>
              <a:cxnLst>
                <a:cxn ang="0">
                  <a:pos x="T0" y="T1"/>
                </a:cxn>
                <a:cxn ang="0">
                  <a:pos x="T2" y="T3"/>
                </a:cxn>
                <a:cxn ang="0">
                  <a:pos x="T4" y="T5"/>
                </a:cxn>
                <a:cxn ang="0">
                  <a:pos x="T6" y="T7"/>
                </a:cxn>
                <a:cxn ang="0">
                  <a:pos x="T8" y="T9"/>
                </a:cxn>
              </a:cxnLst>
              <a:rect l="0" t="0" r="r" b="b"/>
              <a:pathLst>
                <a:path w="574" h="406">
                  <a:moveTo>
                    <a:pt x="574" y="0"/>
                  </a:moveTo>
                  <a:lnTo>
                    <a:pt x="424" y="406"/>
                  </a:lnTo>
                  <a:lnTo>
                    <a:pt x="0" y="406"/>
                  </a:lnTo>
                  <a:lnTo>
                    <a:pt x="298" y="0"/>
                  </a:lnTo>
                  <a:lnTo>
                    <a:pt x="574" y="0"/>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9" name="Freeform 220">
              <a:extLst>
                <a:ext uri="{FF2B5EF4-FFF2-40B4-BE49-F238E27FC236}">
                  <a16:creationId xmlns:a16="http://schemas.microsoft.com/office/drawing/2014/main" id="{FE81604A-CB5A-4F9D-8307-A6F30E9ED782}"/>
                </a:ext>
              </a:extLst>
            </p:cNvPr>
            <p:cNvSpPr>
              <a:spLocks/>
            </p:cNvSpPr>
            <p:nvPr/>
          </p:nvSpPr>
          <p:spPr bwMode="auto">
            <a:xfrm>
              <a:off x="3573463" y="7940675"/>
              <a:ext cx="911225" cy="644525"/>
            </a:xfrm>
            <a:custGeom>
              <a:avLst/>
              <a:gdLst>
                <a:gd name="T0" fmla="*/ 574 w 574"/>
                <a:gd name="T1" fmla="*/ 0 h 406"/>
                <a:gd name="T2" fmla="*/ 424 w 574"/>
                <a:gd name="T3" fmla="*/ 406 h 406"/>
                <a:gd name="T4" fmla="*/ 0 w 574"/>
                <a:gd name="T5" fmla="*/ 406 h 406"/>
                <a:gd name="T6" fmla="*/ 298 w 574"/>
                <a:gd name="T7" fmla="*/ 0 h 406"/>
                <a:gd name="T8" fmla="*/ 574 w 574"/>
                <a:gd name="T9" fmla="*/ 0 h 406"/>
              </a:gdLst>
              <a:ahLst/>
              <a:cxnLst>
                <a:cxn ang="0">
                  <a:pos x="T0" y="T1"/>
                </a:cxn>
                <a:cxn ang="0">
                  <a:pos x="T2" y="T3"/>
                </a:cxn>
                <a:cxn ang="0">
                  <a:pos x="T4" y="T5"/>
                </a:cxn>
                <a:cxn ang="0">
                  <a:pos x="T6" y="T7"/>
                </a:cxn>
                <a:cxn ang="0">
                  <a:pos x="T8" y="T9"/>
                </a:cxn>
              </a:cxnLst>
              <a:rect l="0" t="0" r="r" b="b"/>
              <a:pathLst>
                <a:path w="574" h="406">
                  <a:moveTo>
                    <a:pt x="574" y="0"/>
                  </a:moveTo>
                  <a:lnTo>
                    <a:pt x="424" y="406"/>
                  </a:lnTo>
                  <a:lnTo>
                    <a:pt x="0" y="406"/>
                  </a:lnTo>
                  <a:lnTo>
                    <a:pt x="298" y="0"/>
                  </a:lnTo>
                  <a:lnTo>
                    <a:pt x="57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0" name="Freeform 221">
              <a:extLst>
                <a:ext uri="{FF2B5EF4-FFF2-40B4-BE49-F238E27FC236}">
                  <a16:creationId xmlns:a16="http://schemas.microsoft.com/office/drawing/2014/main" id="{7197065D-707F-478C-8F3E-43DE660D2779}"/>
                </a:ext>
              </a:extLst>
            </p:cNvPr>
            <p:cNvSpPr>
              <a:spLocks/>
            </p:cNvSpPr>
            <p:nvPr/>
          </p:nvSpPr>
          <p:spPr bwMode="auto">
            <a:xfrm>
              <a:off x="4306888" y="7940675"/>
              <a:ext cx="673100" cy="644525"/>
            </a:xfrm>
            <a:custGeom>
              <a:avLst/>
              <a:gdLst>
                <a:gd name="T0" fmla="*/ 424 w 424"/>
                <a:gd name="T1" fmla="*/ 0 h 406"/>
                <a:gd name="T2" fmla="*/ 424 w 424"/>
                <a:gd name="T3" fmla="*/ 406 h 406"/>
                <a:gd name="T4" fmla="*/ 0 w 424"/>
                <a:gd name="T5" fmla="*/ 406 h 406"/>
                <a:gd name="T6" fmla="*/ 148 w 424"/>
                <a:gd name="T7" fmla="*/ 0 h 406"/>
                <a:gd name="T8" fmla="*/ 424 w 424"/>
                <a:gd name="T9" fmla="*/ 0 h 406"/>
              </a:gdLst>
              <a:ahLst/>
              <a:cxnLst>
                <a:cxn ang="0">
                  <a:pos x="T0" y="T1"/>
                </a:cxn>
                <a:cxn ang="0">
                  <a:pos x="T2" y="T3"/>
                </a:cxn>
                <a:cxn ang="0">
                  <a:pos x="T4" y="T5"/>
                </a:cxn>
                <a:cxn ang="0">
                  <a:pos x="T6" y="T7"/>
                </a:cxn>
                <a:cxn ang="0">
                  <a:pos x="T8" y="T9"/>
                </a:cxn>
              </a:cxnLst>
              <a:rect l="0" t="0" r="r" b="b"/>
              <a:pathLst>
                <a:path w="424" h="406">
                  <a:moveTo>
                    <a:pt x="424" y="0"/>
                  </a:moveTo>
                  <a:lnTo>
                    <a:pt x="424" y="406"/>
                  </a:lnTo>
                  <a:lnTo>
                    <a:pt x="0" y="406"/>
                  </a:lnTo>
                  <a:lnTo>
                    <a:pt x="148" y="0"/>
                  </a:lnTo>
                  <a:lnTo>
                    <a:pt x="424" y="0"/>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1" name="Freeform 222">
              <a:extLst>
                <a:ext uri="{FF2B5EF4-FFF2-40B4-BE49-F238E27FC236}">
                  <a16:creationId xmlns:a16="http://schemas.microsoft.com/office/drawing/2014/main" id="{16221C15-27B1-4176-9406-BFF2698ED29D}"/>
                </a:ext>
              </a:extLst>
            </p:cNvPr>
            <p:cNvSpPr>
              <a:spLocks/>
            </p:cNvSpPr>
            <p:nvPr/>
          </p:nvSpPr>
          <p:spPr bwMode="auto">
            <a:xfrm>
              <a:off x="4306888" y="7940675"/>
              <a:ext cx="673100" cy="644525"/>
            </a:xfrm>
            <a:custGeom>
              <a:avLst/>
              <a:gdLst>
                <a:gd name="T0" fmla="*/ 424 w 424"/>
                <a:gd name="T1" fmla="*/ 0 h 406"/>
                <a:gd name="T2" fmla="*/ 424 w 424"/>
                <a:gd name="T3" fmla="*/ 406 h 406"/>
                <a:gd name="T4" fmla="*/ 0 w 424"/>
                <a:gd name="T5" fmla="*/ 406 h 406"/>
                <a:gd name="T6" fmla="*/ 148 w 424"/>
                <a:gd name="T7" fmla="*/ 0 h 406"/>
                <a:gd name="T8" fmla="*/ 424 w 424"/>
                <a:gd name="T9" fmla="*/ 0 h 406"/>
              </a:gdLst>
              <a:ahLst/>
              <a:cxnLst>
                <a:cxn ang="0">
                  <a:pos x="T0" y="T1"/>
                </a:cxn>
                <a:cxn ang="0">
                  <a:pos x="T2" y="T3"/>
                </a:cxn>
                <a:cxn ang="0">
                  <a:pos x="T4" y="T5"/>
                </a:cxn>
                <a:cxn ang="0">
                  <a:pos x="T6" y="T7"/>
                </a:cxn>
                <a:cxn ang="0">
                  <a:pos x="T8" y="T9"/>
                </a:cxn>
              </a:cxnLst>
              <a:rect l="0" t="0" r="r" b="b"/>
              <a:pathLst>
                <a:path w="424" h="406">
                  <a:moveTo>
                    <a:pt x="424" y="0"/>
                  </a:moveTo>
                  <a:lnTo>
                    <a:pt x="424" y="406"/>
                  </a:lnTo>
                  <a:lnTo>
                    <a:pt x="0" y="406"/>
                  </a:lnTo>
                  <a:lnTo>
                    <a:pt x="148" y="0"/>
                  </a:lnTo>
                  <a:lnTo>
                    <a:pt x="42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2" name="Freeform 223">
              <a:extLst>
                <a:ext uri="{FF2B5EF4-FFF2-40B4-BE49-F238E27FC236}">
                  <a16:creationId xmlns:a16="http://schemas.microsoft.com/office/drawing/2014/main" id="{D110D6A0-43FD-49E4-A9C9-46000BFEF6E7}"/>
                </a:ext>
              </a:extLst>
            </p:cNvPr>
            <p:cNvSpPr>
              <a:spLocks/>
            </p:cNvSpPr>
            <p:nvPr/>
          </p:nvSpPr>
          <p:spPr bwMode="auto">
            <a:xfrm>
              <a:off x="5040313" y="7940675"/>
              <a:ext cx="673100" cy="644525"/>
            </a:xfrm>
            <a:custGeom>
              <a:avLst/>
              <a:gdLst>
                <a:gd name="T0" fmla="*/ 276 w 424"/>
                <a:gd name="T1" fmla="*/ 0 h 406"/>
                <a:gd name="T2" fmla="*/ 424 w 424"/>
                <a:gd name="T3" fmla="*/ 406 h 406"/>
                <a:gd name="T4" fmla="*/ 0 w 424"/>
                <a:gd name="T5" fmla="*/ 406 h 406"/>
                <a:gd name="T6" fmla="*/ 0 w 424"/>
                <a:gd name="T7" fmla="*/ 0 h 406"/>
                <a:gd name="T8" fmla="*/ 276 w 424"/>
                <a:gd name="T9" fmla="*/ 0 h 406"/>
              </a:gdLst>
              <a:ahLst/>
              <a:cxnLst>
                <a:cxn ang="0">
                  <a:pos x="T0" y="T1"/>
                </a:cxn>
                <a:cxn ang="0">
                  <a:pos x="T2" y="T3"/>
                </a:cxn>
                <a:cxn ang="0">
                  <a:pos x="T4" y="T5"/>
                </a:cxn>
                <a:cxn ang="0">
                  <a:pos x="T6" y="T7"/>
                </a:cxn>
                <a:cxn ang="0">
                  <a:pos x="T8" y="T9"/>
                </a:cxn>
              </a:cxnLst>
              <a:rect l="0" t="0" r="r" b="b"/>
              <a:pathLst>
                <a:path w="424" h="406">
                  <a:moveTo>
                    <a:pt x="276" y="0"/>
                  </a:moveTo>
                  <a:lnTo>
                    <a:pt x="424" y="406"/>
                  </a:lnTo>
                  <a:lnTo>
                    <a:pt x="0" y="406"/>
                  </a:lnTo>
                  <a:lnTo>
                    <a:pt x="0" y="0"/>
                  </a:lnTo>
                  <a:lnTo>
                    <a:pt x="276" y="0"/>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3" name="Freeform 224">
              <a:extLst>
                <a:ext uri="{FF2B5EF4-FFF2-40B4-BE49-F238E27FC236}">
                  <a16:creationId xmlns:a16="http://schemas.microsoft.com/office/drawing/2014/main" id="{39CFFCE8-6466-4BA7-B008-492EAD6AB706}"/>
                </a:ext>
              </a:extLst>
            </p:cNvPr>
            <p:cNvSpPr>
              <a:spLocks/>
            </p:cNvSpPr>
            <p:nvPr/>
          </p:nvSpPr>
          <p:spPr bwMode="auto">
            <a:xfrm>
              <a:off x="5040313" y="7940675"/>
              <a:ext cx="673100" cy="644525"/>
            </a:xfrm>
            <a:custGeom>
              <a:avLst/>
              <a:gdLst>
                <a:gd name="T0" fmla="*/ 276 w 424"/>
                <a:gd name="T1" fmla="*/ 0 h 406"/>
                <a:gd name="T2" fmla="*/ 424 w 424"/>
                <a:gd name="T3" fmla="*/ 406 h 406"/>
                <a:gd name="T4" fmla="*/ 0 w 424"/>
                <a:gd name="T5" fmla="*/ 406 h 406"/>
                <a:gd name="T6" fmla="*/ 0 w 424"/>
                <a:gd name="T7" fmla="*/ 0 h 406"/>
                <a:gd name="T8" fmla="*/ 276 w 424"/>
                <a:gd name="T9" fmla="*/ 0 h 406"/>
              </a:gdLst>
              <a:ahLst/>
              <a:cxnLst>
                <a:cxn ang="0">
                  <a:pos x="T0" y="T1"/>
                </a:cxn>
                <a:cxn ang="0">
                  <a:pos x="T2" y="T3"/>
                </a:cxn>
                <a:cxn ang="0">
                  <a:pos x="T4" y="T5"/>
                </a:cxn>
                <a:cxn ang="0">
                  <a:pos x="T6" y="T7"/>
                </a:cxn>
                <a:cxn ang="0">
                  <a:pos x="T8" y="T9"/>
                </a:cxn>
              </a:cxnLst>
              <a:rect l="0" t="0" r="r" b="b"/>
              <a:pathLst>
                <a:path w="424" h="406">
                  <a:moveTo>
                    <a:pt x="276" y="0"/>
                  </a:moveTo>
                  <a:lnTo>
                    <a:pt x="424" y="406"/>
                  </a:lnTo>
                  <a:lnTo>
                    <a:pt x="0" y="406"/>
                  </a:lnTo>
                  <a:lnTo>
                    <a:pt x="0" y="0"/>
                  </a:lnTo>
                  <a:lnTo>
                    <a:pt x="27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4" name="Freeform 225">
              <a:extLst>
                <a:ext uri="{FF2B5EF4-FFF2-40B4-BE49-F238E27FC236}">
                  <a16:creationId xmlns:a16="http://schemas.microsoft.com/office/drawing/2014/main" id="{2052E34C-7537-493C-B366-A041018BD5F0}"/>
                </a:ext>
              </a:extLst>
            </p:cNvPr>
            <p:cNvSpPr>
              <a:spLocks/>
            </p:cNvSpPr>
            <p:nvPr/>
          </p:nvSpPr>
          <p:spPr bwMode="auto">
            <a:xfrm>
              <a:off x="5535613" y="7940675"/>
              <a:ext cx="911225" cy="644525"/>
            </a:xfrm>
            <a:custGeom>
              <a:avLst/>
              <a:gdLst>
                <a:gd name="T0" fmla="*/ 276 w 574"/>
                <a:gd name="T1" fmla="*/ 0 h 406"/>
                <a:gd name="T2" fmla="*/ 574 w 574"/>
                <a:gd name="T3" fmla="*/ 406 h 406"/>
                <a:gd name="T4" fmla="*/ 150 w 574"/>
                <a:gd name="T5" fmla="*/ 406 h 406"/>
                <a:gd name="T6" fmla="*/ 0 w 574"/>
                <a:gd name="T7" fmla="*/ 0 h 406"/>
                <a:gd name="T8" fmla="*/ 276 w 574"/>
                <a:gd name="T9" fmla="*/ 0 h 406"/>
              </a:gdLst>
              <a:ahLst/>
              <a:cxnLst>
                <a:cxn ang="0">
                  <a:pos x="T0" y="T1"/>
                </a:cxn>
                <a:cxn ang="0">
                  <a:pos x="T2" y="T3"/>
                </a:cxn>
                <a:cxn ang="0">
                  <a:pos x="T4" y="T5"/>
                </a:cxn>
                <a:cxn ang="0">
                  <a:pos x="T6" y="T7"/>
                </a:cxn>
                <a:cxn ang="0">
                  <a:pos x="T8" y="T9"/>
                </a:cxn>
              </a:cxnLst>
              <a:rect l="0" t="0" r="r" b="b"/>
              <a:pathLst>
                <a:path w="574" h="406">
                  <a:moveTo>
                    <a:pt x="276" y="0"/>
                  </a:moveTo>
                  <a:lnTo>
                    <a:pt x="574" y="406"/>
                  </a:lnTo>
                  <a:lnTo>
                    <a:pt x="150" y="406"/>
                  </a:lnTo>
                  <a:lnTo>
                    <a:pt x="0" y="0"/>
                  </a:lnTo>
                  <a:lnTo>
                    <a:pt x="276" y="0"/>
                  </a:lnTo>
                  <a:close/>
                </a:path>
              </a:pathLst>
            </a:custGeom>
            <a:solidFill>
              <a:srgbClr val="F8682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5" name="Freeform 226">
              <a:extLst>
                <a:ext uri="{FF2B5EF4-FFF2-40B4-BE49-F238E27FC236}">
                  <a16:creationId xmlns:a16="http://schemas.microsoft.com/office/drawing/2014/main" id="{72A8B2E3-A52B-4936-9CE8-D5F3C81A478E}"/>
                </a:ext>
              </a:extLst>
            </p:cNvPr>
            <p:cNvSpPr>
              <a:spLocks/>
            </p:cNvSpPr>
            <p:nvPr/>
          </p:nvSpPr>
          <p:spPr bwMode="auto">
            <a:xfrm>
              <a:off x="5535613" y="7940675"/>
              <a:ext cx="911225" cy="644525"/>
            </a:xfrm>
            <a:custGeom>
              <a:avLst/>
              <a:gdLst>
                <a:gd name="T0" fmla="*/ 276 w 574"/>
                <a:gd name="T1" fmla="*/ 0 h 406"/>
                <a:gd name="T2" fmla="*/ 574 w 574"/>
                <a:gd name="T3" fmla="*/ 406 h 406"/>
                <a:gd name="T4" fmla="*/ 150 w 574"/>
                <a:gd name="T5" fmla="*/ 406 h 406"/>
                <a:gd name="T6" fmla="*/ 0 w 574"/>
                <a:gd name="T7" fmla="*/ 0 h 406"/>
                <a:gd name="T8" fmla="*/ 276 w 574"/>
                <a:gd name="T9" fmla="*/ 0 h 406"/>
              </a:gdLst>
              <a:ahLst/>
              <a:cxnLst>
                <a:cxn ang="0">
                  <a:pos x="T0" y="T1"/>
                </a:cxn>
                <a:cxn ang="0">
                  <a:pos x="T2" y="T3"/>
                </a:cxn>
                <a:cxn ang="0">
                  <a:pos x="T4" y="T5"/>
                </a:cxn>
                <a:cxn ang="0">
                  <a:pos x="T6" y="T7"/>
                </a:cxn>
                <a:cxn ang="0">
                  <a:pos x="T8" y="T9"/>
                </a:cxn>
              </a:cxnLst>
              <a:rect l="0" t="0" r="r" b="b"/>
              <a:pathLst>
                <a:path w="574" h="406">
                  <a:moveTo>
                    <a:pt x="276" y="0"/>
                  </a:moveTo>
                  <a:lnTo>
                    <a:pt x="574" y="406"/>
                  </a:lnTo>
                  <a:lnTo>
                    <a:pt x="150" y="406"/>
                  </a:lnTo>
                  <a:lnTo>
                    <a:pt x="0" y="0"/>
                  </a:lnTo>
                  <a:lnTo>
                    <a:pt x="27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6" name="Freeform 228">
              <a:extLst>
                <a:ext uri="{FF2B5EF4-FFF2-40B4-BE49-F238E27FC236}">
                  <a16:creationId xmlns:a16="http://schemas.microsoft.com/office/drawing/2014/main" id="{55DCDA5B-24F3-42A6-8F0F-C640542FD972}"/>
                </a:ext>
              </a:extLst>
            </p:cNvPr>
            <p:cNvSpPr>
              <a:spLocks/>
            </p:cNvSpPr>
            <p:nvPr/>
          </p:nvSpPr>
          <p:spPr bwMode="auto">
            <a:xfrm>
              <a:off x="3573463" y="7940675"/>
              <a:ext cx="911225" cy="644525"/>
            </a:xfrm>
            <a:custGeom>
              <a:avLst/>
              <a:gdLst>
                <a:gd name="T0" fmla="*/ 574 w 574"/>
                <a:gd name="T1" fmla="*/ 0 h 406"/>
                <a:gd name="T2" fmla="*/ 298 w 574"/>
                <a:gd name="T3" fmla="*/ 0 h 406"/>
                <a:gd name="T4" fmla="*/ 0 w 574"/>
                <a:gd name="T5" fmla="*/ 406 h 406"/>
                <a:gd name="T6" fmla="*/ 424 w 574"/>
                <a:gd name="T7" fmla="*/ 406 h 406"/>
                <a:gd name="T8" fmla="*/ 574 w 574"/>
                <a:gd name="T9" fmla="*/ 0 h 406"/>
              </a:gdLst>
              <a:ahLst/>
              <a:cxnLst>
                <a:cxn ang="0">
                  <a:pos x="T0" y="T1"/>
                </a:cxn>
                <a:cxn ang="0">
                  <a:pos x="T2" y="T3"/>
                </a:cxn>
                <a:cxn ang="0">
                  <a:pos x="T4" y="T5"/>
                </a:cxn>
                <a:cxn ang="0">
                  <a:pos x="T6" y="T7"/>
                </a:cxn>
                <a:cxn ang="0">
                  <a:pos x="T8" y="T9"/>
                </a:cxn>
              </a:cxnLst>
              <a:rect l="0" t="0" r="r" b="b"/>
              <a:pathLst>
                <a:path w="574" h="406">
                  <a:moveTo>
                    <a:pt x="574" y="0"/>
                  </a:moveTo>
                  <a:lnTo>
                    <a:pt x="298" y="0"/>
                  </a:lnTo>
                  <a:lnTo>
                    <a:pt x="0" y="406"/>
                  </a:lnTo>
                  <a:lnTo>
                    <a:pt x="424" y="406"/>
                  </a:lnTo>
                  <a:lnTo>
                    <a:pt x="57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7" name="Freeform 230">
              <a:extLst>
                <a:ext uri="{FF2B5EF4-FFF2-40B4-BE49-F238E27FC236}">
                  <a16:creationId xmlns:a16="http://schemas.microsoft.com/office/drawing/2014/main" id="{E0FFCBCE-570E-4B12-9E79-7C431BE80C57}"/>
                </a:ext>
              </a:extLst>
            </p:cNvPr>
            <p:cNvSpPr>
              <a:spLocks/>
            </p:cNvSpPr>
            <p:nvPr/>
          </p:nvSpPr>
          <p:spPr bwMode="auto">
            <a:xfrm>
              <a:off x="4306888" y="7940675"/>
              <a:ext cx="673100" cy="644525"/>
            </a:xfrm>
            <a:custGeom>
              <a:avLst/>
              <a:gdLst>
                <a:gd name="T0" fmla="*/ 424 w 424"/>
                <a:gd name="T1" fmla="*/ 0 h 406"/>
                <a:gd name="T2" fmla="*/ 148 w 424"/>
                <a:gd name="T3" fmla="*/ 0 h 406"/>
                <a:gd name="T4" fmla="*/ 0 w 424"/>
                <a:gd name="T5" fmla="*/ 406 h 406"/>
                <a:gd name="T6" fmla="*/ 424 w 424"/>
                <a:gd name="T7" fmla="*/ 406 h 406"/>
                <a:gd name="T8" fmla="*/ 424 w 424"/>
                <a:gd name="T9" fmla="*/ 0 h 406"/>
              </a:gdLst>
              <a:ahLst/>
              <a:cxnLst>
                <a:cxn ang="0">
                  <a:pos x="T0" y="T1"/>
                </a:cxn>
                <a:cxn ang="0">
                  <a:pos x="T2" y="T3"/>
                </a:cxn>
                <a:cxn ang="0">
                  <a:pos x="T4" y="T5"/>
                </a:cxn>
                <a:cxn ang="0">
                  <a:pos x="T6" y="T7"/>
                </a:cxn>
                <a:cxn ang="0">
                  <a:pos x="T8" y="T9"/>
                </a:cxn>
              </a:cxnLst>
              <a:rect l="0" t="0" r="r" b="b"/>
              <a:pathLst>
                <a:path w="424" h="406">
                  <a:moveTo>
                    <a:pt x="424" y="0"/>
                  </a:moveTo>
                  <a:lnTo>
                    <a:pt x="148" y="0"/>
                  </a:lnTo>
                  <a:lnTo>
                    <a:pt x="0" y="406"/>
                  </a:lnTo>
                  <a:lnTo>
                    <a:pt x="424" y="406"/>
                  </a:lnTo>
                  <a:lnTo>
                    <a:pt x="42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8" name="Freeform 232">
              <a:extLst>
                <a:ext uri="{FF2B5EF4-FFF2-40B4-BE49-F238E27FC236}">
                  <a16:creationId xmlns:a16="http://schemas.microsoft.com/office/drawing/2014/main" id="{953E96B8-3A91-42AB-A150-C6AA27C80812}"/>
                </a:ext>
              </a:extLst>
            </p:cNvPr>
            <p:cNvSpPr>
              <a:spLocks/>
            </p:cNvSpPr>
            <p:nvPr/>
          </p:nvSpPr>
          <p:spPr bwMode="auto">
            <a:xfrm>
              <a:off x="5040313" y="7940675"/>
              <a:ext cx="673100" cy="644525"/>
            </a:xfrm>
            <a:custGeom>
              <a:avLst/>
              <a:gdLst>
                <a:gd name="T0" fmla="*/ 276 w 424"/>
                <a:gd name="T1" fmla="*/ 0 h 406"/>
                <a:gd name="T2" fmla="*/ 0 w 424"/>
                <a:gd name="T3" fmla="*/ 0 h 406"/>
                <a:gd name="T4" fmla="*/ 0 w 424"/>
                <a:gd name="T5" fmla="*/ 406 h 406"/>
                <a:gd name="T6" fmla="*/ 424 w 424"/>
                <a:gd name="T7" fmla="*/ 406 h 406"/>
                <a:gd name="T8" fmla="*/ 276 w 424"/>
                <a:gd name="T9" fmla="*/ 0 h 406"/>
              </a:gdLst>
              <a:ahLst/>
              <a:cxnLst>
                <a:cxn ang="0">
                  <a:pos x="T0" y="T1"/>
                </a:cxn>
                <a:cxn ang="0">
                  <a:pos x="T2" y="T3"/>
                </a:cxn>
                <a:cxn ang="0">
                  <a:pos x="T4" y="T5"/>
                </a:cxn>
                <a:cxn ang="0">
                  <a:pos x="T6" y="T7"/>
                </a:cxn>
                <a:cxn ang="0">
                  <a:pos x="T8" y="T9"/>
                </a:cxn>
              </a:cxnLst>
              <a:rect l="0" t="0" r="r" b="b"/>
              <a:pathLst>
                <a:path w="424" h="406">
                  <a:moveTo>
                    <a:pt x="276" y="0"/>
                  </a:moveTo>
                  <a:lnTo>
                    <a:pt x="0" y="0"/>
                  </a:lnTo>
                  <a:lnTo>
                    <a:pt x="0" y="406"/>
                  </a:lnTo>
                  <a:lnTo>
                    <a:pt x="424" y="406"/>
                  </a:lnTo>
                  <a:lnTo>
                    <a:pt x="27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9" name="Freeform 234">
              <a:extLst>
                <a:ext uri="{FF2B5EF4-FFF2-40B4-BE49-F238E27FC236}">
                  <a16:creationId xmlns:a16="http://schemas.microsoft.com/office/drawing/2014/main" id="{78118353-2D74-4897-A293-A2EB22A87A6A}"/>
                </a:ext>
              </a:extLst>
            </p:cNvPr>
            <p:cNvSpPr>
              <a:spLocks/>
            </p:cNvSpPr>
            <p:nvPr/>
          </p:nvSpPr>
          <p:spPr bwMode="auto">
            <a:xfrm>
              <a:off x="5535613" y="7940675"/>
              <a:ext cx="911225" cy="644525"/>
            </a:xfrm>
            <a:custGeom>
              <a:avLst/>
              <a:gdLst>
                <a:gd name="T0" fmla="*/ 276 w 574"/>
                <a:gd name="T1" fmla="*/ 0 h 406"/>
                <a:gd name="T2" fmla="*/ 0 w 574"/>
                <a:gd name="T3" fmla="*/ 0 h 406"/>
                <a:gd name="T4" fmla="*/ 150 w 574"/>
                <a:gd name="T5" fmla="*/ 406 h 406"/>
                <a:gd name="T6" fmla="*/ 574 w 574"/>
                <a:gd name="T7" fmla="*/ 406 h 406"/>
                <a:gd name="T8" fmla="*/ 276 w 574"/>
                <a:gd name="T9" fmla="*/ 0 h 406"/>
              </a:gdLst>
              <a:ahLst/>
              <a:cxnLst>
                <a:cxn ang="0">
                  <a:pos x="T0" y="T1"/>
                </a:cxn>
                <a:cxn ang="0">
                  <a:pos x="T2" y="T3"/>
                </a:cxn>
                <a:cxn ang="0">
                  <a:pos x="T4" y="T5"/>
                </a:cxn>
                <a:cxn ang="0">
                  <a:pos x="T6" y="T7"/>
                </a:cxn>
                <a:cxn ang="0">
                  <a:pos x="T8" y="T9"/>
                </a:cxn>
              </a:cxnLst>
              <a:rect l="0" t="0" r="r" b="b"/>
              <a:pathLst>
                <a:path w="574" h="406">
                  <a:moveTo>
                    <a:pt x="276" y="0"/>
                  </a:moveTo>
                  <a:lnTo>
                    <a:pt x="0" y="0"/>
                  </a:lnTo>
                  <a:lnTo>
                    <a:pt x="150" y="406"/>
                  </a:lnTo>
                  <a:lnTo>
                    <a:pt x="574" y="406"/>
                  </a:lnTo>
                  <a:lnTo>
                    <a:pt x="276" y="0"/>
                  </a:lnTo>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20" name="Freeform 259">
              <a:extLst>
                <a:ext uri="{FF2B5EF4-FFF2-40B4-BE49-F238E27FC236}">
                  <a16:creationId xmlns:a16="http://schemas.microsoft.com/office/drawing/2014/main" id="{6CCF7B23-59C2-446F-B8FD-4B4B14D8F322}"/>
                </a:ext>
              </a:extLst>
            </p:cNvPr>
            <p:cNvSpPr>
              <a:spLocks/>
            </p:cNvSpPr>
            <p:nvPr/>
          </p:nvSpPr>
          <p:spPr bwMode="auto">
            <a:xfrm>
              <a:off x="4040188" y="6953250"/>
              <a:ext cx="444500" cy="987425"/>
            </a:xfrm>
            <a:custGeom>
              <a:avLst/>
              <a:gdLst>
                <a:gd name="T0" fmla="*/ 280 w 280"/>
                <a:gd name="T1" fmla="*/ 170 h 622"/>
                <a:gd name="T2" fmla="*/ 280 w 280"/>
                <a:gd name="T3" fmla="*/ 622 h 622"/>
                <a:gd name="T4" fmla="*/ 0 w 280"/>
                <a:gd name="T5" fmla="*/ 622 h 622"/>
                <a:gd name="T6" fmla="*/ 0 w 280"/>
                <a:gd name="T7" fmla="*/ 170 h 622"/>
                <a:gd name="T8" fmla="*/ 138 w 280"/>
                <a:gd name="T9" fmla="*/ 0 h 622"/>
                <a:gd name="T10" fmla="*/ 280 w 280"/>
                <a:gd name="T11" fmla="*/ 170 h 622"/>
              </a:gdLst>
              <a:ahLst/>
              <a:cxnLst>
                <a:cxn ang="0">
                  <a:pos x="T0" y="T1"/>
                </a:cxn>
                <a:cxn ang="0">
                  <a:pos x="T2" y="T3"/>
                </a:cxn>
                <a:cxn ang="0">
                  <a:pos x="T4" y="T5"/>
                </a:cxn>
                <a:cxn ang="0">
                  <a:pos x="T6" y="T7"/>
                </a:cxn>
                <a:cxn ang="0">
                  <a:pos x="T8" y="T9"/>
                </a:cxn>
                <a:cxn ang="0">
                  <a:pos x="T10" y="T11"/>
                </a:cxn>
              </a:cxnLst>
              <a:rect l="0" t="0" r="r" b="b"/>
              <a:pathLst>
                <a:path w="280" h="622">
                  <a:moveTo>
                    <a:pt x="280" y="170"/>
                  </a:moveTo>
                  <a:lnTo>
                    <a:pt x="280" y="622"/>
                  </a:lnTo>
                  <a:lnTo>
                    <a:pt x="0" y="622"/>
                  </a:lnTo>
                  <a:lnTo>
                    <a:pt x="0" y="170"/>
                  </a:lnTo>
                  <a:lnTo>
                    <a:pt x="138" y="0"/>
                  </a:lnTo>
                  <a:lnTo>
                    <a:pt x="280" y="170"/>
                  </a:lnTo>
                  <a:close/>
                </a:path>
              </a:pathLst>
            </a:custGeom>
            <a:solidFill>
              <a:schemeClr val="accent4">
                <a:alpha val="20000"/>
              </a:schemeClr>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21" name="Freeform 261">
              <a:extLst>
                <a:ext uri="{FF2B5EF4-FFF2-40B4-BE49-F238E27FC236}">
                  <a16:creationId xmlns:a16="http://schemas.microsoft.com/office/drawing/2014/main" id="{7C480923-4C56-4A0A-98C2-9A8760DC1216}"/>
                </a:ext>
              </a:extLst>
            </p:cNvPr>
            <p:cNvSpPr>
              <a:spLocks/>
            </p:cNvSpPr>
            <p:nvPr/>
          </p:nvSpPr>
          <p:spPr bwMode="auto">
            <a:xfrm>
              <a:off x="5040313" y="7112000"/>
              <a:ext cx="438150" cy="828675"/>
            </a:xfrm>
            <a:custGeom>
              <a:avLst/>
              <a:gdLst>
                <a:gd name="T0" fmla="*/ 276 w 276"/>
                <a:gd name="T1" fmla="*/ 168 h 522"/>
                <a:gd name="T2" fmla="*/ 276 w 276"/>
                <a:gd name="T3" fmla="*/ 522 h 522"/>
                <a:gd name="T4" fmla="*/ 0 w 276"/>
                <a:gd name="T5" fmla="*/ 522 h 522"/>
                <a:gd name="T6" fmla="*/ 0 w 276"/>
                <a:gd name="T7" fmla="*/ 168 h 522"/>
                <a:gd name="T8" fmla="*/ 136 w 276"/>
                <a:gd name="T9" fmla="*/ 0 h 522"/>
                <a:gd name="T10" fmla="*/ 276 w 276"/>
                <a:gd name="T11" fmla="*/ 168 h 522"/>
              </a:gdLst>
              <a:ahLst/>
              <a:cxnLst>
                <a:cxn ang="0">
                  <a:pos x="T0" y="T1"/>
                </a:cxn>
                <a:cxn ang="0">
                  <a:pos x="T2" y="T3"/>
                </a:cxn>
                <a:cxn ang="0">
                  <a:pos x="T4" y="T5"/>
                </a:cxn>
                <a:cxn ang="0">
                  <a:pos x="T6" y="T7"/>
                </a:cxn>
                <a:cxn ang="0">
                  <a:pos x="T8" y="T9"/>
                </a:cxn>
                <a:cxn ang="0">
                  <a:pos x="T10" y="T11"/>
                </a:cxn>
              </a:cxnLst>
              <a:rect l="0" t="0" r="r" b="b"/>
              <a:pathLst>
                <a:path w="276" h="522">
                  <a:moveTo>
                    <a:pt x="276" y="168"/>
                  </a:moveTo>
                  <a:lnTo>
                    <a:pt x="276" y="522"/>
                  </a:lnTo>
                  <a:lnTo>
                    <a:pt x="0" y="522"/>
                  </a:lnTo>
                  <a:lnTo>
                    <a:pt x="0" y="168"/>
                  </a:lnTo>
                  <a:lnTo>
                    <a:pt x="136" y="0"/>
                  </a:lnTo>
                  <a:lnTo>
                    <a:pt x="276" y="168"/>
                  </a:lnTo>
                  <a:close/>
                </a:path>
              </a:pathLst>
            </a:custGeom>
            <a:solidFill>
              <a:schemeClr val="accent2">
                <a:alpha val="20000"/>
              </a:schemeClr>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22" name="Freeform 262">
              <a:extLst>
                <a:ext uri="{FF2B5EF4-FFF2-40B4-BE49-F238E27FC236}">
                  <a16:creationId xmlns:a16="http://schemas.microsoft.com/office/drawing/2014/main" id="{CD1BB6C6-F73E-41F0-813A-6E3673670D38}"/>
                </a:ext>
              </a:extLst>
            </p:cNvPr>
            <p:cNvSpPr>
              <a:spLocks/>
            </p:cNvSpPr>
            <p:nvPr/>
          </p:nvSpPr>
          <p:spPr bwMode="auto">
            <a:xfrm>
              <a:off x="5535613" y="6823075"/>
              <a:ext cx="438150" cy="1117600"/>
            </a:xfrm>
            <a:custGeom>
              <a:avLst/>
              <a:gdLst>
                <a:gd name="T0" fmla="*/ 276 w 276"/>
                <a:gd name="T1" fmla="*/ 170 h 704"/>
                <a:gd name="T2" fmla="*/ 276 w 276"/>
                <a:gd name="T3" fmla="*/ 704 h 704"/>
                <a:gd name="T4" fmla="*/ 0 w 276"/>
                <a:gd name="T5" fmla="*/ 704 h 704"/>
                <a:gd name="T6" fmla="*/ 0 w 276"/>
                <a:gd name="T7" fmla="*/ 170 h 704"/>
                <a:gd name="T8" fmla="*/ 138 w 276"/>
                <a:gd name="T9" fmla="*/ 0 h 704"/>
                <a:gd name="T10" fmla="*/ 276 w 276"/>
                <a:gd name="T11" fmla="*/ 170 h 704"/>
              </a:gdLst>
              <a:ahLst/>
              <a:cxnLst>
                <a:cxn ang="0">
                  <a:pos x="T0" y="T1"/>
                </a:cxn>
                <a:cxn ang="0">
                  <a:pos x="T2" y="T3"/>
                </a:cxn>
                <a:cxn ang="0">
                  <a:pos x="T4" y="T5"/>
                </a:cxn>
                <a:cxn ang="0">
                  <a:pos x="T6" y="T7"/>
                </a:cxn>
                <a:cxn ang="0">
                  <a:pos x="T8" y="T9"/>
                </a:cxn>
                <a:cxn ang="0">
                  <a:pos x="T10" y="T11"/>
                </a:cxn>
              </a:cxnLst>
              <a:rect l="0" t="0" r="r" b="b"/>
              <a:pathLst>
                <a:path w="276" h="704">
                  <a:moveTo>
                    <a:pt x="276" y="170"/>
                  </a:moveTo>
                  <a:lnTo>
                    <a:pt x="276" y="704"/>
                  </a:lnTo>
                  <a:lnTo>
                    <a:pt x="0" y="704"/>
                  </a:lnTo>
                  <a:lnTo>
                    <a:pt x="0" y="170"/>
                  </a:lnTo>
                  <a:lnTo>
                    <a:pt x="138" y="0"/>
                  </a:lnTo>
                  <a:lnTo>
                    <a:pt x="276" y="170"/>
                  </a:lnTo>
                  <a:close/>
                </a:path>
              </a:pathLst>
            </a:custGeom>
            <a:solidFill>
              <a:schemeClr val="accent1">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23" name="Freeform 227">
              <a:extLst>
                <a:ext uri="{FF2B5EF4-FFF2-40B4-BE49-F238E27FC236}">
                  <a16:creationId xmlns:a16="http://schemas.microsoft.com/office/drawing/2014/main" id="{DC0E607C-441D-4904-AAA7-4D422BA76686}"/>
                </a:ext>
              </a:extLst>
            </p:cNvPr>
            <p:cNvSpPr>
              <a:spLocks/>
            </p:cNvSpPr>
            <p:nvPr/>
          </p:nvSpPr>
          <p:spPr bwMode="auto">
            <a:xfrm>
              <a:off x="3575293" y="7934324"/>
              <a:ext cx="911225" cy="644525"/>
            </a:xfrm>
            <a:custGeom>
              <a:avLst/>
              <a:gdLst>
                <a:gd name="T0" fmla="*/ 574 w 574"/>
                <a:gd name="T1" fmla="*/ 0 h 406"/>
                <a:gd name="T2" fmla="*/ 298 w 574"/>
                <a:gd name="T3" fmla="*/ 0 h 406"/>
                <a:gd name="T4" fmla="*/ 0 w 574"/>
                <a:gd name="T5" fmla="*/ 406 h 406"/>
                <a:gd name="T6" fmla="*/ 424 w 574"/>
                <a:gd name="T7" fmla="*/ 406 h 406"/>
                <a:gd name="T8" fmla="*/ 574 w 574"/>
                <a:gd name="T9" fmla="*/ 0 h 406"/>
              </a:gdLst>
              <a:ahLst/>
              <a:cxnLst>
                <a:cxn ang="0">
                  <a:pos x="T0" y="T1"/>
                </a:cxn>
                <a:cxn ang="0">
                  <a:pos x="T2" y="T3"/>
                </a:cxn>
                <a:cxn ang="0">
                  <a:pos x="T4" y="T5"/>
                </a:cxn>
                <a:cxn ang="0">
                  <a:pos x="T6" y="T7"/>
                </a:cxn>
                <a:cxn ang="0">
                  <a:pos x="T8" y="T9"/>
                </a:cxn>
              </a:cxnLst>
              <a:rect l="0" t="0" r="r" b="b"/>
              <a:pathLst>
                <a:path w="574" h="406">
                  <a:moveTo>
                    <a:pt x="574" y="0"/>
                  </a:moveTo>
                  <a:lnTo>
                    <a:pt x="298" y="0"/>
                  </a:lnTo>
                  <a:lnTo>
                    <a:pt x="0" y="406"/>
                  </a:lnTo>
                  <a:lnTo>
                    <a:pt x="424" y="406"/>
                  </a:lnTo>
                  <a:lnTo>
                    <a:pt x="574"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24" name="Freeform 229">
              <a:extLst>
                <a:ext uri="{FF2B5EF4-FFF2-40B4-BE49-F238E27FC236}">
                  <a16:creationId xmlns:a16="http://schemas.microsoft.com/office/drawing/2014/main" id="{D757AEE6-E3AC-4047-B2F9-B7701FE2E5EC}"/>
                </a:ext>
              </a:extLst>
            </p:cNvPr>
            <p:cNvSpPr>
              <a:spLocks/>
            </p:cNvSpPr>
            <p:nvPr/>
          </p:nvSpPr>
          <p:spPr bwMode="auto">
            <a:xfrm>
              <a:off x="4308718" y="7934324"/>
              <a:ext cx="673100" cy="644525"/>
            </a:xfrm>
            <a:custGeom>
              <a:avLst/>
              <a:gdLst>
                <a:gd name="T0" fmla="*/ 424 w 424"/>
                <a:gd name="T1" fmla="*/ 0 h 406"/>
                <a:gd name="T2" fmla="*/ 148 w 424"/>
                <a:gd name="T3" fmla="*/ 0 h 406"/>
                <a:gd name="T4" fmla="*/ 0 w 424"/>
                <a:gd name="T5" fmla="*/ 406 h 406"/>
                <a:gd name="T6" fmla="*/ 424 w 424"/>
                <a:gd name="T7" fmla="*/ 406 h 406"/>
                <a:gd name="T8" fmla="*/ 424 w 424"/>
                <a:gd name="T9" fmla="*/ 0 h 406"/>
              </a:gdLst>
              <a:ahLst/>
              <a:cxnLst>
                <a:cxn ang="0">
                  <a:pos x="T0" y="T1"/>
                </a:cxn>
                <a:cxn ang="0">
                  <a:pos x="T2" y="T3"/>
                </a:cxn>
                <a:cxn ang="0">
                  <a:pos x="T4" y="T5"/>
                </a:cxn>
                <a:cxn ang="0">
                  <a:pos x="T6" y="T7"/>
                </a:cxn>
                <a:cxn ang="0">
                  <a:pos x="T8" y="T9"/>
                </a:cxn>
              </a:cxnLst>
              <a:rect l="0" t="0" r="r" b="b"/>
              <a:pathLst>
                <a:path w="424" h="406">
                  <a:moveTo>
                    <a:pt x="424" y="0"/>
                  </a:moveTo>
                  <a:lnTo>
                    <a:pt x="148" y="0"/>
                  </a:lnTo>
                  <a:lnTo>
                    <a:pt x="0" y="406"/>
                  </a:lnTo>
                  <a:lnTo>
                    <a:pt x="424" y="406"/>
                  </a:lnTo>
                  <a:lnTo>
                    <a:pt x="424"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25" name="Freeform 231">
              <a:extLst>
                <a:ext uri="{FF2B5EF4-FFF2-40B4-BE49-F238E27FC236}">
                  <a16:creationId xmlns:a16="http://schemas.microsoft.com/office/drawing/2014/main" id="{88DEDB43-9D5F-4125-A63C-9B3E4466AF99}"/>
                </a:ext>
              </a:extLst>
            </p:cNvPr>
            <p:cNvSpPr>
              <a:spLocks/>
            </p:cNvSpPr>
            <p:nvPr/>
          </p:nvSpPr>
          <p:spPr bwMode="auto">
            <a:xfrm>
              <a:off x="5042143" y="7934324"/>
              <a:ext cx="673100" cy="644525"/>
            </a:xfrm>
            <a:custGeom>
              <a:avLst/>
              <a:gdLst>
                <a:gd name="T0" fmla="*/ 276 w 424"/>
                <a:gd name="T1" fmla="*/ 0 h 406"/>
                <a:gd name="T2" fmla="*/ 0 w 424"/>
                <a:gd name="T3" fmla="*/ 0 h 406"/>
                <a:gd name="T4" fmla="*/ 0 w 424"/>
                <a:gd name="T5" fmla="*/ 406 h 406"/>
                <a:gd name="T6" fmla="*/ 424 w 424"/>
                <a:gd name="T7" fmla="*/ 406 h 406"/>
                <a:gd name="T8" fmla="*/ 276 w 424"/>
                <a:gd name="T9" fmla="*/ 0 h 406"/>
              </a:gdLst>
              <a:ahLst/>
              <a:cxnLst>
                <a:cxn ang="0">
                  <a:pos x="T0" y="T1"/>
                </a:cxn>
                <a:cxn ang="0">
                  <a:pos x="T2" y="T3"/>
                </a:cxn>
                <a:cxn ang="0">
                  <a:pos x="T4" y="T5"/>
                </a:cxn>
                <a:cxn ang="0">
                  <a:pos x="T6" y="T7"/>
                </a:cxn>
                <a:cxn ang="0">
                  <a:pos x="T8" y="T9"/>
                </a:cxn>
              </a:cxnLst>
              <a:rect l="0" t="0" r="r" b="b"/>
              <a:pathLst>
                <a:path w="424" h="406">
                  <a:moveTo>
                    <a:pt x="276" y="0"/>
                  </a:moveTo>
                  <a:lnTo>
                    <a:pt x="0" y="0"/>
                  </a:lnTo>
                  <a:lnTo>
                    <a:pt x="0" y="406"/>
                  </a:lnTo>
                  <a:lnTo>
                    <a:pt x="424" y="406"/>
                  </a:lnTo>
                  <a:lnTo>
                    <a:pt x="276"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26" name="Freeform 233">
              <a:extLst>
                <a:ext uri="{FF2B5EF4-FFF2-40B4-BE49-F238E27FC236}">
                  <a16:creationId xmlns:a16="http://schemas.microsoft.com/office/drawing/2014/main" id="{79F36A84-194B-4639-9E1D-99189D2A0CF2}"/>
                </a:ext>
              </a:extLst>
            </p:cNvPr>
            <p:cNvSpPr>
              <a:spLocks/>
            </p:cNvSpPr>
            <p:nvPr/>
          </p:nvSpPr>
          <p:spPr bwMode="auto">
            <a:xfrm>
              <a:off x="5537443" y="7934324"/>
              <a:ext cx="911225" cy="644525"/>
            </a:xfrm>
            <a:custGeom>
              <a:avLst/>
              <a:gdLst>
                <a:gd name="T0" fmla="*/ 276 w 574"/>
                <a:gd name="T1" fmla="*/ 0 h 406"/>
                <a:gd name="T2" fmla="*/ 0 w 574"/>
                <a:gd name="T3" fmla="*/ 0 h 406"/>
                <a:gd name="T4" fmla="*/ 150 w 574"/>
                <a:gd name="T5" fmla="*/ 406 h 406"/>
                <a:gd name="T6" fmla="*/ 574 w 574"/>
                <a:gd name="T7" fmla="*/ 406 h 406"/>
                <a:gd name="T8" fmla="*/ 276 w 574"/>
                <a:gd name="T9" fmla="*/ 0 h 406"/>
              </a:gdLst>
              <a:ahLst/>
              <a:cxnLst>
                <a:cxn ang="0">
                  <a:pos x="T0" y="T1"/>
                </a:cxn>
                <a:cxn ang="0">
                  <a:pos x="T2" y="T3"/>
                </a:cxn>
                <a:cxn ang="0">
                  <a:pos x="T4" y="T5"/>
                </a:cxn>
                <a:cxn ang="0">
                  <a:pos x="T6" y="T7"/>
                </a:cxn>
                <a:cxn ang="0">
                  <a:pos x="T8" y="T9"/>
                </a:cxn>
              </a:cxnLst>
              <a:rect l="0" t="0" r="r" b="b"/>
              <a:pathLst>
                <a:path w="574" h="406">
                  <a:moveTo>
                    <a:pt x="276" y="0"/>
                  </a:moveTo>
                  <a:lnTo>
                    <a:pt x="0" y="0"/>
                  </a:lnTo>
                  <a:lnTo>
                    <a:pt x="150" y="406"/>
                  </a:lnTo>
                  <a:lnTo>
                    <a:pt x="574" y="406"/>
                  </a:lnTo>
                  <a:lnTo>
                    <a:pt x="276"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grpSp>
      <p:sp>
        <p:nvSpPr>
          <p:cNvPr id="2" name="Title 1">
            <a:extLst>
              <a:ext uri="{FF2B5EF4-FFF2-40B4-BE49-F238E27FC236}">
                <a16:creationId xmlns:a16="http://schemas.microsoft.com/office/drawing/2014/main" id="{81AB60D7-2823-4212-ABD1-3D7E37428911}"/>
              </a:ext>
            </a:extLst>
          </p:cNvPr>
          <p:cNvSpPr>
            <a:spLocks noGrp="1"/>
          </p:cNvSpPr>
          <p:nvPr>
            <p:ph type="title" hasCustomPrompt="1"/>
          </p:nvPr>
        </p:nvSpPr>
        <p:spPr>
          <a:xfrm>
            <a:off x="1899920" y="1193488"/>
            <a:ext cx="23835360" cy="2079933"/>
          </a:xfrm>
        </p:spPr>
        <p:txBody>
          <a:bodyPr rtlCol="0">
            <a:noAutofit/>
          </a:bodyPr>
          <a:lstStyle>
            <a:lvl1pPr algn="ctr">
              <a:defRPr sz="7201">
                <a:solidFill>
                  <a:schemeClr val="bg1"/>
                </a:solidFill>
                <a:latin typeface="Trebuchet MS" panose="020B0603020202020204" pitchFamily="34" charset="0"/>
              </a:defRPr>
            </a:lvl1pPr>
          </a:lstStyle>
          <a:p>
            <a:pPr rtl="0"/>
            <a:r>
              <a:rPr lang="en-GB" noProof="0" dirty="0"/>
              <a:t>CLICK TO EDIT MASTER TITLE STYLE</a:t>
            </a:r>
          </a:p>
        </p:txBody>
      </p:sp>
      <p:grpSp>
        <p:nvGrpSpPr>
          <p:cNvPr id="30" name="Group 29" descr="male shape">
            <a:extLst>
              <a:ext uri="{FF2B5EF4-FFF2-40B4-BE49-F238E27FC236}">
                <a16:creationId xmlns:a16="http://schemas.microsoft.com/office/drawing/2014/main" id="{CF5D8129-4B46-4FA6-A4FC-4B2CA4E2A70F}"/>
              </a:ext>
            </a:extLst>
          </p:cNvPr>
          <p:cNvGrpSpPr/>
          <p:nvPr userDrawn="1"/>
        </p:nvGrpSpPr>
        <p:grpSpPr>
          <a:xfrm>
            <a:off x="5198352" y="11844139"/>
            <a:ext cx="1488651" cy="949849"/>
            <a:chOff x="1501128" y="3784600"/>
            <a:chExt cx="283441" cy="496888"/>
          </a:xfrm>
          <a:solidFill>
            <a:schemeClr val="accent2"/>
          </a:solidFill>
        </p:grpSpPr>
        <p:sp>
          <p:nvSpPr>
            <p:cNvPr id="31" name="Oval 160">
              <a:extLst>
                <a:ext uri="{FF2B5EF4-FFF2-40B4-BE49-F238E27FC236}">
                  <a16:creationId xmlns:a16="http://schemas.microsoft.com/office/drawing/2014/main" id="{491E6F0C-D9E9-44EA-9051-C61C77D4367C}"/>
                </a:ext>
              </a:extLst>
            </p:cNvPr>
            <p:cNvSpPr>
              <a:spLocks noChangeArrowheads="1"/>
            </p:cNvSpPr>
            <p:nvPr userDrawn="1"/>
          </p:nvSpPr>
          <p:spPr bwMode="auto">
            <a:xfrm>
              <a:off x="1594553" y="3784600"/>
              <a:ext cx="98175"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2" name="Freeform 161">
              <a:extLst>
                <a:ext uri="{FF2B5EF4-FFF2-40B4-BE49-F238E27FC236}">
                  <a16:creationId xmlns:a16="http://schemas.microsoft.com/office/drawing/2014/main" id="{D5D1A768-8C8D-4C85-9ADE-FC8918D2C373}"/>
                </a:ext>
              </a:extLst>
            </p:cNvPr>
            <p:cNvSpPr>
              <a:spLocks/>
            </p:cNvSpPr>
            <p:nvPr userDrawn="1"/>
          </p:nvSpPr>
          <p:spPr bwMode="auto">
            <a:xfrm>
              <a:off x="1501128" y="3895725"/>
              <a:ext cx="283441" cy="385763"/>
            </a:xfrm>
            <a:custGeom>
              <a:avLst/>
              <a:gdLst>
                <a:gd name="T0" fmla="*/ 88 w 89"/>
                <a:gd name="T1" fmla="*/ 44 h 121"/>
                <a:gd name="T2" fmla="*/ 68 w 89"/>
                <a:gd name="T3" fmla="*/ 4 h 121"/>
                <a:gd name="T4" fmla="*/ 61 w 89"/>
                <a:gd name="T5" fmla="*/ 0 h 121"/>
                <a:gd name="T6" fmla="*/ 56 w 89"/>
                <a:gd name="T7" fmla="*/ 0 h 121"/>
                <a:gd name="T8" fmla="*/ 33 w 89"/>
                <a:gd name="T9" fmla="*/ 0 h 121"/>
                <a:gd name="T10" fmla="*/ 28 w 89"/>
                <a:gd name="T11" fmla="*/ 0 h 121"/>
                <a:gd name="T12" fmla="*/ 21 w 89"/>
                <a:gd name="T13" fmla="*/ 4 h 121"/>
                <a:gd name="T14" fmla="*/ 1 w 89"/>
                <a:gd name="T15" fmla="*/ 44 h 121"/>
                <a:gd name="T16" fmla="*/ 4 w 89"/>
                <a:gd name="T17" fmla="*/ 53 h 121"/>
                <a:gd name="T18" fmla="*/ 13 w 89"/>
                <a:gd name="T19" fmla="*/ 50 h 121"/>
                <a:gd name="T20" fmla="*/ 24 w 89"/>
                <a:gd name="T21" fmla="*/ 27 h 121"/>
                <a:gd name="T22" fmla="*/ 24 w 89"/>
                <a:gd name="T23" fmla="*/ 55 h 121"/>
                <a:gd name="T24" fmla="*/ 24 w 89"/>
                <a:gd name="T25" fmla="*/ 56 h 121"/>
                <a:gd name="T26" fmla="*/ 24 w 89"/>
                <a:gd name="T27" fmla="*/ 112 h 121"/>
                <a:gd name="T28" fmla="*/ 32 w 89"/>
                <a:gd name="T29" fmla="*/ 121 h 121"/>
                <a:gd name="T30" fmla="*/ 41 w 89"/>
                <a:gd name="T31" fmla="*/ 112 h 121"/>
                <a:gd name="T32" fmla="*/ 41 w 89"/>
                <a:gd name="T33" fmla="*/ 65 h 121"/>
                <a:gd name="T34" fmla="*/ 48 w 89"/>
                <a:gd name="T35" fmla="*/ 65 h 121"/>
                <a:gd name="T36" fmla="*/ 48 w 89"/>
                <a:gd name="T37" fmla="*/ 112 h 121"/>
                <a:gd name="T38" fmla="*/ 56 w 89"/>
                <a:gd name="T39" fmla="*/ 121 h 121"/>
                <a:gd name="T40" fmla="*/ 65 w 89"/>
                <a:gd name="T41" fmla="*/ 112 h 121"/>
                <a:gd name="T42" fmla="*/ 65 w 89"/>
                <a:gd name="T43" fmla="*/ 56 h 121"/>
                <a:gd name="T44" fmla="*/ 65 w 89"/>
                <a:gd name="T45" fmla="*/ 55 h 121"/>
                <a:gd name="T46" fmla="*/ 65 w 89"/>
                <a:gd name="T47" fmla="*/ 27 h 121"/>
                <a:gd name="T48" fmla="*/ 76 w 89"/>
                <a:gd name="T49" fmla="*/ 50 h 121"/>
                <a:gd name="T50" fmla="*/ 85 w 89"/>
                <a:gd name="T51" fmla="*/ 53 h 121"/>
                <a:gd name="T52" fmla="*/ 88 w 89"/>
                <a:gd name="T53"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89" h="121">
                  <a:moveTo>
                    <a:pt x="88" y="44"/>
                  </a:moveTo>
                  <a:cubicBezTo>
                    <a:pt x="68" y="4"/>
                    <a:pt x="68" y="4"/>
                    <a:pt x="68" y="4"/>
                  </a:cubicBezTo>
                  <a:cubicBezTo>
                    <a:pt x="67" y="1"/>
                    <a:pt x="64" y="0"/>
                    <a:pt x="61" y="0"/>
                  </a:cubicBezTo>
                  <a:cubicBezTo>
                    <a:pt x="56" y="0"/>
                    <a:pt x="56" y="0"/>
                    <a:pt x="56" y="0"/>
                  </a:cubicBezTo>
                  <a:cubicBezTo>
                    <a:pt x="33" y="0"/>
                    <a:pt x="33" y="0"/>
                    <a:pt x="33" y="0"/>
                  </a:cubicBezTo>
                  <a:cubicBezTo>
                    <a:pt x="28" y="0"/>
                    <a:pt x="28" y="0"/>
                    <a:pt x="28" y="0"/>
                  </a:cubicBezTo>
                  <a:cubicBezTo>
                    <a:pt x="25" y="0"/>
                    <a:pt x="22" y="1"/>
                    <a:pt x="21" y="4"/>
                  </a:cubicBezTo>
                  <a:cubicBezTo>
                    <a:pt x="1" y="44"/>
                    <a:pt x="1" y="44"/>
                    <a:pt x="1" y="44"/>
                  </a:cubicBezTo>
                  <a:cubicBezTo>
                    <a:pt x="0" y="47"/>
                    <a:pt x="1" y="51"/>
                    <a:pt x="4" y="53"/>
                  </a:cubicBezTo>
                  <a:cubicBezTo>
                    <a:pt x="8" y="54"/>
                    <a:pt x="12" y="53"/>
                    <a:pt x="13" y="50"/>
                  </a:cubicBezTo>
                  <a:cubicBezTo>
                    <a:pt x="24" y="27"/>
                    <a:pt x="24" y="27"/>
                    <a:pt x="24" y="27"/>
                  </a:cubicBezTo>
                  <a:cubicBezTo>
                    <a:pt x="24" y="55"/>
                    <a:pt x="24" y="55"/>
                    <a:pt x="24" y="55"/>
                  </a:cubicBezTo>
                  <a:cubicBezTo>
                    <a:pt x="24" y="56"/>
                    <a:pt x="24" y="56"/>
                    <a:pt x="24" y="56"/>
                  </a:cubicBezTo>
                  <a:cubicBezTo>
                    <a:pt x="24" y="112"/>
                    <a:pt x="24" y="112"/>
                    <a:pt x="24" y="112"/>
                  </a:cubicBezTo>
                  <a:cubicBezTo>
                    <a:pt x="24" y="117"/>
                    <a:pt x="28" y="121"/>
                    <a:pt x="32" y="121"/>
                  </a:cubicBezTo>
                  <a:cubicBezTo>
                    <a:pt x="37" y="121"/>
                    <a:pt x="41" y="117"/>
                    <a:pt x="41" y="112"/>
                  </a:cubicBezTo>
                  <a:cubicBezTo>
                    <a:pt x="41" y="65"/>
                    <a:pt x="41" y="65"/>
                    <a:pt x="41" y="65"/>
                  </a:cubicBezTo>
                  <a:cubicBezTo>
                    <a:pt x="48" y="65"/>
                    <a:pt x="48" y="65"/>
                    <a:pt x="48" y="65"/>
                  </a:cubicBezTo>
                  <a:cubicBezTo>
                    <a:pt x="48" y="112"/>
                    <a:pt x="48" y="112"/>
                    <a:pt x="48" y="112"/>
                  </a:cubicBezTo>
                  <a:cubicBezTo>
                    <a:pt x="48" y="117"/>
                    <a:pt x="52" y="121"/>
                    <a:pt x="56" y="121"/>
                  </a:cubicBezTo>
                  <a:cubicBezTo>
                    <a:pt x="61" y="121"/>
                    <a:pt x="65" y="117"/>
                    <a:pt x="65" y="112"/>
                  </a:cubicBezTo>
                  <a:cubicBezTo>
                    <a:pt x="65" y="56"/>
                    <a:pt x="65" y="56"/>
                    <a:pt x="65" y="56"/>
                  </a:cubicBezTo>
                  <a:cubicBezTo>
                    <a:pt x="65" y="55"/>
                    <a:pt x="65" y="55"/>
                    <a:pt x="65" y="55"/>
                  </a:cubicBezTo>
                  <a:cubicBezTo>
                    <a:pt x="65" y="27"/>
                    <a:pt x="65" y="27"/>
                    <a:pt x="65" y="27"/>
                  </a:cubicBezTo>
                  <a:cubicBezTo>
                    <a:pt x="76" y="50"/>
                    <a:pt x="76" y="50"/>
                    <a:pt x="76" y="50"/>
                  </a:cubicBezTo>
                  <a:cubicBezTo>
                    <a:pt x="77" y="53"/>
                    <a:pt x="81" y="54"/>
                    <a:pt x="85" y="53"/>
                  </a:cubicBezTo>
                  <a:cubicBezTo>
                    <a:pt x="88" y="51"/>
                    <a:pt x="89" y="47"/>
                    <a:pt x="88"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36" name="Group 35" descr="male shape">
            <a:extLst>
              <a:ext uri="{FF2B5EF4-FFF2-40B4-BE49-F238E27FC236}">
                <a16:creationId xmlns:a16="http://schemas.microsoft.com/office/drawing/2014/main" id="{4A17B119-20BC-4030-B3B0-92A75C5C07A1}"/>
              </a:ext>
            </a:extLst>
          </p:cNvPr>
          <p:cNvGrpSpPr/>
          <p:nvPr userDrawn="1"/>
        </p:nvGrpSpPr>
        <p:grpSpPr>
          <a:xfrm>
            <a:off x="1202097" y="11844139"/>
            <a:ext cx="1496962" cy="949847"/>
            <a:chOff x="587467" y="3784600"/>
            <a:chExt cx="285024" cy="496888"/>
          </a:xfrm>
          <a:solidFill>
            <a:schemeClr val="tx1">
              <a:lumMod val="50000"/>
              <a:lumOff val="50000"/>
            </a:schemeClr>
          </a:solidFill>
        </p:grpSpPr>
        <p:sp>
          <p:nvSpPr>
            <p:cNvPr id="37" name="Oval 164">
              <a:extLst>
                <a:ext uri="{FF2B5EF4-FFF2-40B4-BE49-F238E27FC236}">
                  <a16:creationId xmlns:a16="http://schemas.microsoft.com/office/drawing/2014/main" id="{E1947C7A-A280-4282-9A65-2E13E94C1865}"/>
                </a:ext>
              </a:extLst>
            </p:cNvPr>
            <p:cNvSpPr>
              <a:spLocks noChangeArrowheads="1"/>
            </p:cNvSpPr>
            <p:nvPr userDrawn="1"/>
          </p:nvSpPr>
          <p:spPr bwMode="auto">
            <a:xfrm>
              <a:off x="679308" y="3784600"/>
              <a:ext cx="98175"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8" name="Freeform 165">
              <a:extLst>
                <a:ext uri="{FF2B5EF4-FFF2-40B4-BE49-F238E27FC236}">
                  <a16:creationId xmlns:a16="http://schemas.microsoft.com/office/drawing/2014/main" id="{2E8DC40B-DCC9-4C1D-9D5C-80FCCB5F77AF}"/>
                </a:ext>
              </a:extLst>
            </p:cNvPr>
            <p:cNvSpPr>
              <a:spLocks/>
            </p:cNvSpPr>
            <p:nvPr userDrawn="1"/>
          </p:nvSpPr>
          <p:spPr bwMode="auto">
            <a:xfrm>
              <a:off x="587467" y="3895725"/>
              <a:ext cx="285024" cy="385763"/>
            </a:xfrm>
            <a:custGeom>
              <a:avLst/>
              <a:gdLst>
                <a:gd name="T0" fmla="*/ 88 w 90"/>
                <a:gd name="T1" fmla="*/ 44 h 121"/>
                <a:gd name="T2" fmla="*/ 68 w 90"/>
                <a:gd name="T3" fmla="*/ 4 h 121"/>
                <a:gd name="T4" fmla="*/ 62 w 90"/>
                <a:gd name="T5" fmla="*/ 0 h 121"/>
                <a:gd name="T6" fmla="*/ 56 w 90"/>
                <a:gd name="T7" fmla="*/ 0 h 121"/>
                <a:gd name="T8" fmla="*/ 33 w 90"/>
                <a:gd name="T9" fmla="*/ 0 h 121"/>
                <a:gd name="T10" fmla="*/ 28 w 90"/>
                <a:gd name="T11" fmla="*/ 0 h 121"/>
                <a:gd name="T12" fmla="*/ 21 w 90"/>
                <a:gd name="T13" fmla="*/ 4 h 121"/>
                <a:gd name="T14" fmla="*/ 1 w 90"/>
                <a:gd name="T15" fmla="*/ 44 h 121"/>
                <a:gd name="T16" fmla="*/ 4 w 90"/>
                <a:gd name="T17" fmla="*/ 53 h 121"/>
                <a:gd name="T18" fmla="*/ 13 w 90"/>
                <a:gd name="T19" fmla="*/ 50 h 121"/>
                <a:gd name="T20" fmla="*/ 24 w 90"/>
                <a:gd name="T21" fmla="*/ 27 h 121"/>
                <a:gd name="T22" fmla="*/ 24 w 90"/>
                <a:gd name="T23" fmla="*/ 55 h 121"/>
                <a:gd name="T24" fmla="*/ 24 w 90"/>
                <a:gd name="T25" fmla="*/ 56 h 121"/>
                <a:gd name="T26" fmla="*/ 24 w 90"/>
                <a:gd name="T27" fmla="*/ 112 h 121"/>
                <a:gd name="T28" fmla="*/ 33 w 90"/>
                <a:gd name="T29" fmla="*/ 121 h 121"/>
                <a:gd name="T30" fmla="*/ 41 w 90"/>
                <a:gd name="T31" fmla="*/ 112 h 121"/>
                <a:gd name="T32" fmla="*/ 41 w 90"/>
                <a:gd name="T33" fmla="*/ 65 h 121"/>
                <a:gd name="T34" fmla="*/ 48 w 90"/>
                <a:gd name="T35" fmla="*/ 65 h 121"/>
                <a:gd name="T36" fmla="*/ 48 w 90"/>
                <a:gd name="T37" fmla="*/ 112 h 121"/>
                <a:gd name="T38" fmla="*/ 57 w 90"/>
                <a:gd name="T39" fmla="*/ 121 h 121"/>
                <a:gd name="T40" fmla="*/ 65 w 90"/>
                <a:gd name="T41" fmla="*/ 112 h 121"/>
                <a:gd name="T42" fmla="*/ 65 w 90"/>
                <a:gd name="T43" fmla="*/ 56 h 121"/>
                <a:gd name="T44" fmla="*/ 65 w 90"/>
                <a:gd name="T45" fmla="*/ 55 h 121"/>
                <a:gd name="T46" fmla="*/ 65 w 90"/>
                <a:gd name="T47" fmla="*/ 27 h 121"/>
                <a:gd name="T48" fmla="*/ 76 w 90"/>
                <a:gd name="T49" fmla="*/ 50 h 121"/>
                <a:gd name="T50" fmla="*/ 85 w 90"/>
                <a:gd name="T51" fmla="*/ 53 h 121"/>
                <a:gd name="T52" fmla="*/ 85 w 90"/>
                <a:gd name="T53" fmla="*/ 53 h 121"/>
                <a:gd name="T54" fmla="*/ 88 w 90"/>
                <a:gd name="T55"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0" h="121">
                  <a:moveTo>
                    <a:pt x="88" y="44"/>
                  </a:moveTo>
                  <a:cubicBezTo>
                    <a:pt x="68" y="4"/>
                    <a:pt x="68" y="4"/>
                    <a:pt x="68" y="4"/>
                  </a:cubicBezTo>
                  <a:cubicBezTo>
                    <a:pt x="67" y="1"/>
                    <a:pt x="64" y="0"/>
                    <a:pt x="62" y="0"/>
                  </a:cubicBezTo>
                  <a:cubicBezTo>
                    <a:pt x="56" y="0"/>
                    <a:pt x="56" y="0"/>
                    <a:pt x="56" y="0"/>
                  </a:cubicBezTo>
                  <a:cubicBezTo>
                    <a:pt x="33" y="0"/>
                    <a:pt x="33" y="0"/>
                    <a:pt x="33" y="0"/>
                  </a:cubicBezTo>
                  <a:cubicBezTo>
                    <a:pt x="28" y="0"/>
                    <a:pt x="28" y="0"/>
                    <a:pt x="28" y="0"/>
                  </a:cubicBezTo>
                  <a:cubicBezTo>
                    <a:pt x="25" y="0"/>
                    <a:pt x="22" y="1"/>
                    <a:pt x="21" y="4"/>
                  </a:cubicBezTo>
                  <a:cubicBezTo>
                    <a:pt x="1" y="44"/>
                    <a:pt x="1" y="44"/>
                    <a:pt x="1" y="44"/>
                  </a:cubicBezTo>
                  <a:cubicBezTo>
                    <a:pt x="0" y="47"/>
                    <a:pt x="1" y="51"/>
                    <a:pt x="4" y="53"/>
                  </a:cubicBezTo>
                  <a:cubicBezTo>
                    <a:pt x="8" y="54"/>
                    <a:pt x="12" y="53"/>
                    <a:pt x="13" y="50"/>
                  </a:cubicBezTo>
                  <a:cubicBezTo>
                    <a:pt x="24" y="27"/>
                    <a:pt x="24" y="27"/>
                    <a:pt x="24" y="27"/>
                  </a:cubicBezTo>
                  <a:cubicBezTo>
                    <a:pt x="24" y="55"/>
                    <a:pt x="24" y="55"/>
                    <a:pt x="24" y="55"/>
                  </a:cubicBezTo>
                  <a:cubicBezTo>
                    <a:pt x="24" y="56"/>
                    <a:pt x="24" y="56"/>
                    <a:pt x="24" y="56"/>
                  </a:cubicBezTo>
                  <a:cubicBezTo>
                    <a:pt x="24" y="112"/>
                    <a:pt x="24" y="112"/>
                    <a:pt x="24" y="112"/>
                  </a:cubicBezTo>
                  <a:cubicBezTo>
                    <a:pt x="24" y="117"/>
                    <a:pt x="28" y="121"/>
                    <a:pt x="33" y="121"/>
                  </a:cubicBezTo>
                  <a:cubicBezTo>
                    <a:pt x="37" y="121"/>
                    <a:pt x="41" y="117"/>
                    <a:pt x="41" y="112"/>
                  </a:cubicBezTo>
                  <a:cubicBezTo>
                    <a:pt x="41" y="65"/>
                    <a:pt x="41" y="65"/>
                    <a:pt x="41" y="65"/>
                  </a:cubicBezTo>
                  <a:cubicBezTo>
                    <a:pt x="48" y="65"/>
                    <a:pt x="48" y="65"/>
                    <a:pt x="48" y="65"/>
                  </a:cubicBezTo>
                  <a:cubicBezTo>
                    <a:pt x="48" y="112"/>
                    <a:pt x="48" y="112"/>
                    <a:pt x="48" y="112"/>
                  </a:cubicBezTo>
                  <a:cubicBezTo>
                    <a:pt x="48" y="117"/>
                    <a:pt x="52" y="121"/>
                    <a:pt x="57" y="121"/>
                  </a:cubicBezTo>
                  <a:cubicBezTo>
                    <a:pt x="61" y="121"/>
                    <a:pt x="65" y="117"/>
                    <a:pt x="65" y="112"/>
                  </a:cubicBezTo>
                  <a:cubicBezTo>
                    <a:pt x="65" y="56"/>
                    <a:pt x="65" y="56"/>
                    <a:pt x="65" y="56"/>
                  </a:cubicBezTo>
                  <a:cubicBezTo>
                    <a:pt x="65" y="55"/>
                    <a:pt x="65" y="55"/>
                    <a:pt x="65" y="55"/>
                  </a:cubicBezTo>
                  <a:cubicBezTo>
                    <a:pt x="65" y="27"/>
                    <a:pt x="65" y="27"/>
                    <a:pt x="65" y="27"/>
                  </a:cubicBezTo>
                  <a:cubicBezTo>
                    <a:pt x="76" y="50"/>
                    <a:pt x="76" y="50"/>
                    <a:pt x="76" y="50"/>
                  </a:cubicBezTo>
                  <a:cubicBezTo>
                    <a:pt x="77" y="53"/>
                    <a:pt x="81" y="54"/>
                    <a:pt x="85" y="53"/>
                  </a:cubicBezTo>
                  <a:cubicBezTo>
                    <a:pt x="85" y="53"/>
                    <a:pt x="85" y="53"/>
                    <a:pt x="85" y="53"/>
                  </a:cubicBezTo>
                  <a:cubicBezTo>
                    <a:pt x="88" y="51"/>
                    <a:pt x="90" y="47"/>
                    <a:pt x="88"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39" name="Group 38" descr="male shape">
            <a:extLst>
              <a:ext uri="{FF2B5EF4-FFF2-40B4-BE49-F238E27FC236}">
                <a16:creationId xmlns:a16="http://schemas.microsoft.com/office/drawing/2014/main" id="{E235E301-34AA-4989-B318-FFCDC3423D11}"/>
              </a:ext>
            </a:extLst>
          </p:cNvPr>
          <p:cNvGrpSpPr/>
          <p:nvPr userDrawn="1"/>
        </p:nvGrpSpPr>
        <p:grpSpPr>
          <a:xfrm>
            <a:off x="2728233" y="11844139"/>
            <a:ext cx="1488651" cy="949849"/>
            <a:chOff x="891493" y="3784600"/>
            <a:chExt cx="283441" cy="496888"/>
          </a:xfrm>
          <a:solidFill>
            <a:schemeClr val="accent1"/>
          </a:solidFill>
        </p:grpSpPr>
        <p:sp>
          <p:nvSpPr>
            <p:cNvPr id="40" name="Oval 166">
              <a:extLst>
                <a:ext uri="{FF2B5EF4-FFF2-40B4-BE49-F238E27FC236}">
                  <a16:creationId xmlns:a16="http://schemas.microsoft.com/office/drawing/2014/main" id="{F4A25DCD-69D3-4F6E-AAF0-0974E0DAE604}"/>
                </a:ext>
              </a:extLst>
            </p:cNvPr>
            <p:cNvSpPr>
              <a:spLocks noChangeArrowheads="1"/>
            </p:cNvSpPr>
            <p:nvPr userDrawn="1"/>
          </p:nvSpPr>
          <p:spPr bwMode="auto">
            <a:xfrm>
              <a:off x="984917" y="3784600"/>
              <a:ext cx="98175"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1" name="Freeform 167">
              <a:extLst>
                <a:ext uri="{FF2B5EF4-FFF2-40B4-BE49-F238E27FC236}">
                  <a16:creationId xmlns:a16="http://schemas.microsoft.com/office/drawing/2014/main" id="{3A385A42-C363-4312-BB9C-29CBACA5A609}"/>
                </a:ext>
              </a:extLst>
            </p:cNvPr>
            <p:cNvSpPr>
              <a:spLocks/>
            </p:cNvSpPr>
            <p:nvPr userDrawn="1"/>
          </p:nvSpPr>
          <p:spPr bwMode="auto">
            <a:xfrm>
              <a:off x="891493" y="3895725"/>
              <a:ext cx="283441" cy="385763"/>
            </a:xfrm>
            <a:custGeom>
              <a:avLst/>
              <a:gdLst>
                <a:gd name="T0" fmla="*/ 88 w 89"/>
                <a:gd name="T1" fmla="*/ 44 h 121"/>
                <a:gd name="T2" fmla="*/ 68 w 89"/>
                <a:gd name="T3" fmla="*/ 4 h 121"/>
                <a:gd name="T4" fmla="*/ 61 w 89"/>
                <a:gd name="T5" fmla="*/ 0 h 121"/>
                <a:gd name="T6" fmla="*/ 56 w 89"/>
                <a:gd name="T7" fmla="*/ 0 h 121"/>
                <a:gd name="T8" fmla="*/ 33 w 89"/>
                <a:gd name="T9" fmla="*/ 0 h 121"/>
                <a:gd name="T10" fmla="*/ 28 w 89"/>
                <a:gd name="T11" fmla="*/ 0 h 121"/>
                <a:gd name="T12" fmla="*/ 21 w 89"/>
                <a:gd name="T13" fmla="*/ 4 h 121"/>
                <a:gd name="T14" fmla="*/ 1 w 89"/>
                <a:gd name="T15" fmla="*/ 44 h 121"/>
                <a:gd name="T16" fmla="*/ 4 w 89"/>
                <a:gd name="T17" fmla="*/ 53 h 121"/>
                <a:gd name="T18" fmla="*/ 13 w 89"/>
                <a:gd name="T19" fmla="*/ 50 h 121"/>
                <a:gd name="T20" fmla="*/ 24 w 89"/>
                <a:gd name="T21" fmla="*/ 27 h 121"/>
                <a:gd name="T22" fmla="*/ 24 w 89"/>
                <a:gd name="T23" fmla="*/ 55 h 121"/>
                <a:gd name="T24" fmla="*/ 24 w 89"/>
                <a:gd name="T25" fmla="*/ 56 h 121"/>
                <a:gd name="T26" fmla="*/ 24 w 89"/>
                <a:gd name="T27" fmla="*/ 112 h 121"/>
                <a:gd name="T28" fmla="*/ 33 w 89"/>
                <a:gd name="T29" fmla="*/ 121 h 121"/>
                <a:gd name="T30" fmla="*/ 41 w 89"/>
                <a:gd name="T31" fmla="*/ 112 h 121"/>
                <a:gd name="T32" fmla="*/ 41 w 89"/>
                <a:gd name="T33" fmla="*/ 65 h 121"/>
                <a:gd name="T34" fmla="*/ 48 w 89"/>
                <a:gd name="T35" fmla="*/ 65 h 121"/>
                <a:gd name="T36" fmla="*/ 48 w 89"/>
                <a:gd name="T37" fmla="*/ 112 h 121"/>
                <a:gd name="T38" fmla="*/ 57 w 89"/>
                <a:gd name="T39" fmla="*/ 121 h 121"/>
                <a:gd name="T40" fmla="*/ 65 w 89"/>
                <a:gd name="T41" fmla="*/ 112 h 121"/>
                <a:gd name="T42" fmla="*/ 65 w 89"/>
                <a:gd name="T43" fmla="*/ 56 h 121"/>
                <a:gd name="T44" fmla="*/ 65 w 89"/>
                <a:gd name="T45" fmla="*/ 55 h 121"/>
                <a:gd name="T46" fmla="*/ 65 w 89"/>
                <a:gd name="T47" fmla="*/ 27 h 121"/>
                <a:gd name="T48" fmla="*/ 76 w 89"/>
                <a:gd name="T49" fmla="*/ 50 h 121"/>
                <a:gd name="T50" fmla="*/ 85 w 89"/>
                <a:gd name="T51" fmla="*/ 53 h 121"/>
                <a:gd name="T52" fmla="*/ 88 w 89"/>
                <a:gd name="T53"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89" h="121">
                  <a:moveTo>
                    <a:pt x="88" y="44"/>
                  </a:moveTo>
                  <a:cubicBezTo>
                    <a:pt x="68" y="4"/>
                    <a:pt x="68" y="4"/>
                    <a:pt x="68" y="4"/>
                  </a:cubicBezTo>
                  <a:cubicBezTo>
                    <a:pt x="67" y="1"/>
                    <a:pt x="64" y="0"/>
                    <a:pt x="61" y="0"/>
                  </a:cubicBezTo>
                  <a:cubicBezTo>
                    <a:pt x="56" y="0"/>
                    <a:pt x="56" y="0"/>
                    <a:pt x="56" y="0"/>
                  </a:cubicBezTo>
                  <a:cubicBezTo>
                    <a:pt x="33" y="0"/>
                    <a:pt x="33" y="0"/>
                    <a:pt x="33" y="0"/>
                  </a:cubicBezTo>
                  <a:cubicBezTo>
                    <a:pt x="28" y="0"/>
                    <a:pt x="28" y="0"/>
                    <a:pt x="28" y="0"/>
                  </a:cubicBezTo>
                  <a:cubicBezTo>
                    <a:pt x="25" y="0"/>
                    <a:pt x="22" y="1"/>
                    <a:pt x="21" y="4"/>
                  </a:cubicBezTo>
                  <a:cubicBezTo>
                    <a:pt x="1" y="44"/>
                    <a:pt x="1" y="44"/>
                    <a:pt x="1" y="44"/>
                  </a:cubicBezTo>
                  <a:cubicBezTo>
                    <a:pt x="0" y="47"/>
                    <a:pt x="1" y="51"/>
                    <a:pt x="4" y="53"/>
                  </a:cubicBezTo>
                  <a:cubicBezTo>
                    <a:pt x="8" y="54"/>
                    <a:pt x="12" y="53"/>
                    <a:pt x="13" y="50"/>
                  </a:cubicBezTo>
                  <a:cubicBezTo>
                    <a:pt x="24" y="27"/>
                    <a:pt x="24" y="27"/>
                    <a:pt x="24" y="27"/>
                  </a:cubicBezTo>
                  <a:cubicBezTo>
                    <a:pt x="24" y="55"/>
                    <a:pt x="24" y="55"/>
                    <a:pt x="24" y="55"/>
                  </a:cubicBezTo>
                  <a:cubicBezTo>
                    <a:pt x="24" y="56"/>
                    <a:pt x="24" y="56"/>
                    <a:pt x="24" y="56"/>
                  </a:cubicBezTo>
                  <a:cubicBezTo>
                    <a:pt x="24" y="112"/>
                    <a:pt x="24" y="112"/>
                    <a:pt x="24" y="112"/>
                  </a:cubicBezTo>
                  <a:cubicBezTo>
                    <a:pt x="24" y="117"/>
                    <a:pt x="28" y="121"/>
                    <a:pt x="33" y="121"/>
                  </a:cubicBezTo>
                  <a:cubicBezTo>
                    <a:pt x="37" y="121"/>
                    <a:pt x="41" y="117"/>
                    <a:pt x="41" y="112"/>
                  </a:cubicBezTo>
                  <a:cubicBezTo>
                    <a:pt x="41" y="65"/>
                    <a:pt x="41" y="65"/>
                    <a:pt x="41" y="65"/>
                  </a:cubicBezTo>
                  <a:cubicBezTo>
                    <a:pt x="48" y="65"/>
                    <a:pt x="48" y="65"/>
                    <a:pt x="48" y="65"/>
                  </a:cubicBezTo>
                  <a:cubicBezTo>
                    <a:pt x="48" y="112"/>
                    <a:pt x="48" y="112"/>
                    <a:pt x="48" y="112"/>
                  </a:cubicBezTo>
                  <a:cubicBezTo>
                    <a:pt x="48" y="117"/>
                    <a:pt x="52" y="121"/>
                    <a:pt x="57" y="121"/>
                  </a:cubicBezTo>
                  <a:cubicBezTo>
                    <a:pt x="61" y="121"/>
                    <a:pt x="65" y="117"/>
                    <a:pt x="65" y="112"/>
                  </a:cubicBezTo>
                  <a:cubicBezTo>
                    <a:pt x="65" y="56"/>
                    <a:pt x="65" y="56"/>
                    <a:pt x="65" y="56"/>
                  </a:cubicBezTo>
                  <a:cubicBezTo>
                    <a:pt x="65" y="55"/>
                    <a:pt x="65" y="55"/>
                    <a:pt x="65" y="55"/>
                  </a:cubicBezTo>
                  <a:cubicBezTo>
                    <a:pt x="65" y="27"/>
                    <a:pt x="65" y="27"/>
                    <a:pt x="65" y="27"/>
                  </a:cubicBezTo>
                  <a:cubicBezTo>
                    <a:pt x="76" y="50"/>
                    <a:pt x="76" y="50"/>
                    <a:pt x="76" y="50"/>
                  </a:cubicBezTo>
                  <a:cubicBezTo>
                    <a:pt x="77" y="53"/>
                    <a:pt x="81" y="54"/>
                    <a:pt x="85" y="53"/>
                  </a:cubicBezTo>
                  <a:cubicBezTo>
                    <a:pt x="88" y="51"/>
                    <a:pt x="89" y="47"/>
                    <a:pt x="88"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42" name="Group 41" descr="male shape">
            <a:extLst>
              <a:ext uri="{FF2B5EF4-FFF2-40B4-BE49-F238E27FC236}">
                <a16:creationId xmlns:a16="http://schemas.microsoft.com/office/drawing/2014/main" id="{53168B81-47A6-4917-A77A-78632601FA2A}"/>
              </a:ext>
            </a:extLst>
          </p:cNvPr>
          <p:cNvGrpSpPr/>
          <p:nvPr userDrawn="1"/>
        </p:nvGrpSpPr>
        <p:grpSpPr>
          <a:xfrm>
            <a:off x="7668469" y="11844139"/>
            <a:ext cx="1505281" cy="949849"/>
            <a:chOff x="2107596" y="3784600"/>
            <a:chExt cx="286608" cy="496888"/>
          </a:xfrm>
          <a:solidFill>
            <a:schemeClr val="accent1"/>
          </a:solidFill>
        </p:grpSpPr>
        <p:sp>
          <p:nvSpPr>
            <p:cNvPr id="43" name="Oval 168">
              <a:extLst>
                <a:ext uri="{FF2B5EF4-FFF2-40B4-BE49-F238E27FC236}">
                  <a16:creationId xmlns:a16="http://schemas.microsoft.com/office/drawing/2014/main" id="{000D08AE-CC9E-4B04-8ED5-D7A9BA487B21}"/>
                </a:ext>
              </a:extLst>
            </p:cNvPr>
            <p:cNvSpPr>
              <a:spLocks noChangeArrowheads="1"/>
            </p:cNvSpPr>
            <p:nvPr userDrawn="1"/>
          </p:nvSpPr>
          <p:spPr bwMode="auto">
            <a:xfrm>
              <a:off x="2204187" y="3784600"/>
              <a:ext cx="95008"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4" name="Freeform 169">
              <a:extLst>
                <a:ext uri="{FF2B5EF4-FFF2-40B4-BE49-F238E27FC236}">
                  <a16:creationId xmlns:a16="http://schemas.microsoft.com/office/drawing/2014/main" id="{53C43F4A-0A49-4769-81B1-5597E5AC7034}"/>
                </a:ext>
              </a:extLst>
            </p:cNvPr>
            <p:cNvSpPr>
              <a:spLocks/>
            </p:cNvSpPr>
            <p:nvPr userDrawn="1"/>
          </p:nvSpPr>
          <p:spPr bwMode="auto">
            <a:xfrm>
              <a:off x="2107596" y="3895725"/>
              <a:ext cx="286608" cy="385763"/>
            </a:xfrm>
            <a:custGeom>
              <a:avLst/>
              <a:gdLst>
                <a:gd name="T0" fmla="*/ 89 w 90"/>
                <a:gd name="T1" fmla="*/ 44 h 121"/>
                <a:gd name="T2" fmla="*/ 69 w 90"/>
                <a:gd name="T3" fmla="*/ 4 h 121"/>
                <a:gd name="T4" fmla="*/ 62 w 90"/>
                <a:gd name="T5" fmla="*/ 0 h 121"/>
                <a:gd name="T6" fmla="*/ 57 w 90"/>
                <a:gd name="T7" fmla="*/ 0 h 121"/>
                <a:gd name="T8" fmla="*/ 34 w 90"/>
                <a:gd name="T9" fmla="*/ 0 h 121"/>
                <a:gd name="T10" fmla="*/ 28 w 90"/>
                <a:gd name="T11" fmla="*/ 0 h 121"/>
                <a:gd name="T12" fmla="*/ 21 w 90"/>
                <a:gd name="T13" fmla="*/ 4 h 121"/>
                <a:gd name="T14" fmla="*/ 2 w 90"/>
                <a:gd name="T15" fmla="*/ 44 h 121"/>
                <a:gd name="T16" fmla="*/ 5 w 90"/>
                <a:gd name="T17" fmla="*/ 53 h 121"/>
                <a:gd name="T18" fmla="*/ 14 w 90"/>
                <a:gd name="T19" fmla="*/ 50 h 121"/>
                <a:gd name="T20" fmla="*/ 25 w 90"/>
                <a:gd name="T21" fmla="*/ 27 h 121"/>
                <a:gd name="T22" fmla="*/ 25 w 90"/>
                <a:gd name="T23" fmla="*/ 55 h 121"/>
                <a:gd name="T24" fmla="*/ 25 w 90"/>
                <a:gd name="T25" fmla="*/ 56 h 121"/>
                <a:gd name="T26" fmla="*/ 25 w 90"/>
                <a:gd name="T27" fmla="*/ 112 h 121"/>
                <a:gd name="T28" fmla="*/ 33 w 90"/>
                <a:gd name="T29" fmla="*/ 121 h 121"/>
                <a:gd name="T30" fmla="*/ 42 w 90"/>
                <a:gd name="T31" fmla="*/ 112 h 121"/>
                <a:gd name="T32" fmla="*/ 42 w 90"/>
                <a:gd name="T33" fmla="*/ 65 h 121"/>
                <a:gd name="T34" fmla="*/ 49 w 90"/>
                <a:gd name="T35" fmla="*/ 65 h 121"/>
                <a:gd name="T36" fmla="*/ 49 w 90"/>
                <a:gd name="T37" fmla="*/ 112 h 121"/>
                <a:gd name="T38" fmla="*/ 57 w 90"/>
                <a:gd name="T39" fmla="*/ 121 h 121"/>
                <a:gd name="T40" fmla="*/ 65 w 90"/>
                <a:gd name="T41" fmla="*/ 112 h 121"/>
                <a:gd name="T42" fmla="*/ 65 w 90"/>
                <a:gd name="T43" fmla="*/ 56 h 121"/>
                <a:gd name="T44" fmla="*/ 65 w 90"/>
                <a:gd name="T45" fmla="*/ 55 h 121"/>
                <a:gd name="T46" fmla="*/ 65 w 90"/>
                <a:gd name="T47" fmla="*/ 27 h 121"/>
                <a:gd name="T48" fmla="*/ 77 w 90"/>
                <a:gd name="T49" fmla="*/ 50 h 121"/>
                <a:gd name="T50" fmla="*/ 85 w 90"/>
                <a:gd name="T51" fmla="*/ 53 h 121"/>
                <a:gd name="T52" fmla="*/ 89 w 90"/>
                <a:gd name="T53"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0" h="121">
                  <a:moveTo>
                    <a:pt x="89" y="44"/>
                  </a:moveTo>
                  <a:cubicBezTo>
                    <a:pt x="69" y="4"/>
                    <a:pt x="69" y="4"/>
                    <a:pt x="69" y="4"/>
                  </a:cubicBezTo>
                  <a:cubicBezTo>
                    <a:pt x="68" y="1"/>
                    <a:pt x="65" y="0"/>
                    <a:pt x="62" y="0"/>
                  </a:cubicBezTo>
                  <a:cubicBezTo>
                    <a:pt x="57" y="0"/>
                    <a:pt x="57" y="0"/>
                    <a:pt x="57" y="0"/>
                  </a:cubicBezTo>
                  <a:cubicBezTo>
                    <a:pt x="34" y="0"/>
                    <a:pt x="34" y="0"/>
                    <a:pt x="34" y="0"/>
                  </a:cubicBezTo>
                  <a:cubicBezTo>
                    <a:pt x="28" y="0"/>
                    <a:pt x="28" y="0"/>
                    <a:pt x="28" y="0"/>
                  </a:cubicBezTo>
                  <a:cubicBezTo>
                    <a:pt x="26" y="0"/>
                    <a:pt x="23" y="1"/>
                    <a:pt x="21" y="4"/>
                  </a:cubicBezTo>
                  <a:cubicBezTo>
                    <a:pt x="2" y="44"/>
                    <a:pt x="2" y="44"/>
                    <a:pt x="2" y="44"/>
                  </a:cubicBezTo>
                  <a:cubicBezTo>
                    <a:pt x="0" y="47"/>
                    <a:pt x="2" y="51"/>
                    <a:pt x="5" y="53"/>
                  </a:cubicBezTo>
                  <a:cubicBezTo>
                    <a:pt x="8" y="54"/>
                    <a:pt x="12" y="53"/>
                    <a:pt x="14" y="50"/>
                  </a:cubicBezTo>
                  <a:cubicBezTo>
                    <a:pt x="25" y="27"/>
                    <a:pt x="25" y="27"/>
                    <a:pt x="25" y="27"/>
                  </a:cubicBezTo>
                  <a:cubicBezTo>
                    <a:pt x="25" y="55"/>
                    <a:pt x="25" y="55"/>
                    <a:pt x="25" y="55"/>
                  </a:cubicBezTo>
                  <a:cubicBezTo>
                    <a:pt x="25" y="56"/>
                    <a:pt x="25" y="56"/>
                    <a:pt x="25" y="56"/>
                  </a:cubicBezTo>
                  <a:cubicBezTo>
                    <a:pt x="25" y="112"/>
                    <a:pt x="25" y="112"/>
                    <a:pt x="25" y="112"/>
                  </a:cubicBezTo>
                  <a:cubicBezTo>
                    <a:pt x="25" y="117"/>
                    <a:pt x="29" y="121"/>
                    <a:pt x="33" y="121"/>
                  </a:cubicBezTo>
                  <a:cubicBezTo>
                    <a:pt x="38" y="121"/>
                    <a:pt x="42" y="117"/>
                    <a:pt x="42" y="112"/>
                  </a:cubicBezTo>
                  <a:cubicBezTo>
                    <a:pt x="42" y="65"/>
                    <a:pt x="42" y="65"/>
                    <a:pt x="42" y="65"/>
                  </a:cubicBezTo>
                  <a:cubicBezTo>
                    <a:pt x="49" y="65"/>
                    <a:pt x="49" y="65"/>
                    <a:pt x="49" y="65"/>
                  </a:cubicBezTo>
                  <a:cubicBezTo>
                    <a:pt x="49" y="112"/>
                    <a:pt x="49" y="112"/>
                    <a:pt x="49" y="112"/>
                  </a:cubicBezTo>
                  <a:cubicBezTo>
                    <a:pt x="49" y="117"/>
                    <a:pt x="53" y="121"/>
                    <a:pt x="57" y="121"/>
                  </a:cubicBezTo>
                  <a:cubicBezTo>
                    <a:pt x="62" y="121"/>
                    <a:pt x="65" y="117"/>
                    <a:pt x="65" y="112"/>
                  </a:cubicBezTo>
                  <a:cubicBezTo>
                    <a:pt x="65" y="56"/>
                    <a:pt x="65" y="56"/>
                    <a:pt x="65" y="56"/>
                  </a:cubicBezTo>
                  <a:cubicBezTo>
                    <a:pt x="65" y="55"/>
                    <a:pt x="65" y="55"/>
                    <a:pt x="65" y="55"/>
                  </a:cubicBezTo>
                  <a:cubicBezTo>
                    <a:pt x="65" y="27"/>
                    <a:pt x="65" y="27"/>
                    <a:pt x="65" y="27"/>
                  </a:cubicBezTo>
                  <a:cubicBezTo>
                    <a:pt x="77" y="50"/>
                    <a:pt x="77" y="50"/>
                    <a:pt x="77" y="50"/>
                  </a:cubicBezTo>
                  <a:cubicBezTo>
                    <a:pt x="78" y="53"/>
                    <a:pt x="82" y="54"/>
                    <a:pt x="85" y="53"/>
                  </a:cubicBezTo>
                  <a:cubicBezTo>
                    <a:pt x="89" y="51"/>
                    <a:pt x="90" y="47"/>
                    <a:pt x="89"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45" name="Group 44" descr="male shape">
            <a:extLst>
              <a:ext uri="{FF2B5EF4-FFF2-40B4-BE49-F238E27FC236}">
                <a16:creationId xmlns:a16="http://schemas.microsoft.com/office/drawing/2014/main" id="{54524FC9-A498-46AA-A520-B53982BC67DF}"/>
              </a:ext>
            </a:extLst>
          </p:cNvPr>
          <p:cNvGrpSpPr/>
          <p:nvPr userDrawn="1"/>
        </p:nvGrpSpPr>
        <p:grpSpPr>
          <a:xfrm>
            <a:off x="9202919" y="11844139"/>
            <a:ext cx="1496962" cy="949847"/>
            <a:chOff x="2413205" y="3784600"/>
            <a:chExt cx="285024" cy="496888"/>
          </a:xfrm>
          <a:solidFill>
            <a:schemeClr val="accent4"/>
          </a:solidFill>
        </p:grpSpPr>
        <p:sp>
          <p:nvSpPr>
            <p:cNvPr id="46" name="Oval 170">
              <a:extLst>
                <a:ext uri="{FF2B5EF4-FFF2-40B4-BE49-F238E27FC236}">
                  <a16:creationId xmlns:a16="http://schemas.microsoft.com/office/drawing/2014/main" id="{19535CB8-B8AE-4296-8993-01927AD713C3}"/>
                </a:ext>
              </a:extLst>
            </p:cNvPr>
            <p:cNvSpPr>
              <a:spLocks noChangeArrowheads="1"/>
            </p:cNvSpPr>
            <p:nvPr userDrawn="1"/>
          </p:nvSpPr>
          <p:spPr bwMode="auto">
            <a:xfrm>
              <a:off x="2508213" y="3784600"/>
              <a:ext cx="95008"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7" name="Freeform 171">
              <a:extLst>
                <a:ext uri="{FF2B5EF4-FFF2-40B4-BE49-F238E27FC236}">
                  <a16:creationId xmlns:a16="http://schemas.microsoft.com/office/drawing/2014/main" id="{89F3AC65-198B-480C-BFC8-917E656CBF14}"/>
                </a:ext>
              </a:extLst>
            </p:cNvPr>
            <p:cNvSpPr>
              <a:spLocks/>
            </p:cNvSpPr>
            <p:nvPr userDrawn="1"/>
          </p:nvSpPr>
          <p:spPr bwMode="auto">
            <a:xfrm>
              <a:off x="2413205" y="3895725"/>
              <a:ext cx="285024" cy="385763"/>
            </a:xfrm>
            <a:custGeom>
              <a:avLst/>
              <a:gdLst>
                <a:gd name="T0" fmla="*/ 88 w 90"/>
                <a:gd name="T1" fmla="*/ 44 h 121"/>
                <a:gd name="T2" fmla="*/ 69 w 90"/>
                <a:gd name="T3" fmla="*/ 4 h 121"/>
                <a:gd name="T4" fmla="*/ 62 w 90"/>
                <a:gd name="T5" fmla="*/ 0 h 121"/>
                <a:gd name="T6" fmla="*/ 57 w 90"/>
                <a:gd name="T7" fmla="*/ 0 h 121"/>
                <a:gd name="T8" fmla="*/ 34 w 90"/>
                <a:gd name="T9" fmla="*/ 0 h 121"/>
                <a:gd name="T10" fmla="*/ 28 w 90"/>
                <a:gd name="T11" fmla="*/ 0 h 121"/>
                <a:gd name="T12" fmla="*/ 21 w 90"/>
                <a:gd name="T13" fmla="*/ 4 h 121"/>
                <a:gd name="T14" fmla="*/ 2 w 90"/>
                <a:gd name="T15" fmla="*/ 44 h 121"/>
                <a:gd name="T16" fmla="*/ 5 w 90"/>
                <a:gd name="T17" fmla="*/ 53 h 121"/>
                <a:gd name="T18" fmla="*/ 14 w 90"/>
                <a:gd name="T19" fmla="*/ 50 h 121"/>
                <a:gd name="T20" fmla="*/ 25 w 90"/>
                <a:gd name="T21" fmla="*/ 27 h 121"/>
                <a:gd name="T22" fmla="*/ 25 w 90"/>
                <a:gd name="T23" fmla="*/ 55 h 121"/>
                <a:gd name="T24" fmla="*/ 25 w 90"/>
                <a:gd name="T25" fmla="*/ 56 h 121"/>
                <a:gd name="T26" fmla="*/ 25 w 90"/>
                <a:gd name="T27" fmla="*/ 112 h 121"/>
                <a:gd name="T28" fmla="*/ 33 w 90"/>
                <a:gd name="T29" fmla="*/ 121 h 121"/>
                <a:gd name="T30" fmla="*/ 41 w 90"/>
                <a:gd name="T31" fmla="*/ 112 h 121"/>
                <a:gd name="T32" fmla="*/ 41 w 90"/>
                <a:gd name="T33" fmla="*/ 65 h 121"/>
                <a:gd name="T34" fmla="*/ 49 w 90"/>
                <a:gd name="T35" fmla="*/ 65 h 121"/>
                <a:gd name="T36" fmla="*/ 49 w 90"/>
                <a:gd name="T37" fmla="*/ 112 h 121"/>
                <a:gd name="T38" fmla="*/ 57 w 90"/>
                <a:gd name="T39" fmla="*/ 121 h 121"/>
                <a:gd name="T40" fmla="*/ 65 w 90"/>
                <a:gd name="T41" fmla="*/ 112 h 121"/>
                <a:gd name="T42" fmla="*/ 65 w 90"/>
                <a:gd name="T43" fmla="*/ 56 h 121"/>
                <a:gd name="T44" fmla="*/ 65 w 90"/>
                <a:gd name="T45" fmla="*/ 55 h 121"/>
                <a:gd name="T46" fmla="*/ 65 w 90"/>
                <a:gd name="T47" fmla="*/ 27 h 121"/>
                <a:gd name="T48" fmla="*/ 76 w 90"/>
                <a:gd name="T49" fmla="*/ 50 h 121"/>
                <a:gd name="T50" fmla="*/ 85 w 90"/>
                <a:gd name="T51" fmla="*/ 53 h 121"/>
                <a:gd name="T52" fmla="*/ 88 w 90"/>
                <a:gd name="T53"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0" h="121">
                  <a:moveTo>
                    <a:pt x="88" y="44"/>
                  </a:moveTo>
                  <a:cubicBezTo>
                    <a:pt x="69" y="4"/>
                    <a:pt x="69" y="4"/>
                    <a:pt x="69" y="4"/>
                  </a:cubicBezTo>
                  <a:cubicBezTo>
                    <a:pt x="68" y="1"/>
                    <a:pt x="65" y="0"/>
                    <a:pt x="62" y="0"/>
                  </a:cubicBezTo>
                  <a:cubicBezTo>
                    <a:pt x="57" y="0"/>
                    <a:pt x="57" y="0"/>
                    <a:pt x="57" y="0"/>
                  </a:cubicBezTo>
                  <a:cubicBezTo>
                    <a:pt x="34" y="0"/>
                    <a:pt x="34" y="0"/>
                    <a:pt x="34" y="0"/>
                  </a:cubicBezTo>
                  <a:cubicBezTo>
                    <a:pt x="28" y="0"/>
                    <a:pt x="28" y="0"/>
                    <a:pt x="28" y="0"/>
                  </a:cubicBezTo>
                  <a:cubicBezTo>
                    <a:pt x="26" y="0"/>
                    <a:pt x="23" y="1"/>
                    <a:pt x="21" y="4"/>
                  </a:cubicBezTo>
                  <a:cubicBezTo>
                    <a:pt x="2" y="44"/>
                    <a:pt x="2" y="44"/>
                    <a:pt x="2" y="44"/>
                  </a:cubicBezTo>
                  <a:cubicBezTo>
                    <a:pt x="0" y="47"/>
                    <a:pt x="2" y="51"/>
                    <a:pt x="5" y="53"/>
                  </a:cubicBezTo>
                  <a:cubicBezTo>
                    <a:pt x="8" y="54"/>
                    <a:pt x="12" y="53"/>
                    <a:pt x="14" y="50"/>
                  </a:cubicBezTo>
                  <a:cubicBezTo>
                    <a:pt x="25" y="27"/>
                    <a:pt x="25" y="27"/>
                    <a:pt x="25" y="27"/>
                  </a:cubicBezTo>
                  <a:cubicBezTo>
                    <a:pt x="25" y="55"/>
                    <a:pt x="25" y="55"/>
                    <a:pt x="25" y="55"/>
                  </a:cubicBezTo>
                  <a:cubicBezTo>
                    <a:pt x="25" y="56"/>
                    <a:pt x="25" y="56"/>
                    <a:pt x="25" y="56"/>
                  </a:cubicBezTo>
                  <a:cubicBezTo>
                    <a:pt x="25" y="112"/>
                    <a:pt x="25" y="112"/>
                    <a:pt x="25" y="112"/>
                  </a:cubicBezTo>
                  <a:cubicBezTo>
                    <a:pt x="25" y="117"/>
                    <a:pt x="29" y="121"/>
                    <a:pt x="33" y="121"/>
                  </a:cubicBezTo>
                  <a:cubicBezTo>
                    <a:pt x="38" y="121"/>
                    <a:pt x="41" y="117"/>
                    <a:pt x="41" y="112"/>
                  </a:cubicBezTo>
                  <a:cubicBezTo>
                    <a:pt x="41" y="65"/>
                    <a:pt x="41" y="65"/>
                    <a:pt x="41" y="65"/>
                  </a:cubicBezTo>
                  <a:cubicBezTo>
                    <a:pt x="49" y="65"/>
                    <a:pt x="49" y="65"/>
                    <a:pt x="49" y="65"/>
                  </a:cubicBezTo>
                  <a:cubicBezTo>
                    <a:pt x="49" y="112"/>
                    <a:pt x="49" y="112"/>
                    <a:pt x="49" y="112"/>
                  </a:cubicBezTo>
                  <a:cubicBezTo>
                    <a:pt x="49" y="117"/>
                    <a:pt x="53" y="121"/>
                    <a:pt x="57" y="121"/>
                  </a:cubicBezTo>
                  <a:cubicBezTo>
                    <a:pt x="62" y="121"/>
                    <a:pt x="65" y="117"/>
                    <a:pt x="65" y="112"/>
                  </a:cubicBezTo>
                  <a:cubicBezTo>
                    <a:pt x="65" y="56"/>
                    <a:pt x="65" y="56"/>
                    <a:pt x="65" y="56"/>
                  </a:cubicBezTo>
                  <a:cubicBezTo>
                    <a:pt x="65" y="55"/>
                    <a:pt x="65" y="55"/>
                    <a:pt x="65" y="55"/>
                  </a:cubicBezTo>
                  <a:cubicBezTo>
                    <a:pt x="65" y="27"/>
                    <a:pt x="65" y="27"/>
                    <a:pt x="65" y="27"/>
                  </a:cubicBezTo>
                  <a:cubicBezTo>
                    <a:pt x="76" y="50"/>
                    <a:pt x="76" y="50"/>
                    <a:pt x="76" y="50"/>
                  </a:cubicBezTo>
                  <a:cubicBezTo>
                    <a:pt x="78" y="53"/>
                    <a:pt x="82" y="54"/>
                    <a:pt x="85" y="53"/>
                  </a:cubicBezTo>
                  <a:cubicBezTo>
                    <a:pt x="89" y="51"/>
                    <a:pt x="90" y="47"/>
                    <a:pt x="88"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51" name="Group 50" descr="male shape">
            <a:extLst>
              <a:ext uri="{FF2B5EF4-FFF2-40B4-BE49-F238E27FC236}">
                <a16:creationId xmlns:a16="http://schemas.microsoft.com/office/drawing/2014/main" id="{5753AAA6-3FC3-4BD8-AEEB-AF31820732A8}"/>
              </a:ext>
            </a:extLst>
          </p:cNvPr>
          <p:cNvGrpSpPr/>
          <p:nvPr userDrawn="1"/>
        </p:nvGrpSpPr>
        <p:grpSpPr>
          <a:xfrm>
            <a:off x="11681350" y="11844139"/>
            <a:ext cx="1496962" cy="949847"/>
            <a:chOff x="3022841" y="3784600"/>
            <a:chExt cx="285024" cy="496888"/>
          </a:xfrm>
          <a:solidFill>
            <a:schemeClr val="accent1"/>
          </a:solidFill>
        </p:grpSpPr>
        <p:sp>
          <p:nvSpPr>
            <p:cNvPr id="52" name="Oval 174">
              <a:extLst>
                <a:ext uri="{FF2B5EF4-FFF2-40B4-BE49-F238E27FC236}">
                  <a16:creationId xmlns:a16="http://schemas.microsoft.com/office/drawing/2014/main" id="{37ADD4D7-7FE6-482C-A18E-D4D5405B38BA}"/>
                </a:ext>
              </a:extLst>
            </p:cNvPr>
            <p:cNvSpPr>
              <a:spLocks noChangeArrowheads="1"/>
            </p:cNvSpPr>
            <p:nvPr userDrawn="1"/>
          </p:nvSpPr>
          <p:spPr bwMode="auto">
            <a:xfrm>
              <a:off x="3117849" y="3784600"/>
              <a:ext cx="95008"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3" name="Freeform 175">
              <a:extLst>
                <a:ext uri="{FF2B5EF4-FFF2-40B4-BE49-F238E27FC236}">
                  <a16:creationId xmlns:a16="http://schemas.microsoft.com/office/drawing/2014/main" id="{0D55CE92-057B-4399-AA87-41A56999D81E}"/>
                </a:ext>
              </a:extLst>
            </p:cNvPr>
            <p:cNvSpPr>
              <a:spLocks/>
            </p:cNvSpPr>
            <p:nvPr userDrawn="1"/>
          </p:nvSpPr>
          <p:spPr bwMode="auto">
            <a:xfrm>
              <a:off x="3022841" y="3895725"/>
              <a:ext cx="285024" cy="385763"/>
            </a:xfrm>
            <a:custGeom>
              <a:avLst/>
              <a:gdLst>
                <a:gd name="T0" fmla="*/ 88 w 90"/>
                <a:gd name="T1" fmla="*/ 44 h 121"/>
                <a:gd name="T2" fmla="*/ 69 w 90"/>
                <a:gd name="T3" fmla="*/ 4 h 121"/>
                <a:gd name="T4" fmla="*/ 62 w 90"/>
                <a:gd name="T5" fmla="*/ 0 h 121"/>
                <a:gd name="T6" fmla="*/ 56 w 90"/>
                <a:gd name="T7" fmla="*/ 0 h 121"/>
                <a:gd name="T8" fmla="*/ 34 w 90"/>
                <a:gd name="T9" fmla="*/ 0 h 121"/>
                <a:gd name="T10" fmla="*/ 28 w 90"/>
                <a:gd name="T11" fmla="*/ 0 h 121"/>
                <a:gd name="T12" fmla="*/ 21 w 90"/>
                <a:gd name="T13" fmla="*/ 4 h 121"/>
                <a:gd name="T14" fmla="*/ 2 w 90"/>
                <a:gd name="T15" fmla="*/ 44 h 121"/>
                <a:gd name="T16" fmla="*/ 5 w 90"/>
                <a:gd name="T17" fmla="*/ 53 h 121"/>
                <a:gd name="T18" fmla="*/ 14 w 90"/>
                <a:gd name="T19" fmla="*/ 50 h 121"/>
                <a:gd name="T20" fmla="*/ 25 w 90"/>
                <a:gd name="T21" fmla="*/ 27 h 121"/>
                <a:gd name="T22" fmla="*/ 25 w 90"/>
                <a:gd name="T23" fmla="*/ 55 h 121"/>
                <a:gd name="T24" fmla="*/ 25 w 90"/>
                <a:gd name="T25" fmla="*/ 56 h 121"/>
                <a:gd name="T26" fmla="*/ 25 w 90"/>
                <a:gd name="T27" fmla="*/ 112 h 121"/>
                <a:gd name="T28" fmla="*/ 33 w 90"/>
                <a:gd name="T29" fmla="*/ 121 h 121"/>
                <a:gd name="T30" fmla="*/ 41 w 90"/>
                <a:gd name="T31" fmla="*/ 112 h 121"/>
                <a:gd name="T32" fmla="*/ 41 w 90"/>
                <a:gd name="T33" fmla="*/ 65 h 121"/>
                <a:gd name="T34" fmla="*/ 49 w 90"/>
                <a:gd name="T35" fmla="*/ 65 h 121"/>
                <a:gd name="T36" fmla="*/ 49 w 90"/>
                <a:gd name="T37" fmla="*/ 112 h 121"/>
                <a:gd name="T38" fmla="*/ 57 w 90"/>
                <a:gd name="T39" fmla="*/ 121 h 121"/>
                <a:gd name="T40" fmla="*/ 65 w 90"/>
                <a:gd name="T41" fmla="*/ 112 h 121"/>
                <a:gd name="T42" fmla="*/ 65 w 90"/>
                <a:gd name="T43" fmla="*/ 56 h 121"/>
                <a:gd name="T44" fmla="*/ 65 w 90"/>
                <a:gd name="T45" fmla="*/ 55 h 121"/>
                <a:gd name="T46" fmla="*/ 65 w 90"/>
                <a:gd name="T47" fmla="*/ 27 h 121"/>
                <a:gd name="T48" fmla="*/ 76 w 90"/>
                <a:gd name="T49" fmla="*/ 50 h 121"/>
                <a:gd name="T50" fmla="*/ 85 w 90"/>
                <a:gd name="T51" fmla="*/ 53 h 121"/>
                <a:gd name="T52" fmla="*/ 88 w 90"/>
                <a:gd name="T53"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0" h="121">
                  <a:moveTo>
                    <a:pt x="88" y="44"/>
                  </a:moveTo>
                  <a:cubicBezTo>
                    <a:pt x="69" y="4"/>
                    <a:pt x="69" y="4"/>
                    <a:pt x="69" y="4"/>
                  </a:cubicBezTo>
                  <a:cubicBezTo>
                    <a:pt x="68" y="1"/>
                    <a:pt x="65" y="0"/>
                    <a:pt x="62" y="0"/>
                  </a:cubicBezTo>
                  <a:cubicBezTo>
                    <a:pt x="56" y="0"/>
                    <a:pt x="56" y="0"/>
                    <a:pt x="56" y="0"/>
                  </a:cubicBezTo>
                  <a:cubicBezTo>
                    <a:pt x="34" y="0"/>
                    <a:pt x="34" y="0"/>
                    <a:pt x="34" y="0"/>
                  </a:cubicBezTo>
                  <a:cubicBezTo>
                    <a:pt x="28" y="0"/>
                    <a:pt x="28" y="0"/>
                    <a:pt x="28" y="0"/>
                  </a:cubicBezTo>
                  <a:cubicBezTo>
                    <a:pt x="25" y="0"/>
                    <a:pt x="23" y="1"/>
                    <a:pt x="21" y="4"/>
                  </a:cubicBezTo>
                  <a:cubicBezTo>
                    <a:pt x="2" y="44"/>
                    <a:pt x="2" y="44"/>
                    <a:pt x="2" y="44"/>
                  </a:cubicBezTo>
                  <a:cubicBezTo>
                    <a:pt x="0" y="47"/>
                    <a:pt x="2" y="51"/>
                    <a:pt x="5" y="53"/>
                  </a:cubicBezTo>
                  <a:cubicBezTo>
                    <a:pt x="8" y="54"/>
                    <a:pt x="12" y="53"/>
                    <a:pt x="14" y="50"/>
                  </a:cubicBezTo>
                  <a:cubicBezTo>
                    <a:pt x="25" y="27"/>
                    <a:pt x="25" y="27"/>
                    <a:pt x="25" y="27"/>
                  </a:cubicBezTo>
                  <a:cubicBezTo>
                    <a:pt x="25" y="55"/>
                    <a:pt x="25" y="55"/>
                    <a:pt x="25" y="55"/>
                  </a:cubicBezTo>
                  <a:cubicBezTo>
                    <a:pt x="25" y="56"/>
                    <a:pt x="25" y="56"/>
                    <a:pt x="25" y="56"/>
                  </a:cubicBezTo>
                  <a:cubicBezTo>
                    <a:pt x="25" y="112"/>
                    <a:pt x="25" y="112"/>
                    <a:pt x="25" y="112"/>
                  </a:cubicBezTo>
                  <a:cubicBezTo>
                    <a:pt x="25" y="117"/>
                    <a:pt x="29" y="121"/>
                    <a:pt x="33" y="121"/>
                  </a:cubicBezTo>
                  <a:cubicBezTo>
                    <a:pt x="38" y="121"/>
                    <a:pt x="41" y="117"/>
                    <a:pt x="41" y="112"/>
                  </a:cubicBezTo>
                  <a:cubicBezTo>
                    <a:pt x="41" y="65"/>
                    <a:pt x="41" y="65"/>
                    <a:pt x="41" y="65"/>
                  </a:cubicBezTo>
                  <a:cubicBezTo>
                    <a:pt x="49" y="65"/>
                    <a:pt x="49" y="65"/>
                    <a:pt x="49" y="65"/>
                  </a:cubicBezTo>
                  <a:cubicBezTo>
                    <a:pt x="49" y="112"/>
                    <a:pt x="49" y="112"/>
                    <a:pt x="49" y="112"/>
                  </a:cubicBezTo>
                  <a:cubicBezTo>
                    <a:pt x="49" y="117"/>
                    <a:pt x="53" y="121"/>
                    <a:pt x="57" y="121"/>
                  </a:cubicBezTo>
                  <a:cubicBezTo>
                    <a:pt x="62" y="121"/>
                    <a:pt x="65" y="117"/>
                    <a:pt x="65" y="112"/>
                  </a:cubicBezTo>
                  <a:cubicBezTo>
                    <a:pt x="65" y="56"/>
                    <a:pt x="65" y="56"/>
                    <a:pt x="65" y="56"/>
                  </a:cubicBezTo>
                  <a:cubicBezTo>
                    <a:pt x="65" y="55"/>
                    <a:pt x="65" y="55"/>
                    <a:pt x="65" y="55"/>
                  </a:cubicBezTo>
                  <a:cubicBezTo>
                    <a:pt x="65" y="27"/>
                    <a:pt x="65" y="27"/>
                    <a:pt x="65" y="27"/>
                  </a:cubicBezTo>
                  <a:cubicBezTo>
                    <a:pt x="76" y="50"/>
                    <a:pt x="76" y="50"/>
                    <a:pt x="76" y="50"/>
                  </a:cubicBezTo>
                  <a:cubicBezTo>
                    <a:pt x="78" y="53"/>
                    <a:pt x="82" y="54"/>
                    <a:pt x="85" y="53"/>
                  </a:cubicBezTo>
                  <a:cubicBezTo>
                    <a:pt x="89" y="51"/>
                    <a:pt x="90" y="47"/>
                    <a:pt x="88"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54" name="Group 53" descr="baby shape">
            <a:extLst>
              <a:ext uri="{FF2B5EF4-FFF2-40B4-BE49-F238E27FC236}">
                <a16:creationId xmlns:a16="http://schemas.microsoft.com/office/drawing/2014/main" id="{3597C9B3-31AD-4267-AC01-5DDD1702E62B}"/>
              </a:ext>
            </a:extLst>
          </p:cNvPr>
          <p:cNvGrpSpPr/>
          <p:nvPr userDrawn="1"/>
        </p:nvGrpSpPr>
        <p:grpSpPr>
          <a:xfrm>
            <a:off x="13207482" y="12159352"/>
            <a:ext cx="923130" cy="616036"/>
            <a:chOff x="3345868" y="3959225"/>
            <a:chExt cx="175765" cy="322263"/>
          </a:xfrm>
          <a:solidFill>
            <a:schemeClr val="accent1"/>
          </a:solidFill>
        </p:grpSpPr>
        <p:sp>
          <p:nvSpPr>
            <p:cNvPr id="55" name="Oval 176">
              <a:extLst>
                <a:ext uri="{FF2B5EF4-FFF2-40B4-BE49-F238E27FC236}">
                  <a16:creationId xmlns:a16="http://schemas.microsoft.com/office/drawing/2014/main" id="{3B078782-3E78-4C11-BD38-CD166B941FA3}"/>
                </a:ext>
              </a:extLst>
            </p:cNvPr>
            <p:cNvSpPr>
              <a:spLocks noChangeArrowheads="1"/>
            </p:cNvSpPr>
            <p:nvPr userDrawn="1"/>
          </p:nvSpPr>
          <p:spPr bwMode="auto">
            <a:xfrm>
              <a:off x="3396539" y="3959225"/>
              <a:ext cx="74423" cy="730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6" name="Freeform 177">
              <a:extLst>
                <a:ext uri="{FF2B5EF4-FFF2-40B4-BE49-F238E27FC236}">
                  <a16:creationId xmlns:a16="http://schemas.microsoft.com/office/drawing/2014/main" id="{5C0E1D81-FF48-4780-96A1-F2F4787AF111}"/>
                </a:ext>
              </a:extLst>
            </p:cNvPr>
            <p:cNvSpPr>
              <a:spLocks/>
            </p:cNvSpPr>
            <p:nvPr userDrawn="1"/>
          </p:nvSpPr>
          <p:spPr bwMode="auto">
            <a:xfrm>
              <a:off x="3345868" y="4041775"/>
              <a:ext cx="175765" cy="239713"/>
            </a:xfrm>
            <a:custGeom>
              <a:avLst/>
              <a:gdLst>
                <a:gd name="T0" fmla="*/ 54 w 55"/>
                <a:gd name="T1" fmla="*/ 27 h 75"/>
                <a:gd name="T2" fmla="*/ 42 w 55"/>
                <a:gd name="T3" fmla="*/ 3 h 75"/>
                <a:gd name="T4" fmla="*/ 38 w 55"/>
                <a:gd name="T5" fmla="*/ 0 h 75"/>
                <a:gd name="T6" fmla="*/ 34 w 55"/>
                <a:gd name="T7" fmla="*/ 0 h 75"/>
                <a:gd name="T8" fmla="*/ 20 w 55"/>
                <a:gd name="T9" fmla="*/ 0 h 75"/>
                <a:gd name="T10" fmla="*/ 17 w 55"/>
                <a:gd name="T11" fmla="*/ 0 h 75"/>
                <a:gd name="T12" fmla="*/ 13 w 55"/>
                <a:gd name="T13" fmla="*/ 3 h 75"/>
                <a:gd name="T14" fmla="*/ 1 w 55"/>
                <a:gd name="T15" fmla="*/ 27 h 75"/>
                <a:gd name="T16" fmla="*/ 3 w 55"/>
                <a:gd name="T17" fmla="*/ 33 h 75"/>
                <a:gd name="T18" fmla="*/ 8 w 55"/>
                <a:gd name="T19" fmla="*/ 31 h 75"/>
                <a:gd name="T20" fmla="*/ 15 w 55"/>
                <a:gd name="T21" fmla="*/ 17 h 75"/>
                <a:gd name="T22" fmla="*/ 15 w 55"/>
                <a:gd name="T23" fmla="*/ 34 h 75"/>
                <a:gd name="T24" fmla="*/ 15 w 55"/>
                <a:gd name="T25" fmla="*/ 35 h 75"/>
                <a:gd name="T26" fmla="*/ 15 w 55"/>
                <a:gd name="T27" fmla="*/ 70 h 75"/>
                <a:gd name="T28" fmla="*/ 20 w 55"/>
                <a:gd name="T29" fmla="*/ 75 h 75"/>
                <a:gd name="T30" fmla="*/ 25 w 55"/>
                <a:gd name="T31" fmla="*/ 70 h 75"/>
                <a:gd name="T32" fmla="*/ 25 w 55"/>
                <a:gd name="T33" fmla="*/ 40 h 75"/>
                <a:gd name="T34" fmla="*/ 30 w 55"/>
                <a:gd name="T35" fmla="*/ 40 h 75"/>
                <a:gd name="T36" fmla="*/ 30 w 55"/>
                <a:gd name="T37" fmla="*/ 70 h 75"/>
                <a:gd name="T38" fmla="*/ 35 w 55"/>
                <a:gd name="T39" fmla="*/ 75 h 75"/>
                <a:gd name="T40" fmla="*/ 40 w 55"/>
                <a:gd name="T41" fmla="*/ 70 h 75"/>
                <a:gd name="T42" fmla="*/ 40 w 55"/>
                <a:gd name="T43" fmla="*/ 35 h 75"/>
                <a:gd name="T44" fmla="*/ 40 w 55"/>
                <a:gd name="T45" fmla="*/ 34 h 75"/>
                <a:gd name="T46" fmla="*/ 40 w 55"/>
                <a:gd name="T47" fmla="*/ 17 h 75"/>
                <a:gd name="T48" fmla="*/ 47 w 55"/>
                <a:gd name="T49" fmla="*/ 31 h 75"/>
                <a:gd name="T50" fmla="*/ 52 w 55"/>
                <a:gd name="T51" fmla="*/ 33 h 75"/>
                <a:gd name="T52" fmla="*/ 54 w 55"/>
                <a:gd name="T53" fmla="*/ 27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5" h="75">
                  <a:moveTo>
                    <a:pt x="54" y="27"/>
                  </a:moveTo>
                  <a:cubicBezTo>
                    <a:pt x="42" y="3"/>
                    <a:pt x="42" y="3"/>
                    <a:pt x="42" y="3"/>
                  </a:cubicBezTo>
                  <a:cubicBezTo>
                    <a:pt x="41" y="1"/>
                    <a:pt x="39" y="0"/>
                    <a:pt x="38" y="0"/>
                  </a:cubicBezTo>
                  <a:cubicBezTo>
                    <a:pt x="34" y="0"/>
                    <a:pt x="34" y="0"/>
                    <a:pt x="34" y="0"/>
                  </a:cubicBezTo>
                  <a:cubicBezTo>
                    <a:pt x="20" y="0"/>
                    <a:pt x="20" y="0"/>
                    <a:pt x="20" y="0"/>
                  </a:cubicBezTo>
                  <a:cubicBezTo>
                    <a:pt x="17" y="0"/>
                    <a:pt x="17" y="0"/>
                    <a:pt x="17" y="0"/>
                  </a:cubicBezTo>
                  <a:cubicBezTo>
                    <a:pt x="15" y="0"/>
                    <a:pt x="13" y="1"/>
                    <a:pt x="13" y="3"/>
                  </a:cubicBezTo>
                  <a:cubicBezTo>
                    <a:pt x="1" y="27"/>
                    <a:pt x="1" y="27"/>
                    <a:pt x="1" y="27"/>
                  </a:cubicBezTo>
                  <a:cubicBezTo>
                    <a:pt x="0" y="29"/>
                    <a:pt x="1" y="32"/>
                    <a:pt x="3" y="33"/>
                  </a:cubicBezTo>
                  <a:cubicBezTo>
                    <a:pt x="5" y="34"/>
                    <a:pt x="7" y="33"/>
                    <a:pt x="8" y="31"/>
                  </a:cubicBezTo>
                  <a:cubicBezTo>
                    <a:pt x="15" y="17"/>
                    <a:pt x="15" y="17"/>
                    <a:pt x="15" y="17"/>
                  </a:cubicBezTo>
                  <a:cubicBezTo>
                    <a:pt x="15" y="34"/>
                    <a:pt x="15" y="34"/>
                    <a:pt x="15" y="34"/>
                  </a:cubicBezTo>
                  <a:cubicBezTo>
                    <a:pt x="15" y="35"/>
                    <a:pt x="15" y="35"/>
                    <a:pt x="15" y="35"/>
                  </a:cubicBezTo>
                  <a:cubicBezTo>
                    <a:pt x="15" y="70"/>
                    <a:pt x="15" y="70"/>
                    <a:pt x="15" y="70"/>
                  </a:cubicBezTo>
                  <a:cubicBezTo>
                    <a:pt x="15" y="72"/>
                    <a:pt x="17" y="75"/>
                    <a:pt x="20" y="75"/>
                  </a:cubicBezTo>
                  <a:cubicBezTo>
                    <a:pt x="23" y="75"/>
                    <a:pt x="25" y="72"/>
                    <a:pt x="25" y="70"/>
                  </a:cubicBezTo>
                  <a:cubicBezTo>
                    <a:pt x="25" y="40"/>
                    <a:pt x="25" y="40"/>
                    <a:pt x="25" y="40"/>
                  </a:cubicBezTo>
                  <a:cubicBezTo>
                    <a:pt x="30" y="40"/>
                    <a:pt x="30" y="40"/>
                    <a:pt x="30" y="40"/>
                  </a:cubicBezTo>
                  <a:cubicBezTo>
                    <a:pt x="30" y="70"/>
                    <a:pt x="30" y="70"/>
                    <a:pt x="30" y="70"/>
                  </a:cubicBezTo>
                  <a:cubicBezTo>
                    <a:pt x="30" y="72"/>
                    <a:pt x="32" y="75"/>
                    <a:pt x="35" y="75"/>
                  </a:cubicBezTo>
                  <a:cubicBezTo>
                    <a:pt x="37" y="75"/>
                    <a:pt x="40" y="72"/>
                    <a:pt x="40" y="70"/>
                  </a:cubicBezTo>
                  <a:cubicBezTo>
                    <a:pt x="40" y="35"/>
                    <a:pt x="40" y="35"/>
                    <a:pt x="40" y="35"/>
                  </a:cubicBezTo>
                  <a:cubicBezTo>
                    <a:pt x="40" y="34"/>
                    <a:pt x="40" y="34"/>
                    <a:pt x="40" y="34"/>
                  </a:cubicBezTo>
                  <a:cubicBezTo>
                    <a:pt x="40" y="17"/>
                    <a:pt x="40" y="17"/>
                    <a:pt x="40" y="17"/>
                  </a:cubicBezTo>
                  <a:cubicBezTo>
                    <a:pt x="47" y="31"/>
                    <a:pt x="47" y="31"/>
                    <a:pt x="47" y="31"/>
                  </a:cubicBezTo>
                  <a:cubicBezTo>
                    <a:pt x="48" y="33"/>
                    <a:pt x="50" y="34"/>
                    <a:pt x="52" y="33"/>
                  </a:cubicBezTo>
                  <a:cubicBezTo>
                    <a:pt x="54" y="32"/>
                    <a:pt x="55" y="29"/>
                    <a:pt x="54" y="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57" name="Group 56" descr="female shape">
            <a:extLst>
              <a:ext uri="{FF2B5EF4-FFF2-40B4-BE49-F238E27FC236}">
                <a16:creationId xmlns:a16="http://schemas.microsoft.com/office/drawing/2014/main" id="{1A2EBD89-8E53-458D-8C5F-A8DC5F1709F6}"/>
              </a:ext>
            </a:extLst>
          </p:cNvPr>
          <p:cNvGrpSpPr/>
          <p:nvPr userDrawn="1"/>
        </p:nvGrpSpPr>
        <p:grpSpPr>
          <a:xfrm>
            <a:off x="14159782" y="11844139"/>
            <a:ext cx="1413801" cy="949847"/>
            <a:chOff x="3565970" y="3784600"/>
            <a:chExt cx="269190" cy="496888"/>
          </a:xfrm>
          <a:solidFill>
            <a:schemeClr val="accent1"/>
          </a:solidFill>
        </p:grpSpPr>
        <p:sp>
          <p:nvSpPr>
            <p:cNvPr id="58" name="Oval 178">
              <a:extLst>
                <a:ext uri="{FF2B5EF4-FFF2-40B4-BE49-F238E27FC236}">
                  <a16:creationId xmlns:a16="http://schemas.microsoft.com/office/drawing/2014/main" id="{AE3B286D-2DC0-410D-9450-596CD93892CA}"/>
                </a:ext>
              </a:extLst>
            </p:cNvPr>
            <p:cNvSpPr>
              <a:spLocks noChangeArrowheads="1"/>
            </p:cNvSpPr>
            <p:nvPr userDrawn="1"/>
          </p:nvSpPr>
          <p:spPr bwMode="auto">
            <a:xfrm>
              <a:off x="3651477" y="3784600"/>
              <a:ext cx="98175"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9" name="Freeform 179">
              <a:extLst>
                <a:ext uri="{FF2B5EF4-FFF2-40B4-BE49-F238E27FC236}">
                  <a16:creationId xmlns:a16="http://schemas.microsoft.com/office/drawing/2014/main" id="{0BBACAD3-D709-46CC-BE7B-7971A558AF8F}"/>
                </a:ext>
              </a:extLst>
            </p:cNvPr>
            <p:cNvSpPr>
              <a:spLocks/>
            </p:cNvSpPr>
            <p:nvPr userDrawn="1"/>
          </p:nvSpPr>
          <p:spPr bwMode="auto">
            <a:xfrm>
              <a:off x="3565970" y="3895725"/>
              <a:ext cx="269190" cy="385763"/>
            </a:xfrm>
            <a:custGeom>
              <a:avLst/>
              <a:gdLst>
                <a:gd name="T0" fmla="*/ 83 w 85"/>
                <a:gd name="T1" fmla="*/ 44 h 121"/>
                <a:gd name="T2" fmla="*/ 64 w 85"/>
                <a:gd name="T3" fmla="*/ 4 h 121"/>
                <a:gd name="T4" fmla="*/ 57 w 85"/>
                <a:gd name="T5" fmla="*/ 0 h 121"/>
                <a:gd name="T6" fmla="*/ 56 w 85"/>
                <a:gd name="T7" fmla="*/ 0 h 121"/>
                <a:gd name="T8" fmla="*/ 52 w 85"/>
                <a:gd name="T9" fmla="*/ 0 h 121"/>
                <a:gd name="T10" fmla="*/ 33 w 85"/>
                <a:gd name="T11" fmla="*/ 0 h 121"/>
                <a:gd name="T12" fmla="*/ 29 w 85"/>
                <a:gd name="T13" fmla="*/ 0 h 121"/>
                <a:gd name="T14" fmla="*/ 28 w 85"/>
                <a:gd name="T15" fmla="*/ 0 h 121"/>
                <a:gd name="T16" fmla="*/ 21 w 85"/>
                <a:gd name="T17" fmla="*/ 4 h 121"/>
                <a:gd name="T18" fmla="*/ 2 w 85"/>
                <a:gd name="T19" fmla="*/ 44 h 121"/>
                <a:gd name="T20" fmla="*/ 5 w 85"/>
                <a:gd name="T21" fmla="*/ 53 h 121"/>
                <a:gd name="T22" fmla="*/ 14 w 85"/>
                <a:gd name="T23" fmla="*/ 50 h 121"/>
                <a:gd name="T24" fmla="*/ 26 w 85"/>
                <a:gd name="T25" fmla="*/ 25 h 121"/>
                <a:gd name="T26" fmla="*/ 26 w 85"/>
                <a:gd name="T27" fmla="*/ 40 h 121"/>
                <a:gd name="T28" fmla="*/ 13 w 85"/>
                <a:gd name="T29" fmla="*/ 72 h 121"/>
                <a:gd name="T30" fmla="*/ 16 w 85"/>
                <a:gd name="T31" fmla="*/ 77 h 121"/>
                <a:gd name="T32" fmla="*/ 27 w 85"/>
                <a:gd name="T33" fmla="*/ 77 h 121"/>
                <a:gd name="T34" fmla="*/ 27 w 85"/>
                <a:gd name="T35" fmla="*/ 114 h 121"/>
                <a:gd name="T36" fmla="*/ 34 w 85"/>
                <a:gd name="T37" fmla="*/ 121 h 121"/>
                <a:gd name="T38" fmla="*/ 40 w 85"/>
                <a:gd name="T39" fmla="*/ 114 h 121"/>
                <a:gd name="T40" fmla="*/ 40 w 85"/>
                <a:gd name="T41" fmla="*/ 77 h 121"/>
                <a:gd name="T42" fmla="*/ 44 w 85"/>
                <a:gd name="T43" fmla="*/ 77 h 121"/>
                <a:gd name="T44" fmla="*/ 44 w 85"/>
                <a:gd name="T45" fmla="*/ 114 h 121"/>
                <a:gd name="T46" fmla="*/ 51 w 85"/>
                <a:gd name="T47" fmla="*/ 121 h 121"/>
                <a:gd name="T48" fmla="*/ 58 w 85"/>
                <a:gd name="T49" fmla="*/ 114 h 121"/>
                <a:gd name="T50" fmla="*/ 58 w 85"/>
                <a:gd name="T51" fmla="*/ 77 h 121"/>
                <a:gd name="T52" fmla="*/ 69 w 85"/>
                <a:gd name="T53" fmla="*/ 77 h 121"/>
                <a:gd name="T54" fmla="*/ 72 w 85"/>
                <a:gd name="T55" fmla="*/ 72 h 121"/>
                <a:gd name="T56" fmla="*/ 58 w 85"/>
                <a:gd name="T57" fmla="*/ 40 h 121"/>
                <a:gd name="T58" fmla="*/ 59 w 85"/>
                <a:gd name="T59" fmla="*/ 25 h 121"/>
                <a:gd name="T60" fmla="*/ 71 w 85"/>
                <a:gd name="T61" fmla="*/ 50 h 121"/>
                <a:gd name="T62" fmla="*/ 80 w 85"/>
                <a:gd name="T63" fmla="*/ 53 h 121"/>
                <a:gd name="T64" fmla="*/ 83 w 85"/>
                <a:gd name="T65"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85" h="121">
                  <a:moveTo>
                    <a:pt x="83" y="44"/>
                  </a:moveTo>
                  <a:cubicBezTo>
                    <a:pt x="64" y="4"/>
                    <a:pt x="64" y="4"/>
                    <a:pt x="64" y="4"/>
                  </a:cubicBezTo>
                  <a:cubicBezTo>
                    <a:pt x="62" y="1"/>
                    <a:pt x="59" y="0"/>
                    <a:pt x="57" y="0"/>
                  </a:cubicBezTo>
                  <a:cubicBezTo>
                    <a:pt x="56" y="0"/>
                    <a:pt x="56" y="0"/>
                    <a:pt x="56" y="0"/>
                  </a:cubicBezTo>
                  <a:cubicBezTo>
                    <a:pt x="52" y="0"/>
                    <a:pt x="52" y="0"/>
                    <a:pt x="52" y="0"/>
                  </a:cubicBezTo>
                  <a:cubicBezTo>
                    <a:pt x="33" y="0"/>
                    <a:pt x="33" y="0"/>
                    <a:pt x="33" y="0"/>
                  </a:cubicBezTo>
                  <a:cubicBezTo>
                    <a:pt x="29" y="0"/>
                    <a:pt x="29" y="0"/>
                    <a:pt x="29" y="0"/>
                  </a:cubicBezTo>
                  <a:cubicBezTo>
                    <a:pt x="28" y="0"/>
                    <a:pt x="28" y="0"/>
                    <a:pt x="28" y="0"/>
                  </a:cubicBezTo>
                  <a:cubicBezTo>
                    <a:pt x="25" y="0"/>
                    <a:pt x="22" y="1"/>
                    <a:pt x="21" y="4"/>
                  </a:cubicBezTo>
                  <a:cubicBezTo>
                    <a:pt x="2" y="44"/>
                    <a:pt x="2" y="44"/>
                    <a:pt x="2" y="44"/>
                  </a:cubicBezTo>
                  <a:cubicBezTo>
                    <a:pt x="0" y="47"/>
                    <a:pt x="1" y="51"/>
                    <a:pt x="5" y="53"/>
                  </a:cubicBezTo>
                  <a:cubicBezTo>
                    <a:pt x="8" y="54"/>
                    <a:pt x="12" y="53"/>
                    <a:pt x="14" y="50"/>
                  </a:cubicBezTo>
                  <a:cubicBezTo>
                    <a:pt x="26" y="25"/>
                    <a:pt x="26" y="25"/>
                    <a:pt x="26" y="25"/>
                  </a:cubicBezTo>
                  <a:cubicBezTo>
                    <a:pt x="26" y="40"/>
                    <a:pt x="26" y="40"/>
                    <a:pt x="26" y="40"/>
                  </a:cubicBezTo>
                  <a:cubicBezTo>
                    <a:pt x="13" y="72"/>
                    <a:pt x="13" y="72"/>
                    <a:pt x="13" y="72"/>
                  </a:cubicBezTo>
                  <a:cubicBezTo>
                    <a:pt x="12" y="74"/>
                    <a:pt x="14" y="77"/>
                    <a:pt x="16" y="77"/>
                  </a:cubicBezTo>
                  <a:cubicBezTo>
                    <a:pt x="27" y="77"/>
                    <a:pt x="27" y="77"/>
                    <a:pt x="27" y="77"/>
                  </a:cubicBezTo>
                  <a:cubicBezTo>
                    <a:pt x="27" y="114"/>
                    <a:pt x="27" y="114"/>
                    <a:pt x="27" y="114"/>
                  </a:cubicBezTo>
                  <a:cubicBezTo>
                    <a:pt x="27" y="118"/>
                    <a:pt x="30" y="121"/>
                    <a:pt x="34" y="121"/>
                  </a:cubicBezTo>
                  <a:cubicBezTo>
                    <a:pt x="37" y="121"/>
                    <a:pt x="40" y="118"/>
                    <a:pt x="40" y="114"/>
                  </a:cubicBezTo>
                  <a:cubicBezTo>
                    <a:pt x="40" y="77"/>
                    <a:pt x="40" y="77"/>
                    <a:pt x="40" y="77"/>
                  </a:cubicBezTo>
                  <a:cubicBezTo>
                    <a:pt x="44" y="77"/>
                    <a:pt x="44" y="77"/>
                    <a:pt x="44" y="77"/>
                  </a:cubicBezTo>
                  <a:cubicBezTo>
                    <a:pt x="44" y="114"/>
                    <a:pt x="44" y="114"/>
                    <a:pt x="44" y="114"/>
                  </a:cubicBezTo>
                  <a:cubicBezTo>
                    <a:pt x="44" y="118"/>
                    <a:pt x="47" y="121"/>
                    <a:pt x="51" y="121"/>
                  </a:cubicBezTo>
                  <a:cubicBezTo>
                    <a:pt x="55" y="121"/>
                    <a:pt x="58" y="118"/>
                    <a:pt x="58" y="114"/>
                  </a:cubicBezTo>
                  <a:cubicBezTo>
                    <a:pt x="58" y="77"/>
                    <a:pt x="58" y="77"/>
                    <a:pt x="58" y="77"/>
                  </a:cubicBezTo>
                  <a:cubicBezTo>
                    <a:pt x="69" y="77"/>
                    <a:pt x="69" y="77"/>
                    <a:pt x="69" y="77"/>
                  </a:cubicBezTo>
                  <a:cubicBezTo>
                    <a:pt x="71" y="77"/>
                    <a:pt x="73" y="74"/>
                    <a:pt x="72" y="72"/>
                  </a:cubicBezTo>
                  <a:cubicBezTo>
                    <a:pt x="58" y="40"/>
                    <a:pt x="58" y="40"/>
                    <a:pt x="58" y="40"/>
                  </a:cubicBezTo>
                  <a:cubicBezTo>
                    <a:pt x="59" y="25"/>
                    <a:pt x="59" y="25"/>
                    <a:pt x="59" y="25"/>
                  </a:cubicBezTo>
                  <a:cubicBezTo>
                    <a:pt x="71" y="50"/>
                    <a:pt x="71" y="50"/>
                    <a:pt x="71" y="50"/>
                  </a:cubicBezTo>
                  <a:cubicBezTo>
                    <a:pt x="73" y="53"/>
                    <a:pt x="77" y="54"/>
                    <a:pt x="80" y="53"/>
                  </a:cubicBezTo>
                  <a:cubicBezTo>
                    <a:pt x="83" y="51"/>
                    <a:pt x="85" y="47"/>
                    <a:pt x="83"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60" name="Group 59" descr="female shape">
            <a:extLst>
              <a:ext uri="{FF2B5EF4-FFF2-40B4-BE49-F238E27FC236}">
                <a16:creationId xmlns:a16="http://schemas.microsoft.com/office/drawing/2014/main" id="{BAB1DFB8-AE98-42E3-A8A5-4041F4AFA47D}"/>
              </a:ext>
            </a:extLst>
          </p:cNvPr>
          <p:cNvGrpSpPr/>
          <p:nvPr userDrawn="1"/>
        </p:nvGrpSpPr>
        <p:grpSpPr>
          <a:xfrm>
            <a:off x="15602753" y="11844139"/>
            <a:ext cx="1422120" cy="949849"/>
            <a:chOff x="3869996" y="3784600"/>
            <a:chExt cx="270774" cy="496888"/>
          </a:xfrm>
          <a:solidFill>
            <a:schemeClr val="accent4"/>
          </a:solidFill>
        </p:grpSpPr>
        <p:sp>
          <p:nvSpPr>
            <p:cNvPr id="61" name="Oval 180">
              <a:extLst>
                <a:ext uri="{FF2B5EF4-FFF2-40B4-BE49-F238E27FC236}">
                  <a16:creationId xmlns:a16="http://schemas.microsoft.com/office/drawing/2014/main" id="{E1501AF2-AD82-408F-92AF-70E36C2C1DC9}"/>
                </a:ext>
              </a:extLst>
            </p:cNvPr>
            <p:cNvSpPr>
              <a:spLocks noChangeArrowheads="1"/>
            </p:cNvSpPr>
            <p:nvPr userDrawn="1"/>
          </p:nvSpPr>
          <p:spPr bwMode="auto">
            <a:xfrm>
              <a:off x="3955503" y="3784600"/>
              <a:ext cx="95008"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2" name="Freeform 181">
              <a:extLst>
                <a:ext uri="{FF2B5EF4-FFF2-40B4-BE49-F238E27FC236}">
                  <a16:creationId xmlns:a16="http://schemas.microsoft.com/office/drawing/2014/main" id="{3CEBC29E-6EA3-400A-9EF0-0A4583935BF0}"/>
                </a:ext>
              </a:extLst>
            </p:cNvPr>
            <p:cNvSpPr>
              <a:spLocks/>
            </p:cNvSpPr>
            <p:nvPr userDrawn="1"/>
          </p:nvSpPr>
          <p:spPr bwMode="auto">
            <a:xfrm>
              <a:off x="3869996" y="3895725"/>
              <a:ext cx="270774" cy="385763"/>
            </a:xfrm>
            <a:custGeom>
              <a:avLst/>
              <a:gdLst>
                <a:gd name="T0" fmla="*/ 83 w 85"/>
                <a:gd name="T1" fmla="*/ 44 h 121"/>
                <a:gd name="T2" fmla="*/ 64 w 85"/>
                <a:gd name="T3" fmla="*/ 4 h 121"/>
                <a:gd name="T4" fmla="*/ 56 w 85"/>
                <a:gd name="T5" fmla="*/ 0 h 121"/>
                <a:gd name="T6" fmla="*/ 56 w 85"/>
                <a:gd name="T7" fmla="*/ 0 h 121"/>
                <a:gd name="T8" fmla="*/ 52 w 85"/>
                <a:gd name="T9" fmla="*/ 0 h 121"/>
                <a:gd name="T10" fmla="*/ 33 w 85"/>
                <a:gd name="T11" fmla="*/ 0 h 121"/>
                <a:gd name="T12" fmla="*/ 29 w 85"/>
                <a:gd name="T13" fmla="*/ 0 h 121"/>
                <a:gd name="T14" fmla="*/ 28 w 85"/>
                <a:gd name="T15" fmla="*/ 0 h 121"/>
                <a:gd name="T16" fmla="*/ 21 w 85"/>
                <a:gd name="T17" fmla="*/ 4 h 121"/>
                <a:gd name="T18" fmla="*/ 1 w 85"/>
                <a:gd name="T19" fmla="*/ 44 h 121"/>
                <a:gd name="T20" fmla="*/ 5 w 85"/>
                <a:gd name="T21" fmla="*/ 53 h 121"/>
                <a:gd name="T22" fmla="*/ 14 w 85"/>
                <a:gd name="T23" fmla="*/ 50 h 121"/>
                <a:gd name="T24" fmla="*/ 26 w 85"/>
                <a:gd name="T25" fmla="*/ 25 h 121"/>
                <a:gd name="T26" fmla="*/ 26 w 85"/>
                <a:gd name="T27" fmla="*/ 40 h 121"/>
                <a:gd name="T28" fmla="*/ 13 w 85"/>
                <a:gd name="T29" fmla="*/ 72 h 121"/>
                <a:gd name="T30" fmla="*/ 16 w 85"/>
                <a:gd name="T31" fmla="*/ 77 h 121"/>
                <a:gd name="T32" fmla="*/ 27 w 85"/>
                <a:gd name="T33" fmla="*/ 77 h 121"/>
                <a:gd name="T34" fmla="*/ 27 w 85"/>
                <a:gd name="T35" fmla="*/ 114 h 121"/>
                <a:gd name="T36" fmla="*/ 34 w 85"/>
                <a:gd name="T37" fmla="*/ 121 h 121"/>
                <a:gd name="T38" fmla="*/ 40 w 85"/>
                <a:gd name="T39" fmla="*/ 114 h 121"/>
                <a:gd name="T40" fmla="*/ 40 w 85"/>
                <a:gd name="T41" fmla="*/ 77 h 121"/>
                <a:gd name="T42" fmla="*/ 44 w 85"/>
                <a:gd name="T43" fmla="*/ 77 h 121"/>
                <a:gd name="T44" fmla="*/ 44 w 85"/>
                <a:gd name="T45" fmla="*/ 114 h 121"/>
                <a:gd name="T46" fmla="*/ 51 w 85"/>
                <a:gd name="T47" fmla="*/ 121 h 121"/>
                <a:gd name="T48" fmla="*/ 57 w 85"/>
                <a:gd name="T49" fmla="*/ 114 h 121"/>
                <a:gd name="T50" fmla="*/ 57 w 85"/>
                <a:gd name="T51" fmla="*/ 77 h 121"/>
                <a:gd name="T52" fmla="*/ 69 w 85"/>
                <a:gd name="T53" fmla="*/ 77 h 121"/>
                <a:gd name="T54" fmla="*/ 72 w 85"/>
                <a:gd name="T55" fmla="*/ 72 h 121"/>
                <a:gd name="T56" fmla="*/ 58 w 85"/>
                <a:gd name="T57" fmla="*/ 40 h 121"/>
                <a:gd name="T58" fmla="*/ 59 w 85"/>
                <a:gd name="T59" fmla="*/ 25 h 121"/>
                <a:gd name="T60" fmla="*/ 71 w 85"/>
                <a:gd name="T61" fmla="*/ 50 h 121"/>
                <a:gd name="T62" fmla="*/ 80 w 85"/>
                <a:gd name="T63" fmla="*/ 53 h 121"/>
                <a:gd name="T64" fmla="*/ 83 w 85"/>
                <a:gd name="T65"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85" h="121">
                  <a:moveTo>
                    <a:pt x="83" y="44"/>
                  </a:moveTo>
                  <a:cubicBezTo>
                    <a:pt x="64" y="4"/>
                    <a:pt x="64" y="4"/>
                    <a:pt x="64" y="4"/>
                  </a:cubicBezTo>
                  <a:cubicBezTo>
                    <a:pt x="62" y="1"/>
                    <a:pt x="59" y="0"/>
                    <a:pt x="56" y="0"/>
                  </a:cubicBezTo>
                  <a:cubicBezTo>
                    <a:pt x="56" y="0"/>
                    <a:pt x="56" y="0"/>
                    <a:pt x="56" y="0"/>
                  </a:cubicBezTo>
                  <a:cubicBezTo>
                    <a:pt x="52" y="0"/>
                    <a:pt x="52" y="0"/>
                    <a:pt x="52" y="0"/>
                  </a:cubicBezTo>
                  <a:cubicBezTo>
                    <a:pt x="33" y="0"/>
                    <a:pt x="33" y="0"/>
                    <a:pt x="33" y="0"/>
                  </a:cubicBezTo>
                  <a:cubicBezTo>
                    <a:pt x="29" y="0"/>
                    <a:pt x="29" y="0"/>
                    <a:pt x="29" y="0"/>
                  </a:cubicBezTo>
                  <a:cubicBezTo>
                    <a:pt x="28" y="0"/>
                    <a:pt x="28" y="0"/>
                    <a:pt x="28" y="0"/>
                  </a:cubicBezTo>
                  <a:cubicBezTo>
                    <a:pt x="25" y="0"/>
                    <a:pt x="22" y="1"/>
                    <a:pt x="21" y="4"/>
                  </a:cubicBezTo>
                  <a:cubicBezTo>
                    <a:pt x="1" y="44"/>
                    <a:pt x="1" y="44"/>
                    <a:pt x="1" y="44"/>
                  </a:cubicBezTo>
                  <a:cubicBezTo>
                    <a:pt x="0" y="47"/>
                    <a:pt x="1" y="51"/>
                    <a:pt x="5" y="53"/>
                  </a:cubicBezTo>
                  <a:cubicBezTo>
                    <a:pt x="8" y="54"/>
                    <a:pt x="12" y="53"/>
                    <a:pt x="14" y="50"/>
                  </a:cubicBezTo>
                  <a:cubicBezTo>
                    <a:pt x="26" y="25"/>
                    <a:pt x="26" y="25"/>
                    <a:pt x="26" y="25"/>
                  </a:cubicBezTo>
                  <a:cubicBezTo>
                    <a:pt x="26" y="40"/>
                    <a:pt x="26" y="40"/>
                    <a:pt x="26" y="40"/>
                  </a:cubicBezTo>
                  <a:cubicBezTo>
                    <a:pt x="13" y="72"/>
                    <a:pt x="13" y="72"/>
                    <a:pt x="13" y="72"/>
                  </a:cubicBezTo>
                  <a:cubicBezTo>
                    <a:pt x="12" y="74"/>
                    <a:pt x="13" y="77"/>
                    <a:pt x="16" y="77"/>
                  </a:cubicBezTo>
                  <a:cubicBezTo>
                    <a:pt x="27" y="77"/>
                    <a:pt x="27" y="77"/>
                    <a:pt x="27" y="77"/>
                  </a:cubicBezTo>
                  <a:cubicBezTo>
                    <a:pt x="27" y="114"/>
                    <a:pt x="27" y="114"/>
                    <a:pt x="27" y="114"/>
                  </a:cubicBezTo>
                  <a:cubicBezTo>
                    <a:pt x="27" y="118"/>
                    <a:pt x="30" y="121"/>
                    <a:pt x="34" y="121"/>
                  </a:cubicBezTo>
                  <a:cubicBezTo>
                    <a:pt x="37" y="121"/>
                    <a:pt x="40" y="118"/>
                    <a:pt x="40" y="114"/>
                  </a:cubicBezTo>
                  <a:cubicBezTo>
                    <a:pt x="40" y="77"/>
                    <a:pt x="40" y="77"/>
                    <a:pt x="40" y="77"/>
                  </a:cubicBezTo>
                  <a:cubicBezTo>
                    <a:pt x="44" y="77"/>
                    <a:pt x="44" y="77"/>
                    <a:pt x="44" y="77"/>
                  </a:cubicBezTo>
                  <a:cubicBezTo>
                    <a:pt x="44" y="114"/>
                    <a:pt x="44" y="114"/>
                    <a:pt x="44" y="114"/>
                  </a:cubicBezTo>
                  <a:cubicBezTo>
                    <a:pt x="44" y="118"/>
                    <a:pt x="47" y="121"/>
                    <a:pt x="51" y="121"/>
                  </a:cubicBezTo>
                  <a:cubicBezTo>
                    <a:pt x="55" y="121"/>
                    <a:pt x="57" y="118"/>
                    <a:pt x="57" y="114"/>
                  </a:cubicBezTo>
                  <a:cubicBezTo>
                    <a:pt x="57" y="77"/>
                    <a:pt x="57" y="77"/>
                    <a:pt x="57" y="77"/>
                  </a:cubicBezTo>
                  <a:cubicBezTo>
                    <a:pt x="69" y="77"/>
                    <a:pt x="69" y="77"/>
                    <a:pt x="69" y="77"/>
                  </a:cubicBezTo>
                  <a:cubicBezTo>
                    <a:pt x="71" y="77"/>
                    <a:pt x="73" y="74"/>
                    <a:pt x="72" y="72"/>
                  </a:cubicBezTo>
                  <a:cubicBezTo>
                    <a:pt x="58" y="40"/>
                    <a:pt x="58" y="40"/>
                    <a:pt x="58" y="40"/>
                  </a:cubicBezTo>
                  <a:cubicBezTo>
                    <a:pt x="59" y="25"/>
                    <a:pt x="59" y="25"/>
                    <a:pt x="59" y="25"/>
                  </a:cubicBezTo>
                  <a:cubicBezTo>
                    <a:pt x="71" y="50"/>
                    <a:pt x="71" y="50"/>
                    <a:pt x="71" y="50"/>
                  </a:cubicBezTo>
                  <a:cubicBezTo>
                    <a:pt x="73" y="53"/>
                    <a:pt x="77" y="54"/>
                    <a:pt x="80" y="53"/>
                  </a:cubicBezTo>
                  <a:cubicBezTo>
                    <a:pt x="83" y="51"/>
                    <a:pt x="85" y="47"/>
                    <a:pt x="83"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63" name="Group 62" descr="female shape">
            <a:extLst>
              <a:ext uri="{FF2B5EF4-FFF2-40B4-BE49-F238E27FC236}">
                <a16:creationId xmlns:a16="http://schemas.microsoft.com/office/drawing/2014/main" id="{22F920FF-5F97-4EF2-8B92-60F57694C6D1}"/>
              </a:ext>
            </a:extLst>
          </p:cNvPr>
          <p:cNvGrpSpPr/>
          <p:nvPr userDrawn="1"/>
        </p:nvGrpSpPr>
        <p:grpSpPr>
          <a:xfrm>
            <a:off x="17054043" y="11844139"/>
            <a:ext cx="1413801" cy="949847"/>
            <a:chOff x="4175605" y="3784600"/>
            <a:chExt cx="269190" cy="496888"/>
          </a:xfrm>
          <a:solidFill>
            <a:schemeClr val="accent1"/>
          </a:solidFill>
        </p:grpSpPr>
        <p:sp>
          <p:nvSpPr>
            <p:cNvPr id="64" name="Oval 182">
              <a:extLst>
                <a:ext uri="{FF2B5EF4-FFF2-40B4-BE49-F238E27FC236}">
                  <a16:creationId xmlns:a16="http://schemas.microsoft.com/office/drawing/2014/main" id="{AA1FD1A9-5755-480F-9BE9-95F3FA3355B9}"/>
                </a:ext>
              </a:extLst>
            </p:cNvPr>
            <p:cNvSpPr>
              <a:spLocks noChangeArrowheads="1"/>
            </p:cNvSpPr>
            <p:nvPr userDrawn="1"/>
          </p:nvSpPr>
          <p:spPr bwMode="auto">
            <a:xfrm>
              <a:off x="4261113" y="3784600"/>
              <a:ext cx="95008"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5" name="Freeform 183">
              <a:extLst>
                <a:ext uri="{FF2B5EF4-FFF2-40B4-BE49-F238E27FC236}">
                  <a16:creationId xmlns:a16="http://schemas.microsoft.com/office/drawing/2014/main" id="{99D355EB-7A7E-457F-8ACD-005CB150BE0E}"/>
                </a:ext>
              </a:extLst>
            </p:cNvPr>
            <p:cNvSpPr>
              <a:spLocks/>
            </p:cNvSpPr>
            <p:nvPr userDrawn="1"/>
          </p:nvSpPr>
          <p:spPr bwMode="auto">
            <a:xfrm>
              <a:off x="4175605" y="3895725"/>
              <a:ext cx="269190" cy="385763"/>
            </a:xfrm>
            <a:custGeom>
              <a:avLst/>
              <a:gdLst>
                <a:gd name="T0" fmla="*/ 83 w 85"/>
                <a:gd name="T1" fmla="*/ 44 h 121"/>
                <a:gd name="T2" fmla="*/ 64 w 85"/>
                <a:gd name="T3" fmla="*/ 4 h 121"/>
                <a:gd name="T4" fmla="*/ 56 w 85"/>
                <a:gd name="T5" fmla="*/ 0 h 121"/>
                <a:gd name="T6" fmla="*/ 56 w 85"/>
                <a:gd name="T7" fmla="*/ 0 h 121"/>
                <a:gd name="T8" fmla="*/ 52 w 85"/>
                <a:gd name="T9" fmla="*/ 0 h 121"/>
                <a:gd name="T10" fmla="*/ 33 w 85"/>
                <a:gd name="T11" fmla="*/ 0 h 121"/>
                <a:gd name="T12" fmla="*/ 29 w 85"/>
                <a:gd name="T13" fmla="*/ 0 h 121"/>
                <a:gd name="T14" fmla="*/ 28 w 85"/>
                <a:gd name="T15" fmla="*/ 0 h 121"/>
                <a:gd name="T16" fmla="*/ 21 w 85"/>
                <a:gd name="T17" fmla="*/ 4 h 121"/>
                <a:gd name="T18" fmla="*/ 1 w 85"/>
                <a:gd name="T19" fmla="*/ 44 h 121"/>
                <a:gd name="T20" fmla="*/ 5 w 85"/>
                <a:gd name="T21" fmla="*/ 53 h 121"/>
                <a:gd name="T22" fmla="*/ 13 w 85"/>
                <a:gd name="T23" fmla="*/ 50 h 121"/>
                <a:gd name="T24" fmla="*/ 26 w 85"/>
                <a:gd name="T25" fmla="*/ 25 h 121"/>
                <a:gd name="T26" fmla="*/ 26 w 85"/>
                <a:gd name="T27" fmla="*/ 40 h 121"/>
                <a:gd name="T28" fmla="*/ 13 w 85"/>
                <a:gd name="T29" fmla="*/ 72 h 121"/>
                <a:gd name="T30" fmla="*/ 16 w 85"/>
                <a:gd name="T31" fmla="*/ 77 h 121"/>
                <a:gd name="T32" fmla="*/ 27 w 85"/>
                <a:gd name="T33" fmla="*/ 77 h 121"/>
                <a:gd name="T34" fmla="*/ 27 w 85"/>
                <a:gd name="T35" fmla="*/ 114 h 121"/>
                <a:gd name="T36" fmla="*/ 34 w 85"/>
                <a:gd name="T37" fmla="*/ 121 h 121"/>
                <a:gd name="T38" fmla="*/ 40 w 85"/>
                <a:gd name="T39" fmla="*/ 114 h 121"/>
                <a:gd name="T40" fmla="*/ 40 w 85"/>
                <a:gd name="T41" fmla="*/ 77 h 121"/>
                <a:gd name="T42" fmla="*/ 44 w 85"/>
                <a:gd name="T43" fmla="*/ 77 h 121"/>
                <a:gd name="T44" fmla="*/ 44 w 85"/>
                <a:gd name="T45" fmla="*/ 114 h 121"/>
                <a:gd name="T46" fmla="*/ 51 w 85"/>
                <a:gd name="T47" fmla="*/ 121 h 121"/>
                <a:gd name="T48" fmla="*/ 57 w 85"/>
                <a:gd name="T49" fmla="*/ 114 h 121"/>
                <a:gd name="T50" fmla="*/ 57 w 85"/>
                <a:gd name="T51" fmla="*/ 77 h 121"/>
                <a:gd name="T52" fmla="*/ 68 w 85"/>
                <a:gd name="T53" fmla="*/ 77 h 121"/>
                <a:gd name="T54" fmla="*/ 72 w 85"/>
                <a:gd name="T55" fmla="*/ 72 h 121"/>
                <a:gd name="T56" fmla="*/ 58 w 85"/>
                <a:gd name="T57" fmla="*/ 40 h 121"/>
                <a:gd name="T58" fmla="*/ 59 w 85"/>
                <a:gd name="T59" fmla="*/ 25 h 121"/>
                <a:gd name="T60" fmla="*/ 71 w 85"/>
                <a:gd name="T61" fmla="*/ 50 h 121"/>
                <a:gd name="T62" fmla="*/ 80 w 85"/>
                <a:gd name="T63" fmla="*/ 53 h 121"/>
                <a:gd name="T64" fmla="*/ 83 w 85"/>
                <a:gd name="T65"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85" h="121">
                  <a:moveTo>
                    <a:pt x="83" y="44"/>
                  </a:moveTo>
                  <a:cubicBezTo>
                    <a:pt x="64" y="4"/>
                    <a:pt x="64" y="4"/>
                    <a:pt x="64" y="4"/>
                  </a:cubicBezTo>
                  <a:cubicBezTo>
                    <a:pt x="62" y="1"/>
                    <a:pt x="59" y="0"/>
                    <a:pt x="56" y="0"/>
                  </a:cubicBezTo>
                  <a:cubicBezTo>
                    <a:pt x="56" y="0"/>
                    <a:pt x="56" y="0"/>
                    <a:pt x="56" y="0"/>
                  </a:cubicBezTo>
                  <a:cubicBezTo>
                    <a:pt x="52" y="0"/>
                    <a:pt x="52" y="0"/>
                    <a:pt x="52" y="0"/>
                  </a:cubicBezTo>
                  <a:cubicBezTo>
                    <a:pt x="33" y="0"/>
                    <a:pt x="33" y="0"/>
                    <a:pt x="33" y="0"/>
                  </a:cubicBezTo>
                  <a:cubicBezTo>
                    <a:pt x="29" y="0"/>
                    <a:pt x="29" y="0"/>
                    <a:pt x="29" y="0"/>
                  </a:cubicBezTo>
                  <a:cubicBezTo>
                    <a:pt x="28" y="0"/>
                    <a:pt x="28" y="0"/>
                    <a:pt x="28" y="0"/>
                  </a:cubicBezTo>
                  <a:cubicBezTo>
                    <a:pt x="25" y="0"/>
                    <a:pt x="22" y="1"/>
                    <a:pt x="21" y="4"/>
                  </a:cubicBezTo>
                  <a:cubicBezTo>
                    <a:pt x="1" y="44"/>
                    <a:pt x="1" y="44"/>
                    <a:pt x="1" y="44"/>
                  </a:cubicBezTo>
                  <a:cubicBezTo>
                    <a:pt x="0" y="47"/>
                    <a:pt x="1" y="51"/>
                    <a:pt x="5" y="53"/>
                  </a:cubicBezTo>
                  <a:cubicBezTo>
                    <a:pt x="8" y="54"/>
                    <a:pt x="12" y="53"/>
                    <a:pt x="13" y="50"/>
                  </a:cubicBezTo>
                  <a:cubicBezTo>
                    <a:pt x="26" y="25"/>
                    <a:pt x="26" y="25"/>
                    <a:pt x="26" y="25"/>
                  </a:cubicBezTo>
                  <a:cubicBezTo>
                    <a:pt x="26" y="40"/>
                    <a:pt x="26" y="40"/>
                    <a:pt x="26" y="40"/>
                  </a:cubicBezTo>
                  <a:cubicBezTo>
                    <a:pt x="13" y="72"/>
                    <a:pt x="13" y="72"/>
                    <a:pt x="13" y="72"/>
                  </a:cubicBezTo>
                  <a:cubicBezTo>
                    <a:pt x="12" y="74"/>
                    <a:pt x="13" y="77"/>
                    <a:pt x="16" y="77"/>
                  </a:cubicBezTo>
                  <a:cubicBezTo>
                    <a:pt x="27" y="77"/>
                    <a:pt x="27" y="77"/>
                    <a:pt x="27" y="77"/>
                  </a:cubicBezTo>
                  <a:cubicBezTo>
                    <a:pt x="27" y="114"/>
                    <a:pt x="27" y="114"/>
                    <a:pt x="27" y="114"/>
                  </a:cubicBezTo>
                  <a:cubicBezTo>
                    <a:pt x="27" y="118"/>
                    <a:pt x="30" y="121"/>
                    <a:pt x="34" y="121"/>
                  </a:cubicBezTo>
                  <a:cubicBezTo>
                    <a:pt x="37" y="121"/>
                    <a:pt x="40" y="118"/>
                    <a:pt x="40" y="114"/>
                  </a:cubicBezTo>
                  <a:cubicBezTo>
                    <a:pt x="40" y="77"/>
                    <a:pt x="40" y="77"/>
                    <a:pt x="40" y="77"/>
                  </a:cubicBezTo>
                  <a:cubicBezTo>
                    <a:pt x="44" y="77"/>
                    <a:pt x="44" y="77"/>
                    <a:pt x="44" y="77"/>
                  </a:cubicBezTo>
                  <a:cubicBezTo>
                    <a:pt x="44" y="114"/>
                    <a:pt x="44" y="114"/>
                    <a:pt x="44" y="114"/>
                  </a:cubicBezTo>
                  <a:cubicBezTo>
                    <a:pt x="44" y="118"/>
                    <a:pt x="47" y="121"/>
                    <a:pt x="51" y="121"/>
                  </a:cubicBezTo>
                  <a:cubicBezTo>
                    <a:pt x="54" y="121"/>
                    <a:pt x="57" y="118"/>
                    <a:pt x="57" y="114"/>
                  </a:cubicBezTo>
                  <a:cubicBezTo>
                    <a:pt x="57" y="77"/>
                    <a:pt x="57" y="77"/>
                    <a:pt x="57" y="77"/>
                  </a:cubicBezTo>
                  <a:cubicBezTo>
                    <a:pt x="68" y="77"/>
                    <a:pt x="68" y="77"/>
                    <a:pt x="68" y="77"/>
                  </a:cubicBezTo>
                  <a:cubicBezTo>
                    <a:pt x="71" y="77"/>
                    <a:pt x="73" y="74"/>
                    <a:pt x="72" y="72"/>
                  </a:cubicBezTo>
                  <a:cubicBezTo>
                    <a:pt x="58" y="40"/>
                    <a:pt x="58" y="40"/>
                    <a:pt x="58" y="40"/>
                  </a:cubicBezTo>
                  <a:cubicBezTo>
                    <a:pt x="59" y="25"/>
                    <a:pt x="59" y="25"/>
                    <a:pt x="59" y="25"/>
                  </a:cubicBezTo>
                  <a:cubicBezTo>
                    <a:pt x="71" y="50"/>
                    <a:pt x="71" y="50"/>
                    <a:pt x="71" y="50"/>
                  </a:cubicBezTo>
                  <a:cubicBezTo>
                    <a:pt x="73" y="53"/>
                    <a:pt x="77" y="54"/>
                    <a:pt x="80" y="53"/>
                  </a:cubicBezTo>
                  <a:cubicBezTo>
                    <a:pt x="83" y="51"/>
                    <a:pt x="85" y="47"/>
                    <a:pt x="83"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66" name="Group 65" descr="female shape">
            <a:extLst>
              <a:ext uri="{FF2B5EF4-FFF2-40B4-BE49-F238E27FC236}">
                <a16:creationId xmlns:a16="http://schemas.microsoft.com/office/drawing/2014/main" id="{809034D6-0CD6-4A40-BB1A-720F9CFE685E}"/>
              </a:ext>
            </a:extLst>
          </p:cNvPr>
          <p:cNvGrpSpPr/>
          <p:nvPr userDrawn="1"/>
        </p:nvGrpSpPr>
        <p:grpSpPr>
          <a:xfrm>
            <a:off x="18497014" y="11844139"/>
            <a:ext cx="1422120" cy="949849"/>
            <a:chOff x="4479631" y="3784600"/>
            <a:chExt cx="270774" cy="496888"/>
          </a:xfrm>
          <a:solidFill>
            <a:schemeClr val="accent3"/>
          </a:solidFill>
        </p:grpSpPr>
        <p:sp>
          <p:nvSpPr>
            <p:cNvPr id="67" name="Oval 184">
              <a:extLst>
                <a:ext uri="{FF2B5EF4-FFF2-40B4-BE49-F238E27FC236}">
                  <a16:creationId xmlns:a16="http://schemas.microsoft.com/office/drawing/2014/main" id="{54585848-307F-48BC-8959-AA7AF9CF76F3}"/>
                </a:ext>
              </a:extLst>
            </p:cNvPr>
            <p:cNvSpPr>
              <a:spLocks noChangeArrowheads="1"/>
            </p:cNvSpPr>
            <p:nvPr userDrawn="1"/>
          </p:nvSpPr>
          <p:spPr bwMode="auto">
            <a:xfrm>
              <a:off x="4565138" y="3784600"/>
              <a:ext cx="95008"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8" name="Freeform 185">
              <a:extLst>
                <a:ext uri="{FF2B5EF4-FFF2-40B4-BE49-F238E27FC236}">
                  <a16:creationId xmlns:a16="http://schemas.microsoft.com/office/drawing/2014/main" id="{75FBE778-3BD6-49A8-9F12-5425E7BDA198}"/>
                </a:ext>
              </a:extLst>
            </p:cNvPr>
            <p:cNvSpPr>
              <a:spLocks/>
            </p:cNvSpPr>
            <p:nvPr userDrawn="1"/>
          </p:nvSpPr>
          <p:spPr bwMode="auto">
            <a:xfrm>
              <a:off x="4479631" y="3895725"/>
              <a:ext cx="270774" cy="385763"/>
            </a:xfrm>
            <a:custGeom>
              <a:avLst/>
              <a:gdLst>
                <a:gd name="T0" fmla="*/ 83 w 85"/>
                <a:gd name="T1" fmla="*/ 44 h 121"/>
                <a:gd name="T2" fmla="*/ 64 w 85"/>
                <a:gd name="T3" fmla="*/ 4 h 121"/>
                <a:gd name="T4" fmla="*/ 56 w 85"/>
                <a:gd name="T5" fmla="*/ 0 h 121"/>
                <a:gd name="T6" fmla="*/ 56 w 85"/>
                <a:gd name="T7" fmla="*/ 0 h 121"/>
                <a:gd name="T8" fmla="*/ 52 w 85"/>
                <a:gd name="T9" fmla="*/ 0 h 121"/>
                <a:gd name="T10" fmla="*/ 32 w 85"/>
                <a:gd name="T11" fmla="*/ 0 h 121"/>
                <a:gd name="T12" fmla="*/ 28 w 85"/>
                <a:gd name="T13" fmla="*/ 0 h 121"/>
                <a:gd name="T14" fmla="*/ 28 w 85"/>
                <a:gd name="T15" fmla="*/ 0 h 121"/>
                <a:gd name="T16" fmla="*/ 21 w 85"/>
                <a:gd name="T17" fmla="*/ 4 h 121"/>
                <a:gd name="T18" fmla="*/ 1 w 85"/>
                <a:gd name="T19" fmla="*/ 44 h 121"/>
                <a:gd name="T20" fmla="*/ 4 w 85"/>
                <a:gd name="T21" fmla="*/ 53 h 121"/>
                <a:gd name="T22" fmla="*/ 13 w 85"/>
                <a:gd name="T23" fmla="*/ 50 h 121"/>
                <a:gd name="T24" fmla="*/ 25 w 85"/>
                <a:gd name="T25" fmla="*/ 25 h 121"/>
                <a:gd name="T26" fmla="*/ 26 w 85"/>
                <a:gd name="T27" fmla="*/ 40 h 121"/>
                <a:gd name="T28" fmla="*/ 13 w 85"/>
                <a:gd name="T29" fmla="*/ 72 h 121"/>
                <a:gd name="T30" fmla="*/ 16 w 85"/>
                <a:gd name="T31" fmla="*/ 77 h 121"/>
                <a:gd name="T32" fmla="*/ 27 w 85"/>
                <a:gd name="T33" fmla="*/ 77 h 121"/>
                <a:gd name="T34" fmla="*/ 27 w 85"/>
                <a:gd name="T35" fmla="*/ 114 h 121"/>
                <a:gd name="T36" fmla="*/ 33 w 85"/>
                <a:gd name="T37" fmla="*/ 121 h 121"/>
                <a:gd name="T38" fmla="*/ 33 w 85"/>
                <a:gd name="T39" fmla="*/ 121 h 121"/>
                <a:gd name="T40" fmla="*/ 40 w 85"/>
                <a:gd name="T41" fmla="*/ 114 h 121"/>
                <a:gd name="T42" fmla="*/ 40 w 85"/>
                <a:gd name="T43" fmla="*/ 77 h 121"/>
                <a:gd name="T44" fmla="*/ 44 w 85"/>
                <a:gd name="T45" fmla="*/ 77 h 121"/>
                <a:gd name="T46" fmla="*/ 44 w 85"/>
                <a:gd name="T47" fmla="*/ 114 h 121"/>
                <a:gd name="T48" fmla="*/ 51 w 85"/>
                <a:gd name="T49" fmla="*/ 121 h 121"/>
                <a:gd name="T50" fmla="*/ 57 w 85"/>
                <a:gd name="T51" fmla="*/ 114 h 121"/>
                <a:gd name="T52" fmla="*/ 57 w 85"/>
                <a:gd name="T53" fmla="*/ 77 h 121"/>
                <a:gd name="T54" fmla="*/ 68 w 85"/>
                <a:gd name="T55" fmla="*/ 77 h 121"/>
                <a:gd name="T56" fmla="*/ 72 w 85"/>
                <a:gd name="T57" fmla="*/ 72 h 121"/>
                <a:gd name="T58" fmla="*/ 58 w 85"/>
                <a:gd name="T59" fmla="*/ 40 h 121"/>
                <a:gd name="T60" fmla="*/ 59 w 85"/>
                <a:gd name="T61" fmla="*/ 25 h 121"/>
                <a:gd name="T62" fmla="*/ 71 w 85"/>
                <a:gd name="T63" fmla="*/ 50 h 121"/>
                <a:gd name="T64" fmla="*/ 80 w 85"/>
                <a:gd name="T65" fmla="*/ 53 h 121"/>
                <a:gd name="T66" fmla="*/ 83 w 85"/>
                <a:gd name="T67"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85" h="121">
                  <a:moveTo>
                    <a:pt x="83" y="44"/>
                  </a:moveTo>
                  <a:cubicBezTo>
                    <a:pt x="64" y="4"/>
                    <a:pt x="64" y="4"/>
                    <a:pt x="64" y="4"/>
                  </a:cubicBezTo>
                  <a:cubicBezTo>
                    <a:pt x="62" y="1"/>
                    <a:pt x="59" y="0"/>
                    <a:pt x="56" y="0"/>
                  </a:cubicBezTo>
                  <a:cubicBezTo>
                    <a:pt x="56" y="0"/>
                    <a:pt x="56" y="0"/>
                    <a:pt x="56" y="0"/>
                  </a:cubicBezTo>
                  <a:cubicBezTo>
                    <a:pt x="52" y="0"/>
                    <a:pt x="52" y="0"/>
                    <a:pt x="52" y="0"/>
                  </a:cubicBezTo>
                  <a:cubicBezTo>
                    <a:pt x="32" y="0"/>
                    <a:pt x="32" y="0"/>
                    <a:pt x="32" y="0"/>
                  </a:cubicBezTo>
                  <a:cubicBezTo>
                    <a:pt x="28" y="0"/>
                    <a:pt x="28" y="0"/>
                    <a:pt x="28" y="0"/>
                  </a:cubicBezTo>
                  <a:cubicBezTo>
                    <a:pt x="28" y="0"/>
                    <a:pt x="28" y="0"/>
                    <a:pt x="28" y="0"/>
                  </a:cubicBezTo>
                  <a:cubicBezTo>
                    <a:pt x="25" y="0"/>
                    <a:pt x="22" y="1"/>
                    <a:pt x="21" y="4"/>
                  </a:cubicBezTo>
                  <a:cubicBezTo>
                    <a:pt x="1" y="44"/>
                    <a:pt x="1" y="44"/>
                    <a:pt x="1" y="44"/>
                  </a:cubicBezTo>
                  <a:cubicBezTo>
                    <a:pt x="0" y="47"/>
                    <a:pt x="1" y="51"/>
                    <a:pt x="4" y="53"/>
                  </a:cubicBezTo>
                  <a:cubicBezTo>
                    <a:pt x="8" y="54"/>
                    <a:pt x="12" y="53"/>
                    <a:pt x="13" y="50"/>
                  </a:cubicBezTo>
                  <a:cubicBezTo>
                    <a:pt x="25" y="25"/>
                    <a:pt x="25" y="25"/>
                    <a:pt x="25" y="25"/>
                  </a:cubicBezTo>
                  <a:cubicBezTo>
                    <a:pt x="26" y="40"/>
                    <a:pt x="26" y="40"/>
                    <a:pt x="26" y="40"/>
                  </a:cubicBezTo>
                  <a:cubicBezTo>
                    <a:pt x="13" y="72"/>
                    <a:pt x="13" y="72"/>
                    <a:pt x="13" y="72"/>
                  </a:cubicBezTo>
                  <a:cubicBezTo>
                    <a:pt x="12" y="74"/>
                    <a:pt x="13" y="77"/>
                    <a:pt x="16" y="77"/>
                  </a:cubicBezTo>
                  <a:cubicBezTo>
                    <a:pt x="27" y="77"/>
                    <a:pt x="27" y="77"/>
                    <a:pt x="27" y="77"/>
                  </a:cubicBezTo>
                  <a:cubicBezTo>
                    <a:pt x="27" y="114"/>
                    <a:pt x="27" y="114"/>
                    <a:pt x="27" y="114"/>
                  </a:cubicBezTo>
                  <a:cubicBezTo>
                    <a:pt x="27" y="118"/>
                    <a:pt x="30" y="121"/>
                    <a:pt x="33" y="121"/>
                  </a:cubicBezTo>
                  <a:cubicBezTo>
                    <a:pt x="33" y="121"/>
                    <a:pt x="33" y="121"/>
                    <a:pt x="33" y="121"/>
                  </a:cubicBezTo>
                  <a:cubicBezTo>
                    <a:pt x="37" y="121"/>
                    <a:pt x="40" y="118"/>
                    <a:pt x="40" y="114"/>
                  </a:cubicBezTo>
                  <a:cubicBezTo>
                    <a:pt x="40" y="77"/>
                    <a:pt x="40" y="77"/>
                    <a:pt x="40" y="77"/>
                  </a:cubicBezTo>
                  <a:cubicBezTo>
                    <a:pt x="44" y="77"/>
                    <a:pt x="44" y="77"/>
                    <a:pt x="44" y="77"/>
                  </a:cubicBezTo>
                  <a:cubicBezTo>
                    <a:pt x="44" y="114"/>
                    <a:pt x="44" y="114"/>
                    <a:pt x="44" y="114"/>
                  </a:cubicBezTo>
                  <a:cubicBezTo>
                    <a:pt x="44" y="118"/>
                    <a:pt x="47" y="121"/>
                    <a:pt x="51" y="121"/>
                  </a:cubicBezTo>
                  <a:cubicBezTo>
                    <a:pt x="54" y="121"/>
                    <a:pt x="57" y="118"/>
                    <a:pt x="57" y="114"/>
                  </a:cubicBezTo>
                  <a:cubicBezTo>
                    <a:pt x="57" y="77"/>
                    <a:pt x="57" y="77"/>
                    <a:pt x="57" y="77"/>
                  </a:cubicBezTo>
                  <a:cubicBezTo>
                    <a:pt x="68" y="77"/>
                    <a:pt x="68" y="77"/>
                    <a:pt x="68" y="77"/>
                  </a:cubicBezTo>
                  <a:cubicBezTo>
                    <a:pt x="71" y="77"/>
                    <a:pt x="73" y="74"/>
                    <a:pt x="72" y="72"/>
                  </a:cubicBezTo>
                  <a:cubicBezTo>
                    <a:pt x="58" y="40"/>
                    <a:pt x="58" y="40"/>
                    <a:pt x="58" y="40"/>
                  </a:cubicBezTo>
                  <a:cubicBezTo>
                    <a:pt x="59" y="25"/>
                    <a:pt x="59" y="25"/>
                    <a:pt x="59" y="25"/>
                  </a:cubicBezTo>
                  <a:cubicBezTo>
                    <a:pt x="71" y="50"/>
                    <a:pt x="71" y="50"/>
                    <a:pt x="71" y="50"/>
                  </a:cubicBezTo>
                  <a:cubicBezTo>
                    <a:pt x="73" y="53"/>
                    <a:pt x="77" y="54"/>
                    <a:pt x="80" y="53"/>
                  </a:cubicBezTo>
                  <a:cubicBezTo>
                    <a:pt x="83" y="51"/>
                    <a:pt x="85" y="47"/>
                    <a:pt x="83"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69" name="Group 68" descr="female shape">
            <a:extLst>
              <a:ext uri="{FF2B5EF4-FFF2-40B4-BE49-F238E27FC236}">
                <a16:creationId xmlns:a16="http://schemas.microsoft.com/office/drawing/2014/main" id="{4CEAF610-4CC7-48FC-9E08-AF3C22EBB396}"/>
              </a:ext>
            </a:extLst>
          </p:cNvPr>
          <p:cNvGrpSpPr/>
          <p:nvPr userDrawn="1"/>
        </p:nvGrpSpPr>
        <p:grpSpPr>
          <a:xfrm>
            <a:off x="19948304" y="11844139"/>
            <a:ext cx="1413801" cy="949847"/>
            <a:chOff x="4785240" y="3784600"/>
            <a:chExt cx="269190" cy="496888"/>
          </a:xfrm>
          <a:solidFill>
            <a:schemeClr val="accent4"/>
          </a:solidFill>
        </p:grpSpPr>
        <p:sp>
          <p:nvSpPr>
            <p:cNvPr id="70" name="Oval 186">
              <a:extLst>
                <a:ext uri="{FF2B5EF4-FFF2-40B4-BE49-F238E27FC236}">
                  <a16:creationId xmlns:a16="http://schemas.microsoft.com/office/drawing/2014/main" id="{0202CA64-30FF-4CF6-9CBA-B295AA311697}"/>
                </a:ext>
              </a:extLst>
            </p:cNvPr>
            <p:cNvSpPr>
              <a:spLocks noChangeArrowheads="1"/>
            </p:cNvSpPr>
            <p:nvPr userDrawn="1"/>
          </p:nvSpPr>
          <p:spPr bwMode="auto">
            <a:xfrm>
              <a:off x="4870747" y="3784600"/>
              <a:ext cx="95008"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1" name="Freeform 187">
              <a:extLst>
                <a:ext uri="{FF2B5EF4-FFF2-40B4-BE49-F238E27FC236}">
                  <a16:creationId xmlns:a16="http://schemas.microsoft.com/office/drawing/2014/main" id="{C13F941D-BE3B-4385-8885-713005152DED}"/>
                </a:ext>
              </a:extLst>
            </p:cNvPr>
            <p:cNvSpPr>
              <a:spLocks/>
            </p:cNvSpPr>
            <p:nvPr userDrawn="1"/>
          </p:nvSpPr>
          <p:spPr bwMode="auto">
            <a:xfrm>
              <a:off x="4785240" y="3895725"/>
              <a:ext cx="269190" cy="385763"/>
            </a:xfrm>
            <a:custGeom>
              <a:avLst/>
              <a:gdLst>
                <a:gd name="T0" fmla="*/ 83 w 85"/>
                <a:gd name="T1" fmla="*/ 44 h 121"/>
                <a:gd name="T2" fmla="*/ 63 w 85"/>
                <a:gd name="T3" fmla="*/ 4 h 121"/>
                <a:gd name="T4" fmla="*/ 56 w 85"/>
                <a:gd name="T5" fmla="*/ 0 h 121"/>
                <a:gd name="T6" fmla="*/ 56 w 85"/>
                <a:gd name="T7" fmla="*/ 0 h 121"/>
                <a:gd name="T8" fmla="*/ 52 w 85"/>
                <a:gd name="T9" fmla="*/ 0 h 121"/>
                <a:gd name="T10" fmla="*/ 32 w 85"/>
                <a:gd name="T11" fmla="*/ 0 h 121"/>
                <a:gd name="T12" fmla="*/ 28 w 85"/>
                <a:gd name="T13" fmla="*/ 0 h 121"/>
                <a:gd name="T14" fmla="*/ 28 w 85"/>
                <a:gd name="T15" fmla="*/ 0 h 121"/>
                <a:gd name="T16" fmla="*/ 21 w 85"/>
                <a:gd name="T17" fmla="*/ 4 h 121"/>
                <a:gd name="T18" fmla="*/ 1 w 85"/>
                <a:gd name="T19" fmla="*/ 44 h 121"/>
                <a:gd name="T20" fmla="*/ 4 w 85"/>
                <a:gd name="T21" fmla="*/ 53 h 121"/>
                <a:gd name="T22" fmla="*/ 13 w 85"/>
                <a:gd name="T23" fmla="*/ 50 h 121"/>
                <a:gd name="T24" fmla="*/ 25 w 85"/>
                <a:gd name="T25" fmla="*/ 25 h 121"/>
                <a:gd name="T26" fmla="*/ 26 w 85"/>
                <a:gd name="T27" fmla="*/ 40 h 121"/>
                <a:gd name="T28" fmla="*/ 13 w 85"/>
                <a:gd name="T29" fmla="*/ 72 h 121"/>
                <a:gd name="T30" fmla="*/ 16 w 85"/>
                <a:gd name="T31" fmla="*/ 77 h 121"/>
                <a:gd name="T32" fmla="*/ 27 w 85"/>
                <a:gd name="T33" fmla="*/ 77 h 121"/>
                <a:gd name="T34" fmla="*/ 27 w 85"/>
                <a:gd name="T35" fmla="*/ 114 h 121"/>
                <a:gd name="T36" fmla="*/ 33 w 85"/>
                <a:gd name="T37" fmla="*/ 121 h 121"/>
                <a:gd name="T38" fmla="*/ 40 w 85"/>
                <a:gd name="T39" fmla="*/ 114 h 121"/>
                <a:gd name="T40" fmla="*/ 40 w 85"/>
                <a:gd name="T41" fmla="*/ 77 h 121"/>
                <a:gd name="T42" fmla="*/ 44 w 85"/>
                <a:gd name="T43" fmla="*/ 77 h 121"/>
                <a:gd name="T44" fmla="*/ 44 w 85"/>
                <a:gd name="T45" fmla="*/ 114 h 121"/>
                <a:gd name="T46" fmla="*/ 51 w 85"/>
                <a:gd name="T47" fmla="*/ 121 h 121"/>
                <a:gd name="T48" fmla="*/ 57 w 85"/>
                <a:gd name="T49" fmla="*/ 114 h 121"/>
                <a:gd name="T50" fmla="*/ 57 w 85"/>
                <a:gd name="T51" fmla="*/ 77 h 121"/>
                <a:gd name="T52" fmla="*/ 68 w 85"/>
                <a:gd name="T53" fmla="*/ 77 h 121"/>
                <a:gd name="T54" fmla="*/ 72 w 85"/>
                <a:gd name="T55" fmla="*/ 72 h 121"/>
                <a:gd name="T56" fmla="*/ 58 w 85"/>
                <a:gd name="T57" fmla="*/ 40 h 121"/>
                <a:gd name="T58" fmla="*/ 59 w 85"/>
                <a:gd name="T59" fmla="*/ 25 h 121"/>
                <a:gd name="T60" fmla="*/ 71 w 85"/>
                <a:gd name="T61" fmla="*/ 50 h 121"/>
                <a:gd name="T62" fmla="*/ 80 w 85"/>
                <a:gd name="T63" fmla="*/ 53 h 121"/>
                <a:gd name="T64" fmla="*/ 83 w 85"/>
                <a:gd name="T65"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85" h="121">
                  <a:moveTo>
                    <a:pt x="83" y="44"/>
                  </a:moveTo>
                  <a:cubicBezTo>
                    <a:pt x="63" y="4"/>
                    <a:pt x="63" y="4"/>
                    <a:pt x="63" y="4"/>
                  </a:cubicBezTo>
                  <a:cubicBezTo>
                    <a:pt x="62" y="1"/>
                    <a:pt x="59" y="0"/>
                    <a:pt x="56" y="0"/>
                  </a:cubicBezTo>
                  <a:cubicBezTo>
                    <a:pt x="56" y="0"/>
                    <a:pt x="56" y="0"/>
                    <a:pt x="56" y="0"/>
                  </a:cubicBezTo>
                  <a:cubicBezTo>
                    <a:pt x="52" y="0"/>
                    <a:pt x="52" y="0"/>
                    <a:pt x="52" y="0"/>
                  </a:cubicBezTo>
                  <a:cubicBezTo>
                    <a:pt x="32" y="0"/>
                    <a:pt x="32" y="0"/>
                    <a:pt x="32" y="0"/>
                  </a:cubicBezTo>
                  <a:cubicBezTo>
                    <a:pt x="28" y="0"/>
                    <a:pt x="28" y="0"/>
                    <a:pt x="28" y="0"/>
                  </a:cubicBezTo>
                  <a:cubicBezTo>
                    <a:pt x="28" y="0"/>
                    <a:pt x="28" y="0"/>
                    <a:pt x="28" y="0"/>
                  </a:cubicBezTo>
                  <a:cubicBezTo>
                    <a:pt x="25" y="0"/>
                    <a:pt x="22" y="1"/>
                    <a:pt x="21" y="4"/>
                  </a:cubicBezTo>
                  <a:cubicBezTo>
                    <a:pt x="1" y="44"/>
                    <a:pt x="1" y="44"/>
                    <a:pt x="1" y="44"/>
                  </a:cubicBezTo>
                  <a:cubicBezTo>
                    <a:pt x="0" y="47"/>
                    <a:pt x="1" y="51"/>
                    <a:pt x="4" y="53"/>
                  </a:cubicBezTo>
                  <a:cubicBezTo>
                    <a:pt x="8" y="54"/>
                    <a:pt x="12" y="53"/>
                    <a:pt x="13" y="50"/>
                  </a:cubicBezTo>
                  <a:cubicBezTo>
                    <a:pt x="25" y="25"/>
                    <a:pt x="25" y="25"/>
                    <a:pt x="25" y="25"/>
                  </a:cubicBezTo>
                  <a:cubicBezTo>
                    <a:pt x="26" y="40"/>
                    <a:pt x="26" y="40"/>
                    <a:pt x="26" y="40"/>
                  </a:cubicBezTo>
                  <a:cubicBezTo>
                    <a:pt x="13" y="72"/>
                    <a:pt x="13" y="72"/>
                    <a:pt x="13" y="72"/>
                  </a:cubicBezTo>
                  <a:cubicBezTo>
                    <a:pt x="12" y="74"/>
                    <a:pt x="13" y="77"/>
                    <a:pt x="16" y="77"/>
                  </a:cubicBezTo>
                  <a:cubicBezTo>
                    <a:pt x="27" y="77"/>
                    <a:pt x="27" y="77"/>
                    <a:pt x="27" y="77"/>
                  </a:cubicBezTo>
                  <a:cubicBezTo>
                    <a:pt x="27" y="114"/>
                    <a:pt x="27" y="114"/>
                    <a:pt x="27" y="114"/>
                  </a:cubicBezTo>
                  <a:cubicBezTo>
                    <a:pt x="27" y="118"/>
                    <a:pt x="30" y="121"/>
                    <a:pt x="33" y="121"/>
                  </a:cubicBezTo>
                  <a:cubicBezTo>
                    <a:pt x="37" y="121"/>
                    <a:pt x="40" y="118"/>
                    <a:pt x="40" y="114"/>
                  </a:cubicBezTo>
                  <a:cubicBezTo>
                    <a:pt x="40" y="77"/>
                    <a:pt x="40" y="77"/>
                    <a:pt x="40" y="77"/>
                  </a:cubicBezTo>
                  <a:cubicBezTo>
                    <a:pt x="44" y="77"/>
                    <a:pt x="44" y="77"/>
                    <a:pt x="44" y="77"/>
                  </a:cubicBezTo>
                  <a:cubicBezTo>
                    <a:pt x="44" y="114"/>
                    <a:pt x="44" y="114"/>
                    <a:pt x="44" y="114"/>
                  </a:cubicBezTo>
                  <a:cubicBezTo>
                    <a:pt x="44" y="118"/>
                    <a:pt x="47" y="121"/>
                    <a:pt x="51" y="121"/>
                  </a:cubicBezTo>
                  <a:cubicBezTo>
                    <a:pt x="54" y="121"/>
                    <a:pt x="57" y="118"/>
                    <a:pt x="57" y="114"/>
                  </a:cubicBezTo>
                  <a:cubicBezTo>
                    <a:pt x="57" y="77"/>
                    <a:pt x="57" y="77"/>
                    <a:pt x="57" y="77"/>
                  </a:cubicBezTo>
                  <a:cubicBezTo>
                    <a:pt x="68" y="77"/>
                    <a:pt x="68" y="77"/>
                    <a:pt x="68" y="77"/>
                  </a:cubicBezTo>
                  <a:cubicBezTo>
                    <a:pt x="71" y="77"/>
                    <a:pt x="73" y="74"/>
                    <a:pt x="72" y="72"/>
                  </a:cubicBezTo>
                  <a:cubicBezTo>
                    <a:pt x="58" y="40"/>
                    <a:pt x="58" y="40"/>
                    <a:pt x="58" y="40"/>
                  </a:cubicBezTo>
                  <a:cubicBezTo>
                    <a:pt x="59" y="25"/>
                    <a:pt x="59" y="25"/>
                    <a:pt x="59" y="25"/>
                  </a:cubicBezTo>
                  <a:cubicBezTo>
                    <a:pt x="71" y="50"/>
                    <a:pt x="71" y="50"/>
                    <a:pt x="71" y="50"/>
                  </a:cubicBezTo>
                  <a:cubicBezTo>
                    <a:pt x="72" y="53"/>
                    <a:pt x="77" y="54"/>
                    <a:pt x="80" y="53"/>
                  </a:cubicBezTo>
                  <a:cubicBezTo>
                    <a:pt x="83" y="51"/>
                    <a:pt x="85" y="47"/>
                    <a:pt x="83"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72" name="Group 71" descr="female shape">
            <a:extLst>
              <a:ext uri="{FF2B5EF4-FFF2-40B4-BE49-F238E27FC236}">
                <a16:creationId xmlns:a16="http://schemas.microsoft.com/office/drawing/2014/main" id="{78577481-8ECA-4220-B9A8-3E963795E319}"/>
              </a:ext>
            </a:extLst>
          </p:cNvPr>
          <p:cNvGrpSpPr/>
          <p:nvPr userDrawn="1"/>
        </p:nvGrpSpPr>
        <p:grpSpPr>
          <a:xfrm>
            <a:off x="21391279" y="11844139"/>
            <a:ext cx="1405484" cy="949847"/>
            <a:chOff x="5089266" y="3784600"/>
            <a:chExt cx="267607" cy="496888"/>
          </a:xfrm>
          <a:solidFill>
            <a:schemeClr val="bg1">
              <a:lumMod val="65000"/>
            </a:schemeClr>
          </a:solidFill>
        </p:grpSpPr>
        <p:sp>
          <p:nvSpPr>
            <p:cNvPr id="73" name="Oval 188">
              <a:extLst>
                <a:ext uri="{FF2B5EF4-FFF2-40B4-BE49-F238E27FC236}">
                  <a16:creationId xmlns:a16="http://schemas.microsoft.com/office/drawing/2014/main" id="{A8A64AA2-0821-4486-BBE5-FB21A6382640}"/>
                </a:ext>
              </a:extLst>
            </p:cNvPr>
            <p:cNvSpPr>
              <a:spLocks noChangeArrowheads="1"/>
            </p:cNvSpPr>
            <p:nvPr userDrawn="1"/>
          </p:nvSpPr>
          <p:spPr bwMode="auto">
            <a:xfrm>
              <a:off x="5174773" y="3784600"/>
              <a:ext cx="95008"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4" name="Freeform 189">
              <a:extLst>
                <a:ext uri="{FF2B5EF4-FFF2-40B4-BE49-F238E27FC236}">
                  <a16:creationId xmlns:a16="http://schemas.microsoft.com/office/drawing/2014/main" id="{32971CB0-FBE5-4B7A-9173-528E6C5E259A}"/>
                </a:ext>
              </a:extLst>
            </p:cNvPr>
            <p:cNvSpPr>
              <a:spLocks/>
            </p:cNvSpPr>
            <p:nvPr userDrawn="1"/>
          </p:nvSpPr>
          <p:spPr bwMode="auto">
            <a:xfrm>
              <a:off x="5089266" y="3895725"/>
              <a:ext cx="267607" cy="385763"/>
            </a:xfrm>
            <a:custGeom>
              <a:avLst/>
              <a:gdLst>
                <a:gd name="T0" fmla="*/ 83 w 84"/>
                <a:gd name="T1" fmla="*/ 44 h 121"/>
                <a:gd name="T2" fmla="*/ 63 w 84"/>
                <a:gd name="T3" fmla="*/ 4 h 121"/>
                <a:gd name="T4" fmla="*/ 56 w 84"/>
                <a:gd name="T5" fmla="*/ 0 h 121"/>
                <a:gd name="T6" fmla="*/ 56 w 84"/>
                <a:gd name="T7" fmla="*/ 0 h 121"/>
                <a:gd name="T8" fmla="*/ 52 w 84"/>
                <a:gd name="T9" fmla="*/ 0 h 121"/>
                <a:gd name="T10" fmla="*/ 32 w 84"/>
                <a:gd name="T11" fmla="*/ 0 h 121"/>
                <a:gd name="T12" fmla="*/ 28 w 84"/>
                <a:gd name="T13" fmla="*/ 0 h 121"/>
                <a:gd name="T14" fmla="*/ 28 w 84"/>
                <a:gd name="T15" fmla="*/ 0 h 121"/>
                <a:gd name="T16" fmla="*/ 21 w 84"/>
                <a:gd name="T17" fmla="*/ 4 h 121"/>
                <a:gd name="T18" fmla="*/ 1 w 84"/>
                <a:gd name="T19" fmla="*/ 44 h 121"/>
                <a:gd name="T20" fmla="*/ 4 w 84"/>
                <a:gd name="T21" fmla="*/ 53 h 121"/>
                <a:gd name="T22" fmla="*/ 13 w 84"/>
                <a:gd name="T23" fmla="*/ 50 h 121"/>
                <a:gd name="T24" fmla="*/ 25 w 84"/>
                <a:gd name="T25" fmla="*/ 25 h 121"/>
                <a:gd name="T26" fmla="*/ 26 w 84"/>
                <a:gd name="T27" fmla="*/ 40 h 121"/>
                <a:gd name="T28" fmla="*/ 12 w 84"/>
                <a:gd name="T29" fmla="*/ 72 h 121"/>
                <a:gd name="T30" fmla="*/ 16 w 84"/>
                <a:gd name="T31" fmla="*/ 77 h 121"/>
                <a:gd name="T32" fmla="*/ 27 w 84"/>
                <a:gd name="T33" fmla="*/ 77 h 121"/>
                <a:gd name="T34" fmla="*/ 27 w 84"/>
                <a:gd name="T35" fmla="*/ 114 h 121"/>
                <a:gd name="T36" fmla="*/ 33 w 84"/>
                <a:gd name="T37" fmla="*/ 121 h 121"/>
                <a:gd name="T38" fmla="*/ 40 w 84"/>
                <a:gd name="T39" fmla="*/ 114 h 121"/>
                <a:gd name="T40" fmla="*/ 40 w 84"/>
                <a:gd name="T41" fmla="*/ 77 h 121"/>
                <a:gd name="T42" fmla="*/ 44 w 84"/>
                <a:gd name="T43" fmla="*/ 77 h 121"/>
                <a:gd name="T44" fmla="*/ 44 w 84"/>
                <a:gd name="T45" fmla="*/ 114 h 121"/>
                <a:gd name="T46" fmla="*/ 51 w 84"/>
                <a:gd name="T47" fmla="*/ 121 h 121"/>
                <a:gd name="T48" fmla="*/ 57 w 84"/>
                <a:gd name="T49" fmla="*/ 114 h 121"/>
                <a:gd name="T50" fmla="*/ 57 w 84"/>
                <a:gd name="T51" fmla="*/ 77 h 121"/>
                <a:gd name="T52" fmla="*/ 68 w 84"/>
                <a:gd name="T53" fmla="*/ 77 h 121"/>
                <a:gd name="T54" fmla="*/ 72 w 84"/>
                <a:gd name="T55" fmla="*/ 72 h 121"/>
                <a:gd name="T56" fmla="*/ 58 w 84"/>
                <a:gd name="T57" fmla="*/ 40 h 121"/>
                <a:gd name="T58" fmla="*/ 59 w 84"/>
                <a:gd name="T59" fmla="*/ 25 h 121"/>
                <a:gd name="T60" fmla="*/ 71 w 84"/>
                <a:gd name="T61" fmla="*/ 50 h 121"/>
                <a:gd name="T62" fmla="*/ 80 w 84"/>
                <a:gd name="T63" fmla="*/ 53 h 121"/>
                <a:gd name="T64" fmla="*/ 83 w 84"/>
                <a:gd name="T65"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84" h="121">
                  <a:moveTo>
                    <a:pt x="83" y="44"/>
                  </a:moveTo>
                  <a:cubicBezTo>
                    <a:pt x="63" y="4"/>
                    <a:pt x="63" y="4"/>
                    <a:pt x="63" y="4"/>
                  </a:cubicBezTo>
                  <a:cubicBezTo>
                    <a:pt x="62" y="1"/>
                    <a:pt x="59" y="0"/>
                    <a:pt x="56" y="0"/>
                  </a:cubicBezTo>
                  <a:cubicBezTo>
                    <a:pt x="56" y="0"/>
                    <a:pt x="56" y="0"/>
                    <a:pt x="56" y="0"/>
                  </a:cubicBezTo>
                  <a:cubicBezTo>
                    <a:pt x="52" y="0"/>
                    <a:pt x="52" y="0"/>
                    <a:pt x="52" y="0"/>
                  </a:cubicBezTo>
                  <a:cubicBezTo>
                    <a:pt x="32" y="0"/>
                    <a:pt x="32" y="0"/>
                    <a:pt x="32" y="0"/>
                  </a:cubicBezTo>
                  <a:cubicBezTo>
                    <a:pt x="28" y="0"/>
                    <a:pt x="28" y="0"/>
                    <a:pt x="28" y="0"/>
                  </a:cubicBezTo>
                  <a:cubicBezTo>
                    <a:pt x="28" y="0"/>
                    <a:pt x="28" y="0"/>
                    <a:pt x="28" y="0"/>
                  </a:cubicBezTo>
                  <a:cubicBezTo>
                    <a:pt x="25" y="0"/>
                    <a:pt x="22" y="1"/>
                    <a:pt x="21" y="4"/>
                  </a:cubicBezTo>
                  <a:cubicBezTo>
                    <a:pt x="1" y="44"/>
                    <a:pt x="1" y="44"/>
                    <a:pt x="1" y="44"/>
                  </a:cubicBezTo>
                  <a:cubicBezTo>
                    <a:pt x="0" y="47"/>
                    <a:pt x="1" y="51"/>
                    <a:pt x="4" y="53"/>
                  </a:cubicBezTo>
                  <a:cubicBezTo>
                    <a:pt x="8" y="54"/>
                    <a:pt x="12" y="53"/>
                    <a:pt x="13" y="50"/>
                  </a:cubicBezTo>
                  <a:cubicBezTo>
                    <a:pt x="25" y="25"/>
                    <a:pt x="25" y="25"/>
                    <a:pt x="25" y="25"/>
                  </a:cubicBezTo>
                  <a:cubicBezTo>
                    <a:pt x="26" y="40"/>
                    <a:pt x="26" y="40"/>
                    <a:pt x="26" y="40"/>
                  </a:cubicBezTo>
                  <a:cubicBezTo>
                    <a:pt x="12" y="72"/>
                    <a:pt x="12" y="72"/>
                    <a:pt x="12" y="72"/>
                  </a:cubicBezTo>
                  <a:cubicBezTo>
                    <a:pt x="11" y="74"/>
                    <a:pt x="13" y="77"/>
                    <a:pt x="16" y="77"/>
                  </a:cubicBezTo>
                  <a:cubicBezTo>
                    <a:pt x="27" y="77"/>
                    <a:pt x="27" y="77"/>
                    <a:pt x="27" y="77"/>
                  </a:cubicBezTo>
                  <a:cubicBezTo>
                    <a:pt x="27" y="114"/>
                    <a:pt x="27" y="114"/>
                    <a:pt x="27" y="114"/>
                  </a:cubicBezTo>
                  <a:cubicBezTo>
                    <a:pt x="27" y="118"/>
                    <a:pt x="30" y="121"/>
                    <a:pt x="33" y="121"/>
                  </a:cubicBezTo>
                  <a:cubicBezTo>
                    <a:pt x="37" y="121"/>
                    <a:pt x="40" y="118"/>
                    <a:pt x="40" y="114"/>
                  </a:cubicBezTo>
                  <a:cubicBezTo>
                    <a:pt x="40" y="77"/>
                    <a:pt x="40" y="77"/>
                    <a:pt x="40" y="77"/>
                  </a:cubicBezTo>
                  <a:cubicBezTo>
                    <a:pt x="44" y="77"/>
                    <a:pt x="44" y="77"/>
                    <a:pt x="44" y="77"/>
                  </a:cubicBezTo>
                  <a:cubicBezTo>
                    <a:pt x="44" y="114"/>
                    <a:pt x="44" y="114"/>
                    <a:pt x="44" y="114"/>
                  </a:cubicBezTo>
                  <a:cubicBezTo>
                    <a:pt x="44" y="118"/>
                    <a:pt x="47" y="121"/>
                    <a:pt x="51" y="121"/>
                  </a:cubicBezTo>
                  <a:cubicBezTo>
                    <a:pt x="54" y="121"/>
                    <a:pt x="57" y="118"/>
                    <a:pt x="57" y="114"/>
                  </a:cubicBezTo>
                  <a:cubicBezTo>
                    <a:pt x="57" y="77"/>
                    <a:pt x="57" y="77"/>
                    <a:pt x="57" y="77"/>
                  </a:cubicBezTo>
                  <a:cubicBezTo>
                    <a:pt x="68" y="77"/>
                    <a:pt x="68" y="77"/>
                    <a:pt x="68" y="77"/>
                  </a:cubicBezTo>
                  <a:cubicBezTo>
                    <a:pt x="71" y="77"/>
                    <a:pt x="73" y="74"/>
                    <a:pt x="72" y="72"/>
                  </a:cubicBezTo>
                  <a:cubicBezTo>
                    <a:pt x="58" y="40"/>
                    <a:pt x="58" y="40"/>
                    <a:pt x="58" y="40"/>
                  </a:cubicBezTo>
                  <a:cubicBezTo>
                    <a:pt x="59" y="25"/>
                    <a:pt x="59" y="25"/>
                    <a:pt x="59" y="25"/>
                  </a:cubicBezTo>
                  <a:cubicBezTo>
                    <a:pt x="71" y="50"/>
                    <a:pt x="71" y="50"/>
                    <a:pt x="71" y="50"/>
                  </a:cubicBezTo>
                  <a:cubicBezTo>
                    <a:pt x="72" y="53"/>
                    <a:pt x="76" y="54"/>
                    <a:pt x="80" y="53"/>
                  </a:cubicBezTo>
                  <a:cubicBezTo>
                    <a:pt x="83" y="51"/>
                    <a:pt x="84" y="47"/>
                    <a:pt x="83"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75" name="Group 74" descr="female shape">
            <a:extLst>
              <a:ext uri="{FF2B5EF4-FFF2-40B4-BE49-F238E27FC236}">
                <a16:creationId xmlns:a16="http://schemas.microsoft.com/office/drawing/2014/main" id="{0F171215-27BA-41A5-970D-662A0E274D97}"/>
              </a:ext>
            </a:extLst>
          </p:cNvPr>
          <p:cNvGrpSpPr/>
          <p:nvPr userDrawn="1"/>
        </p:nvGrpSpPr>
        <p:grpSpPr>
          <a:xfrm>
            <a:off x="22825929" y="11844139"/>
            <a:ext cx="1397168" cy="949849"/>
            <a:chOff x="5394876" y="3784600"/>
            <a:chExt cx="266023" cy="496888"/>
          </a:xfrm>
          <a:solidFill>
            <a:schemeClr val="accent2"/>
          </a:solidFill>
        </p:grpSpPr>
        <p:sp>
          <p:nvSpPr>
            <p:cNvPr id="76" name="Oval 190">
              <a:extLst>
                <a:ext uri="{FF2B5EF4-FFF2-40B4-BE49-F238E27FC236}">
                  <a16:creationId xmlns:a16="http://schemas.microsoft.com/office/drawing/2014/main" id="{712A5647-027B-4B1F-81D2-51C8250A9CDF}"/>
                </a:ext>
              </a:extLst>
            </p:cNvPr>
            <p:cNvSpPr>
              <a:spLocks noChangeArrowheads="1"/>
            </p:cNvSpPr>
            <p:nvPr userDrawn="1"/>
          </p:nvSpPr>
          <p:spPr bwMode="auto">
            <a:xfrm>
              <a:off x="5480383" y="3784600"/>
              <a:ext cx="95008"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7" name="Freeform 191">
              <a:extLst>
                <a:ext uri="{FF2B5EF4-FFF2-40B4-BE49-F238E27FC236}">
                  <a16:creationId xmlns:a16="http://schemas.microsoft.com/office/drawing/2014/main" id="{FD63CA52-7CE4-4DEF-B7FE-BDCA5079AA92}"/>
                </a:ext>
              </a:extLst>
            </p:cNvPr>
            <p:cNvSpPr>
              <a:spLocks/>
            </p:cNvSpPr>
            <p:nvPr userDrawn="1"/>
          </p:nvSpPr>
          <p:spPr bwMode="auto">
            <a:xfrm>
              <a:off x="5394876" y="3895725"/>
              <a:ext cx="266023" cy="385763"/>
            </a:xfrm>
            <a:custGeom>
              <a:avLst/>
              <a:gdLst>
                <a:gd name="T0" fmla="*/ 83 w 84"/>
                <a:gd name="T1" fmla="*/ 44 h 121"/>
                <a:gd name="T2" fmla="*/ 63 w 84"/>
                <a:gd name="T3" fmla="*/ 4 h 121"/>
                <a:gd name="T4" fmla="*/ 56 w 84"/>
                <a:gd name="T5" fmla="*/ 0 h 121"/>
                <a:gd name="T6" fmla="*/ 56 w 84"/>
                <a:gd name="T7" fmla="*/ 0 h 121"/>
                <a:gd name="T8" fmla="*/ 52 w 84"/>
                <a:gd name="T9" fmla="*/ 0 h 121"/>
                <a:gd name="T10" fmla="*/ 32 w 84"/>
                <a:gd name="T11" fmla="*/ 0 h 121"/>
                <a:gd name="T12" fmla="*/ 28 w 84"/>
                <a:gd name="T13" fmla="*/ 0 h 121"/>
                <a:gd name="T14" fmla="*/ 28 w 84"/>
                <a:gd name="T15" fmla="*/ 0 h 121"/>
                <a:gd name="T16" fmla="*/ 21 w 84"/>
                <a:gd name="T17" fmla="*/ 4 h 121"/>
                <a:gd name="T18" fmla="*/ 1 w 84"/>
                <a:gd name="T19" fmla="*/ 44 h 121"/>
                <a:gd name="T20" fmla="*/ 4 w 84"/>
                <a:gd name="T21" fmla="*/ 53 h 121"/>
                <a:gd name="T22" fmla="*/ 13 w 84"/>
                <a:gd name="T23" fmla="*/ 50 h 121"/>
                <a:gd name="T24" fmla="*/ 25 w 84"/>
                <a:gd name="T25" fmla="*/ 25 h 121"/>
                <a:gd name="T26" fmla="*/ 26 w 84"/>
                <a:gd name="T27" fmla="*/ 40 h 121"/>
                <a:gd name="T28" fmla="*/ 12 w 84"/>
                <a:gd name="T29" fmla="*/ 72 h 121"/>
                <a:gd name="T30" fmla="*/ 16 w 84"/>
                <a:gd name="T31" fmla="*/ 77 h 121"/>
                <a:gd name="T32" fmla="*/ 27 w 84"/>
                <a:gd name="T33" fmla="*/ 77 h 121"/>
                <a:gd name="T34" fmla="*/ 27 w 84"/>
                <a:gd name="T35" fmla="*/ 114 h 121"/>
                <a:gd name="T36" fmla="*/ 33 w 84"/>
                <a:gd name="T37" fmla="*/ 121 h 121"/>
                <a:gd name="T38" fmla="*/ 40 w 84"/>
                <a:gd name="T39" fmla="*/ 114 h 121"/>
                <a:gd name="T40" fmla="*/ 40 w 84"/>
                <a:gd name="T41" fmla="*/ 77 h 121"/>
                <a:gd name="T42" fmla="*/ 44 w 84"/>
                <a:gd name="T43" fmla="*/ 77 h 121"/>
                <a:gd name="T44" fmla="*/ 44 w 84"/>
                <a:gd name="T45" fmla="*/ 114 h 121"/>
                <a:gd name="T46" fmla="*/ 51 w 84"/>
                <a:gd name="T47" fmla="*/ 121 h 121"/>
                <a:gd name="T48" fmla="*/ 57 w 84"/>
                <a:gd name="T49" fmla="*/ 114 h 121"/>
                <a:gd name="T50" fmla="*/ 57 w 84"/>
                <a:gd name="T51" fmla="*/ 77 h 121"/>
                <a:gd name="T52" fmla="*/ 68 w 84"/>
                <a:gd name="T53" fmla="*/ 77 h 121"/>
                <a:gd name="T54" fmla="*/ 72 w 84"/>
                <a:gd name="T55" fmla="*/ 72 h 121"/>
                <a:gd name="T56" fmla="*/ 58 w 84"/>
                <a:gd name="T57" fmla="*/ 40 h 121"/>
                <a:gd name="T58" fmla="*/ 59 w 84"/>
                <a:gd name="T59" fmla="*/ 25 h 121"/>
                <a:gd name="T60" fmla="*/ 71 w 84"/>
                <a:gd name="T61" fmla="*/ 50 h 121"/>
                <a:gd name="T62" fmla="*/ 80 w 84"/>
                <a:gd name="T63" fmla="*/ 53 h 121"/>
                <a:gd name="T64" fmla="*/ 83 w 84"/>
                <a:gd name="T65"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84" h="121">
                  <a:moveTo>
                    <a:pt x="83" y="44"/>
                  </a:moveTo>
                  <a:cubicBezTo>
                    <a:pt x="63" y="4"/>
                    <a:pt x="63" y="4"/>
                    <a:pt x="63" y="4"/>
                  </a:cubicBezTo>
                  <a:cubicBezTo>
                    <a:pt x="62" y="1"/>
                    <a:pt x="59" y="0"/>
                    <a:pt x="56" y="0"/>
                  </a:cubicBezTo>
                  <a:cubicBezTo>
                    <a:pt x="56" y="0"/>
                    <a:pt x="56" y="0"/>
                    <a:pt x="56" y="0"/>
                  </a:cubicBezTo>
                  <a:cubicBezTo>
                    <a:pt x="52" y="0"/>
                    <a:pt x="52" y="0"/>
                    <a:pt x="52" y="0"/>
                  </a:cubicBezTo>
                  <a:cubicBezTo>
                    <a:pt x="32" y="0"/>
                    <a:pt x="32" y="0"/>
                    <a:pt x="32" y="0"/>
                  </a:cubicBezTo>
                  <a:cubicBezTo>
                    <a:pt x="28" y="0"/>
                    <a:pt x="28" y="0"/>
                    <a:pt x="28" y="0"/>
                  </a:cubicBezTo>
                  <a:cubicBezTo>
                    <a:pt x="28" y="0"/>
                    <a:pt x="28" y="0"/>
                    <a:pt x="28" y="0"/>
                  </a:cubicBezTo>
                  <a:cubicBezTo>
                    <a:pt x="25" y="0"/>
                    <a:pt x="22" y="1"/>
                    <a:pt x="21" y="4"/>
                  </a:cubicBezTo>
                  <a:cubicBezTo>
                    <a:pt x="1" y="44"/>
                    <a:pt x="1" y="44"/>
                    <a:pt x="1" y="44"/>
                  </a:cubicBezTo>
                  <a:cubicBezTo>
                    <a:pt x="0" y="47"/>
                    <a:pt x="1" y="51"/>
                    <a:pt x="4" y="53"/>
                  </a:cubicBezTo>
                  <a:cubicBezTo>
                    <a:pt x="8" y="54"/>
                    <a:pt x="12" y="53"/>
                    <a:pt x="13" y="50"/>
                  </a:cubicBezTo>
                  <a:cubicBezTo>
                    <a:pt x="25" y="25"/>
                    <a:pt x="25" y="25"/>
                    <a:pt x="25" y="25"/>
                  </a:cubicBezTo>
                  <a:cubicBezTo>
                    <a:pt x="26" y="40"/>
                    <a:pt x="26" y="40"/>
                    <a:pt x="26" y="40"/>
                  </a:cubicBezTo>
                  <a:cubicBezTo>
                    <a:pt x="12" y="72"/>
                    <a:pt x="12" y="72"/>
                    <a:pt x="12" y="72"/>
                  </a:cubicBezTo>
                  <a:cubicBezTo>
                    <a:pt x="11" y="74"/>
                    <a:pt x="13" y="77"/>
                    <a:pt x="16" y="77"/>
                  </a:cubicBezTo>
                  <a:cubicBezTo>
                    <a:pt x="27" y="77"/>
                    <a:pt x="27" y="77"/>
                    <a:pt x="27" y="77"/>
                  </a:cubicBezTo>
                  <a:cubicBezTo>
                    <a:pt x="27" y="114"/>
                    <a:pt x="27" y="114"/>
                    <a:pt x="27" y="114"/>
                  </a:cubicBezTo>
                  <a:cubicBezTo>
                    <a:pt x="27" y="118"/>
                    <a:pt x="30" y="121"/>
                    <a:pt x="33" y="121"/>
                  </a:cubicBezTo>
                  <a:cubicBezTo>
                    <a:pt x="37" y="121"/>
                    <a:pt x="40" y="118"/>
                    <a:pt x="40" y="114"/>
                  </a:cubicBezTo>
                  <a:cubicBezTo>
                    <a:pt x="40" y="77"/>
                    <a:pt x="40" y="77"/>
                    <a:pt x="40" y="77"/>
                  </a:cubicBezTo>
                  <a:cubicBezTo>
                    <a:pt x="44" y="77"/>
                    <a:pt x="44" y="77"/>
                    <a:pt x="44" y="77"/>
                  </a:cubicBezTo>
                  <a:cubicBezTo>
                    <a:pt x="44" y="114"/>
                    <a:pt x="44" y="114"/>
                    <a:pt x="44" y="114"/>
                  </a:cubicBezTo>
                  <a:cubicBezTo>
                    <a:pt x="44" y="118"/>
                    <a:pt x="47" y="121"/>
                    <a:pt x="51" y="121"/>
                  </a:cubicBezTo>
                  <a:cubicBezTo>
                    <a:pt x="54" y="121"/>
                    <a:pt x="57" y="118"/>
                    <a:pt x="57" y="114"/>
                  </a:cubicBezTo>
                  <a:cubicBezTo>
                    <a:pt x="57" y="77"/>
                    <a:pt x="57" y="77"/>
                    <a:pt x="57" y="77"/>
                  </a:cubicBezTo>
                  <a:cubicBezTo>
                    <a:pt x="68" y="77"/>
                    <a:pt x="68" y="77"/>
                    <a:pt x="68" y="77"/>
                  </a:cubicBezTo>
                  <a:cubicBezTo>
                    <a:pt x="71" y="77"/>
                    <a:pt x="73" y="74"/>
                    <a:pt x="72" y="72"/>
                  </a:cubicBezTo>
                  <a:cubicBezTo>
                    <a:pt x="58" y="40"/>
                    <a:pt x="58" y="40"/>
                    <a:pt x="58" y="40"/>
                  </a:cubicBezTo>
                  <a:cubicBezTo>
                    <a:pt x="59" y="25"/>
                    <a:pt x="59" y="25"/>
                    <a:pt x="59" y="25"/>
                  </a:cubicBezTo>
                  <a:cubicBezTo>
                    <a:pt x="71" y="50"/>
                    <a:pt x="71" y="50"/>
                    <a:pt x="71" y="50"/>
                  </a:cubicBezTo>
                  <a:cubicBezTo>
                    <a:pt x="72" y="53"/>
                    <a:pt x="76" y="54"/>
                    <a:pt x="80" y="53"/>
                  </a:cubicBezTo>
                  <a:cubicBezTo>
                    <a:pt x="83" y="51"/>
                    <a:pt x="84" y="47"/>
                    <a:pt x="83"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81" name="Group 80" descr="female shape">
            <a:extLst>
              <a:ext uri="{FF2B5EF4-FFF2-40B4-BE49-F238E27FC236}">
                <a16:creationId xmlns:a16="http://schemas.microsoft.com/office/drawing/2014/main" id="{EE943BAB-517A-4911-85A2-74FA103391A0}"/>
              </a:ext>
            </a:extLst>
          </p:cNvPr>
          <p:cNvGrpSpPr/>
          <p:nvPr userDrawn="1"/>
        </p:nvGrpSpPr>
        <p:grpSpPr>
          <a:xfrm>
            <a:off x="25204575" y="11844139"/>
            <a:ext cx="1413801" cy="949847"/>
            <a:chOff x="6001343" y="3784600"/>
            <a:chExt cx="269190" cy="496888"/>
          </a:xfrm>
          <a:solidFill>
            <a:schemeClr val="tx1">
              <a:lumMod val="50000"/>
              <a:lumOff val="50000"/>
            </a:schemeClr>
          </a:solidFill>
        </p:grpSpPr>
        <p:sp>
          <p:nvSpPr>
            <p:cNvPr id="82" name="Oval 194">
              <a:extLst>
                <a:ext uri="{FF2B5EF4-FFF2-40B4-BE49-F238E27FC236}">
                  <a16:creationId xmlns:a16="http://schemas.microsoft.com/office/drawing/2014/main" id="{B123C19A-CA0D-44EF-A171-921E8A6BDB16}"/>
                </a:ext>
              </a:extLst>
            </p:cNvPr>
            <p:cNvSpPr>
              <a:spLocks noChangeArrowheads="1"/>
            </p:cNvSpPr>
            <p:nvPr userDrawn="1"/>
          </p:nvSpPr>
          <p:spPr bwMode="auto">
            <a:xfrm>
              <a:off x="6086851" y="3784600"/>
              <a:ext cx="98175"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3" name="Freeform 195">
              <a:extLst>
                <a:ext uri="{FF2B5EF4-FFF2-40B4-BE49-F238E27FC236}">
                  <a16:creationId xmlns:a16="http://schemas.microsoft.com/office/drawing/2014/main" id="{02C6EBD3-CA72-43E6-A7AB-DE7C29AEF382}"/>
                </a:ext>
              </a:extLst>
            </p:cNvPr>
            <p:cNvSpPr>
              <a:spLocks/>
            </p:cNvSpPr>
            <p:nvPr userDrawn="1"/>
          </p:nvSpPr>
          <p:spPr bwMode="auto">
            <a:xfrm>
              <a:off x="6001343" y="3895725"/>
              <a:ext cx="269190" cy="385763"/>
            </a:xfrm>
            <a:custGeom>
              <a:avLst/>
              <a:gdLst>
                <a:gd name="T0" fmla="*/ 83 w 85"/>
                <a:gd name="T1" fmla="*/ 44 h 121"/>
                <a:gd name="T2" fmla="*/ 64 w 85"/>
                <a:gd name="T3" fmla="*/ 4 h 121"/>
                <a:gd name="T4" fmla="*/ 57 w 85"/>
                <a:gd name="T5" fmla="*/ 0 h 121"/>
                <a:gd name="T6" fmla="*/ 56 w 85"/>
                <a:gd name="T7" fmla="*/ 0 h 121"/>
                <a:gd name="T8" fmla="*/ 52 w 85"/>
                <a:gd name="T9" fmla="*/ 0 h 121"/>
                <a:gd name="T10" fmla="*/ 33 w 85"/>
                <a:gd name="T11" fmla="*/ 0 h 121"/>
                <a:gd name="T12" fmla="*/ 29 w 85"/>
                <a:gd name="T13" fmla="*/ 0 h 121"/>
                <a:gd name="T14" fmla="*/ 28 w 85"/>
                <a:gd name="T15" fmla="*/ 0 h 121"/>
                <a:gd name="T16" fmla="*/ 21 w 85"/>
                <a:gd name="T17" fmla="*/ 4 h 121"/>
                <a:gd name="T18" fmla="*/ 2 w 85"/>
                <a:gd name="T19" fmla="*/ 44 h 121"/>
                <a:gd name="T20" fmla="*/ 5 w 85"/>
                <a:gd name="T21" fmla="*/ 53 h 121"/>
                <a:gd name="T22" fmla="*/ 14 w 85"/>
                <a:gd name="T23" fmla="*/ 50 h 121"/>
                <a:gd name="T24" fmla="*/ 26 w 85"/>
                <a:gd name="T25" fmla="*/ 25 h 121"/>
                <a:gd name="T26" fmla="*/ 27 w 85"/>
                <a:gd name="T27" fmla="*/ 40 h 121"/>
                <a:gd name="T28" fmla="*/ 13 w 85"/>
                <a:gd name="T29" fmla="*/ 72 h 121"/>
                <a:gd name="T30" fmla="*/ 16 w 85"/>
                <a:gd name="T31" fmla="*/ 77 h 121"/>
                <a:gd name="T32" fmla="*/ 27 w 85"/>
                <a:gd name="T33" fmla="*/ 77 h 121"/>
                <a:gd name="T34" fmla="*/ 27 w 85"/>
                <a:gd name="T35" fmla="*/ 114 h 121"/>
                <a:gd name="T36" fmla="*/ 34 w 85"/>
                <a:gd name="T37" fmla="*/ 121 h 121"/>
                <a:gd name="T38" fmla="*/ 40 w 85"/>
                <a:gd name="T39" fmla="*/ 114 h 121"/>
                <a:gd name="T40" fmla="*/ 40 w 85"/>
                <a:gd name="T41" fmla="*/ 77 h 121"/>
                <a:gd name="T42" fmla="*/ 45 w 85"/>
                <a:gd name="T43" fmla="*/ 77 h 121"/>
                <a:gd name="T44" fmla="*/ 45 w 85"/>
                <a:gd name="T45" fmla="*/ 114 h 121"/>
                <a:gd name="T46" fmla="*/ 51 w 85"/>
                <a:gd name="T47" fmla="*/ 121 h 121"/>
                <a:gd name="T48" fmla="*/ 58 w 85"/>
                <a:gd name="T49" fmla="*/ 114 h 121"/>
                <a:gd name="T50" fmla="*/ 58 w 85"/>
                <a:gd name="T51" fmla="*/ 77 h 121"/>
                <a:gd name="T52" fmla="*/ 69 w 85"/>
                <a:gd name="T53" fmla="*/ 77 h 121"/>
                <a:gd name="T54" fmla="*/ 72 w 85"/>
                <a:gd name="T55" fmla="*/ 72 h 121"/>
                <a:gd name="T56" fmla="*/ 58 w 85"/>
                <a:gd name="T57" fmla="*/ 40 h 121"/>
                <a:gd name="T58" fmla="*/ 59 w 85"/>
                <a:gd name="T59" fmla="*/ 25 h 121"/>
                <a:gd name="T60" fmla="*/ 71 w 85"/>
                <a:gd name="T61" fmla="*/ 50 h 121"/>
                <a:gd name="T62" fmla="*/ 80 w 85"/>
                <a:gd name="T63" fmla="*/ 53 h 121"/>
                <a:gd name="T64" fmla="*/ 83 w 85"/>
                <a:gd name="T65"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85" h="121">
                  <a:moveTo>
                    <a:pt x="83" y="44"/>
                  </a:moveTo>
                  <a:cubicBezTo>
                    <a:pt x="64" y="4"/>
                    <a:pt x="64" y="4"/>
                    <a:pt x="64" y="4"/>
                  </a:cubicBezTo>
                  <a:cubicBezTo>
                    <a:pt x="62" y="1"/>
                    <a:pt x="59" y="0"/>
                    <a:pt x="57" y="0"/>
                  </a:cubicBezTo>
                  <a:cubicBezTo>
                    <a:pt x="56" y="0"/>
                    <a:pt x="56" y="0"/>
                    <a:pt x="56" y="0"/>
                  </a:cubicBezTo>
                  <a:cubicBezTo>
                    <a:pt x="52" y="0"/>
                    <a:pt x="52" y="0"/>
                    <a:pt x="52" y="0"/>
                  </a:cubicBezTo>
                  <a:cubicBezTo>
                    <a:pt x="33" y="0"/>
                    <a:pt x="33" y="0"/>
                    <a:pt x="33" y="0"/>
                  </a:cubicBezTo>
                  <a:cubicBezTo>
                    <a:pt x="29" y="0"/>
                    <a:pt x="29" y="0"/>
                    <a:pt x="29" y="0"/>
                  </a:cubicBezTo>
                  <a:cubicBezTo>
                    <a:pt x="28" y="0"/>
                    <a:pt x="28" y="0"/>
                    <a:pt x="28" y="0"/>
                  </a:cubicBezTo>
                  <a:cubicBezTo>
                    <a:pt x="25" y="0"/>
                    <a:pt x="22" y="1"/>
                    <a:pt x="21" y="4"/>
                  </a:cubicBezTo>
                  <a:cubicBezTo>
                    <a:pt x="2" y="44"/>
                    <a:pt x="2" y="44"/>
                    <a:pt x="2" y="44"/>
                  </a:cubicBezTo>
                  <a:cubicBezTo>
                    <a:pt x="0" y="47"/>
                    <a:pt x="1" y="51"/>
                    <a:pt x="5" y="53"/>
                  </a:cubicBezTo>
                  <a:cubicBezTo>
                    <a:pt x="8" y="54"/>
                    <a:pt x="12" y="53"/>
                    <a:pt x="14" y="50"/>
                  </a:cubicBezTo>
                  <a:cubicBezTo>
                    <a:pt x="26" y="25"/>
                    <a:pt x="26" y="25"/>
                    <a:pt x="26" y="25"/>
                  </a:cubicBezTo>
                  <a:cubicBezTo>
                    <a:pt x="27" y="40"/>
                    <a:pt x="27" y="40"/>
                    <a:pt x="27" y="40"/>
                  </a:cubicBezTo>
                  <a:cubicBezTo>
                    <a:pt x="13" y="72"/>
                    <a:pt x="13" y="72"/>
                    <a:pt x="13" y="72"/>
                  </a:cubicBezTo>
                  <a:cubicBezTo>
                    <a:pt x="12" y="74"/>
                    <a:pt x="14" y="77"/>
                    <a:pt x="16" y="77"/>
                  </a:cubicBezTo>
                  <a:cubicBezTo>
                    <a:pt x="27" y="77"/>
                    <a:pt x="27" y="77"/>
                    <a:pt x="27" y="77"/>
                  </a:cubicBezTo>
                  <a:cubicBezTo>
                    <a:pt x="27" y="114"/>
                    <a:pt x="27" y="114"/>
                    <a:pt x="27" y="114"/>
                  </a:cubicBezTo>
                  <a:cubicBezTo>
                    <a:pt x="27" y="118"/>
                    <a:pt x="30" y="121"/>
                    <a:pt x="34" y="121"/>
                  </a:cubicBezTo>
                  <a:cubicBezTo>
                    <a:pt x="37" y="121"/>
                    <a:pt x="40" y="118"/>
                    <a:pt x="40" y="114"/>
                  </a:cubicBezTo>
                  <a:cubicBezTo>
                    <a:pt x="40" y="77"/>
                    <a:pt x="40" y="77"/>
                    <a:pt x="40" y="77"/>
                  </a:cubicBezTo>
                  <a:cubicBezTo>
                    <a:pt x="45" y="77"/>
                    <a:pt x="45" y="77"/>
                    <a:pt x="45" y="77"/>
                  </a:cubicBezTo>
                  <a:cubicBezTo>
                    <a:pt x="45" y="114"/>
                    <a:pt x="45" y="114"/>
                    <a:pt x="45" y="114"/>
                  </a:cubicBezTo>
                  <a:cubicBezTo>
                    <a:pt x="45" y="118"/>
                    <a:pt x="47" y="121"/>
                    <a:pt x="51" y="121"/>
                  </a:cubicBezTo>
                  <a:cubicBezTo>
                    <a:pt x="55" y="121"/>
                    <a:pt x="58" y="118"/>
                    <a:pt x="58" y="114"/>
                  </a:cubicBezTo>
                  <a:cubicBezTo>
                    <a:pt x="58" y="77"/>
                    <a:pt x="58" y="77"/>
                    <a:pt x="58" y="77"/>
                  </a:cubicBezTo>
                  <a:cubicBezTo>
                    <a:pt x="69" y="77"/>
                    <a:pt x="69" y="77"/>
                    <a:pt x="69" y="77"/>
                  </a:cubicBezTo>
                  <a:cubicBezTo>
                    <a:pt x="71" y="77"/>
                    <a:pt x="73" y="74"/>
                    <a:pt x="72" y="72"/>
                  </a:cubicBezTo>
                  <a:cubicBezTo>
                    <a:pt x="58" y="40"/>
                    <a:pt x="58" y="40"/>
                    <a:pt x="58" y="40"/>
                  </a:cubicBezTo>
                  <a:cubicBezTo>
                    <a:pt x="59" y="25"/>
                    <a:pt x="59" y="25"/>
                    <a:pt x="59" y="25"/>
                  </a:cubicBezTo>
                  <a:cubicBezTo>
                    <a:pt x="71" y="50"/>
                    <a:pt x="71" y="50"/>
                    <a:pt x="71" y="50"/>
                  </a:cubicBezTo>
                  <a:cubicBezTo>
                    <a:pt x="73" y="53"/>
                    <a:pt x="77" y="54"/>
                    <a:pt x="80" y="53"/>
                  </a:cubicBezTo>
                  <a:cubicBezTo>
                    <a:pt x="83" y="51"/>
                    <a:pt x="85" y="47"/>
                    <a:pt x="83"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84" name="Group 83" descr="baby shape">
            <a:extLst>
              <a:ext uri="{FF2B5EF4-FFF2-40B4-BE49-F238E27FC236}">
                <a16:creationId xmlns:a16="http://schemas.microsoft.com/office/drawing/2014/main" id="{BEEC1156-6DC1-40E3-B845-667D2C511ADC}"/>
              </a:ext>
            </a:extLst>
          </p:cNvPr>
          <p:cNvGrpSpPr/>
          <p:nvPr userDrawn="1"/>
        </p:nvGrpSpPr>
        <p:grpSpPr>
          <a:xfrm>
            <a:off x="24252267" y="12233417"/>
            <a:ext cx="923130" cy="616036"/>
            <a:chOff x="3345868" y="3959225"/>
            <a:chExt cx="175765" cy="322263"/>
          </a:xfrm>
          <a:solidFill>
            <a:schemeClr val="tx1">
              <a:lumMod val="50000"/>
              <a:lumOff val="50000"/>
            </a:schemeClr>
          </a:solidFill>
        </p:grpSpPr>
        <p:sp>
          <p:nvSpPr>
            <p:cNvPr id="85" name="Oval 176">
              <a:extLst>
                <a:ext uri="{FF2B5EF4-FFF2-40B4-BE49-F238E27FC236}">
                  <a16:creationId xmlns:a16="http://schemas.microsoft.com/office/drawing/2014/main" id="{076A1674-FAEA-417F-AE87-70B9F6407B94}"/>
                </a:ext>
              </a:extLst>
            </p:cNvPr>
            <p:cNvSpPr>
              <a:spLocks noChangeArrowheads="1"/>
            </p:cNvSpPr>
            <p:nvPr userDrawn="1"/>
          </p:nvSpPr>
          <p:spPr bwMode="auto">
            <a:xfrm>
              <a:off x="3396539" y="3959225"/>
              <a:ext cx="74423" cy="730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6" name="Freeform 177">
              <a:extLst>
                <a:ext uri="{FF2B5EF4-FFF2-40B4-BE49-F238E27FC236}">
                  <a16:creationId xmlns:a16="http://schemas.microsoft.com/office/drawing/2014/main" id="{E9D0E73E-2342-49DE-AB90-D2A0D8783914}"/>
                </a:ext>
              </a:extLst>
            </p:cNvPr>
            <p:cNvSpPr>
              <a:spLocks/>
            </p:cNvSpPr>
            <p:nvPr userDrawn="1"/>
          </p:nvSpPr>
          <p:spPr bwMode="auto">
            <a:xfrm>
              <a:off x="3345868" y="4041775"/>
              <a:ext cx="175765" cy="239713"/>
            </a:xfrm>
            <a:custGeom>
              <a:avLst/>
              <a:gdLst>
                <a:gd name="T0" fmla="*/ 54 w 55"/>
                <a:gd name="T1" fmla="*/ 27 h 75"/>
                <a:gd name="T2" fmla="*/ 42 w 55"/>
                <a:gd name="T3" fmla="*/ 3 h 75"/>
                <a:gd name="T4" fmla="*/ 38 w 55"/>
                <a:gd name="T5" fmla="*/ 0 h 75"/>
                <a:gd name="T6" fmla="*/ 34 w 55"/>
                <a:gd name="T7" fmla="*/ 0 h 75"/>
                <a:gd name="T8" fmla="*/ 20 w 55"/>
                <a:gd name="T9" fmla="*/ 0 h 75"/>
                <a:gd name="T10" fmla="*/ 17 w 55"/>
                <a:gd name="T11" fmla="*/ 0 h 75"/>
                <a:gd name="T12" fmla="*/ 13 w 55"/>
                <a:gd name="T13" fmla="*/ 3 h 75"/>
                <a:gd name="T14" fmla="*/ 1 w 55"/>
                <a:gd name="T15" fmla="*/ 27 h 75"/>
                <a:gd name="T16" fmla="*/ 3 w 55"/>
                <a:gd name="T17" fmla="*/ 33 h 75"/>
                <a:gd name="T18" fmla="*/ 8 w 55"/>
                <a:gd name="T19" fmla="*/ 31 h 75"/>
                <a:gd name="T20" fmla="*/ 15 w 55"/>
                <a:gd name="T21" fmla="*/ 17 h 75"/>
                <a:gd name="T22" fmla="*/ 15 w 55"/>
                <a:gd name="T23" fmla="*/ 34 h 75"/>
                <a:gd name="T24" fmla="*/ 15 w 55"/>
                <a:gd name="T25" fmla="*/ 35 h 75"/>
                <a:gd name="T26" fmla="*/ 15 w 55"/>
                <a:gd name="T27" fmla="*/ 70 h 75"/>
                <a:gd name="T28" fmla="*/ 20 w 55"/>
                <a:gd name="T29" fmla="*/ 75 h 75"/>
                <a:gd name="T30" fmla="*/ 25 w 55"/>
                <a:gd name="T31" fmla="*/ 70 h 75"/>
                <a:gd name="T32" fmla="*/ 25 w 55"/>
                <a:gd name="T33" fmla="*/ 40 h 75"/>
                <a:gd name="T34" fmla="*/ 30 w 55"/>
                <a:gd name="T35" fmla="*/ 40 h 75"/>
                <a:gd name="T36" fmla="*/ 30 w 55"/>
                <a:gd name="T37" fmla="*/ 70 h 75"/>
                <a:gd name="T38" fmla="*/ 35 w 55"/>
                <a:gd name="T39" fmla="*/ 75 h 75"/>
                <a:gd name="T40" fmla="*/ 40 w 55"/>
                <a:gd name="T41" fmla="*/ 70 h 75"/>
                <a:gd name="T42" fmla="*/ 40 w 55"/>
                <a:gd name="T43" fmla="*/ 35 h 75"/>
                <a:gd name="T44" fmla="*/ 40 w 55"/>
                <a:gd name="T45" fmla="*/ 34 h 75"/>
                <a:gd name="T46" fmla="*/ 40 w 55"/>
                <a:gd name="T47" fmla="*/ 17 h 75"/>
                <a:gd name="T48" fmla="*/ 47 w 55"/>
                <a:gd name="T49" fmla="*/ 31 h 75"/>
                <a:gd name="T50" fmla="*/ 52 w 55"/>
                <a:gd name="T51" fmla="*/ 33 h 75"/>
                <a:gd name="T52" fmla="*/ 54 w 55"/>
                <a:gd name="T53" fmla="*/ 27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5" h="75">
                  <a:moveTo>
                    <a:pt x="54" y="27"/>
                  </a:moveTo>
                  <a:cubicBezTo>
                    <a:pt x="42" y="3"/>
                    <a:pt x="42" y="3"/>
                    <a:pt x="42" y="3"/>
                  </a:cubicBezTo>
                  <a:cubicBezTo>
                    <a:pt x="41" y="1"/>
                    <a:pt x="39" y="0"/>
                    <a:pt x="38" y="0"/>
                  </a:cubicBezTo>
                  <a:cubicBezTo>
                    <a:pt x="34" y="0"/>
                    <a:pt x="34" y="0"/>
                    <a:pt x="34" y="0"/>
                  </a:cubicBezTo>
                  <a:cubicBezTo>
                    <a:pt x="20" y="0"/>
                    <a:pt x="20" y="0"/>
                    <a:pt x="20" y="0"/>
                  </a:cubicBezTo>
                  <a:cubicBezTo>
                    <a:pt x="17" y="0"/>
                    <a:pt x="17" y="0"/>
                    <a:pt x="17" y="0"/>
                  </a:cubicBezTo>
                  <a:cubicBezTo>
                    <a:pt x="15" y="0"/>
                    <a:pt x="13" y="1"/>
                    <a:pt x="13" y="3"/>
                  </a:cubicBezTo>
                  <a:cubicBezTo>
                    <a:pt x="1" y="27"/>
                    <a:pt x="1" y="27"/>
                    <a:pt x="1" y="27"/>
                  </a:cubicBezTo>
                  <a:cubicBezTo>
                    <a:pt x="0" y="29"/>
                    <a:pt x="1" y="32"/>
                    <a:pt x="3" y="33"/>
                  </a:cubicBezTo>
                  <a:cubicBezTo>
                    <a:pt x="5" y="34"/>
                    <a:pt x="7" y="33"/>
                    <a:pt x="8" y="31"/>
                  </a:cubicBezTo>
                  <a:cubicBezTo>
                    <a:pt x="15" y="17"/>
                    <a:pt x="15" y="17"/>
                    <a:pt x="15" y="17"/>
                  </a:cubicBezTo>
                  <a:cubicBezTo>
                    <a:pt x="15" y="34"/>
                    <a:pt x="15" y="34"/>
                    <a:pt x="15" y="34"/>
                  </a:cubicBezTo>
                  <a:cubicBezTo>
                    <a:pt x="15" y="35"/>
                    <a:pt x="15" y="35"/>
                    <a:pt x="15" y="35"/>
                  </a:cubicBezTo>
                  <a:cubicBezTo>
                    <a:pt x="15" y="70"/>
                    <a:pt x="15" y="70"/>
                    <a:pt x="15" y="70"/>
                  </a:cubicBezTo>
                  <a:cubicBezTo>
                    <a:pt x="15" y="72"/>
                    <a:pt x="17" y="75"/>
                    <a:pt x="20" y="75"/>
                  </a:cubicBezTo>
                  <a:cubicBezTo>
                    <a:pt x="23" y="75"/>
                    <a:pt x="25" y="72"/>
                    <a:pt x="25" y="70"/>
                  </a:cubicBezTo>
                  <a:cubicBezTo>
                    <a:pt x="25" y="40"/>
                    <a:pt x="25" y="40"/>
                    <a:pt x="25" y="40"/>
                  </a:cubicBezTo>
                  <a:cubicBezTo>
                    <a:pt x="30" y="40"/>
                    <a:pt x="30" y="40"/>
                    <a:pt x="30" y="40"/>
                  </a:cubicBezTo>
                  <a:cubicBezTo>
                    <a:pt x="30" y="70"/>
                    <a:pt x="30" y="70"/>
                    <a:pt x="30" y="70"/>
                  </a:cubicBezTo>
                  <a:cubicBezTo>
                    <a:pt x="30" y="72"/>
                    <a:pt x="32" y="75"/>
                    <a:pt x="35" y="75"/>
                  </a:cubicBezTo>
                  <a:cubicBezTo>
                    <a:pt x="37" y="75"/>
                    <a:pt x="40" y="72"/>
                    <a:pt x="40" y="70"/>
                  </a:cubicBezTo>
                  <a:cubicBezTo>
                    <a:pt x="40" y="35"/>
                    <a:pt x="40" y="35"/>
                    <a:pt x="40" y="35"/>
                  </a:cubicBezTo>
                  <a:cubicBezTo>
                    <a:pt x="40" y="34"/>
                    <a:pt x="40" y="34"/>
                    <a:pt x="40" y="34"/>
                  </a:cubicBezTo>
                  <a:cubicBezTo>
                    <a:pt x="40" y="17"/>
                    <a:pt x="40" y="17"/>
                    <a:pt x="40" y="17"/>
                  </a:cubicBezTo>
                  <a:cubicBezTo>
                    <a:pt x="47" y="31"/>
                    <a:pt x="47" y="31"/>
                    <a:pt x="47" y="31"/>
                  </a:cubicBezTo>
                  <a:cubicBezTo>
                    <a:pt x="48" y="33"/>
                    <a:pt x="50" y="34"/>
                    <a:pt x="52" y="33"/>
                  </a:cubicBezTo>
                  <a:cubicBezTo>
                    <a:pt x="54" y="32"/>
                    <a:pt x="55" y="29"/>
                    <a:pt x="54" y="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87" name="Group 86" descr="baby shape">
            <a:extLst>
              <a:ext uri="{FF2B5EF4-FFF2-40B4-BE49-F238E27FC236}">
                <a16:creationId xmlns:a16="http://schemas.microsoft.com/office/drawing/2014/main" id="{FE2341B8-5A94-4DE0-8460-5A77B97DB4E3}"/>
              </a:ext>
            </a:extLst>
          </p:cNvPr>
          <p:cNvGrpSpPr/>
          <p:nvPr userDrawn="1"/>
        </p:nvGrpSpPr>
        <p:grpSpPr>
          <a:xfrm>
            <a:off x="6716169" y="12177948"/>
            <a:ext cx="923130" cy="616036"/>
            <a:chOff x="3345868" y="3959225"/>
            <a:chExt cx="175765" cy="322263"/>
          </a:xfrm>
          <a:solidFill>
            <a:schemeClr val="tx1">
              <a:lumMod val="50000"/>
              <a:lumOff val="50000"/>
            </a:schemeClr>
          </a:solidFill>
        </p:grpSpPr>
        <p:sp>
          <p:nvSpPr>
            <p:cNvPr id="88" name="Oval 176">
              <a:extLst>
                <a:ext uri="{FF2B5EF4-FFF2-40B4-BE49-F238E27FC236}">
                  <a16:creationId xmlns:a16="http://schemas.microsoft.com/office/drawing/2014/main" id="{209C582C-6024-4747-A6CC-E90124FE29C2}"/>
                </a:ext>
              </a:extLst>
            </p:cNvPr>
            <p:cNvSpPr>
              <a:spLocks noChangeArrowheads="1"/>
            </p:cNvSpPr>
            <p:nvPr userDrawn="1"/>
          </p:nvSpPr>
          <p:spPr bwMode="auto">
            <a:xfrm>
              <a:off x="3396539" y="3959225"/>
              <a:ext cx="74423" cy="730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9" name="Freeform 177">
              <a:extLst>
                <a:ext uri="{FF2B5EF4-FFF2-40B4-BE49-F238E27FC236}">
                  <a16:creationId xmlns:a16="http://schemas.microsoft.com/office/drawing/2014/main" id="{AAB3572C-C737-4AB9-B484-C061C1155737}"/>
                </a:ext>
              </a:extLst>
            </p:cNvPr>
            <p:cNvSpPr>
              <a:spLocks/>
            </p:cNvSpPr>
            <p:nvPr userDrawn="1"/>
          </p:nvSpPr>
          <p:spPr bwMode="auto">
            <a:xfrm>
              <a:off x="3345868" y="4041775"/>
              <a:ext cx="175765" cy="239713"/>
            </a:xfrm>
            <a:custGeom>
              <a:avLst/>
              <a:gdLst>
                <a:gd name="T0" fmla="*/ 54 w 55"/>
                <a:gd name="T1" fmla="*/ 27 h 75"/>
                <a:gd name="T2" fmla="*/ 42 w 55"/>
                <a:gd name="T3" fmla="*/ 3 h 75"/>
                <a:gd name="T4" fmla="*/ 38 w 55"/>
                <a:gd name="T5" fmla="*/ 0 h 75"/>
                <a:gd name="T6" fmla="*/ 34 w 55"/>
                <a:gd name="T7" fmla="*/ 0 h 75"/>
                <a:gd name="T8" fmla="*/ 20 w 55"/>
                <a:gd name="T9" fmla="*/ 0 h 75"/>
                <a:gd name="T10" fmla="*/ 17 w 55"/>
                <a:gd name="T11" fmla="*/ 0 h 75"/>
                <a:gd name="T12" fmla="*/ 13 w 55"/>
                <a:gd name="T13" fmla="*/ 3 h 75"/>
                <a:gd name="T14" fmla="*/ 1 w 55"/>
                <a:gd name="T15" fmla="*/ 27 h 75"/>
                <a:gd name="T16" fmla="*/ 3 w 55"/>
                <a:gd name="T17" fmla="*/ 33 h 75"/>
                <a:gd name="T18" fmla="*/ 8 w 55"/>
                <a:gd name="T19" fmla="*/ 31 h 75"/>
                <a:gd name="T20" fmla="*/ 15 w 55"/>
                <a:gd name="T21" fmla="*/ 17 h 75"/>
                <a:gd name="T22" fmla="*/ 15 w 55"/>
                <a:gd name="T23" fmla="*/ 34 h 75"/>
                <a:gd name="T24" fmla="*/ 15 w 55"/>
                <a:gd name="T25" fmla="*/ 35 h 75"/>
                <a:gd name="T26" fmla="*/ 15 w 55"/>
                <a:gd name="T27" fmla="*/ 70 h 75"/>
                <a:gd name="T28" fmla="*/ 20 w 55"/>
                <a:gd name="T29" fmla="*/ 75 h 75"/>
                <a:gd name="T30" fmla="*/ 25 w 55"/>
                <a:gd name="T31" fmla="*/ 70 h 75"/>
                <a:gd name="T32" fmla="*/ 25 w 55"/>
                <a:gd name="T33" fmla="*/ 40 h 75"/>
                <a:gd name="T34" fmla="*/ 30 w 55"/>
                <a:gd name="T35" fmla="*/ 40 h 75"/>
                <a:gd name="T36" fmla="*/ 30 w 55"/>
                <a:gd name="T37" fmla="*/ 70 h 75"/>
                <a:gd name="T38" fmla="*/ 35 w 55"/>
                <a:gd name="T39" fmla="*/ 75 h 75"/>
                <a:gd name="T40" fmla="*/ 40 w 55"/>
                <a:gd name="T41" fmla="*/ 70 h 75"/>
                <a:gd name="T42" fmla="*/ 40 w 55"/>
                <a:gd name="T43" fmla="*/ 35 h 75"/>
                <a:gd name="T44" fmla="*/ 40 w 55"/>
                <a:gd name="T45" fmla="*/ 34 h 75"/>
                <a:gd name="T46" fmla="*/ 40 w 55"/>
                <a:gd name="T47" fmla="*/ 17 h 75"/>
                <a:gd name="T48" fmla="*/ 47 w 55"/>
                <a:gd name="T49" fmla="*/ 31 h 75"/>
                <a:gd name="T50" fmla="*/ 52 w 55"/>
                <a:gd name="T51" fmla="*/ 33 h 75"/>
                <a:gd name="T52" fmla="*/ 54 w 55"/>
                <a:gd name="T53" fmla="*/ 27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5" h="75">
                  <a:moveTo>
                    <a:pt x="54" y="27"/>
                  </a:moveTo>
                  <a:cubicBezTo>
                    <a:pt x="42" y="3"/>
                    <a:pt x="42" y="3"/>
                    <a:pt x="42" y="3"/>
                  </a:cubicBezTo>
                  <a:cubicBezTo>
                    <a:pt x="41" y="1"/>
                    <a:pt x="39" y="0"/>
                    <a:pt x="38" y="0"/>
                  </a:cubicBezTo>
                  <a:cubicBezTo>
                    <a:pt x="34" y="0"/>
                    <a:pt x="34" y="0"/>
                    <a:pt x="34" y="0"/>
                  </a:cubicBezTo>
                  <a:cubicBezTo>
                    <a:pt x="20" y="0"/>
                    <a:pt x="20" y="0"/>
                    <a:pt x="20" y="0"/>
                  </a:cubicBezTo>
                  <a:cubicBezTo>
                    <a:pt x="17" y="0"/>
                    <a:pt x="17" y="0"/>
                    <a:pt x="17" y="0"/>
                  </a:cubicBezTo>
                  <a:cubicBezTo>
                    <a:pt x="15" y="0"/>
                    <a:pt x="13" y="1"/>
                    <a:pt x="13" y="3"/>
                  </a:cubicBezTo>
                  <a:cubicBezTo>
                    <a:pt x="1" y="27"/>
                    <a:pt x="1" y="27"/>
                    <a:pt x="1" y="27"/>
                  </a:cubicBezTo>
                  <a:cubicBezTo>
                    <a:pt x="0" y="29"/>
                    <a:pt x="1" y="32"/>
                    <a:pt x="3" y="33"/>
                  </a:cubicBezTo>
                  <a:cubicBezTo>
                    <a:pt x="5" y="34"/>
                    <a:pt x="7" y="33"/>
                    <a:pt x="8" y="31"/>
                  </a:cubicBezTo>
                  <a:cubicBezTo>
                    <a:pt x="15" y="17"/>
                    <a:pt x="15" y="17"/>
                    <a:pt x="15" y="17"/>
                  </a:cubicBezTo>
                  <a:cubicBezTo>
                    <a:pt x="15" y="34"/>
                    <a:pt x="15" y="34"/>
                    <a:pt x="15" y="34"/>
                  </a:cubicBezTo>
                  <a:cubicBezTo>
                    <a:pt x="15" y="35"/>
                    <a:pt x="15" y="35"/>
                    <a:pt x="15" y="35"/>
                  </a:cubicBezTo>
                  <a:cubicBezTo>
                    <a:pt x="15" y="70"/>
                    <a:pt x="15" y="70"/>
                    <a:pt x="15" y="70"/>
                  </a:cubicBezTo>
                  <a:cubicBezTo>
                    <a:pt x="15" y="72"/>
                    <a:pt x="17" y="75"/>
                    <a:pt x="20" y="75"/>
                  </a:cubicBezTo>
                  <a:cubicBezTo>
                    <a:pt x="23" y="75"/>
                    <a:pt x="25" y="72"/>
                    <a:pt x="25" y="70"/>
                  </a:cubicBezTo>
                  <a:cubicBezTo>
                    <a:pt x="25" y="40"/>
                    <a:pt x="25" y="40"/>
                    <a:pt x="25" y="40"/>
                  </a:cubicBezTo>
                  <a:cubicBezTo>
                    <a:pt x="30" y="40"/>
                    <a:pt x="30" y="40"/>
                    <a:pt x="30" y="40"/>
                  </a:cubicBezTo>
                  <a:cubicBezTo>
                    <a:pt x="30" y="70"/>
                    <a:pt x="30" y="70"/>
                    <a:pt x="30" y="70"/>
                  </a:cubicBezTo>
                  <a:cubicBezTo>
                    <a:pt x="30" y="72"/>
                    <a:pt x="32" y="75"/>
                    <a:pt x="35" y="75"/>
                  </a:cubicBezTo>
                  <a:cubicBezTo>
                    <a:pt x="37" y="75"/>
                    <a:pt x="40" y="72"/>
                    <a:pt x="40" y="70"/>
                  </a:cubicBezTo>
                  <a:cubicBezTo>
                    <a:pt x="40" y="35"/>
                    <a:pt x="40" y="35"/>
                    <a:pt x="40" y="35"/>
                  </a:cubicBezTo>
                  <a:cubicBezTo>
                    <a:pt x="40" y="34"/>
                    <a:pt x="40" y="34"/>
                    <a:pt x="40" y="34"/>
                  </a:cubicBezTo>
                  <a:cubicBezTo>
                    <a:pt x="40" y="17"/>
                    <a:pt x="40" y="17"/>
                    <a:pt x="40" y="17"/>
                  </a:cubicBezTo>
                  <a:cubicBezTo>
                    <a:pt x="47" y="31"/>
                    <a:pt x="47" y="31"/>
                    <a:pt x="47" y="31"/>
                  </a:cubicBezTo>
                  <a:cubicBezTo>
                    <a:pt x="48" y="33"/>
                    <a:pt x="50" y="34"/>
                    <a:pt x="52" y="33"/>
                  </a:cubicBezTo>
                  <a:cubicBezTo>
                    <a:pt x="54" y="32"/>
                    <a:pt x="55" y="29"/>
                    <a:pt x="54" y="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90" name="Group 89" descr="baby shape">
            <a:extLst>
              <a:ext uri="{FF2B5EF4-FFF2-40B4-BE49-F238E27FC236}">
                <a16:creationId xmlns:a16="http://schemas.microsoft.com/office/drawing/2014/main" id="{734A7678-7ECF-484B-8145-A137706327A2}"/>
              </a:ext>
            </a:extLst>
          </p:cNvPr>
          <p:cNvGrpSpPr/>
          <p:nvPr userDrawn="1"/>
        </p:nvGrpSpPr>
        <p:grpSpPr>
          <a:xfrm>
            <a:off x="4246049" y="12177947"/>
            <a:ext cx="923130" cy="616036"/>
            <a:chOff x="3345868" y="3959225"/>
            <a:chExt cx="175765" cy="322263"/>
          </a:xfrm>
          <a:solidFill>
            <a:schemeClr val="tx1">
              <a:lumMod val="50000"/>
              <a:lumOff val="50000"/>
            </a:schemeClr>
          </a:solidFill>
        </p:grpSpPr>
        <p:sp>
          <p:nvSpPr>
            <p:cNvPr id="91" name="Oval 176">
              <a:extLst>
                <a:ext uri="{FF2B5EF4-FFF2-40B4-BE49-F238E27FC236}">
                  <a16:creationId xmlns:a16="http://schemas.microsoft.com/office/drawing/2014/main" id="{1BB1E748-623E-4F1C-8969-45A3094B47A2}"/>
                </a:ext>
              </a:extLst>
            </p:cNvPr>
            <p:cNvSpPr>
              <a:spLocks noChangeArrowheads="1"/>
            </p:cNvSpPr>
            <p:nvPr userDrawn="1"/>
          </p:nvSpPr>
          <p:spPr bwMode="auto">
            <a:xfrm>
              <a:off x="3396539" y="3959225"/>
              <a:ext cx="74423" cy="730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2" name="Freeform 177">
              <a:extLst>
                <a:ext uri="{FF2B5EF4-FFF2-40B4-BE49-F238E27FC236}">
                  <a16:creationId xmlns:a16="http://schemas.microsoft.com/office/drawing/2014/main" id="{13177D88-8A51-4FCD-B7C5-781A5812BBF1}"/>
                </a:ext>
              </a:extLst>
            </p:cNvPr>
            <p:cNvSpPr>
              <a:spLocks/>
            </p:cNvSpPr>
            <p:nvPr userDrawn="1"/>
          </p:nvSpPr>
          <p:spPr bwMode="auto">
            <a:xfrm>
              <a:off x="3345868" y="4041775"/>
              <a:ext cx="175765" cy="239713"/>
            </a:xfrm>
            <a:custGeom>
              <a:avLst/>
              <a:gdLst>
                <a:gd name="T0" fmla="*/ 54 w 55"/>
                <a:gd name="T1" fmla="*/ 27 h 75"/>
                <a:gd name="T2" fmla="*/ 42 w 55"/>
                <a:gd name="T3" fmla="*/ 3 h 75"/>
                <a:gd name="T4" fmla="*/ 38 w 55"/>
                <a:gd name="T5" fmla="*/ 0 h 75"/>
                <a:gd name="T6" fmla="*/ 34 w 55"/>
                <a:gd name="T7" fmla="*/ 0 h 75"/>
                <a:gd name="T8" fmla="*/ 20 w 55"/>
                <a:gd name="T9" fmla="*/ 0 h 75"/>
                <a:gd name="T10" fmla="*/ 17 w 55"/>
                <a:gd name="T11" fmla="*/ 0 h 75"/>
                <a:gd name="T12" fmla="*/ 13 w 55"/>
                <a:gd name="T13" fmla="*/ 3 h 75"/>
                <a:gd name="T14" fmla="*/ 1 w 55"/>
                <a:gd name="T15" fmla="*/ 27 h 75"/>
                <a:gd name="T16" fmla="*/ 3 w 55"/>
                <a:gd name="T17" fmla="*/ 33 h 75"/>
                <a:gd name="T18" fmla="*/ 8 w 55"/>
                <a:gd name="T19" fmla="*/ 31 h 75"/>
                <a:gd name="T20" fmla="*/ 15 w 55"/>
                <a:gd name="T21" fmla="*/ 17 h 75"/>
                <a:gd name="T22" fmla="*/ 15 w 55"/>
                <a:gd name="T23" fmla="*/ 34 h 75"/>
                <a:gd name="T24" fmla="*/ 15 w 55"/>
                <a:gd name="T25" fmla="*/ 35 h 75"/>
                <a:gd name="T26" fmla="*/ 15 w 55"/>
                <a:gd name="T27" fmla="*/ 70 h 75"/>
                <a:gd name="T28" fmla="*/ 20 w 55"/>
                <a:gd name="T29" fmla="*/ 75 h 75"/>
                <a:gd name="T30" fmla="*/ 25 w 55"/>
                <a:gd name="T31" fmla="*/ 70 h 75"/>
                <a:gd name="T32" fmla="*/ 25 w 55"/>
                <a:gd name="T33" fmla="*/ 40 h 75"/>
                <a:gd name="T34" fmla="*/ 30 w 55"/>
                <a:gd name="T35" fmla="*/ 40 h 75"/>
                <a:gd name="T36" fmla="*/ 30 w 55"/>
                <a:gd name="T37" fmla="*/ 70 h 75"/>
                <a:gd name="T38" fmla="*/ 35 w 55"/>
                <a:gd name="T39" fmla="*/ 75 h 75"/>
                <a:gd name="T40" fmla="*/ 40 w 55"/>
                <a:gd name="T41" fmla="*/ 70 h 75"/>
                <a:gd name="T42" fmla="*/ 40 w 55"/>
                <a:gd name="T43" fmla="*/ 35 h 75"/>
                <a:gd name="T44" fmla="*/ 40 w 55"/>
                <a:gd name="T45" fmla="*/ 34 h 75"/>
                <a:gd name="T46" fmla="*/ 40 w 55"/>
                <a:gd name="T47" fmla="*/ 17 h 75"/>
                <a:gd name="T48" fmla="*/ 47 w 55"/>
                <a:gd name="T49" fmla="*/ 31 h 75"/>
                <a:gd name="T50" fmla="*/ 52 w 55"/>
                <a:gd name="T51" fmla="*/ 33 h 75"/>
                <a:gd name="T52" fmla="*/ 54 w 55"/>
                <a:gd name="T53" fmla="*/ 27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5" h="75">
                  <a:moveTo>
                    <a:pt x="54" y="27"/>
                  </a:moveTo>
                  <a:cubicBezTo>
                    <a:pt x="42" y="3"/>
                    <a:pt x="42" y="3"/>
                    <a:pt x="42" y="3"/>
                  </a:cubicBezTo>
                  <a:cubicBezTo>
                    <a:pt x="41" y="1"/>
                    <a:pt x="39" y="0"/>
                    <a:pt x="38" y="0"/>
                  </a:cubicBezTo>
                  <a:cubicBezTo>
                    <a:pt x="34" y="0"/>
                    <a:pt x="34" y="0"/>
                    <a:pt x="34" y="0"/>
                  </a:cubicBezTo>
                  <a:cubicBezTo>
                    <a:pt x="20" y="0"/>
                    <a:pt x="20" y="0"/>
                    <a:pt x="20" y="0"/>
                  </a:cubicBezTo>
                  <a:cubicBezTo>
                    <a:pt x="17" y="0"/>
                    <a:pt x="17" y="0"/>
                    <a:pt x="17" y="0"/>
                  </a:cubicBezTo>
                  <a:cubicBezTo>
                    <a:pt x="15" y="0"/>
                    <a:pt x="13" y="1"/>
                    <a:pt x="13" y="3"/>
                  </a:cubicBezTo>
                  <a:cubicBezTo>
                    <a:pt x="1" y="27"/>
                    <a:pt x="1" y="27"/>
                    <a:pt x="1" y="27"/>
                  </a:cubicBezTo>
                  <a:cubicBezTo>
                    <a:pt x="0" y="29"/>
                    <a:pt x="1" y="32"/>
                    <a:pt x="3" y="33"/>
                  </a:cubicBezTo>
                  <a:cubicBezTo>
                    <a:pt x="5" y="34"/>
                    <a:pt x="7" y="33"/>
                    <a:pt x="8" y="31"/>
                  </a:cubicBezTo>
                  <a:cubicBezTo>
                    <a:pt x="15" y="17"/>
                    <a:pt x="15" y="17"/>
                    <a:pt x="15" y="17"/>
                  </a:cubicBezTo>
                  <a:cubicBezTo>
                    <a:pt x="15" y="34"/>
                    <a:pt x="15" y="34"/>
                    <a:pt x="15" y="34"/>
                  </a:cubicBezTo>
                  <a:cubicBezTo>
                    <a:pt x="15" y="35"/>
                    <a:pt x="15" y="35"/>
                    <a:pt x="15" y="35"/>
                  </a:cubicBezTo>
                  <a:cubicBezTo>
                    <a:pt x="15" y="70"/>
                    <a:pt x="15" y="70"/>
                    <a:pt x="15" y="70"/>
                  </a:cubicBezTo>
                  <a:cubicBezTo>
                    <a:pt x="15" y="72"/>
                    <a:pt x="17" y="75"/>
                    <a:pt x="20" y="75"/>
                  </a:cubicBezTo>
                  <a:cubicBezTo>
                    <a:pt x="23" y="75"/>
                    <a:pt x="25" y="72"/>
                    <a:pt x="25" y="70"/>
                  </a:cubicBezTo>
                  <a:cubicBezTo>
                    <a:pt x="25" y="40"/>
                    <a:pt x="25" y="40"/>
                    <a:pt x="25" y="40"/>
                  </a:cubicBezTo>
                  <a:cubicBezTo>
                    <a:pt x="30" y="40"/>
                    <a:pt x="30" y="40"/>
                    <a:pt x="30" y="40"/>
                  </a:cubicBezTo>
                  <a:cubicBezTo>
                    <a:pt x="30" y="70"/>
                    <a:pt x="30" y="70"/>
                    <a:pt x="30" y="70"/>
                  </a:cubicBezTo>
                  <a:cubicBezTo>
                    <a:pt x="30" y="72"/>
                    <a:pt x="32" y="75"/>
                    <a:pt x="35" y="75"/>
                  </a:cubicBezTo>
                  <a:cubicBezTo>
                    <a:pt x="37" y="75"/>
                    <a:pt x="40" y="72"/>
                    <a:pt x="40" y="70"/>
                  </a:cubicBezTo>
                  <a:cubicBezTo>
                    <a:pt x="40" y="35"/>
                    <a:pt x="40" y="35"/>
                    <a:pt x="40" y="35"/>
                  </a:cubicBezTo>
                  <a:cubicBezTo>
                    <a:pt x="40" y="34"/>
                    <a:pt x="40" y="34"/>
                    <a:pt x="40" y="34"/>
                  </a:cubicBezTo>
                  <a:cubicBezTo>
                    <a:pt x="40" y="17"/>
                    <a:pt x="40" y="17"/>
                    <a:pt x="40" y="17"/>
                  </a:cubicBezTo>
                  <a:cubicBezTo>
                    <a:pt x="47" y="31"/>
                    <a:pt x="47" y="31"/>
                    <a:pt x="47" y="31"/>
                  </a:cubicBezTo>
                  <a:cubicBezTo>
                    <a:pt x="48" y="33"/>
                    <a:pt x="50" y="34"/>
                    <a:pt x="52" y="33"/>
                  </a:cubicBezTo>
                  <a:cubicBezTo>
                    <a:pt x="54" y="32"/>
                    <a:pt x="55" y="29"/>
                    <a:pt x="54" y="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93" name="Group 92" descr="baby shape">
            <a:extLst>
              <a:ext uri="{FF2B5EF4-FFF2-40B4-BE49-F238E27FC236}">
                <a16:creationId xmlns:a16="http://schemas.microsoft.com/office/drawing/2014/main" id="{3AE66818-02BE-4160-9BDC-53841722F518}"/>
              </a:ext>
            </a:extLst>
          </p:cNvPr>
          <p:cNvGrpSpPr/>
          <p:nvPr userDrawn="1"/>
        </p:nvGrpSpPr>
        <p:grpSpPr>
          <a:xfrm>
            <a:off x="10729051" y="12177947"/>
            <a:ext cx="923130" cy="616036"/>
            <a:chOff x="3345868" y="3959225"/>
            <a:chExt cx="175765" cy="322263"/>
          </a:xfrm>
          <a:solidFill>
            <a:schemeClr val="accent4">
              <a:lumMod val="20000"/>
              <a:lumOff val="80000"/>
            </a:schemeClr>
          </a:solidFill>
        </p:grpSpPr>
        <p:sp>
          <p:nvSpPr>
            <p:cNvPr id="94" name="Oval 176">
              <a:extLst>
                <a:ext uri="{FF2B5EF4-FFF2-40B4-BE49-F238E27FC236}">
                  <a16:creationId xmlns:a16="http://schemas.microsoft.com/office/drawing/2014/main" id="{1BFC3AFA-5B8B-48C8-BD1C-9242F0EF959C}"/>
                </a:ext>
              </a:extLst>
            </p:cNvPr>
            <p:cNvSpPr>
              <a:spLocks noChangeArrowheads="1"/>
            </p:cNvSpPr>
            <p:nvPr userDrawn="1"/>
          </p:nvSpPr>
          <p:spPr bwMode="auto">
            <a:xfrm>
              <a:off x="3396539" y="3959225"/>
              <a:ext cx="74423" cy="730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5" name="Freeform 177">
              <a:extLst>
                <a:ext uri="{FF2B5EF4-FFF2-40B4-BE49-F238E27FC236}">
                  <a16:creationId xmlns:a16="http://schemas.microsoft.com/office/drawing/2014/main" id="{1ADA3406-8458-41E0-A5AB-8B69B6C06413}"/>
                </a:ext>
              </a:extLst>
            </p:cNvPr>
            <p:cNvSpPr>
              <a:spLocks/>
            </p:cNvSpPr>
            <p:nvPr userDrawn="1"/>
          </p:nvSpPr>
          <p:spPr bwMode="auto">
            <a:xfrm>
              <a:off x="3345868" y="4041775"/>
              <a:ext cx="175765" cy="239713"/>
            </a:xfrm>
            <a:custGeom>
              <a:avLst/>
              <a:gdLst>
                <a:gd name="T0" fmla="*/ 54 w 55"/>
                <a:gd name="T1" fmla="*/ 27 h 75"/>
                <a:gd name="T2" fmla="*/ 42 w 55"/>
                <a:gd name="T3" fmla="*/ 3 h 75"/>
                <a:gd name="T4" fmla="*/ 38 w 55"/>
                <a:gd name="T5" fmla="*/ 0 h 75"/>
                <a:gd name="T6" fmla="*/ 34 w 55"/>
                <a:gd name="T7" fmla="*/ 0 h 75"/>
                <a:gd name="T8" fmla="*/ 20 w 55"/>
                <a:gd name="T9" fmla="*/ 0 h 75"/>
                <a:gd name="T10" fmla="*/ 17 w 55"/>
                <a:gd name="T11" fmla="*/ 0 h 75"/>
                <a:gd name="T12" fmla="*/ 13 w 55"/>
                <a:gd name="T13" fmla="*/ 3 h 75"/>
                <a:gd name="T14" fmla="*/ 1 w 55"/>
                <a:gd name="T15" fmla="*/ 27 h 75"/>
                <a:gd name="T16" fmla="*/ 3 w 55"/>
                <a:gd name="T17" fmla="*/ 33 h 75"/>
                <a:gd name="T18" fmla="*/ 8 w 55"/>
                <a:gd name="T19" fmla="*/ 31 h 75"/>
                <a:gd name="T20" fmla="*/ 15 w 55"/>
                <a:gd name="T21" fmla="*/ 17 h 75"/>
                <a:gd name="T22" fmla="*/ 15 w 55"/>
                <a:gd name="T23" fmla="*/ 34 h 75"/>
                <a:gd name="T24" fmla="*/ 15 w 55"/>
                <a:gd name="T25" fmla="*/ 35 h 75"/>
                <a:gd name="T26" fmla="*/ 15 w 55"/>
                <a:gd name="T27" fmla="*/ 70 h 75"/>
                <a:gd name="T28" fmla="*/ 20 w 55"/>
                <a:gd name="T29" fmla="*/ 75 h 75"/>
                <a:gd name="T30" fmla="*/ 25 w 55"/>
                <a:gd name="T31" fmla="*/ 70 h 75"/>
                <a:gd name="T32" fmla="*/ 25 w 55"/>
                <a:gd name="T33" fmla="*/ 40 h 75"/>
                <a:gd name="T34" fmla="*/ 30 w 55"/>
                <a:gd name="T35" fmla="*/ 40 h 75"/>
                <a:gd name="T36" fmla="*/ 30 w 55"/>
                <a:gd name="T37" fmla="*/ 70 h 75"/>
                <a:gd name="T38" fmla="*/ 35 w 55"/>
                <a:gd name="T39" fmla="*/ 75 h 75"/>
                <a:gd name="T40" fmla="*/ 40 w 55"/>
                <a:gd name="T41" fmla="*/ 70 h 75"/>
                <a:gd name="T42" fmla="*/ 40 w 55"/>
                <a:gd name="T43" fmla="*/ 35 h 75"/>
                <a:gd name="T44" fmla="*/ 40 w 55"/>
                <a:gd name="T45" fmla="*/ 34 h 75"/>
                <a:gd name="T46" fmla="*/ 40 w 55"/>
                <a:gd name="T47" fmla="*/ 17 h 75"/>
                <a:gd name="T48" fmla="*/ 47 w 55"/>
                <a:gd name="T49" fmla="*/ 31 h 75"/>
                <a:gd name="T50" fmla="*/ 52 w 55"/>
                <a:gd name="T51" fmla="*/ 33 h 75"/>
                <a:gd name="T52" fmla="*/ 54 w 55"/>
                <a:gd name="T53" fmla="*/ 27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5" h="75">
                  <a:moveTo>
                    <a:pt x="54" y="27"/>
                  </a:moveTo>
                  <a:cubicBezTo>
                    <a:pt x="42" y="3"/>
                    <a:pt x="42" y="3"/>
                    <a:pt x="42" y="3"/>
                  </a:cubicBezTo>
                  <a:cubicBezTo>
                    <a:pt x="41" y="1"/>
                    <a:pt x="39" y="0"/>
                    <a:pt x="38" y="0"/>
                  </a:cubicBezTo>
                  <a:cubicBezTo>
                    <a:pt x="34" y="0"/>
                    <a:pt x="34" y="0"/>
                    <a:pt x="34" y="0"/>
                  </a:cubicBezTo>
                  <a:cubicBezTo>
                    <a:pt x="20" y="0"/>
                    <a:pt x="20" y="0"/>
                    <a:pt x="20" y="0"/>
                  </a:cubicBezTo>
                  <a:cubicBezTo>
                    <a:pt x="17" y="0"/>
                    <a:pt x="17" y="0"/>
                    <a:pt x="17" y="0"/>
                  </a:cubicBezTo>
                  <a:cubicBezTo>
                    <a:pt x="15" y="0"/>
                    <a:pt x="13" y="1"/>
                    <a:pt x="13" y="3"/>
                  </a:cubicBezTo>
                  <a:cubicBezTo>
                    <a:pt x="1" y="27"/>
                    <a:pt x="1" y="27"/>
                    <a:pt x="1" y="27"/>
                  </a:cubicBezTo>
                  <a:cubicBezTo>
                    <a:pt x="0" y="29"/>
                    <a:pt x="1" y="32"/>
                    <a:pt x="3" y="33"/>
                  </a:cubicBezTo>
                  <a:cubicBezTo>
                    <a:pt x="5" y="34"/>
                    <a:pt x="7" y="33"/>
                    <a:pt x="8" y="31"/>
                  </a:cubicBezTo>
                  <a:cubicBezTo>
                    <a:pt x="15" y="17"/>
                    <a:pt x="15" y="17"/>
                    <a:pt x="15" y="17"/>
                  </a:cubicBezTo>
                  <a:cubicBezTo>
                    <a:pt x="15" y="34"/>
                    <a:pt x="15" y="34"/>
                    <a:pt x="15" y="34"/>
                  </a:cubicBezTo>
                  <a:cubicBezTo>
                    <a:pt x="15" y="35"/>
                    <a:pt x="15" y="35"/>
                    <a:pt x="15" y="35"/>
                  </a:cubicBezTo>
                  <a:cubicBezTo>
                    <a:pt x="15" y="70"/>
                    <a:pt x="15" y="70"/>
                    <a:pt x="15" y="70"/>
                  </a:cubicBezTo>
                  <a:cubicBezTo>
                    <a:pt x="15" y="72"/>
                    <a:pt x="17" y="75"/>
                    <a:pt x="20" y="75"/>
                  </a:cubicBezTo>
                  <a:cubicBezTo>
                    <a:pt x="23" y="75"/>
                    <a:pt x="25" y="72"/>
                    <a:pt x="25" y="70"/>
                  </a:cubicBezTo>
                  <a:cubicBezTo>
                    <a:pt x="25" y="40"/>
                    <a:pt x="25" y="40"/>
                    <a:pt x="25" y="40"/>
                  </a:cubicBezTo>
                  <a:cubicBezTo>
                    <a:pt x="30" y="40"/>
                    <a:pt x="30" y="40"/>
                    <a:pt x="30" y="40"/>
                  </a:cubicBezTo>
                  <a:cubicBezTo>
                    <a:pt x="30" y="70"/>
                    <a:pt x="30" y="70"/>
                    <a:pt x="30" y="70"/>
                  </a:cubicBezTo>
                  <a:cubicBezTo>
                    <a:pt x="30" y="72"/>
                    <a:pt x="32" y="75"/>
                    <a:pt x="35" y="75"/>
                  </a:cubicBezTo>
                  <a:cubicBezTo>
                    <a:pt x="37" y="75"/>
                    <a:pt x="40" y="72"/>
                    <a:pt x="40" y="70"/>
                  </a:cubicBezTo>
                  <a:cubicBezTo>
                    <a:pt x="40" y="35"/>
                    <a:pt x="40" y="35"/>
                    <a:pt x="40" y="35"/>
                  </a:cubicBezTo>
                  <a:cubicBezTo>
                    <a:pt x="40" y="34"/>
                    <a:pt x="40" y="34"/>
                    <a:pt x="40" y="34"/>
                  </a:cubicBezTo>
                  <a:cubicBezTo>
                    <a:pt x="40" y="17"/>
                    <a:pt x="40" y="17"/>
                    <a:pt x="40" y="17"/>
                  </a:cubicBezTo>
                  <a:cubicBezTo>
                    <a:pt x="47" y="31"/>
                    <a:pt x="47" y="31"/>
                    <a:pt x="47" y="31"/>
                  </a:cubicBezTo>
                  <a:cubicBezTo>
                    <a:pt x="48" y="33"/>
                    <a:pt x="50" y="34"/>
                    <a:pt x="52" y="33"/>
                  </a:cubicBezTo>
                  <a:cubicBezTo>
                    <a:pt x="54" y="32"/>
                    <a:pt x="55" y="29"/>
                    <a:pt x="54" y="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113" name="Group 112">
            <a:extLst>
              <a:ext uri="{FF2B5EF4-FFF2-40B4-BE49-F238E27FC236}">
                <a16:creationId xmlns:a16="http://schemas.microsoft.com/office/drawing/2014/main" id="{3AFC6490-C662-4578-8806-5436AAC26123}"/>
              </a:ext>
            </a:extLst>
          </p:cNvPr>
          <p:cNvGrpSpPr/>
          <p:nvPr userDrawn="1"/>
        </p:nvGrpSpPr>
        <p:grpSpPr>
          <a:xfrm rot="20801437">
            <a:off x="14180594" y="-417956"/>
            <a:ext cx="13051549" cy="1773636"/>
            <a:chOff x="5488204" y="111762"/>
            <a:chExt cx="4750380" cy="1773636"/>
          </a:xfrm>
        </p:grpSpPr>
        <p:sp>
          <p:nvSpPr>
            <p:cNvPr id="96" name="Isosceles Triangle 95">
              <a:extLst>
                <a:ext uri="{FF2B5EF4-FFF2-40B4-BE49-F238E27FC236}">
                  <a16:creationId xmlns:a16="http://schemas.microsoft.com/office/drawing/2014/main" id="{E1FE1E44-CAA1-4CE4-89C8-4895F4A67E9B}"/>
                </a:ext>
              </a:extLst>
            </p:cNvPr>
            <p:cNvSpPr/>
            <p:nvPr userDrawn="1"/>
          </p:nvSpPr>
          <p:spPr>
            <a:xfrm rot="11827392">
              <a:off x="6609281" y="662914"/>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97" name="Isosceles Triangle 96">
              <a:extLst>
                <a:ext uri="{FF2B5EF4-FFF2-40B4-BE49-F238E27FC236}">
                  <a16:creationId xmlns:a16="http://schemas.microsoft.com/office/drawing/2014/main" id="{BE08CD4F-7A3C-4809-B1E8-7674FD2E99E0}"/>
                </a:ext>
              </a:extLst>
            </p:cNvPr>
            <p:cNvSpPr/>
            <p:nvPr userDrawn="1"/>
          </p:nvSpPr>
          <p:spPr>
            <a:xfrm rot="11692992">
              <a:off x="7202619" y="849617"/>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98" name="Isosceles Triangle 97">
              <a:extLst>
                <a:ext uri="{FF2B5EF4-FFF2-40B4-BE49-F238E27FC236}">
                  <a16:creationId xmlns:a16="http://schemas.microsoft.com/office/drawing/2014/main" id="{C9B9E1C1-D36A-4797-A7F9-5BF324BCD726}"/>
                </a:ext>
              </a:extLst>
            </p:cNvPr>
            <p:cNvSpPr/>
            <p:nvPr userDrawn="1"/>
          </p:nvSpPr>
          <p:spPr>
            <a:xfrm rot="11516032">
              <a:off x="7789086" y="992616"/>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99" name="Isosceles Triangle 98">
              <a:extLst>
                <a:ext uri="{FF2B5EF4-FFF2-40B4-BE49-F238E27FC236}">
                  <a16:creationId xmlns:a16="http://schemas.microsoft.com/office/drawing/2014/main" id="{0616452C-DEB3-4449-8160-F9B7760C1C21}"/>
                </a:ext>
              </a:extLst>
            </p:cNvPr>
            <p:cNvSpPr/>
            <p:nvPr userDrawn="1"/>
          </p:nvSpPr>
          <p:spPr>
            <a:xfrm rot="11155548">
              <a:off x="8417983" y="1085073"/>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00" name="Isosceles Triangle 99">
              <a:extLst>
                <a:ext uri="{FF2B5EF4-FFF2-40B4-BE49-F238E27FC236}">
                  <a16:creationId xmlns:a16="http://schemas.microsoft.com/office/drawing/2014/main" id="{95CA0F7B-63E5-4A98-8130-3087B6E24B94}"/>
                </a:ext>
              </a:extLst>
            </p:cNvPr>
            <p:cNvSpPr/>
            <p:nvPr userDrawn="1"/>
          </p:nvSpPr>
          <p:spPr>
            <a:xfrm rot="10800000">
              <a:off x="9052481" y="1095648"/>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01" name="Isosceles Triangle 100">
              <a:extLst>
                <a:ext uri="{FF2B5EF4-FFF2-40B4-BE49-F238E27FC236}">
                  <a16:creationId xmlns:a16="http://schemas.microsoft.com/office/drawing/2014/main" id="{9EEC0341-76C3-4255-8309-F48E88365938}"/>
                </a:ext>
              </a:extLst>
            </p:cNvPr>
            <p:cNvSpPr/>
            <p:nvPr userDrawn="1"/>
          </p:nvSpPr>
          <p:spPr>
            <a:xfrm rot="12514157">
              <a:off x="5998180" y="394390"/>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02" name="Isosceles Triangle 101">
              <a:extLst>
                <a:ext uri="{FF2B5EF4-FFF2-40B4-BE49-F238E27FC236}">
                  <a16:creationId xmlns:a16="http://schemas.microsoft.com/office/drawing/2014/main" id="{9DF470E1-B67F-46D0-8D21-1ADF5F6C574B}"/>
                </a:ext>
              </a:extLst>
            </p:cNvPr>
            <p:cNvSpPr/>
            <p:nvPr userDrawn="1"/>
          </p:nvSpPr>
          <p:spPr>
            <a:xfrm rot="12547365">
              <a:off x="5488204" y="111762"/>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03" name="Isosceles Triangle 102">
              <a:extLst>
                <a:ext uri="{FF2B5EF4-FFF2-40B4-BE49-F238E27FC236}">
                  <a16:creationId xmlns:a16="http://schemas.microsoft.com/office/drawing/2014/main" id="{402D727C-3C67-4E69-A419-4226AD22DC14}"/>
                </a:ext>
              </a:extLst>
            </p:cNvPr>
            <p:cNvSpPr/>
            <p:nvPr userDrawn="1"/>
          </p:nvSpPr>
          <p:spPr>
            <a:xfrm rot="10609340">
              <a:off x="9669184" y="1079399"/>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grpSp>
      <p:grpSp>
        <p:nvGrpSpPr>
          <p:cNvPr id="112" name="Group 111">
            <a:extLst>
              <a:ext uri="{FF2B5EF4-FFF2-40B4-BE49-F238E27FC236}">
                <a16:creationId xmlns:a16="http://schemas.microsoft.com/office/drawing/2014/main" id="{C98A7671-B30A-4CF9-86C8-2EC8A2269870}"/>
              </a:ext>
            </a:extLst>
          </p:cNvPr>
          <p:cNvGrpSpPr/>
          <p:nvPr userDrawn="1"/>
        </p:nvGrpSpPr>
        <p:grpSpPr>
          <a:xfrm rot="20799883">
            <a:off x="402577" y="-408560"/>
            <a:ext cx="13051549" cy="1773636"/>
            <a:chOff x="-99195" y="676993"/>
            <a:chExt cx="4750380" cy="1773636"/>
          </a:xfrm>
        </p:grpSpPr>
        <p:sp>
          <p:nvSpPr>
            <p:cNvPr id="104" name="Isosceles Triangle 103">
              <a:extLst>
                <a:ext uri="{FF2B5EF4-FFF2-40B4-BE49-F238E27FC236}">
                  <a16:creationId xmlns:a16="http://schemas.microsoft.com/office/drawing/2014/main" id="{CE7D2672-4F5E-44D1-9406-659611661A62}"/>
                </a:ext>
              </a:extLst>
            </p:cNvPr>
            <p:cNvSpPr/>
            <p:nvPr userDrawn="1"/>
          </p:nvSpPr>
          <p:spPr>
            <a:xfrm rot="11827392">
              <a:off x="1021882" y="1228145"/>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05" name="Isosceles Triangle 104">
              <a:extLst>
                <a:ext uri="{FF2B5EF4-FFF2-40B4-BE49-F238E27FC236}">
                  <a16:creationId xmlns:a16="http://schemas.microsoft.com/office/drawing/2014/main" id="{8AF400C7-8659-4457-B772-9E7379CD36B7}"/>
                </a:ext>
              </a:extLst>
            </p:cNvPr>
            <p:cNvSpPr/>
            <p:nvPr userDrawn="1"/>
          </p:nvSpPr>
          <p:spPr>
            <a:xfrm rot="11692992">
              <a:off x="1615220" y="1414848"/>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06" name="Isosceles Triangle 105">
              <a:extLst>
                <a:ext uri="{FF2B5EF4-FFF2-40B4-BE49-F238E27FC236}">
                  <a16:creationId xmlns:a16="http://schemas.microsoft.com/office/drawing/2014/main" id="{C18C9FC5-136E-4EFC-9474-AE016898CF3F}"/>
                </a:ext>
              </a:extLst>
            </p:cNvPr>
            <p:cNvSpPr/>
            <p:nvPr userDrawn="1"/>
          </p:nvSpPr>
          <p:spPr>
            <a:xfrm rot="11516032">
              <a:off x="2201687" y="1557847"/>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07" name="Isosceles Triangle 106">
              <a:extLst>
                <a:ext uri="{FF2B5EF4-FFF2-40B4-BE49-F238E27FC236}">
                  <a16:creationId xmlns:a16="http://schemas.microsoft.com/office/drawing/2014/main" id="{1D657BE7-3935-4DAB-9F6D-87FB736955AA}"/>
                </a:ext>
              </a:extLst>
            </p:cNvPr>
            <p:cNvSpPr/>
            <p:nvPr userDrawn="1"/>
          </p:nvSpPr>
          <p:spPr>
            <a:xfrm rot="11155548">
              <a:off x="2830584" y="1650304"/>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08" name="Isosceles Triangle 107">
              <a:extLst>
                <a:ext uri="{FF2B5EF4-FFF2-40B4-BE49-F238E27FC236}">
                  <a16:creationId xmlns:a16="http://schemas.microsoft.com/office/drawing/2014/main" id="{014C1C32-BACC-45A3-8403-A05D4C4A3237}"/>
                </a:ext>
              </a:extLst>
            </p:cNvPr>
            <p:cNvSpPr/>
            <p:nvPr userDrawn="1"/>
          </p:nvSpPr>
          <p:spPr>
            <a:xfrm rot="10800000">
              <a:off x="3465082" y="1660879"/>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09" name="Isosceles Triangle 108">
              <a:extLst>
                <a:ext uri="{FF2B5EF4-FFF2-40B4-BE49-F238E27FC236}">
                  <a16:creationId xmlns:a16="http://schemas.microsoft.com/office/drawing/2014/main" id="{2E3602B0-DC84-4260-BCB5-42D891A9B1DD}"/>
                </a:ext>
              </a:extLst>
            </p:cNvPr>
            <p:cNvSpPr/>
            <p:nvPr userDrawn="1"/>
          </p:nvSpPr>
          <p:spPr>
            <a:xfrm rot="12514157">
              <a:off x="410781" y="959621"/>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10" name="Isosceles Triangle 109">
              <a:extLst>
                <a:ext uri="{FF2B5EF4-FFF2-40B4-BE49-F238E27FC236}">
                  <a16:creationId xmlns:a16="http://schemas.microsoft.com/office/drawing/2014/main" id="{2717147F-381D-4390-B96A-0AABC6640E5B}"/>
                </a:ext>
              </a:extLst>
            </p:cNvPr>
            <p:cNvSpPr/>
            <p:nvPr userDrawn="1"/>
          </p:nvSpPr>
          <p:spPr>
            <a:xfrm rot="12547365">
              <a:off x="-99195" y="676993"/>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11" name="Isosceles Triangle 110">
              <a:extLst>
                <a:ext uri="{FF2B5EF4-FFF2-40B4-BE49-F238E27FC236}">
                  <a16:creationId xmlns:a16="http://schemas.microsoft.com/office/drawing/2014/main" id="{D4ABC3D4-26F3-4355-957F-D38B829270A9}"/>
                </a:ext>
              </a:extLst>
            </p:cNvPr>
            <p:cNvSpPr/>
            <p:nvPr userDrawn="1"/>
          </p:nvSpPr>
          <p:spPr>
            <a:xfrm rot="10609340">
              <a:off x="4081785" y="1644630"/>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grpSp>
      <p:sp>
        <p:nvSpPr>
          <p:cNvPr id="117" name="Text Placeholder 116">
            <a:extLst>
              <a:ext uri="{FF2B5EF4-FFF2-40B4-BE49-F238E27FC236}">
                <a16:creationId xmlns:a16="http://schemas.microsoft.com/office/drawing/2014/main" id="{9320F2EF-08C8-4A24-B04E-BFE910AE55A7}"/>
              </a:ext>
            </a:extLst>
          </p:cNvPr>
          <p:cNvSpPr>
            <a:spLocks noGrp="1"/>
          </p:cNvSpPr>
          <p:nvPr>
            <p:ph type="body" sz="quarter" idx="10" hasCustomPrompt="1"/>
          </p:nvPr>
        </p:nvSpPr>
        <p:spPr>
          <a:xfrm>
            <a:off x="19445091" y="3831726"/>
            <a:ext cx="6295272" cy="2332906"/>
          </a:xfrm>
        </p:spPr>
        <p:txBody>
          <a:bodyPr rtlCol="0" anchor="ctr" anchorCtr="0">
            <a:normAutofit/>
          </a:bodyPr>
          <a:lstStyle>
            <a:lvl1pPr marL="0" indent="0" algn="ctr">
              <a:buNone/>
              <a:defRPr sz="2800">
                <a:latin typeface="Trebuchet MS" panose="020B0603020202020204" pitchFamily="34" charset="0"/>
              </a:defRPr>
            </a:lvl1pPr>
            <a:lvl2pPr marL="700506" indent="0" algn="ctr">
              <a:buNone/>
              <a:defRPr sz="4800"/>
            </a:lvl2pPr>
            <a:lvl3pPr marL="1401009" indent="0" algn="ctr">
              <a:buNone/>
              <a:defRPr sz="4000"/>
            </a:lvl3pPr>
            <a:lvl4pPr marL="2101513" indent="0" algn="ctr">
              <a:buNone/>
              <a:defRPr sz="3600"/>
            </a:lvl4pPr>
            <a:lvl5pPr marL="2802017" indent="0" algn="ctr">
              <a:buNone/>
              <a:defRPr sz="3600"/>
            </a:lvl5pPr>
          </a:lstStyle>
          <a:p>
            <a:pPr lvl="0" rtl="0"/>
            <a:r>
              <a:rPr lang="en-GB" noProof="0" dirty="0"/>
              <a:t>EDIT MASTER TEXT STYLES</a:t>
            </a:r>
          </a:p>
        </p:txBody>
      </p:sp>
      <p:cxnSp>
        <p:nvCxnSpPr>
          <p:cNvPr id="119" name="Straight Connector 118">
            <a:extLst>
              <a:ext uri="{FF2B5EF4-FFF2-40B4-BE49-F238E27FC236}">
                <a16:creationId xmlns:a16="http://schemas.microsoft.com/office/drawing/2014/main" id="{F4DBDE2F-EE48-40DD-84FF-92970926710A}"/>
              </a:ext>
            </a:extLst>
          </p:cNvPr>
          <p:cNvCxnSpPr/>
          <p:nvPr userDrawn="1"/>
        </p:nvCxnSpPr>
        <p:spPr>
          <a:xfrm>
            <a:off x="1969706" y="3741407"/>
            <a:ext cx="23835360" cy="0"/>
          </a:xfrm>
          <a:prstGeom prst="line">
            <a:avLst/>
          </a:prstGeom>
          <a:ln w="28575">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76D2D466-F19E-4EDB-A149-E154390069F6}"/>
              </a:ext>
            </a:extLst>
          </p:cNvPr>
          <p:cNvCxnSpPr/>
          <p:nvPr userDrawn="1"/>
        </p:nvCxnSpPr>
        <p:spPr>
          <a:xfrm>
            <a:off x="1969706" y="6205207"/>
            <a:ext cx="23835360" cy="0"/>
          </a:xfrm>
          <a:prstGeom prst="line">
            <a:avLst/>
          </a:prstGeom>
          <a:ln w="25400">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CB0D4603-D299-416C-B01F-544D83AFDE00}"/>
              </a:ext>
            </a:extLst>
          </p:cNvPr>
          <p:cNvCxnSpPr/>
          <p:nvPr userDrawn="1"/>
        </p:nvCxnSpPr>
        <p:spPr>
          <a:xfrm>
            <a:off x="1969706" y="3652507"/>
            <a:ext cx="23835360" cy="0"/>
          </a:xfrm>
          <a:prstGeom prst="line">
            <a:avLst/>
          </a:prstGeom>
          <a:ln w="28575">
            <a:solidFill>
              <a:schemeClr val="bg2">
                <a:lumMod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FE87E54F-40DD-488D-BB90-391DF4ED0F42}"/>
              </a:ext>
            </a:extLst>
          </p:cNvPr>
          <p:cNvCxnSpPr/>
          <p:nvPr userDrawn="1"/>
        </p:nvCxnSpPr>
        <p:spPr>
          <a:xfrm>
            <a:off x="1969706" y="6276327"/>
            <a:ext cx="23835360" cy="0"/>
          </a:xfrm>
          <a:prstGeom prst="line">
            <a:avLst/>
          </a:prstGeom>
          <a:ln w="25400">
            <a:solidFill>
              <a:schemeClr val="bg2">
                <a:lumMod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DE722CFD-F986-481B-A9C2-83DF183AD840}"/>
              </a:ext>
            </a:extLst>
          </p:cNvPr>
          <p:cNvSpPr/>
          <p:nvPr userDrawn="1"/>
        </p:nvSpPr>
        <p:spPr>
          <a:xfrm>
            <a:off x="0" y="12800791"/>
            <a:ext cx="27635200" cy="1585327"/>
          </a:xfrm>
          <a:prstGeom prst="rect">
            <a:avLst/>
          </a:prstGeom>
          <a:solidFill>
            <a:schemeClr val="accent1">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dirty="0"/>
          </a:p>
        </p:txBody>
      </p:sp>
      <p:cxnSp>
        <p:nvCxnSpPr>
          <p:cNvPr id="116" name="Straight Connector 115">
            <a:extLst>
              <a:ext uri="{FF2B5EF4-FFF2-40B4-BE49-F238E27FC236}">
                <a16:creationId xmlns:a16="http://schemas.microsoft.com/office/drawing/2014/main" id="{F90A1362-7081-48A0-AC8C-1D9FE978B90F}"/>
              </a:ext>
            </a:extLst>
          </p:cNvPr>
          <p:cNvCxnSpPr/>
          <p:nvPr userDrawn="1"/>
        </p:nvCxnSpPr>
        <p:spPr>
          <a:xfrm>
            <a:off x="1969706" y="6350437"/>
            <a:ext cx="23835360" cy="0"/>
          </a:xfrm>
          <a:prstGeom prst="line">
            <a:avLst/>
          </a:prstGeom>
          <a:ln w="25400">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F28A60A7-DBAB-4976-9C75-949C21BDD240}"/>
              </a:ext>
            </a:extLst>
          </p:cNvPr>
          <p:cNvCxnSpPr>
            <a:cxnSpLocks/>
          </p:cNvCxnSpPr>
          <p:nvPr userDrawn="1"/>
        </p:nvCxnSpPr>
        <p:spPr>
          <a:xfrm rot="16200000">
            <a:off x="12720320" y="5005206"/>
            <a:ext cx="2194560" cy="0"/>
          </a:xfrm>
          <a:prstGeom prst="line">
            <a:avLst/>
          </a:prstGeom>
          <a:ln w="25400">
            <a:solidFill>
              <a:schemeClr val="bg2">
                <a:lumMod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130" name="Text Placeholder 116">
            <a:extLst>
              <a:ext uri="{FF2B5EF4-FFF2-40B4-BE49-F238E27FC236}">
                <a16:creationId xmlns:a16="http://schemas.microsoft.com/office/drawing/2014/main" id="{0196C6CA-23E4-4CC3-98BD-AD2C93BDA205}"/>
              </a:ext>
            </a:extLst>
          </p:cNvPr>
          <p:cNvSpPr>
            <a:spLocks noGrp="1"/>
          </p:cNvSpPr>
          <p:nvPr>
            <p:ph type="body" sz="quarter" idx="11" hasCustomPrompt="1"/>
          </p:nvPr>
        </p:nvSpPr>
        <p:spPr>
          <a:xfrm>
            <a:off x="7303349" y="3831726"/>
            <a:ext cx="6295272" cy="2332906"/>
          </a:xfrm>
        </p:spPr>
        <p:txBody>
          <a:bodyPr rtlCol="0" anchor="ctr" anchorCtr="0">
            <a:normAutofit/>
          </a:bodyPr>
          <a:lstStyle>
            <a:lvl1pPr marL="0" indent="0" algn="ctr">
              <a:buNone/>
              <a:defRPr sz="2800">
                <a:latin typeface="Trebuchet MS" panose="020B0603020202020204" pitchFamily="34" charset="0"/>
              </a:defRPr>
            </a:lvl1pPr>
            <a:lvl2pPr marL="700506" indent="0" algn="ctr">
              <a:buNone/>
              <a:defRPr sz="4800"/>
            </a:lvl2pPr>
            <a:lvl3pPr marL="1401009" indent="0" algn="ctr">
              <a:buNone/>
              <a:defRPr sz="4000"/>
            </a:lvl3pPr>
            <a:lvl4pPr marL="2101513" indent="0" algn="ctr">
              <a:buNone/>
              <a:defRPr sz="3600"/>
            </a:lvl4pPr>
            <a:lvl5pPr marL="2802017" indent="0" algn="ctr">
              <a:buNone/>
              <a:defRPr sz="3600"/>
            </a:lvl5pPr>
          </a:lstStyle>
          <a:p>
            <a:pPr lvl="0" rtl="0"/>
            <a:r>
              <a:rPr lang="en-GB" noProof="0" dirty="0"/>
              <a:t>EDIT MASTER TEXT STYLES</a:t>
            </a:r>
          </a:p>
        </p:txBody>
      </p:sp>
      <p:sp>
        <p:nvSpPr>
          <p:cNvPr id="131" name="Text Placeholder 116">
            <a:extLst>
              <a:ext uri="{FF2B5EF4-FFF2-40B4-BE49-F238E27FC236}">
                <a16:creationId xmlns:a16="http://schemas.microsoft.com/office/drawing/2014/main" id="{3B4F03C9-9A3E-4E55-8465-D1E9EC8CEA3E}"/>
              </a:ext>
            </a:extLst>
          </p:cNvPr>
          <p:cNvSpPr>
            <a:spLocks noGrp="1"/>
          </p:cNvSpPr>
          <p:nvPr>
            <p:ph type="body" sz="quarter" idx="12" hasCustomPrompt="1"/>
          </p:nvPr>
        </p:nvSpPr>
        <p:spPr>
          <a:xfrm>
            <a:off x="13976531" y="6396347"/>
            <a:ext cx="6295272" cy="2332906"/>
          </a:xfrm>
        </p:spPr>
        <p:txBody>
          <a:bodyPr rtlCol="0" anchor="ctr" anchorCtr="0">
            <a:normAutofit/>
          </a:bodyPr>
          <a:lstStyle>
            <a:lvl1pPr marL="0" indent="0" algn="ctr">
              <a:buNone/>
              <a:defRPr sz="2800">
                <a:latin typeface="Trebuchet MS" panose="020B0603020202020204" pitchFamily="34" charset="0"/>
              </a:defRPr>
            </a:lvl1pPr>
            <a:lvl2pPr marL="700506" indent="0" algn="ctr">
              <a:buNone/>
              <a:defRPr sz="4800"/>
            </a:lvl2pPr>
            <a:lvl3pPr marL="1401009" indent="0" algn="ctr">
              <a:buNone/>
              <a:defRPr sz="4000"/>
            </a:lvl3pPr>
            <a:lvl4pPr marL="2101513" indent="0" algn="ctr">
              <a:buNone/>
              <a:defRPr sz="3600"/>
            </a:lvl4pPr>
            <a:lvl5pPr marL="2802017" indent="0" algn="ctr">
              <a:buNone/>
              <a:defRPr sz="3600"/>
            </a:lvl5pPr>
          </a:lstStyle>
          <a:p>
            <a:pPr lvl="0" rtl="0"/>
            <a:r>
              <a:rPr lang="en-GB" noProof="0" dirty="0"/>
              <a:t>EDIT MASTER TEXT STYLES</a:t>
            </a:r>
          </a:p>
        </p:txBody>
      </p:sp>
      <p:cxnSp>
        <p:nvCxnSpPr>
          <p:cNvPr id="132" name="Straight Connector 131">
            <a:extLst>
              <a:ext uri="{FF2B5EF4-FFF2-40B4-BE49-F238E27FC236}">
                <a16:creationId xmlns:a16="http://schemas.microsoft.com/office/drawing/2014/main" id="{C60840FC-975D-46C3-A755-D579087FBE81}"/>
              </a:ext>
            </a:extLst>
          </p:cNvPr>
          <p:cNvCxnSpPr>
            <a:cxnSpLocks/>
          </p:cNvCxnSpPr>
          <p:nvPr userDrawn="1"/>
        </p:nvCxnSpPr>
        <p:spPr>
          <a:xfrm rot="16200000">
            <a:off x="12720320" y="7567365"/>
            <a:ext cx="2194560" cy="0"/>
          </a:xfrm>
          <a:prstGeom prst="line">
            <a:avLst/>
          </a:prstGeom>
          <a:ln w="25400">
            <a:solidFill>
              <a:schemeClr val="bg2">
                <a:lumMod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133" name="Text Placeholder 116">
            <a:extLst>
              <a:ext uri="{FF2B5EF4-FFF2-40B4-BE49-F238E27FC236}">
                <a16:creationId xmlns:a16="http://schemas.microsoft.com/office/drawing/2014/main" id="{9152093B-C178-467C-B333-8002B79BB67D}"/>
              </a:ext>
            </a:extLst>
          </p:cNvPr>
          <p:cNvSpPr>
            <a:spLocks noGrp="1"/>
          </p:cNvSpPr>
          <p:nvPr>
            <p:ph type="body" sz="quarter" idx="13" hasCustomPrompt="1"/>
          </p:nvPr>
        </p:nvSpPr>
        <p:spPr>
          <a:xfrm>
            <a:off x="1969706" y="6381594"/>
            <a:ext cx="6295272" cy="2332906"/>
          </a:xfrm>
        </p:spPr>
        <p:txBody>
          <a:bodyPr rtlCol="0" anchor="ctr" anchorCtr="0">
            <a:normAutofit/>
          </a:bodyPr>
          <a:lstStyle>
            <a:lvl1pPr marL="0" indent="0" algn="ctr">
              <a:buNone/>
              <a:defRPr sz="2800">
                <a:latin typeface="Trebuchet MS" panose="020B0603020202020204" pitchFamily="34" charset="0"/>
              </a:defRPr>
            </a:lvl1pPr>
            <a:lvl2pPr marL="700506" indent="0" algn="ctr">
              <a:buNone/>
              <a:defRPr sz="4800"/>
            </a:lvl2pPr>
            <a:lvl3pPr marL="1401009" indent="0" algn="ctr">
              <a:buNone/>
              <a:defRPr sz="4000"/>
            </a:lvl3pPr>
            <a:lvl4pPr marL="2101513" indent="0" algn="ctr">
              <a:buNone/>
              <a:defRPr sz="3600"/>
            </a:lvl4pPr>
            <a:lvl5pPr marL="2802017" indent="0" algn="ctr">
              <a:buNone/>
              <a:defRPr sz="3600"/>
            </a:lvl5pPr>
          </a:lstStyle>
          <a:p>
            <a:pPr lvl="0" rtl="0"/>
            <a:r>
              <a:rPr lang="en-GB" noProof="0" dirty="0"/>
              <a:t>EDIT MASTER TEXT STYLES</a:t>
            </a:r>
          </a:p>
        </p:txBody>
      </p:sp>
      <p:cxnSp>
        <p:nvCxnSpPr>
          <p:cNvPr id="134" name="Straight Connector 133">
            <a:extLst>
              <a:ext uri="{FF2B5EF4-FFF2-40B4-BE49-F238E27FC236}">
                <a16:creationId xmlns:a16="http://schemas.microsoft.com/office/drawing/2014/main" id="{EA268F2C-549E-41D8-881B-FC11CF09AE6D}"/>
              </a:ext>
            </a:extLst>
          </p:cNvPr>
          <p:cNvCxnSpPr/>
          <p:nvPr userDrawn="1"/>
        </p:nvCxnSpPr>
        <p:spPr>
          <a:xfrm>
            <a:off x="1969706" y="8765354"/>
            <a:ext cx="23835360" cy="0"/>
          </a:xfrm>
          <a:prstGeom prst="line">
            <a:avLst/>
          </a:prstGeom>
          <a:ln w="25400">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CEC14A9A-F8A8-4916-B3B4-5693D94A2CEB}"/>
              </a:ext>
            </a:extLst>
          </p:cNvPr>
          <p:cNvCxnSpPr/>
          <p:nvPr userDrawn="1"/>
        </p:nvCxnSpPr>
        <p:spPr>
          <a:xfrm>
            <a:off x="1969706" y="8836474"/>
            <a:ext cx="23835360" cy="0"/>
          </a:xfrm>
          <a:prstGeom prst="line">
            <a:avLst/>
          </a:prstGeom>
          <a:ln w="25400">
            <a:solidFill>
              <a:schemeClr val="bg2">
                <a:lumMod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6CF63C52-9C23-44C8-8E64-6A9A231F8F62}"/>
              </a:ext>
            </a:extLst>
          </p:cNvPr>
          <p:cNvCxnSpPr/>
          <p:nvPr userDrawn="1"/>
        </p:nvCxnSpPr>
        <p:spPr>
          <a:xfrm>
            <a:off x="1969706" y="8910584"/>
            <a:ext cx="23835360" cy="0"/>
          </a:xfrm>
          <a:prstGeom prst="line">
            <a:avLst/>
          </a:prstGeom>
          <a:ln w="25400">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sp>
        <p:nvSpPr>
          <p:cNvPr id="137" name="Text Placeholder 116">
            <a:extLst>
              <a:ext uri="{FF2B5EF4-FFF2-40B4-BE49-F238E27FC236}">
                <a16:creationId xmlns:a16="http://schemas.microsoft.com/office/drawing/2014/main" id="{CC304FE6-FA90-4173-B012-898665D1472E}"/>
              </a:ext>
            </a:extLst>
          </p:cNvPr>
          <p:cNvSpPr>
            <a:spLocks noGrp="1"/>
          </p:cNvSpPr>
          <p:nvPr>
            <p:ph type="body" sz="quarter" idx="14" hasCustomPrompt="1"/>
          </p:nvPr>
        </p:nvSpPr>
        <p:spPr>
          <a:xfrm>
            <a:off x="19377956" y="8941254"/>
            <a:ext cx="6295272" cy="2332906"/>
          </a:xfrm>
        </p:spPr>
        <p:txBody>
          <a:bodyPr rtlCol="0" anchor="ctr" anchorCtr="0">
            <a:normAutofit/>
          </a:bodyPr>
          <a:lstStyle>
            <a:lvl1pPr marL="0" indent="0" algn="ctr">
              <a:buNone/>
              <a:defRPr sz="2800">
                <a:latin typeface="Trebuchet MS" panose="020B0603020202020204" pitchFamily="34" charset="0"/>
              </a:defRPr>
            </a:lvl1pPr>
            <a:lvl2pPr marL="700506" indent="0" algn="ctr">
              <a:buNone/>
              <a:defRPr sz="4800"/>
            </a:lvl2pPr>
            <a:lvl3pPr marL="1401009" indent="0" algn="ctr">
              <a:buNone/>
              <a:defRPr sz="4000"/>
            </a:lvl3pPr>
            <a:lvl4pPr marL="2101513" indent="0" algn="ctr">
              <a:buNone/>
              <a:defRPr sz="3600"/>
            </a:lvl4pPr>
            <a:lvl5pPr marL="2802017" indent="0" algn="ctr">
              <a:buNone/>
              <a:defRPr sz="3600"/>
            </a:lvl5pPr>
          </a:lstStyle>
          <a:p>
            <a:pPr lvl="0" rtl="0"/>
            <a:r>
              <a:rPr lang="en-GB" noProof="0" dirty="0"/>
              <a:t>EDIT MASTER TEXT STYLES</a:t>
            </a:r>
          </a:p>
        </p:txBody>
      </p:sp>
      <p:cxnSp>
        <p:nvCxnSpPr>
          <p:cNvPr id="138" name="Straight Connector 137">
            <a:extLst>
              <a:ext uri="{FF2B5EF4-FFF2-40B4-BE49-F238E27FC236}">
                <a16:creationId xmlns:a16="http://schemas.microsoft.com/office/drawing/2014/main" id="{A73D930A-6623-4915-B4E4-5DCFBC956A03}"/>
              </a:ext>
            </a:extLst>
          </p:cNvPr>
          <p:cNvCxnSpPr>
            <a:cxnSpLocks/>
          </p:cNvCxnSpPr>
          <p:nvPr userDrawn="1"/>
        </p:nvCxnSpPr>
        <p:spPr>
          <a:xfrm rot="16200000">
            <a:off x="12720320" y="10112272"/>
            <a:ext cx="2194560" cy="0"/>
          </a:xfrm>
          <a:prstGeom prst="line">
            <a:avLst/>
          </a:prstGeom>
          <a:ln w="25400">
            <a:solidFill>
              <a:schemeClr val="bg2">
                <a:lumMod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139" name="Text Placeholder 116">
            <a:extLst>
              <a:ext uri="{FF2B5EF4-FFF2-40B4-BE49-F238E27FC236}">
                <a16:creationId xmlns:a16="http://schemas.microsoft.com/office/drawing/2014/main" id="{59F7EC8A-1AC7-4730-9B29-8C053F594A37}"/>
              </a:ext>
            </a:extLst>
          </p:cNvPr>
          <p:cNvSpPr>
            <a:spLocks noGrp="1"/>
          </p:cNvSpPr>
          <p:nvPr>
            <p:ph type="body" sz="quarter" idx="15" hasCustomPrompt="1"/>
          </p:nvPr>
        </p:nvSpPr>
        <p:spPr>
          <a:xfrm>
            <a:off x="7371132" y="8926501"/>
            <a:ext cx="6295272" cy="2332906"/>
          </a:xfrm>
        </p:spPr>
        <p:txBody>
          <a:bodyPr rtlCol="0" anchor="ctr" anchorCtr="0">
            <a:normAutofit/>
          </a:bodyPr>
          <a:lstStyle>
            <a:lvl1pPr marL="0" indent="0" algn="ctr">
              <a:buNone/>
              <a:defRPr sz="2800">
                <a:latin typeface="Trebuchet MS" panose="020B0603020202020204" pitchFamily="34" charset="0"/>
              </a:defRPr>
            </a:lvl1pPr>
            <a:lvl2pPr marL="700506" indent="0" algn="ctr">
              <a:buNone/>
              <a:defRPr sz="4800"/>
            </a:lvl2pPr>
            <a:lvl3pPr marL="1401009" indent="0" algn="ctr">
              <a:buNone/>
              <a:defRPr sz="4000"/>
            </a:lvl3pPr>
            <a:lvl4pPr marL="2101513" indent="0" algn="ctr">
              <a:buNone/>
              <a:defRPr sz="3600"/>
            </a:lvl4pPr>
            <a:lvl5pPr marL="2802017" indent="0" algn="ctr">
              <a:buNone/>
              <a:defRPr sz="3600"/>
            </a:lvl5pPr>
          </a:lstStyle>
          <a:p>
            <a:pPr lvl="0" rtl="0"/>
            <a:r>
              <a:rPr lang="en-GB" noProof="0" dirty="0"/>
              <a:t>EDIT MASTER TEXT STYLES</a:t>
            </a:r>
          </a:p>
        </p:txBody>
      </p:sp>
      <p:cxnSp>
        <p:nvCxnSpPr>
          <p:cNvPr id="140" name="Straight Connector 139">
            <a:extLst>
              <a:ext uri="{FF2B5EF4-FFF2-40B4-BE49-F238E27FC236}">
                <a16:creationId xmlns:a16="http://schemas.microsoft.com/office/drawing/2014/main" id="{A33915E8-1BB6-491B-AA5C-1ACF6C588D30}"/>
              </a:ext>
            </a:extLst>
          </p:cNvPr>
          <p:cNvCxnSpPr/>
          <p:nvPr userDrawn="1"/>
        </p:nvCxnSpPr>
        <p:spPr>
          <a:xfrm>
            <a:off x="1969706" y="11310977"/>
            <a:ext cx="23835360" cy="0"/>
          </a:xfrm>
          <a:prstGeom prst="line">
            <a:avLst/>
          </a:prstGeom>
          <a:ln w="25400">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539B9B21-C34C-434B-A831-86DBEF1C10C8}"/>
              </a:ext>
            </a:extLst>
          </p:cNvPr>
          <p:cNvCxnSpPr/>
          <p:nvPr userDrawn="1"/>
        </p:nvCxnSpPr>
        <p:spPr>
          <a:xfrm>
            <a:off x="1969706" y="11382097"/>
            <a:ext cx="23835360" cy="0"/>
          </a:xfrm>
          <a:prstGeom prst="line">
            <a:avLst/>
          </a:prstGeom>
          <a:ln w="25400">
            <a:solidFill>
              <a:schemeClr val="bg2">
                <a:lumMod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A10806C5-5FCE-4986-95EA-A3A43EC89DD7}"/>
              </a:ext>
            </a:extLst>
          </p:cNvPr>
          <p:cNvCxnSpPr/>
          <p:nvPr userDrawn="1"/>
        </p:nvCxnSpPr>
        <p:spPr>
          <a:xfrm>
            <a:off x="1969706" y="11456207"/>
            <a:ext cx="23835360" cy="0"/>
          </a:xfrm>
          <a:prstGeom prst="line">
            <a:avLst/>
          </a:prstGeom>
          <a:ln w="25400">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sp>
        <p:nvSpPr>
          <p:cNvPr id="149" name="Rectangle 148">
            <a:extLst>
              <a:ext uri="{FF2B5EF4-FFF2-40B4-BE49-F238E27FC236}">
                <a16:creationId xmlns:a16="http://schemas.microsoft.com/office/drawing/2014/main" id="{7DB2DC48-60E8-49E5-A894-517FDA64D255}"/>
              </a:ext>
            </a:extLst>
          </p:cNvPr>
          <p:cNvSpPr/>
          <p:nvPr userDrawn="1"/>
        </p:nvSpPr>
        <p:spPr>
          <a:xfrm>
            <a:off x="-19969" y="13778879"/>
            <a:ext cx="27674456" cy="1813118"/>
          </a:xfrm>
          <a:prstGeom prst="rect">
            <a:avLst/>
          </a:prstGeom>
          <a:solidFill>
            <a:schemeClr val="accent1">
              <a:lumMod val="75000"/>
            </a:schemeClr>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rtl="0"/>
            <a:endParaRPr lang="en-GB" sz="2878" noProof="0" dirty="0"/>
          </a:p>
        </p:txBody>
      </p:sp>
      <p:sp>
        <p:nvSpPr>
          <p:cNvPr id="5" name="Text Placeholder 4">
            <a:extLst>
              <a:ext uri="{FF2B5EF4-FFF2-40B4-BE49-F238E27FC236}">
                <a16:creationId xmlns:a16="http://schemas.microsoft.com/office/drawing/2014/main" id="{8DB9522B-D865-4C33-98AE-A54F20A28DA8}"/>
              </a:ext>
            </a:extLst>
          </p:cNvPr>
          <p:cNvSpPr>
            <a:spLocks noGrp="1"/>
          </p:cNvSpPr>
          <p:nvPr>
            <p:ph type="body" sz="quarter" idx="16"/>
          </p:nvPr>
        </p:nvSpPr>
        <p:spPr>
          <a:xfrm>
            <a:off x="1899920" y="13926563"/>
            <a:ext cx="11510518" cy="1383289"/>
          </a:xfrm>
        </p:spPr>
        <p:txBody>
          <a:bodyPr rtlCol="0" anchor="ctr" anchorCtr="0">
            <a:normAutofit/>
          </a:bodyPr>
          <a:lstStyle>
            <a:lvl1pPr marL="0" indent="0" algn="ctr">
              <a:buNone/>
              <a:defRPr sz="3600">
                <a:solidFill>
                  <a:schemeClr val="bg1"/>
                </a:solidFill>
                <a:latin typeface="Trebuchet MS" panose="020B0603020202020204" pitchFamily="34" charset="0"/>
              </a:defRPr>
            </a:lvl1pPr>
            <a:lvl2pPr marL="700506" indent="0">
              <a:buNone/>
              <a:defRPr>
                <a:solidFill>
                  <a:schemeClr val="bg1"/>
                </a:solidFill>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US" noProof="0"/>
              <a:t>Click to edit Master text styles</a:t>
            </a:r>
          </a:p>
        </p:txBody>
      </p:sp>
      <p:sp>
        <p:nvSpPr>
          <p:cNvPr id="150" name="Text Placeholder 4">
            <a:extLst>
              <a:ext uri="{FF2B5EF4-FFF2-40B4-BE49-F238E27FC236}">
                <a16:creationId xmlns:a16="http://schemas.microsoft.com/office/drawing/2014/main" id="{CBDE9A6D-ED4D-4C71-935F-0A90C4A4C36E}"/>
              </a:ext>
            </a:extLst>
          </p:cNvPr>
          <p:cNvSpPr>
            <a:spLocks noGrp="1"/>
          </p:cNvSpPr>
          <p:nvPr>
            <p:ph type="body" sz="quarter" idx="17"/>
          </p:nvPr>
        </p:nvSpPr>
        <p:spPr>
          <a:xfrm>
            <a:off x="14242189" y="13926563"/>
            <a:ext cx="11510518" cy="1383289"/>
          </a:xfrm>
        </p:spPr>
        <p:txBody>
          <a:bodyPr rtlCol="0" anchor="ctr" anchorCtr="0">
            <a:normAutofit/>
          </a:bodyPr>
          <a:lstStyle>
            <a:lvl1pPr marL="0" indent="0" algn="ctr">
              <a:buNone/>
              <a:defRPr sz="3600">
                <a:solidFill>
                  <a:schemeClr val="bg1"/>
                </a:solidFill>
                <a:latin typeface="Trebuchet MS" panose="020B0603020202020204" pitchFamily="34" charset="0"/>
              </a:defRPr>
            </a:lvl1pPr>
            <a:lvl2pPr marL="700506" indent="0">
              <a:buNone/>
              <a:defRPr>
                <a:solidFill>
                  <a:schemeClr val="bg1"/>
                </a:solidFill>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US" noProof="0"/>
              <a:t>Click to edit Master text styles</a:t>
            </a:r>
          </a:p>
        </p:txBody>
      </p:sp>
    </p:spTree>
    <p:extLst>
      <p:ext uri="{BB962C8B-B14F-4D97-AF65-F5344CB8AC3E}">
        <p14:creationId xmlns:p14="http://schemas.microsoft.com/office/powerpoint/2010/main" val="929250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munity centre event">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DDD9303B-6BC1-4DE5-B38F-5981272E7DA7}"/>
              </a:ext>
            </a:extLst>
          </p:cNvPr>
          <p:cNvSpPr/>
          <p:nvPr userDrawn="1"/>
        </p:nvSpPr>
        <p:spPr>
          <a:xfrm rot="18868336">
            <a:off x="12820659" y="1396325"/>
            <a:ext cx="2207684" cy="5851860"/>
          </a:xfrm>
          <a:prstGeom prst="rect">
            <a:avLst/>
          </a:prstGeom>
          <a:solidFill>
            <a:schemeClr val="tx1">
              <a:lumMod val="65000"/>
              <a:lumOff val="35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rtl="0"/>
            <a:endParaRPr lang="en-GB" sz="2878" noProof="0"/>
          </a:p>
        </p:txBody>
      </p:sp>
      <p:pic>
        <p:nvPicPr>
          <p:cNvPr id="59" name="Graphic 58" descr="Schoolhouse">
            <a:extLst>
              <a:ext uri="{FF2B5EF4-FFF2-40B4-BE49-F238E27FC236}">
                <a16:creationId xmlns:a16="http://schemas.microsoft.com/office/drawing/2014/main" id="{C144D1C5-8E8D-491A-8647-CA746452EED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3645239">
            <a:off x="4851607" y="-1872947"/>
            <a:ext cx="6303976" cy="17320015"/>
          </a:xfrm>
          <a:prstGeom prst="rect">
            <a:avLst/>
          </a:prstGeom>
        </p:spPr>
      </p:pic>
      <p:pic>
        <p:nvPicPr>
          <p:cNvPr id="58" name="Graphic 57" descr="Schoolhouse">
            <a:extLst>
              <a:ext uri="{FF2B5EF4-FFF2-40B4-BE49-F238E27FC236}">
                <a16:creationId xmlns:a16="http://schemas.microsoft.com/office/drawing/2014/main" id="{891A4DB7-245E-4F8D-9F07-33425F34307C}"/>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9055240">
            <a:off x="-1133699" y="-1038206"/>
            <a:ext cx="17320015" cy="6303976"/>
          </a:xfrm>
          <a:prstGeom prst="rect">
            <a:avLst/>
          </a:prstGeom>
        </p:spPr>
      </p:pic>
      <p:pic>
        <p:nvPicPr>
          <p:cNvPr id="57" name="Graphic 56" descr="Schoolhouse">
            <a:extLst>
              <a:ext uri="{FF2B5EF4-FFF2-40B4-BE49-F238E27FC236}">
                <a16:creationId xmlns:a16="http://schemas.microsoft.com/office/drawing/2014/main" id="{084482C4-A6AF-442A-9274-09FC109725C0}"/>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8055706">
            <a:off x="17201659" y="-2056978"/>
            <a:ext cx="6303976" cy="17320015"/>
          </a:xfrm>
          <a:prstGeom prst="rect">
            <a:avLst/>
          </a:prstGeom>
        </p:spPr>
      </p:pic>
      <p:pic>
        <p:nvPicPr>
          <p:cNvPr id="56" name="Graphic 55" descr="Schoolhouse">
            <a:extLst>
              <a:ext uri="{FF2B5EF4-FFF2-40B4-BE49-F238E27FC236}">
                <a16:creationId xmlns:a16="http://schemas.microsoft.com/office/drawing/2014/main" id="{C080501E-A514-4A8F-972E-FCDB10B1224E}"/>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870592">
            <a:off x="17169379" y="-6574973"/>
            <a:ext cx="6303976" cy="17320015"/>
          </a:xfrm>
          <a:prstGeom prst="rect">
            <a:avLst/>
          </a:prstGeom>
        </p:spPr>
      </p:pic>
      <p:pic>
        <p:nvPicPr>
          <p:cNvPr id="35" name="Graphic 34" descr="City">
            <a:extLst>
              <a:ext uri="{FF2B5EF4-FFF2-40B4-BE49-F238E27FC236}">
                <a16:creationId xmlns:a16="http://schemas.microsoft.com/office/drawing/2014/main" id="{93EA29C9-5C17-4FAB-9AAF-11932116254D}"/>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3270810" y="10004750"/>
            <a:ext cx="14992143" cy="4737068"/>
          </a:xfrm>
          <a:prstGeom prst="rect">
            <a:avLst/>
          </a:prstGeom>
        </p:spPr>
      </p:pic>
      <p:pic>
        <p:nvPicPr>
          <p:cNvPr id="45" name="Graphic 44" descr="City">
            <a:extLst>
              <a:ext uri="{FF2B5EF4-FFF2-40B4-BE49-F238E27FC236}">
                <a16:creationId xmlns:a16="http://schemas.microsoft.com/office/drawing/2014/main" id="{AB323C7F-1640-4CC6-871D-9EA91CBDB095}"/>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53763" y="10036795"/>
            <a:ext cx="14992143" cy="4737068"/>
          </a:xfrm>
          <a:prstGeom prst="rect">
            <a:avLst/>
          </a:prstGeom>
        </p:spPr>
      </p:pic>
      <p:pic>
        <p:nvPicPr>
          <p:cNvPr id="41" name="Graphic 40" descr="House">
            <a:extLst>
              <a:ext uri="{FF2B5EF4-FFF2-40B4-BE49-F238E27FC236}">
                <a16:creationId xmlns:a16="http://schemas.microsoft.com/office/drawing/2014/main" id="{42CF9854-1B86-400E-8F1D-E98773A7BE98}"/>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8962772">
            <a:off x="5184488" y="1244749"/>
            <a:ext cx="6783185" cy="2468880"/>
          </a:xfrm>
          <a:prstGeom prst="rect">
            <a:avLst/>
          </a:prstGeom>
        </p:spPr>
      </p:pic>
      <p:pic>
        <p:nvPicPr>
          <p:cNvPr id="42" name="Graphic 41" descr="House">
            <a:extLst>
              <a:ext uri="{FF2B5EF4-FFF2-40B4-BE49-F238E27FC236}">
                <a16:creationId xmlns:a16="http://schemas.microsoft.com/office/drawing/2014/main" id="{3007AA08-3784-43B5-8852-8FB4ECEFFE79}"/>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6200000">
            <a:off x="5286430" y="1030837"/>
            <a:ext cx="2468880" cy="6783185"/>
          </a:xfrm>
          <a:prstGeom prst="rect">
            <a:avLst/>
          </a:prstGeom>
        </p:spPr>
      </p:pic>
      <p:pic>
        <p:nvPicPr>
          <p:cNvPr id="43" name="Graphic 42" descr="House">
            <a:extLst>
              <a:ext uri="{FF2B5EF4-FFF2-40B4-BE49-F238E27FC236}">
                <a16:creationId xmlns:a16="http://schemas.microsoft.com/office/drawing/2014/main" id="{0D0D1E39-2820-438D-8EA4-CDEB00E5CEF5}"/>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3236570">
            <a:off x="5508813" y="5139821"/>
            <a:ext cx="6783185" cy="2468880"/>
          </a:xfrm>
          <a:prstGeom prst="rect">
            <a:avLst/>
          </a:prstGeom>
        </p:spPr>
      </p:pic>
      <p:pic>
        <p:nvPicPr>
          <p:cNvPr id="44" name="Graphic 43" descr="House">
            <a:extLst>
              <a:ext uri="{FF2B5EF4-FFF2-40B4-BE49-F238E27FC236}">
                <a16:creationId xmlns:a16="http://schemas.microsoft.com/office/drawing/2014/main" id="{BC4EFCF1-612D-4C37-B46A-70CF0B13ECA8}"/>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0800000">
            <a:off x="10811926" y="5878986"/>
            <a:ext cx="6783185" cy="2468880"/>
          </a:xfrm>
          <a:prstGeom prst="rect">
            <a:avLst/>
          </a:prstGeom>
        </p:spPr>
      </p:pic>
      <p:pic>
        <p:nvPicPr>
          <p:cNvPr id="40" name="Graphic 39" descr="House">
            <a:extLst>
              <a:ext uri="{FF2B5EF4-FFF2-40B4-BE49-F238E27FC236}">
                <a16:creationId xmlns:a16="http://schemas.microsoft.com/office/drawing/2014/main" id="{F979DB07-1684-4C4D-A6C9-DA3C2D28561E}"/>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527387" y="416946"/>
            <a:ext cx="6783185" cy="2468880"/>
          </a:xfrm>
          <a:prstGeom prst="rect">
            <a:avLst/>
          </a:prstGeom>
        </p:spPr>
      </p:pic>
      <p:pic>
        <p:nvPicPr>
          <p:cNvPr id="39" name="Graphic 38" descr="House">
            <a:extLst>
              <a:ext uri="{FF2B5EF4-FFF2-40B4-BE49-F238E27FC236}">
                <a16:creationId xmlns:a16="http://schemas.microsoft.com/office/drawing/2014/main" id="{4018D8A1-F563-417F-970A-A224EF8923AF}"/>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7939418">
            <a:off x="18133655" y="2895582"/>
            <a:ext cx="2468880" cy="6783185"/>
          </a:xfrm>
          <a:prstGeom prst="rect">
            <a:avLst/>
          </a:prstGeom>
        </p:spPr>
      </p:pic>
      <p:pic>
        <p:nvPicPr>
          <p:cNvPr id="38" name="Graphic 37" descr="House">
            <a:extLst>
              <a:ext uri="{FF2B5EF4-FFF2-40B4-BE49-F238E27FC236}">
                <a16:creationId xmlns:a16="http://schemas.microsoft.com/office/drawing/2014/main" id="{4A39F802-3818-443E-ADFF-5BFD58F6538D}"/>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5400000">
            <a:off x="20081370" y="969150"/>
            <a:ext cx="2468880" cy="6783185"/>
          </a:xfrm>
          <a:prstGeom prst="rect">
            <a:avLst/>
          </a:prstGeom>
        </p:spPr>
      </p:pic>
      <p:sp>
        <p:nvSpPr>
          <p:cNvPr id="46" name="Rectangle 45">
            <a:extLst>
              <a:ext uri="{FF2B5EF4-FFF2-40B4-BE49-F238E27FC236}">
                <a16:creationId xmlns:a16="http://schemas.microsoft.com/office/drawing/2014/main" id="{245BD5C9-5571-4718-A685-0DC970AA354A}"/>
              </a:ext>
            </a:extLst>
          </p:cNvPr>
          <p:cNvSpPr/>
          <p:nvPr userDrawn="1"/>
        </p:nvSpPr>
        <p:spPr>
          <a:xfrm>
            <a:off x="0" y="13834839"/>
            <a:ext cx="27635200" cy="615209"/>
          </a:xfrm>
          <a:prstGeom prst="rect">
            <a:avLst/>
          </a:prstGeom>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rtl="0"/>
            <a:endParaRPr lang="en-GB" sz="2878" noProof="0"/>
          </a:p>
        </p:txBody>
      </p:sp>
      <p:sp>
        <p:nvSpPr>
          <p:cNvPr id="47" name="Rectangle 46">
            <a:extLst>
              <a:ext uri="{FF2B5EF4-FFF2-40B4-BE49-F238E27FC236}">
                <a16:creationId xmlns:a16="http://schemas.microsoft.com/office/drawing/2014/main" id="{342D4559-AC19-4D73-A803-1AED2581CC94}"/>
              </a:ext>
            </a:extLst>
          </p:cNvPr>
          <p:cNvSpPr/>
          <p:nvPr userDrawn="1"/>
        </p:nvSpPr>
        <p:spPr>
          <a:xfrm>
            <a:off x="0" y="14450048"/>
            <a:ext cx="27635200" cy="1140093"/>
          </a:xfrm>
          <a:prstGeom prst="rect">
            <a:avLst/>
          </a:prstGeom>
          <a:solidFill>
            <a:schemeClr val="accent3">
              <a:lumMod val="75000"/>
            </a:schemeClr>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rtl="0"/>
            <a:endParaRPr lang="en-GB" sz="2878" noProof="0"/>
          </a:p>
        </p:txBody>
      </p:sp>
      <p:pic>
        <p:nvPicPr>
          <p:cNvPr id="37" name="Graphic 36" descr="House">
            <a:extLst>
              <a:ext uri="{FF2B5EF4-FFF2-40B4-BE49-F238E27FC236}">
                <a16:creationId xmlns:a16="http://schemas.microsoft.com/office/drawing/2014/main" id="{A37F45E0-91EC-4F36-9BD4-52AAE6B6AF76}"/>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2569965">
            <a:off x="16044486" y="1230254"/>
            <a:ext cx="6783185" cy="2468880"/>
          </a:xfrm>
          <a:prstGeom prst="rect">
            <a:avLst/>
          </a:prstGeom>
        </p:spPr>
      </p:pic>
      <p:sp>
        <p:nvSpPr>
          <p:cNvPr id="2" name="Title 1">
            <a:extLst>
              <a:ext uri="{FF2B5EF4-FFF2-40B4-BE49-F238E27FC236}">
                <a16:creationId xmlns:a16="http://schemas.microsoft.com/office/drawing/2014/main" id="{5E4461E7-A7E3-4494-BEE7-E22E1E5A9DF8}"/>
              </a:ext>
            </a:extLst>
          </p:cNvPr>
          <p:cNvSpPr>
            <a:spLocks noGrp="1"/>
          </p:cNvSpPr>
          <p:nvPr>
            <p:ph type="title" hasCustomPrompt="1"/>
          </p:nvPr>
        </p:nvSpPr>
        <p:spPr>
          <a:xfrm>
            <a:off x="1885531" y="8026598"/>
            <a:ext cx="23835360" cy="886149"/>
          </a:xfrm>
        </p:spPr>
        <p:txBody>
          <a:bodyPr rtlCol="0" anchor="ctr" anchorCtr="0">
            <a:noAutofit/>
          </a:bodyPr>
          <a:lstStyle>
            <a:lvl1pPr algn="ctr">
              <a:defRPr sz="5001" b="1" cap="all" baseline="0">
                <a:solidFill>
                  <a:schemeClr val="accent2">
                    <a:lumMod val="75000"/>
                  </a:schemeClr>
                </a:solidFill>
                <a:latin typeface="Tw Cen MT Condensed Extra Bold" panose="020B0803020202020204" pitchFamily="34" charset="0"/>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11BEBB24-99A8-4A34-A924-0C616DA16841}"/>
              </a:ext>
            </a:extLst>
          </p:cNvPr>
          <p:cNvSpPr>
            <a:spLocks noGrp="1"/>
          </p:cNvSpPr>
          <p:nvPr>
            <p:ph type="body" idx="1" hasCustomPrompt="1"/>
          </p:nvPr>
        </p:nvSpPr>
        <p:spPr>
          <a:xfrm>
            <a:off x="1885531" y="13917681"/>
            <a:ext cx="23835360" cy="449704"/>
          </a:xfrm>
        </p:spPr>
        <p:txBody>
          <a:bodyPr rtlCol="0" anchor="ctr" anchorCtr="0">
            <a:noAutofit/>
          </a:bodyPr>
          <a:lstStyle>
            <a:lvl1pPr marL="0" indent="0" algn="ctr">
              <a:buNone/>
              <a:defRPr sz="2400">
                <a:solidFill>
                  <a:schemeClr val="bg1"/>
                </a:solidFill>
                <a:latin typeface="Tw Cen MT" panose="020B0602020104020603" pitchFamily="34" charset="0"/>
              </a:defRPr>
            </a:lvl1pPr>
            <a:lvl2pPr marL="700504" indent="0">
              <a:buNone/>
              <a:defRPr sz="3064">
                <a:solidFill>
                  <a:schemeClr val="tx1">
                    <a:tint val="75000"/>
                  </a:schemeClr>
                </a:solidFill>
              </a:defRPr>
            </a:lvl2pPr>
            <a:lvl3pPr marL="1401008" indent="0">
              <a:buNone/>
              <a:defRPr sz="2758">
                <a:solidFill>
                  <a:schemeClr val="tx1">
                    <a:tint val="75000"/>
                  </a:schemeClr>
                </a:solidFill>
              </a:defRPr>
            </a:lvl3pPr>
            <a:lvl4pPr marL="2101511" indent="0">
              <a:buNone/>
              <a:defRPr sz="2451">
                <a:solidFill>
                  <a:schemeClr val="tx1">
                    <a:tint val="75000"/>
                  </a:schemeClr>
                </a:solidFill>
              </a:defRPr>
            </a:lvl4pPr>
            <a:lvl5pPr marL="2802015" indent="0">
              <a:buNone/>
              <a:defRPr sz="2451">
                <a:solidFill>
                  <a:schemeClr val="tx1">
                    <a:tint val="75000"/>
                  </a:schemeClr>
                </a:solidFill>
              </a:defRPr>
            </a:lvl5pPr>
            <a:lvl6pPr marL="3502520" indent="0">
              <a:buNone/>
              <a:defRPr sz="2451">
                <a:solidFill>
                  <a:schemeClr val="tx1">
                    <a:tint val="75000"/>
                  </a:schemeClr>
                </a:solidFill>
              </a:defRPr>
            </a:lvl6pPr>
            <a:lvl7pPr marL="4203023" indent="0">
              <a:buNone/>
              <a:defRPr sz="2451">
                <a:solidFill>
                  <a:schemeClr val="tx1">
                    <a:tint val="75000"/>
                  </a:schemeClr>
                </a:solidFill>
              </a:defRPr>
            </a:lvl7pPr>
            <a:lvl8pPr marL="4903527" indent="0">
              <a:buNone/>
              <a:defRPr sz="2451">
                <a:solidFill>
                  <a:schemeClr val="tx1">
                    <a:tint val="75000"/>
                  </a:schemeClr>
                </a:solidFill>
              </a:defRPr>
            </a:lvl8pPr>
            <a:lvl9pPr marL="5604031" indent="0">
              <a:buNone/>
              <a:defRPr sz="2451">
                <a:solidFill>
                  <a:schemeClr val="tx1">
                    <a:tint val="75000"/>
                  </a:schemeClr>
                </a:solidFill>
              </a:defRPr>
            </a:lvl9pPr>
          </a:lstStyle>
          <a:p>
            <a:pPr lvl="0" rtl="0"/>
            <a:r>
              <a:rPr lang="en-GB" noProof="0"/>
              <a:t>Edit Master text styles</a:t>
            </a:r>
          </a:p>
        </p:txBody>
      </p:sp>
      <p:grpSp>
        <p:nvGrpSpPr>
          <p:cNvPr id="16" name="Group 15" descr="octoganal shape sequence">
            <a:extLst>
              <a:ext uri="{FF2B5EF4-FFF2-40B4-BE49-F238E27FC236}">
                <a16:creationId xmlns:a16="http://schemas.microsoft.com/office/drawing/2014/main" id="{61E28652-9E25-479A-ACB9-040B4ECFEA68}"/>
              </a:ext>
            </a:extLst>
          </p:cNvPr>
          <p:cNvGrpSpPr/>
          <p:nvPr userDrawn="1"/>
        </p:nvGrpSpPr>
        <p:grpSpPr>
          <a:xfrm>
            <a:off x="8904184" y="2547398"/>
            <a:ext cx="10036190" cy="3648075"/>
            <a:chOff x="628650" y="492125"/>
            <a:chExt cx="2414588" cy="2411413"/>
          </a:xfrm>
        </p:grpSpPr>
        <p:sp>
          <p:nvSpPr>
            <p:cNvPr id="17" name="Freeform 20">
              <a:extLst>
                <a:ext uri="{FF2B5EF4-FFF2-40B4-BE49-F238E27FC236}">
                  <a16:creationId xmlns:a16="http://schemas.microsoft.com/office/drawing/2014/main" id="{CDD80C67-51C0-42A1-AF6C-BED60B73A468}"/>
                </a:ext>
              </a:extLst>
            </p:cNvPr>
            <p:cNvSpPr>
              <a:spLocks/>
            </p:cNvSpPr>
            <p:nvPr/>
          </p:nvSpPr>
          <p:spPr bwMode="auto">
            <a:xfrm>
              <a:off x="1263650" y="1181100"/>
              <a:ext cx="1754188" cy="1722438"/>
            </a:xfrm>
            <a:custGeom>
              <a:avLst/>
              <a:gdLst>
                <a:gd name="T0" fmla="*/ 0 w 552"/>
                <a:gd name="T1" fmla="*/ 529 h 542"/>
                <a:gd name="T2" fmla="*/ 98 w 552"/>
                <a:gd name="T3" fmla="*/ 482 h 542"/>
                <a:gd name="T4" fmla="*/ 523 w 552"/>
                <a:gd name="T5" fmla="*/ 57 h 542"/>
                <a:gd name="T6" fmla="*/ 552 w 552"/>
                <a:gd name="T7" fmla="*/ 0 h 542"/>
                <a:gd name="T8" fmla="*/ 551 w 552"/>
                <a:gd name="T9" fmla="*/ 318 h 542"/>
                <a:gd name="T10" fmla="*/ 525 w 552"/>
                <a:gd name="T11" fmla="*/ 375 h 542"/>
                <a:gd name="T12" fmla="*/ 400 w 552"/>
                <a:gd name="T13" fmla="*/ 501 h 542"/>
                <a:gd name="T14" fmla="*/ 340 w 552"/>
                <a:gd name="T15" fmla="*/ 535 h 542"/>
                <a:gd name="T16" fmla="*/ 91 w 552"/>
                <a:gd name="T17" fmla="*/ 536 h 542"/>
                <a:gd name="T18" fmla="*/ 0 w 552"/>
                <a:gd name="T19" fmla="*/ 529 h 5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52" h="542">
                  <a:moveTo>
                    <a:pt x="0" y="529"/>
                  </a:moveTo>
                  <a:cubicBezTo>
                    <a:pt x="0" y="529"/>
                    <a:pt x="38" y="542"/>
                    <a:pt x="98" y="482"/>
                  </a:cubicBezTo>
                  <a:cubicBezTo>
                    <a:pt x="164" y="416"/>
                    <a:pt x="434" y="146"/>
                    <a:pt x="523" y="57"/>
                  </a:cubicBezTo>
                  <a:cubicBezTo>
                    <a:pt x="551" y="29"/>
                    <a:pt x="552" y="0"/>
                    <a:pt x="552" y="0"/>
                  </a:cubicBezTo>
                  <a:cubicBezTo>
                    <a:pt x="551" y="318"/>
                    <a:pt x="551" y="318"/>
                    <a:pt x="551" y="318"/>
                  </a:cubicBezTo>
                  <a:cubicBezTo>
                    <a:pt x="551" y="318"/>
                    <a:pt x="552" y="349"/>
                    <a:pt x="525" y="375"/>
                  </a:cubicBezTo>
                  <a:cubicBezTo>
                    <a:pt x="499" y="402"/>
                    <a:pt x="438" y="463"/>
                    <a:pt x="400" y="501"/>
                  </a:cubicBezTo>
                  <a:cubicBezTo>
                    <a:pt x="361" y="540"/>
                    <a:pt x="340" y="535"/>
                    <a:pt x="340" y="535"/>
                  </a:cubicBezTo>
                  <a:cubicBezTo>
                    <a:pt x="340" y="535"/>
                    <a:pt x="166" y="536"/>
                    <a:pt x="91" y="536"/>
                  </a:cubicBezTo>
                  <a:cubicBezTo>
                    <a:pt x="2" y="536"/>
                    <a:pt x="0" y="529"/>
                    <a:pt x="0" y="529"/>
                  </a:cubicBezTo>
                </a:path>
              </a:pathLst>
            </a:custGeom>
            <a:solidFill>
              <a:srgbClr val="91C300"/>
            </a:solidFill>
            <a:ln>
              <a:noFill/>
            </a:ln>
          </p:spPr>
          <p:txBody>
            <a:bodyPr vert="horz" wrap="square" lIns="91440" tIns="45720" rIns="91440" bIns="45720" numCol="1" rtlCol="0" anchor="t" anchorCtr="0" compatLnSpc="1">
              <a:prstTxWarp prst="textNoShape">
                <a:avLst/>
              </a:prstTxWarp>
            </a:bodyPr>
            <a:lstStyle/>
            <a:p>
              <a:pPr marL="0" marR="0" lvl="0" indent="0" defTabSz="457241"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7E59"/>
                </a:solidFill>
                <a:effectLst/>
                <a:uLnTx/>
                <a:uFillTx/>
                <a:latin typeface="Times New Roman"/>
              </a:endParaRPr>
            </a:p>
          </p:txBody>
        </p:sp>
        <p:sp>
          <p:nvSpPr>
            <p:cNvPr id="18" name="Freeform 23">
              <a:extLst>
                <a:ext uri="{FF2B5EF4-FFF2-40B4-BE49-F238E27FC236}">
                  <a16:creationId xmlns:a16="http://schemas.microsoft.com/office/drawing/2014/main" id="{90322027-0A88-40F3-B618-A31F1DA4A2F3}"/>
                </a:ext>
              </a:extLst>
            </p:cNvPr>
            <p:cNvSpPr>
              <a:spLocks/>
            </p:cNvSpPr>
            <p:nvPr/>
          </p:nvSpPr>
          <p:spPr bwMode="auto">
            <a:xfrm>
              <a:off x="1320800" y="514350"/>
              <a:ext cx="1722438" cy="1752600"/>
            </a:xfrm>
            <a:custGeom>
              <a:avLst/>
              <a:gdLst>
                <a:gd name="T0" fmla="*/ 529 w 542"/>
                <a:gd name="T1" fmla="*/ 552 h 552"/>
                <a:gd name="T2" fmla="*/ 482 w 542"/>
                <a:gd name="T3" fmla="*/ 454 h 552"/>
                <a:gd name="T4" fmla="*/ 57 w 542"/>
                <a:gd name="T5" fmla="*/ 29 h 552"/>
                <a:gd name="T6" fmla="*/ 0 w 542"/>
                <a:gd name="T7" fmla="*/ 0 h 552"/>
                <a:gd name="T8" fmla="*/ 318 w 542"/>
                <a:gd name="T9" fmla="*/ 2 h 552"/>
                <a:gd name="T10" fmla="*/ 375 w 542"/>
                <a:gd name="T11" fmla="*/ 26 h 552"/>
                <a:gd name="T12" fmla="*/ 501 w 542"/>
                <a:gd name="T13" fmla="*/ 152 h 552"/>
                <a:gd name="T14" fmla="*/ 534 w 542"/>
                <a:gd name="T15" fmla="*/ 212 h 552"/>
                <a:gd name="T16" fmla="*/ 536 w 542"/>
                <a:gd name="T17" fmla="*/ 460 h 552"/>
                <a:gd name="T18" fmla="*/ 529 w 542"/>
                <a:gd name="T19" fmla="*/ 552 h 5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42" h="552">
                  <a:moveTo>
                    <a:pt x="529" y="552"/>
                  </a:moveTo>
                  <a:cubicBezTo>
                    <a:pt x="529" y="552"/>
                    <a:pt x="542" y="514"/>
                    <a:pt x="482" y="454"/>
                  </a:cubicBezTo>
                  <a:cubicBezTo>
                    <a:pt x="416" y="388"/>
                    <a:pt x="146" y="118"/>
                    <a:pt x="57" y="29"/>
                  </a:cubicBezTo>
                  <a:cubicBezTo>
                    <a:pt x="28" y="1"/>
                    <a:pt x="0" y="0"/>
                    <a:pt x="0" y="0"/>
                  </a:cubicBezTo>
                  <a:cubicBezTo>
                    <a:pt x="318" y="2"/>
                    <a:pt x="318" y="2"/>
                    <a:pt x="318" y="2"/>
                  </a:cubicBezTo>
                  <a:cubicBezTo>
                    <a:pt x="318" y="2"/>
                    <a:pt x="349" y="0"/>
                    <a:pt x="375" y="26"/>
                  </a:cubicBezTo>
                  <a:cubicBezTo>
                    <a:pt x="401" y="52"/>
                    <a:pt x="462" y="113"/>
                    <a:pt x="501" y="152"/>
                  </a:cubicBezTo>
                  <a:cubicBezTo>
                    <a:pt x="539" y="190"/>
                    <a:pt x="534" y="212"/>
                    <a:pt x="534" y="212"/>
                  </a:cubicBezTo>
                  <a:cubicBezTo>
                    <a:pt x="534" y="212"/>
                    <a:pt x="536" y="385"/>
                    <a:pt x="536" y="460"/>
                  </a:cubicBezTo>
                  <a:cubicBezTo>
                    <a:pt x="536" y="549"/>
                    <a:pt x="529" y="552"/>
                    <a:pt x="529" y="552"/>
                  </a:cubicBezTo>
                </a:path>
              </a:pathLst>
            </a:custGeom>
            <a:solidFill>
              <a:srgbClr val="007E59"/>
            </a:solidFill>
            <a:ln>
              <a:noFill/>
            </a:ln>
          </p:spPr>
          <p:txBody>
            <a:bodyPr vert="horz" wrap="square" lIns="91440" tIns="45720" rIns="91440" bIns="45720" numCol="1" rtlCol="0" anchor="t" anchorCtr="0" compatLnSpc="1">
              <a:prstTxWarp prst="textNoShape">
                <a:avLst/>
              </a:prstTxWarp>
            </a:bodyPr>
            <a:lstStyle/>
            <a:p>
              <a:pPr marL="0" marR="0" lvl="0" indent="0" defTabSz="457241"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7E59"/>
                </a:solidFill>
                <a:effectLst/>
                <a:uLnTx/>
                <a:uFillTx/>
                <a:latin typeface="Times New Roman"/>
              </a:endParaRPr>
            </a:p>
          </p:txBody>
        </p:sp>
        <p:sp>
          <p:nvSpPr>
            <p:cNvPr id="19" name="Freeform 424">
              <a:extLst>
                <a:ext uri="{FF2B5EF4-FFF2-40B4-BE49-F238E27FC236}">
                  <a16:creationId xmlns:a16="http://schemas.microsoft.com/office/drawing/2014/main" id="{ED7F1070-F408-4BBD-9243-5BC0AB3A762C}"/>
                </a:ext>
              </a:extLst>
            </p:cNvPr>
            <p:cNvSpPr>
              <a:spLocks/>
            </p:cNvSpPr>
            <p:nvPr/>
          </p:nvSpPr>
          <p:spPr bwMode="auto">
            <a:xfrm>
              <a:off x="650875" y="492125"/>
              <a:ext cx="1757363" cy="1724025"/>
            </a:xfrm>
            <a:custGeom>
              <a:avLst/>
              <a:gdLst>
                <a:gd name="T0" fmla="*/ 553 w 553"/>
                <a:gd name="T1" fmla="*/ 13 h 543"/>
                <a:gd name="T2" fmla="*/ 457 w 553"/>
                <a:gd name="T3" fmla="*/ 60 h 543"/>
                <a:gd name="T4" fmla="*/ 30 w 553"/>
                <a:gd name="T5" fmla="*/ 486 h 543"/>
                <a:gd name="T6" fmla="*/ 1 w 553"/>
                <a:gd name="T7" fmla="*/ 543 h 543"/>
                <a:gd name="T8" fmla="*/ 2 w 553"/>
                <a:gd name="T9" fmla="*/ 223 h 543"/>
                <a:gd name="T10" fmla="*/ 26 w 553"/>
                <a:gd name="T11" fmla="*/ 169 h 543"/>
                <a:gd name="T12" fmla="*/ 154 w 553"/>
                <a:gd name="T13" fmla="*/ 41 h 543"/>
                <a:gd name="T14" fmla="*/ 215 w 553"/>
                <a:gd name="T15" fmla="*/ 7 h 543"/>
                <a:gd name="T16" fmla="*/ 463 w 553"/>
                <a:gd name="T17" fmla="*/ 6 h 543"/>
                <a:gd name="T18" fmla="*/ 553 w 553"/>
                <a:gd name="T19" fmla="*/ 13 h 5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53" h="543">
                  <a:moveTo>
                    <a:pt x="553" y="13"/>
                  </a:moveTo>
                  <a:cubicBezTo>
                    <a:pt x="553" y="13"/>
                    <a:pt x="516" y="0"/>
                    <a:pt x="457" y="60"/>
                  </a:cubicBezTo>
                  <a:cubicBezTo>
                    <a:pt x="391" y="126"/>
                    <a:pt x="119" y="397"/>
                    <a:pt x="30" y="486"/>
                  </a:cubicBezTo>
                  <a:cubicBezTo>
                    <a:pt x="2" y="514"/>
                    <a:pt x="1" y="543"/>
                    <a:pt x="1" y="543"/>
                  </a:cubicBezTo>
                  <a:cubicBezTo>
                    <a:pt x="2" y="223"/>
                    <a:pt x="2" y="223"/>
                    <a:pt x="2" y="223"/>
                  </a:cubicBezTo>
                  <a:cubicBezTo>
                    <a:pt x="2" y="223"/>
                    <a:pt x="0" y="195"/>
                    <a:pt x="26" y="169"/>
                  </a:cubicBezTo>
                  <a:cubicBezTo>
                    <a:pt x="52" y="143"/>
                    <a:pt x="116" y="79"/>
                    <a:pt x="154" y="41"/>
                  </a:cubicBezTo>
                  <a:cubicBezTo>
                    <a:pt x="193" y="2"/>
                    <a:pt x="215" y="7"/>
                    <a:pt x="215" y="7"/>
                  </a:cubicBezTo>
                  <a:cubicBezTo>
                    <a:pt x="215" y="7"/>
                    <a:pt x="388" y="6"/>
                    <a:pt x="463" y="6"/>
                  </a:cubicBezTo>
                  <a:cubicBezTo>
                    <a:pt x="552" y="6"/>
                    <a:pt x="553" y="13"/>
                    <a:pt x="553" y="13"/>
                  </a:cubicBezTo>
                </a:path>
              </a:pathLst>
            </a:custGeom>
            <a:solidFill>
              <a:srgbClr val="00B4F1">
                <a:lumMod val="75000"/>
              </a:srgbClr>
            </a:solidFill>
            <a:ln>
              <a:noFill/>
            </a:ln>
          </p:spPr>
          <p:txBody>
            <a:bodyPr vert="horz" wrap="square" lIns="91440" tIns="45720" rIns="91440" bIns="45720" numCol="1" rtlCol="0" anchor="t" anchorCtr="0" compatLnSpc="1">
              <a:prstTxWarp prst="textNoShape">
                <a:avLst/>
              </a:prstTxWarp>
            </a:bodyPr>
            <a:lstStyle/>
            <a:p>
              <a:pPr marL="0" marR="0" lvl="0" indent="0" defTabSz="457241"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7E59"/>
                </a:solidFill>
                <a:effectLst/>
                <a:uLnTx/>
                <a:uFillTx/>
                <a:latin typeface="Times New Roman"/>
              </a:endParaRPr>
            </a:p>
          </p:txBody>
        </p:sp>
        <p:sp>
          <p:nvSpPr>
            <p:cNvPr id="20" name="Freeform 425">
              <a:extLst>
                <a:ext uri="{FF2B5EF4-FFF2-40B4-BE49-F238E27FC236}">
                  <a16:creationId xmlns:a16="http://schemas.microsoft.com/office/drawing/2014/main" id="{B1F644A0-2C5C-4C3A-BE49-3061CFA87F0B}"/>
                </a:ext>
              </a:extLst>
            </p:cNvPr>
            <p:cNvSpPr>
              <a:spLocks/>
            </p:cNvSpPr>
            <p:nvPr/>
          </p:nvSpPr>
          <p:spPr bwMode="auto">
            <a:xfrm>
              <a:off x="631226" y="1123950"/>
              <a:ext cx="1206500" cy="1779588"/>
            </a:xfrm>
            <a:custGeom>
              <a:avLst/>
              <a:gdLst>
                <a:gd name="T0" fmla="*/ 199 w 380"/>
                <a:gd name="T1" fmla="*/ 547 h 560"/>
                <a:gd name="T2" fmla="*/ 297 w 380"/>
                <a:gd name="T3" fmla="*/ 500 h 560"/>
                <a:gd name="T4" fmla="*/ 380 w 380"/>
                <a:gd name="T5" fmla="*/ 418 h 560"/>
                <a:gd name="T6" fmla="*/ 60 w 380"/>
                <a:gd name="T7" fmla="*/ 98 h 560"/>
                <a:gd name="T8" fmla="*/ 13 w 380"/>
                <a:gd name="T9" fmla="*/ 0 h 560"/>
                <a:gd name="T10" fmla="*/ 6 w 380"/>
                <a:gd name="T11" fmla="*/ 92 h 560"/>
                <a:gd name="T12" fmla="*/ 8 w 380"/>
                <a:gd name="T13" fmla="*/ 340 h 560"/>
                <a:gd name="T14" fmla="*/ 41 w 380"/>
                <a:gd name="T15" fmla="*/ 400 h 560"/>
                <a:gd name="T16" fmla="*/ 168 w 380"/>
                <a:gd name="T17" fmla="*/ 527 h 560"/>
                <a:gd name="T18" fmla="*/ 200 w 380"/>
                <a:gd name="T19" fmla="*/ 547 h 560"/>
                <a:gd name="T20" fmla="*/ 199 w 380"/>
                <a:gd name="T21" fmla="*/ 547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80" h="560">
                  <a:moveTo>
                    <a:pt x="199" y="547"/>
                  </a:moveTo>
                  <a:cubicBezTo>
                    <a:pt x="199" y="547"/>
                    <a:pt x="238" y="560"/>
                    <a:pt x="297" y="500"/>
                  </a:cubicBezTo>
                  <a:cubicBezTo>
                    <a:pt x="314" y="483"/>
                    <a:pt x="343" y="454"/>
                    <a:pt x="380" y="418"/>
                  </a:cubicBezTo>
                  <a:cubicBezTo>
                    <a:pt x="264" y="302"/>
                    <a:pt x="108" y="146"/>
                    <a:pt x="60" y="98"/>
                  </a:cubicBezTo>
                  <a:cubicBezTo>
                    <a:pt x="0" y="38"/>
                    <a:pt x="13" y="0"/>
                    <a:pt x="13" y="0"/>
                  </a:cubicBezTo>
                  <a:cubicBezTo>
                    <a:pt x="13" y="0"/>
                    <a:pt x="6" y="8"/>
                    <a:pt x="6" y="92"/>
                  </a:cubicBezTo>
                  <a:cubicBezTo>
                    <a:pt x="6" y="167"/>
                    <a:pt x="8" y="340"/>
                    <a:pt x="8" y="340"/>
                  </a:cubicBezTo>
                  <a:cubicBezTo>
                    <a:pt x="8" y="340"/>
                    <a:pt x="3" y="362"/>
                    <a:pt x="41" y="400"/>
                  </a:cubicBezTo>
                  <a:cubicBezTo>
                    <a:pt x="80" y="439"/>
                    <a:pt x="142" y="501"/>
                    <a:pt x="168" y="527"/>
                  </a:cubicBezTo>
                  <a:cubicBezTo>
                    <a:pt x="180" y="539"/>
                    <a:pt x="190" y="544"/>
                    <a:pt x="200" y="547"/>
                  </a:cubicBezTo>
                  <a:cubicBezTo>
                    <a:pt x="200" y="547"/>
                    <a:pt x="199" y="547"/>
                    <a:pt x="199" y="547"/>
                  </a:cubicBezTo>
                </a:path>
              </a:pathLst>
            </a:custGeom>
            <a:solidFill>
              <a:srgbClr val="00B4F1"/>
            </a:solidFill>
            <a:ln>
              <a:noFill/>
            </a:ln>
          </p:spPr>
          <p:txBody>
            <a:bodyPr vert="horz" wrap="square" lIns="91440" tIns="45720" rIns="91440" bIns="45720" numCol="1" rtlCol="0" anchor="t" anchorCtr="0" compatLnSpc="1">
              <a:prstTxWarp prst="textNoShape">
                <a:avLst/>
              </a:prstTxWarp>
            </a:bodyPr>
            <a:lstStyle/>
            <a:p>
              <a:pPr marL="0" marR="0" lvl="0" indent="0" defTabSz="457241"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7E59"/>
                </a:solidFill>
                <a:effectLst/>
                <a:uLnTx/>
                <a:uFillTx/>
                <a:latin typeface="Times New Roman"/>
              </a:endParaRPr>
            </a:p>
          </p:txBody>
        </p:sp>
        <p:sp>
          <p:nvSpPr>
            <p:cNvPr id="21" name="Freeform 426">
              <a:extLst>
                <a:ext uri="{FF2B5EF4-FFF2-40B4-BE49-F238E27FC236}">
                  <a16:creationId xmlns:a16="http://schemas.microsoft.com/office/drawing/2014/main" id="{AD21E197-9370-4351-AD2F-8E2A7C68EFBA}"/>
                </a:ext>
              </a:extLst>
            </p:cNvPr>
            <p:cNvSpPr>
              <a:spLocks/>
            </p:cNvSpPr>
            <p:nvPr/>
          </p:nvSpPr>
          <p:spPr bwMode="auto">
            <a:xfrm>
              <a:off x="873125" y="2409825"/>
              <a:ext cx="962025" cy="455613"/>
            </a:xfrm>
            <a:custGeom>
              <a:avLst/>
              <a:gdLst>
                <a:gd name="T0" fmla="*/ 290 w 303"/>
                <a:gd name="T1" fmla="*/ 0 h 143"/>
                <a:gd name="T2" fmla="*/ 127 w 303"/>
                <a:gd name="T3" fmla="*/ 84 h 143"/>
                <a:gd name="T4" fmla="*/ 0 w 303"/>
                <a:gd name="T5" fmla="*/ 31 h 143"/>
                <a:gd name="T6" fmla="*/ 9 w 303"/>
                <a:gd name="T7" fmla="*/ 40 h 143"/>
                <a:gd name="T8" fmla="*/ 91 w 303"/>
                <a:gd name="T9" fmla="*/ 122 h 143"/>
                <a:gd name="T10" fmla="*/ 91 w 303"/>
                <a:gd name="T11" fmla="*/ 122 h 143"/>
                <a:gd name="T12" fmla="*/ 123 w 303"/>
                <a:gd name="T13" fmla="*/ 142 h 143"/>
                <a:gd name="T14" fmla="*/ 122 w 303"/>
                <a:gd name="T15" fmla="*/ 142 h 143"/>
                <a:gd name="T16" fmla="*/ 132 w 303"/>
                <a:gd name="T17" fmla="*/ 143 h 143"/>
                <a:gd name="T18" fmla="*/ 220 w 303"/>
                <a:gd name="T19" fmla="*/ 95 h 143"/>
                <a:gd name="T20" fmla="*/ 303 w 303"/>
                <a:gd name="T21" fmla="*/ 13 h 143"/>
                <a:gd name="T22" fmla="*/ 290 w 303"/>
                <a:gd name="T23" fmla="*/ 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03" h="143">
                  <a:moveTo>
                    <a:pt x="290" y="0"/>
                  </a:moveTo>
                  <a:cubicBezTo>
                    <a:pt x="228" y="63"/>
                    <a:pt x="173" y="84"/>
                    <a:pt x="127" y="84"/>
                  </a:cubicBezTo>
                  <a:cubicBezTo>
                    <a:pt x="71" y="84"/>
                    <a:pt x="28" y="53"/>
                    <a:pt x="0" y="31"/>
                  </a:cubicBezTo>
                  <a:cubicBezTo>
                    <a:pt x="3" y="34"/>
                    <a:pt x="6" y="37"/>
                    <a:pt x="9" y="40"/>
                  </a:cubicBezTo>
                  <a:cubicBezTo>
                    <a:pt x="41" y="72"/>
                    <a:pt x="73" y="105"/>
                    <a:pt x="91" y="122"/>
                  </a:cubicBezTo>
                  <a:cubicBezTo>
                    <a:pt x="91" y="122"/>
                    <a:pt x="91" y="122"/>
                    <a:pt x="91" y="122"/>
                  </a:cubicBezTo>
                  <a:cubicBezTo>
                    <a:pt x="105" y="136"/>
                    <a:pt x="122" y="142"/>
                    <a:pt x="123" y="142"/>
                  </a:cubicBezTo>
                  <a:cubicBezTo>
                    <a:pt x="122" y="142"/>
                    <a:pt x="122" y="142"/>
                    <a:pt x="122" y="142"/>
                  </a:cubicBezTo>
                  <a:cubicBezTo>
                    <a:pt x="122" y="142"/>
                    <a:pt x="126" y="143"/>
                    <a:pt x="132" y="143"/>
                  </a:cubicBezTo>
                  <a:cubicBezTo>
                    <a:pt x="147" y="143"/>
                    <a:pt x="179" y="137"/>
                    <a:pt x="220" y="95"/>
                  </a:cubicBezTo>
                  <a:cubicBezTo>
                    <a:pt x="237" y="78"/>
                    <a:pt x="266" y="49"/>
                    <a:pt x="303" y="13"/>
                  </a:cubicBezTo>
                  <a:cubicBezTo>
                    <a:pt x="299" y="9"/>
                    <a:pt x="295" y="5"/>
                    <a:pt x="290" y="0"/>
                  </a:cubicBezTo>
                </a:path>
              </a:pathLst>
            </a:custGeom>
            <a:solidFill>
              <a:srgbClr val="000000">
                <a:alpha val="10000"/>
              </a:srgbClr>
            </a:solidFill>
            <a:ln>
              <a:noFill/>
            </a:ln>
          </p:spPr>
          <p:txBody>
            <a:bodyPr vert="horz" wrap="square" lIns="91440" tIns="45720" rIns="91440" bIns="45720" numCol="1" rtlCol="0" anchor="t" anchorCtr="0" compatLnSpc="1">
              <a:prstTxWarp prst="textNoShape">
                <a:avLst/>
              </a:prstTxWarp>
            </a:bodyPr>
            <a:lstStyle/>
            <a:p>
              <a:pPr marL="0" marR="0" lvl="0" indent="0" defTabSz="457241"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7E59"/>
                </a:solidFill>
                <a:effectLst/>
                <a:uLnTx/>
                <a:uFillTx/>
                <a:latin typeface="Times New Roman"/>
              </a:endParaRPr>
            </a:p>
          </p:txBody>
        </p:sp>
        <p:sp>
          <p:nvSpPr>
            <p:cNvPr id="22" name="Freeform 22">
              <a:extLst>
                <a:ext uri="{FF2B5EF4-FFF2-40B4-BE49-F238E27FC236}">
                  <a16:creationId xmlns:a16="http://schemas.microsoft.com/office/drawing/2014/main" id="{AC6EF1D5-C432-46B9-91B9-6B3ABBCC15F6}"/>
                </a:ext>
              </a:extLst>
            </p:cNvPr>
            <p:cNvSpPr>
              <a:spLocks/>
            </p:cNvSpPr>
            <p:nvPr/>
          </p:nvSpPr>
          <p:spPr bwMode="auto">
            <a:xfrm>
              <a:off x="2554288" y="1695450"/>
              <a:ext cx="454025" cy="960438"/>
            </a:xfrm>
            <a:custGeom>
              <a:avLst/>
              <a:gdLst>
                <a:gd name="T0" fmla="*/ 12 w 143"/>
                <a:gd name="T1" fmla="*/ 0 h 302"/>
                <a:gd name="T2" fmla="*/ 0 w 143"/>
                <a:gd name="T3" fmla="*/ 12 h 302"/>
                <a:gd name="T4" fmla="*/ 30 w 143"/>
                <a:gd name="T5" fmla="*/ 302 h 302"/>
                <a:gd name="T6" fmla="*/ 121 w 143"/>
                <a:gd name="T7" fmla="*/ 212 h 302"/>
                <a:gd name="T8" fmla="*/ 141 w 143"/>
                <a:gd name="T9" fmla="*/ 177 h 302"/>
                <a:gd name="T10" fmla="*/ 94 w 143"/>
                <a:gd name="T11" fmla="*/ 82 h 302"/>
                <a:gd name="T12" fmla="*/ 12 w 143"/>
                <a:gd name="T13" fmla="*/ 0 h 302"/>
              </a:gdLst>
              <a:ahLst/>
              <a:cxnLst>
                <a:cxn ang="0">
                  <a:pos x="T0" y="T1"/>
                </a:cxn>
                <a:cxn ang="0">
                  <a:pos x="T2" y="T3"/>
                </a:cxn>
                <a:cxn ang="0">
                  <a:pos x="T4" y="T5"/>
                </a:cxn>
                <a:cxn ang="0">
                  <a:pos x="T6" y="T7"/>
                </a:cxn>
                <a:cxn ang="0">
                  <a:pos x="T8" y="T9"/>
                </a:cxn>
                <a:cxn ang="0">
                  <a:pos x="T10" y="T11"/>
                </a:cxn>
                <a:cxn ang="0">
                  <a:pos x="T12" y="T13"/>
                </a:cxn>
              </a:cxnLst>
              <a:rect l="0" t="0" r="r" b="b"/>
              <a:pathLst>
                <a:path w="143" h="302">
                  <a:moveTo>
                    <a:pt x="12" y="0"/>
                  </a:moveTo>
                  <a:cubicBezTo>
                    <a:pt x="8" y="4"/>
                    <a:pt x="4" y="8"/>
                    <a:pt x="0" y="12"/>
                  </a:cubicBezTo>
                  <a:cubicBezTo>
                    <a:pt x="139" y="152"/>
                    <a:pt x="70" y="251"/>
                    <a:pt x="30" y="302"/>
                  </a:cubicBezTo>
                  <a:cubicBezTo>
                    <a:pt x="49" y="284"/>
                    <a:pt x="108" y="224"/>
                    <a:pt x="121" y="212"/>
                  </a:cubicBezTo>
                  <a:cubicBezTo>
                    <a:pt x="132" y="200"/>
                    <a:pt x="138" y="187"/>
                    <a:pt x="141" y="177"/>
                  </a:cubicBezTo>
                  <a:cubicBezTo>
                    <a:pt x="143" y="166"/>
                    <a:pt x="143" y="132"/>
                    <a:pt x="94" y="82"/>
                  </a:cubicBezTo>
                  <a:cubicBezTo>
                    <a:pt x="77" y="65"/>
                    <a:pt x="48" y="36"/>
                    <a:pt x="12" y="0"/>
                  </a:cubicBezTo>
                </a:path>
              </a:pathLst>
            </a:custGeom>
            <a:solidFill>
              <a:srgbClr val="000000">
                <a:alpha val="10000"/>
              </a:srgbClr>
            </a:solidFill>
            <a:ln>
              <a:noFill/>
            </a:ln>
          </p:spPr>
          <p:txBody>
            <a:bodyPr vert="horz" wrap="square" lIns="91440" tIns="45720" rIns="91440" bIns="45720" numCol="1" rtlCol="0" anchor="t" anchorCtr="0" compatLnSpc="1">
              <a:prstTxWarp prst="textNoShape">
                <a:avLst/>
              </a:prstTxWarp>
            </a:bodyPr>
            <a:lstStyle/>
            <a:p>
              <a:pPr marL="0" marR="0" lvl="0" indent="0" defTabSz="457241"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7E59"/>
                </a:solidFill>
                <a:effectLst/>
                <a:uLnTx/>
                <a:uFillTx/>
                <a:latin typeface="Times New Roman"/>
              </a:endParaRPr>
            </a:p>
          </p:txBody>
        </p:sp>
        <p:sp>
          <p:nvSpPr>
            <p:cNvPr id="23" name="Freeform 25">
              <a:extLst>
                <a:ext uri="{FF2B5EF4-FFF2-40B4-BE49-F238E27FC236}">
                  <a16:creationId xmlns:a16="http://schemas.microsoft.com/office/drawing/2014/main" id="{4B63EC93-CC04-48F7-869D-6BFCEFC1AEDE}"/>
                </a:ext>
              </a:extLst>
            </p:cNvPr>
            <p:cNvSpPr>
              <a:spLocks/>
            </p:cNvSpPr>
            <p:nvPr/>
          </p:nvSpPr>
          <p:spPr bwMode="auto">
            <a:xfrm>
              <a:off x="1838325" y="530225"/>
              <a:ext cx="957263" cy="447675"/>
            </a:xfrm>
            <a:custGeom>
              <a:avLst/>
              <a:gdLst>
                <a:gd name="T0" fmla="*/ 169 w 301"/>
                <a:gd name="T1" fmla="*/ 0 h 141"/>
                <a:gd name="T2" fmla="*/ 83 w 301"/>
                <a:gd name="T3" fmla="*/ 48 h 141"/>
                <a:gd name="T4" fmla="*/ 0 w 301"/>
                <a:gd name="T5" fmla="*/ 130 h 141"/>
                <a:gd name="T6" fmla="*/ 11 w 301"/>
                <a:gd name="T7" fmla="*/ 141 h 141"/>
                <a:gd name="T8" fmla="*/ 174 w 301"/>
                <a:gd name="T9" fmla="*/ 58 h 141"/>
                <a:gd name="T10" fmla="*/ 301 w 301"/>
                <a:gd name="T11" fmla="*/ 110 h 141"/>
                <a:gd name="T12" fmla="*/ 257 w 301"/>
                <a:gd name="T13" fmla="*/ 66 h 141"/>
                <a:gd name="T14" fmla="*/ 212 w 301"/>
                <a:gd name="T15" fmla="*/ 21 h 141"/>
                <a:gd name="T16" fmla="*/ 179 w 301"/>
                <a:gd name="T17" fmla="*/ 1 h 141"/>
                <a:gd name="T18" fmla="*/ 179 w 301"/>
                <a:gd name="T19" fmla="*/ 1 h 141"/>
                <a:gd name="T20" fmla="*/ 169 w 301"/>
                <a:gd name="T21" fmla="*/ 0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01" h="141">
                  <a:moveTo>
                    <a:pt x="169" y="0"/>
                  </a:moveTo>
                  <a:cubicBezTo>
                    <a:pt x="154" y="0"/>
                    <a:pt x="124" y="6"/>
                    <a:pt x="83" y="48"/>
                  </a:cubicBezTo>
                  <a:cubicBezTo>
                    <a:pt x="66" y="64"/>
                    <a:pt x="36" y="94"/>
                    <a:pt x="0" y="130"/>
                  </a:cubicBezTo>
                  <a:cubicBezTo>
                    <a:pt x="4" y="134"/>
                    <a:pt x="7" y="137"/>
                    <a:pt x="11" y="141"/>
                  </a:cubicBezTo>
                  <a:cubicBezTo>
                    <a:pt x="74" y="78"/>
                    <a:pt x="128" y="58"/>
                    <a:pt x="174" y="58"/>
                  </a:cubicBezTo>
                  <a:cubicBezTo>
                    <a:pt x="230" y="58"/>
                    <a:pt x="273" y="88"/>
                    <a:pt x="301" y="110"/>
                  </a:cubicBezTo>
                  <a:cubicBezTo>
                    <a:pt x="293" y="102"/>
                    <a:pt x="275" y="84"/>
                    <a:pt x="257" y="66"/>
                  </a:cubicBezTo>
                  <a:cubicBezTo>
                    <a:pt x="239" y="48"/>
                    <a:pt x="223" y="32"/>
                    <a:pt x="212" y="21"/>
                  </a:cubicBezTo>
                  <a:cubicBezTo>
                    <a:pt x="201" y="10"/>
                    <a:pt x="189" y="4"/>
                    <a:pt x="179" y="1"/>
                  </a:cubicBezTo>
                  <a:cubicBezTo>
                    <a:pt x="179" y="1"/>
                    <a:pt x="179" y="1"/>
                    <a:pt x="179" y="1"/>
                  </a:cubicBezTo>
                  <a:cubicBezTo>
                    <a:pt x="179" y="1"/>
                    <a:pt x="176" y="0"/>
                    <a:pt x="169" y="0"/>
                  </a:cubicBezTo>
                </a:path>
              </a:pathLst>
            </a:custGeom>
            <a:solidFill>
              <a:srgbClr val="000000">
                <a:alpha val="10000"/>
              </a:srgbClr>
            </a:solidFill>
            <a:ln>
              <a:noFill/>
            </a:ln>
          </p:spPr>
          <p:txBody>
            <a:bodyPr vert="horz" wrap="square" lIns="91440" tIns="45720" rIns="91440" bIns="45720" numCol="1" rtlCol="0" anchor="t" anchorCtr="0" compatLnSpc="1">
              <a:prstTxWarp prst="textNoShape">
                <a:avLst/>
              </a:prstTxWarp>
            </a:bodyPr>
            <a:lstStyle/>
            <a:p>
              <a:pPr marL="0" marR="0" lvl="0" indent="0" defTabSz="457241"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7E59"/>
                </a:solidFill>
                <a:effectLst/>
                <a:uLnTx/>
                <a:uFillTx/>
                <a:latin typeface="Times New Roman"/>
              </a:endParaRPr>
            </a:p>
          </p:txBody>
        </p:sp>
        <p:sp>
          <p:nvSpPr>
            <p:cNvPr id="24" name="Freeform 434">
              <a:extLst>
                <a:ext uri="{FF2B5EF4-FFF2-40B4-BE49-F238E27FC236}">
                  <a16:creationId xmlns:a16="http://schemas.microsoft.com/office/drawing/2014/main" id="{463845B5-5C15-49EC-A014-0F022A3BE2B0}"/>
                </a:ext>
              </a:extLst>
            </p:cNvPr>
            <p:cNvSpPr>
              <a:spLocks/>
            </p:cNvSpPr>
            <p:nvPr/>
          </p:nvSpPr>
          <p:spPr bwMode="auto">
            <a:xfrm>
              <a:off x="628650" y="739775"/>
              <a:ext cx="488950" cy="958850"/>
            </a:xfrm>
            <a:custGeom>
              <a:avLst/>
              <a:gdLst>
                <a:gd name="T0" fmla="*/ 124 w 154"/>
                <a:gd name="T1" fmla="*/ 0 h 302"/>
                <a:gd name="T2" fmla="*/ 65 w 154"/>
                <a:gd name="T3" fmla="*/ 59 h 302"/>
                <a:gd name="T4" fmla="*/ 34 w 154"/>
                <a:gd name="T5" fmla="*/ 90 h 302"/>
                <a:gd name="T6" fmla="*/ 34 w 154"/>
                <a:gd name="T7" fmla="*/ 90 h 302"/>
                <a:gd name="T8" fmla="*/ 34 w 154"/>
                <a:gd name="T9" fmla="*/ 90 h 302"/>
                <a:gd name="T10" fmla="*/ 34 w 154"/>
                <a:gd name="T11" fmla="*/ 90 h 302"/>
                <a:gd name="T12" fmla="*/ 34 w 154"/>
                <a:gd name="T13" fmla="*/ 90 h 302"/>
                <a:gd name="T14" fmla="*/ 34 w 154"/>
                <a:gd name="T15" fmla="*/ 90 h 302"/>
                <a:gd name="T16" fmla="*/ 33 w 154"/>
                <a:gd name="T17" fmla="*/ 91 h 302"/>
                <a:gd name="T18" fmla="*/ 33 w 154"/>
                <a:gd name="T19" fmla="*/ 91 h 302"/>
                <a:gd name="T20" fmla="*/ 33 w 154"/>
                <a:gd name="T21" fmla="*/ 91 h 302"/>
                <a:gd name="T22" fmla="*/ 33 w 154"/>
                <a:gd name="T23" fmla="*/ 91 h 302"/>
                <a:gd name="T24" fmla="*/ 33 w 154"/>
                <a:gd name="T25" fmla="*/ 91 h 302"/>
                <a:gd name="T26" fmla="*/ 33 w 154"/>
                <a:gd name="T27" fmla="*/ 91 h 302"/>
                <a:gd name="T28" fmla="*/ 33 w 154"/>
                <a:gd name="T29" fmla="*/ 91 h 302"/>
                <a:gd name="T30" fmla="*/ 33 w 154"/>
                <a:gd name="T31" fmla="*/ 91 h 302"/>
                <a:gd name="T32" fmla="*/ 33 w 154"/>
                <a:gd name="T33" fmla="*/ 91 h 302"/>
                <a:gd name="T34" fmla="*/ 33 w 154"/>
                <a:gd name="T35" fmla="*/ 91 h 302"/>
                <a:gd name="T36" fmla="*/ 33 w 154"/>
                <a:gd name="T37" fmla="*/ 91 h 302"/>
                <a:gd name="T38" fmla="*/ 33 w 154"/>
                <a:gd name="T39" fmla="*/ 91 h 302"/>
                <a:gd name="T40" fmla="*/ 33 w 154"/>
                <a:gd name="T41" fmla="*/ 91 h 302"/>
                <a:gd name="T42" fmla="*/ 13 w 154"/>
                <a:gd name="T43" fmla="*/ 121 h 302"/>
                <a:gd name="T44" fmla="*/ 13 w 154"/>
                <a:gd name="T45" fmla="*/ 121 h 302"/>
                <a:gd name="T46" fmla="*/ 60 w 154"/>
                <a:gd name="T47" fmla="*/ 219 h 302"/>
                <a:gd name="T48" fmla="*/ 143 w 154"/>
                <a:gd name="T49" fmla="*/ 302 h 302"/>
                <a:gd name="T50" fmla="*/ 154 w 154"/>
                <a:gd name="T51" fmla="*/ 291 h 302"/>
                <a:gd name="T52" fmla="*/ 124 w 154"/>
                <a:gd name="T53" fmla="*/ 0 h 3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54" h="302">
                  <a:moveTo>
                    <a:pt x="124" y="0"/>
                  </a:moveTo>
                  <a:cubicBezTo>
                    <a:pt x="104" y="20"/>
                    <a:pt x="83" y="41"/>
                    <a:pt x="65" y="59"/>
                  </a:cubicBezTo>
                  <a:cubicBezTo>
                    <a:pt x="51" y="73"/>
                    <a:pt x="39" y="85"/>
                    <a:pt x="34" y="90"/>
                  </a:cubicBezTo>
                  <a:cubicBezTo>
                    <a:pt x="34" y="90"/>
                    <a:pt x="34" y="90"/>
                    <a:pt x="34" y="90"/>
                  </a:cubicBezTo>
                  <a:cubicBezTo>
                    <a:pt x="34" y="90"/>
                    <a:pt x="34" y="90"/>
                    <a:pt x="34" y="90"/>
                  </a:cubicBezTo>
                  <a:cubicBezTo>
                    <a:pt x="34" y="90"/>
                    <a:pt x="34" y="90"/>
                    <a:pt x="34" y="90"/>
                  </a:cubicBezTo>
                  <a:cubicBezTo>
                    <a:pt x="34" y="90"/>
                    <a:pt x="34" y="90"/>
                    <a:pt x="34" y="90"/>
                  </a:cubicBezTo>
                  <a:cubicBezTo>
                    <a:pt x="34" y="90"/>
                    <a:pt x="34" y="90"/>
                    <a:pt x="34" y="90"/>
                  </a:cubicBezTo>
                  <a:cubicBezTo>
                    <a:pt x="34" y="90"/>
                    <a:pt x="34" y="91"/>
                    <a:pt x="33" y="91"/>
                  </a:cubicBezTo>
                  <a:cubicBezTo>
                    <a:pt x="33" y="91"/>
                    <a:pt x="33" y="91"/>
                    <a:pt x="33" y="91"/>
                  </a:cubicBezTo>
                  <a:cubicBezTo>
                    <a:pt x="33" y="91"/>
                    <a:pt x="33" y="91"/>
                    <a:pt x="33" y="91"/>
                  </a:cubicBezTo>
                  <a:cubicBezTo>
                    <a:pt x="33" y="91"/>
                    <a:pt x="33" y="91"/>
                    <a:pt x="33" y="91"/>
                  </a:cubicBezTo>
                  <a:cubicBezTo>
                    <a:pt x="33" y="91"/>
                    <a:pt x="33" y="91"/>
                    <a:pt x="33" y="91"/>
                  </a:cubicBezTo>
                  <a:cubicBezTo>
                    <a:pt x="33" y="91"/>
                    <a:pt x="33" y="91"/>
                    <a:pt x="33" y="91"/>
                  </a:cubicBezTo>
                  <a:cubicBezTo>
                    <a:pt x="33" y="91"/>
                    <a:pt x="33" y="91"/>
                    <a:pt x="33" y="91"/>
                  </a:cubicBezTo>
                  <a:cubicBezTo>
                    <a:pt x="33" y="91"/>
                    <a:pt x="33" y="91"/>
                    <a:pt x="33" y="91"/>
                  </a:cubicBezTo>
                  <a:cubicBezTo>
                    <a:pt x="33" y="91"/>
                    <a:pt x="33" y="91"/>
                    <a:pt x="33" y="91"/>
                  </a:cubicBezTo>
                  <a:cubicBezTo>
                    <a:pt x="33" y="91"/>
                    <a:pt x="33" y="91"/>
                    <a:pt x="33" y="91"/>
                  </a:cubicBezTo>
                  <a:cubicBezTo>
                    <a:pt x="33" y="91"/>
                    <a:pt x="33" y="91"/>
                    <a:pt x="33" y="91"/>
                  </a:cubicBezTo>
                  <a:cubicBezTo>
                    <a:pt x="33" y="91"/>
                    <a:pt x="33" y="91"/>
                    <a:pt x="33" y="91"/>
                  </a:cubicBezTo>
                  <a:cubicBezTo>
                    <a:pt x="33" y="91"/>
                    <a:pt x="33" y="91"/>
                    <a:pt x="33" y="91"/>
                  </a:cubicBezTo>
                  <a:cubicBezTo>
                    <a:pt x="22" y="102"/>
                    <a:pt x="17" y="112"/>
                    <a:pt x="13" y="121"/>
                  </a:cubicBezTo>
                  <a:cubicBezTo>
                    <a:pt x="13" y="121"/>
                    <a:pt x="13" y="121"/>
                    <a:pt x="13" y="121"/>
                  </a:cubicBezTo>
                  <a:cubicBezTo>
                    <a:pt x="13" y="121"/>
                    <a:pt x="0" y="159"/>
                    <a:pt x="60" y="219"/>
                  </a:cubicBezTo>
                  <a:cubicBezTo>
                    <a:pt x="77" y="236"/>
                    <a:pt x="107" y="266"/>
                    <a:pt x="143" y="302"/>
                  </a:cubicBezTo>
                  <a:cubicBezTo>
                    <a:pt x="147" y="298"/>
                    <a:pt x="151" y="295"/>
                    <a:pt x="154" y="291"/>
                  </a:cubicBezTo>
                  <a:cubicBezTo>
                    <a:pt x="15" y="151"/>
                    <a:pt x="84" y="52"/>
                    <a:pt x="124" y="0"/>
                  </a:cubicBezTo>
                </a:path>
              </a:pathLst>
            </a:custGeom>
            <a:solidFill>
              <a:srgbClr val="000000">
                <a:alpha val="10000"/>
              </a:srgbClr>
            </a:solidFill>
            <a:ln>
              <a:noFill/>
            </a:ln>
          </p:spPr>
          <p:txBody>
            <a:bodyPr vert="horz" wrap="square" lIns="91440" tIns="45720" rIns="91440" bIns="45720" numCol="1" rtlCol="0" anchor="t" anchorCtr="0" compatLnSpc="1">
              <a:prstTxWarp prst="textNoShape">
                <a:avLst/>
              </a:prstTxWarp>
            </a:bodyPr>
            <a:lstStyle/>
            <a:p>
              <a:pPr marL="0" marR="0" lvl="0" indent="0" defTabSz="457241"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7E59"/>
                </a:solidFill>
                <a:effectLst/>
                <a:uLnTx/>
                <a:uFillTx/>
                <a:latin typeface="Times New Roman"/>
              </a:endParaRPr>
            </a:p>
          </p:txBody>
        </p:sp>
      </p:grpSp>
      <p:pic>
        <p:nvPicPr>
          <p:cNvPr id="26" name="Graphic 25" descr="Family with two children">
            <a:extLst>
              <a:ext uri="{FF2B5EF4-FFF2-40B4-BE49-F238E27FC236}">
                <a16:creationId xmlns:a16="http://schemas.microsoft.com/office/drawing/2014/main" id="{3B5F6188-D33C-4A20-8E26-09F043C6742D}"/>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2821120">
            <a:off x="18001824" y="354431"/>
            <a:ext cx="1696244" cy="4660388"/>
          </a:xfrm>
          <a:prstGeom prst="rect">
            <a:avLst/>
          </a:prstGeom>
        </p:spPr>
      </p:pic>
      <p:pic>
        <p:nvPicPr>
          <p:cNvPr id="27" name="Graphic 26" descr="Family with two children">
            <a:extLst>
              <a:ext uri="{FF2B5EF4-FFF2-40B4-BE49-F238E27FC236}">
                <a16:creationId xmlns:a16="http://schemas.microsoft.com/office/drawing/2014/main" id="{0F7C1459-D468-4699-A856-737D3709D17D}"/>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1588785" y="1094754"/>
            <a:ext cx="4660388" cy="1696244"/>
          </a:xfrm>
          <a:prstGeom prst="rect">
            <a:avLst/>
          </a:prstGeom>
        </p:spPr>
      </p:pic>
      <p:pic>
        <p:nvPicPr>
          <p:cNvPr id="28" name="Graphic 27" descr="Family with two children">
            <a:extLst>
              <a:ext uri="{FF2B5EF4-FFF2-40B4-BE49-F238E27FC236}">
                <a16:creationId xmlns:a16="http://schemas.microsoft.com/office/drawing/2014/main" id="{858F409F-0720-4873-A39F-675FF5B5BE29}"/>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5400000">
            <a:off x="19682603" y="2029509"/>
            <a:ext cx="1696244" cy="4660388"/>
          </a:xfrm>
          <a:prstGeom prst="rect">
            <a:avLst/>
          </a:prstGeom>
        </p:spPr>
      </p:pic>
      <p:pic>
        <p:nvPicPr>
          <p:cNvPr id="29" name="Graphic 28" descr="Family with two children">
            <a:extLst>
              <a:ext uri="{FF2B5EF4-FFF2-40B4-BE49-F238E27FC236}">
                <a16:creationId xmlns:a16="http://schemas.microsoft.com/office/drawing/2014/main" id="{878CCA29-4FCA-41F0-BEFB-E5F90E376A99}"/>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7997344">
            <a:off x="17933541" y="3783923"/>
            <a:ext cx="1696244" cy="4660388"/>
          </a:xfrm>
          <a:prstGeom prst="rect">
            <a:avLst/>
          </a:prstGeom>
        </p:spPr>
      </p:pic>
      <p:pic>
        <p:nvPicPr>
          <p:cNvPr id="30" name="Graphic 29" descr="Family with two children">
            <a:extLst>
              <a:ext uri="{FF2B5EF4-FFF2-40B4-BE49-F238E27FC236}">
                <a16:creationId xmlns:a16="http://schemas.microsoft.com/office/drawing/2014/main" id="{76A9A850-45E4-456D-8013-BDD146AA5030}"/>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18836809">
            <a:off x="8226504" y="301258"/>
            <a:ext cx="1696244" cy="4660388"/>
          </a:xfrm>
          <a:prstGeom prst="rect">
            <a:avLst/>
          </a:prstGeom>
        </p:spPr>
      </p:pic>
      <p:pic>
        <p:nvPicPr>
          <p:cNvPr id="31" name="Graphic 30" descr="Family with two children">
            <a:extLst>
              <a:ext uri="{FF2B5EF4-FFF2-40B4-BE49-F238E27FC236}">
                <a16:creationId xmlns:a16="http://schemas.microsoft.com/office/drawing/2014/main" id="{FD9F00E8-7A6C-4E57-892C-DEB36FA23D19}"/>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16200000">
            <a:off x="6429150" y="2029509"/>
            <a:ext cx="1696244" cy="4660388"/>
          </a:xfrm>
          <a:prstGeom prst="rect">
            <a:avLst/>
          </a:prstGeom>
        </p:spPr>
      </p:pic>
      <p:pic>
        <p:nvPicPr>
          <p:cNvPr id="32" name="Graphic 31" descr="Family with two children">
            <a:extLst>
              <a:ext uri="{FF2B5EF4-FFF2-40B4-BE49-F238E27FC236}">
                <a16:creationId xmlns:a16="http://schemas.microsoft.com/office/drawing/2014/main" id="{169D74AE-1031-4121-824B-ED571BDA730D}"/>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13503710">
            <a:off x="8298848" y="3807636"/>
            <a:ext cx="1696244" cy="4660388"/>
          </a:xfrm>
          <a:prstGeom prst="rect">
            <a:avLst/>
          </a:prstGeom>
        </p:spPr>
      </p:pic>
      <p:pic>
        <p:nvPicPr>
          <p:cNvPr id="33" name="Graphic 32" descr="Family with two children">
            <a:extLst>
              <a:ext uri="{FF2B5EF4-FFF2-40B4-BE49-F238E27FC236}">
                <a16:creationId xmlns:a16="http://schemas.microsoft.com/office/drawing/2014/main" id="{337C129D-BF9B-4019-A577-C0D514361509}"/>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10800000">
            <a:off x="11634857" y="5951867"/>
            <a:ext cx="4660388" cy="1696244"/>
          </a:xfrm>
          <a:prstGeom prst="rect">
            <a:avLst/>
          </a:prstGeom>
        </p:spPr>
      </p:pic>
      <p:sp>
        <p:nvSpPr>
          <p:cNvPr id="49" name="Text Placeholder 48">
            <a:extLst>
              <a:ext uri="{FF2B5EF4-FFF2-40B4-BE49-F238E27FC236}">
                <a16:creationId xmlns:a16="http://schemas.microsoft.com/office/drawing/2014/main" id="{060643D3-A95B-4D79-907F-89C44030F9CE}"/>
              </a:ext>
            </a:extLst>
          </p:cNvPr>
          <p:cNvSpPr>
            <a:spLocks noGrp="1"/>
          </p:cNvSpPr>
          <p:nvPr>
            <p:ph type="body" sz="quarter" idx="10" hasCustomPrompt="1"/>
          </p:nvPr>
        </p:nvSpPr>
        <p:spPr>
          <a:xfrm>
            <a:off x="1884658" y="14552619"/>
            <a:ext cx="23836234" cy="788982"/>
          </a:xfrm>
        </p:spPr>
        <p:txBody>
          <a:bodyPr rtlCol="0" anchor="ctr" anchorCtr="0">
            <a:normAutofit/>
          </a:bodyPr>
          <a:lstStyle>
            <a:lvl1pPr marL="0" indent="0" algn="ctr">
              <a:buNone/>
              <a:defRPr sz="3200">
                <a:solidFill>
                  <a:schemeClr val="bg1"/>
                </a:solidFill>
                <a:latin typeface="Tw Cen MT" panose="020B0602020104020603" pitchFamily="34" charset="0"/>
              </a:defRPr>
            </a:lvl1pPr>
            <a:lvl2pPr marL="700506" indent="0">
              <a:buNone/>
              <a:defRPr>
                <a:solidFill>
                  <a:schemeClr val="bg1"/>
                </a:solidFill>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Edit Master text styles</a:t>
            </a:r>
          </a:p>
        </p:txBody>
      </p:sp>
      <p:cxnSp>
        <p:nvCxnSpPr>
          <p:cNvPr id="10" name="Straight Connector 9">
            <a:extLst>
              <a:ext uri="{FF2B5EF4-FFF2-40B4-BE49-F238E27FC236}">
                <a16:creationId xmlns:a16="http://schemas.microsoft.com/office/drawing/2014/main" id="{DE79A9EA-E4CC-4C15-8B76-68227501A2AF}"/>
              </a:ext>
            </a:extLst>
          </p:cNvPr>
          <p:cNvCxnSpPr/>
          <p:nvPr userDrawn="1"/>
        </p:nvCxnSpPr>
        <p:spPr>
          <a:xfrm>
            <a:off x="1884658" y="8912744"/>
            <a:ext cx="2388088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68" name="Table 67">
            <a:extLst>
              <a:ext uri="{FF2B5EF4-FFF2-40B4-BE49-F238E27FC236}">
                <a16:creationId xmlns:a16="http://schemas.microsoft.com/office/drawing/2014/main" id="{7BE256E0-0FB6-4B85-A3E9-DF87DAE67442}"/>
              </a:ext>
            </a:extLst>
          </p:cNvPr>
          <p:cNvGraphicFramePr>
            <a:graphicFrameLocks noGrp="1"/>
          </p:cNvGraphicFramePr>
          <p:nvPr userDrawn="1">
            <p:extLst>
              <p:ext uri="{D42A27DB-BD31-4B8C-83A1-F6EECF244321}">
                <p14:modId xmlns:p14="http://schemas.microsoft.com/office/powerpoint/2010/main" val="253081033"/>
              </p:ext>
            </p:extLst>
          </p:nvPr>
        </p:nvGraphicFramePr>
        <p:xfrm>
          <a:off x="1930178" y="8979333"/>
          <a:ext cx="23835360" cy="4800313"/>
        </p:xfrm>
        <a:graphic>
          <a:graphicData uri="http://schemas.openxmlformats.org/drawingml/2006/table">
            <a:tbl>
              <a:tblPr firstRow="1" bandRow="1">
                <a:tableStyleId>{5C22544A-7EE6-4342-B048-85BDC9FD1C3A}</a:tableStyleId>
              </a:tblPr>
              <a:tblGrid>
                <a:gridCol w="4350549">
                  <a:extLst>
                    <a:ext uri="{9D8B030D-6E8A-4147-A177-3AD203B41FA5}">
                      <a16:colId xmlns:a16="http://schemas.microsoft.com/office/drawing/2014/main" val="3015780609"/>
                    </a:ext>
                  </a:extLst>
                </a:gridCol>
                <a:gridCol w="19484811">
                  <a:extLst>
                    <a:ext uri="{9D8B030D-6E8A-4147-A177-3AD203B41FA5}">
                      <a16:colId xmlns:a16="http://schemas.microsoft.com/office/drawing/2014/main" val="1184682103"/>
                    </a:ext>
                  </a:extLst>
                </a:gridCol>
              </a:tblGrid>
              <a:tr h="685759">
                <a:tc>
                  <a:txBody>
                    <a:bodyPr/>
                    <a:lstStyle/>
                    <a:p>
                      <a:pPr rtl="0"/>
                      <a:endParaRPr lang="en-US" dirty="0"/>
                    </a:p>
                  </a:txBody>
                  <a:tcPr marL="251229" marR="251229">
                    <a:lnL w="12700" cmpd="sng">
                      <a:noFill/>
                    </a:lnL>
                    <a:lnR w="12700" cap="flat" cmpd="sng" algn="ctr">
                      <a:solidFill>
                        <a:schemeClr val="bg1">
                          <a:lumMod val="65000"/>
                        </a:schemeClr>
                      </a:solidFill>
                      <a:prstDash val="solid"/>
                      <a:round/>
                      <a:headEnd type="none" w="med" len="med"/>
                      <a:tailEnd type="none" w="med" len="med"/>
                    </a:lnR>
                    <a:lnT w="12700" cmpd="sng">
                      <a:noFill/>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dirty="0"/>
                    </a:p>
                  </a:txBody>
                  <a:tcPr marL="251229" marR="251229">
                    <a:lnL w="12700" cap="flat" cmpd="sng" algn="ctr">
                      <a:solidFill>
                        <a:schemeClr val="bg1">
                          <a:lumMod val="65000"/>
                        </a:schemeClr>
                      </a:solidFill>
                      <a:prstDash val="solid"/>
                      <a:round/>
                      <a:headEnd type="none" w="med" len="med"/>
                      <a:tailEnd type="none" w="med" len="med"/>
                    </a:lnL>
                    <a:lnR w="12700" cmpd="sng">
                      <a:noFill/>
                    </a:lnR>
                    <a:lnT w="12700" cmpd="sng">
                      <a:noFill/>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233758451"/>
                  </a:ext>
                </a:extLst>
              </a:tr>
              <a:tr h="685759">
                <a:tc>
                  <a:txBody>
                    <a:bodyPr/>
                    <a:lstStyle/>
                    <a:p>
                      <a:pPr rtl="0"/>
                      <a:endParaRPr lang="en-US" dirty="0"/>
                    </a:p>
                  </a:txBody>
                  <a:tcPr marL="251229" marR="251229">
                    <a:lnL w="12700" cmpd="sng">
                      <a:noFill/>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dirty="0"/>
                    </a:p>
                  </a:txBody>
                  <a:tcPr marL="251229" marR="251229">
                    <a:lnL w="12700" cap="flat" cmpd="sng" algn="ctr">
                      <a:solidFill>
                        <a:schemeClr val="bg1">
                          <a:lumMod val="65000"/>
                        </a:schemeClr>
                      </a:solidFill>
                      <a:prstDash val="solid"/>
                      <a:round/>
                      <a:headEnd type="none" w="med" len="med"/>
                      <a:tailEnd type="none" w="med" len="med"/>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09528821"/>
                  </a:ext>
                </a:extLst>
              </a:tr>
              <a:tr h="685759">
                <a:tc>
                  <a:txBody>
                    <a:bodyPr/>
                    <a:lstStyle/>
                    <a:p>
                      <a:pPr rtl="0"/>
                      <a:endParaRPr lang="en-US" dirty="0"/>
                    </a:p>
                  </a:txBody>
                  <a:tcPr marL="251229" marR="251229">
                    <a:lnL w="12700" cmpd="sng">
                      <a:noFill/>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dirty="0"/>
                    </a:p>
                  </a:txBody>
                  <a:tcPr marL="251229" marR="251229">
                    <a:lnL w="12700" cap="flat" cmpd="sng" algn="ctr">
                      <a:solidFill>
                        <a:schemeClr val="bg1">
                          <a:lumMod val="65000"/>
                        </a:schemeClr>
                      </a:solidFill>
                      <a:prstDash val="solid"/>
                      <a:round/>
                      <a:headEnd type="none" w="med" len="med"/>
                      <a:tailEnd type="none" w="med" len="med"/>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58109394"/>
                  </a:ext>
                </a:extLst>
              </a:tr>
              <a:tr h="685759">
                <a:tc>
                  <a:txBody>
                    <a:bodyPr/>
                    <a:lstStyle/>
                    <a:p>
                      <a:pPr rtl="0"/>
                      <a:endParaRPr lang="en-US" dirty="0"/>
                    </a:p>
                  </a:txBody>
                  <a:tcPr marL="251229" marR="251229">
                    <a:lnL w="12700" cmpd="sng">
                      <a:noFill/>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dirty="0"/>
                    </a:p>
                  </a:txBody>
                  <a:tcPr marL="251229" marR="251229">
                    <a:lnL w="12700" cap="flat" cmpd="sng" algn="ctr">
                      <a:solidFill>
                        <a:schemeClr val="bg1">
                          <a:lumMod val="65000"/>
                        </a:schemeClr>
                      </a:solidFill>
                      <a:prstDash val="solid"/>
                      <a:round/>
                      <a:headEnd type="none" w="med" len="med"/>
                      <a:tailEnd type="none" w="med" len="med"/>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26899236"/>
                  </a:ext>
                </a:extLst>
              </a:tr>
              <a:tr h="685759">
                <a:tc>
                  <a:txBody>
                    <a:bodyPr/>
                    <a:lstStyle/>
                    <a:p>
                      <a:pPr rtl="0"/>
                      <a:endParaRPr lang="en-US" dirty="0"/>
                    </a:p>
                  </a:txBody>
                  <a:tcPr marL="251229" marR="251229">
                    <a:lnL w="12700" cmpd="sng">
                      <a:noFill/>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dirty="0"/>
                    </a:p>
                  </a:txBody>
                  <a:tcPr marL="251229" marR="251229">
                    <a:lnL w="12700" cap="flat" cmpd="sng" algn="ctr">
                      <a:solidFill>
                        <a:schemeClr val="bg1">
                          <a:lumMod val="65000"/>
                        </a:schemeClr>
                      </a:solidFill>
                      <a:prstDash val="solid"/>
                      <a:round/>
                      <a:headEnd type="none" w="med" len="med"/>
                      <a:tailEnd type="none" w="med" len="med"/>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60712574"/>
                  </a:ext>
                </a:extLst>
              </a:tr>
              <a:tr h="685759">
                <a:tc>
                  <a:txBody>
                    <a:bodyPr/>
                    <a:lstStyle/>
                    <a:p>
                      <a:pPr rtl="0"/>
                      <a:endParaRPr lang="en-US" dirty="0"/>
                    </a:p>
                  </a:txBody>
                  <a:tcPr marL="251229" marR="251229">
                    <a:lnL w="12700" cmpd="sng">
                      <a:noFill/>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dirty="0"/>
                    </a:p>
                  </a:txBody>
                  <a:tcPr marL="251229" marR="251229">
                    <a:lnL w="12700" cap="flat" cmpd="sng" algn="ctr">
                      <a:solidFill>
                        <a:schemeClr val="bg1">
                          <a:lumMod val="65000"/>
                        </a:schemeClr>
                      </a:solidFill>
                      <a:prstDash val="solid"/>
                      <a:round/>
                      <a:headEnd type="none" w="med" len="med"/>
                      <a:tailEnd type="none" w="med" len="med"/>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106673577"/>
                  </a:ext>
                </a:extLst>
              </a:tr>
              <a:tr h="685759">
                <a:tc>
                  <a:txBody>
                    <a:bodyPr/>
                    <a:lstStyle/>
                    <a:p>
                      <a:pPr rtl="0"/>
                      <a:endParaRPr lang="en-US" dirty="0"/>
                    </a:p>
                  </a:txBody>
                  <a:tcPr marL="251229" marR="251229">
                    <a:lnL w="12700" cmpd="sng">
                      <a:noFill/>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rtl="0"/>
                      <a:endParaRPr lang="en-US" dirty="0"/>
                    </a:p>
                  </a:txBody>
                  <a:tcPr marL="251229" marR="251229">
                    <a:lnL w="12700" cap="flat" cmpd="sng" algn="ctr">
                      <a:solidFill>
                        <a:schemeClr val="bg1">
                          <a:lumMod val="65000"/>
                        </a:schemeClr>
                      </a:solidFill>
                      <a:prstDash val="solid"/>
                      <a:round/>
                      <a:headEnd type="none" w="med" len="med"/>
                      <a:tailEnd type="none" w="med" len="med"/>
                    </a:lnL>
                    <a:lnR w="12700" cmpd="sng">
                      <a:noFill/>
                    </a:lnR>
                    <a:lnT w="12700" cap="flat" cmpd="sng" algn="ctr">
                      <a:solidFill>
                        <a:schemeClr val="bg1">
                          <a:lumMod val="65000"/>
                        </a:schemeClr>
                      </a:solidFill>
                      <a:prstDash val="solid"/>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219267444"/>
                  </a:ext>
                </a:extLst>
              </a:tr>
            </a:tbl>
          </a:graphicData>
        </a:graphic>
      </p:graphicFrame>
      <p:sp>
        <p:nvSpPr>
          <p:cNvPr id="69" name="Text Placeholder 5">
            <a:extLst>
              <a:ext uri="{FF2B5EF4-FFF2-40B4-BE49-F238E27FC236}">
                <a16:creationId xmlns:a16="http://schemas.microsoft.com/office/drawing/2014/main" id="{81A8B624-9866-47EE-AEB6-5D81FC629576}"/>
              </a:ext>
            </a:extLst>
          </p:cNvPr>
          <p:cNvSpPr>
            <a:spLocks noGrp="1"/>
          </p:cNvSpPr>
          <p:nvPr>
            <p:ph type="body" sz="quarter" idx="12" hasCustomPrompt="1"/>
          </p:nvPr>
        </p:nvSpPr>
        <p:spPr>
          <a:xfrm>
            <a:off x="6385406" y="9671492"/>
            <a:ext cx="19317599" cy="640080"/>
          </a:xfrm>
        </p:spPr>
        <p:txBody>
          <a:bodyPr rtlCol="0" anchor="ctr" anchorCtr="0">
            <a:noAutofit/>
          </a:bodyPr>
          <a:lstStyle>
            <a:lvl1pPr marL="0" indent="0">
              <a:buFont typeface="Arial" panose="020B0604020202020204" pitchFamily="34" charset="0"/>
              <a:buNone/>
              <a:defRPr sz="3200">
                <a:latin typeface="Tw Cen MT" panose="020B0602020104020603" pitchFamily="34" charset="0"/>
              </a:defRPr>
            </a:lvl1pPr>
            <a:lvl2pPr marL="700506" indent="0">
              <a:buNone/>
              <a:defRPr sz="2800"/>
            </a:lvl2pPr>
            <a:lvl3pPr marL="1401009" indent="0">
              <a:buNone/>
              <a:defRPr sz="2000"/>
            </a:lvl3pPr>
            <a:lvl4pPr marL="2101513" indent="0">
              <a:buNone/>
              <a:defRPr sz="1800"/>
            </a:lvl4pPr>
            <a:lvl5pPr marL="2802017" indent="0">
              <a:buNone/>
              <a:defRPr sz="1800"/>
            </a:lvl5pPr>
          </a:lstStyle>
          <a:p>
            <a:pPr lvl="0" rtl="0"/>
            <a:r>
              <a:rPr lang="en-GB" noProof="0"/>
              <a:t>Edit Master text styles</a:t>
            </a:r>
          </a:p>
        </p:txBody>
      </p:sp>
      <p:sp>
        <p:nvSpPr>
          <p:cNvPr id="70" name="Text Placeholder 5">
            <a:extLst>
              <a:ext uri="{FF2B5EF4-FFF2-40B4-BE49-F238E27FC236}">
                <a16:creationId xmlns:a16="http://schemas.microsoft.com/office/drawing/2014/main" id="{74148D52-99DF-4D09-96D7-EEF63E9849E9}"/>
              </a:ext>
            </a:extLst>
          </p:cNvPr>
          <p:cNvSpPr>
            <a:spLocks noGrp="1"/>
          </p:cNvSpPr>
          <p:nvPr>
            <p:ph type="body" sz="quarter" idx="13" hasCustomPrompt="1"/>
          </p:nvPr>
        </p:nvSpPr>
        <p:spPr>
          <a:xfrm>
            <a:off x="6385406" y="10363653"/>
            <a:ext cx="19317599" cy="640080"/>
          </a:xfrm>
        </p:spPr>
        <p:txBody>
          <a:bodyPr rtlCol="0" anchor="ctr" anchorCtr="0">
            <a:noAutofit/>
          </a:bodyPr>
          <a:lstStyle>
            <a:lvl1pPr marL="0" indent="0">
              <a:buFont typeface="Arial" panose="020B0604020202020204" pitchFamily="34" charset="0"/>
              <a:buNone/>
              <a:defRPr sz="3200">
                <a:latin typeface="Tw Cen MT" panose="020B0602020104020603" pitchFamily="34" charset="0"/>
              </a:defRPr>
            </a:lvl1pPr>
            <a:lvl2pPr marL="700506" indent="0">
              <a:buNone/>
              <a:defRPr sz="2800"/>
            </a:lvl2pPr>
            <a:lvl3pPr marL="1401009" indent="0">
              <a:buNone/>
              <a:defRPr sz="2000"/>
            </a:lvl3pPr>
            <a:lvl4pPr marL="2101513" indent="0">
              <a:buNone/>
              <a:defRPr sz="1800"/>
            </a:lvl4pPr>
            <a:lvl5pPr marL="2802017" indent="0">
              <a:buNone/>
              <a:defRPr sz="1800"/>
            </a:lvl5pPr>
          </a:lstStyle>
          <a:p>
            <a:pPr lvl="0" rtl="0"/>
            <a:r>
              <a:rPr lang="en-GB" noProof="0"/>
              <a:t>Edit Master text styles</a:t>
            </a:r>
          </a:p>
        </p:txBody>
      </p:sp>
      <p:sp>
        <p:nvSpPr>
          <p:cNvPr id="71" name="Text Placeholder 5">
            <a:extLst>
              <a:ext uri="{FF2B5EF4-FFF2-40B4-BE49-F238E27FC236}">
                <a16:creationId xmlns:a16="http://schemas.microsoft.com/office/drawing/2014/main" id="{34D53015-0819-4155-9CCA-48A0FB98BE62}"/>
              </a:ext>
            </a:extLst>
          </p:cNvPr>
          <p:cNvSpPr>
            <a:spLocks noGrp="1"/>
          </p:cNvSpPr>
          <p:nvPr>
            <p:ph type="body" sz="quarter" idx="14" hasCustomPrompt="1"/>
          </p:nvPr>
        </p:nvSpPr>
        <p:spPr>
          <a:xfrm>
            <a:off x="6385406" y="11055814"/>
            <a:ext cx="19317599" cy="640080"/>
          </a:xfrm>
        </p:spPr>
        <p:txBody>
          <a:bodyPr rtlCol="0" anchor="ctr" anchorCtr="0">
            <a:noAutofit/>
          </a:bodyPr>
          <a:lstStyle>
            <a:lvl1pPr marL="0" indent="0">
              <a:buFont typeface="Arial" panose="020B0604020202020204" pitchFamily="34" charset="0"/>
              <a:buNone/>
              <a:defRPr sz="3200">
                <a:latin typeface="Tw Cen MT" panose="020B0602020104020603" pitchFamily="34" charset="0"/>
              </a:defRPr>
            </a:lvl1pPr>
            <a:lvl2pPr marL="700506" indent="0">
              <a:buNone/>
              <a:defRPr sz="2800"/>
            </a:lvl2pPr>
            <a:lvl3pPr marL="1401009" indent="0">
              <a:buNone/>
              <a:defRPr sz="2000"/>
            </a:lvl3pPr>
            <a:lvl4pPr marL="2101513" indent="0">
              <a:buNone/>
              <a:defRPr sz="1800"/>
            </a:lvl4pPr>
            <a:lvl5pPr marL="2802017" indent="0">
              <a:buNone/>
              <a:defRPr sz="1800"/>
            </a:lvl5pPr>
          </a:lstStyle>
          <a:p>
            <a:pPr lvl="0" rtl="0"/>
            <a:r>
              <a:rPr lang="en-GB" noProof="0"/>
              <a:t>Edit Master text styles</a:t>
            </a:r>
          </a:p>
        </p:txBody>
      </p:sp>
      <p:sp>
        <p:nvSpPr>
          <p:cNvPr id="72" name="Text Placeholder 5">
            <a:extLst>
              <a:ext uri="{FF2B5EF4-FFF2-40B4-BE49-F238E27FC236}">
                <a16:creationId xmlns:a16="http://schemas.microsoft.com/office/drawing/2014/main" id="{9F168925-1404-4E3E-9EF0-6E596A9098E8}"/>
              </a:ext>
            </a:extLst>
          </p:cNvPr>
          <p:cNvSpPr>
            <a:spLocks noGrp="1"/>
          </p:cNvSpPr>
          <p:nvPr>
            <p:ph type="body" sz="quarter" idx="15" hasCustomPrompt="1"/>
          </p:nvPr>
        </p:nvSpPr>
        <p:spPr>
          <a:xfrm>
            <a:off x="6385406" y="11747975"/>
            <a:ext cx="19317599" cy="640080"/>
          </a:xfrm>
        </p:spPr>
        <p:txBody>
          <a:bodyPr rtlCol="0" anchor="ctr" anchorCtr="0">
            <a:noAutofit/>
          </a:bodyPr>
          <a:lstStyle>
            <a:lvl1pPr marL="0" indent="0">
              <a:buFont typeface="Arial" panose="020B0604020202020204" pitchFamily="34" charset="0"/>
              <a:buNone/>
              <a:defRPr sz="3200">
                <a:latin typeface="Tw Cen MT" panose="020B0602020104020603" pitchFamily="34" charset="0"/>
              </a:defRPr>
            </a:lvl1pPr>
            <a:lvl2pPr marL="700506" indent="0">
              <a:buNone/>
              <a:defRPr sz="2800"/>
            </a:lvl2pPr>
            <a:lvl3pPr marL="1401009" indent="0">
              <a:buNone/>
              <a:defRPr sz="2000"/>
            </a:lvl3pPr>
            <a:lvl4pPr marL="2101513" indent="0">
              <a:buNone/>
              <a:defRPr sz="1800"/>
            </a:lvl4pPr>
            <a:lvl5pPr marL="2802017" indent="0">
              <a:buNone/>
              <a:defRPr sz="1800"/>
            </a:lvl5pPr>
          </a:lstStyle>
          <a:p>
            <a:pPr lvl="0" rtl="0"/>
            <a:r>
              <a:rPr lang="en-GB" noProof="0"/>
              <a:t>Edit Master text styles</a:t>
            </a:r>
          </a:p>
        </p:txBody>
      </p:sp>
      <p:sp>
        <p:nvSpPr>
          <p:cNvPr id="73" name="Text Placeholder 5">
            <a:extLst>
              <a:ext uri="{FF2B5EF4-FFF2-40B4-BE49-F238E27FC236}">
                <a16:creationId xmlns:a16="http://schemas.microsoft.com/office/drawing/2014/main" id="{1DF9CFDB-BB0A-4825-A680-D45C04348A2E}"/>
              </a:ext>
            </a:extLst>
          </p:cNvPr>
          <p:cNvSpPr>
            <a:spLocks noGrp="1"/>
          </p:cNvSpPr>
          <p:nvPr>
            <p:ph type="body" sz="quarter" idx="16" hasCustomPrompt="1"/>
          </p:nvPr>
        </p:nvSpPr>
        <p:spPr>
          <a:xfrm>
            <a:off x="6385406" y="12440136"/>
            <a:ext cx="19317599" cy="640080"/>
          </a:xfrm>
        </p:spPr>
        <p:txBody>
          <a:bodyPr rtlCol="0" anchor="ctr" anchorCtr="0">
            <a:noAutofit/>
          </a:bodyPr>
          <a:lstStyle>
            <a:lvl1pPr marL="0" indent="0">
              <a:buFont typeface="Arial" panose="020B0604020202020204" pitchFamily="34" charset="0"/>
              <a:buNone/>
              <a:defRPr sz="3200">
                <a:latin typeface="Tw Cen MT" panose="020B0602020104020603" pitchFamily="34" charset="0"/>
              </a:defRPr>
            </a:lvl1pPr>
            <a:lvl2pPr marL="700506" indent="0">
              <a:buNone/>
              <a:defRPr sz="2800"/>
            </a:lvl2pPr>
            <a:lvl3pPr marL="1401009" indent="0">
              <a:buNone/>
              <a:defRPr sz="2000"/>
            </a:lvl3pPr>
            <a:lvl4pPr marL="2101513" indent="0">
              <a:buNone/>
              <a:defRPr sz="1800"/>
            </a:lvl4pPr>
            <a:lvl5pPr marL="2802017" indent="0">
              <a:buNone/>
              <a:defRPr sz="1800"/>
            </a:lvl5pPr>
          </a:lstStyle>
          <a:p>
            <a:pPr lvl="0" rtl="0"/>
            <a:r>
              <a:rPr lang="en-GB" noProof="0"/>
              <a:t>Edit Master text styles</a:t>
            </a:r>
          </a:p>
        </p:txBody>
      </p:sp>
      <p:sp>
        <p:nvSpPr>
          <p:cNvPr id="74" name="Text Placeholder 5">
            <a:extLst>
              <a:ext uri="{FF2B5EF4-FFF2-40B4-BE49-F238E27FC236}">
                <a16:creationId xmlns:a16="http://schemas.microsoft.com/office/drawing/2014/main" id="{459E5A7E-72B7-48AA-B3EE-8F743781E3BC}"/>
              </a:ext>
            </a:extLst>
          </p:cNvPr>
          <p:cNvSpPr>
            <a:spLocks noGrp="1"/>
          </p:cNvSpPr>
          <p:nvPr>
            <p:ph type="body" sz="quarter" idx="18" hasCustomPrompt="1"/>
          </p:nvPr>
        </p:nvSpPr>
        <p:spPr>
          <a:xfrm>
            <a:off x="6385406" y="13132297"/>
            <a:ext cx="19317599" cy="640080"/>
          </a:xfrm>
        </p:spPr>
        <p:txBody>
          <a:bodyPr rtlCol="0" anchor="ctr" anchorCtr="0">
            <a:noAutofit/>
          </a:bodyPr>
          <a:lstStyle>
            <a:lvl1pPr marL="0" indent="0">
              <a:buFont typeface="Arial" panose="020B0604020202020204" pitchFamily="34" charset="0"/>
              <a:buNone/>
              <a:defRPr sz="3200">
                <a:latin typeface="Tw Cen MT" panose="020B0602020104020603" pitchFamily="34" charset="0"/>
              </a:defRPr>
            </a:lvl1pPr>
            <a:lvl2pPr marL="700506" indent="0">
              <a:buNone/>
              <a:defRPr sz="2800"/>
            </a:lvl2pPr>
            <a:lvl3pPr marL="1401009" indent="0">
              <a:buNone/>
              <a:defRPr sz="2000"/>
            </a:lvl3pPr>
            <a:lvl4pPr marL="2101513" indent="0">
              <a:buNone/>
              <a:defRPr sz="1800"/>
            </a:lvl4pPr>
            <a:lvl5pPr marL="2802017" indent="0">
              <a:buNone/>
              <a:defRPr sz="1800"/>
            </a:lvl5pPr>
          </a:lstStyle>
          <a:p>
            <a:pPr lvl="0" rtl="0"/>
            <a:r>
              <a:rPr lang="en-GB" noProof="0"/>
              <a:t>Edit Master text styles</a:t>
            </a:r>
          </a:p>
        </p:txBody>
      </p:sp>
      <p:sp>
        <p:nvSpPr>
          <p:cNvPr id="75" name="Text Placeholder 7">
            <a:extLst>
              <a:ext uri="{FF2B5EF4-FFF2-40B4-BE49-F238E27FC236}">
                <a16:creationId xmlns:a16="http://schemas.microsoft.com/office/drawing/2014/main" id="{079B529E-3AA5-4FCD-A83A-C4362107E140}"/>
              </a:ext>
            </a:extLst>
          </p:cNvPr>
          <p:cNvSpPr>
            <a:spLocks noGrp="1"/>
          </p:cNvSpPr>
          <p:nvPr>
            <p:ph type="body" sz="quarter" idx="19" hasCustomPrompt="1"/>
          </p:nvPr>
        </p:nvSpPr>
        <p:spPr>
          <a:xfrm>
            <a:off x="2002097" y="9674368"/>
            <a:ext cx="4153597" cy="640080"/>
          </a:xfrm>
        </p:spPr>
        <p:txBody>
          <a:bodyPr rtlCol="0" anchor="ctr" anchorCtr="0">
            <a:noAutofit/>
          </a:bodyPr>
          <a:lstStyle>
            <a:lvl1pPr marL="0" marR="0" indent="0" algn="ctr" defTabSz="1401008" rtl="0" eaLnBrk="1" fontAlgn="auto" latinLnBrk="0" hangingPunct="1">
              <a:lnSpc>
                <a:spcPct val="90000"/>
              </a:lnSpc>
              <a:spcBef>
                <a:spcPts val="1532"/>
              </a:spcBef>
              <a:spcAft>
                <a:spcPts val="0"/>
              </a:spcAft>
              <a:buClrTx/>
              <a:buSzTx/>
              <a:buFont typeface="Arial" panose="020B0604020202020204" pitchFamily="34" charset="0"/>
              <a:buNone/>
              <a:tabLst/>
              <a:defRPr sz="2800">
                <a:latin typeface="Tw Cen MT" panose="020B0602020104020603" pitchFamily="34" charset="0"/>
              </a:defRPr>
            </a:lvl1pPr>
            <a:lvl2pPr marL="700506" indent="0">
              <a:buNone/>
              <a:defRPr sz="2000"/>
            </a:lvl2pPr>
            <a:lvl3pPr marL="1401009" indent="0">
              <a:buNone/>
              <a:defRPr sz="1600"/>
            </a:lvl3pPr>
            <a:lvl4pPr marL="2101513" indent="0">
              <a:buNone/>
              <a:defRPr sz="1400"/>
            </a:lvl4pPr>
            <a:lvl5pPr marL="2802017" indent="0">
              <a:buNone/>
              <a:defRPr sz="1400"/>
            </a:lvl5pPr>
          </a:lstStyle>
          <a:p>
            <a:pPr marL="457241" marR="0" lvl="0" indent="-457241" algn="ctr" defTabSz="1401008" rtl="0" eaLnBrk="1" fontAlgn="auto" latinLnBrk="0" hangingPunct="1">
              <a:lnSpc>
                <a:spcPct val="90000"/>
              </a:lnSpc>
              <a:spcBef>
                <a:spcPts val="1532"/>
              </a:spcBef>
              <a:spcAft>
                <a:spcPts val="0"/>
              </a:spcAft>
              <a:buClrTx/>
              <a:buSzTx/>
              <a:tabLst/>
              <a:defRPr/>
            </a:pPr>
            <a:r>
              <a:rPr lang="en-GB" noProof="0"/>
              <a:t>Click to add text</a:t>
            </a:r>
          </a:p>
        </p:txBody>
      </p:sp>
      <p:sp>
        <p:nvSpPr>
          <p:cNvPr id="76" name="Text Placeholder 7">
            <a:extLst>
              <a:ext uri="{FF2B5EF4-FFF2-40B4-BE49-F238E27FC236}">
                <a16:creationId xmlns:a16="http://schemas.microsoft.com/office/drawing/2014/main" id="{B800A829-F31B-4F16-B511-E3A60D929E0B}"/>
              </a:ext>
            </a:extLst>
          </p:cNvPr>
          <p:cNvSpPr>
            <a:spLocks noGrp="1"/>
          </p:cNvSpPr>
          <p:nvPr>
            <p:ph type="body" sz="quarter" idx="20" hasCustomPrompt="1"/>
          </p:nvPr>
        </p:nvSpPr>
        <p:spPr>
          <a:xfrm>
            <a:off x="2002097" y="10362012"/>
            <a:ext cx="4153597" cy="640080"/>
          </a:xfrm>
        </p:spPr>
        <p:txBody>
          <a:bodyPr rtlCol="0" anchor="ctr" anchorCtr="0">
            <a:noAutofit/>
          </a:bodyPr>
          <a:lstStyle>
            <a:lvl1pPr marL="0" marR="0" indent="0" algn="ctr" defTabSz="1401008" rtl="0" eaLnBrk="1" fontAlgn="auto" latinLnBrk="0" hangingPunct="1">
              <a:lnSpc>
                <a:spcPct val="90000"/>
              </a:lnSpc>
              <a:spcBef>
                <a:spcPts val="1532"/>
              </a:spcBef>
              <a:spcAft>
                <a:spcPts val="0"/>
              </a:spcAft>
              <a:buClrTx/>
              <a:buSzTx/>
              <a:buFont typeface="Arial" panose="020B0604020202020204" pitchFamily="34" charset="0"/>
              <a:buNone/>
              <a:tabLst/>
              <a:defRPr sz="2800">
                <a:latin typeface="Tw Cen MT" panose="020B0602020104020603" pitchFamily="34" charset="0"/>
              </a:defRPr>
            </a:lvl1pPr>
            <a:lvl2pPr marL="700506" indent="0">
              <a:buNone/>
              <a:defRPr sz="2000"/>
            </a:lvl2pPr>
            <a:lvl3pPr marL="1401009" indent="0">
              <a:buNone/>
              <a:defRPr sz="1600"/>
            </a:lvl3pPr>
            <a:lvl4pPr marL="2101513" indent="0">
              <a:buNone/>
              <a:defRPr sz="1400"/>
            </a:lvl4pPr>
            <a:lvl5pPr marL="2802017" indent="0">
              <a:buNone/>
              <a:defRPr sz="1400"/>
            </a:lvl5pPr>
          </a:lstStyle>
          <a:p>
            <a:pPr marL="457241" marR="0" lvl="0" indent="-457241" algn="ctr" defTabSz="1401008" rtl="0" eaLnBrk="1" fontAlgn="auto" latinLnBrk="0" hangingPunct="1">
              <a:lnSpc>
                <a:spcPct val="90000"/>
              </a:lnSpc>
              <a:spcBef>
                <a:spcPts val="1532"/>
              </a:spcBef>
              <a:spcAft>
                <a:spcPts val="0"/>
              </a:spcAft>
              <a:buClrTx/>
              <a:buSzTx/>
              <a:tabLst/>
              <a:defRPr/>
            </a:pPr>
            <a:r>
              <a:rPr lang="en-GB" noProof="0"/>
              <a:t>Click to add text</a:t>
            </a:r>
          </a:p>
        </p:txBody>
      </p:sp>
      <p:sp>
        <p:nvSpPr>
          <p:cNvPr id="77" name="Text Placeholder 7">
            <a:extLst>
              <a:ext uri="{FF2B5EF4-FFF2-40B4-BE49-F238E27FC236}">
                <a16:creationId xmlns:a16="http://schemas.microsoft.com/office/drawing/2014/main" id="{9F2FEC9A-D52C-417D-9770-3A364BE94767}"/>
              </a:ext>
            </a:extLst>
          </p:cNvPr>
          <p:cNvSpPr>
            <a:spLocks noGrp="1"/>
          </p:cNvSpPr>
          <p:nvPr>
            <p:ph type="body" sz="quarter" idx="21" hasCustomPrompt="1"/>
          </p:nvPr>
        </p:nvSpPr>
        <p:spPr>
          <a:xfrm>
            <a:off x="1993948" y="11049656"/>
            <a:ext cx="4153597" cy="640080"/>
          </a:xfrm>
        </p:spPr>
        <p:txBody>
          <a:bodyPr rtlCol="0" anchor="ctr" anchorCtr="0">
            <a:noAutofit/>
          </a:bodyPr>
          <a:lstStyle>
            <a:lvl1pPr marL="0" indent="0" algn="ctr">
              <a:buFont typeface="Arial" panose="020B0604020202020204" pitchFamily="34" charset="0"/>
              <a:buNone/>
              <a:defRPr sz="2800">
                <a:latin typeface="Tw Cen MT" panose="020B0602020104020603" pitchFamily="34" charset="0"/>
              </a:defRPr>
            </a:lvl1pPr>
            <a:lvl2pPr marL="700506" indent="0">
              <a:buNone/>
              <a:defRPr sz="2000"/>
            </a:lvl2pPr>
            <a:lvl3pPr marL="1401009" indent="0">
              <a:buNone/>
              <a:defRPr sz="1600"/>
            </a:lvl3pPr>
            <a:lvl4pPr marL="2101513" indent="0">
              <a:buNone/>
              <a:defRPr sz="1400"/>
            </a:lvl4pPr>
            <a:lvl5pPr marL="2802017" indent="0">
              <a:buNone/>
              <a:defRPr sz="1400"/>
            </a:lvl5pPr>
          </a:lstStyle>
          <a:p>
            <a:pPr lvl="0" rtl="0"/>
            <a:r>
              <a:rPr lang="en-GB" noProof="0"/>
              <a:t>Click to add text</a:t>
            </a:r>
          </a:p>
        </p:txBody>
      </p:sp>
      <p:sp>
        <p:nvSpPr>
          <p:cNvPr id="78" name="Text Placeholder 7">
            <a:extLst>
              <a:ext uri="{FF2B5EF4-FFF2-40B4-BE49-F238E27FC236}">
                <a16:creationId xmlns:a16="http://schemas.microsoft.com/office/drawing/2014/main" id="{6A865B22-B492-444F-AED0-FEA38D6A864D}"/>
              </a:ext>
            </a:extLst>
          </p:cNvPr>
          <p:cNvSpPr>
            <a:spLocks noGrp="1"/>
          </p:cNvSpPr>
          <p:nvPr>
            <p:ph type="body" sz="quarter" idx="22" hasCustomPrompt="1"/>
          </p:nvPr>
        </p:nvSpPr>
        <p:spPr>
          <a:xfrm>
            <a:off x="1993948" y="11737300"/>
            <a:ext cx="4153597" cy="640080"/>
          </a:xfrm>
        </p:spPr>
        <p:txBody>
          <a:bodyPr rtlCol="0" anchor="ctr" anchorCtr="0">
            <a:noAutofit/>
          </a:bodyPr>
          <a:lstStyle>
            <a:lvl1pPr marL="0" indent="0" algn="ctr">
              <a:buFont typeface="Arial" panose="020B0604020202020204" pitchFamily="34" charset="0"/>
              <a:buNone/>
              <a:defRPr sz="2800">
                <a:latin typeface="Tw Cen MT" panose="020B0602020104020603" pitchFamily="34" charset="0"/>
              </a:defRPr>
            </a:lvl1pPr>
            <a:lvl2pPr marL="700506" indent="0">
              <a:buNone/>
              <a:defRPr sz="2000"/>
            </a:lvl2pPr>
            <a:lvl3pPr marL="1401009" indent="0">
              <a:buNone/>
              <a:defRPr sz="1600"/>
            </a:lvl3pPr>
            <a:lvl4pPr marL="2101513" indent="0">
              <a:buNone/>
              <a:defRPr sz="1400"/>
            </a:lvl4pPr>
            <a:lvl5pPr marL="2802017" indent="0">
              <a:buNone/>
              <a:defRPr sz="1400"/>
            </a:lvl5pPr>
          </a:lstStyle>
          <a:p>
            <a:pPr lvl="0" rtl="0"/>
            <a:r>
              <a:rPr lang="en-GB" noProof="0"/>
              <a:t>Click to add text</a:t>
            </a:r>
          </a:p>
        </p:txBody>
      </p:sp>
      <p:sp>
        <p:nvSpPr>
          <p:cNvPr id="79" name="Text Placeholder 7">
            <a:extLst>
              <a:ext uri="{FF2B5EF4-FFF2-40B4-BE49-F238E27FC236}">
                <a16:creationId xmlns:a16="http://schemas.microsoft.com/office/drawing/2014/main" id="{38F14934-B6F1-4E2F-BB01-14326C770FB1}"/>
              </a:ext>
            </a:extLst>
          </p:cNvPr>
          <p:cNvSpPr>
            <a:spLocks noGrp="1"/>
          </p:cNvSpPr>
          <p:nvPr>
            <p:ph type="body" sz="quarter" idx="23" hasCustomPrompt="1"/>
          </p:nvPr>
        </p:nvSpPr>
        <p:spPr>
          <a:xfrm>
            <a:off x="1986022" y="12424944"/>
            <a:ext cx="4153597" cy="640080"/>
          </a:xfrm>
        </p:spPr>
        <p:txBody>
          <a:bodyPr rtlCol="0" anchor="ctr" anchorCtr="0">
            <a:noAutofit/>
          </a:bodyPr>
          <a:lstStyle>
            <a:lvl1pPr marL="0" indent="0" algn="ctr">
              <a:buFont typeface="Arial" panose="020B0604020202020204" pitchFamily="34" charset="0"/>
              <a:buNone/>
              <a:defRPr sz="2800">
                <a:latin typeface="Tw Cen MT" panose="020B0602020104020603" pitchFamily="34" charset="0"/>
              </a:defRPr>
            </a:lvl1pPr>
            <a:lvl2pPr marL="700506" indent="0">
              <a:buNone/>
              <a:defRPr sz="2000"/>
            </a:lvl2pPr>
            <a:lvl3pPr marL="1401009" indent="0">
              <a:buNone/>
              <a:defRPr sz="1600"/>
            </a:lvl3pPr>
            <a:lvl4pPr marL="2101513" indent="0">
              <a:buNone/>
              <a:defRPr sz="1400"/>
            </a:lvl4pPr>
            <a:lvl5pPr marL="2802017" indent="0">
              <a:buNone/>
              <a:defRPr sz="1400"/>
            </a:lvl5pPr>
          </a:lstStyle>
          <a:p>
            <a:pPr lvl="0" rtl="0"/>
            <a:r>
              <a:rPr lang="en-GB" noProof="0"/>
              <a:t>Click to add text</a:t>
            </a:r>
          </a:p>
        </p:txBody>
      </p:sp>
      <p:sp>
        <p:nvSpPr>
          <p:cNvPr id="80" name="Text Placeholder 7">
            <a:extLst>
              <a:ext uri="{FF2B5EF4-FFF2-40B4-BE49-F238E27FC236}">
                <a16:creationId xmlns:a16="http://schemas.microsoft.com/office/drawing/2014/main" id="{27A28279-8313-47C4-919A-6D9968719F84}"/>
              </a:ext>
            </a:extLst>
          </p:cNvPr>
          <p:cNvSpPr>
            <a:spLocks noGrp="1"/>
          </p:cNvSpPr>
          <p:nvPr>
            <p:ph type="body" sz="quarter" idx="25" hasCustomPrompt="1"/>
          </p:nvPr>
        </p:nvSpPr>
        <p:spPr>
          <a:xfrm>
            <a:off x="1977873" y="13112588"/>
            <a:ext cx="4153597" cy="640080"/>
          </a:xfrm>
        </p:spPr>
        <p:txBody>
          <a:bodyPr rtlCol="0" anchor="ctr" anchorCtr="0">
            <a:noAutofit/>
          </a:bodyPr>
          <a:lstStyle>
            <a:lvl1pPr marL="0" indent="0" algn="ctr">
              <a:buFont typeface="Arial" panose="020B0604020202020204" pitchFamily="34" charset="0"/>
              <a:buNone/>
              <a:defRPr sz="2800">
                <a:latin typeface="Tw Cen MT" panose="020B0602020104020603" pitchFamily="34" charset="0"/>
              </a:defRPr>
            </a:lvl1pPr>
            <a:lvl2pPr marL="700506" indent="0">
              <a:buNone/>
              <a:defRPr sz="2000"/>
            </a:lvl2pPr>
            <a:lvl3pPr marL="1401009" indent="0">
              <a:buNone/>
              <a:defRPr sz="1600"/>
            </a:lvl3pPr>
            <a:lvl4pPr marL="2101513" indent="0">
              <a:buNone/>
              <a:defRPr sz="1400"/>
            </a:lvl4pPr>
            <a:lvl5pPr marL="2802017" indent="0">
              <a:buNone/>
              <a:defRPr sz="1400"/>
            </a:lvl5pPr>
          </a:lstStyle>
          <a:p>
            <a:pPr lvl="0" rtl="0"/>
            <a:r>
              <a:rPr lang="en-GB" noProof="0"/>
              <a:t>Click to add text</a:t>
            </a:r>
          </a:p>
        </p:txBody>
      </p:sp>
      <p:sp>
        <p:nvSpPr>
          <p:cNvPr id="81" name="Text Placeholder 7">
            <a:extLst>
              <a:ext uri="{FF2B5EF4-FFF2-40B4-BE49-F238E27FC236}">
                <a16:creationId xmlns:a16="http://schemas.microsoft.com/office/drawing/2014/main" id="{E18BC60D-097A-43B3-9DD0-5BBA99264388}"/>
              </a:ext>
            </a:extLst>
          </p:cNvPr>
          <p:cNvSpPr>
            <a:spLocks noGrp="1"/>
          </p:cNvSpPr>
          <p:nvPr>
            <p:ph type="body" sz="quarter" idx="26" hasCustomPrompt="1"/>
          </p:nvPr>
        </p:nvSpPr>
        <p:spPr>
          <a:xfrm>
            <a:off x="1979287" y="8986724"/>
            <a:ext cx="4153597" cy="640080"/>
          </a:xfrm>
        </p:spPr>
        <p:txBody>
          <a:bodyPr rtlCol="0" anchor="ctr" anchorCtr="0">
            <a:noAutofit/>
          </a:bodyPr>
          <a:lstStyle>
            <a:lvl1pPr marL="0" indent="0" algn="ctr">
              <a:buFont typeface="Arial" panose="020B0604020202020204" pitchFamily="34" charset="0"/>
              <a:buNone/>
              <a:defRPr sz="2800">
                <a:latin typeface="Tw Cen MT" panose="020B0602020104020603" pitchFamily="34" charset="0"/>
              </a:defRPr>
            </a:lvl1pPr>
            <a:lvl2pPr marL="700506" indent="0">
              <a:buNone/>
              <a:defRPr sz="2000"/>
            </a:lvl2pPr>
            <a:lvl3pPr marL="1401009" indent="0">
              <a:buNone/>
              <a:defRPr sz="1600"/>
            </a:lvl3pPr>
            <a:lvl4pPr marL="2101513" indent="0">
              <a:buNone/>
              <a:defRPr sz="1400"/>
            </a:lvl4pPr>
            <a:lvl5pPr marL="2802017" indent="0">
              <a:buNone/>
              <a:defRPr sz="1400"/>
            </a:lvl5pPr>
          </a:lstStyle>
          <a:p>
            <a:pPr lvl="0" rtl="0"/>
            <a:r>
              <a:rPr lang="en-GB" noProof="0"/>
              <a:t>Click to add text</a:t>
            </a:r>
          </a:p>
        </p:txBody>
      </p:sp>
      <p:sp>
        <p:nvSpPr>
          <p:cNvPr id="82" name="Text Placeholder 5">
            <a:extLst>
              <a:ext uri="{FF2B5EF4-FFF2-40B4-BE49-F238E27FC236}">
                <a16:creationId xmlns:a16="http://schemas.microsoft.com/office/drawing/2014/main" id="{877CD166-19AA-44C2-B24A-A80A32B29533}"/>
              </a:ext>
            </a:extLst>
          </p:cNvPr>
          <p:cNvSpPr>
            <a:spLocks noGrp="1"/>
          </p:cNvSpPr>
          <p:nvPr>
            <p:ph type="body" sz="quarter" idx="11" hasCustomPrompt="1"/>
          </p:nvPr>
        </p:nvSpPr>
        <p:spPr>
          <a:xfrm>
            <a:off x="6385406" y="8979331"/>
            <a:ext cx="19317599" cy="640080"/>
          </a:xfrm>
        </p:spPr>
        <p:txBody>
          <a:bodyPr rtlCol="0" anchor="ctr" anchorCtr="0">
            <a:noAutofit/>
          </a:bodyPr>
          <a:lstStyle>
            <a:lvl1pPr marL="0" indent="0">
              <a:buFont typeface="Arial" panose="020B0604020202020204" pitchFamily="34" charset="0"/>
              <a:buNone/>
              <a:defRPr sz="3200">
                <a:latin typeface="Tw Cen MT" panose="020B0602020104020603" pitchFamily="34" charset="0"/>
              </a:defRPr>
            </a:lvl1pPr>
            <a:lvl2pPr marL="700506" indent="0">
              <a:buNone/>
              <a:defRPr sz="2800"/>
            </a:lvl2pPr>
            <a:lvl3pPr marL="1401009" indent="0">
              <a:buNone/>
              <a:defRPr sz="2000"/>
            </a:lvl3pPr>
            <a:lvl4pPr marL="2101513" indent="0">
              <a:buNone/>
              <a:defRPr sz="1800"/>
            </a:lvl4pPr>
            <a:lvl5pPr marL="2802017" indent="0">
              <a:buNone/>
              <a:defRPr sz="1800"/>
            </a:lvl5pPr>
          </a:lstStyle>
          <a:p>
            <a:pPr lvl="0" rtl="0"/>
            <a:r>
              <a:rPr lang="en-GB" noProof="0"/>
              <a:t>Edit Master text styles</a:t>
            </a:r>
          </a:p>
        </p:txBody>
      </p:sp>
    </p:spTree>
    <p:extLst>
      <p:ext uri="{BB962C8B-B14F-4D97-AF65-F5344CB8AC3E}">
        <p14:creationId xmlns:p14="http://schemas.microsoft.com/office/powerpoint/2010/main" val="2627257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Neighbourhood family picnic">
    <p:spTree>
      <p:nvGrpSpPr>
        <p:cNvPr id="1" name=""/>
        <p:cNvGrpSpPr/>
        <p:nvPr/>
      </p:nvGrpSpPr>
      <p:grpSpPr>
        <a:xfrm>
          <a:off x="0" y="0"/>
          <a:ext cx="0" cy="0"/>
          <a:chOff x="0" y="0"/>
          <a:chExt cx="0" cy="0"/>
        </a:xfrm>
      </p:grpSpPr>
      <p:pic>
        <p:nvPicPr>
          <p:cNvPr id="20" name="Graphic 19">
            <a:extLst>
              <a:ext uri="{FF2B5EF4-FFF2-40B4-BE49-F238E27FC236}">
                <a16:creationId xmlns:a16="http://schemas.microsoft.com/office/drawing/2014/main" id="{FEBEC73D-FB42-43E5-B858-99968EFF3384}"/>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3777" r="34147"/>
          <a:stretch/>
        </p:blipFill>
        <p:spPr>
          <a:xfrm>
            <a:off x="0" y="1915596"/>
            <a:ext cx="27635200" cy="13992386"/>
          </a:xfrm>
          <a:prstGeom prst="rect">
            <a:avLst/>
          </a:prstGeom>
        </p:spPr>
      </p:pic>
      <p:sp>
        <p:nvSpPr>
          <p:cNvPr id="2" name="Title 1">
            <a:extLst>
              <a:ext uri="{FF2B5EF4-FFF2-40B4-BE49-F238E27FC236}">
                <a16:creationId xmlns:a16="http://schemas.microsoft.com/office/drawing/2014/main" id="{3C6B472F-B019-4B58-B08E-6477CAF8CC54}"/>
              </a:ext>
            </a:extLst>
          </p:cNvPr>
          <p:cNvSpPr>
            <a:spLocks noGrp="1"/>
          </p:cNvSpPr>
          <p:nvPr>
            <p:ph type="title" hasCustomPrompt="1"/>
          </p:nvPr>
        </p:nvSpPr>
        <p:spPr>
          <a:xfrm rot="16200000">
            <a:off x="-985599" y="5495652"/>
            <a:ext cx="8914023" cy="3130758"/>
          </a:xfrm>
        </p:spPr>
        <p:txBody>
          <a:bodyPr rtlCol="0">
            <a:noAutofit/>
          </a:bodyPr>
          <a:lstStyle>
            <a:lvl1pPr algn="ctr">
              <a:defRPr sz="3200" b="1" cap="all" baseline="0">
                <a:solidFill>
                  <a:schemeClr val="accent3"/>
                </a:solidFill>
                <a:latin typeface="Verdana" panose="020B0604030504040204" pitchFamily="34" charset="0"/>
                <a:ea typeface="Verdana" panose="020B0604030504040204" pitchFamily="34" charset="0"/>
              </a:defRPr>
            </a:lvl1pPr>
          </a:lstStyle>
          <a:p>
            <a:pPr rtl="0"/>
            <a:r>
              <a:rPr lang="en-GB" noProof="0"/>
              <a:t>CLICK TO EDIT MASTER TITLE STYLE</a:t>
            </a:r>
          </a:p>
        </p:txBody>
      </p:sp>
      <p:grpSp>
        <p:nvGrpSpPr>
          <p:cNvPr id="6" name="Group 5" descr="partial circular shapes in the form of a c">
            <a:extLst>
              <a:ext uri="{FF2B5EF4-FFF2-40B4-BE49-F238E27FC236}">
                <a16:creationId xmlns:a16="http://schemas.microsoft.com/office/drawing/2014/main" id="{D75EE4BF-DFDF-4605-8203-C5433F937701}"/>
              </a:ext>
            </a:extLst>
          </p:cNvPr>
          <p:cNvGrpSpPr/>
          <p:nvPr userDrawn="1"/>
        </p:nvGrpSpPr>
        <p:grpSpPr>
          <a:xfrm>
            <a:off x="1673994" y="12060235"/>
            <a:ext cx="5888182" cy="2139950"/>
            <a:chOff x="2355850" y="401638"/>
            <a:chExt cx="2143125" cy="2139950"/>
          </a:xfrm>
        </p:grpSpPr>
        <p:sp>
          <p:nvSpPr>
            <p:cNvPr id="7" name="Freeform 31">
              <a:extLst>
                <a:ext uri="{FF2B5EF4-FFF2-40B4-BE49-F238E27FC236}">
                  <a16:creationId xmlns:a16="http://schemas.microsoft.com/office/drawing/2014/main" id="{7DDBDF32-1E8D-41A3-9EEA-6F767D3F39C3}"/>
                </a:ext>
              </a:extLst>
            </p:cNvPr>
            <p:cNvSpPr>
              <a:spLocks/>
            </p:cNvSpPr>
            <p:nvPr userDrawn="1"/>
          </p:nvSpPr>
          <p:spPr bwMode="auto">
            <a:xfrm>
              <a:off x="2355850" y="401638"/>
              <a:ext cx="2143125" cy="2139950"/>
            </a:xfrm>
            <a:custGeom>
              <a:avLst/>
              <a:gdLst>
                <a:gd name="T0" fmla="*/ 338 w 677"/>
                <a:gd name="T1" fmla="*/ 676 h 676"/>
                <a:gd name="T2" fmla="*/ 0 w 677"/>
                <a:gd name="T3" fmla="*/ 338 h 676"/>
                <a:gd name="T4" fmla="*/ 338 w 677"/>
                <a:gd name="T5" fmla="*/ 0 h 676"/>
                <a:gd name="T6" fmla="*/ 338 w 677"/>
                <a:gd name="T7" fmla="*/ 40 h 676"/>
                <a:gd name="T8" fmla="*/ 40 w 677"/>
                <a:gd name="T9" fmla="*/ 338 h 676"/>
                <a:gd name="T10" fmla="*/ 338 w 677"/>
                <a:gd name="T11" fmla="*/ 636 h 676"/>
                <a:gd name="T12" fmla="*/ 637 w 677"/>
                <a:gd name="T13" fmla="*/ 338 h 676"/>
                <a:gd name="T14" fmla="*/ 677 w 677"/>
                <a:gd name="T15" fmla="*/ 338 h 676"/>
                <a:gd name="T16" fmla="*/ 338 w 677"/>
                <a:gd name="T17" fmla="*/ 676 h 6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77" h="676">
                  <a:moveTo>
                    <a:pt x="338" y="676"/>
                  </a:moveTo>
                  <a:cubicBezTo>
                    <a:pt x="152" y="676"/>
                    <a:pt x="0" y="525"/>
                    <a:pt x="0" y="338"/>
                  </a:cubicBezTo>
                  <a:cubicBezTo>
                    <a:pt x="0" y="152"/>
                    <a:pt x="152" y="0"/>
                    <a:pt x="338" y="0"/>
                  </a:cubicBezTo>
                  <a:cubicBezTo>
                    <a:pt x="338" y="40"/>
                    <a:pt x="338" y="40"/>
                    <a:pt x="338" y="40"/>
                  </a:cubicBezTo>
                  <a:cubicBezTo>
                    <a:pt x="174" y="40"/>
                    <a:pt x="40" y="174"/>
                    <a:pt x="40" y="338"/>
                  </a:cubicBezTo>
                  <a:cubicBezTo>
                    <a:pt x="40" y="503"/>
                    <a:pt x="174" y="636"/>
                    <a:pt x="338" y="636"/>
                  </a:cubicBezTo>
                  <a:cubicBezTo>
                    <a:pt x="503" y="636"/>
                    <a:pt x="637" y="503"/>
                    <a:pt x="637" y="338"/>
                  </a:cubicBezTo>
                  <a:cubicBezTo>
                    <a:pt x="677" y="338"/>
                    <a:pt x="677" y="338"/>
                    <a:pt x="677" y="338"/>
                  </a:cubicBezTo>
                  <a:cubicBezTo>
                    <a:pt x="677" y="525"/>
                    <a:pt x="525" y="676"/>
                    <a:pt x="338" y="676"/>
                  </a:cubicBez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a:p>
          </p:txBody>
        </p:sp>
        <p:sp>
          <p:nvSpPr>
            <p:cNvPr id="8" name="Freeform 6">
              <a:extLst>
                <a:ext uri="{FF2B5EF4-FFF2-40B4-BE49-F238E27FC236}">
                  <a16:creationId xmlns:a16="http://schemas.microsoft.com/office/drawing/2014/main" id="{1CEE930F-599C-4D44-AC8D-606F51E8C29C}"/>
                </a:ext>
              </a:extLst>
            </p:cNvPr>
            <p:cNvSpPr>
              <a:spLocks/>
            </p:cNvSpPr>
            <p:nvPr userDrawn="1"/>
          </p:nvSpPr>
          <p:spPr bwMode="auto">
            <a:xfrm>
              <a:off x="2817000" y="847982"/>
              <a:ext cx="612000" cy="612000"/>
            </a:xfrm>
            <a:custGeom>
              <a:avLst/>
              <a:gdLst>
                <a:gd name="T0" fmla="*/ 40 w 192"/>
                <a:gd name="T1" fmla="*/ 192 h 192"/>
                <a:gd name="T2" fmla="*/ 0 w 192"/>
                <a:gd name="T3" fmla="*/ 192 h 192"/>
                <a:gd name="T4" fmla="*/ 192 w 192"/>
                <a:gd name="T5" fmla="*/ 0 h 192"/>
                <a:gd name="T6" fmla="*/ 192 w 192"/>
                <a:gd name="T7" fmla="*/ 40 h 192"/>
                <a:gd name="T8" fmla="*/ 40 w 192"/>
                <a:gd name="T9" fmla="*/ 192 h 192"/>
              </a:gdLst>
              <a:ahLst/>
              <a:cxnLst>
                <a:cxn ang="0">
                  <a:pos x="T0" y="T1"/>
                </a:cxn>
                <a:cxn ang="0">
                  <a:pos x="T2" y="T3"/>
                </a:cxn>
                <a:cxn ang="0">
                  <a:pos x="T4" y="T5"/>
                </a:cxn>
                <a:cxn ang="0">
                  <a:pos x="T6" y="T7"/>
                </a:cxn>
                <a:cxn ang="0">
                  <a:pos x="T8" y="T9"/>
                </a:cxn>
              </a:cxnLst>
              <a:rect l="0" t="0" r="r" b="b"/>
              <a:pathLst>
                <a:path w="192" h="192">
                  <a:moveTo>
                    <a:pt x="40" y="192"/>
                  </a:moveTo>
                  <a:cubicBezTo>
                    <a:pt x="0" y="192"/>
                    <a:pt x="0" y="192"/>
                    <a:pt x="0" y="192"/>
                  </a:cubicBezTo>
                  <a:cubicBezTo>
                    <a:pt x="0" y="86"/>
                    <a:pt x="86" y="0"/>
                    <a:pt x="192" y="0"/>
                  </a:cubicBezTo>
                  <a:cubicBezTo>
                    <a:pt x="192" y="40"/>
                    <a:pt x="192" y="40"/>
                    <a:pt x="192" y="40"/>
                  </a:cubicBezTo>
                  <a:cubicBezTo>
                    <a:pt x="108" y="40"/>
                    <a:pt x="40" y="108"/>
                    <a:pt x="40" y="192"/>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a:p>
          </p:txBody>
        </p:sp>
        <p:sp>
          <p:nvSpPr>
            <p:cNvPr id="9" name="Freeform 35">
              <a:extLst>
                <a:ext uri="{FF2B5EF4-FFF2-40B4-BE49-F238E27FC236}">
                  <a16:creationId xmlns:a16="http://schemas.microsoft.com/office/drawing/2014/main" id="{CEA30D1B-95BF-47FD-B08C-75CB1AE4DAAA}"/>
                </a:ext>
              </a:extLst>
            </p:cNvPr>
            <p:cNvSpPr>
              <a:spLocks/>
            </p:cNvSpPr>
            <p:nvPr userDrawn="1"/>
          </p:nvSpPr>
          <p:spPr bwMode="auto">
            <a:xfrm>
              <a:off x="2506663" y="552450"/>
              <a:ext cx="919162" cy="1838325"/>
            </a:xfrm>
            <a:custGeom>
              <a:avLst/>
              <a:gdLst>
                <a:gd name="T0" fmla="*/ 290 w 290"/>
                <a:gd name="T1" fmla="*/ 580 h 580"/>
                <a:gd name="T2" fmla="*/ 0 w 290"/>
                <a:gd name="T3" fmla="*/ 290 h 580"/>
                <a:gd name="T4" fmla="*/ 290 w 290"/>
                <a:gd name="T5" fmla="*/ 0 h 580"/>
                <a:gd name="T6" fmla="*/ 290 w 290"/>
                <a:gd name="T7" fmla="*/ 40 h 580"/>
                <a:gd name="T8" fmla="*/ 40 w 290"/>
                <a:gd name="T9" fmla="*/ 290 h 580"/>
                <a:gd name="T10" fmla="*/ 290 w 290"/>
                <a:gd name="T11" fmla="*/ 540 h 580"/>
                <a:gd name="T12" fmla="*/ 290 w 290"/>
                <a:gd name="T13" fmla="*/ 580 h 580"/>
              </a:gdLst>
              <a:ahLst/>
              <a:cxnLst>
                <a:cxn ang="0">
                  <a:pos x="T0" y="T1"/>
                </a:cxn>
                <a:cxn ang="0">
                  <a:pos x="T2" y="T3"/>
                </a:cxn>
                <a:cxn ang="0">
                  <a:pos x="T4" y="T5"/>
                </a:cxn>
                <a:cxn ang="0">
                  <a:pos x="T6" y="T7"/>
                </a:cxn>
                <a:cxn ang="0">
                  <a:pos x="T8" y="T9"/>
                </a:cxn>
                <a:cxn ang="0">
                  <a:pos x="T10" y="T11"/>
                </a:cxn>
                <a:cxn ang="0">
                  <a:pos x="T12" y="T13"/>
                </a:cxn>
              </a:cxnLst>
              <a:rect l="0" t="0" r="r" b="b"/>
              <a:pathLst>
                <a:path w="290" h="580">
                  <a:moveTo>
                    <a:pt x="290" y="580"/>
                  </a:moveTo>
                  <a:cubicBezTo>
                    <a:pt x="131" y="580"/>
                    <a:pt x="0" y="450"/>
                    <a:pt x="0" y="290"/>
                  </a:cubicBezTo>
                  <a:cubicBezTo>
                    <a:pt x="0" y="130"/>
                    <a:pt x="131" y="0"/>
                    <a:pt x="290" y="0"/>
                  </a:cubicBezTo>
                  <a:cubicBezTo>
                    <a:pt x="290" y="40"/>
                    <a:pt x="290" y="40"/>
                    <a:pt x="290" y="40"/>
                  </a:cubicBezTo>
                  <a:cubicBezTo>
                    <a:pt x="153" y="40"/>
                    <a:pt x="40" y="152"/>
                    <a:pt x="40" y="290"/>
                  </a:cubicBezTo>
                  <a:cubicBezTo>
                    <a:pt x="40" y="428"/>
                    <a:pt x="153" y="540"/>
                    <a:pt x="290" y="540"/>
                  </a:cubicBezTo>
                  <a:lnTo>
                    <a:pt x="290" y="580"/>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a:p>
          </p:txBody>
        </p:sp>
        <p:sp>
          <p:nvSpPr>
            <p:cNvPr id="10" name="Freeform 39">
              <a:extLst>
                <a:ext uri="{FF2B5EF4-FFF2-40B4-BE49-F238E27FC236}">
                  <a16:creationId xmlns:a16="http://schemas.microsoft.com/office/drawing/2014/main" id="{7F9A87BC-FE75-4BEF-9160-0721ECD5B255}"/>
                </a:ext>
              </a:extLst>
            </p:cNvPr>
            <p:cNvSpPr>
              <a:spLocks/>
            </p:cNvSpPr>
            <p:nvPr userDrawn="1"/>
          </p:nvSpPr>
          <p:spPr bwMode="auto">
            <a:xfrm>
              <a:off x="2665413" y="701675"/>
              <a:ext cx="1533525" cy="1533525"/>
            </a:xfrm>
            <a:custGeom>
              <a:avLst/>
              <a:gdLst>
                <a:gd name="T0" fmla="*/ 241 w 483"/>
                <a:gd name="T1" fmla="*/ 483 h 483"/>
                <a:gd name="T2" fmla="*/ 0 w 483"/>
                <a:gd name="T3" fmla="*/ 241 h 483"/>
                <a:gd name="T4" fmla="*/ 241 w 483"/>
                <a:gd name="T5" fmla="*/ 0 h 483"/>
                <a:gd name="T6" fmla="*/ 241 w 483"/>
                <a:gd name="T7" fmla="*/ 40 h 483"/>
                <a:gd name="T8" fmla="*/ 40 w 483"/>
                <a:gd name="T9" fmla="*/ 241 h 483"/>
                <a:gd name="T10" fmla="*/ 241 w 483"/>
                <a:gd name="T11" fmla="*/ 443 h 483"/>
                <a:gd name="T12" fmla="*/ 443 w 483"/>
                <a:gd name="T13" fmla="*/ 241 h 483"/>
                <a:gd name="T14" fmla="*/ 483 w 483"/>
                <a:gd name="T15" fmla="*/ 241 h 483"/>
                <a:gd name="T16" fmla="*/ 241 w 483"/>
                <a:gd name="T17" fmla="*/ 483 h 4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83" h="483">
                  <a:moveTo>
                    <a:pt x="241" y="483"/>
                  </a:moveTo>
                  <a:cubicBezTo>
                    <a:pt x="108" y="483"/>
                    <a:pt x="0" y="374"/>
                    <a:pt x="0" y="241"/>
                  </a:cubicBezTo>
                  <a:cubicBezTo>
                    <a:pt x="0" y="108"/>
                    <a:pt x="108" y="0"/>
                    <a:pt x="241" y="0"/>
                  </a:cubicBezTo>
                  <a:cubicBezTo>
                    <a:pt x="241" y="40"/>
                    <a:pt x="241" y="40"/>
                    <a:pt x="241" y="40"/>
                  </a:cubicBezTo>
                  <a:cubicBezTo>
                    <a:pt x="131" y="40"/>
                    <a:pt x="40" y="130"/>
                    <a:pt x="40" y="241"/>
                  </a:cubicBezTo>
                  <a:cubicBezTo>
                    <a:pt x="40" y="352"/>
                    <a:pt x="131" y="443"/>
                    <a:pt x="241" y="443"/>
                  </a:cubicBezTo>
                  <a:cubicBezTo>
                    <a:pt x="352" y="443"/>
                    <a:pt x="443" y="352"/>
                    <a:pt x="443" y="241"/>
                  </a:cubicBezTo>
                  <a:cubicBezTo>
                    <a:pt x="483" y="241"/>
                    <a:pt x="483" y="241"/>
                    <a:pt x="483" y="241"/>
                  </a:cubicBezTo>
                  <a:cubicBezTo>
                    <a:pt x="483" y="374"/>
                    <a:pt x="375" y="483"/>
                    <a:pt x="241" y="483"/>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a:p>
          </p:txBody>
        </p:sp>
      </p:grpSp>
      <p:grpSp>
        <p:nvGrpSpPr>
          <p:cNvPr id="11" name="Group 10" descr="partial circular shapes in the form of a c">
            <a:extLst>
              <a:ext uri="{FF2B5EF4-FFF2-40B4-BE49-F238E27FC236}">
                <a16:creationId xmlns:a16="http://schemas.microsoft.com/office/drawing/2014/main" id="{96BCA1E3-B804-459E-8075-686EF34CE942}"/>
              </a:ext>
            </a:extLst>
          </p:cNvPr>
          <p:cNvGrpSpPr/>
          <p:nvPr userDrawn="1"/>
        </p:nvGrpSpPr>
        <p:grpSpPr>
          <a:xfrm rot="10800000">
            <a:off x="20138455" y="1382196"/>
            <a:ext cx="5888182" cy="2139950"/>
            <a:chOff x="2355850" y="401638"/>
            <a:chExt cx="2143125" cy="2139950"/>
          </a:xfrm>
        </p:grpSpPr>
        <p:sp>
          <p:nvSpPr>
            <p:cNvPr id="12" name="Freeform 31">
              <a:extLst>
                <a:ext uri="{FF2B5EF4-FFF2-40B4-BE49-F238E27FC236}">
                  <a16:creationId xmlns:a16="http://schemas.microsoft.com/office/drawing/2014/main" id="{8A90C78D-23C0-4334-8555-640475912021}"/>
                </a:ext>
              </a:extLst>
            </p:cNvPr>
            <p:cNvSpPr>
              <a:spLocks/>
            </p:cNvSpPr>
            <p:nvPr userDrawn="1"/>
          </p:nvSpPr>
          <p:spPr bwMode="auto">
            <a:xfrm>
              <a:off x="2355850" y="401638"/>
              <a:ext cx="2143125" cy="2139950"/>
            </a:xfrm>
            <a:custGeom>
              <a:avLst/>
              <a:gdLst>
                <a:gd name="T0" fmla="*/ 338 w 677"/>
                <a:gd name="T1" fmla="*/ 676 h 676"/>
                <a:gd name="T2" fmla="*/ 0 w 677"/>
                <a:gd name="T3" fmla="*/ 338 h 676"/>
                <a:gd name="T4" fmla="*/ 338 w 677"/>
                <a:gd name="T5" fmla="*/ 0 h 676"/>
                <a:gd name="T6" fmla="*/ 338 w 677"/>
                <a:gd name="T7" fmla="*/ 40 h 676"/>
                <a:gd name="T8" fmla="*/ 40 w 677"/>
                <a:gd name="T9" fmla="*/ 338 h 676"/>
                <a:gd name="T10" fmla="*/ 338 w 677"/>
                <a:gd name="T11" fmla="*/ 636 h 676"/>
                <a:gd name="T12" fmla="*/ 637 w 677"/>
                <a:gd name="T13" fmla="*/ 338 h 676"/>
                <a:gd name="T14" fmla="*/ 677 w 677"/>
                <a:gd name="T15" fmla="*/ 338 h 676"/>
                <a:gd name="T16" fmla="*/ 338 w 677"/>
                <a:gd name="T17" fmla="*/ 676 h 6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77" h="676">
                  <a:moveTo>
                    <a:pt x="338" y="676"/>
                  </a:moveTo>
                  <a:cubicBezTo>
                    <a:pt x="152" y="676"/>
                    <a:pt x="0" y="525"/>
                    <a:pt x="0" y="338"/>
                  </a:cubicBezTo>
                  <a:cubicBezTo>
                    <a:pt x="0" y="152"/>
                    <a:pt x="152" y="0"/>
                    <a:pt x="338" y="0"/>
                  </a:cubicBezTo>
                  <a:cubicBezTo>
                    <a:pt x="338" y="40"/>
                    <a:pt x="338" y="40"/>
                    <a:pt x="338" y="40"/>
                  </a:cubicBezTo>
                  <a:cubicBezTo>
                    <a:pt x="174" y="40"/>
                    <a:pt x="40" y="174"/>
                    <a:pt x="40" y="338"/>
                  </a:cubicBezTo>
                  <a:cubicBezTo>
                    <a:pt x="40" y="503"/>
                    <a:pt x="174" y="636"/>
                    <a:pt x="338" y="636"/>
                  </a:cubicBezTo>
                  <a:cubicBezTo>
                    <a:pt x="503" y="636"/>
                    <a:pt x="637" y="503"/>
                    <a:pt x="637" y="338"/>
                  </a:cubicBezTo>
                  <a:cubicBezTo>
                    <a:pt x="677" y="338"/>
                    <a:pt x="677" y="338"/>
                    <a:pt x="677" y="338"/>
                  </a:cubicBezTo>
                  <a:cubicBezTo>
                    <a:pt x="677" y="525"/>
                    <a:pt x="525" y="676"/>
                    <a:pt x="338" y="676"/>
                  </a:cubicBez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a:p>
          </p:txBody>
        </p:sp>
        <p:sp>
          <p:nvSpPr>
            <p:cNvPr id="13" name="Freeform 6">
              <a:extLst>
                <a:ext uri="{FF2B5EF4-FFF2-40B4-BE49-F238E27FC236}">
                  <a16:creationId xmlns:a16="http://schemas.microsoft.com/office/drawing/2014/main" id="{6F89636D-717C-4D4F-98F8-0FDBCA5D1A9F}"/>
                </a:ext>
              </a:extLst>
            </p:cNvPr>
            <p:cNvSpPr>
              <a:spLocks/>
            </p:cNvSpPr>
            <p:nvPr userDrawn="1"/>
          </p:nvSpPr>
          <p:spPr bwMode="auto">
            <a:xfrm>
              <a:off x="2817000" y="847982"/>
              <a:ext cx="612000" cy="612000"/>
            </a:xfrm>
            <a:custGeom>
              <a:avLst/>
              <a:gdLst>
                <a:gd name="T0" fmla="*/ 40 w 192"/>
                <a:gd name="T1" fmla="*/ 192 h 192"/>
                <a:gd name="T2" fmla="*/ 0 w 192"/>
                <a:gd name="T3" fmla="*/ 192 h 192"/>
                <a:gd name="T4" fmla="*/ 192 w 192"/>
                <a:gd name="T5" fmla="*/ 0 h 192"/>
                <a:gd name="T6" fmla="*/ 192 w 192"/>
                <a:gd name="T7" fmla="*/ 40 h 192"/>
                <a:gd name="T8" fmla="*/ 40 w 192"/>
                <a:gd name="T9" fmla="*/ 192 h 192"/>
              </a:gdLst>
              <a:ahLst/>
              <a:cxnLst>
                <a:cxn ang="0">
                  <a:pos x="T0" y="T1"/>
                </a:cxn>
                <a:cxn ang="0">
                  <a:pos x="T2" y="T3"/>
                </a:cxn>
                <a:cxn ang="0">
                  <a:pos x="T4" y="T5"/>
                </a:cxn>
                <a:cxn ang="0">
                  <a:pos x="T6" y="T7"/>
                </a:cxn>
                <a:cxn ang="0">
                  <a:pos x="T8" y="T9"/>
                </a:cxn>
              </a:cxnLst>
              <a:rect l="0" t="0" r="r" b="b"/>
              <a:pathLst>
                <a:path w="192" h="192">
                  <a:moveTo>
                    <a:pt x="40" y="192"/>
                  </a:moveTo>
                  <a:cubicBezTo>
                    <a:pt x="0" y="192"/>
                    <a:pt x="0" y="192"/>
                    <a:pt x="0" y="192"/>
                  </a:cubicBezTo>
                  <a:cubicBezTo>
                    <a:pt x="0" y="86"/>
                    <a:pt x="86" y="0"/>
                    <a:pt x="192" y="0"/>
                  </a:cubicBezTo>
                  <a:cubicBezTo>
                    <a:pt x="192" y="40"/>
                    <a:pt x="192" y="40"/>
                    <a:pt x="192" y="40"/>
                  </a:cubicBezTo>
                  <a:cubicBezTo>
                    <a:pt x="108" y="40"/>
                    <a:pt x="40" y="108"/>
                    <a:pt x="40" y="192"/>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a:p>
          </p:txBody>
        </p:sp>
        <p:sp>
          <p:nvSpPr>
            <p:cNvPr id="14" name="Freeform 35">
              <a:extLst>
                <a:ext uri="{FF2B5EF4-FFF2-40B4-BE49-F238E27FC236}">
                  <a16:creationId xmlns:a16="http://schemas.microsoft.com/office/drawing/2014/main" id="{68450BAC-50E4-4606-9F3F-730EB39A936D}"/>
                </a:ext>
              </a:extLst>
            </p:cNvPr>
            <p:cNvSpPr>
              <a:spLocks/>
            </p:cNvSpPr>
            <p:nvPr userDrawn="1"/>
          </p:nvSpPr>
          <p:spPr bwMode="auto">
            <a:xfrm>
              <a:off x="2506663" y="552450"/>
              <a:ext cx="919162" cy="1838325"/>
            </a:xfrm>
            <a:custGeom>
              <a:avLst/>
              <a:gdLst>
                <a:gd name="T0" fmla="*/ 290 w 290"/>
                <a:gd name="T1" fmla="*/ 580 h 580"/>
                <a:gd name="T2" fmla="*/ 0 w 290"/>
                <a:gd name="T3" fmla="*/ 290 h 580"/>
                <a:gd name="T4" fmla="*/ 290 w 290"/>
                <a:gd name="T5" fmla="*/ 0 h 580"/>
                <a:gd name="T6" fmla="*/ 290 w 290"/>
                <a:gd name="T7" fmla="*/ 40 h 580"/>
                <a:gd name="T8" fmla="*/ 40 w 290"/>
                <a:gd name="T9" fmla="*/ 290 h 580"/>
                <a:gd name="T10" fmla="*/ 290 w 290"/>
                <a:gd name="T11" fmla="*/ 540 h 580"/>
                <a:gd name="T12" fmla="*/ 290 w 290"/>
                <a:gd name="T13" fmla="*/ 580 h 580"/>
              </a:gdLst>
              <a:ahLst/>
              <a:cxnLst>
                <a:cxn ang="0">
                  <a:pos x="T0" y="T1"/>
                </a:cxn>
                <a:cxn ang="0">
                  <a:pos x="T2" y="T3"/>
                </a:cxn>
                <a:cxn ang="0">
                  <a:pos x="T4" y="T5"/>
                </a:cxn>
                <a:cxn ang="0">
                  <a:pos x="T6" y="T7"/>
                </a:cxn>
                <a:cxn ang="0">
                  <a:pos x="T8" y="T9"/>
                </a:cxn>
                <a:cxn ang="0">
                  <a:pos x="T10" y="T11"/>
                </a:cxn>
                <a:cxn ang="0">
                  <a:pos x="T12" y="T13"/>
                </a:cxn>
              </a:cxnLst>
              <a:rect l="0" t="0" r="r" b="b"/>
              <a:pathLst>
                <a:path w="290" h="580">
                  <a:moveTo>
                    <a:pt x="290" y="580"/>
                  </a:moveTo>
                  <a:cubicBezTo>
                    <a:pt x="131" y="580"/>
                    <a:pt x="0" y="450"/>
                    <a:pt x="0" y="290"/>
                  </a:cubicBezTo>
                  <a:cubicBezTo>
                    <a:pt x="0" y="130"/>
                    <a:pt x="131" y="0"/>
                    <a:pt x="290" y="0"/>
                  </a:cubicBezTo>
                  <a:cubicBezTo>
                    <a:pt x="290" y="40"/>
                    <a:pt x="290" y="40"/>
                    <a:pt x="290" y="40"/>
                  </a:cubicBezTo>
                  <a:cubicBezTo>
                    <a:pt x="153" y="40"/>
                    <a:pt x="40" y="152"/>
                    <a:pt x="40" y="290"/>
                  </a:cubicBezTo>
                  <a:cubicBezTo>
                    <a:pt x="40" y="428"/>
                    <a:pt x="153" y="540"/>
                    <a:pt x="290" y="540"/>
                  </a:cubicBezTo>
                  <a:lnTo>
                    <a:pt x="290" y="580"/>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a:p>
          </p:txBody>
        </p:sp>
        <p:sp>
          <p:nvSpPr>
            <p:cNvPr id="15" name="Freeform 39">
              <a:extLst>
                <a:ext uri="{FF2B5EF4-FFF2-40B4-BE49-F238E27FC236}">
                  <a16:creationId xmlns:a16="http://schemas.microsoft.com/office/drawing/2014/main" id="{BD9A7EFA-4457-4827-8F06-B7902F42A9D1}"/>
                </a:ext>
              </a:extLst>
            </p:cNvPr>
            <p:cNvSpPr>
              <a:spLocks/>
            </p:cNvSpPr>
            <p:nvPr userDrawn="1"/>
          </p:nvSpPr>
          <p:spPr bwMode="auto">
            <a:xfrm>
              <a:off x="2665413" y="701675"/>
              <a:ext cx="1533525" cy="1533525"/>
            </a:xfrm>
            <a:custGeom>
              <a:avLst/>
              <a:gdLst>
                <a:gd name="T0" fmla="*/ 241 w 483"/>
                <a:gd name="T1" fmla="*/ 483 h 483"/>
                <a:gd name="T2" fmla="*/ 0 w 483"/>
                <a:gd name="T3" fmla="*/ 241 h 483"/>
                <a:gd name="T4" fmla="*/ 241 w 483"/>
                <a:gd name="T5" fmla="*/ 0 h 483"/>
                <a:gd name="T6" fmla="*/ 241 w 483"/>
                <a:gd name="T7" fmla="*/ 40 h 483"/>
                <a:gd name="T8" fmla="*/ 40 w 483"/>
                <a:gd name="T9" fmla="*/ 241 h 483"/>
                <a:gd name="T10" fmla="*/ 241 w 483"/>
                <a:gd name="T11" fmla="*/ 443 h 483"/>
                <a:gd name="T12" fmla="*/ 443 w 483"/>
                <a:gd name="T13" fmla="*/ 241 h 483"/>
                <a:gd name="T14" fmla="*/ 483 w 483"/>
                <a:gd name="T15" fmla="*/ 241 h 483"/>
                <a:gd name="T16" fmla="*/ 241 w 483"/>
                <a:gd name="T17" fmla="*/ 483 h 4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83" h="483">
                  <a:moveTo>
                    <a:pt x="241" y="483"/>
                  </a:moveTo>
                  <a:cubicBezTo>
                    <a:pt x="108" y="483"/>
                    <a:pt x="0" y="374"/>
                    <a:pt x="0" y="241"/>
                  </a:cubicBezTo>
                  <a:cubicBezTo>
                    <a:pt x="0" y="108"/>
                    <a:pt x="108" y="0"/>
                    <a:pt x="241" y="0"/>
                  </a:cubicBezTo>
                  <a:cubicBezTo>
                    <a:pt x="241" y="40"/>
                    <a:pt x="241" y="40"/>
                    <a:pt x="241" y="40"/>
                  </a:cubicBezTo>
                  <a:cubicBezTo>
                    <a:pt x="131" y="40"/>
                    <a:pt x="40" y="130"/>
                    <a:pt x="40" y="241"/>
                  </a:cubicBezTo>
                  <a:cubicBezTo>
                    <a:pt x="40" y="352"/>
                    <a:pt x="131" y="443"/>
                    <a:pt x="241" y="443"/>
                  </a:cubicBezTo>
                  <a:cubicBezTo>
                    <a:pt x="352" y="443"/>
                    <a:pt x="443" y="352"/>
                    <a:pt x="443" y="241"/>
                  </a:cubicBezTo>
                  <a:cubicBezTo>
                    <a:pt x="483" y="241"/>
                    <a:pt x="483" y="241"/>
                    <a:pt x="483" y="241"/>
                  </a:cubicBezTo>
                  <a:cubicBezTo>
                    <a:pt x="483" y="374"/>
                    <a:pt x="375" y="483"/>
                    <a:pt x="241" y="483"/>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a:p>
          </p:txBody>
        </p:sp>
      </p:grpSp>
      <p:grpSp>
        <p:nvGrpSpPr>
          <p:cNvPr id="26" name="Group 25">
            <a:extLst>
              <a:ext uri="{FF2B5EF4-FFF2-40B4-BE49-F238E27FC236}">
                <a16:creationId xmlns:a16="http://schemas.microsoft.com/office/drawing/2014/main" id="{ECCB06CA-FA06-42B1-B7A2-6363E73A158C}"/>
              </a:ext>
            </a:extLst>
          </p:cNvPr>
          <p:cNvGrpSpPr/>
          <p:nvPr userDrawn="1"/>
        </p:nvGrpSpPr>
        <p:grpSpPr>
          <a:xfrm>
            <a:off x="5036800" y="2590764"/>
            <a:ext cx="17586036" cy="10413753"/>
            <a:chOff x="1833247" y="4978386"/>
            <a:chExt cx="6400800" cy="7174995"/>
          </a:xfrm>
        </p:grpSpPr>
        <p:cxnSp>
          <p:nvCxnSpPr>
            <p:cNvPr id="19" name="Straight Connector 18">
              <a:extLst>
                <a:ext uri="{FF2B5EF4-FFF2-40B4-BE49-F238E27FC236}">
                  <a16:creationId xmlns:a16="http://schemas.microsoft.com/office/drawing/2014/main" id="{285ABB4C-D75E-420A-9E98-C3CD0E66BAE2}"/>
                </a:ext>
              </a:extLst>
            </p:cNvPr>
            <p:cNvCxnSpPr/>
            <p:nvPr userDrawn="1"/>
          </p:nvCxnSpPr>
          <p:spPr>
            <a:xfrm flipV="1">
              <a:off x="8225154" y="4978386"/>
              <a:ext cx="0" cy="7132144"/>
            </a:xfrm>
            <a:prstGeom prst="line">
              <a:avLst/>
            </a:prstGeom>
            <a:ln w="57150" cap="sq"/>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FBE6AC4-3D91-4FC9-B6E0-A03C6776A7F9}"/>
                </a:ext>
              </a:extLst>
            </p:cNvPr>
            <p:cNvCxnSpPr/>
            <p:nvPr userDrawn="1"/>
          </p:nvCxnSpPr>
          <p:spPr>
            <a:xfrm flipH="1">
              <a:off x="1833247" y="4978400"/>
              <a:ext cx="6391907" cy="0"/>
            </a:xfrm>
            <a:prstGeom prst="line">
              <a:avLst/>
            </a:prstGeom>
            <a:ln w="57150" cap="sq"/>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6A47194-F91E-4A6E-B8DA-023157B3A15E}"/>
                </a:ext>
              </a:extLst>
            </p:cNvPr>
            <p:cNvCxnSpPr/>
            <p:nvPr userDrawn="1"/>
          </p:nvCxnSpPr>
          <p:spPr>
            <a:xfrm>
              <a:off x="1833247" y="4978400"/>
              <a:ext cx="0" cy="7124181"/>
            </a:xfrm>
            <a:prstGeom prst="line">
              <a:avLst/>
            </a:prstGeom>
            <a:ln w="57150" cap="sq"/>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6CA6F08-EC5A-410A-8008-5DE4A84775A3}"/>
                </a:ext>
              </a:extLst>
            </p:cNvPr>
            <p:cNvCxnSpPr/>
            <p:nvPr userDrawn="1"/>
          </p:nvCxnSpPr>
          <p:spPr>
            <a:xfrm>
              <a:off x="1833247" y="12153381"/>
              <a:ext cx="6400800" cy="0"/>
            </a:xfrm>
            <a:prstGeom prst="line">
              <a:avLst/>
            </a:prstGeom>
            <a:ln w="57150" cap="sq"/>
          </p:spPr>
          <p:style>
            <a:lnRef idx="1">
              <a:schemeClr val="accent1"/>
            </a:lnRef>
            <a:fillRef idx="0">
              <a:schemeClr val="accent1"/>
            </a:fillRef>
            <a:effectRef idx="0">
              <a:schemeClr val="accent1"/>
            </a:effectRef>
            <a:fontRef idx="minor">
              <a:schemeClr val="tx1"/>
            </a:fontRef>
          </p:style>
        </p:cxnSp>
      </p:grpSp>
      <p:sp>
        <p:nvSpPr>
          <p:cNvPr id="27" name="Arrow: Pentagon 26">
            <a:extLst>
              <a:ext uri="{FF2B5EF4-FFF2-40B4-BE49-F238E27FC236}">
                <a16:creationId xmlns:a16="http://schemas.microsoft.com/office/drawing/2014/main" id="{F3184E5F-4344-4FF0-A554-FCEDE424894C}"/>
              </a:ext>
            </a:extLst>
          </p:cNvPr>
          <p:cNvSpPr/>
          <p:nvPr userDrawn="1"/>
        </p:nvSpPr>
        <p:spPr>
          <a:xfrm rot="5400000">
            <a:off x="12679901" y="-4059534"/>
            <a:ext cx="2275403" cy="10287633"/>
          </a:xfrm>
          <a:prstGeom prst="homePlate">
            <a:avLst>
              <a:gd name="adj" fmla="val 30909"/>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cxnSp>
        <p:nvCxnSpPr>
          <p:cNvPr id="30" name="Straight Connector 29">
            <a:extLst>
              <a:ext uri="{FF2B5EF4-FFF2-40B4-BE49-F238E27FC236}">
                <a16:creationId xmlns:a16="http://schemas.microsoft.com/office/drawing/2014/main" id="{B41DF3DD-0002-4701-BE7C-0E8DE9BF42E6}"/>
              </a:ext>
            </a:extLst>
          </p:cNvPr>
          <p:cNvCxnSpPr/>
          <p:nvPr userDrawn="1"/>
        </p:nvCxnSpPr>
        <p:spPr>
          <a:xfrm>
            <a:off x="5880104" y="6045200"/>
            <a:ext cx="1582743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2" name="Text Placeholder 31">
            <a:extLst>
              <a:ext uri="{FF2B5EF4-FFF2-40B4-BE49-F238E27FC236}">
                <a16:creationId xmlns:a16="http://schemas.microsoft.com/office/drawing/2014/main" id="{8968DC46-6892-4074-98BE-CD5484ABEBE9}"/>
              </a:ext>
            </a:extLst>
          </p:cNvPr>
          <p:cNvSpPr>
            <a:spLocks noGrp="1"/>
          </p:cNvSpPr>
          <p:nvPr>
            <p:ph type="body" sz="quarter" idx="10" hasCustomPrompt="1"/>
          </p:nvPr>
        </p:nvSpPr>
        <p:spPr>
          <a:xfrm>
            <a:off x="5927658" y="4809953"/>
            <a:ext cx="6621815" cy="935213"/>
          </a:xfrm>
        </p:spPr>
        <p:txBody>
          <a:bodyPr rtlCol="0" anchor="ctr" anchorCtr="0">
            <a:normAutofit/>
          </a:bodyPr>
          <a:lstStyle>
            <a:lvl1pPr marL="0" indent="0" algn="ctr">
              <a:buNone/>
              <a:defRPr sz="2800">
                <a:solidFill>
                  <a:schemeClr val="accent3"/>
                </a:solidFill>
                <a:latin typeface="Verdana" panose="020B0604030504040204" pitchFamily="34" charset="0"/>
                <a:ea typeface="Verdana" panose="020B0604030504040204" pitchFamily="34" charset="0"/>
              </a:defRPr>
            </a:lvl1pPr>
            <a:lvl2pPr marL="700506" indent="0">
              <a:buNone/>
              <a:defRPr>
                <a:solidFill>
                  <a:schemeClr val="accent3"/>
                </a:solidFill>
              </a:defRPr>
            </a:lvl2pPr>
            <a:lvl3pPr marL="1401009" indent="0">
              <a:buNone/>
              <a:defRPr>
                <a:solidFill>
                  <a:schemeClr val="accent3"/>
                </a:solidFill>
              </a:defRPr>
            </a:lvl3pPr>
            <a:lvl4pPr marL="2101513" indent="0">
              <a:buNone/>
              <a:defRPr>
                <a:solidFill>
                  <a:schemeClr val="accent3"/>
                </a:solidFill>
              </a:defRPr>
            </a:lvl4pPr>
            <a:lvl5pPr marL="2802017" indent="0">
              <a:buNone/>
              <a:defRPr>
                <a:solidFill>
                  <a:schemeClr val="accent3"/>
                </a:solidFill>
              </a:defRPr>
            </a:lvl5pPr>
          </a:lstStyle>
          <a:p>
            <a:pPr lvl="0" rtl="0"/>
            <a:r>
              <a:rPr lang="en-GB" noProof="0"/>
              <a:t>Edit Master text styles</a:t>
            </a:r>
          </a:p>
        </p:txBody>
      </p:sp>
      <p:sp>
        <p:nvSpPr>
          <p:cNvPr id="24" name="Text Placeholder 23">
            <a:extLst>
              <a:ext uri="{FF2B5EF4-FFF2-40B4-BE49-F238E27FC236}">
                <a16:creationId xmlns:a16="http://schemas.microsoft.com/office/drawing/2014/main" id="{43E62E57-C283-42F3-8ADA-45D689C49E03}"/>
              </a:ext>
            </a:extLst>
          </p:cNvPr>
          <p:cNvSpPr>
            <a:spLocks noGrp="1"/>
          </p:cNvSpPr>
          <p:nvPr>
            <p:ph type="body" sz="quarter" idx="11" hasCustomPrompt="1"/>
          </p:nvPr>
        </p:nvSpPr>
        <p:spPr>
          <a:xfrm>
            <a:off x="9133224" y="348679"/>
            <a:ext cx="9368752" cy="1134783"/>
          </a:xfrm>
        </p:spPr>
        <p:txBody>
          <a:bodyPr rtlCol="0" anchor="ctr" anchorCtr="0">
            <a:normAutofit/>
          </a:bodyPr>
          <a:lstStyle>
            <a:lvl1pPr marL="0" indent="0" algn="ctr">
              <a:buNone/>
              <a:defRPr sz="3200">
                <a:solidFill>
                  <a:schemeClr val="bg1"/>
                </a:solidFill>
                <a:latin typeface="Verdana" panose="020B0604030504040204" pitchFamily="34" charset="0"/>
                <a:ea typeface="Verdana" panose="020B0604030504040204" pitchFamily="34" charset="0"/>
              </a:defRPr>
            </a:lvl1pPr>
            <a:lvl2pPr marL="700506" indent="0">
              <a:buNone/>
              <a:defRPr>
                <a:solidFill>
                  <a:schemeClr val="bg1"/>
                </a:solidFill>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Edit Master text styles</a:t>
            </a:r>
          </a:p>
        </p:txBody>
      </p:sp>
      <p:grpSp>
        <p:nvGrpSpPr>
          <p:cNvPr id="43" name="Group 42">
            <a:extLst>
              <a:ext uri="{FF2B5EF4-FFF2-40B4-BE49-F238E27FC236}">
                <a16:creationId xmlns:a16="http://schemas.microsoft.com/office/drawing/2014/main" id="{7E4EEC7B-7ECD-420D-AFFB-393BCDEBD8B6}"/>
              </a:ext>
            </a:extLst>
          </p:cNvPr>
          <p:cNvGrpSpPr/>
          <p:nvPr userDrawn="1"/>
        </p:nvGrpSpPr>
        <p:grpSpPr>
          <a:xfrm>
            <a:off x="8290560" y="28576"/>
            <a:ext cx="11054080" cy="2317708"/>
            <a:chOff x="3017520" y="0"/>
            <a:chExt cx="4023360" cy="2872661"/>
          </a:xfrm>
        </p:grpSpPr>
        <p:cxnSp>
          <p:nvCxnSpPr>
            <p:cNvPr id="37" name="Straight Connector 36">
              <a:extLst>
                <a:ext uri="{FF2B5EF4-FFF2-40B4-BE49-F238E27FC236}">
                  <a16:creationId xmlns:a16="http://schemas.microsoft.com/office/drawing/2014/main" id="{CFC01F82-DCE3-4B06-BC8B-36D5A165CD43}"/>
                </a:ext>
              </a:extLst>
            </p:cNvPr>
            <p:cNvCxnSpPr/>
            <p:nvPr userDrawn="1"/>
          </p:nvCxnSpPr>
          <p:spPr>
            <a:xfrm>
              <a:off x="3017520" y="0"/>
              <a:ext cx="0" cy="1915596"/>
            </a:xfrm>
            <a:prstGeom prst="line">
              <a:avLst/>
            </a:prstGeom>
            <a:ln w="34925"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E913E15-A4A9-45D5-B79C-58B9503D5FFA}"/>
                </a:ext>
              </a:extLst>
            </p:cNvPr>
            <p:cNvCxnSpPr>
              <a:cxnSpLocks/>
            </p:cNvCxnSpPr>
            <p:nvPr userDrawn="1"/>
          </p:nvCxnSpPr>
          <p:spPr>
            <a:xfrm rot="-60000">
              <a:off x="3017520" y="1915596"/>
              <a:ext cx="2011680" cy="957065"/>
            </a:xfrm>
            <a:prstGeom prst="line">
              <a:avLst/>
            </a:prstGeom>
            <a:ln w="34925"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8760419-9E2C-490F-A245-F2D99488CB83}"/>
                </a:ext>
              </a:extLst>
            </p:cNvPr>
            <p:cNvCxnSpPr>
              <a:cxnSpLocks/>
            </p:cNvCxnSpPr>
            <p:nvPr userDrawn="1"/>
          </p:nvCxnSpPr>
          <p:spPr>
            <a:xfrm rot="60000" flipV="1">
              <a:off x="5029200" y="1915596"/>
              <a:ext cx="2011680" cy="957065"/>
            </a:xfrm>
            <a:prstGeom prst="line">
              <a:avLst/>
            </a:prstGeom>
            <a:ln w="34925"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D179A51A-2ED4-4909-8F83-DA37CEEC1094}"/>
                </a:ext>
              </a:extLst>
            </p:cNvPr>
            <p:cNvCxnSpPr/>
            <p:nvPr userDrawn="1"/>
          </p:nvCxnSpPr>
          <p:spPr>
            <a:xfrm>
              <a:off x="7040880" y="0"/>
              <a:ext cx="0" cy="1915596"/>
            </a:xfrm>
            <a:prstGeom prst="line">
              <a:avLst/>
            </a:prstGeom>
            <a:ln w="34925" cap="rnd">
              <a:solidFill>
                <a:schemeClr val="accent3"/>
              </a:solidFill>
            </a:ln>
          </p:spPr>
          <p:style>
            <a:lnRef idx="1">
              <a:schemeClr val="accent1"/>
            </a:lnRef>
            <a:fillRef idx="0">
              <a:schemeClr val="accent1"/>
            </a:fillRef>
            <a:effectRef idx="0">
              <a:schemeClr val="accent1"/>
            </a:effectRef>
            <a:fontRef idx="minor">
              <a:schemeClr val="tx1"/>
            </a:fontRef>
          </p:style>
        </p:cxnSp>
      </p:grpSp>
      <p:sp>
        <p:nvSpPr>
          <p:cNvPr id="3" name="Rectangle 2">
            <a:extLst>
              <a:ext uri="{FF2B5EF4-FFF2-40B4-BE49-F238E27FC236}">
                <a16:creationId xmlns:a16="http://schemas.microsoft.com/office/drawing/2014/main" id="{F251F1BC-9E1B-49EC-9E3B-042760C278C6}"/>
              </a:ext>
            </a:extLst>
          </p:cNvPr>
          <p:cNvSpPr/>
          <p:nvPr userDrawn="1"/>
        </p:nvSpPr>
        <p:spPr>
          <a:xfrm>
            <a:off x="0" y="14304678"/>
            <a:ext cx="27635200" cy="130475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sp>
        <p:nvSpPr>
          <p:cNvPr id="5" name="Text Placeholder 4">
            <a:extLst>
              <a:ext uri="{FF2B5EF4-FFF2-40B4-BE49-F238E27FC236}">
                <a16:creationId xmlns:a16="http://schemas.microsoft.com/office/drawing/2014/main" id="{5946E6DD-A061-4C97-8A91-191B533919A3}"/>
              </a:ext>
            </a:extLst>
          </p:cNvPr>
          <p:cNvSpPr>
            <a:spLocks noGrp="1"/>
          </p:cNvSpPr>
          <p:nvPr>
            <p:ph type="body" sz="quarter" idx="12" hasCustomPrompt="1"/>
          </p:nvPr>
        </p:nvSpPr>
        <p:spPr>
          <a:xfrm>
            <a:off x="2019430" y="14422100"/>
            <a:ext cx="24006335" cy="773453"/>
          </a:xfrm>
        </p:spPr>
        <p:txBody>
          <a:bodyPr rtlCol="0" anchor="ctr" anchorCtr="0">
            <a:noAutofit/>
          </a:bodyPr>
          <a:lstStyle>
            <a:lvl1pPr marL="0" indent="0" algn="ctr">
              <a:buNone/>
              <a:defRPr sz="3200">
                <a:solidFill>
                  <a:schemeClr val="bg1"/>
                </a:solidFill>
                <a:latin typeface="Verdana" panose="020B0604030504040204" pitchFamily="34" charset="0"/>
                <a:ea typeface="Verdana" panose="020B0604030504040204" pitchFamily="34" charset="0"/>
              </a:defRPr>
            </a:lvl1pPr>
            <a:lvl2pPr marL="700506" indent="0" algn="ctr">
              <a:buNone/>
              <a:defRPr sz="3600">
                <a:solidFill>
                  <a:schemeClr val="bg1"/>
                </a:solidFill>
              </a:defRPr>
            </a:lvl2pPr>
            <a:lvl3pPr marL="1401009" indent="0" algn="ctr">
              <a:buNone/>
              <a:defRPr sz="2800">
                <a:solidFill>
                  <a:schemeClr val="bg1"/>
                </a:solidFill>
              </a:defRPr>
            </a:lvl3pPr>
            <a:lvl4pPr marL="2101513" indent="0" algn="ctr">
              <a:buNone/>
              <a:defRPr sz="2400">
                <a:solidFill>
                  <a:schemeClr val="bg1"/>
                </a:solidFill>
              </a:defRPr>
            </a:lvl4pPr>
            <a:lvl5pPr marL="2802017" indent="0" algn="ctr">
              <a:buNone/>
              <a:defRPr sz="2400">
                <a:solidFill>
                  <a:schemeClr val="bg1"/>
                </a:solidFill>
              </a:defRPr>
            </a:lvl5pPr>
          </a:lstStyle>
          <a:p>
            <a:pPr lvl="0" rtl="0"/>
            <a:r>
              <a:rPr lang="en-GB" noProof="0"/>
              <a:t>Edit Master text styles</a:t>
            </a:r>
          </a:p>
        </p:txBody>
      </p:sp>
      <p:cxnSp>
        <p:nvCxnSpPr>
          <p:cNvPr id="33" name="Straight Connector 32">
            <a:extLst>
              <a:ext uri="{FF2B5EF4-FFF2-40B4-BE49-F238E27FC236}">
                <a16:creationId xmlns:a16="http://schemas.microsoft.com/office/drawing/2014/main" id="{8AAC4272-4437-413B-A882-4C3FDEAF75AC}"/>
              </a:ext>
            </a:extLst>
          </p:cNvPr>
          <p:cNvCxnSpPr/>
          <p:nvPr userDrawn="1"/>
        </p:nvCxnSpPr>
        <p:spPr>
          <a:xfrm>
            <a:off x="5822534" y="9525000"/>
            <a:ext cx="1582743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6" name="Text Placeholder 4">
            <a:extLst>
              <a:ext uri="{FF2B5EF4-FFF2-40B4-BE49-F238E27FC236}">
                <a16:creationId xmlns:a16="http://schemas.microsoft.com/office/drawing/2014/main" id="{C92E07D6-C8A9-4DB0-A89D-EBD56FE818A4}"/>
              </a:ext>
            </a:extLst>
          </p:cNvPr>
          <p:cNvSpPr>
            <a:spLocks noGrp="1"/>
          </p:cNvSpPr>
          <p:nvPr>
            <p:ph type="body" sz="quarter" idx="13" hasCustomPrompt="1"/>
          </p:nvPr>
        </p:nvSpPr>
        <p:spPr>
          <a:xfrm>
            <a:off x="8272468" y="13262039"/>
            <a:ext cx="17753297" cy="787335"/>
          </a:xfrm>
        </p:spPr>
        <p:txBody>
          <a:bodyPr rtlCol="0" anchor="ctr" anchorCtr="0">
            <a:noAutofit/>
          </a:bodyPr>
          <a:lstStyle>
            <a:lvl1pPr marL="0" indent="0" algn="ctr">
              <a:buNone/>
              <a:defRPr sz="3200">
                <a:solidFill>
                  <a:schemeClr val="accent3"/>
                </a:solidFill>
                <a:latin typeface="Verdana" panose="020B0604030504040204" pitchFamily="34" charset="0"/>
                <a:ea typeface="Verdana" panose="020B0604030504040204" pitchFamily="34" charset="0"/>
              </a:defRPr>
            </a:lvl1pPr>
            <a:lvl2pPr marL="700506" indent="0" algn="ctr">
              <a:buNone/>
              <a:defRPr sz="3600">
                <a:solidFill>
                  <a:schemeClr val="bg1"/>
                </a:solidFill>
              </a:defRPr>
            </a:lvl2pPr>
            <a:lvl3pPr marL="1401009" indent="0" algn="ctr">
              <a:buNone/>
              <a:defRPr sz="2800">
                <a:solidFill>
                  <a:schemeClr val="bg1"/>
                </a:solidFill>
              </a:defRPr>
            </a:lvl3pPr>
            <a:lvl4pPr marL="2101513" indent="0" algn="ctr">
              <a:buNone/>
              <a:defRPr sz="2400">
                <a:solidFill>
                  <a:schemeClr val="bg1"/>
                </a:solidFill>
              </a:defRPr>
            </a:lvl4pPr>
            <a:lvl5pPr marL="2802017" indent="0" algn="ctr">
              <a:buNone/>
              <a:defRPr sz="2400">
                <a:solidFill>
                  <a:schemeClr val="bg1"/>
                </a:solidFill>
              </a:defRPr>
            </a:lvl5pPr>
          </a:lstStyle>
          <a:p>
            <a:pPr lvl="0" rtl="0"/>
            <a:r>
              <a:rPr lang="en-GB" noProof="0"/>
              <a:t>Edit Master text styles</a:t>
            </a:r>
          </a:p>
        </p:txBody>
      </p:sp>
      <p:sp>
        <p:nvSpPr>
          <p:cNvPr id="38" name="Text Placeholder 31">
            <a:extLst>
              <a:ext uri="{FF2B5EF4-FFF2-40B4-BE49-F238E27FC236}">
                <a16:creationId xmlns:a16="http://schemas.microsoft.com/office/drawing/2014/main" id="{77AE30BF-3313-4C66-BEB5-C593C9279492}"/>
              </a:ext>
            </a:extLst>
          </p:cNvPr>
          <p:cNvSpPr>
            <a:spLocks noGrp="1"/>
          </p:cNvSpPr>
          <p:nvPr>
            <p:ph type="body" sz="quarter" idx="14" hasCustomPrompt="1"/>
          </p:nvPr>
        </p:nvSpPr>
        <p:spPr>
          <a:xfrm>
            <a:off x="14939636" y="4809953"/>
            <a:ext cx="6621815" cy="935213"/>
          </a:xfrm>
        </p:spPr>
        <p:txBody>
          <a:bodyPr rtlCol="0" anchor="ctr" anchorCtr="0">
            <a:normAutofit/>
          </a:bodyPr>
          <a:lstStyle>
            <a:lvl1pPr marL="0" indent="0" algn="ctr">
              <a:buNone/>
              <a:defRPr sz="2800">
                <a:solidFill>
                  <a:schemeClr val="accent3"/>
                </a:solidFill>
                <a:latin typeface="Verdana" panose="020B0604030504040204" pitchFamily="34" charset="0"/>
                <a:ea typeface="Verdana" panose="020B0604030504040204" pitchFamily="34" charset="0"/>
              </a:defRPr>
            </a:lvl1pPr>
            <a:lvl2pPr marL="700506" indent="0">
              <a:buNone/>
              <a:defRPr>
                <a:solidFill>
                  <a:schemeClr val="accent3"/>
                </a:solidFill>
              </a:defRPr>
            </a:lvl2pPr>
            <a:lvl3pPr marL="1401009" indent="0">
              <a:buNone/>
              <a:defRPr>
                <a:solidFill>
                  <a:schemeClr val="accent3"/>
                </a:solidFill>
              </a:defRPr>
            </a:lvl3pPr>
            <a:lvl4pPr marL="2101513" indent="0">
              <a:buNone/>
              <a:defRPr>
                <a:solidFill>
                  <a:schemeClr val="accent3"/>
                </a:solidFill>
              </a:defRPr>
            </a:lvl4pPr>
            <a:lvl5pPr marL="2802017" indent="0">
              <a:buNone/>
              <a:defRPr>
                <a:solidFill>
                  <a:schemeClr val="accent3"/>
                </a:solidFill>
              </a:defRPr>
            </a:lvl5pPr>
          </a:lstStyle>
          <a:p>
            <a:pPr lvl="0" rtl="0"/>
            <a:r>
              <a:rPr lang="en-GB" noProof="0"/>
              <a:t>Edit Master text styles</a:t>
            </a:r>
          </a:p>
        </p:txBody>
      </p:sp>
      <p:cxnSp>
        <p:nvCxnSpPr>
          <p:cNvPr id="40" name="Straight Connector 39">
            <a:extLst>
              <a:ext uri="{FF2B5EF4-FFF2-40B4-BE49-F238E27FC236}">
                <a16:creationId xmlns:a16="http://schemas.microsoft.com/office/drawing/2014/main" id="{80B2909E-4DFB-43CF-B402-D5EC60C56705}"/>
              </a:ext>
            </a:extLst>
          </p:cNvPr>
          <p:cNvCxnSpPr>
            <a:cxnSpLocks/>
          </p:cNvCxnSpPr>
          <p:nvPr userDrawn="1"/>
        </p:nvCxnSpPr>
        <p:spPr>
          <a:xfrm rot="16200000">
            <a:off x="12491720" y="4329270"/>
            <a:ext cx="265176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71A9AF7-09CD-4549-AD13-689A61C5480E}"/>
              </a:ext>
            </a:extLst>
          </p:cNvPr>
          <p:cNvCxnSpPr>
            <a:cxnSpLocks/>
          </p:cNvCxnSpPr>
          <p:nvPr userDrawn="1"/>
        </p:nvCxnSpPr>
        <p:spPr>
          <a:xfrm rot="16200000">
            <a:off x="12509812" y="7760785"/>
            <a:ext cx="265176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DB8C025-CF65-4476-A71D-798F42F476EB}"/>
              </a:ext>
            </a:extLst>
          </p:cNvPr>
          <p:cNvCxnSpPr>
            <a:cxnSpLocks/>
          </p:cNvCxnSpPr>
          <p:nvPr userDrawn="1"/>
        </p:nvCxnSpPr>
        <p:spPr>
          <a:xfrm rot="16200000">
            <a:off x="12491717" y="11256899"/>
            <a:ext cx="265176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6" name="Text Placeholder 31">
            <a:extLst>
              <a:ext uri="{FF2B5EF4-FFF2-40B4-BE49-F238E27FC236}">
                <a16:creationId xmlns:a16="http://schemas.microsoft.com/office/drawing/2014/main" id="{E85B1FEE-23EF-46D0-8490-4C38A5AA41D8}"/>
              </a:ext>
            </a:extLst>
          </p:cNvPr>
          <p:cNvSpPr>
            <a:spLocks noGrp="1"/>
          </p:cNvSpPr>
          <p:nvPr>
            <p:ph type="body" sz="quarter" idx="15" hasCustomPrompt="1"/>
          </p:nvPr>
        </p:nvSpPr>
        <p:spPr>
          <a:xfrm>
            <a:off x="5898625" y="8315655"/>
            <a:ext cx="6621815" cy="935213"/>
          </a:xfrm>
        </p:spPr>
        <p:txBody>
          <a:bodyPr rtlCol="0" anchor="ctr" anchorCtr="0">
            <a:normAutofit/>
          </a:bodyPr>
          <a:lstStyle>
            <a:lvl1pPr marL="0" indent="0" algn="ctr">
              <a:buNone/>
              <a:defRPr sz="2800">
                <a:solidFill>
                  <a:schemeClr val="accent3"/>
                </a:solidFill>
                <a:latin typeface="Verdana" panose="020B0604030504040204" pitchFamily="34" charset="0"/>
                <a:ea typeface="Verdana" panose="020B0604030504040204" pitchFamily="34" charset="0"/>
              </a:defRPr>
            </a:lvl1pPr>
            <a:lvl2pPr marL="700506" indent="0">
              <a:buNone/>
              <a:defRPr>
                <a:solidFill>
                  <a:schemeClr val="accent3"/>
                </a:solidFill>
              </a:defRPr>
            </a:lvl2pPr>
            <a:lvl3pPr marL="1401009" indent="0">
              <a:buNone/>
              <a:defRPr>
                <a:solidFill>
                  <a:schemeClr val="accent3"/>
                </a:solidFill>
              </a:defRPr>
            </a:lvl3pPr>
            <a:lvl4pPr marL="2101513" indent="0">
              <a:buNone/>
              <a:defRPr>
                <a:solidFill>
                  <a:schemeClr val="accent3"/>
                </a:solidFill>
              </a:defRPr>
            </a:lvl4pPr>
            <a:lvl5pPr marL="2802017" indent="0">
              <a:buNone/>
              <a:defRPr>
                <a:solidFill>
                  <a:schemeClr val="accent3"/>
                </a:solidFill>
              </a:defRPr>
            </a:lvl5pPr>
          </a:lstStyle>
          <a:p>
            <a:pPr lvl="0" rtl="0"/>
            <a:r>
              <a:rPr lang="en-GB" noProof="0"/>
              <a:t>Edit Master text styles</a:t>
            </a:r>
          </a:p>
        </p:txBody>
      </p:sp>
      <p:sp>
        <p:nvSpPr>
          <p:cNvPr id="47" name="Text Placeholder 31">
            <a:extLst>
              <a:ext uri="{FF2B5EF4-FFF2-40B4-BE49-F238E27FC236}">
                <a16:creationId xmlns:a16="http://schemas.microsoft.com/office/drawing/2014/main" id="{56584576-F835-446B-B1EE-235872FC9280}"/>
              </a:ext>
            </a:extLst>
          </p:cNvPr>
          <p:cNvSpPr>
            <a:spLocks noGrp="1"/>
          </p:cNvSpPr>
          <p:nvPr>
            <p:ph type="body" sz="quarter" idx="16" hasCustomPrompt="1"/>
          </p:nvPr>
        </p:nvSpPr>
        <p:spPr>
          <a:xfrm>
            <a:off x="14910603" y="8315655"/>
            <a:ext cx="6621815" cy="935213"/>
          </a:xfrm>
        </p:spPr>
        <p:txBody>
          <a:bodyPr rtlCol="0" anchor="ctr" anchorCtr="0">
            <a:normAutofit/>
          </a:bodyPr>
          <a:lstStyle>
            <a:lvl1pPr marL="0" indent="0" algn="ctr">
              <a:buNone/>
              <a:defRPr sz="2800">
                <a:solidFill>
                  <a:schemeClr val="accent3"/>
                </a:solidFill>
                <a:latin typeface="Verdana" panose="020B0604030504040204" pitchFamily="34" charset="0"/>
                <a:ea typeface="Verdana" panose="020B0604030504040204" pitchFamily="34" charset="0"/>
              </a:defRPr>
            </a:lvl1pPr>
            <a:lvl2pPr marL="700506" indent="0">
              <a:buNone/>
              <a:defRPr>
                <a:solidFill>
                  <a:schemeClr val="accent3"/>
                </a:solidFill>
              </a:defRPr>
            </a:lvl2pPr>
            <a:lvl3pPr marL="1401009" indent="0">
              <a:buNone/>
              <a:defRPr>
                <a:solidFill>
                  <a:schemeClr val="accent3"/>
                </a:solidFill>
              </a:defRPr>
            </a:lvl3pPr>
            <a:lvl4pPr marL="2101513" indent="0">
              <a:buNone/>
              <a:defRPr>
                <a:solidFill>
                  <a:schemeClr val="accent3"/>
                </a:solidFill>
              </a:defRPr>
            </a:lvl4pPr>
            <a:lvl5pPr marL="2802017" indent="0">
              <a:buNone/>
              <a:defRPr>
                <a:solidFill>
                  <a:schemeClr val="accent3"/>
                </a:solidFill>
              </a:defRPr>
            </a:lvl5pPr>
          </a:lstStyle>
          <a:p>
            <a:pPr lvl="0" rtl="0"/>
            <a:r>
              <a:rPr lang="en-GB" noProof="0"/>
              <a:t>Edit Master text styles</a:t>
            </a:r>
          </a:p>
        </p:txBody>
      </p:sp>
      <p:sp>
        <p:nvSpPr>
          <p:cNvPr id="48" name="Text Placeholder 31">
            <a:extLst>
              <a:ext uri="{FF2B5EF4-FFF2-40B4-BE49-F238E27FC236}">
                <a16:creationId xmlns:a16="http://schemas.microsoft.com/office/drawing/2014/main" id="{0AFBBFF3-191D-4ECB-A51B-AA7B279E573A}"/>
              </a:ext>
            </a:extLst>
          </p:cNvPr>
          <p:cNvSpPr>
            <a:spLocks noGrp="1"/>
          </p:cNvSpPr>
          <p:nvPr>
            <p:ph type="body" sz="quarter" idx="17" hasCustomPrompt="1"/>
          </p:nvPr>
        </p:nvSpPr>
        <p:spPr>
          <a:xfrm>
            <a:off x="5862982" y="11769269"/>
            <a:ext cx="6621815" cy="935213"/>
          </a:xfrm>
        </p:spPr>
        <p:txBody>
          <a:bodyPr rtlCol="0" anchor="ctr" anchorCtr="0">
            <a:normAutofit/>
          </a:bodyPr>
          <a:lstStyle>
            <a:lvl1pPr marL="0" indent="0" algn="ctr">
              <a:buNone/>
              <a:defRPr sz="2800">
                <a:solidFill>
                  <a:schemeClr val="accent3"/>
                </a:solidFill>
                <a:latin typeface="Verdana" panose="020B0604030504040204" pitchFamily="34" charset="0"/>
                <a:ea typeface="Verdana" panose="020B0604030504040204" pitchFamily="34" charset="0"/>
              </a:defRPr>
            </a:lvl1pPr>
            <a:lvl2pPr marL="700506" indent="0">
              <a:buNone/>
              <a:defRPr>
                <a:solidFill>
                  <a:schemeClr val="accent3"/>
                </a:solidFill>
              </a:defRPr>
            </a:lvl2pPr>
            <a:lvl3pPr marL="1401009" indent="0">
              <a:buNone/>
              <a:defRPr>
                <a:solidFill>
                  <a:schemeClr val="accent3"/>
                </a:solidFill>
              </a:defRPr>
            </a:lvl3pPr>
            <a:lvl4pPr marL="2101513" indent="0">
              <a:buNone/>
              <a:defRPr>
                <a:solidFill>
                  <a:schemeClr val="accent3"/>
                </a:solidFill>
              </a:defRPr>
            </a:lvl4pPr>
            <a:lvl5pPr marL="2802017" indent="0">
              <a:buNone/>
              <a:defRPr>
                <a:solidFill>
                  <a:schemeClr val="accent3"/>
                </a:solidFill>
              </a:defRPr>
            </a:lvl5pPr>
          </a:lstStyle>
          <a:p>
            <a:pPr lvl="0" rtl="0"/>
            <a:r>
              <a:rPr lang="en-GB" noProof="0"/>
              <a:t>Edit Master text styles</a:t>
            </a:r>
          </a:p>
        </p:txBody>
      </p:sp>
      <p:sp>
        <p:nvSpPr>
          <p:cNvPr id="49" name="Text Placeholder 31">
            <a:extLst>
              <a:ext uri="{FF2B5EF4-FFF2-40B4-BE49-F238E27FC236}">
                <a16:creationId xmlns:a16="http://schemas.microsoft.com/office/drawing/2014/main" id="{A1B0AF01-669C-41FA-AB47-499360124DBB}"/>
              </a:ext>
            </a:extLst>
          </p:cNvPr>
          <p:cNvSpPr>
            <a:spLocks noGrp="1"/>
          </p:cNvSpPr>
          <p:nvPr>
            <p:ph type="body" sz="quarter" idx="18" hasCustomPrompt="1"/>
          </p:nvPr>
        </p:nvSpPr>
        <p:spPr>
          <a:xfrm>
            <a:off x="14874960" y="11769269"/>
            <a:ext cx="6621815" cy="935213"/>
          </a:xfrm>
        </p:spPr>
        <p:txBody>
          <a:bodyPr rtlCol="0" anchor="ctr" anchorCtr="0">
            <a:normAutofit/>
          </a:bodyPr>
          <a:lstStyle>
            <a:lvl1pPr marL="0" indent="0" algn="ctr">
              <a:buNone/>
              <a:defRPr sz="2800">
                <a:solidFill>
                  <a:schemeClr val="accent3"/>
                </a:solidFill>
                <a:latin typeface="Verdana" panose="020B0604030504040204" pitchFamily="34" charset="0"/>
                <a:ea typeface="Verdana" panose="020B0604030504040204" pitchFamily="34" charset="0"/>
              </a:defRPr>
            </a:lvl1pPr>
            <a:lvl2pPr marL="700506" indent="0">
              <a:buNone/>
              <a:defRPr>
                <a:solidFill>
                  <a:schemeClr val="accent3"/>
                </a:solidFill>
              </a:defRPr>
            </a:lvl2pPr>
            <a:lvl3pPr marL="1401009" indent="0">
              <a:buNone/>
              <a:defRPr>
                <a:solidFill>
                  <a:schemeClr val="accent3"/>
                </a:solidFill>
              </a:defRPr>
            </a:lvl3pPr>
            <a:lvl4pPr marL="2101513" indent="0">
              <a:buNone/>
              <a:defRPr>
                <a:solidFill>
                  <a:schemeClr val="accent3"/>
                </a:solidFill>
              </a:defRPr>
            </a:lvl4pPr>
            <a:lvl5pPr marL="2802017" indent="0">
              <a:buNone/>
              <a:defRPr>
                <a:solidFill>
                  <a:schemeClr val="accent3"/>
                </a:solidFill>
              </a:defRPr>
            </a:lvl5pPr>
          </a:lstStyle>
          <a:p>
            <a:pPr lvl="0" rtl="0"/>
            <a:r>
              <a:rPr lang="en-GB" noProof="0"/>
              <a:t>Edit Master text styles</a:t>
            </a:r>
          </a:p>
        </p:txBody>
      </p:sp>
      <p:sp>
        <p:nvSpPr>
          <p:cNvPr id="50" name="Text Placeholder 4">
            <a:extLst>
              <a:ext uri="{FF2B5EF4-FFF2-40B4-BE49-F238E27FC236}">
                <a16:creationId xmlns:a16="http://schemas.microsoft.com/office/drawing/2014/main" id="{2E9DB84A-BEB2-4879-9C49-36E01DA388E5}"/>
              </a:ext>
            </a:extLst>
          </p:cNvPr>
          <p:cNvSpPr>
            <a:spLocks noGrp="1"/>
          </p:cNvSpPr>
          <p:nvPr>
            <p:ph type="body" sz="quarter" idx="19" hasCustomPrompt="1"/>
          </p:nvPr>
        </p:nvSpPr>
        <p:spPr>
          <a:xfrm rot="16200000">
            <a:off x="19390569" y="7218961"/>
            <a:ext cx="9227065" cy="2344055"/>
          </a:xfrm>
        </p:spPr>
        <p:txBody>
          <a:bodyPr rtlCol="0" anchor="ctr" anchorCtr="0">
            <a:noAutofit/>
          </a:bodyPr>
          <a:lstStyle>
            <a:lvl1pPr marL="0" indent="0" algn="l">
              <a:buNone/>
              <a:defRPr sz="3200">
                <a:solidFill>
                  <a:schemeClr val="accent3"/>
                </a:solidFill>
                <a:latin typeface="Verdana" panose="020B0604030504040204" pitchFamily="34" charset="0"/>
                <a:ea typeface="Verdana" panose="020B0604030504040204" pitchFamily="34" charset="0"/>
              </a:defRPr>
            </a:lvl1pPr>
            <a:lvl2pPr marL="700506" indent="0" algn="ctr">
              <a:buNone/>
              <a:defRPr sz="3600">
                <a:solidFill>
                  <a:schemeClr val="bg1"/>
                </a:solidFill>
              </a:defRPr>
            </a:lvl2pPr>
            <a:lvl3pPr marL="1401009" indent="0" algn="ctr">
              <a:buNone/>
              <a:defRPr sz="2800">
                <a:solidFill>
                  <a:schemeClr val="bg1"/>
                </a:solidFill>
              </a:defRPr>
            </a:lvl3pPr>
            <a:lvl4pPr marL="2101513" indent="0" algn="ctr">
              <a:buNone/>
              <a:defRPr sz="2400">
                <a:solidFill>
                  <a:schemeClr val="bg1"/>
                </a:solidFill>
              </a:defRPr>
            </a:lvl4pPr>
            <a:lvl5pPr marL="2802017" indent="0" algn="ctr">
              <a:buNone/>
              <a:defRPr sz="2400">
                <a:solidFill>
                  <a:schemeClr val="bg1"/>
                </a:solidFill>
              </a:defRPr>
            </a:lvl5pPr>
          </a:lstStyle>
          <a:p>
            <a:pPr lvl="0" rtl="0"/>
            <a:r>
              <a:rPr lang="en-GB" noProof="0"/>
              <a:t>Edit Master text styles</a:t>
            </a:r>
          </a:p>
        </p:txBody>
      </p:sp>
    </p:spTree>
    <p:extLst>
      <p:ext uri="{BB962C8B-B14F-4D97-AF65-F5344CB8AC3E}">
        <p14:creationId xmlns:p14="http://schemas.microsoft.com/office/powerpoint/2010/main" val="97448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Family Day ">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843FC719-12AA-40B5-B4E5-E4D7EB22F333}"/>
              </a:ext>
            </a:extLst>
          </p:cNvPr>
          <p:cNvGrpSpPr/>
          <p:nvPr userDrawn="1"/>
        </p:nvGrpSpPr>
        <p:grpSpPr>
          <a:xfrm>
            <a:off x="0" y="-90602"/>
            <a:ext cx="27635200" cy="15635402"/>
            <a:chOff x="0" y="-90602"/>
            <a:chExt cx="10058400" cy="15635402"/>
          </a:xfrm>
        </p:grpSpPr>
        <p:sp>
          <p:nvSpPr>
            <p:cNvPr id="27" name="Rectangle 26">
              <a:extLst>
                <a:ext uri="{FF2B5EF4-FFF2-40B4-BE49-F238E27FC236}">
                  <a16:creationId xmlns:a16="http://schemas.microsoft.com/office/drawing/2014/main" id="{127986A6-7356-4E67-B388-B0FD7086B6CE}"/>
                </a:ext>
              </a:extLst>
            </p:cNvPr>
            <p:cNvSpPr/>
            <p:nvPr userDrawn="1"/>
          </p:nvSpPr>
          <p:spPr>
            <a:xfrm>
              <a:off x="0" y="-90602"/>
              <a:ext cx="10058400" cy="4537911"/>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a:p>
          </p:txBody>
        </p:sp>
        <p:sp>
          <p:nvSpPr>
            <p:cNvPr id="25" name="Rectangle 24">
              <a:extLst>
                <a:ext uri="{FF2B5EF4-FFF2-40B4-BE49-F238E27FC236}">
                  <a16:creationId xmlns:a16="http://schemas.microsoft.com/office/drawing/2014/main" id="{5868F909-C380-44D5-8EC6-686B079FB437}"/>
                </a:ext>
              </a:extLst>
            </p:cNvPr>
            <p:cNvSpPr/>
            <p:nvPr userDrawn="1"/>
          </p:nvSpPr>
          <p:spPr>
            <a:xfrm>
              <a:off x="0" y="3878022"/>
              <a:ext cx="10058400" cy="11666778"/>
            </a:xfrm>
            <a:prstGeom prst="rect">
              <a:avLst/>
            </a:prstGeom>
            <a:solidFill>
              <a:schemeClr val="dk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rtl="0"/>
              <a:endParaRPr lang="en-GB" sz="2878" noProof="0"/>
            </a:p>
          </p:txBody>
        </p:sp>
      </p:grpSp>
      <p:grpSp>
        <p:nvGrpSpPr>
          <p:cNvPr id="55" name="Group 54">
            <a:extLst>
              <a:ext uri="{FF2B5EF4-FFF2-40B4-BE49-F238E27FC236}">
                <a16:creationId xmlns:a16="http://schemas.microsoft.com/office/drawing/2014/main" id="{97C83342-904A-4754-956D-8DB08AC8B3F0}"/>
              </a:ext>
            </a:extLst>
          </p:cNvPr>
          <p:cNvGrpSpPr/>
          <p:nvPr userDrawn="1"/>
        </p:nvGrpSpPr>
        <p:grpSpPr>
          <a:xfrm>
            <a:off x="8693803" y="572776"/>
            <a:ext cx="10247584" cy="2440591"/>
            <a:chOff x="912314" y="593554"/>
            <a:chExt cx="7638006" cy="4997896"/>
          </a:xfrm>
        </p:grpSpPr>
        <p:grpSp>
          <p:nvGrpSpPr>
            <p:cNvPr id="18" name="Graphic 10" descr="Family with two children">
              <a:extLst>
                <a:ext uri="{FF2B5EF4-FFF2-40B4-BE49-F238E27FC236}">
                  <a16:creationId xmlns:a16="http://schemas.microsoft.com/office/drawing/2014/main" id="{81FCFA8F-BC20-42DB-9BD4-3A70819CFDAF}"/>
                </a:ext>
              </a:extLst>
            </p:cNvPr>
            <p:cNvGrpSpPr/>
            <p:nvPr/>
          </p:nvGrpSpPr>
          <p:grpSpPr>
            <a:xfrm>
              <a:off x="3352928" y="3305412"/>
              <a:ext cx="3335368" cy="2286038"/>
              <a:chOff x="3352928" y="1851262"/>
              <a:chExt cx="3335368" cy="2286038"/>
            </a:xfrm>
          </p:grpSpPr>
          <p:sp>
            <p:nvSpPr>
              <p:cNvPr id="19" name="Freeform: Shape 18">
                <a:extLst>
                  <a:ext uri="{FF2B5EF4-FFF2-40B4-BE49-F238E27FC236}">
                    <a16:creationId xmlns:a16="http://schemas.microsoft.com/office/drawing/2014/main" id="{06F8D29D-3DFA-4818-821C-2214BF8532A6}"/>
                  </a:ext>
                </a:extLst>
              </p:cNvPr>
              <p:cNvSpPr/>
              <p:nvPr/>
            </p:nvSpPr>
            <p:spPr>
              <a:xfrm>
                <a:off x="5225949" y="1851262"/>
                <a:ext cx="412236" cy="412236"/>
              </a:xfrm>
              <a:custGeom>
                <a:avLst/>
                <a:gdLst>
                  <a:gd name="connsiteX0" fmla="*/ 402867 w 412236"/>
                  <a:gd name="connsiteY0" fmla="*/ 215487 h 412236"/>
                  <a:gd name="connsiteX1" fmla="*/ 215487 w 412236"/>
                  <a:gd name="connsiteY1" fmla="*/ 402867 h 412236"/>
                  <a:gd name="connsiteX2" fmla="*/ 28107 w 412236"/>
                  <a:gd name="connsiteY2" fmla="*/ 215487 h 412236"/>
                  <a:gd name="connsiteX3" fmla="*/ 215487 w 412236"/>
                  <a:gd name="connsiteY3" fmla="*/ 28107 h 412236"/>
                  <a:gd name="connsiteX4" fmla="*/ 402867 w 412236"/>
                  <a:gd name="connsiteY4" fmla="*/ 215487 h 4122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236" h="412236">
                    <a:moveTo>
                      <a:pt x="402867" y="215487"/>
                    </a:moveTo>
                    <a:cubicBezTo>
                      <a:pt x="402867" y="318974"/>
                      <a:pt x="318975" y="402867"/>
                      <a:pt x="215487" y="402867"/>
                    </a:cubicBezTo>
                    <a:cubicBezTo>
                      <a:pt x="112000" y="402867"/>
                      <a:pt x="28107" y="318974"/>
                      <a:pt x="28107" y="215487"/>
                    </a:cubicBezTo>
                    <a:cubicBezTo>
                      <a:pt x="28107" y="112000"/>
                      <a:pt x="112000" y="28107"/>
                      <a:pt x="215487" y="28107"/>
                    </a:cubicBezTo>
                    <a:cubicBezTo>
                      <a:pt x="318975" y="28107"/>
                      <a:pt x="402867" y="112000"/>
                      <a:pt x="402867" y="215487"/>
                    </a:cubicBezTo>
                    <a:close/>
                  </a:path>
                </a:pathLst>
              </a:custGeom>
              <a:solidFill>
                <a:srgbClr val="000000"/>
              </a:solidFill>
              <a:ln w="9525" cap="flat">
                <a:noFill/>
                <a:prstDash val="solid"/>
                <a:miter/>
              </a:ln>
            </p:spPr>
            <p:txBody>
              <a:bodyPr rtlCol="0" anchor="ctr"/>
              <a:lstStyle/>
              <a:p>
                <a:pPr rtl="0"/>
                <a:endParaRPr lang="en-GB" sz="2878" noProof="0"/>
              </a:p>
            </p:txBody>
          </p:sp>
          <p:sp>
            <p:nvSpPr>
              <p:cNvPr id="20" name="Freeform: Shape 19">
                <a:extLst>
                  <a:ext uri="{FF2B5EF4-FFF2-40B4-BE49-F238E27FC236}">
                    <a16:creationId xmlns:a16="http://schemas.microsoft.com/office/drawing/2014/main" id="{E26A7008-8C64-4FA6-84DE-55E3F8616A59}"/>
                  </a:ext>
                </a:extLst>
              </p:cNvPr>
              <p:cNvSpPr/>
              <p:nvPr/>
            </p:nvSpPr>
            <p:spPr>
              <a:xfrm>
                <a:off x="6087898" y="2788163"/>
                <a:ext cx="337284" cy="337284"/>
              </a:xfrm>
              <a:custGeom>
                <a:avLst/>
                <a:gdLst>
                  <a:gd name="connsiteX0" fmla="*/ 327915 w 337284"/>
                  <a:gd name="connsiteY0" fmla="*/ 178011 h 337284"/>
                  <a:gd name="connsiteX1" fmla="*/ 178011 w 337284"/>
                  <a:gd name="connsiteY1" fmla="*/ 327915 h 337284"/>
                  <a:gd name="connsiteX2" fmla="*/ 28107 w 337284"/>
                  <a:gd name="connsiteY2" fmla="*/ 178011 h 337284"/>
                  <a:gd name="connsiteX3" fmla="*/ 178011 w 337284"/>
                  <a:gd name="connsiteY3" fmla="*/ 28107 h 337284"/>
                  <a:gd name="connsiteX4" fmla="*/ 327915 w 337284"/>
                  <a:gd name="connsiteY4" fmla="*/ 178011 h 3372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284" h="337284">
                    <a:moveTo>
                      <a:pt x="327915" y="178011"/>
                    </a:moveTo>
                    <a:cubicBezTo>
                      <a:pt x="327915" y="260801"/>
                      <a:pt x="260801" y="327915"/>
                      <a:pt x="178011" y="327915"/>
                    </a:cubicBezTo>
                    <a:cubicBezTo>
                      <a:pt x="95221" y="327915"/>
                      <a:pt x="28107" y="260801"/>
                      <a:pt x="28107" y="178011"/>
                    </a:cubicBezTo>
                    <a:cubicBezTo>
                      <a:pt x="28107" y="95221"/>
                      <a:pt x="95221" y="28107"/>
                      <a:pt x="178011" y="28107"/>
                    </a:cubicBezTo>
                    <a:cubicBezTo>
                      <a:pt x="260801" y="28107"/>
                      <a:pt x="327915" y="95221"/>
                      <a:pt x="327915" y="178011"/>
                    </a:cubicBezTo>
                    <a:close/>
                  </a:path>
                </a:pathLst>
              </a:custGeom>
              <a:solidFill>
                <a:srgbClr val="000000"/>
              </a:solidFill>
              <a:ln w="9525" cap="flat">
                <a:noFill/>
                <a:prstDash val="solid"/>
                <a:miter/>
              </a:ln>
            </p:spPr>
            <p:txBody>
              <a:bodyPr rtlCol="0" anchor="ctr"/>
              <a:lstStyle/>
              <a:p>
                <a:pPr rtl="0"/>
                <a:endParaRPr lang="en-GB" sz="2878" noProof="0"/>
              </a:p>
            </p:txBody>
          </p:sp>
          <p:sp>
            <p:nvSpPr>
              <p:cNvPr id="21" name="Freeform: Shape 20">
                <a:extLst>
                  <a:ext uri="{FF2B5EF4-FFF2-40B4-BE49-F238E27FC236}">
                    <a16:creationId xmlns:a16="http://schemas.microsoft.com/office/drawing/2014/main" id="{55C36B8A-FD60-451B-A01C-565762D10A83}"/>
                  </a:ext>
                </a:extLst>
              </p:cNvPr>
              <p:cNvSpPr/>
              <p:nvPr/>
            </p:nvSpPr>
            <p:spPr>
              <a:xfrm>
                <a:off x="4401476" y="1851262"/>
                <a:ext cx="412236" cy="412236"/>
              </a:xfrm>
              <a:custGeom>
                <a:avLst/>
                <a:gdLst>
                  <a:gd name="connsiteX0" fmla="*/ 402867 w 412236"/>
                  <a:gd name="connsiteY0" fmla="*/ 215487 h 412236"/>
                  <a:gd name="connsiteX1" fmla="*/ 215487 w 412236"/>
                  <a:gd name="connsiteY1" fmla="*/ 402867 h 412236"/>
                  <a:gd name="connsiteX2" fmla="*/ 28107 w 412236"/>
                  <a:gd name="connsiteY2" fmla="*/ 215487 h 412236"/>
                  <a:gd name="connsiteX3" fmla="*/ 215487 w 412236"/>
                  <a:gd name="connsiteY3" fmla="*/ 28107 h 412236"/>
                  <a:gd name="connsiteX4" fmla="*/ 402867 w 412236"/>
                  <a:gd name="connsiteY4" fmla="*/ 215487 h 4122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236" h="412236">
                    <a:moveTo>
                      <a:pt x="402867" y="215487"/>
                    </a:moveTo>
                    <a:cubicBezTo>
                      <a:pt x="402867" y="318974"/>
                      <a:pt x="318975" y="402867"/>
                      <a:pt x="215487" y="402867"/>
                    </a:cubicBezTo>
                    <a:cubicBezTo>
                      <a:pt x="112000" y="402867"/>
                      <a:pt x="28107" y="318974"/>
                      <a:pt x="28107" y="215487"/>
                    </a:cubicBezTo>
                    <a:cubicBezTo>
                      <a:pt x="28107" y="112000"/>
                      <a:pt x="112000" y="28107"/>
                      <a:pt x="215487" y="28107"/>
                    </a:cubicBezTo>
                    <a:cubicBezTo>
                      <a:pt x="318975" y="28107"/>
                      <a:pt x="402867" y="112000"/>
                      <a:pt x="402867" y="215487"/>
                    </a:cubicBezTo>
                    <a:close/>
                  </a:path>
                </a:pathLst>
              </a:custGeom>
              <a:solidFill>
                <a:srgbClr val="000000"/>
              </a:solidFill>
              <a:ln w="9525" cap="flat">
                <a:noFill/>
                <a:prstDash val="solid"/>
                <a:miter/>
              </a:ln>
            </p:spPr>
            <p:txBody>
              <a:bodyPr rtlCol="0" anchor="ctr"/>
              <a:lstStyle/>
              <a:p>
                <a:pPr rtl="0"/>
                <a:endParaRPr lang="en-GB" sz="2878" noProof="0"/>
              </a:p>
            </p:txBody>
          </p:sp>
          <p:sp>
            <p:nvSpPr>
              <p:cNvPr id="22" name="Freeform: Shape 21">
                <a:extLst>
                  <a:ext uri="{FF2B5EF4-FFF2-40B4-BE49-F238E27FC236}">
                    <a16:creationId xmlns:a16="http://schemas.microsoft.com/office/drawing/2014/main" id="{F8C620AA-6A39-4428-A0B2-ECE88228F724}"/>
                  </a:ext>
                </a:extLst>
              </p:cNvPr>
              <p:cNvSpPr/>
              <p:nvPr/>
            </p:nvSpPr>
            <p:spPr>
              <a:xfrm>
                <a:off x="3614479" y="2788163"/>
                <a:ext cx="337284" cy="337284"/>
              </a:xfrm>
              <a:custGeom>
                <a:avLst/>
                <a:gdLst>
                  <a:gd name="connsiteX0" fmla="*/ 327915 w 337284"/>
                  <a:gd name="connsiteY0" fmla="*/ 178011 h 337284"/>
                  <a:gd name="connsiteX1" fmla="*/ 178011 w 337284"/>
                  <a:gd name="connsiteY1" fmla="*/ 327915 h 337284"/>
                  <a:gd name="connsiteX2" fmla="*/ 28107 w 337284"/>
                  <a:gd name="connsiteY2" fmla="*/ 178011 h 337284"/>
                  <a:gd name="connsiteX3" fmla="*/ 178011 w 337284"/>
                  <a:gd name="connsiteY3" fmla="*/ 28107 h 337284"/>
                  <a:gd name="connsiteX4" fmla="*/ 327915 w 337284"/>
                  <a:gd name="connsiteY4" fmla="*/ 178011 h 3372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284" h="337284">
                    <a:moveTo>
                      <a:pt x="327915" y="178011"/>
                    </a:moveTo>
                    <a:cubicBezTo>
                      <a:pt x="327915" y="260801"/>
                      <a:pt x="260801" y="327915"/>
                      <a:pt x="178011" y="327915"/>
                    </a:cubicBezTo>
                    <a:cubicBezTo>
                      <a:pt x="95221" y="327915"/>
                      <a:pt x="28107" y="260801"/>
                      <a:pt x="28107" y="178011"/>
                    </a:cubicBezTo>
                    <a:cubicBezTo>
                      <a:pt x="28107" y="95221"/>
                      <a:pt x="95221" y="28107"/>
                      <a:pt x="178011" y="28107"/>
                    </a:cubicBezTo>
                    <a:cubicBezTo>
                      <a:pt x="260801" y="28107"/>
                      <a:pt x="327915" y="95221"/>
                      <a:pt x="327915" y="178011"/>
                    </a:cubicBezTo>
                    <a:close/>
                  </a:path>
                </a:pathLst>
              </a:custGeom>
              <a:solidFill>
                <a:srgbClr val="000000"/>
              </a:solidFill>
              <a:ln w="9525" cap="flat">
                <a:noFill/>
                <a:prstDash val="solid"/>
                <a:miter/>
              </a:ln>
            </p:spPr>
            <p:txBody>
              <a:bodyPr rtlCol="0" anchor="ctr"/>
              <a:lstStyle/>
              <a:p>
                <a:pPr rtl="0"/>
                <a:endParaRPr lang="en-GB" sz="2878" noProof="0"/>
              </a:p>
            </p:txBody>
          </p:sp>
          <p:sp>
            <p:nvSpPr>
              <p:cNvPr id="23" name="Freeform: Shape 22">
                <a:extLst>
                  <a:ext uri="{FF2B5EF4-FFF2-40B4-BE49-F238E27FC236}">
                    <a16:creationId xmlns:a16="http://schemas.microsoft.com/office/drawing/2014/main" id="{11609526-901B-4A2A-8617-B20A519B155F}"/>
                  </a:ext>
                </a:extLst>
              </p:cNvPr>
              <p:cNvSpPr/>
              <p:nvPr/>
            </p:nvSpPr>
            <p:spPr>
              <a:xfrm>
                <a:off x="3352928" y="2300974"/>
                <a:ext cx="3335368" cy="1836326"/>
              </a:xfrm>
              <a:custGeom>
                <a:avLst/>
                <a:gdLst>
                  <a:gd name="connsiteX0" fmla="*/ 3317723 w 3335367"/>
                  <a:gd name="connsiteY0" fmla="*/ 1309788 h 1836326"/>
                  <a:gd name="connsiteX1" fmla="*/ 3186557 w 3335367"/>
                  <a:gd name="connsiteY1" fmla="*/ 998737 h 1836326"/>
                  <a:gd name="connsiteX2" fmla="*/ 2991681 w 3335367"/>
                  <a:gd name="connsiteY2" fmla="*/ 863823 h 1836326"/>
                  <a:gd name="connsiteX3" fmla="*/ 2912981 w 3335367"/>
                  <a:gd name="connsiteY3" fmla="*/ 852580 h 1836326"/>
                  <a:gd name="connsiteX4" fmla="*/ 2766825 w 3335367"/>
                  <a:gd name="connsiteY4" fmla="*/ 886308 h 1836326"/>
                  <a:gd name="connsiteX5" fmla="*/ 2538221 w 3335367"/>
                  <a:gd name="connsiteY5" fmla="*/ 725161 h 1836326"/>
                  <a:gd name="connsiteX6" fmla="*/ 2403307 w 3335367"/>
                  <a:gd name="connsiteY6" fmla="*/ 163021 h 1836326"/>
                  <a:gd name="connsiteX7" fmla="*/ 2377074 w 3335367"/>
                  <a:gd name="connsiteY7" fmla="*/ 121797 h 1836326"/>
                  <a:gd name="connsiteX8" fmla="*/ 2223422 w 3335367"/>
                  <a:gd name="connsiteY8" fmla="*/ 46845 h 1836326"/>
                  <a:gd name="connsiteX9" fmla="*/ 2088508 w 3335367"/>
                  <a:gd name="connsiteY9" fmla="*/ 28107 h 1836326"/>
                  <a:gd name="connsiteX10" fmla="*/ 1957342 w 3335367"/>
                  <a:gd name="connsiteY10" fmla="*/ 46845 h 1836326"/>
                  <a:gd name="connsiteX11" fmla="*/ 1803691 w 3335367"/>
                  <a:gd name="connsiteY11" fmla="*/ 121797 h 1836326"/>
                  <a:gd name="connsiteX12" fmla="*/ 1777457 w 3335367"/>
                  <a:gd name="connsiteY12" fmla="*/ 163021 h 1836326"/>
                  <a:gd name="connsiteX13" fmla="*/ 1676272 w 3335367"/>
                  <a:gd name="connsiteY13" fmla="*/ 567762 h 1836326"/>
                  <a:gd name="connsiteX14" fmla="*/ 1578834 w 3335367"/>
                  <a:gd name="connsiteY14" fmla="*/ 163021 h 1836326"/>
                  <a:gd name="connsiteX15" fmla="*/ 1552601 w 3335367"/>
                  <a:gd name="connsiteY15" fmla="*/ 121797 h 1836326"/>
                  <a:gd name="connsiteX16" fmla="*/ 1398949 w 3335367"/>
                  <a:gd name="connsiteY16" fmla="*/ 46845 h 1836326"/>
                  <a:gd name="connsiteX17" fmla="*/ 1264035 w 3335367"/>
                  <a:gd name="connsiteY17" fmla="*/ 28107 h 1836326"/>
                  <a:gd name="connsiteX18" fmla="*/ 1132869 w 3335367"/>
                  <a:gd name="connsiteY18" fmla="*/ 46845 h 1836326"/>
                  <a:gd name="connsiteX19" fmla="*/ 979218 w 3335367"/>
                  <a:gd name="connsiteY19" fmla="*/ 121797 h 1836326"/>
                  <a:gd name="connsiteX20" fmla="*/ 952984 w 3335367"/>
                  <a:gd name="connsiteY20" fmla="*/ 163021 h 1836326"/>
                  <a:gd name="connsiteX21" fmla="*/ 818071 w 3335367"/>
                  <a:gd name="connsiteY21" fmla="*/ 725161 h 1836326"/>
                  <a:gd name="connsiteX22" fmla="*/ 589467 w 3335367"/>
                  <a:gd name="connsiteY22" fmla="*/ 886308 h 1836326"/>
                  <a:gd name="connsiteX23" fmla="*/ 439563 w 3335367"/>
                  <a:gd name="connsiteY23" fmla="*/ 852580 h 1836326"/>
                  <a:gd name="connsiteX24" fmla="*/ 360863 w 3335367"/>
                  <a:gd name="connsiteY24" fmla="*/ 863823 h 1836326"/>
                  <a:gd name="connsiteX25" fmla="*/ 165987 w 3335367"/>
                  <a:gd name="connsiteY25" fmla="*/ 998737 h 1836326"/>
                  <a:gd name="connsiteX26" fmla="*/ 34821 w 3335367"/>
                  <a:gd name="connsiteY26" fmla="*/ 1309788 h 1836326"/>
                  <a:gd name="connsiteX27" fmla="*/ 57307 w 3335367"/>
                  <a:gd name="connsiteY27" fmla="*/ 1403478 h 1836326"/>
                  <a:gd name="connsiteX28" fmla="*/ 102278 w 3335367"/>
                  <a:gd name="connsiteY28" fmla="*/ 1414721 h 1836326"/>
                  <a:gd name="connsiteX29" fmla="*/ 169735 w 3335367"/>
                  <a:gd name="connsiteY29" fmla="*/ 1369749 h 1836326"/>
                  <a:gd name="connsiteX30" fmla="*/ 252182 w 3335367"/>
                  <a:gd name="connsiteY30" fmla="*/ 1174874 h 1836326"/>
                  <a:gd name="connsiteX31" fmla="*/ 252182 w 3335367"/>
                  <a:gd name="connsiteY31" fmla="*/ 1377245 h 1836326"/>
                  <a:gd name="connsiteX32" fmla="*/ 252182 w 3335367"/>
                  <a:gd name="connsiteY32" fmla="*/ 1826957 h 1836326"/>
                  <a:gd name="connsiteX33" fmla="*/ 402086 w 3335367"/>
                  <a:gd name="connsiteY33" fmla="*/ 1826957 h 1836326"/>
                  <a:gd name="connsiteX34" fmla="*/ 402086 w 3335367"/>
                  <a:gd name="connsiteY34" fmla="*/ 1377245 h 1836326"/>
                  <a:gd name="connsiteX35" fmla="*/ 477039 w 3335367"/>
                  <a:gd name="connsiteY35" fmla="*/ 1377245 h 1836326"/>
                  <a:gd name="connsiteX36" fmla="*/ 477039 w 3335367"/>
                  <a:gd name="connsiteY36" fmla="*/ 1826957 h 1836326"/>
                  <a:gd name="connsiteX37" fmla="*/ 626943 w 3335367"/>
                  <a:gd name="connsiteY37" fmla="*/ 1826957 h 1836326"/>
                  <a:gd name="connsiteX38" fmla="*/ 626943 w 3335367"/>
                  <a:gd name="connsiteY38" fmla="*/ 1039960 h 1836326"/>
                  <a:gd name="connsiteX39" fmla="*/ 630690 w 3335367"/>
                  <a:gd name="connsiteY39" fmla="*/ 1039960 h 1836326"/>
                  <a:gd name="connsiteX40" fmla="*/ 926751 w 3335367"/>
                  <a:gd name="connsiteY40" fmla="*/ 833842 h 1836326"/>
                  <a:gd name="connsiteX41" fmla="*/ 956732 w 3335367"/>
                  <a:gd name="connsiteY41" fmla="*/ 788871 h 1836326"/>
                  <a:gd name="connsiteX42" fmla="*/ 1076655 w 3335367"/>
                  <a:gd name="connsiteY42" fmla="*/ 290439 h 1836326"/>
                  <a:gd name="connsiteX43" fmla="*/ 1076655 w 3335367"/>
                  <a:gd name="connsiteY43" fmla="*/ 1826957 h 1836326"/>
                  <a:gd name="connsiteX44" fmla="*/ 1226559 w 3335367"/>
                  <a:gd name="connsiteY44" fmla="*/ 1826957 h 1836326"/>
                  <a:gd name="connsiteX45" fmla="*/ 1226559 w 3335367"/>
                  <a:gd name="connsiteY45" fmla="*/ 965008 h 1836326"/>
                  <a:gd name="connsiteX46" fmla="*/ 1301512 w 3335367"/>
                  <a:gd name="connsiteY46" fmla="*/ 965008 h 1836326"/>
                  <a:gd name="connsiteX47" fmla="*/ 1301512 w 3335367"/>
                  <a:gd name="connsiteY47" fmla="*/ 1826957 h 1836326"/>
                  <a:gd name="connsiteX48" fmla="*/ 1451416 w 3335367"/>
                  <a:gd name="connsiteY48" fmla="*/ 1826957 h 1836326"/>
                  <a:gd name="connsiteX49" fmla="*/ 1451416 w 3335367"/>
                  <a:gd name="connsiteY49" fmla="*/ 290439 h 1836326"/>
                  <a:gd name="connsiteX50" fmla="*/ 1605067 w 3335367"/>
                  <a:gd name="connsiteY50" fmla="*/ 908794 h 1836326"/>
                  <a:gd name="connsiteX51" fmla="*/ 1676272 w 3335367"/>
                  <a:gd name="connsiteY51" fmla="*/ 965008 h 1836326"/>
                  <a:gd name="connsiteX52" fmla="*/ 1747476 w 3335367"/>
                  <a:gd name="connsiteY52" fmla="*/ 908794 h 1836326"/>
                  <a:gd name="connsiteX53" fmla="*/ 1901128 w 3335367"/>
                  <a:gd name="connsiteY53" fmla="*/ 290439 h 1836326"/>
                  <a:gd name="connsiteX54" fmla="*/ 1901128 w 3335367"/>
                  <a:gd name="connsiteY54" fmla="*/ 605238 h 1836326"/>
                  <a:gd name="connsiteX55" fmla="*/ 1769962 w 3335367"/>
                  <a:gd name="connsiteY55" fmla="*/ 1152388 h 1836326"/>
                  <a:gd name="connsiteX56" fmla="*/ 1901128 w 3335367"/>
                  <a:gd name="connsiteY56" fmla="*/ 1152388 h 1836326"/>
                  <a:gd name="connsiteX57" fmla="*/ 1901128 w 3335367"/>
                  <a:gd name="connsiteY57" fmla="*/ 1826957 h 1836326"/>
                  <a:gd name="connsiteX58" fmla="*/ 2051032 w 3335367"/>
                  <a:gd name="connsiteY58" fmla="*/ 1826957 h 1836326"/>
                  <a:gd name="connsiteX59" fmla="*/ 2051032 w 3335367"/>
                  <a:gd name="connsiteY59" fmla="*/ 1152388 h 1836326"/>
                  <a:gd name="connsiteX60" fmla="*/ 2125985 w 3335367"/>
                  <a:gd name="connsiteY60" fmla="*/ 1152388 h 1836326"/>
                  <a:gd name="connsiteX61" fmla="*/ 2125985 w 3335367"/>
                  <a:gd name="connsiteY61" fmla="*/ 1826957 h 1836326"/>
                  <a:gd name="connsiteX62" fmla="*/ 2275889 w 3335367"/>
                  <a:gd name="connsiteY62" fmla="*/ 1826957 h 1836326"/>
                  <a:gd name="connsiteX63" fmla="*/ 2275889 w 3335367"/>
                  <a:gd name="connsiteY63" fmla="*/ 1152388 h 1836326"/>
                  <a:gd name="connsiteX64" fmla="*/ 2407055 w 3335367"/>
                  <a:gd name="connsiteY64" fmla="*/ 1152388 h 1836326"/>
                  <a:gd name="connsiteX65" fmla="*/ 2275889 w 3335367"/>
                  <a:gd name="connsiteY65" fmla="*/ 605238 h 1836326"/>
                  <a:gd name="connsiteX66" fmla="*/ 2275889 w 3335367"/>
                  <a:gd name="connsiteY66" fmla="*/ 290439 h 1836326"/>
                  <a:gd name="connsiteX67" fmla="*/ 2399560 w 3335367"/>
                  <a:gd name="connsiteY67" fmla="*/ 788871 h 1836326"/>
                  <a:gd name="connsiteX68" fmla="*/ 2429540 w 3335367"/>
                  <a:gd name="connsiteY68" fmla="*/ 833842 h 1836326"/>
                  <a:gd name="connsiteX69" fmla="*/ 2729349 w 3335367"/>
                  <a:gd name="connsiteY69" fmla="*/ 1043708 h 1836326"/>
                  <a:gd name="connsiteX70" fmla="*/ 2729349 w 3335367"/>
                  <a:gd name="connsiteY70" fmla="*/ 1276059 h 1836326"/>
                  <a:gd name="connsiteX71" fmla="*/ 2650649 w 3335367"/>
                  <a:gd name="connsiteY71" fmla="*/ 1489673 h 1836326"/>
                  <a:gd name="connsiteX72" fmla="*/ 2725601 w 3335367"/>
                  <a:gd name="connsiteY72" fmla="*/ 1489673 h 1836326"/>
                  <a:gd name="connsiteX73" fmla="*/ 2725601 w 3335367"/>
                  <a:gd name="connsiteY73" fmla="*/ 1826957 h 1836326"/>
                  <a:gd name="connsiteX74" fmla="*/ 2875505 w 3335367"/>
                  <a:gd name="connsiteY74" fmla="*/ 1826957 h 1836326"/>
                  <a:gd name="connsiteX75" fmla="*/ 2875505 w 3335367"/>
                  <a:gd name="connsiteY75" fmla="*/ 1489673 h 1836326"/>
                  <a:gd name="connsiteX76" fmla="*/ 2950457 w 3335367"/>
                  <a:gd name="connsiteY76" fmla="*/ 1489673 h 1836326"/>
                  <a:gd name="connsiteX77" fmla="*/ 2950457 w 3335367"/>
                  <a:gd name="connsiteY77" fmla="*/ 1826957 h 1836326"/>
                  <a:gd name="connsiteX78" fmla="*/ 3100362 w 3335367"/>
                  <a:gd name="connsiteY78" fmla="*/ 1826957 h 1836326"/>
                  <a:gd name="connsiteX79" fmla="*/ 3100362 w 3335367"/>
                  <a:gd name="connsiteY79" fmla="*/ 1489673 h 1836326"/>
                  <a:gd name="connsiteX80" fmla="*/ 3175314 w 3335367"/>
                  <a:gd name="connsiteY80" fmla="*/ 1489673 h 1836326"/>
                  <a:gd name="connsiteX81" fmla="*/ 3104109 w 3335367"/>
                  <a:gd name="connsiteY81" fmla="*/ 1291050 h 1836326"/>
                  <a:gd name="connsiteX82" fmla="*/ 3104109 w 3335367"/>
                  <a:gd name="connsiteY82" fmla="*/ 1174874 h 1836326"/>
                  <a:gd name="connsiteX83" fmla="*/ 3186557 w 3335367"/>
                  <a:gd name="connsiteY83" fmla="*/ 1369749 h 1836326"/>
                  <a:gd name="connsiteX84" fmla="*/ 3254013 w 3335367"/>
                  <a:gd name="connsiteY84" fmla="*/ 1414721 h 1836326"/>
                  <a:gd name="connsiteX85" fmla="*/ 3298985 w 3335367"/>
                  <a:gd name="connsiteY85" fmla="*/ 1399730 h 1836326"/>
                  <a:gd name="connsiteX86" fmla="*/ 3317723 w 3335367"/>
                  <a:gd name="connsiteY86" fmla="*/ 1309788 h 183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3335367" h="1836326">
                    <a:moveTo>
                      <a:pt x="3317723" y="1309788"/>
                    </a:moveTo>
                    <a:lnTo>
                      <a:pt x="3186557" y="998737"/>
                    </a:lnTo>
                    <a:cubicBezTo>
                      <a:pt x="3141585" y="935027"/>
                      <a:pt x="3070381" y="886308"/>
                      <a:pt x="2991681" y="863823"/>
                    </a:cubicBezTo>
                    <a:cubicBezTo>
                      <a:pt x="2969195" y="856328"/>
                      <a:pt x="2939214" y="852580"/>
                      <a:pt x="2912981" y="852580"/>
                    </a:cubicBezTo>
                    <a:cubicBezTo>
                      <a:pt x="2860515" y="852580"/>
                      <a:pt x="2811796" y="863823"/>
                      <a:pt x="2766825" y="886308"/>
                    </a:cubicBezTo>
                    <a:lnTo>
                      <a:pt x="2538221" y="725161"/>
                    </a:lnTo>
                    <a:lnTo>
                      <a:pt x="2403307" y="163021"/>
                    </a:lnTo>
                    <a:cubicBezTo>
                      <a:pt x="2399560" y="148030"/>
                      <a:pt x="2388317" y="129292"/>
                      <a:pt x="2377074" y="121797"/>
                    </a:cubicBezTo>
                    <a:cubicBezTo>
                      <a:pt x="2332103" y="88069"/>
                      <a:pt x="2279636" y="61835"/>
                      <a:pt x="2223422" y="46845"/>
                    </a:cubicBezTo>
                    <a:cubicBezTo>
                      <a:pt x="2178451" y="35602"/>
                      <a:pt x="2133480" y="28107"/>
                      <a:pt x="2088508" y="28107"/>
                    </a:cubicBezTo>
                    <a:cubicBezTo>
                      <a:pt x="2043537" y="28107"/>
                      <a:pt x="1998566" y="35602"/>
                      <a:pt x="1957342" y="46845"/>
                    </a:cubicBezTo>
                    <a:cubicBezTo>
                      <a:pt x="1901128" y="61835"/>
                      <a:pt x="1848662" y="88069"/>
                      <a:pt x="1803691" y="121797"/>
                    </a:cubicBezTo>
                    <a:cubicBezTo>
                      <a:pt x="1788700" y="133040"/>
                      <a:pt x="1781205" y="148030"/>
                      <a:pt x="1777457" y="163021"/>
                    </a:cubicBezTo>
                    <a:lnTo>
                      <a:pt x="1676272" y="567762"/>
                    </a:lnTo>
                    <a:lnTo>
                      <a:pt x="1578834" y="163021"/>
                    </a:lnTo>
                    <a:cubicBezTo>
                      <a:pt x="1575087" y="148030"/>
                      <a:pt x="1563844" y="129292"/>
                      <a:pt x="1552601" y="121797"/>
                    </a:cubicBezTo>
                    <a:cubicBezTo>
                      <a:pt x="1507630" y="88069"/>
                      <a:pt x="1455163" y="61835"/>
                      <a:pt x="1398949" y="46845"/>
                    </a:cubicBezTo>
                    <a:cubicBezTo>
                      <a:pt x="1353978" y="35602"/>
                      <a:pt x="1309007" y="28107"/>
                      <a:pt x="1264035" y="28107"/>
                    </a:cubicBezTo>
                    <a:cubicBezTo>
                      <a:pt x="1219064" y="28107"/>
                      <a:pt x="1174093" y="35602"/>
                      <a:pt x="1132869" y="46845"/>
                    </a:cubicBezTo>
                    <a:cubicBezTo>
                      <a:pt x="1076655" y="61835"/>
                      <a:pt x="1024189" y="88069"/>
                      <a:pt x="979218" y="121797"/>
                    </a:cubicBezTo>
                    <a:cubicBezTo>
                      <a:pt x="964227" y="133040"/>
                      <a:pt x="956732" y="148030"/>
                      <a:pt x="952984" y="163021"/>
                    </a:cubicBezTo>
                    <a:lnTo>
                      <a:pt x="818071" y="725161"/>
                    </a:lnTo>
                    <a:lnTo>
                      <a:pt x="589467" y="886308"/>
                    </a:lnTo>
                    <a:cubicBezTo>
                      <a:pt x="540748" y="863823"/>
                      <a:pt x="492029" y="852580"/>
                      <a:pt x="439563" y="852580"/>
                    </a:cubicBezTo>
                    <a:cubicBezTo>
                      <a:pt x="413329" y="852580"/>
                      <a:pt x="383348" y="856328"/>
                      <a:pt x="360863" y="863823"/>
                    </a:cubicBezTo>
                    <a:cubicBezTo>
                      <a:pt x="282163" y="882561"/>
                      <a:pt x="210959" y="931280"/>
                      <a:pt x="165987" y="998737"/>
                    </a:cubicBezTo>
                    <a:lnTo>
                      <a:pt x="34821" y="1309788"/>
                    </a:lnTo>
                    <a:cubicBezTo>
                      <a:pt x="19831" y="1343516"/>
                      <a:pt x="31074" y="1380992"/>
                      <a:pt x="57307" y="1403478"/>
                    </a:cubicBezTo>
                    <a:cubicBezTo>
                      <a:pt x="72297" y="1410973"/>
                      <a:pt x="87288" y="1414721"/>
                      <a:pt x="102278" y="1414721"/>
                    </a:cubicBezTo>
                    <a:cubicBezTo>
                      <a:pt x="132259" y="1414721"/>
                      <a:pt x="158492" y="1395983"/>
                      <a:pt x="169735" y="1369749"/>
                    </a:cubicBezTo>
                    <a:lnTo>
                      <a:pt x="252182" y="1174874"/>
                    </a:lnTo>
                    <a:lnTo>
                      <a:pt x="252182" y="1377245"/>
                    </a:lnTo>
                    <a:lnTo>
                      <a:pt x="252182" y="1826957"/>
                    </a:lnTo>
                    <a:lnTo>
                      <a:pt x="402086" y="1826957"/>
                    </a:lnTo>
                    <a:lnTo>
                      <a:pt x="402086" y="1377245"/>
                    </a:lnTo>
                    <a:lnTo>
                      <a:pt x="477039" y="1377245"/>
                    </a:lnTo>
                    <a:lnTo>
                      <a:pt x="477039" y="1826957"/>
                    </a:lnTo>
                    <a:lnTo>
                      <a:pt x="626943" y="1826957"/>
                    </a:lnTo>
                    <a:lnTo>
                      <a:pt x="626943" y="1039960"/>
                    </a:lnTo>
                    <a:lnTo>
                      <a:pt x="630690" y="1039960"/>
                    </a:lnTo>
                    <a:lnTo>
                      <a:pt x="926751" y="833842"/>
                    </a:lnTo>
                    <a:cubicBezTo>
                      <a:pt x="941741" y="822599"/>
                      <a:pt x="952984" y="807609"/>
                      <a:pt x="956732" y="788871"/>
                    </a:cubicBezTo>
                    <a:lnTo>
                      <a:pt x="1076655" y="290439"/>
                    </a:lnTo>
                    <a:lnTo>
                      <a:pt x="1076655" y="1826957"/>
                    </a:lnTo>
                    <a:lnTo>
                      <a:pt x="1226559" y="1826957"/>
                    </a:lnTo>
                    <a:lnTo>
                      <a:pt x="1226559" y="965008"/>
                    </a:lnTo>
                    <a:lnTo>
                      <a:pt x="1301512" y="965008"/>
                    </a:lnTo>
                    <a:lnTo>
                      <a:pt x="1301512" y="1826957"/>
                    </a:lnTo>
                    <a:lnTo>
                      <a:pt x="1451416" y="1826957"/>
                    </a:lnTo>
                    <a:lnTo>
                      <a:pt x="1451416" y="290439"/>
                    </a:lnTo>
                    <a:lnTo>
                      <a:pt x="1605067" y="908794"/>
                    </a:lnTo>
                    <a:cubicBezTo>
                      <a:pt x="1612563" y="942523"/>
                      <a:pt x="1642543" y="965008"/>
                      <a:pt x="1676272" y="965008"/>
                    </a:cubicBezTo>
                    <a:cubicBezTo>
                      <a:pt x="1710000" y="965008"/>
                      <a:pt x="1739981" y="942523"/>
                      <a:pt x="1747476" y="908794"/>
                    </a:cubicBezTo>
                    <a:lnTo>
                      <a:pt x="1901128" y="290439"/>
                    </a:lnTo>
                    <a:lnTo>
                      <a:pt x="1901128" y="605238"/>
                    </a:lnTo>
                    <a:lnTo>
                      <a:pt x="1769962" y="1152388"/>
                    </a:lnTo>
                    <a:lnTo>
                      <a:pt x="1901128" y="1152388"/>
                    </a:lnTo>
                    <a:lnTo>
                      <a:pt x="1901128" y="1826957"/>
                    </a:lnTo>
                    <a:lnTo>
                      <a:pt x="2051032" y="1826957"/>
                    </a:lnTo>
                    <a:lnTo>
                      <a:pt x="2051032" y="1152388"/>
                    </a:lnTo>
                    <a:lnTo>
                      <a:pt x="2125985" y="1152388"/>
                    </a:lnTo>
                    <a:lnTo>
                      <a:pt x="2125985" y="1826957"/>
                    </a:lnTo>
                    <a:lnTo>
                      <a:pt x="2275889" y="1826957"/>
                    </a:lnTo>
                    <a:lnTo>
                      <a:pt x="2275889" y="1152388"/>
                    </a:lnTo>
                    <a:lnTo>
                      <a:pt x="2407055" y="1152388"/>
                    </a:lnTo>
                    <a:lnTo>
                      <a:pt x="2275889" y="605238"/>
                    </a:lnTo>
                    <a:lnTo>
                      <a:pt x="2275889" y="290439"/>
                    </a:lnTo>
                    <a:lnTo>
                      <a:pt x="2399560" y="788871"/>
                    </a:lnTo>
                    <a:cubicBezTo>
                      <a:pt x="2403307" y="807609"/>
                      <a:pt x="2414550" y="822599"/>
                      <a:pt x="2429540" y="833842"/>
                    </a:cubicBezTo>
                    <a:lnTo>
                      <a:pt x="2729349" y="1043708"/>
                    </a:lnTo>
                    <a:lnTo>
                      <a:pt x="2729349" y="1276059"/>
                    </a:lnTo>
                    <a:lnTo>
                      <a:pt x="2650649" y="1489673"/>
                    </a:lnTo>
                    <a:lnTo>
                      <a:pt x="2725601" y="1489673"/>
                    </a:lnTo>
                    <a:lnTo>
                      <a:pt x="2725601" y="1826957"/>
                    </a:lnTo>
                    <a:lnTo>
                      <a:pt x="2875505" y="1826957"/>
                    </a:lnTo>
                    <a:lnTo>
                      <a:pt x="2875505" y="1489673"/>
                    </a:lnTo>
                    <a:lnTo>
                      <a:pt x="2950457" y="1489673"/>
                    </a:lnTo>
                    <a:lnTo>
                      <a:pt x="2950457" y="1826957"/>
                    </a:lnTo>
                    <a:lnTo>
                      <a:pt x="3100362" y="1826957"/>
                    </a:lnTo>
                    <a:lnTo>
                      <a:pt x="3100362" y="1489673"/>
                    </a:lnTo>
                    <a:lnTo>
                      <a:pt x="3175314" y="1489673"/>
                    </a:lnTo>
                    <a:lnTo>
                      <a:pt x="3104109" y="1291050"/>
                    </a:lnTo>
                    <a:lnTo>
                      <a:pt x="3104109" y="1174874"/>
                    </a:lnTo>
                    <a:lnTo>
                      <a:pt x="3186557" y="1369749"/>
                    </a:lnTo>
                    <a:cubicBezTo>
                      <a:pt x="3197799" y="1399730"/>
                      <a:pt x="3227780" y="1414721"/>
                      <a:pt x="3254013" y="1414721"/>
                    </a:cubicBezTo>
                    <a:cubicBezTo>
                      <a:pt x="3269004" y="1414721"/>
                      <a:pt x="3283994" y="1410973"/>
                      <a:pt x="3298985" y="1399730"/>
                    </a:cubicBezTo>
                    <a:cubicBezTo>
                      <a:pt x="3321470" y="1380992"/>
                      <a:pt x="3332713" y="1339769"/>
                      <a:pt x="3317723" y="1309788"/>
                    </a:cubicBezTo>
                    <a:close/>
                  </a:path>
                </a:pathLst>
              </a:custGeom>
              <a:solidFill>
                <a:srgbClr val="000000"/>
              </a:solidFill>
              <a:ln w="9525" cap="flat">
                <a:noFill/>
                <a:prstDash val="solid"/>
                <a:miter/>
              </a:ln>
            </p:spPr>
            <p:txBody>
              <a:bodyPr rtlCol="0" anchor="ctr"/>
              <a:lstStyle/>
              <a:p>
                <a:pPr rtl="0"/>
                <a:endParaRPr lang="en-GB" sz="2878" noProof="0"/>
              </a:p>
            </p:txBody>
          </p:sp>
        </p:grpSp>
        <p:pic>
          <p:nvPicPr>
            <p:cNvPr id="13" name="Graphic 12" descr="Balloon Animal">
              <a:extLst>
                <a:ext uri="{FF2B5EF4-FFF2-40B4-BE49-F238E27FC236}">
                  <a16:creationId xmlns:a16="http://schemas.microsoft.com/office/drawing/2014/main" id="{5ABB91B2-BDE2-4C9E-8313-8B51DDCB9AC7}"/>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184692">
              <a:off x="912314" y="593554"/>
              <a:ext cx="2701518" cy="2701518"/>
            </a:xfrm>
            <a:prstGeom prst="rect">
              <a:avLst/>
            </a:prstGeom>
          </p:spPr>
        </p:pic>
        <p:pic>
          <p:nvPicPr>
            <p:cNvPr id="15" name="Graphic 14" descr="Balloons">
              <a:extLst>
                <a:ext uri="{FF2B5EF4-FFF2-40B4-BE49-F238E27FC236}">
                  <a16:creationId xmlns:a16="http://schemas.microsoft.com/office/drawing/2014/main" id="{F84DF2FF-C9F8-4575-B72A-3AD394E244CD}"/>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68331" y="863936"/>
              <a:ext cx="2318600" cy="2318600"/>
            </a:xfrm>
            <a:prstGeom prst="rect">
              <a:avLst/>
            </a:prstGeom>
          </p:spPr>
        </p:pic>
        <p:pic>
          <p:nvPicPr>
            <p:cNvPr id="26" name="Graphic 25" descr="Balloons">
              <a:extLst>
                <a:ext uri="{FF2B5EF4-FFF2-40B4-BE49-F238E27FC236}">
                  <a16:creationId xmlns:a16="http://schemas.microsoft.com/office/drawing/2014/main" id="{34F4A3AF-E247-41DC-8856-E425DE5F812E}"/>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630080" y="2367017"/>
              <a:ext cx="1920240" cy="1920240"/>
            </a:xfrm>
            <a:prstGeom prst="rect">
              <a:avLst/>
            </a:prstGeom>
          </p:spPr>
        </p:pic>
        <p:sp>
          <p:nvSpPr>
            <p:cNvPr id="30" name="Freeform: Shape 29">
              <a:extLst>
                <a:ext uri="{FF2B5EF4-FFF2-40B4-BE49-F238E27FC236}">
                  <a16:creationId xmlns:a16="http://schemas.microsoft.com/office/drawing/2014/main" id="{9F57C3E1-CEE6-4EAA-8132-2C4457D27204}"/>
                </a:ext>
              </a:extLst>
            </p:cNvPr>
            <p:cNvSpPr/>
            <p:nvPr userDrawn="1"/>
          </p:nvSpPr>
          <p:spPr>
            <a:xfrm>
              <a:off x="6330032" y="2974339"/>
              <a:ext cx="536948" cy="1920240"/>
            </a:xfrm>
            <a:custGeom>
              <a:avLst/>
              <a:gdLst>
                <a:gd name="connsiteX0" fmla="*/ 0 w 418000"/>
                <a:gd name="connsiteY0" fmla="*/ 0 h 2003853"/>
                <a:gd name="connsiteX1" fmla="*/ 406400 w 418000"/>
                <a:gd name="connsiteY1" fmla="*/ 939800 h 2003853"/>
                <a:gd name="connsiteX2" fmla="*/ 304800 w 418000"/>
                <a:gd name="connsiteY2" fmla="*/ 1930400 h 2003853"/>
                <a:gd name="connsiteX3" fmla="*/ 279400 w 418000"/>
                <a:gd name="connsiteY3" fmla="*/ 1854200 h 2003853"/>
              </a:gdLst>
              <a:ahLst/>
              <a:cxnLst>
                <a:cxn ang="0">
                  <a:pos x="connsiteX0" y="connsiteY0"/>
                </a:cxn>
                <a:cxn ang="0">
                  <a:pos x="connsiteX1" y="connsiteY1"/>
                </a:cxn>
                <a:cxn ang="0">
                  <a:pos x="connsiteX2" y="connsiteY2"/>
                </a:cxn>
                <a:cxn ang="0">
                  <a:pos x="connsiteX3" y="connsiteY3"/>
                </a:cxn>
              </a:cxnLst>
              <a:rect l="l" t="t" r="r" b="b"/>
              <a:pathLst>
                <a:path w="418000" h="2003853">
                  <a:moveTo>
                    <a:pt x="0" y="0"/>
                  </a:moveTo>
                  <a:cubicBezTo>
                    <a:pt x="177800" y="309033"/>
                    <a:pt x="355600" y="618067"/>
                    <a:pt x="406400" y="939800"/>
                  </a:cubicBezTo>
                  <a:cubicBezTo>
                    <a:pt x="457200" y="1261533"/>
                    <a:pt x="325967" y="1778000"/>
                    <a:pt x="304800" y="1930400"/>
                  </a:cubicBezTo>
                  <a:cubicBezTo>
                    <a:pt x="283633" y="2082800"/>
                    <a:pt x="281516" y="1968500"/>
                    <a:pt x="279400" y="1854200"/>
                  </a:cubicBezTo>
                </a:path>
              </a:pathLst>
            </a:custGeom>
            <a:noFill/>
            <a:ln w="76200" cap="rnd">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sp>
          <p:nvSpPr>
            <p:cNvPr id="31" name="Freeform: Shape 30">
              <a:extLst>
                <a:ext uri="{FF2B5EF4-FFF2-40B4-BE49-F238E27FC236}">
                  <a16:creationId xmlns:a16="http://schemas.microsoft.com/office/drawing/2014/main" id="{F27FE265-2F46-4950-9124-14B226B36703}"/>
                </a:ext>
              </a:extLst>
            </p:cNvPr>
            <p:cNvSpPr/>
            <p:nvPr userDrawn="1"/>
          </p:nvSpPr>
          <p:spPr>
            <a:xfrm rot="21350836">
              <a:off x="6693546" y="4149154"/>
              <a:ext cx="849783" cy="861611"/>
            </a:xfrm>
            <a:custGeom>
              <a:avLst/>
              <a:gdLst>
                <a:gd name="connsiteX0" fmla="*/ 787400 w 863167"/>
                <a:gd name="connsiteY0" fmla="*/ 0 h 762000"/>
                <a:gd name="connsiteX1" fmla="*/ 787400 w 863167"/>
                <a:gd name="connsiteY1" fmla="*/ 482600 h 762000"/>
                <a:gd name="connsiteX2" fmla="*/ 0 w 863167"/>
                <a:gd name="connsiteY2" fmla="*/ 762000 h 762000"/>
                <a:gd name="connsiteX3" fmla="*/ 0 w 863167"/>
                <a:gd name="connsiteY3" fmla="*/ 762000 h 762000"/>
              </a:gdLst>
              <a:ahLst/>
              <a:cxnLst>
                <a:cxn ang="0">
                  <a:pos x="connsiteX0" y="connsiteY0"/>
                </a:cxn>
                <a:cxn ang="0">
                  <a:pos x="connsiteX1" y="connsiteY1"/>
                </a:cxn>
                <a:cxn ang="0">
                  <a:pos x="connsiteX2" y="connsiteY2"/>
                </a:cxn>
                <a:cxn ang="0">
                  <a:pos x="connsiteX3" y="connsiteY3"/>
                </a:cxn>
              </a:cxnLst>
              <a:rect l="l" t="t" r="r" b="b"/>
              <a:pathLst>
                <a:path w="863167" h="762000">
                  <a:moveTo>
                    <a:pt x="787400" y="0"/>
                  </a:moveTo>
                  <a:cubicBezTo>
                    <a:pt x="853016" y="177800"/>
                    <a:pt x="918633" y="355600"/>
                    <a:pt x="787400" y="482600"/>
                  </a:cubicBezTo>
                  <a:cubicBezTo>
                    <a:pt x="656167" y="609600"/>
                    <a:pt x="0" y="762000"/>
                    <a:pt x="0" y="762000"/>
                  </a:cubicBezTo>
                  <a:lnTo>
                    <a:pt x="0" y="762000"/>
                  </a:lnTo>
                </a:path>
              </a:pathLst>
            </a:custGeom>
            <a:noFill/>
            <a:ln w="76200" cap="rnd">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sp>
          <p:nvSpPr>
            <p:cNvPr id="32" name="Freeform: Shape 31">
              <a:extLst>
                <a:ext uri="{FF2B5EF4-FFF2-40B4-BE49-F238E27FC236}">
                  <a16:creationId xmlns:a16="http://schemas.microsoft.com/office/drawing/2014/main" id="{EAF8F11B-32D5-49D1-8D2F-213FAB437AAB}"/>
                </a:ext>
              </a:extLst>
            </p:cNvPr>
            <p:cNvSpPr/>
            <p:nvPr userDrawn="1"/>
          </p:nvSpPr>
          <p:spPr>
            <a:xfrm rot="21403645">
              <a:off x="2515548" y="3134104"/>
              <a:ext cx="783210" cy="1920240"/>
            </a:xfrm>
            <a:custGeom>
              <a:avLst/>
              <a:gdLst>
                <a:gd name="connsiteX0" fmla="*/ 356221 w 817250"/>
                <a:gd name="connsiteY0" fmla="*/ 0 h 1988903"/>
                <a:gd name="connsiteX1" fmla="*/ 621 w 817250"/>
                <a:gd name="connsiteY1" fmla="*/ 609600 h 1988903"/>
                <a:gd name="connsiteX2" fmla="*/ 432421 w 817250"/>
                <a:gd name="connsiteY2" fmla="*/ 1168400 h 1988903"/>
                <a:gd name="connsiteX3" fmla="*/ 762621 w 817250"/>
                <a:gd name="connsiteY3" fmla="*/ 1930400 h 1988903"/>
                <a:gd name="connsiteX4" fmla="*/ 813421 w 817250"/>
                <a:gd name="connsiteY4" fmla="*/ 1879600 h 198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7250" h="1988903">
                  <a:moveTo>
                    <a:pt x="356221" y="0"/>
                  </a:moveTo>
                  <a:cubicBezTo>
                    <a:pt x="172071" y="207433"/>
                    <a:pt x="-12079" y="414867"/>
                    <a:pt x="621" y="609600"/>
                  </a:cubicBezTo>
                  <a:cubicBezTo>
                    <a:pt x="13321" y="804333"/>
                    <a:pt x="305421" y="948267"/>
                    <a:pt x="432421" y="1168400"/>
                  </a:cubicBezTo>
                  <a:cubicBezTo>
                    <a:pt x="559421" y="1388533"/>
                    <a:pt x="699121" y="1811867"/>
                    <a:pt x="762621" y="1930400"/>
                  </a:cubicBezTo>
                  <a:cubicBezTo>
                    <a:pt x="826121" y="2048933"/>
                    <a:pt x="819771" y="1964266"/>
                    <a:pt x="813421" y="1879600"/>
                  </a:cubicBezTo>
                </a:path>
              </a:pathLst>
            </a:custGeom>
            <a:noFill/>
            <a:ln w="76200" cap="rnd">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sp>
          <p:nvSpPr>
            <p:cNvPr id="33" name="Isosceles Triangle 32">
              <a:extLst>
                <a:ext uri="{FF2B5EF4-FFF2-40B4-BE49-F238E27FC236}">
                  <a16:creationId xmlns:a16="http://schemas.microsoft.com/office/drawing/2014/main" id="{2BF0C0FD-55C2-4FF9-8613-F9A75C28B10D}"/>
                </a:ext>
              </a:extLst>
            </p:cNvPr>
            <p:cNvSpPr/>
            <p:nvPr userDrawn="1"/>
          </p:nvSpPr>
          <p:spPr>
            <a:xfrm rot="20989560">
              <a:off x="2709116" y="2878244"/>
              <a:ext cx="182880" cy="182880"/>
            </a:xfrm>
            <a:prstGeom prst="triangl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sp>
          <p:nvSpPr>
            <p:cNvPr id="34" name="Freeform: Shape 33">
              <a:extLst>
                <a:ext uri="{FF2B5EF4-FFF2-40B4-BE49-F238E27FC236}">
                  <a16:creationId xmlns:a16="http://schemas.microsoft.com/office/drawing/2014/main" id="{EA03ADA9-7972-4390-9FD9-E5AE971D52F2}"/>
                </a:ext>
              </a:extLst>
            </p:cNvPr>
            <p:cNvSpPr/>
            <p:nvPr userDrawn="1"/>
          </p:nvSpPr>
          <p:spPr>
            <a:xfrm flipH="1">
              <a:off x="6478677" y="2828514"/>
              <a:ext cx="231317" cy="2058475"/>
            </a:xfrm>
            <a:custGeom>
              <a:avLst/>
              <a:gdLst>
                <a:gd name="connsiteX0" fmla="*/ 0 w 195137"/>
                <a:gd name="connsiteY0" fmla="*/ 0 h 1968126"/>
                <a:gd name="connsiteX1" fmla="*/ 194733 w 195137"/>
                <a:gd name="connsiteY1" fmla="*/ 931333 h 1968126"/>
                <a:gd name="connsiteX2" fmla="*/ 50800 w 195137"/>
                <a:gd name="connsiteY2" fmla="*/ 1879600 h 1968126"/>
                <a:gd name="connsiteX3" fmla="*/ 42333 w 195137"/>
                <a:gd name="connsiteY3" fmla="*/ 1871133 h 1968126"/>
              </a:gdLst>
              <a:ahLst/>
              <a:cxnLst>
                <a:cxn ang="0">
                  <a:pos x="connsiteX0" y="connsiteY0"/>
                </a:cxn>
                <a:cxn ang="0">
                  <a:pos x="connsiteX1" y="connsiteY1"/>
                </a:cxn>
                <a:cxn ang="0">
                  <a:pos x="connsiteX2" y="connsiteY2"/>
                </a:cxn>
                <a:cxn ang="0">
                  <a:pos x="connsiteX3" y="connsiteY3"/>
                </a:cxn>
              </a:cxnLst>
              <a:rect l="l" t="t" r="r" b="b"/>
              <a:pathLst>
                <a:path w="195137" h="1968126">
                  <a:moveTo>
                    <a:pt x="0" y="0"/>
                  </a:moveTo>
                  <a:cubicBezTo>
                    <a:pt x="93133" y="309033"/>
                    <a:pt x="186266" y="618066"/>
                    <a:pt x="194733" y="931333"/>
                  </a:cubicBezTo>
                  <a:cubicBezTo>
                    <a:pt x="203200" y="1244600"/>
                    <a:pt x="76200" y="1722967"/>
                    <a:pt x="50800" y="1879600"/>
                  </a:cubicBezTo>
                  <a:cubicBezTo>
                    <a:pt x="25400" y="2036233"/>
                    <a:pt x="33866" y="1953683"/>
                    <a:pt x="42333" y="1871133"/>
                  </a:cubicBezTo>
                </a:path>
              </a:pathLst>
            </a:custGeom>
            <a:noFill/>
            <a:ln w="825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sp>
          <p:nvSpPr>
            <p:cNvPr id="51" name="Rectangle 50">
              <a:extLst>
                <a:ext uri="{FF2B5EF4-FFF2-40B4-BE49-F238E27FC236}">
                  <a16:creationId xmlns:a16="http://schemas.microsoft.com/office/drawing/2014/main" id="{CA28A68C-5908-45B0-B0EB-60CA4147F3E6}"/>
                </a:ext>
              </a:extLst>
            </p:cNvPr>
            <p:cNvSpPr/>
            <p:nvPr userDrawn="1"/>
          </p:nvSpPr>
          <p:spPr>
            <a:xfrm>
              <a:off x="7640373" y="3840065"/>
              <a:ext cx="188308" cy="4022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sp>
          <p:nvSpPr>
            <p:cNvPr id="50" name="Freeform: Shape 49">
              <a:extLst>
                <a:ext uri="{FF2B5EF4-FFF2-40B4-BE49-F238E27FC236}">
                  <a16:creationId xmlns:a16="http://schemas.microsoft.com/office/drawing/2014/main" id="{DB3FE692-FEDB-43EA-A436-D15E95040B3C}"/>
                </a:ext>
              </a:extLst>
            </p:cNvPr>
            <p:cNvSpPr/>
            <p:nvPr userDrawn="1"/>
          </p:nvSpPr>
          <p:spPr>
            <a:xfrm>
              <a:off x="6722532" y="3922793"/>
              <a:ext cx="1168169" cy="1121224"/>
            </a:xfrm>
            <a:custGeom>
              <a:avLst/>
              <a:gdLst>
                <a:gd name="connsiteX0" fmla="*/ 965200 w 1038938"/>
                <a:gd name="connsiteY0" fmla="*/ 0 h 880534"/>
                <a:gd name="connsiteX1" fmla="*/ 939800 w 1038938"/>
                <a:gd name="connsiteY1" fmla="*/ 431800 h 880534"/>
                <a:gd name="connsiteX2" fmla="*/ 0 w 1038938"/>
                <a:gd name="connsiteY2" fmla="*/ 880534 h 880534"/>
              </a:gdLst>
              <a:ahLst/>
              <a:cxnLst>
                <a:cxn ang="0">
                  <a:pos x="connsiteX0" y="connsiteY0"/>
                </a:cxn>
                <a:cxn ang="0">
                  <a:pos x="connsiteX1" y="connsiteY1"/>
                </a:cxn>
                <a:cxn ang="0">
                  <a:pos x="connsiteX2" y="connsiteY2"/>
                </a:cxn>
              </a:cxnLst>
              <a:rect l="l" t="t" r="r" b="b"/>
              <a:pathLst>
                <a:path w="1038938" h="880534">
                  <a:moveTo>
                    <a:pt x="965200" y="0"/>
                  </a:moveTo>
                  <a:cubicBezTo>
                    <a:pt x="1032933" y="142522"/>
                    <a:pt x="1100667" y="285044"/>
                    <a:pt x="939800" y="431800"/>
                  </a:cubicBezTo>
                  <a:cubicBezTo>
                    <a:pt x="778933" y="578556"/>
                    <a:pt x="389466" y="729545"/>
                    <a:pt x="0" y="880534"/>
                  </a:cubicBezTo>
                </a:path>
              </a:pathLst>
            </a:custGeom>
            <a:noFill/>
            <a:ln w="76200" cap="rnd">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grpSp>
      <p:sp>
        <p:nvSpPr>
          <p:cNvPr id="2" name="Title 1">
            <a:extLst>
              <a:ext uri="{FF2B5EF4-FFF2-40B4-BE49-F238E27FC236}">
                <a16:creationId xmlns:a16="http://schemas.microsoft.com/office/drawing/2014/main" id="{632641A5-8959-4AB7-81DF-78D54BD4466C}"/>
              </a:ext>
            </a:extLst>
          </p:cNvPr>
          <p:cNvSpPr>
            <a:spLocks noGrp="1"/>
          </p:cNvSpPr>
          <p:nvPr userDrawn="1">
            <p:ph type="title" hasCustomPrompt="1"/>
          </p:nvPr>
        </p:nvSpPr>
        <p:spPr>
          <a:xfrm>
            <a:off x="3119179" y="2993826"/>
            <a:ext cx="21617920" cy="1854036"/>
          </a:xfrm>
          <a:prstGeom prst="ellipse">
            <a:avLst/>
          </a:prstGeom>
          <a:solidFill>
            <a:schemeClr val="tx1"/>
          </a:solidFill>
          <a:ln w="88900">
            <a:solidFill>
              <a:schemeClr val="bg1"/>
            </a:solidFill>
          </a:ln>
        </p:spPr>
        <p:txBody>
          <a:bodyPr rtlCol="0"/>
          <a:lstStyle>
            <a:lvl1pPr algn="ctr">
              <a:defRPr cap="all" baseline="0">
                <a:solidFill>
                  <a:schemeClr val="bg1"/>
                </a:solidFill>
                <a:latin typeface="Century Gothic" panose="020B0502020202020204" pitchFamily="34" charset="0"/>
              </a:defRPr>
            </a:lvl1pPr>
          </a:lstStyle>
          <a:p>
            <a:pPr rtl="0"/>
            <a:r>
              <a:rPr lang="en-GB" noProof="0"/>
              <a:t>TITLE</a:t>
            </a:r>
          </a:p>
        </p:txBody>
      </p:sp>
      <p:sp>
        <p:nvSpPr>
          <p:cNvPr id="54" name="Text Placeholder 53">
            <a:extLst>
              <a:ext uri="{FF2B5EF4-FFF2-40B4-BE49-F238E27FC236}">
                <a16:creationId xmlns:a16="http://schemas.microsoft.com/office/drawing/2014/main" id="{7F60A79F-F35A-438C-8C12-01E3B4BA5D6D}"/>
              </a:ext>
            </a:extLst>
          </p:cNvPr>
          <p:cNvSpPr>
            <a:spLocks noGrp="1"/>
          </p:cNvSpPr>
          <p:nvPr userDrawn="1">
            <p:ph type="body" sz="quarter" idx="10" hasCustomPrompt="1"/>
          </p:nvPr>
        </p:nvSpPr>
        <p:spPr>
          <a:xfrm>
            <a:off x="2257858" y="9444777"/>
            <a:ext cx="6783185" cy="924202"/>
          </a:xfrm>
        </p:spPr>
        <p:txBody>
          <a:bodyPr rtlCol="0">
            <a:normAutofit/>
          </a:bodyPr>
          <a:lstStyle>
            <a:lvl1pPr marL="0" indent="0" algn="ctr">
              <a:buNone/>
              <a:defRPr sz="3200">
                <a:solidFill>
                  <a:schemeClr val="bg1"/>
                </a:solidFill>
                <a:latin typeface="Century Gothic" panose="020B0502020202020204" pitchFamily="34" charset="0"/>
              </a:defRPr>
            </a:lvl1pPr>
            <a:lvl2pPr marL="700506" indent="0" algn="ctr">
              <a:buNone/>
              <a:defRPr>
                <a:solidFill>
                  <a:schemeClr val="bg1"/>
                </a:solidFill>
              </a:defRPr>
            </a:lvl2pPr>
            <a:lvl3pPr marL="1401009" indent="0" algn="ctr">
              <a:buNone/>
              <a:defRPr>
                <a:solidFill>
                  <a:schemeClr val="bg1"/>
                </a:solidFill>
              </a:defRPr>
            </a:lvl3pPr>
            <a:lvl4pPr marL="2101513" indent="0" algn="ctr">
              <a:buNone/>
              <a:defRPr>
                <a:solidFill>
                  <a:schemeClr val="bg1"/>
                </a:solidFill>
              </a:defRPr>
            </a:lvl4pPr>
            <a:lvl5pPr marL="2802017" indent="0" algn="ctr">
              <a:buNone/>
              <a:defRPr>
                <a:solidFill>
                  <a:schemeClr val="bg1"/>
                </a:solidFill>
              </a:defRPr>
            </a:lvl5pPr>
          </a:lstStyle>
          <a:p>
            <a:pPr lvl="0" rtl="0"/>
            <a:r>
              <a:rPr lang="en-GB" noProof="0"/>
              <a:t>Stall  Details</a:t>
            </a:r>
          </a:p>
        </p:txBody>
      </p:sp>
      <p:sp>
        <p:nvSpPr>
          <p:cNvPr id="44" name="Text Placeholder 53">
            <a:extLst>
              <a:ext uri="{FF2B5EF4-FFF2-40B4-BE49-F238E27FC236}">
                <a16:creationId xmlns:a16="http://schemas.microsoft.com/office/drawing/2014/main" id="{0D8AF774-62FA-410B-8D01-357CD7A7453F}"/>
              </a:ext>
            </a:extLst>
          </p:cNvPr>
          <p:cNvSpPr>
            <a:spLocks noGrp="1"/>
          </p:cNvSpPr>
          <p:nvPr>
            <p:ph type="body" sz="quarter" idx="11" hasCustomPrompt="1"/>
          </p:nvPr>
        </p:nvSpPr>
        <p:spPr>
          <a:xfrm>
            <a:off x="10485424" y="9444777"/>
            <a:ext cx="6783185" cy="924202"/>
          </a:xfrm>
        </p:spPr>
        <p:txBody>
          <a:bodyPr rtlCol="0">
            <a:normAutofit/>
          </a:bodyPr>
          <a:lstStyle>
            <a:lvl1pPr marL="0" indent="0" algn="ctr">
              <a:buNone/>
              <a:defRPr sz="3200">
                <a:solidFill>
                  <a:schemeClr val="bg1"/>
                </a:solidFill>
                <a:latin typeface="Century Gothic" panose="020B0502020202020204" pitchFamily="34" charset="0"/>
              </a:defRPr>
            </a:lvl1pPr>
            <a:lvl2pPr marL="700506" indent="0" algn="ctr">
              <a:buNone/>
              <a:defRPr>
                <a:solidFill>
                  <a:schemeClr val="bg1"/>
                </a:solidFill>
              </a:defRPr>
            </a:lvl2pPr>
            <a:lvl3pPr marL="1401009" indent="0" algn="ctr">
              <a:buNone/>
              <a:defRPr>
                <a:solidFill>
                  <a:schemeClr val="bg1"/>
                </a:solidFill>
              </a:defRPr>
            </a:lvl3pPr>
            <a:lvl4pPr marL="2101513" indent="0" algn="ctr">
              <a:buNone/>
              <a:defRPr>
                <a:solidFill>
                  <a:schemeClr val="bg1"/>
                </a:solidFill>
              </a:defRPr>
            </a:lvl4pPr>
            <a:lvl5pPr marL="2802017" indent="0" algn="ctr">
              <a:buNone/>
              <a:defRPr>
                <a:solidFill>
                  <a:schemeClr val="bg1"/>
                </a:solidFill>
              </a:defRPr>
            </a:lvl5pPr>
          </a:lstStyle>
          <a:p>
            <a:pPr lvl="0" rtl="0"/>
            <a:r>
              <a:rPr lang="en-GB" noProof="0"/>
              <a:t>Stall  Details</a:t>
            </a:r>
          </a:p>
        </p:txBody>
      </p:sp>
      <p:sp>
        <p:nvSpPr>
          <p:cNvPr id="45" name="Text Placeholder 53">
            <a:extLst>
              <a:ext uri="{FF2B5EF4-FFF2-40B4-BE49-F238E27FC236}">
                <a16:creationId xmlns:a16="http://schemas.microsoft.com/office/drawing/2014/main" id="{D763D964-1856-474E-A6E5-88C4FD843CA6}"/>
              </a:ext>
            </a:extLst>
          </p:cNvPr>
          <p:cNvSpPr>
            <a:spLocks noGrp="1"/>
          </p:cNvSpPr>
          <p:nvPr>
            <p:ph type="body" sz="quarter" idx="12" hasCustomPrompt="1"/>
          </p:nvPr>
        </p:nvSpPr>
        <p:spPr>
          <a:xfrm>
            <a:off x="18712990" y="9444777"/>
            <a:ext cx="6783185" cy="924202"/>
          </a:xfrm>
        </p:spPr>
        <p:txBody>
          <a:bodyPr rtlCol="0">
            <a:normAutofit/>
          </a:bodyPr>
          <a:lstStyle>
            <a:lvl1pPr marL="0" indent="0" algn="ctr">
              <a:buNone/>
              <a:defRPr sz="3200">
                <a:solidFill>
                  <a:schemeClr val="bg1"/>
                </a:solidFill>
                <a:latin typeface="Century Gothic" panose="020B0502020202020204" pitchFamily="34" charset="0"/>
              </a:defRPr>
            </a:lvl1pPr>
            <a:lvl2pPr marL="700506" indent="0" algn="ctr">
              <a:buNone/>
              <a:defRPr>
                <a:solidFill>
                  <a:schemeClr val="bg1"/>
                </a:solidFill>
              </a:defRPr>
            </a:lvl2pPr>
            <a:lvl3pPr marL="1401009" indent="0" algn="ctr">
              <a:buNone/>
              <a:defRPr>
                <a:solidFill>
                  <a:schemeClr val="bg1"/>
                </a:solidFill>
              </a:defRPr>
            </a:lvl3pPr>
            <a:lvl4pPr marL="2101513" indent="0" algn="ctr">
              <a:buNone/>
              <a:defRPr>
                <a:solidFill>
                  <a:schemeClr val="bg1"/>
                </a:solidFill>
              </a:defRPr>
            </a:lvl4pPr>
            <a:lvl5pPr marL="2802017" indent="0" algn="ctr">
              <a:buNone/>
              <a:defRPr>
                <a:solidFill>
                  <a:schemeClr val="bg1"/>
                </a:solidFill>
              </a:defRPr>
            </a:lvl5pPr>
          </a:lstStyle>
          <a:p>
            <a:pPr lvl="0" rtl="0"/>
            <a:r>
              <a:rPr lang="en-GB" noProof="0"/>
              <a:t>Stall  Details</a:t>
            </a:r>
          </a:p>
        </p:txBody>
      </p:sp>
      <p:sp>
        <p:nvSpPr>
          <p:cNvPr id="46" name="Text Placeholder 53">
            <a:extLst>
              <a:ext uri="{FF2B5EF4-FFF2-40B4-BE49-F238E27FC236}">
                <a16:creationId xmlns:a16="http://schemas.microsoft.com/office/drawing/2014/main" id="{F0C22554-8938-44E3-BEB1-3438ACC7EE48}"/>
              </a:ext>
            </a:extLst>
          </p:cNvPr>
          <p:cNvSpPr>
            <a:spLocks noGrp="1"/>
          </p:cNvSpPr>
          <p:nvPr>
            <p:ph type="body" sz="quarter" idx="13" hasCustomPrompt="1"/>
          </p:nvPr>
        </p:nvSpPr>
        <p:spPr>
          <a:xfrm>
            <a:off x="2257858" y="12131183"/>
            <a:ext cx="6783185" cy="924202"/>
          </a:xfrm>
        </p:spPr>
        <p:txBody>
          <a:bodyPr rtlCol="0">
            <a:normAutofit/>
          </a:bodyPr>
          <a:lstStyle>
            <a:lvl1pPr marL="0" indent="0" algn="ctr">
              <a:buNone/>
              <a:defRPr sz="3200">
                <a:solidFill>
                  <a:schemeClr val="bg1"/>
                </a:solidFill>
                <a:latin typeface="Century Gothic" panose="020B0502020202020204" pitchFamily="34" charset="0"/>
              </a:defRPr>
            </a:lvl1pPr>
            <a:lvl2pPr marL="700506" indent="0" algn="ctr">
              <a:buNone/>
              <a:defRPr>
                <a:solidFill>
                  <a:schemeClr val="bg1"/>
                </a:solidFill>
              </a:defRPr>
            </a:lvl2pPr>
            <a:lvl3pPr marL="1401009" indent="0" algn="ctr">
              <a:buNone/>
              <a:defRPr>
                <a:solidFill>
                  <a:schemeClr val="bg1"/>
                </a:solidFill>
              </a:defRPr>
            </a:lvl3pPr>
            <a:lvl4pPr marL="2101513" indent="0" algn="ctr">
              <a:buNone/>
              <a:defRPr>
                <a:solidFill>
                  <a:schemeClr val="bg1"/>
                </a:solidFill>
              </a:defRPr>
            </a:lvl4pPr>
            <a:lvl5pPr marL="2802017" indent="0" algn="ctr">
              <a:buNone/>
              <a:defRPr>
                <a:solidFill>
                  <a:schemeClr val="bg1"/>
                </a:solidFill>
              </a:defRPr>
            </a:lvl5pPr>
          </a:lstStyle>
          <a:p>
            <a:pPr lvl="0" rtl="0"/>
            <a:r>
              <a:rPr lang="en-GB" noProof="0"/>
              <a:t>Stall  Details</a:t>
            </a:r>
          </a:p>
        </p:txBody>
      </p:sp>
      <p:sp>
        <p:nvSpPr>
          <p:cNvPr id="47" name="Text Placeholder 53">
            <a:extLst>
              <a:ext uri="{FF2B5EF4-FFF2-40B4-BE49-F238E27FC236}">
                <a16:creationId xmlns:a16="http://schemas.microsoft.com/office/drawing/2014/main" id="{71ACD3B4-FA2C-4D12-B77B-E12F3440C0F0}"/>
              </a:ext>
            </a:extLst>
          </p:cNvPr>
          <p:cNvSpPr>
            <a:spLocks noGrp="1"/>
          </p:cNvSpPr>
          <p:nvPr>
            <p:ph type="body" sz="quarter" idx="14" hasCustomPrompt="1"/>
          </p:nvPr>
        </p:nvSpPr>
        <p:spPr>
          <a:xfrm>
            <a:off x="10485424" y="12131183"/>
            <a:ext cx="6783185" cy="924202"/>
          </a:xfrm>
        </p:spPr>
        <p:txBody>
          <a:bodyPr rtlCol="0">
            <a:normAutofit/>
          </a:bodyPr>
          <a:lstStyle>
            <a:lvl1pPr marL="0" indent="0" algn="ctr">
              <a:buNone/>
              <a:defRPr sz="3200">
                <a:solidFill>
                  <a:schemeClr val="bg1"/>
                </a:solidFill>
                <a:latin typeface="Century Gothic" panose="020B0502020202020204" pitchFamily="34" charset="0"/>
              </a:defRPr>
            </a:lvl1pPr>
            <a:lvl2pPr marL="700506" indent="0" algn="ctr">
              <a:buNone/>
              <a:defRPr>
                <a:solidFill>
                  <a:schemeClr val="bg1"/>
                </a:solidFill>
              </a:defRPr>
            </a:lvl2pPr>
            <a:lvl3pPr marL="1401009" indent="0" algn="ctr">
              <a:buNone/>
              <a:defRPr>
                <a:solidFill>
                  <a:schemeClr val="bg1"/>
                </a:solidFill>
              </a:defRPr>
            </a:lvl3pPr>
            <a:lvl4pPr marL="2101513" indent="0" algn="ctr">
              <a:buNone/>
              <a:defRPr>
                <a:solidFill>
                  <a:schemeClr val="bg1"/>
                </a:solidFill>
              </a:defRPr>
            </a:lvl4pPr>
            <a:lvl5pPr marL="2802017" indent="0" algn="ctr">
              <a:buNone/>
              <a:defRPr>
                <a:solidFill>
                  <a:schemeClr val="bg1"/>
                </a:solidFill>
              </a:defRPr>
            </a:lvl5pPr>
          </a:lstStyle>
          <a:p>
            <a:pPr lvl="0" rtl="0"/>
            <a:r>
              <a:rPr lang="en-GB" noProof="0"/>
              <a:t>Stall  Details</a:t>
            </a:r>
          </a:p>
        </p:txBody>
      </p:sp>
      <p:sp>
        <p:nvSpPr>
          <p:cNvPr id="48" name="Text Placeholder 53">
            <a:extLst>
              <a:ext uri="{FF2B5EF4-FFF2-40B4-BE49-F238E27FC236}">
                <a16:creationId xmlns:a16="http://schemas.microsoft.com/office/drawing/2014/main" id="{DDC4B134-C9D9-4CFB-8A0B-43F1B0E15B9B}"/>
              </a:ext>
            </a:extLst>
          </p:cNvPr>
          <p:cNvSpPr>
            <a:spLocks noGrp="1"/>
          </p:cNvSpPr>
          <p:nvPr>
            <p:ph type="body" sz="quarter" idx="15" hasCustomPrompt="1"/>
          </p:nvPr>
        </p:nvSpPr>
        <p:spPr>
          <a:xfrm>
            <a:off x="18712990" y="12131183"/>
            <a:ext cx="6783185" cy="924202"/>
          </a:xfrm>
        </p:spPr>
        <p:txBody>
          <a:bodyPr rtlCol="0">
            <a:normAutofit/>
          </a:bodyPr>
          <a:lstStyle>
            <a:lvl1pPr marL="0" indent="0" algn="ctr">
              <a:buNone/>
              <a:defRPr sz="3200">
                <a:solidFill>
                  <a:schemeClr val="bg1"/>
                </a:solidFill>
                <a:latin typeface="Century Gothic" panose="020B0502020202020204" pitchFamily="34" charset="0"/>
              </a:defRPr>
            </a:lvl1pPr>
            <a:lvl2pPr marL="700506" indent="0" algn="ctr">
              <a:buNone/>
              <a:defRPr>
                <a:solidFill>
                  <a:schemeClr val="bg1"/>
                </a:solidFill>
              </a:defRPr>
            </a:lvl2pPr>
            <a:lvl3pPr marL="1401009" indent="0" algn="ctr">
              <a:buNone/>
              <a:defRPr>
                <a:solidFill>
                  <a:schemeClr val="bg1"/>
                </a:solidFill>
              </a:defRPr>
            </a:lvl3pPr>
            <a:lvl4pPr marL="2101513" indent="0" algn="ctr">
              <a:buNone/>
              <a:defRPr>
                <a:solidFill>
                  <a:schemeClr val="bg1"/>
                </a:solidFill>
              </a:defRPr>
            </a:lvl4pPr>
            <a:lvl5pPr marL="2802017" indent="0" algn="ctr">
              <a:buNone/>
              <a:defRPr>
                <a:solidFill>
                  <a:schemeClr val="bg1"/>
                </a:solidFill>
              </a:defRPr>
            </a:lvl5pPr>
          </a:lstStyle>
          <a:p>
            <a:pPr lvl="0" rtl="0"/>
            <a:r>
              <a:rPr lang="en-GB" noProof="0"/>
              <a:t>Stall  Details</a:t>
            </a:r>
          </a:p>
        </p:txBody>
      </p:sp>
      <p:sp>
        <p:nvSpPr>
          <p:cNvPr id="11" name="Rectangle 10">
            <a:extLst>
              <a:ext uri="{FF2B5EF4-FFF2-40B4-BE49-F238E27FC236}">
                <a16:creationId xmlns:a16="http://schemas.microsoft.com/office/drawing/2014/main" id="{3E155802-0622-4D50-95D7-19A0BA65BCC2}"/>
              </a:ext>
            </a:extLst>
          </p:cNvPr>
          <p:cNvSpPr/>
          <p:nvPr userDrawn="1"/>
        </p:nvSpPr>
        <p:spPr>
          <a:xfrm>
            <a:off x="0" y="13333344"/>
            <a:ext cx="27692298" cy="2253020"/>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rtl="0"/>
            <a:endParaRPr lang="en-GB" sz="2878" noProof="0"/>
          </a:p>
        </p:txBody>
      </p:sp>
      <p:sp>
        <p:nvSpPr>
          <p:cNvPr id="63" name="Text Placeholder 53">
            <a:extLst>
              <a:ext uri="{FF2B5EF4-FFF2-40B4-BE49-F238E27FC236}">
                <a16:creationId xmlns:a16="http://schemas.microsoft.com/office/drawing/2014/main" id="{6DF044AA-8AEF-42FE-84A8-FBBBA000F316}"/>
              </a:ext>
            </a:extLst>
          </p:cNvPr>
          <p:cNvSpPr>
            <a:spLocks noGrp="1"/>
          </p:cNvSpPr>
          <p:nvPr>
            <p:ph type="body" sz="quarter" idx="16" hasCustomPrompt="1"/>
          </p:nvPr>
        </p:nvSpPr>
        <p:spPr>
          <a:xfrm>
            <a:off x="2257858" y="6758371"/>
            <a:ext cx="6783185" cy="924202"/>
          </a:xfrm>
        </p:spPr>
        <p:txBody>
          <a:bodyPr rtlCol="0">
            <a:normAutofit/>
          </a:bodyPr>
          <a:lstStyle>
            <a:lvl1pPr marL="0" indent="0" algn="ctr">
              <a:buNone/>
              <a:defRPr sz="3200">
                <a:solidFill>
                  <a:schemeClr val="bg1"/>
                </a:solidFill>
                <a:latin typeface="Century Gothic" panose="020B0502020202020204" pitchFamily="34" charset="0"/>
              </a:defRPr>
            </a:lvl1pPr>
            <a:lvl2pPr marL="700506" indent="0" algn="ctr">
              <a:buNone/>
              <a:defRPr>
                <a:solidFill>
                  <a:schemeClr val="bg1"/>
                </a:solidFill>
              </a:defRPr>
            </a:lvl2pPr>
            <a:lvl3pPr marL="1401009" indent="0" algn="ctr">
              <a:buNone/>
              <a:defRPr>
                <a:solidFill>
                  <a:schemeClr val="bg1"/>
                </a:solidFill>
              </a:defRPr>
            </a:lvl3pPr>
            <a:lvl4pPr marL="2101513" indent="0" algn="ctr">
              <a:buNone/>
              <a:defRPr>
                <a:solidFill>
                  <a:schemeClr val="bg1"/>
                </a:solidFill>
              </a:defRPr>
            </a:lvl4pPr>
            <a:lvl5pPr marL="2802017" indent="0" algn="ctr">
              <a:buNone/>
              <a:defRPr>
                <a:solidFill>
                  <a:schemeClr val="bg1"/>
                </a:solidFill>
              </a:defRPr>
            </a:lvl5pPr>
          </a:lstStyle>
          <a:p>
            <a:pPr lvl="0" rtl="0"/>
            <a:r>
              <a:rPr lang="en-GB" noProof="0"/>
              <a:t>Stall  Details</a:t>
            </a:r>
          </a:p>
        </p:txBody>
      </p:sp>
      <p:sp>
        <p:nvSpPr>
          <p:cNvPr id="65" name="Text Placeholder 53">
            <a:extLst>
              <a:ext uri="{FF2B5EF4-FFF2-40B4-BE49-F238E27FC236}">
                <a16:creationId xmlns:a16="http://schemas.microsoft.com/office/drawing/2014/main" id="{EF158D84-4D62-4B44-AFF3-9E9E297B4149}"/>
              </a:ext>
            </a:extLst>
          </p:cNvPr>
          <p:cNvSpPr>
            <a:spLocks noGrp="1"/>
          </p:cNvSpPr>
          <p:nvPr>
            <p:ph type="body" sz="quarter" idx="17" hasCustomPrompt="1"/>
          </p:nvPr>
        </p:nvSpPr>
        <p:spPr>
          <a:xfrm>
            <a:off x="10485424" y="6758371"/>
            <a:ext cx="6783185" cy="924202"/>
          </a:xfrm>
        </p:spPr>
        <p:txBody>
          <a:bodyPr rtlCol="0">
            <a:normAutofit/>
          </a:bodyPr>
          <a:lstStyle>
            <a:lvl1pPr marL="0" indent="0" algn="ctr">
              <a:buNone/>
              <a:defRPr sz="3200">
                <a:solidFill>
                  <a:schemeClr val="bg1"/>
                </a:solidFill>
                <a:latin typeface="Century Gothic" panose="020B0502020202020204" pitchFamily="34" charset="0"/>
              </a:defRPr>
            </a:lvl1pPr>
            <a:lvl2pPr marL="700506" indent="0" algn="ctr">
              <a:buNone/>
              <a:defRPr>
                <a:solidFill>
                  <a:schemeClr val="bg1"/>
                </a:solidFill>
              </a:defRPr>
            </a:lvl2pPr>
            <a:lvl3pPr marL="1401009" indent="0" algn="ctr">
              <a:buNone/>
              <a:defRPr>
                <a:solidFill>
                  <a:schemeClr val="bg1"/>
                </a:solidFill>
              </a:defRPr>
            </a:lvl3pPr>
            <a:lvl4pPr marL="2101513" indent="0" algn="ctr">
              <a:buNone/>
              <a:defRPr>
                <a:solidFill>
                  <a:schemeClr val="bg1"/>
                </a:solidFill>
              </a:defRPr>
            </a:lvl4pPr>
            <a:lvl5pPr marL="2802017" indent="0" algn="ctr">
              <a:buNone/>
              <a:defRPr>
                <a:solidFill>
                  <a:schemeClr val="bg1"/>
                </a:solidFill>
              </a:defRPr>
            </a:lvl5pPr>
          </a:lstStyle>
          <a:p>
            <a:pPr lvl="0" rtl="0"/>
            <a:r>
              <a:rPr lang="en-GB" noProof="0"/>
              <a:t>Stall  Details</a:t>
            </a:r>
          </a:p>
        </p:txBody>
      </p:sp>
      <p:sp>
        <p:nvSpPr>
          <p:cNvPr id="67" name="Text Placeholder 53">
            <a:extLst>
              <a:ext uri="{FF2B5EF4-FFF2-40B4-BE49-F238E27FC236}">
                <a16:creationId xmlns:a16="http://schemas.microsoft.com/office/drawing/2014/main" id="{3FB3B991-690D-489E-A660-A60EC6817065}"/>
              </a:ext>
            </a:extLst>
          </p:cNvPr>
          <p:cNvSpPr>
            <a:spLocks noGrp="1"/>
          </p:cNvSpPr>
          <p:nvPr>
            <p:ph type="body" sz="quarter" idx="18" hasCustomPrompt="1"/>
          </p:nvPr>
        </p:nvSpPr>
        <p:spPr>
          <a:xfrm>
            <a:off x="18712990" y="6758371"/>
            <a:ext cx="6783185" cy="924202"/>
          </a:xfrm>
        </p:spPr>
        <p:txBody>
          <a:bodyPr rtlCol="0">
            <a:normAutofit/>
          </a:bodyPr>
          <a:lstStyle>
            <a:lvl1pPr marL="0" indent="0" algn="ctr">
              <a:buNone/>
              <a:defRPr sz="3200">
                <a:solidFill>
                  <a:schemeClr val="bg1"/>
                </a:solidFill>
                <a:latin typeface="Century Gothic" panose="020B0502020202020204" pitchFamily="34" charset="0"/>
              </a:defRPr>
            </a:lvl1pPr>
            <a:lvl2pPr marL="700506" indent="0" algn="ctr">
              <a:buNone/>
              <a:defRPr>
                <a:solidFill>
                  <a:schemeClr val="bg1"/>
                </a:solidFill>
              </a:defRPr>
            </a:lvl2pPr>
            <a:lvl3pPr marL="1401009" indent="0" algn="ctr">
              <a:buNone/>
              <a:defRPr>
                <a:solidFill>
                  <a:schemeClr val="bg1"/>
                </a:solidFill>
              </a:defRPr>
            </a:lvl3pPr>
            <a:lvl4pPr marL="2101513" indent="0" algn="ctr">
              <a:buNone/>
              <a:defRPr>
                <a:solidFill>
                  <a:schemeClr val="bg1"/>
                </a:solidFill>
              </a:defRPr>
            </a:lvl4pPr>
            <a:lvl5pPr marL="2802017" indent="0" algn="ctr">
              <a:buNone/>
              <a:defRPr>
                <a:solidFill>
                  <a:schemeClr val="bg1"/>
                </a:solidFill>
              </a:defRPr>
            </a:lvl5pPr>
          </a:lstStyle>
          <a:p>
            <a:pPr lvl="0" rtl="0"/>
            <a:r>
              <a:rPr lang="en-GB" noProof="0"/>
              <a:t>Stall  Details</a:t>
            </a:r>
          </a:p>
        </p:txBody>
      </p:sp>
      <p:sp>
        <p:nvSpPr>
          <p:cNvPr id="14" name="Text Placeholder 13">
            <a:extLst>
              <a:ext uri="{FF2B5EF4-FFF2-40B4-BE49-F238E27FC236}">
                <a16:creationId xmlns:a16="http://schemas.microsoft.com/office/drawing/2014/main" id="{E5CF1CA7-5CB6-4143-8D38-65403B0939E8}"/>
              </a:ext>
            </a:extLst>
          </p:cNvPr>
          <p:cNvSpPr>
            <a:spLocks noGrp="1"/>
          </p:cNvSpPr>
          <p:nvPr>
            <p:ph type="body" sz="quarter" idx="19" hasCustomPrompt="1"/>
          </p:nvPr>
        </p:nvSpPr>
        <p:spPr>
          <a:xfrm>
            <a:off x="2084246" y="13695366"/>
            <a:ext cx="23466709" cy="1548491"/>
          </a:xfrm>
        </p:spPr>
        <p:txBody>
          <a:bodyPr rtlCol="0">
            <a:normAutofit/>
          </a:bodyPr>
          <a:lstStyle>
            <a:lvl1pPr marL="0" indent="0" algn="ctr">
              <a:buNone/>
              <a:defRPr sz="2800" b="1">
                <a:latin typeface="Century Gothic" panose="020B05020202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GB" noProof="0"/>
              <a:t>Sale Date, Venue and RSVP Details </a:t>
            </a:r>
          </a:p>
        </p:txBody>
      </p:sp>
      <p:sp>
        <p:nvSpPr>
          <p:cNvPr id="17" name="Text Placeholder 16">
            <a:extLst>
              <a:ext uri="{FF2B5EF4-FFF2-40B4-BE49-F238E27FC236}">
                <a16:creationId xmlns:a16="http://schemas.microsoft.com/office/drawing/2014/main" id="{502B9971-8DA0-4273-BDD2-AA6138C6B270}"/>
              </a:ext>
            </a:extLst>
          </p:cNvPr>
          <p:cNvSpPr>
            <a:spLocks noGrp="1" noChangeAspect="1"/>
          </p:cNvSpPr>
          <p:nvPr>
            <p:ph type="body" sz="quarter" idx="20" hasCustomPrompt="1"/>
          </p:nvPr>
        </p:nvSpPr>
        <p:spPr>
          <a:xfrm>
            <a:off x="20217906" y="391671"/>
            <a:ext cx="6029498" cy="2194560"/>
          </a:xfrm>
          <a:prstGeom prst="star16">
            <a:avLst/>
          </a:prstGeom>
          <a:solidFill>
            <a:schemeClr val="tx1"/>
          </a:solidFill>
          <a:ln w="38100">
            <a:solidFill>
              <a:schemeClr val="bg1"/>
            </a:solidFill>
          </a:ln>
        </p:spPr>
        <p:txBody>
          <a:bodyPr rtlCol="0" anchor="ctr" anchorCtr="0">
            <a:noAutofit/>
          </a:bodyPr>
          <a:lstStyle>
            <a:lvl1pPr marL="0" indent="0" algn="ctr">
              <a:buNone/>
              <a:defRPr sz="2000" b="0">
                <a:solidFill>
                  <a:schemeClr val="bg1"/>
                </a:solidFill>
                <a:latin typeface="Century Gothic" panose="020B0502020202020204" pitchFamily="34" charset="0"/>
                <a:cs typeface="Arial" panose="020B06040202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GB" noProof="0"/>
              <a:t>Edit Master text styles</a:t>
            </a:r>
          </a:p>
        </p:txBody>
      </p:sp>
      <p:cxnSp>
        <p:nvCxnSpPr>
          <p:cNvPr id="28" name="Straight Connector 27">
            <a:extLst>
              <a:ext uri="{FF2B5EF4-FFF2-40B4-BE49-F238E27FC236}">
                <a16:creationId xmlns:a16="http://schemas.microsoft.com/office/drawing/2014/main" id="{F5395118-D2F5-4C2E-98C9-9F4384D5B4AB}"/>
              </a:ext>
            </a:extLst>
          </p:cNvPr>
          <p:cNvCxnSpPr/>
          <p:nvPr userDrawn="1"/>
        </p:nvCxnSpPr>
        <p:spPr>
          <a:xfrm>
            <a:off x="2257858" y="6758371"/>
            <a:ext cx="678318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3DA7CD44-7AAA-40B9-90F7-8E753AC53270}"/>
              </a:ext>
            </a:extLst>
          </p:cNvPr>
          <p:cNvCxnSpPr/>
          <p:nvPr userDrawn="1"/>
        </p:nvCxnSpPr>
        <p:spPr>
          <a:xfrm>
            <a:off x="2257858" y="7700480"/>
            <a:ext cx="678318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34D781B6-33F8-41D2-BDDB-A5D7CF075158}"/>
              </a:ext>
            </a:extLst>
          </p:cNvPr>
          <p:cNvCxnSpPr/>
          <p:nvPr userDrawn="1"/>
        </p:nvCxnSpPr>
        <p:spPr>
          <a:xfrm>
            <a:off x="10485424" y="6758371"/>
            <a:ext cx="678318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72597EA8-705A-4A4A-AE8A-943820E00DE1}"/>
              </a:ext>
            </a:extLst>
          </p:cNvPr>
          <p:cNvCxnSpPr/>
          <p:nvPr userDrawn="1"/>
        </p:nvCxnSpPr>
        <p:spPr>
          <a:xfrm>
            <a:off x="10498033" y="7700480"/>
            <a:ext cx="678318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80D73D0-EFC9-4E48-BF11-0497828A692D}"/>
              </a:ext>
            </a:extLst>
          </p:cNvPr>
          <p:cNvCxnSpPr/>
          <p:nvPr userDrawn="1"/>
        </p:nvCxnSpPr>
        <p:spPr>
          <a:xfrm>
            <a:off x="18712990" y="6758371"/>
            <a:ext cx="678318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5748F0A3-A776-49A4-920B-D0EB54D2B621}"/>
              </a:ext>
            </a:extLst>
          </p:cNvPr>
          <p:cNvCxnSpPr/>
          <p:nvPr userDrawn="1"/>
        </p:nvCxnSpPr>
        <p:spPr>
          <a:xfrm>
            <a:off x="18712990" y="7700480"/>
            <a:ext cx="678318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32C24460-18DF-4563-A099-9682F3425FE8}"/>
              </a:ext>
            </a:extLst>
          </p:cNvPr>
          <p:cNvCxnSpPr/>
          <p:nvPr userDrawn="1"/>
        </p:nvCxnSpPr>
        <p:spPr>
          <a:xfrm>
            <a:off x="2314957" y="9414421"/>
            <a:ext cx="678318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9C4BF541-8FFB-47C4-87F7-2DCDAB9352BD}"/>
              </a:ext>
            </a:extLst>
          </p:cNvPr>
          <p:cNvCxnSpPr/>
          <p:nvPr userDrawn="1"/>
        </p:nvCxnSpPr>
        <p:spPr>
          <a:xfrm>
            <a:off x="10542522" y="9414421"/>
            <a:ext cx="678318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AB74112D-248A-4F00-B010-2F9E40CC07F6}"/>
              </a:ext>
            </a:extLst>
          </p:cNvPr>
          <p:cNvCxnSpPr/>
          <p:nvPr userDrawn="1"/>
        </p:nvCxnSpPr>
        <p:spPr>
          <a:xfrm>
            <a:off x="18770088" y="9414421"/>
            <a:ext cx="678318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BCB199F0-5E06-4334-97C5-334EDF5B6C0C}"/>
              </a:ext>
            </a:extLst>
          </p:cNvPr>
          <p:cNvCxnSpPr/>
          <p:nvPr userDrawn="1"/>
        </p:nvCxnSpPr>
        <p:spPr>
          <a:xfrm>
            <a:off x="2257858" y="10368979"/>
            <a:ext cx="678318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7405DB0A-BCE2-4793-93A1-C74F50668489}"/>
              </a:ext>
            </a:extLst>
          </p:cNvPr>
          <p:cNvCxnSpPr/>
          <p:nvPr userDrawn="1"/>
        </p:nvCxnSpPr>
        <p:spPr>
          <a:xfrm>
            <a:off x="10485424" y="10368979"/>
            <a:ext cx="678318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F65D9C90-8E83-4747-95EA-F8B49889B816}"/>
              </a:ext>
            </a:extLst>
          </p:cNvPr>
          <p:cNvCxnSpPr/>
          <p:nvPr userDrawn="1"/>
        </p:nvCxnSpPr>
        <p:spPr>
          <a:xfrm>
            <a:off x="18712990" y="10368979"/>
            <a:ext cx="678318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189218F1-81FC-4568-800F-E39B6519971F}"/>
              </a:ext>
            </a:extLst>
          </p:cNvPr>
          <p:cNvCxnSpPr/>
          <p:nvPr userDrawn="1"/>
        </p:nvCxnSpPr>
        <p:spPr>
          <a:xfrm>
            <a:off x="2257858" y="12100827"/>
            <a:ext cx="678318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979086F7-9E2B-4683-B1E1-69812D540149}"/>
              </a:ext>
            </a:extLst>
          </p:cNvPr>
          <p:cNvCxnSpPr/>
          <p:nvPr userDrawn="1"/>
        </p:nvCxnSpPr>
        <p:spPr>
          <a:xfrm>
            <a:off x="10485424" y="12100827"/>
            <a:ext cx="678318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52D2CB4B-FD63-4C20-8AF8-B43631FC744F}"/>
              </a:ext>
            </a:extLst>
          </p:cNvPr>
          <p:cNvCxnSpPr/>
          <p:nvPr userDrawn="1"/>
        </p:nvCxnSpPr>
        <p:spPr>
          <a:xfrm>
            <a:off x="18712990" y="12100827"/>
            <a:ext cx="678318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191C449-7240-4BD6-AB7D-829308AC25D9}"/>
              </a:ext>
            </a:extLst>
          </p:cNvPr>
          <p:cNvCxnSpPr/>
          <p:nvPr userDrawn="1"/>
        </p:nvCxnSpPr>
        <p:spPr>
          <a:xfrm>
            <a:off x="2257858" y="13096949"/>
            <a:ext cx="678318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8B44AD57-6413-4B75-90B6-2887EF929218}"/>
              </a:ext>
            </a:extLst>
          </p:cNvPr>
          <p:cNvCxnSpPr/>
          <p:nvPr userDrawn="1"/>
        </p:nvCxnSpPr>
        <p:spPr>
          <a:xfrm>
            <a:off x="10485424" y="13096949"/>
            <a:ext cx="678318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8F4A6EB7-97EC-40FE-8C84-B9BD1F90B43E}"/>
              </a:ext>
            </a:extLst>
          </p:cNvPr>
          <p:cNvCxnSpPr/>
          <p:nvPr userDrawn="1"/>
        </p:nvCxnSpPr>
        <p:spPr>
          <a:xfrm>
            <a:off x="18712990" y="13096949"/>
            <a:ext cx="678318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3924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ports Day Event">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DBAC3659-18DC-465B-97E0-DB9AB46574D0}"/>
              </a:ext>
            </a:extLst>
          </p:cNvPr>
          <p:cNvGrpSpPr/>
          <p:nvPr userDrawn="1"/>
        </p:nvGrpSpPr>
        <p:grpSpPr>
          <a:xfrm>
            <a:off x="-64840" y="0"/>
            <a:ext cx="27700040" cy="15544800"/>
            <a:chOff x="0" y="0"/>
            <a:chExt cx="10561800" cy="15544800"/>
          </a:xfrm>
        </p:grpSpPr>
        <p:sp>
          <p:nvSpPr>
            <p:cNvPr id="46" name="Rectangle 45">
              <a:extLst>
                <a:ext uri="{FF2B5EF4-FFF2-40B4-BE49-F238E27FC236}">
                  <a16:creationId xmlns:a16="http://schemas.microsoft.com/office/drawing/2014/main" id="{1415594B-B9FA-4B9D-800C-85E887B77B45}"/>
                </a:ext>
              </a:extLst>
            </p:cNvPr>
            <p:cNvSpPr/>
            <p:nvPr userDrawn="1"/>
          </p:nvSpPr>
          <p:spPr>
            <a:xfrm>
              <a:off x="8428200" y="0"/>
              <a:ext cx="2133600" cy="15544800"/>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a:p>
          </p:txBody>
        </p:sp>
        <p:sp>
          <p:nvSpPr>
            <p:cNvPr id="45" name="Rectangle 44">
              <a:extLst>
                <a:ext uri="{FF2B5EF4-FFF2-40B4-BE49-F238E27FC236}">
                  <a16:creationId xmlns:a16="http://schemas.microsoft.com/office/drawing/2014/main" id="{52865232-4AB8-4877-BD60-5A7679775338}"/>
                </a:ext>
              </a:extLst>
            </p:cNvPr>
            <p:cNvSpPr/>
            <p:nvPr userDrawn="1"/>
          </p:nvSpPr>
          <p:spPr>
            <a:xfrm>
              <a:off x="6345700" y="0"/>
              <a:ext cx="2133600" cy="15544800"/>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a:p>
          </p:txBody>
        </p:sp>
        <p:sp>
          <p:nvSpPr>
            <p:cNvPr id="44" name="Rectangle 43">
              <a:extLst>
                <a:ext uri="{FF2B5EF4-FFF2-40B4-BE49-F238E27FC236}">
                  <a16:creationId xmlns:a16="http://schemas.microsoft.com/office/drawing/2014/main" id="{1A229DB9-EB05-47A2-9636-0D79D06FD541}"/>
                </a:ext>
              </a:extLst>
            </p:cNvPr>
            <p:cNvSpPr/>
            <p:nvPr userDrawn="1"/>
          </p:nvSpPr>
          <p:spPr>
            <a:xfrm>
              <a:off x="4212100" y="0"/>
              <a:ext cx="2133600" cy="15544800"/>
            </a:xfrm>
            <a:prstGeom prst="rect">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a:p>
          </p:txBody>
        </p:sp>
        <p:sp>
          <p:nvSpPr>
            <p:cNvPr id="43" name="Rectangle 42">
              <a:extLst>
                <a:ext uri="{FF2B5EF4-FFF2-40B4-BE49-F238E27FC236}">
                  <a16:creationId xmlns:a16="http://schemas.microsoft.com/office/drawing/2014/main" id="{0ED6FABF-8267-4443-BD9D-B0873556FE1C}"/>
                </a:ext>
              </a:extLst>
            </p:cNvPr>
            <p:cNvSpPr/>
            <p:nvPr userDrawn="1"/>
          </p:nvSpPr>
          <p:spPr>
            <a:xfrm>
              <a:off x="2078500" y="0"/>
              <a:ext cx="2133600" cy="155448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sp>
          <p:nvSpPr>
            <p:cNvPr id="42" name="Rectangle 41">
              <a:extLst>
                <a:ext uri="{FF2B5EF4-FFF2-40B4-BE49-F238E27FC236}">
                  <a16:creationId xmlns:a16="http://schemas.microsoft.com/office/drawing/2014/main" id="{240EDC02-9989-4813-9121-406A69B6A8AB}"/>
                </a:ext>
              </a:extLst>
            </p:cNvPr>
            <p:cNvSpPr/>
            <p:nvPr userDrawn="1"/>
          </p:nvSpPr>
          <p:spPr>
            <a:xfrm>
              <a:off x="0" y="0"/>
              <a:ext cx="2133600" cy="15544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grpSp>
      <p:sp>
        <p:nvSpPr>
          <p:cNvPr id="2" name="Title 1">
            <a:extLst>
              <a:ext uri="{FF2B5EF4-FFF2-40B4-BE49-F238E27FC236}">
                <a16:creationId xmlns:a16="http://schemas.microsoft.com/office/drawing/2014/main" id="{0DF2F0AA-7189-4A24-B29F-60F56C0450E4}"/>
              </a:ext>
            </a:extLst>
          </p:cNvPr>
          <p:cNvSpPr>
            <a:spLocks noGrp="1"/>
          </p:cNvSpPr>
          <p:nvPr>
            <p:ph type="title" hasCustomPrompt="1"/>
          </p:nvPr>
        </p:nvSpPr>
        <p:spPr>
          <a:xfrm>
            <a:off x="3531132" y="891297"/>
            <a:ext cx="20572937" cy="2904062"/>
          </a:xfrm>
          <a:solidFill>
            <a:schemeClr val="tx1">
              <a:lumMod val="95000"/>
              <a:lumOff val="5000"/>
              <a:alpha val="80000"/>
            </a:schemeClr>
          </a:solidFill>
          <a:ln>
            <a:noFill/>
          </a:ln>
        </p:spPr>
        <p:txBody>
          <a:bodyPr bIns="274320" rtlCol="0" anchor="b" anchorCtr="0"/>
          <a:lstStyle>
            <a:lvl1pPr algn="ctr">
              <a:defRPr>
                <a:solidFill>
                  <a:schemeClr val="bg1"/>
                </a:solidFill>
                <a:latin typeface="Tahoma" panose="020B0604030504040204" pitchFamily="34" charset="0"/>
                <a:ea typeface="Tahoma" panose="020B0604030504040204" pitchFamily="34" charset="0"/>
                <a:cs typeface="Tahoma" panose="020B0604030504040204" pitchFamily="34" charset="0"/>
              </a:defRPr>
            </a:lvl1pPr>
          </a:lstStyle>
          <a:p>
            <a:pPr rtl="0"/>
            <a:r>
              <a:rPr lang="en-GB" noProof="0"/>
              <a:t>Sports Day Title</a:t>
            </a:r>
          </a:p>
        </p:txBody>
      </p:sp>
      <p:sp>
        <p:nvSpPr>
          <p:cNvPr id="49" name="Rectangle 48">
            <a:extLst>
              <a:ext uri="{FF2B5EF4-FFF2-40B4-BE49-F238E27FC236}">
                <a16:creationId xmlns:a16="http://schemas.microsoft.com/office/drawing/2014/main" id="{921C5B6F-BEF5-47E8-A32A-461E4F0F6D95}"/>
              </a:ext>
            </a:extLst>
          </p:cNvPr>
          <p:cNvSpPr/>
          <p:nvPr userDrawn="1"/>
        </p:nvSpPr>
        <p:spPr>
          <a:xfrm>
            <a:off x="3134701" y="748539"/>
            <a:ext cx="21365798" cy="3200400"/>
          </a:xfrm>
          <a:prstGeom prst="rect">
            <a:avLst/>
          </a:prstGeom>
          <a:noFill/>
          <a:ln w="76200" cap="rnd" cmpd="sng">
            <a:solidFill>
              <a:schemeClr val="bg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cxnSp>
        <p:nvCxnSpPr>
          <p:cNvPr id="52" name="Straight Connector 51">
            <a:extLst>
              <a:ext uri="{FF2B5EF4-FFF2-40B4-BE49-F238E27FC236}">
                <a16:creationId xmlns:a16="http://schemas.microsoft.com/office/drawing/2014/main" id="{932E049A-8F9E-4CCE-A0EC-274D00AC842D}"/>
              </a:ext>
            </a:extLst>
          </p:cNvPr>
          <p:cNvCxnSpPr/>
          <p:nvPr userDrawn="1"/>
        </p:nvCxnSpPr>
        <p:spPr>
          <a:xfrm>
            <a:off x="25034613" y="7388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BF4D63AB-BC85-45BC-A850-36495A67CAD2}"/>
              </a:ext>
            </a:extLst>
          </p:cNvPr>
          <p:cNvCxnSpPr/>
          <p:nvPr userDrawn="1"/>
        </p:nvCxnSpPr>
        <p:spPr>
          <a:xfrm>
            <a:off x="25034613" y="9966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56890010-C7D6-47AB-B799-F7151FF3CF90}"/>
              </a:ext>
            </a:extLst>
          </p:cNvPr>
          <p:cNvCxnSpPr/>
          <p:nvPr userDrawn="1"/>
        </p:nvCxnSpPr>
        <p:spPr>
          <a:xfrm>
            <a:off x="25034613" y="12543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4A5F7A32-1DC0-4CA6-8153-1639F69129DA}"/>
              </a:ext>
            </a:extLst>
          </p:cNvPr>
          <p:cNvCxnSpPr/>
          <p:nvPr userDrawn="1"/>
        </p:nvCxnSpPr>
        <p:spPr>
          <a:xfrm>
            <a:off x="25034613" y="15120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6D8E2BCC-A6BE-4CF4-8FF0-3C1039279C3F}"/>
              </a:ext>
            </a:extLst>
          </p:cNvPr>
          <p:cNvCxnSpPr/>
          <p:nvPr userDrawn="1"/>
        </p:nvCxnSpPr>
        <p:spPr>
          <a:xfrm>
            <a:off x="25034613" y="17697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6E9C25D4-95FC-465E-AC74-88283A7FB22A}"/>
              </a:ext>
            </a:extLst>
          </p:cNvPr>
          <p:cNvCxnSpPr/>
          <p:nvPr userDrawn="1"/>
        </p:nvCxnSpPr>
        <p:spPr>
          <a:xfrm>
            <a:off x="25034613" y="20274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4014C8EC-C05E-44BF-8E3C-C4D1048E0883}"/>
              </a:ext>
            </a:extLst>
          </p:cNvPr>
          <p:cNvCxnSpPr/>
          <p:nvPr userDrawn="1"/>
        </p:nvCxnSpPr>
        <p:spPr>
          <a:xfrm>
            <a:off x="25034613" y="22852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17AE93B8-61C8-4DE2-8D72-E57468634375}"/>
              </a:ext>
            </a:extLst>
          </p:cNvPr>
          <p:cNvCxnSpPr/>
          <p:nvPr userDrawn="1"/>
        </p:nvCxnSpPr>
        <p:spPr>
          <a:xfrm>
            <a:off x="25034613" y="25429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2877C62A-07C1-48A8-90EC-4C68FDC8ED6A}"/>
              </a:ext>
            </a:extLst>
          </p:cNvPr>
          <p:cNvCxnSpPr/>
          <p:nvPr userDrawn="1"/>
        </p:nvCxnSpPr>
        <p:spPr>
          <a:xfrm>
            <a:off x="25034613" y="28006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0BA46C24-E0FF-400D-8FDD-105BD07F3063}"/>
              </a:ext>
            </a:extLst>
          </p:cNvPr>
          <p:cNvCxnSpPr/>
          <p:nvPr userDrawn="1"/>
        </p:nvCxnSpPr>
        <p:spPr>
          <a:xfrm>
            <a:off x="25034613" y="30583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8250F45-F944-41B8-853D-B34FF14ED1C1}"/>
              </a:ext>
            </a:extLst>
          </p:cNvPr>
          <p:cNvCxnSpPr/>
          <p:nvPr userDrawn="1"/>
        </p:nvCxnSpPr>
        <p:spPr>
          <a:xfrm>
            <a:off x="25034613" y="33160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8E8A155E-3614-42C2-9372-565BF2CB2232}"/>
              </a:ext>
            </a:extLst>
          </p:cNvPr>
          <p:cNvCxnSpPr/>
          <p:nvPr userDrawn="1"/>
        </p:nvCxnSpPr>
        <p:spPr>
          <a:xfrm>
            <a:off x="25034613" y="35738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0B44B1AF-256E-4C57-80E0-AFF983908FC1}"/>
              </a:ext>
            </a:extLst>
          </p:cNvPr>
          <p:cNvCxnSpPr/>
          <p:nvPr userDrawn="1"/>
        </p:nvCxnSpPr>
        <p:spPr>
          <a:xfrm>
            <a:off x="25034613" y="38315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6AC98D74-19F6-4DC6-8170-EDD9251A9DF2}"/>
              </a:ext>
            </a:extLst>
          </p:cNvPr>
          <p:cNvCxnSpPr/>
          <p:nvPr userDrawn="1"/>
        </p:nvCxnSpPr>
        <p:spPr>
          <a:xfrm>
            <a:off x="25034613" y="40892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662E1A3-B928-4987-A6D0-2772B9D4F3AE}"/>
              </a:ext>
            </a:extLst>
          </p:cNvPr>
          <p:cNvCxnSpPr/>
          <p:nvPr userDrawn="1"/>
        </p:nvCxnSpPr>
        <p:spPr>
          <a:xfrm>
            <a:off x="25034613" y="43469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9958AE32-E8BB-4F91-B401-C3E9105D0A8B}"/>
              </a:ext>
            </a:extLst>
          </p:cNvPr>
          <p:cNvCxnSpPr/>
          <p:nvPr userDrawn="1"/>
        </p:nvCxnSpPr>
        <p:spPr>
          <a:xfrm>
            <a:off x="25034613" y="46046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15E2E7EC-A4ED-45D9-8ACB-39575A0693F5}"/>
              </a:ext>
            </a:extLst>
          </p:cNvPr>
          <p:cNvCxnSpPr/>
          <p:nvPr userDrawn="1"/>
        </p:nvCxnSpPr>
        <p:spPr>
          <a:xfrm>
            <a:off x="25034613" y="48624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B8B3258F-F17E-4D43-A0D2-A2D68C863568}"/>
              </a:ext>
            </a:extLst>
          </p:cNvPr>
          <p:cNvCxnSpPr/>
          <p:nvPr userDrawn="1"/>
        </p:nvCxnSpPr>
        <p:spPr>
          <a:xfrm>
            <a:off x="25034613" y="51201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3E313B5-547C-4DF8-9F85-CA9B6142F17E}"/>
              </a:ext>
            </a:extLst>
          </p:cNvPr>
          <p:cNvCxnSpPr/>
          <p:nvPr userDrawn="1"/>
        </p:nvCxnSpPr>
        <p:spPr>
          <a:xfrm>
            <a:off x="25034613" y="53778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C675EC0-0CF8-4013-8566-861FD5977EBD}"/>
              </a:ext>
            </a:extLst>
          </p:cNvPr>
          <p:cNvCxnSpPr/>
          <p:nvPr userDrawn="1"/>
        </p:nvCxnSpPr>
        <p:spPr>
          <a:xfrm>
            <a:off x="25034613" y="56355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E7FB5DE-C339-4EAA-9313-5BC7F5F765A3}"/>
              </a:ext>
            </a:extLst>
          </p:cNvPr>
          <p:cNvCxnSpPr/>
          <p:nvPr userDrawn="1"/>
        </p:nvCxnSpPr>
        <p:spPr>
          <a:xfrm>
            <a:off x="25046700" y="105322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A2775178-855A-4FC2-ADD6-DE0ACD20ECB4}"/>
              </a:ext>
            </a:extLst>
          </p:cNvPr>
          <p:cNvCxnSpPr/>
          <p:nvPr userDrawn="1"/>
        </p:nvCxnSpPr>
        <p:spPr>
          <a:xfrm>
            <a:off x="25046700" y="107899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8D15A36B-92AE-4B76-AC21-453382C9CE44}"/>
              </a:ext>
            </a:extLst>
          </p:cNvPr>
          <p:cNvCxnSpPr/>
          <p:nvPr userDrawn="1"/>
        </p:nvCxnSpPr>
        <p:spPr>
          <a:xfrm>
            <a:off x="25046700" y="110476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ACD5C4AE-D106-4C8E-A930-96B7A1A2B9C2}"/>
              </a:ext>
            </a:extLst>
          </p:cNvPr>
          <p:cNvCxnSpPr/>
          <p:nvPr userDrawn="1"/>
        </p:nvCxnSpPr>
        <p:spPr>
          <a:xfrm>
            <a:off x="25046700" y="113054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6B9D0A42-6940-4C64-B930-403A11C60CFC}"/>
              </a:ext>
            </a:extLst>
          </p:cNvPr>
          <p:cNvCxnSpPr/>
          <p:nvPr userDrawn="1"/>
        </p:nvCxnSpPr>
        <p:spPr>
          <a:xfrm>
            <a:off x="25046700" y="115631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01F3E433-09B7-4D3E-BA8D-D9FA7733A803}"/>
              </a:ext>
            </a:extLst>
          </p:cNvPr>
          <p:cNvCxnSpPr/>
          <p:nvPr userDrawn="1"/>
        </p:nvCxnSpPr>
        <p:spPr>
          <a:xfrm>
            <a:off x="25046700" y="118208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98F9257-908E-42F2-8F7D-9BF1E602B0E9}"/>
              </a:ext>
            </a:extLst>
          </p:cNvPr>
          <p:cNvCxnSpPr/>
          <p:nvPr userDrawn="1"/>
        </p:nvCxnSpPr>
        <p:spPr>
          <a:xfrm>
            <a:off x="25046700" y="120785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A87F0B93-7816-47E2-B213-4E33C1D74477}"/>
              </a:ext>
            </a:extLst>
          </p:cNvPr>
          <p:cNvCxnSpPr/>
          <p:nvPr userDrawn="1"/>
        </p:nvCxnSpPr>
        <p:spPr>
          <a:xfrm>
            <a:off x="25046700" y="123362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41236EF7-F2C2-436B-B9B6-DF3EBCC7BE07}"/>
              </a:ext>
            </a:extLst>
          </p:cNvPr>
          <p:cNvCxnSpPr/>
          <p:nvPr userDrawn="1"/>
        </p:nvCxnSpPr>
        <p:spPr>
          <a:xfrm>
            <a:off x="25046700" y="125940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263147B9-1D58-43B0-8ED7-004136D16F0F}"/>
              </a:ext>
            </a:extLst>
          </p:cNvPr>
          <p:cNvCxnSpPr/>
          <p:nvPr userDrawn="1"/>
        </p:nvCxnSpPr>
        <p:spPr>
          <a:xfrm>
            <a:off x="25046700" y="128517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CD3669F1-F655-4274-B3DA-B3C3DD31BCF2}"/>
              </a:ext>
            </a:extLst>
          </p:cNvPr>
          <p:cNvCxnSpPr/>
          <p:nvPr userDrawn="1"/>
        </p:nvCxnSpPr>
        <p:spPr>
          <a:xfrm>
            <a:off x="25046700" y="131094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3C7F7F4-36EB-4372-8404-5E442E35232B}"/>
              </a:ext>
            </a:extLst>
          </p:cNvPr>
          <p:cNvCxnSpPr/>
          <p:nvPr userDrawn="1"/>
        </p:nvCxnSpPr>
        <p:spPr>
          <a:xfrm>
            <a:off x="25046700" y="133671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F5592AC-F463-4618-ACA6-AAE095FCE685}"/>
              </a:ext>
            </a:extLst>
          </p:cNvPr>
          <p:cNvCxnSpPr/>
          <p:nvPr userDrawn="1"/>
        </p:nvCxnSpPr>
        <p:spPr>
          <a:xfrm>
            <a:off x="25046700" y="136248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5EC81B4C-06FE-463A-B2C3-E9E94D86F021}"/>
              </a:ext>
            </a:extLst>
          </p:cNvPr>
          <p:cNvCxnSpPr/>
          <p:nvPr userDrawn="1"/>
        </p:nvCxnSpPr>
        <p:spPr>
          <a:xfrm>
            <a:off x="25046700" y="138826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42D23C2-4628-400F-BF78-7520FA25EA28}"/>
              </a:ext>
            </a:extLst>
          </p:cNvPr>
          <p:cNvCxnSpPr/>
          <p:nvPr userDrawn="1"/>
        </p:nvCxnSpPr>
        <p:spPr>
          <a:xfrm>
            <a:off x="25046700" y="141403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ED13724B-5C54-4B88-971E-0856AACD47B8}"/>
              </a:ext>
            </a:extLst>
          </p:cNvPr>
          <p:cNvCxnSpPr/>
          <p:nvPr userDrawn="1"/>
        </p:nvCxnSpPr>
        <p:spPr>
          <a:xfrm>
            <a:off x="25046700" y="143980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A7C4F326-BDD4-4A6C-A902-39A806E9F8B9}"/>
              </a:ext>
            </a:extLst>
          </p:cNvPr>
          <p:cNvCxnSpPr/>
          <p:nvPr userDrawn="1"/>
        </p:nvCxnSpPr>
        <p:spPr>
          <a:xfrm>
            <a:off x="25046700" y="14655800"/>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C8D4626F-692C-47D1-B72D-56E5BF79769E}"/>
              </a:ext>
            </a:extLst>
          </p:cNvPr>
          <p:cNvCxnSpPr/>
          <p:nvPr userDrawn="1"/>
        </p:nvCxnSpPr>
        <p:spPr>
          <a:xfrm>
            <a:off x="-76926" y="484897"/>
            <a:ext cx="2770004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8CA1B50A-8F25-4055-9BAA-2B1EBE569510}"/>
              </a:ext>
            </a:extLst>
          </p:cNvPr>
          <p:cNvCxnSpPr/>
          <p:nvPr userDrawn="1"/>
        </p:nvCxnSpPr>
        <p:spPr>
          <a:xfrm>
            <a:off x="-71264" y="14884399"/>
            <a:ext cx="2770004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AC6165C4-034D-413A-9721-175E3C6F4D28}"/>
              </a:ext>
            </a:extLst>
          </p:cNvPr>
          <p:cNvCxnSpPr/>
          <p:nvPr userDrawn="1"/>
        </p:nvCxnSpPr>
        <p:spPr>
          <a:xfrm>
            <a:off x="-76926" y="230898"/>
            <a:ext cx="2770004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6CE174D1-9573-4966-8993-07B12CE7FCD2}"/>
              </a:ext>
            </a:extLst>
          </p:cNvPr>
          <p:cNvCxnSpPr/>
          <p:nvPr userDrawn="1"/>
        </p:nvCxnSpPr>
        <p:spPr>
          <a:xfrm>
            <a:off x="-64840" y="15116170"/>
            <a:ext cx="2770004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2397C524-2BC1-4AEB-A3DB-5C89B3A7AD9E}"/>
              </a:ext>
            </a:extLst>
          </p:cNvPr>
          <p:cNvCxnSpPr/>
          <p:nvPr userDrawn="1"/>
        </p:nvCxnSpPr>
        <p:spPr>
          <a:xfrm>
            <a:off x="-71264" y="15344770"/>
            <a:ext cx="2770004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5BD4FB4C-EEBE-490A-8A64-7C41CBA1C91E}"/>
              </a:ext>
            </a:extLst>
          </p:cNvPr>
          <p:cNvSpPr/>
          <p:nvPr userDrawn="1"/>
        </p:nvSpPr>
        <p:spPr>
          <a:xfrm>
            <a:off x="3050965" y="4105109"/>
            <a:ext cx="21533281" cy="106231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graphicFrame>
        <p:nvGraphicFramePr>
          <p:cNvPr id="6" name="Table 5">
            <a:extLst>
              <a:ext uri="{FF2B5EF4-FFF2-40B4-BE49-F238E27FC236}">
                <a16:creationId xmlns:a16="http://schemas.microsoft.com/office/drawing/2014/main" id="{96023405-FF3B-48E6-BB5F-89695A3F33AF}"/>
              </a:ext>
            </a:extLst>
          </p:cNvPr>
          <p:cNvGraphicFramePr>
            <a:graphicFrameLocks noGrp="1"/>
          </p:cNvGraphicFramePr>
          <p:nvPr userDrawn="1">
            <p:extLst>
              <p:ext uri="{D42A27DB-BD31-4B8C-83A1-F6EECF244321}">
                <p14:modId xmlns:p14="http://schemas.microsoft.com/office/powerpoint/2010/main" val="2957704654"/>
              </p:ext>
            </p:extLst>
          </p:nvPr>
        </p:nvGraphicFramePr>
        <p:xfrm>
          <a:off x="3531132" y="4273015"/>
          <a:ext cx="20600785" cy="10301640"/>
        </p:xfrm>
        <a:graphic>
          <a:graphicData uri="http://schemas.openxmlformats.org/drawingml/2006/table">
            <a:tbl>
              <a:tblPr firstRow="1" bandRow="1">
                <a:tableStyleId>{5C22544A-7EE6-4342-B048-85BDC9FD1C3A}</a:tableStyleId>
              </a:tblPr>
              <a:tblGrid>
                <a:gridCol w="4522124">
                  <a:extLst>
                    <a:ext uri="{9D8B030D-6E8A-4147-A177-3AD203B41FA5}">
                      <a16:colId xmlns:a16="http://schemas.microsoft.com/office/drawing/2014/main" val="779058591"/>
                    </a:ext>
                  </a:extLst>
                </a:gridCol>
                <a:gridCol w="4522124">
                  <a:extLst>
                    <a:ext uri="{9D8B030D-6E8A-4147-A177-3AD203B41FA5}">
                      <a16:colId xmlns:a16="http://schemas.microsoft.com/office/drawing/2014/main" val="2382348669"/>
                    </a:ext>
                  </a:extLst>
                </a:gridCol>
                <a:gridCol w="11556538">
                  <a:extLst>
                    <a:ext uri="{9D8B030D-6E8A-4147-A177-3AD203B41FA5}">
                      <a16:colId xmlns:a16="http://schemas.microsoft.com/office/drawing/2014/main" val="3496549328"/>
                    </a:ext>
                  </a:extLst>
                </a:gridCol>
              </a:tblGrid>
              <a:tr h="858470">
                <a:tc>
                  <a:txBody>
                    <a:bodyPr/>
                    <a:lstStyle/>
                    <a:p>
                      <a:pPr rtl="0"/>
                      <a:endParaRPr lang="en-US" b="0" dirty="0">
                        <a:latin typeface="Arial" panose="020B0604020202020204" pitchFamily="34" charset="0"/>
                        <a:cs typeface="Arial" panose="020B0604020202020204" pitchFamily="34" charset="0"/>
                      </a:endParaRPr>
                    </a:p>
                  </a:txBody>
                  <a:tcPr marL="251229" marR="251229">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05527074"/>
                  </a:ext>
                </a:extLst>
              </a:tr>
              <a:tr h="858470">
                <a:tc>
                  <a:txBody>
                    <a:bodyPr/>
                    <a:lstStyle/>
                    <a:p>
                      <a:pPr rtl="0"/>
                      <a:endParaRPr lang="en-US" b="0" dirty="0">
                        <a:latin typeface="Arial" panose="020B0604020202020204" pitchFamily="34" charset="0"/>
                        <a:cs typeface="Arial" panose="020B0604020202020204" pitchFamily="34" charset="0"/>
                      </a:endParaRPr>
                    </a:p>
                  </a:txBody>
                  <a:tcPr marL="251229" marR="251229">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18385284"/>
                  </a:ext>
                </a:extLst>
              </a:tr>
              <a:tr h="858470">
                <a:tc>
                  <a:txBody>
                    <a:bodyPr/>
                    <a:lstStyle/>
                    <a:p>
                      <a:pPr rtl="0"/>
                      <a:endParaRPr lang="en-US" b="0" dirty="0">
                        <a:latin typeface="Arial" panose="020B0604020202020204" pitchFamily="34" charset="0"/>
                        <a:cs typeface="Arial" panose="020B0604020202020204" pitchFamily="34" charset="0"/>
                      </a:endParaRPr>
                    </a:p>
                  </a:txBody>
                  <a:tcPr marL="251229" marR="251229">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03553894"/>
                  </a:ext>
                </a:extLst>
              </a:tr>
              <a:tr h="858470">
                <a:tc>
                  <a:txBody>
                    <a:bodyPr/>
                    <a:lstStyle/>
                    <a:p>
                      <a:pPr rtl="0"/>
                      <a:endParaRPr lang="en-US" b="0" dirty="0">
                        <a:latin typeface="Arial" panose="020B0604020202020204" pitchFamily="34" charset="0"/>
                        <a:cs typeface="Arial" panose="020B0604020202020204" pitchFamily="34" charset="0"/>
                      </a:endParaRPr>
                    </a:p>
                  </a:txBody>
                  <a:tcPr marL="251229" marR="251229">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78396647"/>
                  </a:ext>
                </a:extLst>
              </a:tr>
              <a:tr h="858470">
                <a:tc>
                  <a:txBody>
                    <a:bodyPr/>
                    <a:lstStyle/>
                    <a:p>
                      <a:pPr rtl="0"/>
                      <a:endParaRPr lang="en-US" b="0" dirty="0">
                        <a:latin typeface="Arial" panose="020B0604020202020204" pitchFamily="34" charset="0"/>
                        <a:cs typeface="Arial" panose="020B0604020202020204" pitchFamily="34" charset="0"/>
                      </a:endParaRPr>
                    </a:p>
                  </a:txBody>
                  <a:tcPr marL="251229" marR="251229">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192499805"/>
                  </a:ext>
                </a:extLst>
              </a:tr>
              <a:tr h="858470">
                <a:tc>
                  <a:txBody>
                    <a:bodyPr/>
                    <a:lstStyle/>
                    <a:p>
                      <a:pPr rtl="0"/>
                      <a:endParaRPr lang="en-US" b="0" dirty="0">
                        <a:latin typeface="Arial" panose="020B0604020202020204" pitchFamily="34" charset="0"/>
                        <a:cs typeface="Arial" panose="020B0604020202020204" pitchFamily="34" charset="0"/>
                      </a:endParaRPr>
                    </a:p>
                  </a:txBody>
                  <a:tcPr marL="251229" marR="251229">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37751379"/>
                  </a:ext>
                </a:extLst>
              </a:tr>
              <a:tr h="858470">
                <a:tc>
                  <a:txBody>
                    <a:bodyPr/>
                    <a:lstStyle/>
                    <a:p>
                      <a:pPr rtl="0"/>
                      <a:endParaRPr lang="en-US" b="0" dirty="0">
                        <a:latin typeface="Arial" panose="020B0604020202020204" pitchFamily="34" charset="0"/>
                        <a:cs typeface="Arial" panose="020B0604020202020204" pitchFamily="34" charset="0"/>
                      </a:endParaRPr>
                    </a:p>
                  </a:txBody>
                  <a:tcPr marL="251229" marR="251229">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53550846"/>
                  </a:ext>
                </a:extLst>
              </a:tr>
              <a:tr h="858470">
                <a:tc>
                  <a:txBody>
                    <a:bodyPr/>
                    <a:lstStyle/>
                    <a:p>
                      <a:pPr rtl="0"/>
                      <a:endParaRPr lang="en-US" b="0" dirty="0">
                        <a:latin typeface="Arial" panose="020B0604020202020204" pitchFamily="34" charset="0"/>
                        <a:cs typeface="Arial" panose="020B0604020202020204" pitchFamily="34" charset="0"/>
                      </a:endParaRPr>
                    </a:p>
                  </a:txBody>
                  <a:tcPr marL="251229" marR="251229">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161169831"/>
                  </a:ext>
                </a:extLst>
              </a:tr>
              <a:tr h="858470">
                <a:tc>
                  <a:txBody>
                    <a:bodyPr/>
                    <a:lstStyle/>
                    <a:p>
                      <a:pPr rtl="0"/>
                      <a:endParaRPr lang="en-US" b="0" dirty="0">
                        <a:latin typeface="Arial" panose="020B0604020202020204" pitchFamily="34" charset="0"/>
                        <a:cs typeface="Arial" panose="020B0604020202020204" pitchFamily="34" charset="0"/>
                      </a:endParaRPr>
                    </a:p>
                  </a:txBody>
                  <a:tcPr marL="251229" marR="251229">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27840757"/>
                  </a:ext>
                </a:extLst>
              </a:tr>
              <a:tr h="858470">
                <a:tc>
                  <a:txBody>
                    <a:bodyPr/>
                    <a:lstStyle/>
                    <a:p>
                      <a:pPr rtl="0"/>
                      <a:endParaRPr lang="en-US" b="0" dirty="0">
                        <a:latin typeface="Arial" panose="020B0604020202020204" pitchFamily="34" charset="0"/>
                        <a:cs typeface="Arial" panose="020B0604020202020204" pitchFamily="34" charset="0"/>
                      </a:endParaRPr>
                    </a:p>
                  </a:txBody>
                  <a:tcPr marL="251229" marR="251229">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898660857"/>
                  </a:ext>
                </a:extLst>
              </a:tr>
              <a:tr h="858470">
                <a:tc>
                  <a:txBody>
                    <a:bodyPr/>
                    <a:lstStyle/>
                    <a:p>
                      <a:pPr rtl="0"/>
                      <a:endParaRPr lang="en-US" b="0" dirty="0">
                        <a:latin typeface="Arial" panose="020B0604020202020204" pitchFamily="34" charset="0"/>
                        <a:cs typeface="Arial" panose="020B0604020202020204" pitchFamily="34" charset="0"/>
                      </a:endParaRPr>
                    </a:p>
                  </a:txBody>
                  <a:tcPr marL="251229" marR="251229">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889823486"/>
                  </a:ext>
                </a:extLst>
              </a:tr>
              <a:tr h="858470">
                <a:tc>
                  <a:txBody>
                    <a:bodyPr/>
                    <a:lstStyle/>
                    <a:p>
                      <a:pPr rtl="0"/>
                      <a:endParaRPr lang="en-US" b="0" dirty="0">
                        <a:latin typeface="Arial" panose="020B0604020202020204" pitchFamily="34" charset="0"/>
                        <a:cs typeface="Arial" panose="020B0604020202020204" pitchFamily="34" charset="0"/>
                      </a:endParaRPr>
                    </a:p>
                  </a:txBody>
                  <a:tcPr marL="251229" marR="251229">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251229" marR="251229">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66092724"/>
                  </a:ext>
                </a:extLst>
              </a:tr>
            </a:tbl>
          </a:graphicData>
        </a:graphic>
      </p:graphicFrame>
      <p:sp>
        <p:nvSpPr>
          <p:cNvPr id="10" name="Text Placeholder 9">
            <a:extLst>
              <a:ext uri="{FF2B5EF4-FFF2-40B4-BE49-F238E27FC236}">
                <a16:creationId xmlns:a16="http://schemas.microsoft.com/office/drawing/2014/main" id="{BB5E145E-A537-4419-B6F6-42BC89480AC3}"/>
              </a:ext>
            </a:extLst>
          </p:cNvPr>
          <p:cNvSpPr>
            <a:spLocks noGrp="1"/>
          </p:cNvSpPr>
          <p:nvPr>
            <p:ph type="body" sz="quarter" idx="10" hasCustomPrompt="1"/>
          </p:nvPr>
        </p:nvSpPr>
        <p:spPr>
          <a:xfrm>
            <a:off x="12847022" y="4310705"/>
            <a:ext cx="11305309"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31" name="Text Placeholder 9">
            <a:extLst>
              <a:ext uri="{FF2B5EF4-FFF2-40B4-BE49-F238E27FC236}">
                <a16:creationId xmlns:a16="http://schemas.microsoft.com/office/drawing/2014/main" id="{6745D2C3-2083-4D4D-94C6-35DE6F21168E}"/>
              </a:ext>
            </a:extLst>
          </p:cNvPr>
          <p:cNvSpPr>
            <a:spLocks noGrp="1"/>
          </p:cNvSpPr>
          <p:nvPr>
            <p:ph type="body" sz="quarter" idx="11" hasCustomPrompt="1"/>
          </p:nvPr>
        </p:nvSpPr>
        <p:spPr>
          <a:xfrm>
            <a:off x="12847022" y="5176314"/>
            <a:ext cx="11305309"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38" name="Text Placeholder 9">
            <a:extLst>
              <a:ext uri="{FF2B5EF4-FFF2-40B4-BE49-F238E27FC236}">
                <a16:creationId xmlns:a16="http://schemas.microsoft.com/office/drawing/2014/main" id="{58E29BCB-7946-4296-913C-6D81E93AEE51}"/>
              </a:ext>
            </a:extLst>
          </p:cNvPr>
          <p:cNvSpPr>
            <a:spLocks noGrp="1"/>
          </p:cNvSpPr>
          <p:nvPr>
            <p:ph type="body" sz="quarter" idx="12" hasCustomPrompt="1"/>
          </p:nvPr>
        </p:nvSpPr>
        <p:spPr>
          <a:xfrm>
            <a:off x="12847019" y="6041923"/>
            <a:ext cx="11305309"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40" name="Text Placeholder 9">
            <a:extLst>
              <a:ext uri="{FF2B5EF4-FFF2-40B4-BE49-F238E27FC236}">
                <a16:creationId xmlns:a16="http://schemas.microsoft.com/office/drawing/2014/main" id="{9479CF6F-6253-4831-AFC8-100360100490}"/>
              </a:ext>
            </a:extLst>
          </p:cNvPr>
          <p:cNvSpPr>
            <a:spLocks noGrp="1"/>
          </p:cNvSpPr>
          <p:nvPr>
            <p:ph type="body" sz="quarter" idx="13" hasCustomPrompt="1"/>
          </p:nvPr>
        </p:nvSpPr>
        <p:spPr>
          <a:xfrm>
            <a:off x="12847019" y="6907532"/>
            <a:ext cx="11305309"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41" name="Text Placeholder 9">
            <a:extLst>
              <a:ext uri="{FF2B5EF4-FFF2-40B4-BE49-F238E27FC236}">
                <a16:creationId xmlns:a16="http://schemas.microsoft.com/office/drawing/2014/main" id="{FA501E27-B816-449D-A561-8A34A58EB57B}"/>
              </a:ext>
            </a:extLst>
          </p:cNvPr>
          <p:cNvSpPr>
            <a:spLocks noGrp="1"/>
          </p:cNvSpPr>
          <p:nvPr>
            <p:ph type="body" sz="quarter" idx="14" hasCustomPrompt="1"/>
          </p:nvPr>
        </p:nvSpPr>
        <p:spPr>
          <a:xfrm>
            <a:off x="12847019" y="7773141"/>
            <a:ext cx="11305309"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43" name="Text Placeholder 9">
            <a:extLst>
              <a:ext uri="{FF2B5EF4-FFF2-40B4-BE49-F238E27FC236}">
                <a16:creationId xmlns:a16="http://schemas.microsoft.com/office/drawing/2014/main" id="{7CAF3190-DAD8-46A8-8C98-8970CA870945}"/>
              </a:ext>
            </a:extLst>
          </p:cNvPr>
          <p:cNvSpPr>
            <a:spLocks noGrp="1"/>
          </p:cNvSpPr>
          <p:nvPr>
            <p:ph type="body" sz="quarter" idx="15" hasCustomPrompt="1"/>
          </p:nvPr>
        </p:nvSpPr>
        <p:spPr>
          <a:xfrm>
            <a:off x="12847019" y="8619700"/>
            <a:ext cx="11305309"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44" name="Text Placeholder 9">
            <a:extLst>
              <a:ext uri="{FF2B5EF4-FFF2-40B4-BE49-F238E27FC236}">
                <a16:creationId xmlns:a16="http://schemas.microsoft.com/office/drawing/2014/main" id="{D51B5DB3-A2F7-42C8-B15F-A3ECCD681B93}"/>
              </a:ext>
            </a:extLst>
          </p:cNvPr>
          <p:cNvSpPr>
            <a:spLocks noGrp="1"/>
          </p:cNvSpPr>
          <p:nvPr>
            <p:ph type="body" sz="quarter" idx="16" hasCustomPrompt="1"/>
          </p:nvPr>
        </p:nvSpPr>
        <p:spPr>
          <a:xfrm>
            <a:off x="12847016" y="9485309"/>
            <a:ext cx="11305309"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45" name="Text Placeholder 9">
            <a:extLst>
              <a:ext uri="{FF2B5EF4-FFF2-40B4-BE49-F238E27FC236}">
                <a16:creationId xmlns:a16="http://schemas.microsoft.com/office/drawing/2014/main" id="{1A387FF2-FFCE-4A98-B49D-0C1F6B333DE5}"/>
              </a:ext>
            </a:extLst>
          </p:cNvPr>
          <p:cNvSpPr>
            <a:spLocks noGrp="1"/>
          </p:cNvSpPr>
          <p:nvPr>
            <p:ph type="body" sz="quarter" idx="17" hasCustomPrompt="1"/>
          </p:nvPr>
        </p:nvSpPr>
        <p:spPr>
          <a:xfrm>
            <a:off x="12847016" y="10350918"/>
            <a:ext cx="11305309"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46" name="Text Placeholder 9">
            <a:extLst>
              <a:ext uri="{FF2B5EF4-FFF2-40B4-BE49-F238E27FC236}">
                <a16:creationId xmlns:a16="http://schemas.microsoft.com/office/drawing/2014/main" id="{4CC45D63-746F-450B-BD95-4A51B953CE7A}"/>
              </a:ext>
            </a:extLst>
          </p:cNvPr>
          <p:cNvSpPr>
            <a:spLocks noGrp="1"/>
          </p:cNvSpPr>
          <p:nvPr>
            <p:ph type="body" sz="quarter" idx="18" hasCustomPrompt="1"/>
          </p:nvPr>
        </p:nvSpPr>
        <p:spPr>
          <a:xfrm>
            <a:off x="12847019" y="11216527"/>
            <a:ext cx="11305309"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47" name="Text Placeholder 9">
            <a:extLst>
              <a:ext uri="{FF2B5EF4-FFF2-40B4-BE49-F238E27FC236}">
                <a16:creationId xmlns:a16="http://schemas.microsoft.com/office/drawing/2014/main" id="{0CAB01E9-7799-4C8C-A09A-CF9711E52CBD}"/>
              </a:ext>
            </a:extLst>
          </p:cNvPr>
          <p:cNvSpPr>
            <a:spLocks noGrp="1"/>
          </p:cNvSpPr>
          <p:nvPr>
            <p:ph type="body" sz="quarter" idx="19" hasCustomPrompt="1"/>
          </p:nvPr>
        </p:nvSpPr>
        <p:spPr>
          <a:xfrm>
            <a:off x="12847019" y="12063086"/>
            <a:ext cx="11305309"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49" name="Text Placeholder 9">
            <a:extLst>
              <a:ext uri="{FF2B5EF4-FFF2-40B4-BE49-F238E27FC236}">
                <a16:creationId xmlns:a16="http://schemas.microsoft.com/office/drawing/2014/main" id="{7E58C934-3E33-4277-ABF0-1C15C14F377B}"/>
              </a:ext>
            </a:extLst>
          </p:cNvPr>
          <p:cNvSpPr>
            <a:spLocks noGrp="1"/>
          </p:cNvSpPr>
          <p:nvPr>
            <p:ph type="body" sz="quarter" idx="20" hasCustomPrompt="1"/>
          </p:nvPr>
        </p:nvSpPr>
        <p:spPr>
          <a:xfrm>
            <a:off x="12847016" y="12928695"/>
            <a:ext cx="11305309"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51" name="Text Placeholder 9">
            <a:extLst>
              <a:ext uri="{FF2B5EF4-FFF2-40B4-BE49-F238E27FC236}">
                <a16:creationId xmlns:a16="http://schemas.microsoft.com/office/drawing/2014/main" id="{1159565B-4A1F-459F-B147-765ED08E9DC3}"/>
              </a:ext>
            </a:extLst>
          </p:cNvPr>
          <p:cNvSpPr>
            <a:spLocks noGrp="1"/>
          </p:cNvSpPr>
          <p:nvPr>
            <p:ph type="body" sz="quarter" idx="21" hasCustomPrompt="1"/>
          </p:nvPr>
        </p:nvSpPr>
        <p:spPr>
          <a:xfrm>
            <a:off x="12847016" y="13794308"/>
            <a:ext cx="11305309"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2" name="Text Placeholder 11">
            <a:extLst>
              <a:ext uri="{FF2B5EF4-FFF2-40B4-BE49-F238E27FC236}">
                <a16:creationId xmlns:a16="http://schemas.microsoft.com/office/drawing/2014/main" id="{B150D736-4AF3-4731-A7A9-56AF02BE90B7}"/>
              </a:ext>
            </a:extLst>
          </p:cNvPr>
          <p:cNvSpPr>
            <a:spLocks noGrp="1"/>
          </p:cNvSpPr>
          <p:nvPr>
            <p:ph type="body" sz="quarter" idx="22" hasCustomPrompt="1"/>
          </p:nvPr>
        </p:nvSpPr>
        <p:spPr>
          <a:xfrm>
            <a:off x="8260901" y="4310063"/>
            <a:ext cx="4019665"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55" name="Text Placeholder 11">
            <a:extLst>
              <a:ext uri="{FF2B5EF4-FFF2-40B4-BE49-F238E27FC236}">
                <a16:creationId xmlns:a16="http://schemas.microsoft.com/office/drawing/2014/main" id="{C0163F99-8915-49FC-A08B-856331EAAFEB}"/>
              </a:ext>
            </a:extLst>
          </p:cNvPr>
          <p:cNvSpPr>
            <a:spLocks noGrp="1"/>
          </p:cNvSpPr>
          <p:nvPr>
            <p:ph type="body" sz="quarter" idx="23" hasCustomPrompt="1"/>
          </p:nvPr>
        </p:nvSpPr>
        <p:spPr>
          <a:xfrm>
            <a:off x="8260901" y="5169247"/>
            <a:ext cx="4019665"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56" name="Text Placeholder 11">
            <a:extLst>
              <a:ext uri="{FF2B5EF4-FFF2-40B4-BE49-F238E27FC236}">
                <a16:creationId xmlns:a16="http://schemas.microsoft.com/office/drawing/2014/main" id="{F1EDDE21-8533-4BCE-BA6D-0E812ED18BF7}"/>
              </a:ext>
            </a:extLst>
          </p:cNvPr>
          <p:cNvSpPr>
            <a:spLocks noGrp="1"/>
          </p:cNvSpPr>
          <p:nvPr>
            <p:ph type="body" sz="quarter" idx="24" hasCustomPrompt="1"/>
          </p:nvPr>
        </p:nvSpPr>
        <p:spPr>
          <a:xfrm>
            <a:off x="8260901" y="6028431"/>
            <a:ext cx="4019665"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57" name="Text Placeholder 11">
            <a:extLst>
              <a:ext uri="{FF2B5EF4-FFF2-40B4-BE49-F238E27FC236}">
                <a16:creationId xmlns:a16="http://schemas.microsoft.com/office/drawing/2014/main" id="{E713E509-6051-4ADF-AC58-6E8FABF1A4BE}"/>
              </a:ext>
            </a:extLst>
          </p:cNvPr>
          <p:cNvSpPr>
            <a:spLocks noGrp="1"/>
          </p:cNvSpPr>
          <p:nvPr>
            <p:ph type="body" sz="quarter" idx="25" hasCustomPrompt="1"/>
          </p:nvPr>
        </p:nvSpPr>
        <p:spPr>
          <a:xfrm>
            <a:off x="8245785" y="6885420"/>
            <a:ext cx="4019665"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58" name="Text Placeholder 11">
            <a:extLst>
              <a:ext uri="{FF2B5EF4-FFF2-40B4-BE49-F238E27FC236}">
                <a16:creationId xmlns:a16="http://schemas.microsoft.com/office/drawing/2014/main" id="{2EA1B50B-7CB0-4CB6-A3DC-D683B926C739}"/>
              </a:ext>
            </a:extLst>
          </p:cNvPr>
          <p:cNvSpPr>
            <a:spLocks noGrp="1"/>
          </p:cNvSpPr>
          <p:nvPr>
            <p:ph type="body" sz="quarter" idx="26" hasCustomPrompt="1"/>
          </p:nvPr>
        </p:nvSpPr>
        <p:spPr>
          <a:xfrm>
            <a:off x="8245785" y="7744604"/>
            <a:ext cx="4019665"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59" name="Text Placeholder 11">
            <a:extLst>
              <a:ext uri="{FF2B5EF4-FFF2-40B4-BE49-F238E27FC236}">
                <a16:creationId xmlns:a16="http://schemas.microsoft.com/office/drawing/2014/main" id="{E20E1402-3158-4B82-B589-733986978A65}"/>
              </a:ext>
            </a:extLst>
          </p:cNvPr>
          <p:cNvSpPr>
            <a:spLocks noGrp="1"/>
          </p:cNvSpPr>
          <p:nvPr>
            <p:ph type="body" sz="quarter" idx="27" hasCustomPrompt="1"/>
          </p:nvPr>
        </p:nvSpPr>
        <p:spPr>
          <a:xfrm>
            <a:off x="8245785" y="8603788"/>
            <a:ext cx="4019665"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60" name="Text Placeholder 11">
            <a:extLst>
              <a:ext uri="{FF2B5EF4-FFF2-40B4-BE49-F238E27FC236}">
                <a16:creationId xmlns:a16="http://schemas.microsoft.com/office/drawing/2014/main" id="{CCB12398-EBFD-45EB-89EC-86F647621AB0}"/>
              </a:ext>
            </a:extLst>
          </p:cNvPr>
          <p:cNvSpPr>
            <a:spLocks noGrp="1"/>
          </p:cNvSpPr>
          <p:nvPr>
            <p:ph type="body" sz="quarter" idx="28" hasCustomPrompt="1"/>
          </p:nvPr>
        </p:nvSpPr>
        <p:spPr>
          <a:xfrm>
            <a:off x="8267165" y="9478311"/>
            <a:ext cx="4019665"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61" name="Text Placeholder 11">
            <a:extLst>
              <a:ext uri="{FF2B5EF4-FFF2-40B4-BE49-F238E27FC236}">
                <a16:creationId xmlns:a16="http://schemas.microsoft.com/office/drawing/2014/main" id="{271DD3B1-7563-4305-9B56-327A5EC8F3B0}"/>
              </a:ext>
            </a:extLst>
          </p:cNvPr>
          <p:cNvSpPr>
            <a:spLocks noGrp="1"/>
          </p:cNvSpPr>
          <p:nvPr>
            <p:ph type="body" sz="quarter" idx="29" hasCustomPrompt="1"/>
          </p:nvPr>
        </p:nvSpPr>
        <p:spPr>
          <a:xfrm>
            <a:off x="8267165" y="10337495"/>
            <a:ext cx="4019665"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62" name="Text Placeholder 11">
            <a:extLst>
              <a:ext uri="{FF2B5EF4-FFF2-40B4-BE49-F238E27FC236}">
                <a16:creationId xmlns:a16="http://schemas.microsoft.com/office/drawing/2014/main" id="{D2321BB2-3513-4D9D-9814-83ACE2E11AC6}"/>
              </a:ext>
            </a:extLst>
          </p:cNvPr>
          <p:cNvSpPr>
            <a:spLocks noGrp="1"/>
          </p:cNvSpPr>
          <p:nvPr>
            <p:ph type="body" sz="quarter" idx="30" hasCustomPrompt="1"/>
          </p:nvPr>
        </p:nvSpPr>
        <p:spPr>
          <a:xfrm>
            <a:off x="8267165" y="11196679"/>
            <a:ext cx="4019665"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63" name="Text Placeholder 11">
            <a:extLst>
              <a:ext uri="{FF2B5EF4-FFF2-40B4-BE49-F238E27FC236}">
                <a16:creationId xmlns:a16="http://schemas.microsoft.com/office/drawing/2014/main" id="{DC9D1CF9-5CEA-4695-8244-8E9C8D5727BF}"/>
              </a:ext>
            </a:extLst>
          </p:cNvPr>
          <p:cNvSpPr>
            <a:spLocks noGrp="1"/>
          </p:cNvSpPr>
          <p:nvPr>
            <p:ph type="body" sz="quarter" idx="31" hasCustomPrompt="1"/>
          </p:nvPr>
        </p:nvSpPr>
        <p:spPr>
          <a:xfrm>
            <a:off x="8252049" y="12053668"/>
            <a:ext cx="4019665"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64" name="Text Placeholder 11">
            <a:extLst>
              <a:ext uri="{FF2B5EF4-FFF2-40B4-BE49-F238E27FC236}">
                <a16:creationId xmlns:a16="http://schemas.microsoft.com/office/drawing/2014/main" id="{31DF516C-05A0-47D1-9034-162AA260CC7D}"/>
              </a:ext>
            </a:extLst>
          </p:cNvPr>
          <p:cNvSpPr>
            <a:spLocks noGrp="1"/>
          </p:cNvSpPr>
          <p:nvPr>
            <p:ph type="body" sz="quarter" idx="32" hasCustomPrompt="1"/>
          </p:nvPr>
        </p:nvSpPr>
        <p:spPr>
          <a:xfrm>
            <a:off x="8252049" y="12912852"/>
            <a:ext cx="4019665"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65" name="Text Placeholder 11">
            <a:extLst>
              <a:ext uri="{FF2B5EF4-FFF2-40B4-BE49-F238E27FC236}">
                <a16:creationId xmlns:a16="http://schemas.microsoft.com/office/drawing/2014/main" id="{69441B44-AE67-45C5-BEF4-3778C8E1DBC6}"/>
              </a:ext>
            </a:extLst>
          </p:cNvPr>
          <p:cNvSpPr>
            <a:spLocks noGrp="1"/>
          </p:cNvSpPr>
          <p:nvPr>
            <p:ph type="body" sz="quarter" idx="33" hasCustomPrompt="1"/>
          </p:nvPr>
        </p:nvSpPr>
        <p:spPr>
          <a:xfrm>
            <a:off x="8252049" y="13772036"/>
            <a:ext cx="4019665"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cxnSp>
        <p:nvCxnSpPr>
          <p:cNvPr id="166" name="Straight Connector 165">
            <a:extLst>
              <a:ext uri="{FF2B5EF4-FFF2-40B4-BE49-F238E27FC236}">
                <a16:creationId xmlns:a16="http://schemas.microsoft.com/office/drawing/2014/main" id="{63993CB8-DF30-4625-90E5-B7F23E94D0B6}"/>
              </a:ext>
            </a:extLst>
          </p:cNvPr>
          <p:cNvCxnSpPr/>
          <p:nvPr userDrawn="1"/>
        </p:nvCxnSpPr>
        <p:spPr>
          <a:xfrm>
            <a:off x="25034613" y="58932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30E19EDD-BF47-4C6B-92FB-0BF860F49AA6}"/>
              </a:ext>
            </a:extLst>
          </p:cNvPr>
          <p:cNvCxnSpPr/>
          <p:nvPr userDrawn="1"/>
        </p:nvCxnSpPr>
        <p:spPr>
          <a:xfrm>
            <a:off x="25034613" y="61510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D0BD6403-F625-46A6-BD40-16D4B10F783A}"/>
              </a:ext>
            </a:extLst>
          </p:cNvPr>
          <p:cNvCxnSpPr/>
          <p:nvPr userDrawn="1"/>
        </p:nvCxnSpPr>
        <p:spPr>
          <a:xfrm>
            <a:off x="25034613" y="64087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DF88B573-91AC-458B-9AA1-D3AEC4B1971B}"/>
              </a:ext>
            </a:extLst>
          </p:cNvPr>
          <p:cNvCxnSpPr/>
          <p:nvPr userDrawn="1"/>
        </p:nvCxnSpPr>
        <p:spPr>
          <a:xfrm>
            <a:off x="25034613" y="66664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B0788304-66EF-47C4-BDB8-B6DFAA16BE62}"/>
              </a:ext>
            </a:extLst>
          </p:cNvPr>
          <p:cNvCxnSpPr/>
          <p:nvPr userDrawn="1"/>
        </p:nvCxnSpPr>
        <p:spPr>
          <a:xfrm>
            <a:off x="25034613" y="69241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22AA6082-33B1-46D1-BF90-683043CE7E8D}"/>
              </a:ext>
            </a:extLst>
          </p:cNvPr>
          <p:cNvCxnSpPr/>
          <p:nvPr userDrawn="1"/>
        </p:nvCxnSpPr>
        <p:spPr>
          <a:xfrm>
            <a:off x="25034613" y="71818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00C10D1D-134F-44E2-98A3-5AE70138F066}"/>
              </a:ext>
            </a:extLst>
          </p:cNvPr>
          <p:cNvCxnSpPr/>
          <p:nvPr userDrawn="1"/>
        </p:nvCxnSpPr>
        <p:spPr>
          <a:xfrm>
            <a:off x="25034613" y="74396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BF343EC9-54BC-4186-8ED6-9770A0EF73AF}"/>
              </a:ext>
            </a:extLst>
          </p:cNvPr>
          <p:cNvCxnSpPr/>
          <p:nvPr userDrawn="1"/>
        </p:nvCxnSpPr>
        <p:spPr>
          <a:xfrm>
            <a:off x="25034613" y="76973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5ED7CA0B-EEA9-4389-A249-F649CD061D48}"/>
              </a:ext>
            </a:extLst>
          </p:cNvPr>
          <p:cNvCxnSpPr/>
          <p:nvPr userDrawn="1"/>
        </p:nvCxnSpPr>
        <p:spPr>
          <a:xfrm>
            <a:off x="25034613" y="79550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F48759ED-EE40-4A60-ADE7-E362B409B383}"/>
              </a:ext>
            </a:extLst>
          </p:cNvPr>
          <p:cNvCxnSpPr/>
          <p:nvPr userDrawn="1"/>
        </p:nvCxnSpPr>
        <p:spPr>
          <a:xfrm>
            <a:off x="25034613" y="82127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3BDC1922-5C9C-47AC-AF47-0E0C51345F0F}"/>
              </a:ext>
            </a:extLst>
          </p:cNvPr>
          <p:cNvCxnSpPr/>
          <p:nvPr userDrawn="1"/>
        </p:nvCxnSpPr>
        <p:spPr>
          <a:xfrm>
            <a:off x="25034613" y="84704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64CCA989-8514-4743-895B-70F51EFBEBB2}"/>
              </a:ext>
            </a:extLst>
          </p:cNvPr>
          <p:cNvCxnSpPr/>
          <p:nvPr userDrawn="1"/>
        </p:nvCxnSpPr>
        <p:spPr>
          <a:xfrm>
            <a:off x="25034613" y="87282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759B4C84-CCFB-47FB-8A8A-E4F00AD81EA1}"/>
              </a:ext>
            </a:extLst>
          </p:cNvPr>
          <p:cNvCxnSpPr/>
          <p:nvPr userDrawn="1"/>
        </p:nvCxnSpPr>
        <p:spPr>
          <a:xfrm>
            <a:off x="25034613" y="89859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61094BC2-456E-4ECF-9C81-94EDE01D0CDB}"/>
              </a:ext>
            </a:extLst>
          </p:cNvPr>
          <p:cNvCxnSpPr/>
          <p:nvPr userDrawn="1"/>
        </p:nvCxnSpPr>
        <p:spPr>
          <a:xfrm>
            <a:off x="25034613" y="92436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AF34AEFF-AF84-4C0D-9D77-8D03A28A4BAA}"/>
              </a:ext>
            </a:extLst>
          </p:cNvPr>
          <p:cNvCxnSpPr/>
          <p:nvPr userDrawn="1"/>
        </p:nvCxnSpPr>
        <p:spPr>
          <a:xfrm>
            <a:off x="25034613" y="95013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773DB964-CF54-4599-961F-E8813752D8EC}"/>
              </a:ext>
            </a:extLst>
          </p:cNvPr>
          <p:cNvCxnSpPr/>
          <p:nvPr userDrawn="1"/>
        </p:nvCxnSpPr>
        <p:spPr>
          <a:xfrm>
            <a:off x="25034613" y="97590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A56ED979-5A79-4FE0-B7D0-285C027B5F6D}"/>
              </a:ext>
            </a:extLst>
          </p:cNvPr>
          <p:cNvCxnSpPr/>
          <p:nvPr userDrawn="1"/>
        </p:nvCxnSpPr>
        <p:spPr>
          <a:xfrm>
            <a:off x="25034613" y="100168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24822CBE-7794-430F-80FD-8F9D7670E202}"/>
              </a:ext>
            </a:extLst>
          </p:cNvPr>
          <p:cNvCxnSpPr/>
          <p:nvPr userDrawn="1"/>
        </p:nvCxnSpPr>
        <p:spPr>
          <a:xfrm>
            <a:off x="25034613" y="102745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1C61DAEF-55A4-4FDF-B808-A8C03CFB3EEC}"/>
              </a:ext>
            </a:extLst>
          </p:cNvPr>
          <p:cNvCxnSpPr/>
          <p:nvPr userDrawn="1"/>
        </p:nvCxnSpPr>
        <p:spPr>
          <a:xfrm>
            <a:off x="-69786" y="7388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BDC8C398-B2EE-4060-955B-1BF7C5F433CD}"/>
              </a:ext>
            </a:extLst>
          </p:cNvPr>
          <p:cNvCxnSpPr/>
          <p:nvPr userDrawn="1"/>
        </p:nvCxnSpPr>
        <p:spPr>
          <a:xfrm>
            <a:off x="-69786" y="9966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DC94349C-11D8-4D60-B870-1C8DE500A207}"/>
              </a:ext>
            </a:extLst>
          </p:cNvPr>
          <p:cNvCxnSpPr/>
          <p:nvPr userDrawn="1"/>
        </p:nvCxnSpPr>
        <p:spPr>
          <a:xfrm>
            <a:off x="-69786" y="12543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6B809640-82FE-4A5B-997F-F6E7182EB70A}"/>
              </a:ext>
            </a:extLst>
          </p:cNvPr>
          <p:cNvCxnSpPr/>
          <p:nvPr userDrawn="1"/>
        </p:nvCxnSpPr>
        <p:spPr>
          <a:xfrm>
            <a:off x="-69786" y="15120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9C42A1C7-A6C4-4B51-9D28-3669F6C3D36E}"/>
              </a:ext>
            </a:extLst>
          </p:cNvPr>
          <p:cNvCxnSpPr/>
          <p:nvPr userDrawn="1"/>
        </p:nvCxnSpPr>
        <p:spPr>
          <a:xfrm>
            <a:off x="-69786" y="17697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4FE1F70D-61BD-4B61-99F7-FA6151AEA256}"/>
              </a:ext>
            </a:extLst>
          </p:cNvPr>
          <p:cNvCxnSpPr/>
          <p:nvPr userDrawn="1"/>
        </p:nvCxnSpPr>
        <p:spPr>
          <a:xfrm>
            <a:off x="-69786" y="20274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25F1969A-2A90-4AFC-A387-A43C1915238F}"/>
              </a:ext>
            </a:extLst>
          </p:cNvPr>
          <p:cNvCxnSpPr/>
          <p:nvPr userDrawn="1"/>
        </p:nvCxnSpPr>
        <p:spPr>
          <a:xfrm>
            <a:off x="-69786" y="22852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CD1F0206-EF66-4D29-B793-5FD6CD18B0E8}"/>
              </a:ext>
            </a:extLst>
          </p:cNvPr>
          <p:cNvCxnSpPr/>
          <p:nvPr userDrawn="1"/>
        </p:nvCxnSpPr>
        <p:spPr>
          <a:xfrm>
            <a:off x="-69786" y="25429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4E503B45-651C-426F-B4FD-084CF1F9934C}"/>
              </a:ext>
            </a:extLst>
          </p:cNvPr>
          <p:cNvCxnSpPr/>
          <p:nvPr userDrawn="1"/>
        </p:nvCxnSpPr>
        <p:spPr>
          <a:xfrm>
            <a:off x="-69786" y="28006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A817A475-8508-4F7F-9910-57BDCFB330ED}"/>
              </a:ext>
            </a:extLst>
          </p:cNvPr>
          <p:cNvCxnSpPr/>
          <p:nvPr userDrawn="1"/>
        </p:nvCxnSpPr>
        <p:spPr>
          <a:xfrm>
            <a:off x="-69786" y="30583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6EA4A208-09E6-4409-8C70-24C2713C9387}"/>
              </a:ext>
            </a:extLst>
          </p:cNvPr>
          <p:cNvCxnSpPr/>
          <p:nvPr userDrawn="1"/>
        </p:nvCxnSpPr>
        <p:spPr>
          <a:xfrm>
            <a:off x="-69786" y="33160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1C3A1735-400D-44ED-B272-9DFB94625CA0}"/>
              </a:ext>
            </a:extLst>
          </p:cNvPr>
          <p:cNvCxnSpPr/>
          <p:nvPr userDrawn="1"/>
        </p:nvCxnSpPr>
        <p:spPr>
          <a:xfrm>
            <a:off x="-69786" y="35738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0CC02652-B905-4546-9B89-CCE997D9722C}"/>
              </a:ext>
            </a:extLst>
          </p:cNvPr>
          <p:cNvCxnSpPr/>
          <p:nvPr userDrawn="1"/>
        </p:nvCxnSpPr>
        <p:spPr>
          <a:xfrm>
            <a:off x="-69786" y="38315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1CEFDAB2-C175-48C7-A1BA-73FCF98CEC02}"/>
              </a:ext>
            </a:extLst>
          </p:cNvPr>
          <p:cNvCxnSpPr/>
          <p:nvPr userDrawn="1"/>
        </p:nvCxnSpPr>
        <p:spPr>
          <a:xfrm>
            <a:off x="-69786" y="40892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5874C2DF-9CA6-41B4-9DA5-D64C7C3D524A}"/>
              </a:ext>
            </a:extLst>
          </p:cNvPr>
          <p:cNvCxnSpPr/>
          <p:nvPr userDrawn="1"/>
        </p:nvCxnSpPr>
        <p:spPr>
          <a:xfrm>
            <a:off x="-69786" y="43469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958E3ED6-9324-4362-AF9F-8E4C5ABC7C73}"/>
              </a:ext>
            </a:extLst>
          </p:cNvPr>
          <p:cNvCxnSpPr/>
          <p:nvPr userDrawn="1"/>
        </p:nvCxnSpPr>
        <p:spPr>
          <a:xfrm>
            <a:off x="-69786" y="46046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0CDA8102-5DEA-4D9D-BF9E-9A1CD16A5F2B}"/>
              </a:ext>
            </a:extLst>
          </p:cNvPr>
          <p:cNvCxnSpPr/>
          <p:nvPr userDrawn="1"/>
        </p:nvCxnSpPr>
        <p:spPr>
          <a:xfrm>
            <a:off x="-69786" y="48624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662B8451-E158-4BE3-AC7A-8151015BD96E}"/>
              </a:ext>
            </a:extLst>
          </p:cNvPr>
          <p:cNvCxnSpPr/>
          <p:nvPr userDrawn="1"/>
        </p:nvCxnSpPr>
        <p:spPr>
          <a:xfrm>
            <a:off x="-69786" y="51201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8A6E4EEF-0433-481D-85A7-1A85C9DEDA12}"/>
              </a:ext>
            </a:extLst>
          </p:cNvPr>
          <p:cNvCxnSpPr/>
          <p:nvPr userDrawn="1"/>
        </p:nvCxnSpPr>
        <p:spPr>
          <a:xfrm>
            <a:off x="-69786" y="53778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543AA170-EC9E-407E-B2DF-B0CA5A09563F}"/>
              </a:ext>
            </a:extLst>
          </p:cNvPr>
          <p:cNvCxnSpPr/>
          <p:nvPr userDrawn="1"/>
        </p:nvCxnSpPr>
        <p:spPr>
          <a:xfrm>
            <a:off x="-69786" y="56355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E93BBC60-6468-450C-8DFC-81DBA3D7E8E9}"/>
              </a:ext>
            </a:extLst>
          </p:cNvPr>
          <p:cNvCxnSpPr/>
          <p:nvPr userDrawn="1"/>
        </p:nvCxnSpPr>
        <p:spPr>
          <a:xfrm>
            <a:off x="-57700" y="105322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2CBA33AD-4056-40B0-9C94-65FB9B9616F8}"/>
              </a:ext>
            </a:extLst>
          </p:cNvPr>
          <p:cNvCxnSpPr/>
          <p:nvPr userDrawn="1"/>
        </p:nvCxnSpPr>
        <p:spPr>
          <a:xfrm>
            <a:off x="-57700" y="107899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39C99DC9-8080-4FE5-93D8-5049CA2BE3A4}"/>
              </a:ext>
            </a:extLst>
          </p:cNvPr>
          <p:cNvCxnSpPr/>
          <p:nvPr userDrawn="1"/>
        </p:nvCxnSpPr>
        <p:spPr>
          <a:xfrm>
            <a:off x="-57700" y="110476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A8193720-75F3-40BB-8863-53DB951EDA96}"/>
              </a:ext>
            </a:extLst>
          </p:cNvPr>
          <p:cNvCxnSpPr/>
          <p:nvPr userDrawn="1"/>
        </p:nvCxnSpPr>
        <p:spPr>
          <a:xfrm>
            <a:off x="-57700" y="113054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2420E8CC-C2F3-4DDB-B899-93ECBC2C8948}"/>
              </a:ext>
            </a:extLst>
          </p:cNvPr>
          <p:cNvCxnSpPr/>
          <p:nvPr userDrawn="1"/>
        </p:nvCxnSpPr>
        <p:spPr>
          <a:xfrm>
            <a:off x="-57700" y="115631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A0962830-5905-451D-A1F1-28141B69EA63}"/>
              </a:ext>
            </a:extLst>
          </p:cNvPr>
          <p:cNvCxnSpPr/>
          <p:nvPr userDrawn="1"/>
        </p:nvCxnSpPr>
        <p:spPr>
          <a:xfrm>
            <a:off x="-57700" y="118208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1D07AE4C-A57D-4B16-B0EB-635BF384835B}"/>
              </a:ext>
            </a:extLst>
          </p:cNvPr>
          <p:cNvCxnSpPr/>
          <p:nvPr userDrawn="1"/>
        </p:nvCxnSpPr>
        <p:spPr>
          <a:xfrm>
            <a:off x="-57700" y="120785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91D68A1D-C5A0-4026-BB1F-DA8C7B85AB68}"/>
              </a:ext>
            </a:extLst>
          </p:cNvPr>
          <p:cNvCxnSpPr/>
          <p:nvPr userDrawn="1"/>
        </p:nvCxnSpPr>
        <p:spPr>
          <a:xfrm>
            <a:off x="-57700" y="123362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FC1F4E95-F217-4A12-9887-776CD863893D}"/>
              </a:ext>
            </a:extLst>
          </p:cNvPr>
          <p:cNvCxnSpPr/>
          <p:nvPr userDrawn="1"/>
        </p:nvCxnSpPr>
        <p:spPr>
          <a:xfrm>
            <a:off x="-57700" y="125940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3BF4D836-EA3B-4351-9CC0-2E46DC6448E3}"/>
              </a:ext>
            </a:extLst>
          </p:cNvPr>
          <p:cNvCxnSpPr/>
          <p:nvPr userDrawn="1"/>
        </p:nvCxnSpPr>
        <p:spPr>
          <a:xfrm>
            <a:off x="-57700" y="128517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DBBE3ACF-BCD8-44D9-A464-BD16A2D34522}"/>
              </a:ext>
            </a:extLst>
          </p:cNvPr>
          <p:cNvCxnSpPr/>
          <p:nvPr userDrawn="1"/>
        </p:nvCxnSpPr>
        <p:spPr>
          <a:xfrm>
            <a:off x="-57700" y="131094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C60B6F0B-92B1-4BD0-8253-C408A6B33376}"/>
              </a:ext>
            </a:extLst>
          </p:cNvPr>
          <p:cNvCxnSpPr/>
          <p:nvPr userDrawn="1"/>
        </p:nvCxnSpPr>
        <p:spPr>
          <a:xfrm>
            <a:off x="-57700" y="133671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E7CF2C03-9159-4582-A2AE-C5D134C6FC7C}"/>
              </a:ext>
            </a:extLst>
          </p:cNvPr>
          <p:cNvCxnSpPr/>
          <p:nvPr userDrawn="1"/>
        </p:nvCxnSpPr>
        <p:spPr>
          <a:xfrm>
            <a:off x="-57700" y="136248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0AD0FFF8-49F4-450B-A176-DFB23195F76C}"/>
              </a:ext>
            </a:extLst>
          </p:cNvPr>
          <p:cNvCxnSpPr/>
          <p:nvPr userDrawn="1"/>
        </p:nvCxnSpPr>
        <p:spPr>
          <a:xfrm>
            <a:off x="-57700" y="138826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F5CB59C2-C208-4A85-A470-30EF8DD477A3}"/>
              </a:ext>
            </a:extLst>
          </p:cNvPr>
          <p:cNvCxnSpPr/>
          <p:nvPr userDrawn="1"/>
        </p:nvCxnSpPr>
        <p:spPr>
          <a:xfrm>
            <a:off x="-57700" y="141403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2439712C-EF7B-47B5-A223-B94FD4A34668}"/>
              </a:ext>
            </a:extLst>
          </p:cNvPr>
          <p:cNvCxnSpPr/>
          <p:nvPr userDrawn="1"/>
        </p:nvCxnSpPr>
        <p:spPr>
          <a:xfrm>
            <a:off x="-57700" y="143980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33DADCD2-68DF-421A-9542-2BFD1279284A}"/>
              </a:ext>
            </a:extLst>
          </p:cNvPr>
          <p:cNvCxnSpPr/>
          <p:nvPr userDrawn="1"/>
        </p:nvCxnSpPr>
        <p:spPr>
          <a:xfrm>
            <a:off x="-57700" y="14655800"/>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D4ED39F7-9069-46F2-940F-D094A0C5DCDD}"/>
              </a:ext>
            </a:extLst>
          </p:cNvPr>
          <p:cNvCxnSpPr/>
          <p:nvPr userDrawn="1"/>
        </p:nvCxnSpPr>
        <p:spPr>
          <a:xfrm>
            <a:off x="-69786" y="58932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74E905B7-D7E2-4495-AB36-1FAB430C23F1}"/>
              </a:ext>
            </a:extLst>
          </p:cNvPr>
          <p:cNvCxnSpPr/>
          <p:nvPr userDrawn="1"/>
        </p:nvCxnSpPr>
        <p:spPr>
          <a:xfrm>
            <a:off x="-69786" y="61510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CD304AEF-AE0F-4594-B977-4F81A341C6A9}"/>
              </a:ext>
            </a:extLst>
          </p:cNvPr>
          <p:cNvCxnSpPr/>
          <p:nvPr userDrawn="1"/>
        </p:nvCxnSpPr>
        <p:spPr>
          <a:xfrm>
            <a:off x="-69786" y="64087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4DDB28C3-1015-437D-AF4B-AF8710182E32}"/>
              </a:ext>
            </a:extLst>
          </p:cNvPr>
          <p:cNvCxnSpPr/>
          <p:nvPr userDrawn="1"/>
        </p:nvCxnSpPr>
        <p:spPr>
          <a:xfrm>
            <a:off x="-69786" y="66664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F1813AF4-3F6D-4E40-973D-91E0FC08524F}"/>
              </a:ext>
            </a:extLst>
          </p:cNvPr>
          <p:cNvCxnSpPr/>
          <p:nvPr userDrawn="1"/>
        </p:nvCxnSpPr>
        <p:spPr>
          <a:xfrm>
            <a:off x="-69786" y="69241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2EBEE239-FB15-4918-B939-CB2737A67405}"/>
              </a:ext>
            </a:extLst>
          </p:cNvPr>
          <p:cNvCxnSpPr/>
          <p:nvPr userDrawn="1"/>
        </p:nvCxnSpPr>
        <p:spPr>
          <a:xfrm>
            <a:off x="-69786" y="71818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5C09FB4F-7274-4B73-A613-C1CB391B2288}"/>
              </a:ext>
            </a:extLst>
          </p:cNvPr>
          <p:cNvCxnSpPr/>
          <p:nvPr userDrawn="1"/>
        </p:nvCxnSpPr>
        <p:spPr>
          <a:xfrm>
            <a:off x="-69786" y="74396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F71DFEF3-356C-4C0D-895E-A7D399B388C4}"/>
              </a:ext>
            </a:extLst>
          </p:cNvPr>
          <p:cNvCxnSpPr/>
          <p:nvPr userDrawn="1"/>
        </p:nvCxnSpPr>
        <p:spPr>
          <a:xfrm>
            <a:off x="-69786" y="76973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1F9109C8-DF3D-4B97-AF1D-F0A1C26A8C23}"/>
              </a:ext>
            </a:extLst>
          </p:cNvPr>
          <p:cNvCxnSpPr/>
          <p:nvPr userDrawn="1"/>
        </p:nvCxnSpPr>
        <p:spPr>
          <a:xfrm>
            <a:off x="-69786" y="79550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030C3FCF-3EED-4CD4-8162-F61BD1EA52C3}"/>
              </a:ext>
            </a:extLst>
          </p:cNvPr>
          <p:cNvCxnSpPr/>
          <p:nvPr userDrawn="1"/>
        </p:nvCxnSpPr>
        <p:spPr>
          <a:xfrm>
            <a:off x="-69786" y="82127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396FCC81-7E92-414F-9890-3E23A20953C6}"/>
              </a:ext>
            </a:extLst>
          </p:cNvPr>
          <p:cNvCxnSpPr/>
          <p:nvPr userDrawn="1"/>
        </p:nvCxnSpPr>
        <p:spPr>
          <a:xfrm>
            <a:off x="-69786" y="84704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9346CDA3-36BC-4A57-8749-A966D14F882D}"/>
              </a:ext>
            </a:extLst>
          </p:cNvPr>
          <p:cNvCxnSpPr/>
          <p:nvPr userDrawn="1"/>
        </p:nvCxnSpPr>
        <p:spPr>
          <a:xfrm>
            <a:off x="-69786" y="87282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E3784C08-8A6D-4170-A4B7-226D0E85AADD}"/>
              </a:ext>
            </a:extLst>
          </p:cNvPr>
          <p:cNvCxnSpPr/>
          <p:nvPr userDrawn="1"/>
        </p:nvCxnSpPr>
        <p:spPr>
          <a:xfrm>
            <a:off x="-69786" y="89859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19A49C35-0390-44D9-B659-63951D8E87F9}"/>
              </a:ext>
            </a:extLst>
          </p:cNvPr>
          <p:cNvCxnSpPr/>
          <p:nvPr userDrawn="1"/>
        </p:nvCxnSpPr>
        <p:spPr>
          <a:xfrm>
            <a:off x="-69786" y="924365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7AFD081F-4BD4-4275-B1C6-1FA4FB0CCED1}"/>
              </a:ext>
            </a:extLst>
          </p:cNvPr>
          <p:cNvCxnSpPr/>
          <p:nvPr userDrawn="1"/>
        </p:nvCxnSpPr>
        <p:spPr>
          <a:xfrm>
            <a:off x="-69786" y="950137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1ECC0A13-DD78-422F-B616-91FB717F3029}"/>
              </a:ext>
            </a:extLst>
          </p:cNvPr>
          <p:cNvCxnSpPr/>
          <p:nvPr userDrawn="1"/>
        </p:nvCxnSpPr>
        <p:spPr>
          <a:xfrm>
            <a:off x="-69786" y="975909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D55372B8-0726-4C2C-8DFC-691CD01F1196}"/>
              </a:ext>
            </a:extLst>
          </p:cNvPr>
          <p:cNvCxnSpPr/>
          <p:nvPr userDrawn="1"/>
        </p:nvCxnSpPr>
        <p:spPr>
          <a:xfrm>
            <a:off x="-69786" y="1001681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EDBD89CA-0D51-486C-8056-1A2BF8B14CDC}"/>
              </a:ext>
            </a:extLst>
          </p:cNvPr>
          <p:cNvCxnSpPr/>
          <p:nvPr userDrawn="1"/>
        </p:nvCxnSpPr>
        <p:spPr>
          <a:xfrm>
            <a:off x="-69786" y="10274539"/>
            <a:ext cx="2512291"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702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lank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3B60E-FE33-4649-8705-B5FB928C85B7}"/>
              </a:ext>
            </a:extLst>
          </p:cNvPr>
          <p:cNvSpPr>
            <a:spLocks noGrp="1"/>
          </p:cNvSpPr>
          <p:nvPr>
            <p:ph type="title"/>
          </p:nvPr>
        </p:nvSpPr>
        <p:spPr>
          <a:xfrm>
            <a:off x="1899928" y="827624"/>
            <a:ext cx="23835360" cy="1026579"/>
          </a:xfrm>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318816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blackWhite">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578ECF-DD87-4BE4-BDFE-2914156153AD}"/>
              </a:ext>
            </a:extLst>
          </p:cNvPr>
          <p:cNvSpPr>
            <a:spLocks noGrp="1"/>
          </p:cNvSpPr>
          <p:nvPr>
            <p:ph type="title"/>
          </p:nvPr>
        </p:nvSpPr>
        <p:spPr>
          <a:xfrm>
            <a:off x="1899928" y="827624"/>
            <a:ext cx="23835360" cy="3004609"/>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3ED120E4-C929-4B08-9F22-7105FE71437F}"/>
              </a:ext>
            </a:extLst>
          </p:cNvPr>
          <p:cNvSpPr>
            <a:spLocks noGrp="1"/>
          </p:cNvSpPr>
          <p:nvPr>
            <p:ph type="body" idx="1"/>
          </p:nvPr>
        </p:nvSpPr>
        <p:spPr>
          <a:xfrm>
            <a:off x="1899928" y="4138088"/>
            <a:ext cx="23835360" cy="9863033"/>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870949711"/>
      </p:ext>
    </p:extLst>
  </p:cSld>
  <p:clrMap bg1="lt1" tx1="dk1" bg2="lt2" tx2="dk2" accent1="accent1" accent2="accent2" accent3="accent3" accent4="accent4" accent5="accent5" accent6="accent6" hlink="hlink" folHlink="folHlink"/>
  <p:sldLayoutIdLst>
    <p:sldLayoutId id="2147483650" r:id="rId1"/>
    <p:sldLayoutId id="2147483649" r:id="rId2"/>
    <p:sldLayoutId id="2147483660" r:id="rId3"/>
    <p:sldLayoutId id="2147483651" r:id="rId4"/>
    <p:sldLayoutId id="2147483654" r:id="rId5"/>
    <p:sldLayoutId id="2147483653" r:id="rId6"/>
    <p:sldLayoutId id="2147483652" r:id="rId7"/>
    <p:sldLayoutId id="2147483661" r:id="rId8"/>
  </p:sldLayoutIdLst>
  <p:hf sldNum="0" hdr="0" ftr="0" dt="0"/>
  <p:txStyles>
    <p:titleStyle>
      <a:lvl1pPr algn="l" defTabSz="1401008" rtl="0" eaLnBrk="1" latinLnBrk="0" hangingPunct="1">
        <a:lnSpc>
          <a:spcPct val="90000"/>
        </a:lnSpc>
        <a:spcBef>
          <a:spcPct val="0"/>
        </a:spcBef>
        <a:buNone/>
        <a:defRPr sz="6742" kern="1200">
          <a:solidFill>
            <a:schemeClr val="tx1"/>
          </a:solidFill>
          <a:latin typeface="+mj-lt"/>
          <a:ea typeface="+mj-ea"/>
          <a:cs typeface="+mj-cs"/>
        </a:defRPr>
      </a:lvl1pPr>
    </p:titleStyle>
    <p:bodyStyle>
      <a:lvl1pPr marL="350251" indent="-350251" algn="l" defTabSz="1401008" rtl="0" eaLnBrk="1" latinLnBrk="0" hangingPunct="1">
        <a:lnSpc>
          <a:spcPct val="90000"/>
        </a:lnSpc>
        <a:spcBef>
          <a:spcPts val="1532"/>
        </a:spcBef>
        <a:buFont typeface="Arial" panose="020B0604020202020204" pitchFamily="34" charset="0"/>
        <a:buChar char="•"/>
        <a:defRPr sz="4290" kern="1200">
          <a:solidFill>
            <a:schemeClr val="tx1"/>
          </a:solidFill>
          <a:latin typeface="+mn-lt"/>
          <a:ea typeface="+mn-ea"/>
          <a:cs typeface="+mn-cs"/>
        </a:defRPr>
      </a:lvl1pPr>
      <a:lvl2pPr marL="1050757" indent="-350251" algn="l" defTabSz="1401008" rtl="0" eaLnBrk="1" latinLnBrk="0" hangingPunct="1">
        <a:lnSpc>
          <a:spcPct val="90000"/>
        </a:lnSpc>
        <a:spcBef>
          <a:spcPts val="766"/>
        </a:spcBef>
        <a:buFont typeface="Arial" panose="020B0604020202020204" pitchFamily="34" charset="0"/>
        <a:buChar char="•"/>
        <a:defRPr sz="3677" kern="1200">
          <a:solidFill>
            <a:schemeClr val="tx1"/>
          </a:solidFill>
          <a:latin typeface="+mn-lt"/>
          <a:ea typeface="+mn-ea"/>
          <a:cs typeface="+mn-cs"/>
        </a:defRPr>
      </a:lvl2pPr>
      <a:lvl3pPr marL="1751260" indent="-350251" algn="l" defTabSz="1401008" rtl="0" eaLnBrk="1" latinLnBrk="0" hangingPunct="1">
        <a:lnSpc>
          <a:spcPct val="90000"/>
        </a:lnSpc>
        <a:spcBef>
          <a:spcPts val="766"/>
        </a:spcBef>
        <a:buFont typeface="Arial" panose="020B0604020202020204" pitchFamily="34" charset="0"/>
        <a:buChar char="•"/>
        <a:defRPr sz="3064" kern="1200">
          <a:solidFill>
            <a:schemeClr val="tx1"/>
          </a:solidFill>
          <a:latin typeface="+mn-lt"/>
          <a:ea typeface="+mn-ea"/>
          <a:cs typeface="+mn-cs"/>
        </a:defRPr>
      </a:lvl3pPr>
      <a:lvl4pPr marL="2451763" indent="-350251" algn="l" defTabSz="1401008" rtl="0" eaLnBrk="1" latinLnBrk="0" hangingPunct="1">
        <a:lnSpc>
          <a:spcPct val="90000"/>
        </a:lnSpc>
        <a:spcBef>
          <a:spcPts val="766"/>
        </a:spcBef>
        <a:buFont typeface="Arial" panose="020B0604020202020204" pitchFamily="34" charset="0"/>
        <a:buChar char="•"/>
        <a:defRPr sz="2758" kern="1200">
          <a:solidFill>
            <a:schemeClr val="tx1"/>
          </a:solidFill>
          <a:latin typeface="+mn-lt"/>
          <a:ea typeface="+mn-ea"/>
          <a:cs typeface="+mn-cs"/>
        </a:defRPr>
      </a:lvl4pPr>
      <a:lvl5pPr marL="3152268" indent="-350251" algn="l" defTabSz="1401008" rtl="0" eaLnBrk="1" latinLnBrk="0" hangingPunct="1">
        <a:lnSpc>
          <a:spcPct val="90000"/>
        </a:lnSpc>
        <a:spcBef>
          <a:spcPts val="766"/>
        </a:spcBef>
        <a:buFont typeface="Arial" panose="020B0604020202020204" pitchFamily="34" charset="0"/>
        <a:buChar char="•"/>
        <a:defRPr sz="2758" kern="1200">
          <a:solidFill>
            <a:schemeClr val="tx1"/>
          </a:solidFill>
          <a:latin typeface="+mn-lt"/>
          <a:ea typeface="+mn-ea"/>
          <a:cs typeface="+mn-cs"/>
        </a:defRPr>
      </a:lvl5pPr>
      <a:lvl6pPr marL="3852771" indent="-350251" algn="l" defTabSz="1401008" rtl="0" eaLnBrk="1" latinLnBrk="0" hangingPunct="1">
        <a:lnSpc>
          <a:spcPct val="90000"/>
        </a:lnSpc>
        <a:spcBef>
          <a:spcPts val="766"/>
        </a:spcBef>
        <a:buFont typeface="Arial" panose="020B0604020202020204" pitchFamily="34" charset="0"/>
        <a:buChar char="•"/>
        <a:defRPr sz="2758" kern="1200">
          <a:solidFill>
            <a:schemeClr val="tx1"/>
          </a:solidFill>
          <a:latin typeface="+mn-lt"/>
          <a:ea typeface="+mn-ea"/>
          <a:cs typeface="+mn-cs"/>
        </a:defRPr>
      </a:lvl6pPr>
      <a:lvl7pPr marL="4553276" indent="-350251" algn="l" defTabSz="1401008" rtl="0" eaLnBrk="1" latinLnBrk="0" hangingPunct="1">
        <a:lnSpc>
          <a:spcPct val="90000"/>
        </a:lnSpc>
        <a:spcBef>
          <a:spcPts val="766"/>
        </a:spcBef>
        <a:buFont typeface="Arial" panose="020B0604020202020204" pitchFamily="34" charset="0"/>
        <a:buChar char="•"/>
        <a:defRPr sz="2758" kern="1200">
          <a:solidFill>
            <a:schemeClr val="tx1"/>
          </a:solidFill>
          <a:latin typeface="+mn-lt"/>
          <a:ea typeface="+mn-ea"/>
          <a:cs typeface="+mn-cs"/>
        </a:defRPr>
      </a:lvl7pPr>
      <a:lvl8pPr marL="5253780" indent="-350251" algn="l" defTabSz="1401008" rtl="0" eaLnBrk="1" latinLnBrk="0" hangingPunct="1">
        <a:lnSpc>
          <a:spcPct val="90000"/>
        </a:lnSpc>
        <a:spcBef>
          <a:spcPts val="766"/>
        </a:spcBef>
        <a:buFont typeface="Arial" panose="020B0604020202020204" pitchFamily="34" charset="0"/>
        <a:buChar char="•"/>
        <a:defRPr sz="2758" kern="1200">
          <a:solidFill>
            <a:schemeClr val="tx1"/>
          </a:solidFill>
          <a:latin typeface="+mn-lt"/>
          <a:ea typeface="+mn-ea"/>
          <a:cs typeface="+mn-cs"/>
        </a:defRPr>
      </a:lvl8pPr>
      <a:lvl9pPr marL="5954283" indent="-350251" algn="l" defTabSz="1401008" rtl="0" eaLnBrk="1" latinLnBrk="0" hangingPunct="1">
        <a:lnSpc>
          <a:spcPct val="90000"/>
        </a:lnSpc>
        <a:spcBef>
          <a:spcPts val="766"/>
        </a:spcBef>
        <a:buFont typeface="Arial" panose="020B0604020202020204" pitchFamily="34" charset="0"/>
        <a:buChar char="•"/>
        <a:defRPr sz="2758" kern="1200">
          <a:solidFill>
            <a:schemeClr val="tx1"/>
          </a:solidFill>
          <a:latin typeface="+mn-lt"/>
          <a:ea typeface="+mn-ea"/>
          <a:cs typeface="+mn-cs"/>
        </a:defRPr>
      </a:lvl9pPr>
    </p:bodyStyle>
    <p:otherStyle>
      <a:defPPr>
        <a:defRPr lang="en-US"/>
      </a:defPPr>
      <a:lvl1pPr marL="0" algn="l" defTabSz="1401008" rtl="0" eaLnBrk="1" latinLnBrk="0" hangingPunct="1">
        <a:defRPr sz="2758" kern="1200">
          <a:solidFill>
            <a:schemeClr val="tx1"/>
          </a:solidFill>
          <a:latin typeface="+mn-lt"/>
          <a:ea typeface="+mn-ea"/>
          <a:cs typeface="+mn-cs"/>
        </a:defRPr>
      </a:lvl1pPr>
      <a:lvl2pPr marL="700504" algn="l" defTabSz="1401008" rtl="0" eaLnBrk="1" latinLnBrk="0" hangingPunct="1">
        <a:defRPr sz="2758" kern="1200">
          <a:solidFill>
            <a:schemeClr val="tx1"/>
          </a:solidFill>
          <a:latin typeface="+mn-lt"/>
          <a:ea typeface="+mn-ea"/>
          <a:cs typeface="+mn-cs"/>
        </a:defRPr>
      </a:lvl2pPr>
      <a:lvl3pPr marL="1401008" algn="l" defTabSz="1401008" rtl="0" eaLnBrk="1" latinLnBrk="0" hangingPunct="1">
        <a:defRPr sz="2758" kern="1200">
          <a:solidFill>
            <a:schemeClr val="tx1"/>
          </a:solidFill>
          <a:latin typeface="+mn-lt"/>
          <a:ea typeface="+mn-ea"/>
          <a:cs typeface="+mn-cs"/>
        </a:defRPr>
      </a:lvl3pPr>
      <a:lvl4pPr marL="2101511" algn="l" defTabSz="1401008" rtl="0" eaLnBrk="1" latinLnBrk="0" hangingPunct="1">
        <a:defRPr sz="2758" kern="1200">
          <a:solidFill>
            <a:schemeClr val="tx1"/>
          </a:solidFill>
          <a:latin typeface="+mn-lt"/>
          <a:ea typeface="+mn-ea"/>
          <a:cs typeface="+mn-cs"/>
        </a:defRPr>
      </a:lvl4pPr>
      <a:lvl5pPr marL="2802015" algn="l" defTabSz="1401008" rtl="0" eaLnBrk="1" latinLnBrk="0" hangingPunct="1">
        <a:defRPr sz="2758" kern="1200">
          <a:solidFill>
            <a:schemeClr val="tx1"/>
          </a:solidFill>
          <a:latin typeface="+mn-lt"/>
          <a:ea typeface="+mn-ea"/>
          <a:cs typeface="+mn-cs"/>
        </a:defRPr>
      </a:lvl5pPr>
      <a:lvl6pPr marL="3502520" algn="l" defTabSz="1401008" rtl="0" eaLnBrk="1" latinLnBrk="0" hangingPunct="1">
        <a:defRPr sz="2758" kern="1200">
          <a:solidFill>
            <a:schemeClr val="tx1"/>
          </a:solidFill>
          <a:latin typeface="+mn-lt"/>
          <a:ea typeface="+mn-ea"/>
          <a:cs typeface="+mn-cs"/>
        </a:defRPr>
      </a:lvl6pPr>
      <a:lvl7pPr marL="4203023" algn="l" defTabSz="1401008" rtl="0" eaLnBrk="1" latinLnBrk="0" hangingPunct="1">
        <a:defRPr sz="2758" kern="1200">
          <a:solidFill>
            <a:schemeClr val="tx1"/>
          </a:solidFill>
          <a:latin typeface="+mn-lt"/>
          <a:ea typeface="+mn-ea"/>
          <a:cs typeface="+mn-cs"/>
        </a:defRPr>
      </a:lvl7pPr>
      <a:lvl8pPr marL="4903527" algn="l" defTabSz="1401008" rtl="0" eaLnBrk="1" latinLnBrk="0" hangingPunct="1">
        <a:defRPr sz="2758" kern="1200">
          <a:solidFill>
            <a:schemeClr val="tx1"/>
          </a:solidFill>
          <a:latin typeface="+mn-lt"/>
          <a:ea typeface="+mn-ea"/>
          <a:cs typeface="+mn-cs"/>
        </a:defRPr>
      </a:lvl8pPr>
      <a:lvl9pPr marL="5604031" algn="l" defTabSz="1401008" rtl="0" eaLnBrk="1" latinLnBrk="0" hangingPunct="1">
        <a:defRPr sz="275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0.jpg"/><Relationship Id="rId3" Type="http://schemas.openxmlformats.org/officeDocument/2006/relationships/hyperlink" Target="https://www.bhf.org.uk/" TargetMode="External"/><Relationship Id="rId7" Type="http://schemas.openxmlformats.org/officeDocument/2006/relationships/hyperlink" Target="https://www.glassdoor.co.uk/job-listing/cash-desk-volunteer-british-heart-foundation-JV_IC3313249_KO0,19_KE20,44.htm?jl=1008402840499"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29.png"/><Relationship Id="rId5" Type="http://schemas.openxmlformats.org/officeDocument/2006/relationships/hyperlink" Target="https://www.bhf.org.uk/shop/donating-goods" TargetMode="External"/><Relationship Id="rId4" Type="http://schemas.openxmlformats.org/officeDocument/2006/relationships/hyperlink" Target="https://www.bhf.org.uk/how-you-can-help/volunteer" TargetMode="External"/><Relationship Id="rId9" Type="http://schemas.openxmlformats.org/officeDocument/2006/relationships/hyperlink" Target="https://www.publicdomainpictures.net/es/view-image.php?image=174463&amp;picture=corazon-de-naranja"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813572-2FD3-48FA-A3A5-26544463BAF0}"/>
              </a:ext>
            </a:extLst>
          </p:cNvPr>
          <p:cNvSpPr>
            <a:spLocks noGrp="1"/>
          </p:cNvSpPr>
          <p:nvPr>
            <p:ph type="title"/>
          </p:nvPr>
        </p:nvSpPr>
        <p:spPr>
          <a:xfrm>
            <a:off x="5927834" y="660619"/>
            <a:ext cx="16900635" cy="1306677"/>
          </a:xfrm>
          <a:noFill/>
          <a:effectLst>
            <a:outerShdw blurRad="50800" dist="38100" dir="5400000" algn="t" rotWithShape="0">
              <a:schemeClr val="tx2">
                <a:alpha val="40000"/>
              </a:schemeClr>
            </a:outerShdw>
            <a:reflection blurRad="6350" stA="50000" endA="300" endPos="90000" dir="5400000" sy="-100000" algn="bl" rotWithShape="0"/>
          </a:effectLst>
        </p:spPr>
        <p:txBody>
          <a:bodyPr rtlCol="0">
            <a:noAutofit/>
          </a:bodyPr>
          <a:lstStyle/>
          <a:p>
            <a:r>
              <a:rPr lang="en-GB" sz="3200" i="1" dirty="0">
                <a:solidFill>
                  <a:schemeClr val="accent6">
                    <a:lumMod val="75000"/>
                  </a:schemeClr>
                </a:solidFill>
              </a:rPr>
              <a:t>British Heart Foundation Tamworth: A Local Community Development Project</a:t>
            </a:r>
            <a:br>
              <a:rPr lang="en-GB" sz="3200" i="1" dirty="0">
                <a:solidFill>
                  <a:schemeClr val="accent6">
                    <a:lumMod val="75000"/>
                  </a:schemeClr>
                </a:solidFill>
              </a:rPr>
            </a:br>
            <a:br>
              <a:rPr lang="en-GB" sz="3200" i="1" dirty="0">
                <a:solidFill>
                  <a:schemeClr val="accent6">
                    <a:lumMod val="75000"/>
                  </a:schemeClr>
                </a:solidFill>
              </a:rPr>
            </a:br>
            <a:r>
              <a:rPr lang="en-US" sz="1200" b="0" dirty="0">
                <a:solidFill>
                  <a:schemeClr val="accent6">
                    <a:lumMod val="75000"/>
                  </a:schemeClr>
                </a:solidFill>
                <a:latin typeface="Calibri" panose="020F0502020204030204" pitchFamily="34" charset="0"/>
                <a:cs typeface="Calibri" panose="020F0502020204030204" pitchFamily="34" charset="0"/>
              </a:rPr>
              <a:t>The British Heart Foundation (BHF) store in Tamworth is very vital for aiding the community and heart disease research all around the country. This poster shows what the fieldwork study found about the BHF's role as a community development project, how important it is to the people who live there, and how it makes them feel like they belong in their </a:t>
            </a:r>
            <a:r>
              <a:rPr lang="en-US" sz="1200" b="0" dirty="0" err="1">
                <a:solidFill>
                  <a:schemeClr val="accent6">
                    <a:lumMod val="75000"/>
                  </a:schemeClr>
                </a:solidFill>
                <a:latin typeface="Calibri" panose="020F0502020204030204" pitchFamily="34" charset="0"/>
                <a:cs typeface="Calibri" panose="020F0502020204030204" pitchFamily="34" charset="0"/>
              </a:rPr>
              <a:t>neighbourhood</a:t>
            </a:r>
            <a:r>
              <a:rPr lang="en-US" sz="1200" b="0" dirty="0">
                <a:solidFill>
                  <a:schemeClr val="accent6">
                    <a:lumMod val="75000"/>
                  </a:schemeClr>
                </a:solidFill>
                <a:latin typeface="Calibri" panose="020F0502020204030204" pitchFamily="34" charset="0"/>
                <a:cs typeface="Calibri" panose="020F0502020204030204" pitchFamily="34" charset="0"/>
              </a:rPr>
              <a:t>. As part of my research, I visited to stores, talked to volunteers in a casual way, and looked up BHF's mission and how it affects the community online</a:t>
            </a:r>
            <a:br>
              <a:rPr lang="en-GB" sz="3200" dirty="0">
                <a:solidFill>
                  <a:schemeClr val="accent6">
                    <a:lumMod val="75000"/>
                  </a:schemeClr>
                </a:solidFill>
              </a:rPr>
            </a:br>
            <a:br>
              <a:rPr lang="en-GB" sz="3200" i="1" dirty="0">
                <a:solidFill>
                  <a:schemeClr val="accent6">
                    <a:lumMod val="75000"/>
                  </a:schemeClr>
                </a:solidFill>
              </a:rPr>
            </a:br>
            <a:endParaRPr lang="en-GB" sz="3200" dirty="0">
              <a:solidFill>
                <a:schemeClr val="accent6">
                  <a:lumMod val="75000"/>
                </a:schemeClr>
              </a:solidFill>
            </a:endParaRPr>
          </a:p>
        </p:txBody>
      </p:sp>
      <p:sp>
        <p:nvSpPr>
          <p:cNvPr id="11" name="Text Placeholder 10">
            <a:extLst>
              <a:ext uri="{FF2B5EF4-FFF2-40B4-BE49-F238E27FC236}">
                <a16:creationId xmlns:a16="http://schemas.microsoft.com/office/drawing/2014/main" id="{F9FFF454-CDE1-4095-BE3E-F3607A5AB51B}"/>
              </a:ext>
            </a:extLst>
          </p:cNvPr>
          <p:cNvSpPr>
            <a:spLocks noGrp="1"/>
          </p:cNvSpPr>
          <p:nvPr>
            <p:ph type="body" sz="quarter" idx="16"/>
          </p:nvPr>
        </p:nvSpPr>
        <p:spPr>
          <a:xfrm>
            <a:off x="9602996" y="10603508"/>
            <a:ext cx="17797474" cy="2137530"/>
          </a:xfrm>
          <a:noFill/>
        </p:spPr>
        <p:txBody>
          <a:bodyPr rtlCol="0">
            <a:normAutofit lnSpcReduction="10000"/>
          </a:bodyPr>
          <a:lstStyle/>
          <a:p>
            <a:r>
              <a:rPr lang="en-GB" dirty="0">
                <a:solidFill>
                  <a:schemeClr val="accent6">
                    <a:lumMod val="75000"/>
                  </a:schemeClr>
                </a:solidFill>
                <a:latin typeface="Calibri" panose="020F0502020204030204" pitchFamily="34" charset="0"/>
                <a:cs typeface="Calibri" panose="020F0502020204030204" pitchFamily="34" charset="0"/>
              </a:rPr>
              <a:t>Conclusion: </a:t>
            </a:r>
          </a:p>
          <a:p>
            <a:r>
              <a:rPr lang="en-GB" dirty="0">
                <a:solidFill>
                  <a:schemeClr val="accent6">
                    <a:lumMod val="75000"/>
                  </a:schemeClr>
                </a:solidFill>
                <a:latin typeface="Calibri" panose="020F0502020204030204" pitchFamily="34" charset="0"/>
                <a:cs typeface="Calibri" panose="020F0502020204030204" pitchFamily="34" charset="0"/>
              </a:rPr>
              <a:t>The British Heart Foundation in Tamworth is a great example of a community development project that focusses on health, sustainability, and getting people to participate in their communities. Going to the store makes people feel better, and it brings the community together in numerous ways, such through volunteering, giving money, and using technology. My research shows how important the British Heart Foundation is in Tamworth for making people feel like they belong, making them less lonely, and getting them to do good things in their communities.</a:t>
            </a:r>
          </a:p>
          <a:p>
            <a:endParaRPr lang="en-GB" dirty="0"/>
          </a:p>
        </p:txBody>
      </p:sp>
      <p:sp>
        <p:nvSpPr>
          <p:cNvPr id="12" name="Text Placeholder 11">
            <a:extLst>
              <a:ext uri="{FF2B5EF4-FFF2-40B4-BE49-F238E27FC236}">
                <a16:creationId xmlns:a16="http://schemas.microsoft.com/office/drawing/2014/main" id="{501E7CA2-1733-44CF-81C9-5B61497D3494}"/>
              </a:ext>
            </a:extLst>
          </p:cNvPr>
          <p:cNvSpPr>
            <a:spLocks noGrp="1"/>
          </p:cNvSpPr>
          <p:nvPr>
            <p:ph type="body" sz="quarter" idx="17"/>
          </p:nvPr>
        </p:nvSpPr>
        <p:spPr>
          <a:xfrm>
            <a:off x="9998242" y="7126017"/>
            <a:ext cx="2015553" cy="2615937"/>
          </a:xfrm>
        </p:spPr>
        <p:txBody>
          <a:bodyPr rtlCol="0">
            <a:normAutofit/>
          </a:bodyPr>
          <a:lstStyle/>
          <a:p>
            <a:r>
              <a:rPr lang="en-US" dirty="0"/>
              <a:t>.</a:t>
            </a:r>
            <a:endParaRPr lang="en-GB" dirty="0"/>
          </a:p>
        </p:txBody>
      </p:sp>
      <p:sp>
        <p:nvSpPr>
          <p:cNvPr id="13" name="Text Placeholder 12">
            <a:extLst>
              <a:ext uri="{FF2B5EF4-FFF2-40B4-BE49-F238E27FC236}">
                <a16:creationId xmlns:a16="http://schemas.microsoft.com/office/drawing/2014/main" id="{869AC656-A176-4230-9E45-EF4CD23E7067}"/>
              </a:ext>
            </a:extLst>
          </p:cNvPr>
          <p:cNvSpPr>
            <a:spLocks noGrp="1"/>
          </p:cNvSpPr>
          <p:nvPr>
            <p:ph type="body" sz="quarter" idx="18"/>
          </p:nvPr>
        </p:nvSpPr>
        <p:spPr>
          <a:xfrm>
            <a:off x="518510" y="3490075"/>
            <a:ext cx="3174309" cy="1639613"/>
          </a:xfrm>
        </p:spPr>
        <p:txBody>
          <a:bodyPr rtlCol="0">
            <a:normAutofit/>
          </a:bodyPr>
          <a:lstStyle/>
          <a:p>
            <a:r>
              <a:rPr lang="en-GB" i="1" dirty="0">
                <a:solidFill>
                  <a:schemeClr val="accent6">
                    <a:lumMod val="75000"/>
                  </a:schemeClr>
                </a:solidFill>
              </a:rPr>
              <a:t>Understanding the Project: BHF Tamworth</a:t>
            </a:r>
            <a:endParaRPr lang="en-GB" dirty="0">
              <a:solidFill>
                <a:schemeClr val="accent6">
                  <a:lumMod val="75000"/>
                </a:schemeClr>
              </a:solidFill>
            </a:endParaRPr>
          </a:p>
        </p:txBody>
      </p:sp>
      <p:sp>
        <p:nvSpPr>
          <p:cNvPr id="14" name="Text Placeholder 13">
            <a:extLst>
              <a:ext uri="{FF2B5EF4-FFF2-40B4-BE49-F238E27FC236}">
                <a16:creationId xmlns:a16="http://schemas.microsoft.com/office/drawing/2014/main" id="{43235F92-5FDC-4C6F-9A53-F18573B058F8}"/>
              </a:ext>
            </a:extLst>
          </p:cNvPr>
          <p:cNvSpPr>
            <a:spLocks noGrp="1"/>
          </p:cNvSpPr>
          <p:nvPr>
            <p:ph type="body" sz="quarter" idx="19"/>
          </p:nvPr>
        </p:nvSpPr>
        <p:spPr>
          <a:xfrm>
            <a:off x="518510" y="5738646"/>
            <a:ext cx="2918373" cy="8765630"/>
          </a:xfrm>
        </p:spPr>
        <p:txBody>
          <a:bodyPr rtlCol="0">
            <a:normAutofit lnSpcReduction="10000"/>
          </a:bodyPr>
          <a:lstStyle/>
          <a:p>
            <a:r>
              <a:rPr lang="en-GB" dirty="0"/>
              <a:t>The Tamworth British Heart Foundation charity shop is part of a national network that supports people with heart issues, generates money for heart disease research, and makes people healthier. The Tamworth branch is a tiny store and community facility that relies on contributions and volunteers from the area. </a:t>
            </a:r>
            <a:br>
              <a:rPr lang="en-GB" dirty="0"/>
            </a:br>
            <a:r>
              <a:rPr lang="en-GB" dirty="0"/>
              <a:t>People who volunteer for the project can learn new things, meet new people, and contribute with essential medical research. The store also helps the environment by helping people use old clothes and furniture again. This reduces down on the amount of rubbish in Tamworth. </a:t>
            </a:r>
            <a:br>
              <a:rPr lang="en-GB" dirty="0"/>
            </a:br>
            <a:r>
              <a:rPr lang="en-GB" dirty="0"/>
              <a:t>BHF is an initiative that helps the community grow by asking people for money, educating others about it, and looking for volunteers. It not only helps sales, but it also makes the business a great venue for people of all ages, like students, retirees, and job seekers, to obtain experience, feel valued, and meet new people.</a:t>
            </a:r>
          </a:p>
        </p:txBody>
      </p:sp>
      <p:sp>
        <p:nvSpPr>
          <p:cNvPr id="15" name="Text Placeholder 14">
            <a:extLst>
              <a:ext uri="{FF2B5EF4-FFF2-40B4-BE49-F238E27FC236}">
                <a16:creationId xmlns:a16="http://schemas.microsoft.com/office/drawing/2014/main" id="{C2E032C2-69A7-4EB3-A1EA-67ED19703BCB}"/>
              </a:ext>
            </a:extLst>
          </p:cNvPr>
          <p:cNvSpPr>
            <a:spLocks noGrp="1"/>
          </p:cNvSpPr>
          <p:nvPr>
            <p:ph type="body" sz="quarter" idx="20"/>
          </p:nvPr>
        </p:nvSpPr>
        <p:spPr>
          <a:xfrm>
            <a:off x="4444353" y="3490075"/>
            <a:ext cx="4109362" cy="2569198"/>
          </a:xfrm>
          <a:noFill/>
        </p:spPr>
        <p:txBody>
          <a:bodyPr rtlCol="0">
            <a:normAutofit/>
          </a:bodyPr>
          <a:lstStyle/>
          <a:p>
            <a:r>
              <a:rPr lang="en-GB" i="1" dirty="0">
                <a:solidFill>
                  <a:schemeClr val="accent6">
                    <a:lumMod val="75000"/>
                  </a:schemeClr>
                </a:solidFill>
              </a:rPr>
              <a:t>Why BHF Matters in Tamworth</a:t>
            </a:r>
            <a:endParaRPr lang="en-GB" dirty="0">
              <a:solidFill>
                <a:schemeClr val="accent6">
                  <a:lumMod val="75000"/>
                </a:schemeClr>
              </a:solidFill>
            </a:endParaRPr>
          </a:p>
        </p:txBody>
      </p:sp>
      <p:sp>
        <p:nvSpPr>
          <p:cNvPr id="16" name="Text Placeholder 15">
            <a:extLst>
              <a:ext uri="{FF2B5EF4-FFF2-40B4-BE49-F238E27FC236}">
                <a16:creationId xmlns:a16="http://schemas.microsoft.com/office/drawing/2014/main" id="{18075359-8434-4C99-AE48-AA651571A11E}"/>
              </a:ext>
            </a:extLst>
          </p:cNvPr>
          <p:cNvSpPr>
            <a:spLocks noGrp="1"/>
          </p:cNvSpPr>
          <p:nvPr>
            <p:ph type="body" sz="quarter" idx="21"/>
          </p:nvPr>
        </p:nvSpPr>
        <p:spPr>
          <a:xfrm>
            <a:off x="4444354" y="3153103"/>
            <a:ext cx="4407106" cy="11731078"/>
          </a:xfrm>
        </p:spPr>
        <p:txBody>
          <a:bodyPr rtlCol="0">
            <a:normAutofit/>
          </a:bodyPr>
          <a:lstStyle/>
          <a:p>
            <a:r>
              <a:rPr lang="en-GB" dirty="0"/>
              <a:t>The BHF shop is important because it helps people in the Tamworth community with both social and health issues. Heart disease is still one of the most serious health problems in the UK. The money raised goes directly to research and public health campaigns that save lives. </a:t>
            </a:r>
            <a:br>
              <a:rPr lang="en-GB" dirty="0"/>
            </a:br>
            <a:r>
              <a:rPr lang="en-GB" dirty="0"/>
              <a:t>BHF has important volunteer jobs in the area that help people get jobs by giving them real-world experience in customer service, running a store, working as a team, and managing stock. This is especially helpful for young people, people who are out of work, and retirees who want to do something useful.</a:t>
            </a:r>
            <a:br>
              <a:rPr lang="en-GB" dirty="0"/>
            </a:br>
            <a:r>
              <a:rPr lang="en-GB" dirty="0"/>
              <a:t>The store also helps the community by selling affordable </a:t>
            </a:r>
            <a:r>
              <a:rPr lang="en-GB" dirty="0" err="1"/>
              <a:t>secondhand</a:t>
            </a:r>
            <a:r>
              <a:rPr lang="en-GB" dirty="0"/>
              <a:t> goods and furniture, which makes it easier for low-income families to get the things they need at a lower cost. This helps Tamworth's economy become more stable and less unequal. </a:t>
            </a:r>
            <a:br>
              <a:rPr lang="en-GB" dirty="0"/>
            </a:br>
            <a:br>
              <a:rPr lang="en-GB" dirty="0"/>
            </a:br>
            <a:r>
              <a:rPr lang="en-GB" dirty="0"/>
              <a:t>BHF also works to protect the environment. The shop supports a circular economy model by collecting and selling donated items. This cuts down on waste and encourages people to buy things responsibly. BHF is a valuable community resource because it has health, social, economic, and environmental benefits all at the same time.</a:t>
            </a:r>
          </a:p>
        </p:txBody>
      </p:sp>
      <p:sp>
        <p:nvSpPr>
          <p:cNvPr id="9" name="Text Placeholder 8">
            <a:extLst>
              <a:ext uri="{FF2B5EF4-FFF2-40B4-BE49-F238E27FC236}">
                <a16:creationId xmlns:a16="http://schemas.microsoft.com/office/drawing/2014/main" id="{577375C3-C196-4B4C-8C0A-A60FA79B648B}"/>
              </a:ext>
            </a:extLst>
          </p:cNvPr>
          <p:cNvSpPr>
            <a:spLocks noGrp="1"/>
          </p:cNvSpPr>
          <p:nvPr>
            <p:ph type="body" sz="quarter" idx="10"/>
          </p:nvPr>
        </p:nvSpPr>
        <p:spPr>
          <a:xfrm>
            <a:off x="9305249" y="3821055"/>
            <a:ext cx="6010076" cy="2333221"/>
          </a:xfrm>
          <a:noFill/>
        </p:spPr>
        <p:txBody>
          <a:bodyPr rtlCol="0">
            <a:normAutofit/>
          </a:bodyPr>
          <a:lstStyle/>
          <a:p>
            <a:r>
              <a:rPr lang="en-GB" i="1" dirty="0">
                <a:solidFill>
                  <a:schemeClr val="accent6">
                    <a:lumMod val="75000"/>
                  </a:schemeClr>
                </a:solidFill>
              </a:rPr>
              <a:t>Building Community &amp; Belonging Through BHF </a:t>
            </a:r>
            <a:endParaRPr lang="en-GB" dirty="0">
              <a:solidFill>
                <a:schemeClr val="accent6">
                  <a:lumMod val="75000"/>
                </a:schemeClr>
              </a:solidFill>
            </a:endParaRPr>
          </a:p>
        </p:txBody>
      </p:sp>
      <p:sp>
        <p:nvSpPr>
          <p:cNvPr id="5" name="Text Placeholder 4">
            <a:extLst>
              <a:ext uri="{FF2B5EF4-FFF2-40B4-BE49-F238E27FC236}">
                <a16:creationId xmlns:a16="http://schemas.microsoft.com/office/drawing/2014/main" id="{7DF8F7D5-EF78-4FE0-9B2D-5C027F33CAE2}"/>
              </a:ext>
            </a:extLst>
          </p:cNvPr>
          <p:cNvSpPr>
            <a:spLocks noGrp="1"/>
          </p:cNvSpPr>
          <p:nvPr>
            <p:ph type="body" sz="quarter" idx="11"/>
          </p:nvPr>
        </p:nvSpPr>
        <p:spPr>
          <a:xfrm>
            <a:off x="9312485" y="3430102"/>
            <a:ext cx="6002839" cy="8928529"/>
          </a:xfrm>
        </p:spPr>
        <p:txBody>
          <a:bodyPr rtlCol="0">
            <a:normAutofit/>
          </a:bodyPr>
          <a:lstStyle/>
          <a:p>
            <a:r>
              <a:rPr lang="en-GB" dirty="0"/>
              <a:t>People from all kinds of backgrounds work together at the BHF shop to achieve a common objective. This makes the community feel strong. others who volunteer say they enjoy working alongside others who want to help and getting to know their coworkers and clients. This helps people feel less alone and better about their social health, especially elderly persons and people who are new to the area. </a:t>
            </a:r>
            <a:br>
              <a:rPr lang="en-GB" dirty="0"/>
            </a:br>
            <a:r>
              <a:rPr lang="en-GB" dirty="0"/>
              <a:t>People want to work together, do something, and have a goal when they are in the store. Every volunteer has their own specific talents, including keeping things tidy, running the register, or serving customers. This makes everyone in the community feel like they belong and gives them more confidence.</a:t>
            </a:r>
            <a:br>
              <a:rPr lang="en-GB" dirty="0"/>
            </a:br>
            <a:r>
              <a:rPr lang="en-GB" dirty="0"/>
              <a:t>People also know that BHF is a terrific location to meet new people, which helps them feel like they are part of something. People stay involved by giving money, joining up to help, and coming to events in their area. </a:t>
            </a:r>
            <a:br>
              <a:rPr lang="en-GB" dirty="0"/>
            </a:br>
            <a:r>
              <a:rPr lang="en-GB" dirty="0"/>
              <a:t>People are also proud of their area because they know that living there would make the whole country healthier.</a:t>
            </a:r>
          </a:p>
        </p:txBody>
      </p:sp>
      <p:sp>
        <p:nvSpPr>
          <p:cNvPr id="6" name="Text Placeholder 5">
            <a:extLst>
              <a:ext uri="{FF2B5EF4-FFF2-40B4-BE49-F238E27FC236}">
                <a16:creationId xmlns:a16="http://schemas.microsoft.com/office/drawing/2014/main" id="{069A3719-B6AD-4589-B1D0-9D67B238FA82}"/>
              </a:ext>
            </a:extLst>
          </p:cNvPr>
          <p:cNvSpPr>
            <a:spLocks noGrp="1"/>
          </p:cNvSpPr>
          <p:nvPr>
            <p:ph type="body" sz="quarter" idx="12"/>
          </p:nvPr>
        </p:nvSpPr>
        <p:spPr>
          <a:xfrm>
            <a:off x="16066859" y="3490074"/>
            <a:ext cx="4869747" cy="3036849"/>
          </a:xfrm>
          <a:noFill/>
        </p:spPr>
        <p:txBody>
          <a:bodyPr rtlCol="0">
            <a:normAutofit/>
          </a:bodyPr>
          <a:lstStyle/>
          <a:p>
            <a:r>
              <a:rPr lang="en-GB" i="1" dirty="0">
                <a:solidFill>
                  <a:schemeClr val="accent6">
                    <a:lumMod val="75000"/>
                  </a:schemeClr>
                </a:solidFill>
              </a:rPr>
              <a:t>My Contribution &amp; Engagement with BHF</a:t>
            </a:r>
            <a:endParaRPr lang="en-GB" dirty="0">
              <a:solidFill>
                <a:schemeClr val="accent6">
                  <a:lumMod val="75000"/>
                </a:schemeClr>
              </a:solidFill>
            </a:endParaRPr>
          </a:p>
        </p:txBody>
      </p:sp>
      <p:sp>
        <p:nvSpPr>
          <p:cNvPr id="7" name="Text Placeholder 6">
            <a:extLst>
              <a:ext uri="{FF2B5EF4-FFF2-40B4-BE49-F238E27FC236}">
                <a16:creationId xmlns:a16="http://schemas.microsoft.com/office/drawing/2014/main" id="{086126DD-FFED-4F58-939E-816C0E726D56}"/>
              </a:ext>
            </a:extLst>
          </p:cNvPr>
          <p:cNvSpPr>
            <a:spLocks noGrp="1"/>
          </p:cNvSpPr>
          <p:nvPr>
            <p:ph type="body" sz="quarter" idx="13"/>
          </p:nvPr>
        </p:nvSpPr>
        <p:spPr>
          <a:xfrm>
            <a:off x="16076400" y="2711669"/>
            <a:ext cx="4860206" cy="10121461"/>
          </a:xfrm>
        </p:spPr>
        <p:txBody>
          <a:bodyPr rtlCol="0">
            <a:normAutofit/>
          </a:bodyPr>
          <a:lstStyle/>
          <a:p>
            <a:r>
              <a:rPr lang="en-GB" dirty="0"/>
              <a:t>I can support the BHF Tamworth store by giving my time. This would let me help with their social media and digital operations, sort donations, or work with consumers. This would help the store run well every day and teach me new skills that I can apply in other professions. </a:t>
            </a:r>
            <a:br>
              <a:rPr lang="en-GB" dirty="0"/>
            </a:br>
            <a:r>
              <a:rPr lang="en-GB" dirty="0"/>
              <a:t>I can also contribute by giving away stuff I don't need, getting my friends and family to go to activities that raise money, and alerting people in my town about the store's goal of being ecologically responsible. </a:t>
            </a:r>
            <a:br>
              <a:rPr lang="en-GB" dirty="0"/>
            </a:br>
            <a:r>
              <a:rPr lang="en-GB" dirty="0"/>
              <a:t>If I volunteered regularly, I could help raise money for local causes and spread the word about heart health programs. If I worked with the BHF, they would be able to do a better job of supporting research, promoting health in the community, and keeping Tamworth a nice place for everyone.</a:t>
            </a:r>
          </a:p>
        </p:txBody>
      </p:sp>
      <p:sp>
        <p:nvSpPr>
          <p:cNvPr id="8" name="Text Placeholder 7">
            <a:extLst>
              <a:ext uri="{FF2B5EF4-FFF2-40B4-BE49-F238E27FC236}">
                <a16:creationId xmlns:a16="http://schemas.microsoft.com/office/drawing/2014/main" id="{2AB3FE1D-1611-4CD6-8A77-59CFBAA6B5C0}"/>
              </a:ext>
            </a:extLst>
          </p:cNvPr>
          <p:cNvSpPr>
            <a:spLocks noGrp="1"/>
          </p:cNvSpPr>
          <p:nvPr>
            <p:ph type="body" sz="quarter" idx="14"/>
          </p:nvPr>
        </p:nvSpPr>
        <p:spPr>
          <a:xfrm>
            <a:off x="22828469" y="2711669"/>
            <a:ext cx="4288221" cy="1639614"/>
          </a:xfrm>
        </p:spPr>
        <p:txBody>
          <a:bodyPr rtlCol="0">
            <a:normAutofit/>
          </a:bodyPr>
          <a:lstStyle/>
          <a:p>
            <a:r>
              <a:rPr lang="en-GB" i="1" dirty="0">
                <a:solidFill>
                  <a:schemeClr val="accent6">
                    <a:lumMod val="75000"/>
                  </a:schemeClr>
                </a:solidFill>
              </a:rPr>
              <a:t>Innovative Digital Technologies in Community Development</a:t>
            </a:r>
            <a:endParaRPr lang="en-GB" dirty="0">
              <a:solidFill>
                <a:schemeClr val="accent6">
                  <a:lumMod val="75000"/>
                </a:schemeClr>
              </a:solidFill>
            </a:endParaRPr>
          </a:p>
        </p:txBody>
      </p:sp>
      <p:sp>
        <p:nvSpPr>
          <p:cNvPr id="10" name="Text Placeholder 9">
            <a:extLst>
              <a:ext uri="{FF2B5EF4-FFF2-40B4-BE49-F238E27FC236}">
                <a16:creationId xmlns:a16="http://schemas.microsoft.com/office/drawing/2014/main" id="{0AF3E864-86AA-4DE2-985E-91823DDB5AB3}"/>
              </a:ext>
            </a:extLst>
          </p:cNvPr>
          <p:cNvSpPr>
            <a:spLocks noGrp="1"/>
          </p:cNvSpPr>
          <p:nvPr>
            <p:ph type="body" sz="quarter" idx="15"/>
          </p:nvPr>
        </p:nvSpPr>
        <p:spPr>
          <a:xfrm>
            <a:off x="21630289" y="4881511"/>
            <a:ext cx="5770179" cy="5099676"/>
          </a:xfrm>
        </p:spPr>
        <p:txBody>
          <a:bodyPr rtlCol="0">
            <a:normAutofit/>
          </a:bodyPr>
          <a:lstStyle/>
          <a:p>
            <a:r>
              <a:rPr lang="en-GB" dirty="0"/>
              <a:t>The BHF uses a number of cutting-edge digital tools that help communities grow. These include online systems for booking furniture donations, digital gift-aid processing, social media campaigns, and the national BHF website, which helps people learn about heart health. </a:t>
            </a:r>
            <a:br>
              <a:rPr lang="en-GB" dirty="0"/>
            </a:br>
            <a:r>
              <a:rPr lang="en-GB" dirty="0"/>
              <a:t>By making it easier to volunteer and give, these technologies make things run more smoothly, make it easier to talk to each other, and get more people involved in the community.</a:t>
            </a:r>
            <a:br>
              <a:rPr lang="en-GB" dirty="0"/>
            </a:br>
            <a:r>
              <a:rPr lang="en-GB" dirty="0"/>
              <a:t>The BHF's presence on social media helps get the word out in the community, get people to volunteer, and spread the word about sustainability. Digital outreach gives younger people flexible ways to get involved with the project. </a:t>
            </a:r>
            <a:br>
              <a:rPr lang="en-GB" dirty="0"/>
            </a:br>
            <a:br>
              <a:rPr lang="en-GB" dirty="0"/>
            </a:br>
            <a:r>
              <a:rPr lang="en-GB" dirty="0"/>
              <a:t>These technologies fit with the module learning outcomes because they show how digital tools can change how people get involved in their communities, make operations run more smoothly, and make communities more sustainable in the long term.</a:t>
            </a:r>
          </a:p>
          <a:p>
            <a:pPr rtl="0"/>
            <a:endParaRPr lang="en-GB" dirty="0"/>
          </a:p>
        </p:txBody>
      </p:sp>
      <p:sp>
        <p:nvSpPr>
          <p:cNvPr id="17" name="Text Placeholder 16">
            <a:extLst>
              <a:ext uri="{FF2B5EF4-FFF2-40B4-BE49-F238E27FC236}">
                <a16:creationId xmlns:a16="http://schemas.microsoft.com/office/drawing/2014/main" id="{A220FDC3-607F-49E0-932C-F0EF1D07B3CA}"/>
              </a:ext>
            </a:extLst>
          </p:cNvPr>
          <p:cNvSpPr>
            <a:spLocks noGrp="1"/>
          </p:cNvSpPr>
          <p:nvPr>
            <p:ph type="body" sz="quarter" idx="22"/>
          </p:nvPr>
        </p:nvSpPr>
        <p:spPr>
          <a:xfrm>
            <a:off x="9312485" y="12741038"/>
            <a:ext cx="17488894" cy="2803762"/>
          </a:xfrm>
        </p:spPr>
        <p:txBody>
          <a:bodyPr rtlCol="0">
            <a:normAutofit/>
          </a:bodyPr>
          <a:lstStyle/>
          <a:p>
            <a:pPr rtl="0"/>
            <a:endParaRPr lang="en-US" sz="1600" dirty="0"/>
          </a:p>
          <a:p>
            <a:pPr rtl="0"/>
            <a:r>
              <a:rPr lang="en-US" sz="1600" dirty="0"/>
              <a:t>References:</a:t>
            </a:r>
          </a:p>
          <a:p>
            <a:pPr marL="171450" indent="-171450" algn="l">
              <a:buFont typeface="Arial" panose="020B0604020202020204" pitchFamily="34" charset="0"/>
              <a:buChar char="•"/>
            </a:pPr>
            <a:r>
              <a:rPr lang="en-US" sz="1200" dirty="0"/>
              <a:t>British Heart Foundation (2023) </a:t>
            </a:r>
            <a:r>
              <a:rPr lang="en-US" sz="1200" i="1" dirty="0"/>
              <a:t>UK factsheet: Heart and circulatory disease statistics</a:t>
            </a:r>
            <a:r>
              <a:rPr lang="en-US" sz="1200" dirty="0"/>
              <a:t>. Available at: https://www.bhf.org.uk/informationsupport/publications/statistics (Accessed: 1 December 2025).British Heart Foundation (2024) </a:t>
            </a:r>
            <a:r>
              <a:rPr lang="en-US" sz="1200" i="1" dirty="0"/>
              <a:t>About us</a:t>
            </a:r>
            <a:r>
              <a:rPr lang="en-US" sz="1200" dirty="0"/>
              <a:t>. Available at: </a:t>
            </a:r>
            <a:r>
              <a:rPr lang="en-US" sz="1200" dirty="0">
                <a:hlinkClick r:id="rId3"/>
              </a:rPr>
              <a:t>https://www.bhf.org.uk</a:t>
            </a:r>
            <a:r>
              <a:rPr lang="en-US" sz="1200" dirty="0"/>
              <a:t> (Accessed: 1 December 2025).</a:t>
            </a:r>
          </a:p>
          <a:p>
            <a:pPr marL="171450" indent="-171450" algn="l">
              <a:buFont typeface="Arial" panose="020B0604020202020204" pitchFamily="34" charset="0"/>
              <a:buChar char="•"/>
            </a:pPr>
            <a:r>
              <a:rPr lang="en-US" sz="1200" dirty="0"/>
              <a:t>British Heart Foundation (2024) </a:t>
            </a:r>
            <a:r>
              <a:rPr lang="en-US" sz="1200" i="1" dirty="0"/>
              <a:t>Volunteer with us</a:t>
            </a:r>
            <a:r>
              <a:rPr lang="en-US" sz="1200" dirty="0"/>
              <a:t>. Available at: </a:t>
            </a:r>
            <a:r>
              <a:rPr lang="en-US" sz="1200" dirty="0">
                <a:hlinkClick r:id="rId4"/>
              </a:rPr>
              <a:t>https://www.bhf.org.uk/how-you-can-help/volunteer</a:t>
            </a:r>
            <a:r>
              <a:rPr lang="en-US" sz="1200" dirty="0"/>
              <a:t> (Accessed: 1 December 2025).</a:t>
            </a:r>
          </a:p>
          <a:p>
            <a:pPr marL="171450" indent="-171450" algn="l">
              <a:buFont typeface="Arial" panose="020B0604020202020204" pitchFamily="34" charset="0"/>
              <a:buChar char="•"/>
            </a:pPr>
            <a:r>
              <a:rPr lang="en-US" sz="1200" dirty="0"/>
              <a:t>British Heart Foundation (2024) </a:t>
            </a:r>
            <a:r>
              <a:rPr lang="en-US" sz="1200" i="1" dirty="0"/>
              <a:t>Donating goods</a:t>
            </a:r>
            <a:r>
              <a:rPr lang="en-US" sz="1200" dirty="0"/>
              <a:t>. Available at: </a:t>
            </a:r>
            <a:r>
              <a:rPr lang="en-US" sz="1200" dirty="0">
                <a:hlinkClick r:id="rId5"/>
              </a:rPr>
              <a:t>https://www.bhf.org.uk/shop/donating-goods</a:t>
            </a:r>
            <a:r>
              <a:rPr lang="en-US" sz="1200" dirty="0"/>
              <a:t> (Accessed: 1 December 2025).</a:t>
            </a:r>
          </a:p>
          <a:p>
            <a:pPr marL="171450" indent="-171450" algn="l">
              <a:buFont typeface="Arial" panose="020B0604020202020204" pitchFamily="34" charset="0"/>
              <a:buChar char="•"/>
            </a:pPr>
            <a:r>
              <a:rPr lang="en-US" sz="1200" dirty="0"/>
              <a:t>Gilchrist, A. and </a:t>
            </a:r>
            <a:r>
              <a:rPr lang="en-US" sz="1200" dirty="0" err="1"/>
              <a:t>Kyprianou</a:t>
            </a:r>
            <a:r>
              <a:rPr lang="en-US" sz="1200" dirty="0"/>
              <a:t>, A. (2021) ‘Digital participation and community development’, </a:t>
            </a:r>
            <a:r>
              <a:rPr lang="en-US" sz="1200" i="1" dirty="0"/>
              <a:t>Community Development Journal</a:t>
            </a:r>
            <a:r>
              <a:rPr lang="en-US" sz="1200" dirty="0"/>
              <a:t>, 56(3), pp. 345–360.</a:t>
            </a:r>
          </a:p>
          <a:p>
            <a:pPr marL="171450" indent="-171450" algn="l">
              <a:buFont typeface="Arial" panose="020B0604020202020204" pitchFamily="34" charset="0"/>
              <a:buChar char="•"/>
            </a:pPr>
            <a:endParaRPr lang="en-US" sz="1200" dirty="0"/>
          </a:p>
          <a:p>
            <a:pPr rtl="0"/>
            <a:endParaRPr lang="en-GB" dirty="0"/>
          </a:p>
        </p:txBody>
      </p:sp>
      <p:sp>
        <p:nvSpPr>
          <p:cNvPr id="18" name="TextBox 17">
            <a:extLst>
              <a:ext uri="{FF2B5EF4-FFF2-40B4-BE49-F238E27FC236}">
                <a16:creationId xmlns:a16="http://schemas.microsoft.com/office/drawing/2014/main" id="{5A267907-AB91-3244-D6B3-C2DB34254142}"/>
              </a:ext>
            </a:extLst>
          </p:cNvPr>
          <p:cNvSpPr txBox="1"/>
          <p:nvPr/>
        </p:nvSpPr>
        <p:spPr>
          <a:xfrm>
            <a:off x="15315325" y="11346509"/>
            <a:ext cx="3026979" cy="276999"/>
          </a:xfrm>
          <a:prstGeom prst="rect">
            <a:avLst/>
          </a:prstGeom>
          <a:noFill/>
        </p:spPr>
        <p:txBody>
          <a:bodyPr wrap="square" rtlCol="0">
            <a:spAutoFit/>
          </a:bodyPr>
          <a:lstStyle/>
          <a:p>
            <a:endParaRPr lang="en-GB" sz="1200" dirty="0">
              <a:latin typeface="Calibri" panose="020F0502020204030204" pitchFamily="34" charset="0"/>
              <a:cs typeface="Calibri" panose="020F0502020204030204" pitchFamily="34" charset="0"/>
            </a:endParaRPr>
          </a:p>
        </p:txBody>
      </p:sp>
      <p:pic>
        <p:nvPicPr>
          <p:cNvPr id="26" name="Picture 25" descr="A heart logo with text&#10;&#10;AI-generated content may be incorrect.">
            <a:extLst>
              <a:ext uri="{FF2B5EF4-FFF2-40B4-BE49-F238E27FC236}">
                <a16:creationId xmlns:a16="http://schemas.microsoft.com/office/drawing/2014/main" id="{F9C99100-EE74-E1B4-93C7-45868681A5EA}"/>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518510" y="311915"/>
            <a:ext cx="4633494" cy="2569199"/>
          </a:xfrm>
          <a:prstGeom prst="roundRect">
            <a:avLst>
              <a:gd name="adj" fmla="val 8594"/>
            </a:avLst>
          </a:prstGeom>
          <a:noFill/>
          <a:ln>
            <a:noFill/>
          </a:ln>
          <a:effectLst>
            <a:reflection blurRad="12700" stA="38000" endPos="28000" dist="5000" dir="5400000" sy="-100000" algn="bl" rotWithShape="0"/>
          </a:effectLst>
        </p:spPr>
      </p:pic>
      <p:pic>
        <p:nvPicPr>
          <p:cNvPr id="28" name="Picture 27" descr="A heart logo with text&#10;&#10;AI-generated content may be incorrect.">
            <a:extLst>
              <a:ext uri="{FF2B5EF4-FFF2-40B4-BE49-F238E27FC236}">
                <a16:creationId xmlns:a16="http://schemas.microsoft.com/office/drawing/2014/main" id="{8C14CCB7-12CD-9967-3F02-943B1FA25B12}"/>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23932055" y="311914"/>
            <a:ext cx="2869324" cy="186952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0" name="Picture 29" descr="A heart shaped logo with a red and yellow heart&#10;&#10;AI-generated content may be incorrect.">
            <a:extLst>
              <a:ext uri="{FF2B5EF4-FFF2-40B4-BE49-F238E27FC236}">
                <a16:creationId xmlns:a16="http://schemas.microsoft.com/office/drawing/2014/main" id="{C2A05D85-A175-B783-F8B3-794A41DD7600}"/>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4136397" y="13162318"/>
            <a:ext cx="4715063" cy="1893693"/>
          </a:xfrm>
          <a:prstGeom prst="roundRect">
            <a:avLst>
              <a:gd name="adj" fmla="val 8594"/>
            </a:avLst>
          </a:prstGeom>
          <a:gradFill>
            <a:gsLst>
              <a:gs pos="0">
                <a:schemeClr val="accent6">
                  <a:lumMod val="75000"/>
                </a:schemeClr>
              </a:gs>
              <a:gs pos="41000">
                <a:schemeClr val="accent6">
                  <a:lumMod val="45000"/>
                  <a:lumOff val="55000"/>
                </a:schemeClr>
              </a:gs>
              <a:gs pos="83000">
                <a:schemeClr val="accent6">
                  <a:lumMod val="45000"/>
                  <a:lumOff val="55000"/>
                </a:schemeClr>
              </a:gs>
              <a:gs pos="100000">
                <a:schemeClr val="accent6">
                  <a:lumMod val="30000"/>
                  <a:lumOff val="70000"/>
                </a:schemeClr>
              </a:gs>
            </a:gsLst>
            <a:lin ang="13500000" scaled="1"/>
          </a:gra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209173740"/>
      </p:ext>
    </p:extLst>
  </p:cSld>
  <p:clrMapOvr>
    <a:masterClrMapping/>
  </p:clrMapOvr>
</p:sld>
</file>

<file path=ppt/theme/theme1.xml><?xml version="1.0" encoding="utf-8"?>
<a:theme xmlns:a="http://schemas.openxmlformats.org/drawingml/2006/main" name="Office Theme">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Custom 6">
      <a:majorFont>
        <a:latin typeface="Segoe UI Semibold"/>
        <a:ea typeface=""/>
        <a:cs typeface=""/>
      </a:majorFont>
      <a:minorFont>
        <a:latin typeface="Segoe UI Semi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5243826_TF11284254_Win32" id="{9CEF1781-552E-4CDB-A53A-1229894C7452}" vid="{3F8E7F23-5AB6-4FE8-B250-EB90AE03E94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BD3AEE1-CC2B-4325-A6A5-032E2F2F48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D2307E-99E1-4D02-BB79-5EA8055BD8CC}">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7410FC4B-4EE2-44BE-B5BC-441781B44E6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Community posters</Template>
  <TotalTime>69</TotalTime>
  <Words>1308</Words>
  <Application>Microsoft Office PowerPoint</Application>
  <PresentationFormat>Custom</PresentationFormat>
  <Paragraphs>21</Paragraphs>
  <Slides>1</Slides>
  <Notes>1</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1</vt:i4>
      </vt:variant>
    </vt:vector>
  </HeadingPairs>
  <TitlesOfParts>
    <vt:vector size="16" baseType="lpstr">
      <vt:lpstr>Arial</vt:lpstr>
      <vt:lpstr>Calibri</vt:lpstr>
      <vt:lpstr>Century Gothic</vt:lpstr>
      <vt:lpstr>Franklin Gothic Book</vt:lpstr>
      <vt:lpstr>Franklin Gothic Demi</vt:lpstr>
      <vt:lpstr>Impact</vt:lpstr>
      <vt:lpstr>Segoe UI Semibold</vt:lpstr>
      <vt:lpstr>Segoe UI Semilight</vt:lpstr>
      <vt:lpstr>Tahoma</vt:lpstr>
      <vt:lpstr>Times New Roman</vt:lpstr>
      <vt:lpstr>Trebuchet MS</vt:lpstr>
      <vt:lpstr>Tw Cen MT</vt:lpstr>
      <vt:lpstr>Tw Cen MT Condensed Extra Bold</vt:lpstr>
      <vt:lpstr>Verdana</vt:lpstr>
      <vt:lpstr>Office Theme</vt:lpstr>
      <vt:lpstr>British Heart Foundation Tamworth: A Local Community Development Project  The British Heart Foundation (BHF) store in Tamworth is very vital for aiding the community and heart disease research all around the country. This poster shows what the fieldwork study found about the BHF's role as a community development project, how important it is to the people who live there, and how it makes them feel like they belong in their neighbourhood. As part of my research, I visited to stores, talked to volunteers in a casual way, and looked up BHF's mission and how it affects the community online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Alina Alivanoaie-Vieru</dc:creator>
  <cp:lastModifiedBy>Alina Alivanoaie-Vieru</cp:lastModifiedBy>
  <cp:revision>1</cp:revision>
  <dcterms:created xsi:type="dcterms:W3CDTF">2025-12-01T12:31:29Z</dcterms:created>
  <dcterms:modified xsi:type="dcterms:W3CDTF">2025-12-01T13:40:55Z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