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4" r:id="rId5"/>
    <p:sldId id="259" r:id="rId6"/>
    <p:sldId id="260" r:id="rId7"/>
    <p:sldId id="261" r:id="rId8"/>
    <p:sldId id="262" r:id="rId9"/>
    <p:sldId id="263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22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3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3/14/2019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BB010-8675-44F3-AEA9-EAF0DBEBCEF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Dissertation Presentation.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D35E23-37C1-48B9-BED9-74EFB90BAB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SHAUNNA Campbell - cross</a:t>
            </a:r>
          </a:p>
        </p:txBody>
      </p:sp>
    </p:spTree>
    <p:extLst>
      <p:ext uri="{BB962C8B-B14F-4D97-AF65-F5344CB8AC3E}">
        <p14:creationId xmlns:p14="http://schemas.microsoft.com/office/powerpoint/2010/main" val="5003616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1831C-12A8-4931-98E5-004041CEE9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629266"/>
            <a:ext cx="6188190" cy="162232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600"/>
              <a:t>A linguistic analysis of the British media’s response to the 7/7 attacks.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46B6050-5290-44F3-941D-984AE4F697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438400"/>
            <a:ext cx="6188189" cy="37854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/>
              <a:t>My reasons for creating a linguistic analysis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/>
              <a:t>      - Focusing on certain words and their purposes gives an insight into              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/>
              <a:t>the aims of the writers. 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/>
              <a:t>      - How specific words have an impact on readers.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My reasons for focusing on the British Media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/>
              <a:t>      - The bombings took place in Britain, therefore Britain may have a larger sample of media responses.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My reasons for choosing the 7 – 7 attacks.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1400"/>
              <a:t>      - Occurred in the UK.</a:t>
            </a:r>
          </a:p>
          <a:p>
            <a:pPr marL="0" indent="0">
              <a:lnSpc>
                <a:spcPct val="90000"/>
              </a:lnSpc>
              <a:buNone/>
            </a:pPr>
            <a:endParaRPr lang="en-GB" sz="1400"/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95BADBDA-9DAF-42A2-B6BA-4CCD4DE20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67A9945-64B5-455C-B212-6753D0131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29871" y="0"/>
            <a:ext cx="4062547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F2C1125A-97EE-4DA6-9BBE-5DAC18B26D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4472531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4033657-5F2F-4139-946E-4820B77AA85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71" y="2355335"/>
            <a:ext cx="3414010" cy="2147327"/>
          </a:xfrm>
          <a:prstGeom prst="rect">
            <a:avLst/>
          </a:prstGeom>
          <a:effectLst/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D7DDAC2C-DB93-4D9B-85BE-D9FD4F2DE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280992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CEC41-70CE-4708-86B4-D161A38C9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7 -7 Attacks.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15FE6-A4C3-44AE-9770-FB7918133E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July 5</a:t>
            </a:r>
            <a:r>
              <a:rPr lang="en-GB" baseline="30000" dirty="0"/>
              <a:t>th</a:t>
            </a:r>
            <a:r>
              <a:rPr lang="en-GB" dirty="0"/>
              <a:t> 2007.</a:t>
            </a:r>
          </a:p>
          <a:p>
            <a:r>
              <a:rPr lang="en-GB" dirty="0"/>
              <a:t>Hasib Hussain, </a:t>
            </a:r>
            <a:r>
              <a:rPr lang="en-GB" dirty="0" err="1"/>
              <a:t>Mohammah</a:t>
            </a:r>
            <a:r>
              <a:rPr lang="en-GB" dirty="0"/>
              <a:t> </a:t>
            </a:r>
            <a:r>
              <a:rPr lang="en-GB" dirty="0" err="1"/>
              <a:t>Sidique</a:t>
            </a:r>
            <a:r>
              <a:rPr lang="en-GB" dirty="0"/>
              <a:t> Khan, Germaine Lindsay and Shehzad </a:t>
            </a:r>
            <a:r>
              <a:rPr lang="en-GB" dirty="0" err="1"/>
              <a:t>Tanweer</a:t>
            </a:r>
            <a:r>
              <a:rPr lang="en-GB" dirty="0"/>
              <a:t>.</a:t>
            </a:r>
          </a:p>
          <a:p>
            <a:r>
              <a:rPr lang="en-GB" dirty="0"/>
              <a:t>52 killed excluding the attackers.</a:t>
            </a:r>
          </a:p>
          <a:p>
            <a:r>
              <a:rPr lang="en-GB" dirty="0"/>
              <a:t>784 non – fatal injuries.</a:t>
            </a:r>
          </a:p>
          <a:p>
            <a:r>
              <a:rPr lang="en-GB" dirty="0"/>
              <a:t>Edgware Road – 6 deaths.</a:t>
            </a:r>
          </a:p>
          <a:p>
            <a:r>
              <a:rPr lang="en-GB" dirty="0"/>
              <a:t>Aldgate – 26 deaths. </a:t>
            </a:r>
          </a:p>
          <a:p>
            <a:r>
              <a:rPr lang="en-GB" dirty="0"/>
              <a:t>Tavistock Square – 13 deaths.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000" dirty="0"/>
              <a:t>Rodgers, L. 2015. 7 July London Bombings: What happened that day?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E8137A-F581-4ADE-93D7-2B1B2A376B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49447" y="3005136"/>
            <a:ext cx="4610100" cy="32432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253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8307B-3981-4C19-B1A9-C76D9C9E71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I selected this area of study.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A13A3-9BC2-4529-9A62-1363EBC86F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important area of study as society feels the impacts of the media’s influence everyday.</a:t>
            </a:r>
          </a:p>
          <a:p>
            <a:endParaRPr lang="en-GB" dirty="0"/>
          </a:p>
          <a:p>
            <a:r>
              <a:rPr lang="en-GB" dirty="0"/>
              <a:t>The media’s representations of Islam and connecting the religion with such tragic events creates a tension between Muslims and those whom accept the media’s words.</a:t>
            </a:r>
          </a:p>
          <a:p>
            <a:endParaRPr lang="en-GB" dirty="0"/>
          </a:p>
          <a:p>
            <a:r>
              <a:rPr lang="en-GB" dirty="0"/>
              <a:t>The media creates stereotypes, and through their powerful headlines and heavily biased writings Muslims are often left feeling subjected to anger and hatred. </a:t>
            </a:r>
          </a:p>
        </p:txBody>
      </p:sp>
    </p:spTree>
    <p:extLst>
      <p:ext uri="{BB962C8B-B14F-4D97-AF65-F5344CB8AC3E}">
        <p14:creationId xmlns:p14="http://schemas.microsoft.com/office/powerpoint/2010/main" val="25556505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4" name="Picture 13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16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6C3930-E81E-49A8-9290-D9443E0DAC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Dissertation layout.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B18402-3983-40A8-8842-3AAE40E25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5875" y="1038507"/>
            <a:ext cx="6399930" cy="5248657"/>
          </a:xfrm>
        </p:spPr>
        <p:txBody>
          <a:bodyPr anchor="ctr">
            <a:normAutofit/>
          </a:bodyPr>
          <a:lstStyle/>
          <a:p>
            <a:r>
              <a:rPr lang="en-GB" sz="2400" dirty="0"/>
              <a:t>6 Chapters.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Chapter 1 – Aim, Methodology, 7 – 7 Overview, Literature Review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Chapters 2, 3, 4 and 5 – Article Overview, Nouns used and their aims and effects, Adjectives used and their aims and effects, Conclusion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Chapter 6 – Final conclusion.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483534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C5CCE1-280F-4F54-B806-929C3972FC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</p:spPr>
        <p:txBody>
          <a:bodyPr/>
          <a:lstStyle/>
          <a:p>
            <a:r>
              <a:rPr lang="en-GB" dirty="0"/>
              <a:t>Sources for the dissertation.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8A8BF-9EA3-47C8-9157-11271807A6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28225"/>
            <a:ext cx="8946541" cy="477129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Beginning with the sources for the literature review…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Julian </a:t>
            </a:r>
            <a:r>
              <a:rPr lang="en-GB" dirty="0" err="1"/>
              <a:t>Petley</a:t>
            </a:r>
            <a:r>
              <a:rPr lang="en-GB" dirty="0"/>
              <a:t>, Robin Richardson, Eds, Pointing the Finger: Islam and Muslims in the British Media, (Oxford: </a:t>
            </a:r>
            <a:r>
              <a:rPr lang="en-GB" dirty="0" err="1"/>
              <a:t>Oneworld</a:t>
            </a:r>
            <a:r>
              <a:rPr lang="en-GB" dirty="0"/>
              <a:t> Publications, 2011).</a:t>
            </a:r>
          </a:p>
          <a:p>
            <a:r>
              <a:rPr lang="en-GB" dirty="0"/>
              <a:t>Shaw, I. (2012). Stereotypical representations of Muslims and Islam following the 7/7 London terror attacks. International Communication Gazette, 74(6).</a:t>
            </a:r>
          </a:p>
          <a:p>
            <a:r>
              <a:rPr lang="en-GB" dirty="0"/>
              <a:t>Poole, E. (2009). Reporting Islam. London: I.B. Tauris. </a:t>
            </a:r>
          </a:p>
          <a:p>
            <a:r>
              <a:rPr lang="en-GB" dirty="0"/>
              <a:t>Said, Edward W, Covering Islam (New York, NY: Random House, 1997).</a:t>
            </a:r>
          </a:p>
          <a:p>
            <a:r>
              <a:rPr lang="en-GB" dirty="0" err="1"/>
              <a:t>Cesari</a:t>
            </a:r>
            <a:r>
              <a:rPr lang="en-GB" dirty="0"/>
              <a:t>, Jocelyne, Muslim In The West After 9/11 (London: Routledge, 2011).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The above sources are all reliable and relevant to my research.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7CD5B0D-10EA-4B7D-9002-48EF177BA6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52859" y="1147144"/>
            <a:ext cx="1774591" cy="25667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D6E3CD9-B590-4F27-843A-58FDE7CDE3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52859" y="3713871"/>
            <a:ext cx="1774591" cy="281117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FA8706BC-5E46-4ED0-9E6A-B4AE8724945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91192" y="3713871"/>
            <a:ext cx="1661665" cy="281117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CA3D1C6-2059-443B-818C-FF24169F8BF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91192" y="1147143"/>
            <a:ext cx="1661956" cy="25667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7320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>
            <a:extLst>
              <a:ext uri="{FF2B5EF4-FFF2-40B4-BE49-F238E27FC236}">
                <a16:creationId xmlns:a16="http://schemas.microsoft.com/office/drawing/2014/main" id="{8594F252-A094-4F8A-8DD7-129ED2B910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49843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3BAE07-992B-4087-9643-6555D117B6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4139" y="0"/>
            <a:ext cx="463828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202B1C16-EF0E-4694-8241-1FF0E6EDD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3906400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7D4DF24-2AD5-4850-812E-4F8F5CBEBF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5844" y="187961"/>
            <a:ext cx="2841288" cy="2720533"/>
          </a:xfrm>
          <a:prstGeom prst="rect">
            <a:avLst/>
          </a:prstGeom>
          <a:effectLst/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59EFB22E-20B9-4232-8973-51B450D673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E96EA-16BC-4F89-9F07-8AB232CC1C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044" y="1331258"/>
            <a:ext cx="5628635" cy="4195481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Chapters 2, 3, 4 and 5 will require four different Articles which are reactions of the British media post 7/7 attacks.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Research for the articles is still underway, however my first article has come from the Daily Mail.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Some sources may be seen as more ‘working class’ and of ‘higher class’, this will be to ensure that I show how different types of newspapers react and whether they differ in their reactions.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3750D83-BFE7-41BC-9A5F-4AEC4816D3B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55222" y="2908494"/>
            <a:ext cx="3980139" cy="1124388"/>
          </a:xfrm>
          <a:prstGeom prst="rect">
            <a:avLst/>
          </a:prstGeom>
          <a:effectLst/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B45B0CB-EFBC-4693-AC84-53E9C1AD19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52663" y="3974128"/>
            <a:ext cx="2555571" cy="134593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02205BE-56F5-43F0-91E5-89972BF1FC7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839537" y="5214955"/>
            <a:ext cx="3205822" cy="1204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8371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122603-2301-4F02-9836-1DA8BC0BA8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Work completed and work to do.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68F547-11F9-4674-955F-CF786687795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Chapter 1 – complete.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Chapter 2 – Complete.</a:t>
            </a:r>
          </a:p>
          <a:p>
            <a:endParaRPr lang="en-GB" dirty="0"/>
          </a:p>
          <a:p>
            <a:r>
              <a:rPr lang="en-GB" dirty="0"/>
              <a:t>The following chapters will be completed and finalised during the 8 week period I have to focus on the dissertation after module block 5. (March 8</a:t>
            </a:r>
            <a:r>
              <a:rPr lang="en-GB" baseline="30000" dirty="0"/>
              <a:t>th</a:t>
            </a:r>
            <a:r>
              <a:rPr lang="en-GB" dirty="0"/>
              <a:t>) </a:t>
            </a:r>
          </a:p>
        </p:txBody>
      </p:sp>
    </p:spTree>
    <p:extLst>
      <p:ext uri="{BB962C8B-B14F-4D97-AF65-F5344CB8AC3E}">
        <p14:creationId xmlns:p14="http://schemas.microsoft.com/office/powerpoint/2010/main" val="1137351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400F9C-31A8-4536-A7A1-68118D55F0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/>
              <a:t>Thank you listening!</a:t>
            </a:r>
          </a:p>
          <a:p>
            <a:pPr marL="0" indent="0">
              <a:buNone/>
            </a:pPr>
            <a:endParaRPr lang="en-GB" sz="3600" b="1" dirty="0"/>
          </a:p>
          <a:p>
            <a:pPr marL="0" indent="0">
              <a:buNone/>
            </a:pPr>
            <a:r>
              <a:rPr lang="en-GB" sz="3600" b="1" dirty="0"/>
              <a:t>Are there any questions?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4CCAD7-4738-4ECA-96EB-FBA9F8CFD2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87402" y="5604088"/>
            <a:ext cx="3204598" cy="1288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37043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F77CE6-70F2-4E85-9B05-A1DD172368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C738CE-3C29-4F2E-9E10-0A8D713DA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111" y="1331259"/>
            <a:ext cx="8946541" cy="4195481"/>
          </a:xfrm>
        </p:spPr>
        <p:txBody>
          <a:bodyPr>
            <a:normAutofit fontScale="85000" lnSpcReduction="10000"/>
          </a:bodyPr>
          <a:lstStyle/>
          <a:p>
            <a:endParaRPr lang="en-GB" dirty="0"/>
          </a:p>
          <a:p>
            <a:r>
              <a:rPr lang="en-GB" dirty="0"/>
              <a:t>Julian </a:t>
            </a:r>
            <a:r>
              <a:rPr lang="en-GB" dirty="0" err="1"/>
              <a:t>Petley</a:t>
            </a:r>
            <a:r>
              <a:rPr lang="en-GB" dirty="0"/>
              <a:t>, Robin Richardson, Eds, Pointing the Finger: Islam and Muslims in the British Media, (Oxford: </a:t>
            </a:r>
            <a:r>
              <a:rPr lang="en-GB" dirty="0" err="1"/>
              <a:t>Oneworld</a:t>
            </a:r>
            <a:r>
              <a:rPr lang="en-GB" dirty="0"/>
              <a:t> Publications, 2011).</a:t>
            </a:r>
          </a:p>
          <a:p>
            <a:r>
              <a:rPr lang="en-GB" dirty="0"/>
              <a:t>Shaw, I. (2012). Stereotypical representations of Muslims and Islam following the 7/7 London terror attacks. International Communication Gazette, 74(6).</a:t>
            </a:r>
          </a:p>
          <a:p>
            <a:r>
              <a:rPr lang="en-GB" dirty="0"/>
              <a:t>Poole, E. (2009). Reporting Islam. London: I.B. Tauris. </a:t>
            </a:r>
          </a:p>
          <a:p>
            <a:r>
              <a:rPr lang="en-GB" dirty="0"/>
              <a:t>Said, Edward W, Covering Islam (New York, NY: Random House, 1997).</a:t>
            </a:r>
          </a:p>
          <a:p>
            <a:r>
              <a:rPr lang="en-GB" dirty="0" err="1"/>
              <a:t>Cesari</a:t>
            </a:r>
            <a:r>
              <a:rPr lang="en-GB" dirty="0"/>
              <a:t>, Jocelyne, Muslim In The West After 9/11 (London: Routledge, 2011).</a:t>
            </a:r>
          </a:p>
          <a:p>
            <a:r>
              <a:rPr lang="en-GB" dirty="0"/>
              <a:t>Daily Mail. 2005. We Will Not be Broken</a:t>
            </a:r>
          </a:p>
          <a:p>
            <a:r>
              <a:rPr lang="en-GB" dirty="0"/>
              <a:t> Kirby, T. 2005. Terror Comes to London: More than 50 Died in Worst Attack Since Second World War </a:t>
            </a:r>
          </a:p>
          <a:p>
            <a:r>
              <a:rPr lang="en-GB" dirty="0"/>
              <a:t>Rodgers, L. 2015. 7 July London Bombings: What happened that day? ()</a:t>
            </a:r>
          </a:p>
        </p:txBody>
      </p:sp>
    </p:spTree>
    <p:extLst>
      <p:ext uri="{BB962C8B-B14F-4D97-AF65-F5344CB8AC3E}">
        <p14:creationId xmlns:p14="http://schemas.microsoft.com/office/powerpoint/2010/main" val="22548803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2370</TotalTime>
  <Words>727</Words>
  <Application>Microsoft Office PowerPoint</Application>
  <PresentationFormat>Widescreen</PresentationFormat>
  <Paragraphs>72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Ion</vt:lpstr>
      <vt:lpstr>Dissertation Presentation.</vt:lpstr>
      <vt:lpstr>A linguistic analysis of the British media’s response to the 7/7 attacks. </vt:lpstr>
      <vt:lpstr>7 -7 Attacks.</vt:lpstr>
      <vt:lpstr>Why I selected this area of study. </vt:lpstr>
      <vt:lpstr>Dissertation layout. </vt:lpstr>
      <vt:lpstr>Sources for the dissertation.</vt:lpstr>
      <vt:lpstr>PowerPoint Presentation</vt:lpstr>
      <vt:lpstr>Work completed and work to do. </vt:lpstr>
      <vt:lpstr>PowerPoint Presentation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Dissertation Presentation.</dc:title>
  <dc:creator>Shaunna Campbell - cross</dc:creator>
  <cp:lastModifiedBy>Shaunna Campbell - cross</cp:lastModifiedBy>
  <cp:revision>21</cp:revision>
  <dcterms:created xsi:type="dcterms:W3CDTF">2019-02-16T10:38:01Z</dcterms:created>
  <dcterms:modified xsi:type="dcterms:W3CDTF">2019-03-14T19:23:51Z</dcterms:modified>
</cp:coreProperties>
</file>