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3" r:id="rId8"/>
    <p:sldId id="262" r:id="rId9"/>
    <p:sldId id="264" r:id="rId10"/>
    <p:sldId id="273" r:id="rId11"/>
    <p:sldId id="265" r:id="rId12"/>
    <p:sldId id="267" r:id="rId13"/>
    <p:sldId id="268" r:id="rId14"/>
    <p:sldId id="269" r:id="rId15"/>
    <p:sldId id="270" r:id="rId16"/>
    <p:sldId id="272" r:id="rId17"/>
    <p:sldId id="271"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33CCCC"/>
    <a:srgbClr val="A6AAA6"/>
    <a:srgbClr val="F2FD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88F5D-6725-4F85-86DC-1EC8E0A66038}" v="398" dt="2026-04-19T09:31:17.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432" autoAdjust="0"/>
  </p:normalViewPr>
  <p:slideViewPr>
    <p:cSldViewPr snapToGrid="0">
      <p:cViewPr>
        <p:scale>
          <a:sx n="68" d="100"/>
          <a:sy n="68" d="100"/>
        </p:scale>
        <p:origin x="58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a Contreras" userId="02d6a10560e94d42" providerId="LiveId" clId="{D105110A-55F8-458E-8EC0-C7963DA36A27}"/>
    <pc:docChg chg="undo custSel addSld delSld modSld sldOrd">
      <pc:chgData name="Lyda Contreras" userId="02d6a10560e94d42" providerId="LiveId" clId="{D105110A-55F8-458E-8EC0-C7963DA36A27}" dt="2026-04-19T09:53:49.434" v="18888" actId="29295"/>
      <pc:docMkLst>
        <pc:docMk/>
      </pc:docMkLst>
      <pc:sldChg chg="modSp mod">
        <pc:chgData name="Lyda Contreras" userId="02d6a10560e94d42" providerId="LiveId" clId="{D105110A-55F8-458E-8EC0-C7963DA36A27}" dt="2026-04-15T10:39:57.625" v="3882" actId="27636"/>
        <pc:sldMkLst>
          <pc:docMk/>
          <pc:sldMk cId="3392801066" sldId="256"/>
        </pc:sldMkLst>
        <pc:spChg chg="mod">
          <ac:chgData name="Lyda Contreras" userId="02d6a10560e94d42" providerId="LiveId" clId="{D105110A-55F8-458E-8EC0-C7963DA36A27}" dt="2026-04-15T10:39:52.005" v="3880" actId="14100"/>
          <ac:spMkLst>
            <pc:docMk/>
            <pc:sldMk cId="3392801066" sldId="256"/>
            <ac:spMk id="2" creationId="{BFF849CF-2A21-C940-F494-F3AE3F3BDA60}"/>
          </ac:spMkLst>
        </pc:spChg>
        <pc:spChg chg="mod">
          <ac:chgData name="Lyda Contreras" userId="02d6a10560e94d42" providerId="LiveId" clId="{D105110A-55F8-458E-8EC0-C7963DA36A27}" dt="2026-04-15T10:39:57.625" v="3882" actId="27636"/>
          <ac:spMkLst>
            <pc:docMk/>
            <pc:sldMk cId="3392801066" sldId="256"/>
            <ac:spMk id="3" creationId="{968C2CC0-BD6C-9594-52CF-4BA0DD99FC56}"/>
          </ac:spMkLst>
        </pc:spChg>
      </pc:sldChg>
      <pc:sldChg chg="addSp delSp modSp mod addAnim">
        <pc:chgData name="Lyda Contreras" userId="02d6a10560e94d42" providerId="LiveId" clId="{D105110A-55F8-458E-8EC0-C7963DA36A27}" dt="2026-04-19T09:31:17.937" v="16760" actId="255"/>
        <pc:sldMkLst>
          <pc:docMk/>
          <pc:sldMk cId="2727787701" sldId="257"/>
        </pc:sldMkLst>
        <pc:spChg chg="mod ord">
          <ac:chgData name="Lyda Contreras" userId="02d6a10560e94d42" providerId="LiveId" clId="{D105110A-55F8-458E-8EC0-C7963DA36A27}" dt="2026-04-19T09:31:17.937" v="16760" actId="255"/>
          <ac:spMkLst>
            <pc:docMk/>
            <pc:sldMk cId="2727787701" sldId="257"/>
            <ac:spMk id="2" creationId="{3603D200-C289-EEAA-75DE-2A8FC246A9F2}"/>
          </ac:spMkLst>
        </pc:spChg>
        <pc:spChg chg="add del mod">
          <ac:chgData name="Lyda Contreras" userId="02d6a10560e94d42" providerId="LiveId" clId="{D105110A-55F8-458E-8EC0-C7963DA36A27}" dt="2026-04-19T09:09:34.859" v="16570" actId="478"/>
          <ac:spMkLst>
            <pc:docMk/>
            <pc:sldMk cId="2727787701" sldId="257"/>
            <ac:spMk id="4" creationId="{90659808-A860-62E4-13BD-487034990F5D}"/>
          </ac:spMkLst>
        </pc:spChg>
        <pc:spChg chg="add del">
          <ac:chgData name="Lyda Contreras" userId="02d6a10560e94d42" providerId="LiveId" clId="{D105110A-55F8-458E-8EC0-C7963DA36A27}" dt="2026-04-16T09:08:25.863" v="8044" actId="26606"/>
          <ac:spMkLst>
            <pc:docMk/>
            <pc:sldMk cId="2727787701" sldId="257"/>
            <ac:spMk id="44" creationId="{ECC07320-C2CA-4E29-8481-9D9E143C7788}"/>
          </ac:spMkLst>
        </pc:spChg>
        <pc:spChg chg="add del">
          <ac:chgData name="Lyda Contreras" userId="02d6a10560e94d42" providerId="LiveId" clId="{D105110A-55F8-458E-8EC0-C7963DA36A27}" dt="2026-04-16T09:08:25.863" v="8044" actId="26606"/>
          <ac:spMkLst>
            <pc:docMk/>
            <pc:sldMk cId="2727787701" sldId="257"/>
            <ac:spMk id="46" creationId="{178FB36B-5BFE-42CA-BC60-1115E0D95EEC}"/>
          </ac:spMkLst>
        </pc:spChg>
        <pc:picChg chg="add mod ord">
          <ac:chgData name="Lyda Contreras" userId="02d6a10560e94d42" providerId="LiveId" clId="{D105110A-55F8-458E-8EC0-C7963DA36A27}" dt="2026-04-16T09:51:25.580" v="8259" actId="1076"/>
          <ac:picMkLst>
            <pc:docMk/>
            <pc:sldMk cId="2727787701" sldId="257"/>
            <ac:picMk id="6" creationId="{90920847-004C-4DC6-AD96-FCD846D94BFC}"/>
          </ac:picMkLst>
        </pc:picChg>
        <pc:picChg chg="add mod">
          <ac:chgData name="Lyda Contreras" userId="02d6a10560e94d42" providerId="LiveId" clId="{D105110A-55F8-458E-8EC0-C7963DA36A27}" dt="2026-04-16T09:13:28.438" v="8055"/>
          <ac:picMkLst>
            <pc:docMk/>
            <pc:sldMk cId="2727787701" sldId="257"/>
            <ac:picMk id="8" creationId="{E808523D-F80C-939A-B5E1-3F2AC207D594}"/>
          </ac:picMkLst>
        </pc:picChg>
      </pc:sldChg>
      <pc:sldChg chg="addSp modSp new mod">
        <pc:chgData name="Lyda Contreras" userId="02d6a10560e94d42" providerId="LiveId" clId="{D105110A-55F8-458E-8EC0-C7963DA36A27}" dt="2026-04-19T09:53:49.434" v="18888" actId="29295"/>
        <pc:sldMkLst>
          <pc:docMk/>
          <pc:sldMk cId="1783702396" sldId="258"/>
        </pc:sldMkLst>
        <pc:spChg chg="add mod">
          <ac:chgData name="Lyda Contreras" userId="02d6a10560e94d42" providerId="LiveId" clId="{D105110A-55F8-458E-8EC0-C7963DA36A27}" dt="2026-04-19T09:52:49.427" v="18885" actId="20577"/>
          <ac:spMkLst>
            <pc:docMk/>
            <pc:sldMk cId="1783702396" sldId="258"/>
            <ac:spMk id="2" creationId="{6B325278-36FC-1EDB-5768-507F1A1E2293}"/>
          </ac:spMkLst>
        </pc:spChg>
        <pc:picChg chg="add mod">
          <ac:chgData name="Lyda Contreras" userId="02d6a10560e94d42" providerId="LiveId" clId="{D105110A-55F8-458E-8EC0-C7963DA36A27}" dt="2026-04-19T09:53:49.434" v="18888" actId="29295"/>
          <ac:picMkLst>
            <pc:docMk/>
            <pc:sldMk cId="1783702396" sldId="258"/>
            <ac:picMk id="4" creationId="{DA927727-2768-F340-BDFF-3FECC0E3C5DC}"/>
          </ac:picMkLst>
        </pc:picChg>
      </pc:sldChg>
      <pc:sldChg chg="addSp delSp modSp new mod setBg">
        <pc:chgData name="Lyda Contreras" userId="02d6a10560e94d42" providerId="LiveId" clId="{D105110A-55F8-458E-8EC0-C7963DA36A27}" dt="2026-04-18T21:42:28.587" v="16376" actId="14100"/>
        <pc:sldMkLst>
          <pc:docMk/>
          <pc:sldMk cId="3267757960" sldId="259"/>
        </pc:sldMkLst>
        <pc:spChg chg="add mod">
          <ac:chgData name="Lyda Contreras" userId="02d6a10560e94d42" providerId="LiveId" clId="{D105110A-55F8-458E-8EC0-C7963DA36A27}" dt="2026-04-18T21:41:20.443" v="16371" actId="207"/>
          <ac:spMkLst>
            <pc:docMk/>
            <pc:sldMk cId="3267757960" sldId="259"/>
            <ac:spMk id="2" creationId="{BAEC6D20-A6E5-9CF1-31F8-A94E54F43922}"/>
          </ac:spMkLst>
        </pc:spChg>
        <pc:spChg chg="add">
          <ac:chgData name="Lyda Contreras" userId="02d6a10560e94d42" providerId="LiveId" clId="{D105110A-55F8-458E-8EC0-C7963DA36A27}" dt="2026-04-13T22:54:37.982" v="2470" actId="26606"/>
          <ac:spMkLst>
            <pc:docMk/>
            <pc:sldMk cId="3267757960" sldId="259"/>
            <ac:spMk id="11" creationId="{2B97F24A-32CE-4C1C-A50D-3016B394DCFB}"/>
          </ac:spMkLst>
        </pc:spChg>
        <pc:spChg chg="add">
          <ac:chgData name="Lyda Contreras" userId="02d6a10560e94d42" providerId="LiveId" clId="{D105110A-55F8-458E-8EC0-C7963DA36A27}" dt="2026-04-13T22:54:37.982" v="2470" actId="26606"/>
          <ac:spMkLst>
            <pc:docMk/>
            <pc:sldMk cId="3267757960" sldId="259"/>
            <ac:spMk id="13" creationId="{CD8B4F24-440B-49E9-B85D-733523DC064B}"/>
          </ac:spMkLst>
        </pc:spChg>
        <pc:picChg chg="add del mod">
          <ac:chgData name="Lyda Contreras" userId="02d6a10560e94d42" providerId="LiveId" clId="{D105110A-55F8-458E-8EC0-C7963DA36A27}" dt="2026-04-18T21:42:13.720" v="16372" actId="21"/>
          <ac:picMkLst>
            <pc:docMk/>
            <pc:sldMk cId="3267757960" sldId="259"/>
            <ac:picMk id="4" creationId="{A834AAD9-A05F-7AEA-4BD5-79DE8CD0728A}"/>
          </ac:picMkLst>
        </pc:picChg>
        <pc:picChg chg="add mod">
          <ac:chgData name="Lyda Contreras" userId="02d6a10560e94d42" providerId="LiveId" clId="{D105110A-55F8-458E-8EC0-C7963DA36A27}" dt="2026-04-18T21:42:28.587" v="16376" actId="14100"/>
          <ac:picMkLst>
            <pc:docMk/>
            <pc:sldMk cId="3267757960" sldId="259"/>
            <ac:picMk id="5" creationId="{281D1DFA-64EE-535C-AE64-D53CEA3802FE}"/>
          </ac:picMkLst>
        </pc:picChg>
      </pc:sldChg>
      <pc:sldChg chg="addSp delSp modSp new mod setBg">
        <pc:chgData name="Lyda Contreras" userId="02d6a10560e94d42" providerId="LiveId" clId="{D105110A-55F8-458E-8EC0-C7963DA36A27}" dt="2026-04-18T21:43:45.777" v="16377" actId="207"/>
        <pc:sldMkLst>
          <pc:docMk/>
          <pc:sldMk cId="4222788812" sldId="260"/>
        </pc:sldMkLst>
        <pc:spChg chg="add mod ord">
          <ac:chgData name="Lyda Contreras" userId="02d6a10560e94d42" providerId="LiveId" clId="{D105110A-55F8-458E-8EC0-C7963DA36A27}" dt="2026-04-18T21:43:45.777" v="16377" actId="207"/>
          <ac:spMkLst>
            <pc:docMk/>
            <pc:sldMk cId="4222788812" sldId="260"/>
            <ac:spMk id="2" creationId="{E4661CD1-7F9A-6166-5B0D-7DF6D16FA78F}"/>
          </ac:spMkLst>
        </pc:spChg>
        <pc:spChg chg="add">
          <ac:chgData name="Lyda Contreras" userId="02d6a10560e94d42" providerId="LiveId" clId="{D105110A-55F8-458E-8EC0-C7963DA36A27}" dt="2026-04-13T22:02:17.325" v="1887" actId="26606"/>
          <ac:spMkLst>
            <pc:docMk/>
            <pc:sldMk cId="4222788812" sldId="260"/>
            <ac:spMk id="32" creationId="{F944E337-3E5D-4A1F-A5A1-2057F25B8A7B}"/>
          </ac:spMkLst>
        </pc:spChg>
        <pc:spChg chg="add">
          <ac:chgData name="Lyda Contreras" userId="02d6a10560e94d42" providerId="LiveId" clId="{D105110A-55F8-458E-8EC0-C7963DA36A27}" dt="2026-04-13T22:02:17.325" v="1887" actId="26606"/>
          <ac:spMkLst>
            <pc:docMk/>
            <pc:sldMk cId="4222788812" sldId="260"/>
            <ac:spMk id="34" creationId="{4DA50D69-7CF7-4844-B844-A2B821C77F24}"/>
          </ac:spMkLst>
        </pc:spChg>
        <pc:picChg chg="add mod">
          <ac:chgData name="Lyda Contreras" userId="02d6a10560e94d42" providerId="LiveId" clId="{D105110A-55F8-458E-8EC0-C7963DA36A27}" dt="2026-04-13T22:02:17.325" v="1887" actId="26606"/>
          <ac:picMkLst>
            <pc:docMk/>
            <pc:sldMk cId="4222788812" sldId="260"/>
            <ac:picMk id="3" creationId="{5AC1C89A-096C-34E4-0C61-CE2DDC990493}"/>
          </ac:picMkLst>
        </pc:picChg>
      </pc:sldChg>
      <pc:sldChg chg="addSp delSp modSp new mod setBg">
        <pc:chgData name="Lyda Contreras" userId="02d6a10560e94d42" providerId="LiveId" clId="{D105110A-55F8-458E-8EC0-C7963DA36A27}" dt="2026-04-18T17:24:53.598" v="16277" actId="27636"/>
        <pc:sldMkLst>
          <pc:docMk/>
          <pc:sldMk cId="1557063696" sldId="261"/>
        </pc:sldMkLst>
        <pc:spChg chg="add del mod ord">
          <ac:chgData name="Lyda Contreras" userId="02d6a10560e94d42" providerId="LiveId" clId="{D105110A-55F8-458E-8EC0-C7963DA36A27}" dt="2026-04-18T17:24:53.598" v="16277" actId="27636"/>
          <ac:spMkLst>
            <pc:docMk/>
            <pc:sldMk cId="1557063696" sldId="261"/>
            <ac:spMk id="2" creationId="{F25A541A-A156-835C-E1AF-5B14766041CD}"/>
          </ac:spMkLst>
        </pc:spChg>
        <pc:spChg chg="add">
          <ac:chgData name="Lyda Contreras" userId="02d6a10560e94d42" providerId="LiveId" clId="{D105110A-55F8-458E-8EC0-C7963DA36A27}" dt="2026-04-15T12:27:26.017" v="3997" actId="26606"/>
          <ac:spMkLst>
            <pc:docMk/>
            <pc:sldMk cId="1557063696" sldId="261"/>
            <ac:spMk id="1061" creationId="{D2B783EE-0239-4717-BBEA-8C9EAC61C824}"/>
          </ac:spMkLst>
        </pc:spChg>
        <pc:spChg chg="add">
          <ac:chgData name="Lyda Contreras" userId="02d6a10560e94d42" providerId="LiveId" clId="{D105110A-55F8-458E-8EC0-C7963DA36A27}" dt="2026-04-15T12:27:26.017" v="3997" actId="26606"/>
          <ac:spMkLst>
            <pc:docMk/>
            <pc:sldMk cId="1557063696" sldId="261"/>
            <ac:spMk id="1063" creationId="{A7B99495-F43F-4D80-A44F-2CB4764EB90B}"/>
          </ac:spMkLst>
        </pc:spChg>
        <pc:spChg chg="add">
          <ac:chgData name="Lyda Contreras" userId="02d6a10560e94d42" providerId="LiveId" clId="{D105110A-55F8-458E-8EC0-C7963DA36A27}" dt="2026-04-15T12:27:26.017" v="3997" actId="26606"/>
          <ac:spMkLst>
            <pc:docMk/>
            <pc:sldMk cId="1557063696" sldId="261"/>
            <ac:spMk id="1065" creationId="{70BEB1E7-2F88-40BC-B73D-42E5B6F80BFC}"/>
          </ac:spMkLst>
        </pc:spChg>
        <pc:picChg chg="add mod ord">
          <ac:chgData name="Lyda Contreras" userId="02d6a10560e94d42" providerId="LiveId" clId="{D105110A-55F8-458E-8EC0-C7963DA36A27}" dt="2026-04-16T09:58:05.872" v="8277" actId="14100"/>
          <ac:picMkLst>
            <pc:docMk/>
            <pc:sldMk cId="1557063696" sldId="261"/>
            <ac:picMk id="4" creationId="{1558D56E-06EB-86AB-848F-41881720A400}"/>
          </ac:picMkLst>
        </pc:picChg>
        <pc:picChg chg="add mod">
          <ac:chgData name="Lyda Contreras" userId="02d6a10560e94d42" providerId="LiveId" clId="{D105110A-55F8-458E-8EC0-C7963DA36A27}" dt="2026-04-18T07:40:04.132" v="15971"/>
          <ac:picMkLst>
            <pc:docMk/>
            <pc:sldMk cId="1557063696" sldId="261"/>
            <ac:picMk id="5" creationId="{8813F5ED-8ECA-D631-2445-CEAD4286CEE3}"/>
          </ac:picMkLst>
        </pc:picChg>
        <pc:picChg chg="add mod">
          <ac:chgData name="Lyda Contreras" userId="02d6a10560e94d42" providerId="LiveId" clId="{D105110A-55F8-458E-8EC0-C7963DA36A27}" dt="2026-04-14T22:19:56.374" v="2812" actId="14100"/>
          <ac:picMkLst>
            <pc:docMk/>
            <pc:sldMk cId="1557063696" sldId="261"/>
            <ac:picMk id="1026" creationId="{93BB2FEA-2E5C-753F-BC63-2439D93D09E3}"/>
          </ac:picMkLst>
        </pc:picChg>
        <pc:picChg chg="add mod">
          <ac:chgData name="Lyda Contreras" userId="02d6a10560e94d42" providerId="LiveId" clId="{D105110A-55F8-458E-8EC0-C7963DA36A27}" dt="2026-04-14T22:19:56.374" v="2812" actId="14100"/>
          <ac:picMkLst>
            <pc:docMk/>
            <pc:sldMk cId="1557063696" sldId="261"/>
            <ac:picMk id="1027" creationId="{4DCDA2DE-19FD-FDAB-FB92-F34519FA6C8D}"/>
          </ac:picMkLst>
        </pc:picChg>
        <pc:picChg chg="add mod ord">
          <ac:chgData name="Lyda Contreras" userId="02d6a10560e94d42" providerId="LiveId" clId="{D105110A-55F8-458E-8EC0-C7963DA36A27}" dt="2026-04-15T12:25:29.912" v="3989" actId="26606"/>
          <ac:picMkLst>
            <pc:docMk/>
            <pc:sldMk cId="1557063696" sldId="261"/>
            <ac:picMk id="1028" creationId="{6DAFA595-A855-3E4C-A942-37073F94F8E0}"/>
          </ac:picMkLst>
        </pc:picChg>
        <pc:picChg chg="add mod">
          <ac:chgData name="Lyda Contreras" userId="02d6a10560e94d42" providerId="LiveId" clId="{D105110A-55F8-458E-8EC0-C7963DA36A27}" dt="2026-04-14T22:22:24.436" v="2821" actId="14100"/>
          <ac:picMkLst>
            <pc:docMk/>
            <pc:sldMk cId="1557063696" sldId="261"/>
            <ac:picMk id="1030" creationId="{AB8DD6A1-B5B0-2120-2B5A-298A9726886A}"/>
          </ac:picMkLst>
        </pc:picChg>
        <pc:picChg chg="add mod">
          <ac:chgData name="Lyda Contreras" userId="02d6a10560e94d42" providerId="LiveId" clId="{D105110A-55F8-458E-8EC0-C7963DA36A27}" dt="2026-04-14T22:22:24.436" v="2821" actId="14100"/>
          <ac:picMkLst>
            <pc:docMk/>
            <pc:sldMk cId="1557063696" sldId="261"/>
            <ac:picMk id="1031" creationId="{47814844-6E17-6C9B-6D09-E4131E39652C}"/>
          </ac:picMkLst>
        </pc:picChg>
        <pc:picChg chg="add mod ord">
          <ac:chgData name="Lyda Contreras" userId="02d6a10560e94d42" providerId="LiveId" clId="{D105110A-55F8-458E-8EC0-C7963DA36A27}" dt="2026-04-15T12:25:29.912" v="3989" actId="26606"/>
          <ac:picMkLst>
            <pc:docMk/>
            <pc:sldMk cId="1557063696" sldId="261"/>
            <ac:picMk id="1032" creationId="{D8C05BDA-1FA1-F6D7-B17C-79EDCAACA866}"/>
          </ac:picMkLst>
        </pc:picChg>
      </pc:sldChg>
      <pc:sldChg chg="addSp delSp modSp new mod setBg">
        <pc:chgData name="Lyda Contreras" userId="02d6a10560e94d42" providerId="LiveId" clId="{D105110A-55F8-458E-8EC0-C7963DA36A27}" dt="2026-04-18T17:28:23.365" v="16293" actId="29295"/>
        <pc:sldMkLst>
          <pc:docMk/>
          <pc:sldMk cId="420899265" sldId="262"/>
        </pc:sldMkLst>
        <pc:spChg chg="add mod ord">
          <ac:chgData name="Lyda Contreras" userId="02d6a10560e94d42" providerId="LiveId" clId="{D105110A-55F8-458E-8EC0-C7963DA36A27}" dt="2026-04-18T17:28:11.787" v="16292" actId="26606"/>
          <ac:spMkLst>
            <pc:docMk/>
            <pc:sldMk cId="420899265" sldId="262"/>
            <ac:spMk id="2" creationId="{178E2DBD-633A-D68E-F341-5B4D1EB67744}"/>
          </ac:spMkLst>
        </pc:spChg>
        <pc:spChg chg="add del">
          <ac:chgData name="Lyda Contreras" userId="02d6a10560e94d42" providerId="LiveId" clId="{D105110A-55F8-458E-8EC0-C7963DA36A27}" dt="2026-04-18T09:50:06.873" v="16214" actId="26606"/>
          <ac:spMkLst>
            <pc:docMk/>
            <pc:sldMk cId="420899265" sldId="262"/>
            <ac:spMk id="9" creationId="{8B3A2D1A-45FC-4F95-B150-1C13EF2F6D09}"/>
          </ac:spMkLst>
        </pc:spChg>
        <pc:spChg chg="add del">
          <ac:chgData name="Lyda Contreras" userId="02d6a10560e94d42" providerId="LiveId" clId="{D105110A-55F8-458E-8EC0-C7963DA36A27}" dt="2026-04-18T17:28:11.787" v="16292" actId="26606"/>
          <ac:spMkLst>
            <pc:docMk/>
            <pc:sldMk cId="420899265" sldId="262"/>
            <ac:spMk id="10" creationId="{99F1FFA9-D672-408C-9220-ADEEC6ABDD09}"/>
          </ac:spMkLst>
        </pc:spChg>
        <pc:spChg chg="add del">
          <ac:chgData name="Lyda Contreras" userId="02d6a10560e94d42" providerId="LiveId" clId="{D105110A-55F8-458E-8EC0-C7963DA36A27}" dt="2026-04-18T09:50:06.873" v="16214" actId="26606"/>
          <ac:spMkLst>
            <pc:docMk/>
            <pc:sldMk cId="420899265" sldId="262"/>
            <ac:spMk id="11" creationId="{39C3C864-C625-4883-B868-9A4C470F4DD5}"/>
          </ac:spMkLst>
        </pc:spChg>
        <pc:picChg chg="add mod ord">
          <ac:chgData name="Lyda Contreras" userId="02d6a10560e94d42" providerId="LiveId" clId="{D105110A-55F8-458E-8EC0-C7963DA36A27}" dt="2026-04-18T17:28:11.787" v="16292" actId="26606"/>
          <ac:picMkLst>
            <pc:docMk/>
            <pc:sldMk cId="420899265" sldId="262"/>
            <ac:picMk id="4" creationId="{C3EC6202-343D-1B24-28FE-0B594E848381}"/>
          </ac:picMkLst>
        </pc:picChg>
        <pc:picChg chg="add mod">
          <ac:chgData name="Lyda Contreras" userId="02d6a10560e94d42" providerId="LiveId" clId="{D105110A-55F8-458E-8EC0-C7963DA36A27}" dt="2026-04-18T17:28:23.365" v="16293" actId="29295"/>
          <ac:picMkLst>
            <pc:docMk/>
            <pc:sldMk cId="420899265" sldId="262"/>
            <ac:picMk id="5" creationId="{DD399786-3689-E291-8188-0B87E331BD3D}"/>
          </ac:picMkLst>
        </pc:picChg>
      </pc:sldChg>
      <pc:sldChg chg="addSp delSp modSp new mod setBg">
        <pc:chgData name="Lyda Contreras" userId="02d6a10560e94d42" providerId="LiveId" clId="{D105110A-55F8-458E-8EC0-C7963DA36A27}" dt="2026-04-16T20:26:44.294" v="10404" actId="14100"/>
        <pc:sldMkLst>
          <pc:docMk/>
          <pc:sldMk cId="210581376" sldId="263"/>
        </pc:sldMkLst>
        <pc:spChg chg="add mod">
          <ac:chgData name="Lyda Contreras" userId="02d6a10560e94d42" providerId="LiveId" clId="{D105110A-55F8-458E-8EC0-C7963DA36A27}" dt="2026-04-16T20:26:04.969" v="10399" actId="255"/>
          <ac:spMkLst>
            <pc:docMk/>
            <pc:sldMk cId="210581376" sldId="263"/>
            <ac:spMk id="9" creationId="{3189409E-F861-8F7D-EC25-209779EB0DCF}"/>
          </ac:spMkLst>
        </pc:spChg>
        <pc:spChg chg="add">
          <ac:chgData name="Lyda Contreras" userId="02d6a10560e94d42" providerId="LiveId" clId="{D105110A-55F8-458E-8EC0-C7963DA36A27}" dt="2026-04-16T20:22:24.519" v="10391" actId="26606"/>
          <ac:spMkLst>
            <pc:docMk/>
            <pc:sldMk cId="210581376" sldId="263"/>
            <ac:spMk id="19" creationId="{F13C74B1-5B17-4795-BED0-7140497B445A}"/>
          </ac:spMkLst>
        </pc:spChg>
        <pc:spChg chg="add">
          <ac:chgData name="Lyda Contreras" userId="02d6a10560e94d42" providerId="LiveId" clId="{D105110A-55F8-458E-8EC0-C7963DA36A27}" dt="2026-04-16T20:22:24.519" v="10391" actId="26606"/>
          <ac:spMkLst>
            <pc:docMk/>
            <pc:sldMk cId="210581376" sldId="263"/>
            <ac:spMk id="20" creationId="{D4974D33-8DC5-464E-8C6D-BE58F0669C17}"/>
          </ac:spMkLst>
        </pc:spChg>
        <pc:graphicFrameChg chg="add del mod ord modGraphic">
          <ac:chgData name="Lyda Contreras" userId="02d6a10560e94d42" providerId="LiveId" clId="{D105110A-55F8-458E-8EC0-C7963DA36A27}" dt="2026-04-16T20:26:44.294" v="10404" actId="14100"/>
          <ac:graphicFrameMkLst>
            <pc:docMk/>
            <pc:sldMk cId="210581376" sldId="263"/>
            <ac:graphicFrameMk id="8" creationId="{140E4794-8B07-30BA-5660-7FBFEAE226BD}"/>
          </ac:graphicFrameMkLst>
        </pc:graphicFrameChg>
        <pc:picChg chg="add mod ord">
          <ac:chgData name="Lyda Contreras" userId="02d6a10560e94d42" providerId="LiveId" clId="{D105110A-55F8-458E-8EC0-C7963DA36A27}" dt="2026-04-16T20:26:25.827" v="10402" actId="14100"/>
          <ac:picMkLst>
            <pc:docMk/>
            <pc:sldMk cId="210581376" sldId="263"/>
            <ac:picMk id="3" creationId="{83730DC2-AF9A-7A97-9445-135384C65539}"/>
          </ac:picMkLst>
        </pc:picChg>
      </pc:sldChg>
      <pc:sldChg chg="addSp delSp modSp new mod setBg">
        <pc:chgData name="Lyda Contreras" userId="02d6a10560e94d42" providerId="LiveId" clId="{D105110A-55F8-458E-8EC0-C7963DA36A27}" dt="2026-04-18T17:30:11.279" v="16304" actId="29295"/>
        <pc:sldMkLst>
          <pc:docMk/>
          <pc:sldMk cId="329472608" sldId="264"/>
        </pc:sldMkLst>
        <pc:spChg chg="add mod">
          <ac:chgData name="Lyda Contreras" userId="02d6a10560e94d42" providerId="LiveId" clId="{D105110A-55F8-458E-8EC0-C7963DA36A27}" dt="2026-04-18T09:50:05.511" v="16213" actId="26606"/>
          <ac:spMkLst>
            <pc:docMk/>
            <pc:sldMk cId="329472608" sldId="264"/>
            <ac:spMk id="7" creationId="{7B848F6A-82E1-4ED3-02D0-0ABA8703A322}"/>
          </ac:spMkLst>
        </pc:spChg>
        <pc:spChg chg="add del">
          <ac:chgData name="Lyda Contreras" userId="02d6a10560e94d42" providerId="LiveId" clId="{D105110A-55F8-458E-8EC0-C7963DA36A27}" dt="2026-04-18T09:50:05.511" v="16213" actId="26606"/>
          <ac:spMkLst>
            <pc:docMk/>
            <pc:sldMk cId="329472608" sldId="264"/>
            <ac:spMk id="12" creationId="{7FF47CB7-972F-479F-A36D-9E72D26EC8DA}"/>
          </ac:spMkLst>
        </pc:spChg>
        <pc:spChg chg="add del">
          <ac:chgData name="Lyda Contreras" userId="02d6a10560e94d42" providerId="LiveId" clId="{D105110A-55F8-458E-8EC0-C7963DA36A27}" dt="2026-04-18T09:50:05.511" v="16213" actId="26606"/>
          <ac:spMkLst>
            <pc:docMk/>
            <pc:sldMk cId="329472608" sldId="264"/>
            <ac:spMk id="14" creationId="{0D153B68-5844-490D-8E67-F616D6D721CA}"/>
          </ac:spMkLst>
        </pc:spChg>
        <pc:spChg chg="add del">
          <ac:chgData name="Lyda Contreras" userId="02d6a10560e94d42" providerId="LiveId" clId="{D105110A-55F8-458E-8EC0-C7963DA36A27}" dt="2026-04-18T09:50:05.511" v="16213" actId="26606"/>
          <ac:spMkLst>
            <pc:docMk/>
            <pc:sldMk cId="329472608" sldId="264"/>
            <ac:spMk id="16" creationId="{9A0D773F-7A7D-4DBB-9DEA-86BB8B8F4BC8}"/>
          </ac:spMkLst>
        </pc:spChg>
        <pc:picChg chg="add mod">
          <ac:chgData name="Lyda Contreras" userId="02d6a10560e94d42" providerId="LiveId" clId="{D105110A-55F8-458E-8EC0-C7963DA36A27}" dt="2026-04-18T17:30:11.279" v="16304" actId="29295"/>
          <ac:picMkLst>
            <pc:docMk/>
            <pc:sldMk cId="329472608" sldId="264"/>
            <ac:picMk id="3" creationId="{75631BFB-7B93-B6AF-3256-AD6526B3AB8D}"/>
          </ac:picMkLst>
        </pc:picChg>
        <pc:picChg chg="add mod ord">
          <ac:chgData name="Lyda Contreras" userId="02d6a10560e94d42" providerId="LiveId" clId="{D105110A-55F8-458E-8EC0-C7963DA36A27}" dt="2026-04-18T09:50:05.511" v="16213" actId="26606"/>
          <ac:picMkLst>
            <pc:docMk/>
            <pc:sldMk cId="329472608" sldId="264"/>
            <ac:picMk id="4" creationId="{818CFB56-1487-6E96-4E1C-387D726B1BB8}"/>
          </ac:picMkLst>
        </pc:picChg>
      </pc:sldChg>
      <pc:sldChg chg="addSp delSp modSp new mod setBg">
        <pc:chgData name="Lyda Contreras" userId="02d6a10560e94d42" providerId="LiveId" clId="{D105110A-55F8-458E-8EC0-C7963DA36A27}" dt="2026-04-18T08:29:19.576" v="16154" actId="2710"/>
        <pc:sldMkLst>
          <pc:docMk/>
          <pc:sldMk cId="1143260024" sldId="265"/>
        </pc:sldMkLst>
        <pc:spChg chg="add mod ord">
          <ac:chgData name="Lyda Contreras" userId="02d6a10560e94d42" providerId="LiveId" clId="{D105110A-55F8-458E-8EC0-C7963DA36A27}" dt="2026-04-18T08:29:19.576" v="16154" actId="2710"/>
          <ac:spMkLst>
            <pc:docMk/>
            <pc:sldMk cId="1143260024" sldId="265"/>
            <ac:spMk id="2" creationId="{26978C93-DCFE-E4E7-A538-2C7747FFF0C5}"/>
          </ac:spMkLst>
        </pc:spChg>
        <pc:spChg chg="add del">
          <ac:chgData name="Lyda Contreras" userId="02d6a10560e94d42" providerId="LiveId" clId="{D105110A-55F8-458E-8EC0-C7963DA36A27}" dt="2026-04-18T07:51:00.007" v="15990" actId="26606"/>
          <ac:spMkLst>
            <pc:docMk/>
            <pc:sldMk cId="1143260024" sldId="265"/>
            <ac:spMk id="9" creationId="{E51BA4DF-2BD4-4EC2-B1DB-B27C8AC71864}"/>
          </ac:spMkLst>
        </pc:spChg>
        <pc:spChg chg="add">
          <ac:chgData name="Lyda Contreras" userId="02d6a10560e94d42" providerId="LiveId" clId="{D105110A-55F8-458E-8EC0-C7963DA36A27}" dt="2026-04-18T07:51:00.023" v="15991" actId="26606"/>
          <ac:spMkLst>
            <pc:docMk/>
            <pc:sldMk cId="1143260024" sldId="265"/>
            <ac:spMk id="11" creationId="{4DA50D69-7CF7-4844-B844-A2B821C77F24}"/>
          </ac:spMkLst>
        </pc:spChg>
        <pc:spChg chg="add">
          <ac:chgData name="Lyda Contreras" userId="02d6a10560e94d42" providerId="LiveId" clId="{D105110A-55F8-458E-8EC0-C7963DA36A27}" dt="2026-04-18T07:51:00.023" v="15991" actId="26606"/>
          <ac:spMkLst>
            <pc:docMk/>
            <pc:sldMk cId="1143260024" sldId="265"/>
            <ac:spMk id="12" creationId="{F944E337-3E5D-4A1F-A5A1-2057F25B8A7B}"/>
          </ac:spMkLst>
        </pc:spChg>
        <pc:picChg chg="add mod ord">
          <ac:chgData name="Lyda Contreras" userId="02d6a10560e94d42" providerId="LiveId" clId="{D105110A-55F8-458E-8EC0-C7963DA36A27}" dt="2026-04-18T07:51:00.023" v="15991" actId="26606"/>
          <ac:picMkLst>
            <pc:docMk/>
            <pc:sldMk cId="1143260024" sldId="265"/>
            <ac:picMk id="4" creationId="{FB1233FC-7F30-6ED4-1FEB-2FD3FF6977D4}"/>
          </ac:picMkLst>
        </pc:picChg>
      </pc:sldChg>
      <pc:sldChg chg="addSp delSp modSp new mod setBg">
        <pc:chgData name="Lyda Contreras" userId="02d6a10560e94d42" providerId="LiveId" clId="{D105110A-55F8-458E-8EC0-C7963DA36A27}" dt="2026-04-19T08:12:12.820" v="16391" actId="20577"/>
        <pc:sldMkLst>
          <pc:docMk/>
          <pc:sldMk cId="3011651204" sldId="267"/>
        </pc:sldMkLst>
        <pc:spChg chg="add mod">
          <ac:chgData name="Lyda Contreras" userId="02d6a10560e94d42" providerId="LiveId" clId="{D105110A-55F8-458E-8EC0-C7963DA36A27}" dt="2026-04-19T08:12:12.820" v="16391" actId="20577"/>
          <ac:spMkLst>
            <pc:docMk/>
            <pc:sldMk cId="3011651204" sldId="267"/>
            <ac:spMk id="2" creationId="{B52B0D15-01EE-B9E1-E115-8538E5BA3DA3}"/>
          </ac:spMkLst>
        </pc:spChg>
        <pc:spChg chg="add mod">
          <ac:chgData name="Lyda Contreras" userId="02d6a10560e94d42" providerId="LiveId" clId="{D105110A-55F8-458E-8EC0-C7963DA36A27}" dt="2026-04-18T09:53:12.290" v="16228" actId="207"/>
          <ac:spMkLst>
            <pc:docMk/>
            <pc:sldMk cId="3011651204" sldId="267"/>
            <ac:spMk id="3" creationId="{B39BB507-592E-6EFA-CB66-0D52C110A9B1}"/>
          </ac:spMkLst>
        </pc:spChg>
        <pc:spChg chg="add">
          <ac:chgData name="Lyda Contreras" userId="02d6a10560e94d42" providerId="LiveId" clId="{D105110A-55F8-458E-8EC0-C7963DA36A27}" dt="2026-04-18T07:50:05.918" v="15988" actId="26606"/>
          <ac:spMkLst>
            <pc:docMk/>
            <pc:sldMk cId="3011651204" sldId="267"/>
            <ac:spMk id="10" creationId="{23E547B5-89CF-4EC0-96DE-25771AED0799}"/>
          </ac:spMkLst>
        </pc:spChg>
        <pc:spChg chg="add">
          <ac:chgData name="Lyda Contreras" userId="02d6a10560e94d42" providerId="LiveId" clId="{D105110A-55F8-458E-8EC0-C7963DA36A27}" dt="2026-04-18T07:50:05.918" v="15988" actId="26606"/>
          <ac:spMkLst>
            <pc:docMk/>
            <pc:sldMk cId="3011651204" sldId="267"/>
            <ac:spMk id="12" creationId="{3F0B8CEB-8279-4E5E-A0CE-1FC9F71736F2}"/>
          </ac:spMkLst>
        </pc:spChg>
        <pc:picChg chg="add mod ord">
          <ac:chgData name="Lyda Contreras" userId="02d6a10560e94d42" providerId="LiveId" clId="{D105110A-55F8-458E-8EC0-C7963DA36A27}" dt="2026-04-18T08:20:35.125" v="16118" actId="14100"/>
          <ac:picMkLst>
            <pc:docMk/>
            <pc:sldMk cId="3011651204" sldId="267"/>
            <ac:picMk id="5" creationId="{4AC13207-9EF6-22FF-7C96-4784216450E9}"/>
          </ac:picMkLst>
        </pc:picChg>
      </pc:sldChg>
      <pc:sldChg chg="addSp modSp new mod setBg">
        <pc:chgData name="Lyda Contreras" userId="02d6a10560e94d42" providerId="LiveId" clId="{D105110A-55F8-458E-8EC0-C7963DA36A27}" dt="2026-04-18T18:43:14.272" v="16345" actId="20577"/>
        <pc:sldMkLst>
          <pc:docMk/>
          <pc:sldMk cId="4057745319" sldId="268"/>
        </pc:sldMkLst>
        <pc:spChg chg="add mod ord">
          <ac:chgData name="Lyda Contreras" userId="02d6a10560e94d42" providerId="LiveId" clId="{D105110A-55F8-458E-8EC0-C7963DA36A27}" dt="2026-04-18T18:43:14.272" v="16345" actId="20577"/>
          <ac:spMkLst>
            <pc:docMk/>
            <pc:sldMk cId="4057745319" sldId="268"/>
            <ac:spMk id="2" creationId="{AC514971-C4F7-0B1A-08F0-A8059D13BA8F}"/>
          </ac:spMkLst>
        </pc:spChg>
        <pc:spChg chg="add">
          <ac:chgData name="Lyda Contreras" userId="02d6a10560e94d42" providerId="LiveId" clId="{D105110A-55F8-458E-8EC0-C7963DA36A27}" dt="2026-04-18T07:49:47.648" v="15987" actId="26606"/>
          <ac:spMkLst>
            <pc:docMk/>
            <pc:sldMk cId="4057745319" sldId="268"/>
            <ac:spMk id="9" creationId="{23E547B5-89CF-4EC0-96DE-25771AED0799}"/>
          </ac:spMkLst>
        </pc:spChg>
        <pc:spChg chg="add">
          <ac:chgData name="Lyda Contreras" userId="02d6a10560e94d42" providerId="LiveId" clId="{D105110A-55F8-458E-8EC0-C7963DA36A27}" dt="2026-04-18T07:49:47.648" v="15987" actId="26606"/>
          <ac:spMkLst>
            <pc:docMk/>
            <pc:sldMk cId="4057745319" sldId="268"/>
            <ac:spMk id="11" creationId="{3F0B8CEB-8279-4E5E-A0CE-1FC9F71736F2}"/>
          </ac:spMkLst>
        </pc:spChg>
        <pc:picChg chg="add mod">
          <ac:chgData name="Lyda Contreras" userId="02d6a10560e94d42" providerId="LiveId" clId="{D105110A-55F8-458E-8EC0-C7963DA36A27}" dt="2026-04-18T07:49:47.648" v="15987" actId="26606"/>
          <ac:picMkLst>
            <pc:docMk/>
            <pc:sldMk cId="4057745319" sldId="268"/>
            <ac:picMk id="4" creationId="{DC115B7A-7D5B-1F59-9CBE-B3BB24F15BD4}"/>
          </ac:picMkLst>
        </pc:picChg>
      </pc:sldChg>
      <pc:sldChg chg="addSp delSp modSp new mod setBg">
        <pc:chgData name="Lyda Contreras" userId="02d6a10560e94d42" providerId="LiveId" clId="{D105110A-55F8-458E-8EC0-C7963DA36A27}" dt="2026-04-19T08:09:02.435" v="16385" actId="2710"/>
        <pc:sldMkLst>
          <pc:docMk/>
          <pc:sldMk cId="1541495186" sldId="269"/>
        </pc:sldMkLst>
        <pc:spChg chg="add del mod">
          <ac:chgData name="Lyda Contreras" userId="02d6a10560e94d42" providerId="LiveId" clId="{D105110A-55F8-458E-8EC0-C7963DA36A27}" dt="2026-04-19T08:09:02.435" v="16385" actId="2710"/>
          <ac:spMkLst>
            <pc:docMk/>
            <pc:sldMk cId="1541495186" sldId="269"/>
            <ac:spMk id="2" creationId="{B3690CB2-C31B-A55C-C07B-FAD112D7300B}"/>
          </ac:spMkLst>
        </pc:spChg>
        <pc:spChg chg="add">
          <ac:chgData name="Lyda Contreras" userId="02d6a10560e94d42" providerId="LiveId" clId="{D105110A-55F8-458E-8EC0-C7963DA36A27}" dt="2026-04-18T07:51:49.285" v="15992" actId="26606"/>
          <ac:spMkLst>
            <pc:docMk/>
            <pc:sldMk cId="1541495186" sldId="269"/>
            <ac:spMk id="8" creationId="{F944E337-3E5D-4A1F-A5A1-2057F25B8A7B}"/>
          </ac:spMkLst>
        </pc:spChg>
        <pc:spChg chg="add">
          <ac:chgData name="Lyda Contreras" userId="02d6a10560e94d42" providerId="LiveId" clId="{D105110A-55F8-458E-8EC0-C7963DA36A27}" dt="2026-04-18T07:51:49.285" v="15992" actId="26606"/>
          <ac:spMkLst>
            <pc:docMk/>
            <pc:sldMk cId="1541495186" sldId="269"/>
            <ac:spMk id="10" creationId="{4DA50D69-7CF7-4844-B844-A2B821C77F24}"/>
          </ac:spMkLst>
        </pc:spChg>
        <pc:picChg chg="add">
          <ac:chgData name="Lyda Contreras" userId="02d6a10560e94d42" providerId="LiveId" clId="{D105110A-55F8-458E-8EC0-C7963DA36A27}" dt="2026-04-18T07:51:49.285" v="15992" actId="26606"/>
          <ac:picMkLst>
            <pc:docMk/>
            <pc:sldMk cId="1541495186" sldId="269"/>
            <ac:picMk id="4" creationId="{BDCAD867-CD88-C9E0-343D-419DB04DB12E}"/>
          </ac:picMkLst>
        </pc:picChg>
      </pc:sldChg>
      <pc:sldChg chg="addSp modSp new mod">
        <pc:chgData name="Lyda Contreras" userId="02d6a10560e94d42" providerId="LiveId" clId="{D105110A-55F8-458E-8EC0-C7963DA36A27}" dt="2026-04-19T09:37:27.042" v="16762" actId="2710"/>
        <pc:sldMkLst>
          <pc:docMk/>
          <pc:sldMk cId="4048109407" sldId="270"/>
        </pc:sldMkLst>
        <pc:spChg chg="add mod">
          <ac:chgData name="Lyda Contreras" userId="02d6a10560e94d42" providerId="LiveId" clId="{D105110A-55F8-458E-8EC0-C7963DA36A27}" dt="2026-04-19T09:37:27.042" v="16762" actId="2710"/>
          <ac:spMkLst>
            <pc:docMk/>
            <pc:sldMk cId="4048109407" sldId="270"/>
            <ac:spMk id="2" creationId="{1D2C5BDF-93BF-9999-52A0-A1C33B949674}"/>
          </ac:spMkLst>
        </pc:spChg>
      </pc:sldChg>
      <pc:sldChg chg="addSp delSp modSp new mod">
        <pc:chgData name="Lyda Contreras" userId="02d6a10560e94d42" providerId="LiveId" clId="{D105110A-55F8-458E-8EC0-C7963DA36A27}" dt="2026-04-17T22:55:44.649" v="15892" actId="767"/>
        <pc:sldMkLst>
          <pc:docMk/>
          <pc:sldMk cId="749621090" sldId="271"/>
        </pc:sldMkLst>
        <pc:spChg chg="add mod">
          <ac:chgData name="Lyda Contreras" userId="02d6a10560e94d42" providerId="LiveId" clId="{D105110A-55F8-458E-8EC0-C7963DA36A27}" dt="2026-04-17T22:55:44.649" v="15892" actId="767"/>
          <ac:spMkLst>
            <pc:docMk/>
            <pc:sldMk cId="749621090" sldId="271"/>
            <ac:spMk id="6" creationId="{5F509D05-B313-BCAF-31EB-7AEFA53CD0EE}"/>
          </ac:spMkLst>
        </pc:spChg>
      </pc:sldChg>
      <pc:sldChg chg="modSp new mod ord">
        <pc:chgData name="Lyda Contreras" userId="02d6a10560e94d42" providerId="LiveId" clId="{D105110A-55F8-458E-8EC0-C7963DA36A27}" dt="2026-04-19T09:38:02.590" v="16764" actId="1076"/>
        <pc:sldMkLst>
          <pc:docMk/>
          <pc:sldMk cId="503828550" sldId="272"/>
        </pc:sldMkLst>
        <pc:graphicFrameChg chg="mod">
          <ac:chgData name="Lyda Contreras" userId="02d6a10560e94d42" providerId="LiveId" clId="{D105110A-55F8-458E-8EC0-C7963DA36A27}" dt="2026-04-19T09:38:02.590" v="16764" actId="1076"/>
          <ac:graphicFrameMkLst>
            <pc:docMk/>
            <pc:sldMk cId="503828550" sldId="272"/>
            <ac:graphicFrameMk id="2" creationId="{0F1A349E-958D-B690-B7F8-E50F973424F2}"/>
          </ac:graphicFrameMkLst>
        </pc:graphicFrameChg>
      </pc:sldChg>
      <pc:sldChg chg="addSp delSp modSp new mod ord">
        <pc:chgData name="Lyda Contreras" userId="02d6a10560e94d42" providerId="LiveId" clId="{D105110A-55F8-458E-8EC0-C7963DA36A27}" dt="2026-04-19T08:11:41.694" v="16389" actId="2710"/>
        <pc:sldMkLst>
          <pc:docMk/>
          <pc:sldMk cId="1866026986" sldId="273"/>
        </pc:sldMkLst>
        <pc:spChg chg="add del mod">
          <ac:chgData name="Lyda Contreras" userId="02d6a10560e94d42" providerId="LiveId" clId="{D105110A-55F8-458E-8EC0-C7963DA36A27}" dt="2026-04-18T08:27:47.406" v="16146"/>
          <ac:spMkLst>
            <pc:docMk/>
            <pc:sldMk cId="1866026986" sldId="273"/>
            <ac:spMk id="2" creationId="{1D5D2D14-373D-8FD6-2F51-9F35EA59566B}"/>
          </ac:spMkLst>
        </pc:spChg>
        <pc:spChg chg="add del mod">
          <ac:chgData name="Lyda Contreras" userId="02d6a10560e94d42" providerId="LiveId" clId="{D105110A-55F8-458E-8EC0-C7963DA36A27}" dt="2026-04-18T08:28:43.932" v="16151"/>
          <ac:spMkLst>
            <pc:docMk/>
            <pc:sldMk cId="1866026986" sldId="273"/>
            <ac:spMk id="3" creationId="{7B10B05B-098B-BB0B-23AC-05E15B5434A7}"/>
          </ac:spMkLst>
        </pc:spChg>
        <pc:spChg chg="add mod">
          <ac:chgData name="Lyda Contreras" userId="02d6a10560e94d42" providerId="LiveId" clId="{D105110A-55F8-458E-8EC0-C7963DA36A27}" dt="2026-04-19T08:11:41.694" v="16389" actId="2710"/>
          <ac:spMkLst>
            <pc:docMk/>
            <pc:sldMk cId="1866026986" sldId="273"/>
            <ac:spMk id="4" creationId="{7BA63BCA-FC39-BEEB-F1C5-DB4BB904D875}"/>
          </ac:spMkLst>
        </pc:spChg>
        <pc:picChg chg="add mod">
          <ac:chgData name="Lyda Contreras" userId="02d6a10560e94d42" providerId="LiveId" clId="{D105110A-55F8-458E-8EC0-C7963DA36A27}" dt="2026-04-19T08:11:19.264" v="16388" actId="1076"/>
          <ac:picMkLst>
            <pc:docMk/>
            <pc:sldMk cId="1866026986" sldId="273"/>
            <ac:picMk id="6" creationId="{BF228C6D-2782-B7D9-B3FB-21243475388B}"/>
          </ac:picMkLst>
        </pc:picChg>
      </pc:sldChg>
      <pc:sldChg chg="addSp modSp new mod">
        <pc:chgData name="Lyda Contreras" userId="02d6a10560e94d42" providerId="LiveId" clId="{D105110A-55F8-458E-8EC0-C7963DA36A27}" dt="2026-04-19T09:38:52.100" v="16770" actId="20577"/>
        <pc:sldMkLst>
          <pc:docMk/>
          <pc:sldMk cId="3637838212" sldId="274"/>
        </pc:sldMkLst>
        <pc:spChg chg="add mod">
          <ac:chgData name="Lyda Contreras" userId="02d6a10560e94d42" providerId="LiveId" clId="{D105110A-55F8-458E-8EC0-C7963DA36A27}" dt="2026-04-19T09:38:52.100" v="16770" actId="20577"/>
          <ac:spMkLst>
            <pc:docMk/>
            <pc:sldMk cId="3637838212" sldId="274"/>
            <ac:spMk id="2" creationId="{ECC1B3DA-159B-C49C-5D60-C7E1598E7199}"/>
          </ac:spMkLst>
        </pc:spChg>
      </pc:sldChg>
      <pc:sldChg chg="new del">
        <pc:chgData name="Lyda Contreras" userId="02d6a10560e94d42" providerId="LiveId" clId="{D105110A-55F8-458E-8EC0-C7963DA36A27}" dt="2026-04-19T09:44:10.060" v="16980" actId="2696"/>
        <pc:sldMkLst>
          <pc:docMk/>
          <pc:sldMk cId="1748336339"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10B367-69D5-45BF-9413-F7AF962081CB}" type="doc">
      <dgm:prSet loTypeId="urn:microsoft.com/office/officeart/2005/8/layout/hierarchy2" loCatId="hierarchy" qsTypeId="urn:microsoft.com/office/officeart/2005/8/quickstyle/simple1" qsCatId="simple" csTypeId="urn:microsoft.com/office/officeart/2005/8/colors/colorful3" csCatId="colorful" phldr="1"/>
      <dgm:spPr/>
      <dgm:t>
        <a:bodyPr/>
        <a:lstStyle/>
        <a:p>
          <a:endParaRPr lang="en-GB"/>
        </a:p>
      </dgm:t>
    </dgm:pt>
    <dgm:pt modelId="{0F887A77-C481-49A5-B201-9C72E33CC947}">
      <dgm:prSet phldrT="[Text]"/>
      <dgm:spPr/>
      <dgm:t>
        <a:bodyPr/>
        <a:lstStyle/>
        <a:p>
          <a:r>
            <a:rPr lang="en-GB" b="1">
              <a:latin typeface="Arial" panose="020B0604020202020204" pitchFamily="34" charset="0"/>
              <a:cs typeface="Arial" panose="020B0604020202020204" pitchFamily="34" charset="0"/>
            </a:rPr>
            <a:t>LYDA </a:t>
          </a:r>
        </a:p>
        <a:p>
          <a:r>
            <a:rPr lang="en-GB" i="1">
              <a:latin typeface="Arial" panose="020B0604020202020204" pitchFamily="34" charset="0"/>
              <a:cs typeface="Arial" panose="020B0604020202020204" pitchFamily="34" charset="0"/>
            </a:rPr>
            <a:t>General Manager</a:t>
          </a:r>
        </a:p>
      </dgm:t>
    </dgm:pt>
    <dgm:pt modelId="{60DF7E94-86A0-4BE1-9587-A811C6E259F8}" type="parTrans" cxnId="{7859B7B0-F1E0-4503-8A67-21154A63CE50}">
      <dgm:prSet/>
      <dgm:spPr/>
      <dgm:t>
        <a:bodyPr/>
        <a:lstStyle/>
        <a:p>
          <a:endParaRPr lang="en-GB"/>
        </a:p>
      </dgm:t>
    </dgm:pt>
    <dgm:pt modelId="{22986301-042B-4CDC-8B31-F204E3C8FAA1}" type="sibTrans" cxnId="{7859B7B0-F1E0-4503-8A67-21154A63CE50}">
      <dgm:prSet/>
      <dgm:spPr/>
      <dgm:t>
        <a:bodyPr/>
        <a:lstStyle/>
        <a:p>
          <a:endParaRPr lang="en-GB"/>
        </a:p>
      </dgm:t>
    </dgm:pt>
    <dgm:pt modelId="{50526A9B-939C-49C4-AD8B-1DFF9E9834CD}">
      <dgm:prSet phldrT="[Text]"/>
      <dgm:spPr/>
      <dgm:t>
        <a:bodyPr/>
        <a:lstStyle/>
        <a:p>
          <a:r>
            <a:rPr lang="en-GB" b="1">
              <a:latin typeface="Arial" panose="020B0604020202020204" pitchFamily="34" charset="0"/>
              <a:cs typeface="Arial" panose="020B0604020202020204" pitchFamily="34" charset="0"/>
            </a:rPr>
            <a:t>Paola</a:t>
          </a:r>
        </a:p>
        <a:p>
          <a:r>
            <a:rPr lang="en-GB" b="0" i="1">
              <a:latin typeface="Arial" panose="020B0604020202020204" pitchFamily="34" charset="0"/>
              <a:cs typeface="Arial" panose="020B0604020202020204" pitchFamily="34" charset="0"/>
            </a:rPr>
            <a:t>Barista</a:t>
          </a:r>
        </a:p>
      </dgm:t>
    </dgm:pt>
    <dgm:pt modelId="{8CC2398A-9B74-4505-86D6-E9A7C3A82F3C}" type="parTrans" cxnId="{9A42BB8E-15CF-4220-9A4A-40F4FE77AC42}">
      <dgm:prSet/>
      <dgm:spPr/>
      <dgm:t>
        <a:bodyPr/>
        <a:lstStyle/>
        <a:p>
          <a:endParaRPr lang="en-GB"/>
        </a:p>
      </dgm:t>
    </dgm:pt>
    <dgm:pt modelId="{3344E8F5-5A42-419A-9938-CD188964F095}" type="sibTrans" cxnId="{9A42BB8E-15CF-4220-9A4A-40F4FE77AC42}">
      <dgm:prSet/>
      <dgm:spPr/>
      <dgm:t>
        <a:bodyPr/>
        <a:lstStyle/>
        <a:p>
          <a:endParaRPr lang="en-GB"/>
        </a:p>
      </dgm:t>
    </dgm:pt>
    <dgm:pt modelId="{261A1A02-BF54-4210-BE50-EC02A5DAF573}">
      <dgm:prSet phldrT="[Text]"/>
      <dgm:spPr/>
      <dgm:t>
        <a:bodyPr/>
        <a:lstStyle/>
        <a:p>
          <a:r>
            <a:rPr lang="en-GB" b="1">
              <a:latin typeface="Arial" panose="020B0604020202020204" pitchFamily="34" charset="0"/>
              <a:cs typeface="Arial" panose="020B0604020202020204" pitchFamily="34" charset="0"/>
            </a:rPr>
            <a:t>Edith</a:t>
          </a:r>
        </a:p>
        <a:p>
          <a:r>
            <a:rPr lang="en-GB" i="1">
              <a:latin typeface="Arial" panose="020B0604020202020204" pitchFamily="34" charset="0"/>
              <a:cs typeface="Arial" panose="020B0604020202020204" pitchFamily="34" charset="0"/>
            </a:rPr>
            <a:t>Bar Back</a:t>
          </a:r>
        </a:p>
      </dgm:t>
    </dgm:pt>
    <dgm:pt modelId="{174D7283-FB7F-4850-9E2E-0CD24E68614D}" type="parTrans" cxnId="{9B0530FB-829B-4CC6-B364-27758CCEC301}">
      <dgm:prSet/>
      <dgm:spPr/>
      <dgm:t>
        <a:bodyPr/>
        <a:lstStyle/>
        <a:p>
          <a:endParaRPr lang="en-GB"/>
        </a:p>
      </dgm:t>
    </dgm:pt>
    <dgm:pt modelId="{9EB45E10-023E-461C-82F7-198B7AB1F1C5}" type="sibTrans" cxnId="{9B0530FB-829B-4CC6-B364-27758CCEC301}">
      <dgm:prSet/>
      <dgm:spPr/>
      <dgm:t>
        <a:bodyPr/>
        <a:lstStyle/>
        <a:p>
          <a:endParaRPr lang="en-GB"/>
        </a:p>
      </dgm:t>
    </dgm:pt>
    <dgm:pt modelId="{CF461965-CBD6-420E-B49A-60DB0859E6C5}">
      <dgm:prSet phldrT="[Text]"/>
      <dgm:spPr/>
      <dgm:t>
        <a:bodyPr/>
        <a:lstStyle/>
        <a:p>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Enrique</a:t>
          </a:r>
        </a:p>
        <a:p>
          <a:r>
            <a:rPr lang="en-GB">
              <a:latin typeface="Arial" panose="020B0604020202020204" pitchFamily="34" charset="0"/>
              <a:cs typeface="Arial" panose="020B0604020202020204" pitchFamily="34" charset="0"/>
            </a:rPr>
            <a:t>Cashier</a:t>
          </a:r>
        </a:p>
      </dgm:t>
    </dgm:pt>
    <dgm:pt modelId="{3B3EE7EC-C4BE-44B4-8636-5AB58B9121F3}" type="parTrans" cxnId="{1063AA77-F482-4AFB-BFE3-AF5C7F08BEAC}">
      <dgm:prSet/>
      <dgm:spPr/>
      <dgm:t>
        <a:bodyPr/>
        <a:lstStyle/>
        <a:p>
          <a:endParaRPr lang="en-GB"/>
        </a:p>
      </dgm:t>
    </dgm:pt>
    <dgm:pt modelId="{7F6F8490-BB1D-4DA0-A849-840F43AF6834}" type="sibTrans" cxnId="{1063AA77-F482-4AFB-BFE3-AF5C7F08BEAC}">
      <dgm:prSet/>
      <dgm:spPr/>
      <dgm:t>
        <a:bodyPr/>
        <a:lstStyle/>
        <a:p>
          <a:endParaRPr lang="en-GB"/>
        </a:p>
      </dgm:t>
    </dgm:pt>
    <dgm:pt modelId="{850EEF6D-5B55-4328-9865-B2DF6CD87F79}">
      <dgm:prSet phldrT="[Text]"/>
      <dgm:spPr/>
      <dgm:t>
        <a:bodyPr/>
        <a:lstStyle/>
        <a:p>
          <a:r>
            <a:rPr lang="en-GB" b="1">
              <a:latin typeface="Arial" panose="020B0604020202020204" pitchFamily="34" charset="0"/>
              <a:cs typeface="Arial" panose="020B0604020202020204" pitchFamily="34" charset="0"/>
            </a:rPr>
            <a:t>Caroline</a:t>
          </a:r>
        </a:p>
        <a:p>
          <a:r>
            <a:rPr lang="en-GB" b="0" i="1">
              <a:latin typeface="Arial" panose="020B0604020202020204" pitchFamily="34" charset="0"/>
              <a:cs typeface="Arial" panose="020B0604020202020204" pitchFamily="34" charset="0"/>
            </a:rPr>
            <a:t>Supervisor</a:t>
          </a:r>
        </a:p>
      </dgm:t>
    </dgm:pt>
    <dgm:pt modelId="{72F90505-00F5-47AB-9E27-B8F9B0B8BA21}" type="sibTrans" cxnId="{D53318EC-4C79-4DAD-BB3B-B13FC7B81F96}">
      <dgm:prSet/>
      <dgm:spPr/>
      <dgm:t>
        <a:bodyPr/>
        <a:lstStyle/>
        <a:p>
          <a:endParaRPr lang="en-GB"/>
        </a:p>
      </dgm:t>
    </dgm:pt>
    <dgm:pt modelId="{1C7650D2-A0A5-41F4-8FCF-545773E88E83}" type="parTrans" cxnId="{D53318EC-4C79-4DAD-BB3B-B13FC7B81F96}">
      <dgm:prSet/>
      <dgm:spPr/>
      <dgm:t>
        <a:bodyPr/>
        <a:lstStyle/>
        <a:p>
          <a:endParaRPr lang="en-GB"/>
        </a:p>
      </dgm:t>
    </dgm:pt>
    <dgm:pt modelId="{AB4E42F2-A345-46F2-9424-EB4BA75DED51}">
      <dgm:prSet phldrT="[Text]"/>
      <dgm:spPr/>
      <dgm:t>
        <a:bodyPr/>
        <a:lstStyle/>
        <a:p>
          <a:r>
            <a:rPr lang="en-GB" b="1">
              <a:latin typeface="Arial" panose="020B0604020202020204" pitchFamily="34" charset="0"/>
              <a:cs typeface="Arial" panose="020B0604020202020204" pitchFamily="34" charset="0"/>
            </a:rPr>
            <a:t>George</a:t>
          </a:r>
        </a:p>
        <a:p>
          <a:r>
            <a:rPr lang="en-GB" i="1">
              <a:latin typeface="Arial" panose="020B0604020202020204" pitchFamily="34" charset="0"/>
              <a:cs typeface="Arial" panose="020B0604020202020204" pitchFamily="34" charset="0"/>
            </a:rPr>
            <a:t>Marketing</a:t>
          </a:r>
        </a:p>
      </dgm:t>
    </dgm:pt>
    <dgm:pt modelId="{EBD03FCF-68AA-44AF-B155-CA152BE62CF2}" type="sibTrans" cxnId="{6AD74238-84F1-415B-B149-A7B7E5E4EFA3}">
      <dgm:prSet/>
      <dgm:spPr/>
      <dgm:t>
        <a:bodyPr/>
        <a:lstStyle/>
        <a:p>
          <a:endParaRPr lang="en-GB"/>
        </a:p>
      </dgm:t>
    </dgm:pt>
    <dgm:pt modelId="{4AE696E7-A516-4C5F-BB2F-114D657245B3}" type="parTrans" cxnId="{6AD74238-84F1-415B-B149-A7B7E5E4EFA3}">
      <dgm:prSet/>
      <dgm:spPr/>
      <dgm:t>
        <a:bodyPr/>
        <a:lstStyle/>
        <a:p>
          <a:endParaRPr lang="en-GB"/>
        </a:p>
      </dgm:t>
    </dgm:pt>
    <dgm:pt modelId="{8160E9E7-86DA-453C-B0FD-E7BC90518007}" type="pres">
      <dgm:prSet presAssocID="{A610B367-69D5-45BF-9413-F7AF962081CB}" presName="diagram" presStyleCnt="0">
        <dgm:presLayoutVars>
          <dgm:chPref val="1"/>
          <dgm:dir/>
          <dgm:animOne val="branch"/>
          <dgm:animLvl val="lvl"/>
          <dgm:resizeHandles val="exact"/>
        </dgm:presLayoutVars>
      </dgm:prSet>
      <dgm:spPr/>
    </dgm:pt>
    <dgm:pt modelId="{D80F177C-42E7-4816-8D3A-8070BD2B5975}" type="pres">
      <dgm:prSet presAssocID="{0F887A77-C481-49A5-B201-9C72E33CC947}" presName="root1" presStyleCnt="0"/>
      <dgm:spPr/>
    </dgm:pt>
    <dgm:pt modelId="{09F7534B-1118-4E5F-BB2D-03A3A0A70B3A}" type="pres">
      <dgm:prSet presAssocID="{0F887A77-C481-49A5-B201-9C72E33CC947}" presName="LevelOneTextNode" presStyleLbl="node0" presStyleIdx="0" presStyleCnt="1">
        <dgm:presLayoutVars>
          <dgm:chPref val="3"/>
        </dgm:presLayoutVars>
      </dgm:prSet>
      <dgm:spPr/>
    </dgm:pt>
    <dgm:pt modelId="{0AA5F1F7-E05A-4A68-B6C2-BDF1DEED9B3F}" type="pres">
      <dgm:prSet presAssocID="{0F887A77-C481-49A5-B201-9C72E33CC947}" presName="level2hierChild" presStyleCnt="0"/>
      <dgm:spPr/>
    </dgm:pt>
    <dgm:pt modelId="{98867628-9A31-43B3-AECE-CFD53375AE69}" type="pres">
      <dgm:prSet presAssocID="{4AE696E7-A516-4C5F-BB2F-114D657245B3}" presName="conn2-1" presStyleLbl="parChTrans1D2" presStyleIdx="0" presStyleCnt="2"/>
      <dgm:spPr/>
    </dgm:pt>
    <dgm:pt modelId="{46DDDA73-8A75-4E78-9E21-C759B19A8A0E}" type="pres">
      <dgm:prSet presAssocID="{4AE696E7-A516-4C5F-BB2F-114D657245B3}" presName="connTx" presStyleLbl="parChTrans1D2" presStyleIdx="0" presStyleCnt="2"/>
      <dgm:spPr/>
    </dgm:pt>
    <dgm:pt modelId="{63011FFE-F496-41B1-B32D-0A2421F8E7CB}" type="pres">
      <dgm:prSet presAssocID="{AB4E42F2-A345-46F2-9424-EB4BA75DED51}" presName="root2" presStyleCnt="0"/>
      <dgm:spPr/>
    </dgm:pt>
    <dgm:pt modelId="{66F7496D-484F-40AE-B646-23D53800A5E4}" type="pres">
      <dgm:prSet presAssocID="{AB4E42F2-A345-46F2-9424-EB4BA75DED51}" presName="LevelTwoTextNode" presStyleLbl="node2" presStyleIdx="0" presStyleCnt="2">
        <dgm:presLayoutVars>
          <dgm:chPref val="3"/>
        </dgm:presLayoutVars>
      </dgm:prSet>
      <dgm:spPr/>
    </dgm:pt>
    <dgm:pt modelId="{ED82CD59-BD6A-479B-8DF6-BE8400862426}" type="pres">
      <dgm:prSet presAssocID="{AB4E42F2-A345-46F2-9424-EB4BA75DED51}" presName="level3hierChild" presStyleCnt="0"/>
      <dgm:spPr/>
    </dgm:pt>
    <dgm:pt modelId="{07A43E62-0166-438E-BA87-5CFECD133983}" type="pres">
      <dgm:prSet presAssocID="{8CC2398A-9B74-4505-86D6-E9A7C3A82F3C}" presName="conn2-1" presStyleLbl="parChTrans1D3" presStyleIdx="0" presStyleCnt="3"/>
      <dgm:spPr/>
    </dgm:pt>
    <dgm:pt modelId="{5FFBE4C8-8AC9-4D90-AF8C-A85BCC21BBE9}" type="pres">
      <dgm:prSet presAssocID="{8CC2398A-9B74-4505-86D6-E9A7C3A82F3C}" presName="connTx" presStyleLbl="parChTrans1D3" presStyleIdx="0" presStyleCnt="3"/>
      <dgm:spPr/>
    </dgm:pt>
    <dgm:pt modelId="{CBDA03DB-44AA-46D5-A902-3FC4C1F51A35}" type="pres">
      <dgm:prSet presAssocID="{50526A9B-939C-49C4-AD8B-1DFF9E9834CD}" presName="root2" presStyleCnt="0"/>
      <dgm:spPr/>
    </dgm:pt>
    <dgm:pt modelId="{ECC441DC-0012-4BE6-88EC-3FF3A4015311}" type="pres">
      <dgm:prSet presAssocID="{50526A9B-939C-49C4-AD8B-1DFF9E9834CD}" presName="LevelTwoTextNode" presStyleLbl="node3" presStyleIdx="0" presStyleCnt="3">
        <dgm:presLayoutVars>
          <dgm:chPref val="3"/>
        </dgm:presLayoutVars>
      </dgm:prSet>
      <dgm:spPr/>
    </dgm:pt>
    <dgm:pt modelId="{32BCE17B-D610-4B30-9842-CEA9DBD11831}" type="pres">
      <dgm:prSet presAssocID="{50526A9B-939C-49C4-AD8B-1DFF9E9834CD}" presName="level3hierChild" presStyleCnt="0"/>
      <dgm:spPr/>
    </dgm:pt>
    <dgm:pt modelId="{860001EB-AE39-462E-81A2-78797C544B82}" type="pres">
      <dgm:prSet presAssocID="{174D7283-FB7F-4850-9E2E-0CD24E68614D}" presName="conn2-1" presStyleLbl="parChTrans1D3" presStyleIdx="1" presStyleCnt="3"/>
      <dgm:spPr/>
    </dgm:pt>
    <dgm:pt modelId="{BD4DCB12-CF47-4E46-BB6A-5CE7A193D0E6}" type="pres">
      <dgm:prSet presAssocID="{174D7283-FB7F-4850-9E2E-0CD24E68614D}" presName="connTx" presStyleLbl="parChTrans1D3" presStyleIdx="1" presStyleCnt="3"/>
      <dgm:spPr/>
    </dgm:pt>
    <dgm:pt modelId="{94295547-DC87-4926-BF1F-5E307772ECA4}" type="pres">
      <dgm:prSet presAssocID="{261A1A02-BF54-4210-BE50-EC02A5DAF573}" presName="root2" presStyleCnt="0"/>
      <dgm:spPr/>
    </dgm:pt>
    <dgm:pt modelId="{93E725FB-CDF8-4B00-9694-FB8D3D5784F8}" type="pres">
      <dgm:prSet presAssocID="{261A1A02-BF54-4210-BE50-EC02A5DAF573}" presName="LevelTwoTextNode" presStyleLbl="node3" presStyleIdx="1" presStyleCnt="3">
        <dgm:presLayoutVars>
          <dgm:chPref val="3"/>
        </dgm:presLayoutVars>
      </dgm:prSet>
      <dgm:spPr/>
    </dgm:pt>
    <dgm:pt modelId="{6D96B7C3-C5A6-4854-BAE7-E5AC8FCE7D20}" type="pres">
      <dgm:prSet presAssocID="{261A1A02-BF54-4210-BE50-EC02A5DAF573}" presName="level3hierChild" presStyleCnt="0"/>
      <dgm:spPr/>
    </dgm:pt>
    <dgm:pt modelId="{ECB469D9-230B-4FDD-9171-A0697C6ED25C}" type="pres">
      <dgm:prSet presAssocID="{1C7650D2-A0A5-41F4-8FCF-545773E88E83}" presName="conn2-1" presStyleLbl="parChTrans1D2" presStyleIdx="1" presStyleCnt="2"/>
      <dgm:spPr/>
    </dgm:pt>
    <dgm:pt modelId="{ABE1AE5C-01CC-4863-98AB-E33DB42415F9}" type="pres">
      <dgm:prSet presAssocID="{1C7650D2-A0A5-41F4-8FCF-545773E88E83}" presName="connTx" presStyleLbl="parChTrans1D2" presStyleIdx="1" presStyleCnt="2"/>
      <dgm:spPr/>
    </dgm:pt>
    <dgm:pt modelId="{B11CC25B-698E-4B42-AE28-159919E3E93F}" type="pres">
      <dgm:prSet presAssocID="{850EEF6D-5B55-4328-9865-B2DF6CD87F79}" presName="root2" presStyleCnt="0"/>
      <dgm:spPr/>
    </dgm:pt>
    <dgm:pt modelId="{FFB24BD3-BCC7-4E57-BF41-855FE204EFFD}" type="pres">
      <dgm:prSet presAssocID="{850EEF6D-5B55-4328-9865-B2DF6CD87F79}" presName="LevelTwoTextNode" presStyleLbl="node2" presStyleIdx="1" presStyleCnt="2">
        <dgm:presLayoutVars>
          <dgm:chPref val="3"/>
        </dgm:presLayoutVars>
      </dgm:prSet>
      <dgm:spPr/>
    </dgm:pt>
    <dgm:pt modelId="{6C4E2388-266B-4BF4-9785-AC2D2BE8B199}" type="pres">
      <dgm:prSet presAssocID="{850EEF6D-5B55-4328-9865-B2DF6CD87F79}" presName="level3hierChild" presStyleCnt="0"/>
      <dgm:spPr/>
    </dgm:pt>
    <dgm:pt modelId="{F90E5251-5042-4EC4-9BF1-F7F5D0880ABA}" type="pres">
      <dgm:prSet presAssocID="{3B3EE7EC-C4BE-44B4-8636-5AB58B9121F3}" presName="conn2-1" presStyleLbl="parChTrans1D3" presStyleIdx="2" presStyleCnt="3"/>
      <dgm:spPr/>
    </dgm:pt>
    <dgm:pt modelId="{BEC89A08-CF71-439F-B055-E5E87D32ED49}" type="pres">
      <dgm:prSet presAssocID="{3B3EE7EC-C4BE-44B4-8636-5AB58B9121F3}" presName="connTx" presStyleLbl="parChTrans1D3" presStyleIdx="2" presStyleCnt="3"/>
      <dgm:spPr/>
    </dgm:pt>
    <dgm:pt modelId="{AB78C6AF-EE6C-4E29-B5B6-47519604E065}" type="pres">
      <dgm:prSet presAssocID="{CF461965-CBD6-420E-B49A-60DB0859E6C5}" presName="root2" presStyleCnt="0"/>
      <dgm:spPr/>
    </dgm:pt>
    <dgm:pt modelId="{CBB33DDD-9C3A-478A-8774-904C363A1AC7}" type="pres">
      <dgm:prSet presAssocID="{CF461965-CBD6-420E-B49A-60DB0859E6C5}" presName="LevelTwoTextNode" presStyleLbl="node3" presStyleIdx="2" presStyleCnt="3">
        <dgm:presLayoutVars>
          <dgm:chPref val="3"/>
        </dgm:presLayoutVars>
      </dgm:prSet>
      <dgm:spPr/>
    </dgm:pt>
    <dgm:pt modelId="{9749D3CA-8BAF-4A71-9C4D-9F3C308E938F}" type="pres">
      <dgm:prSet presAssocID="{CF461965-CBD6-420E-B49A-60DB0859E6C5}" presName="level3hierChild" presStyleCnt="0"/>
      <dgm:spPr/>
    </dgm:pt>
  </dgm:ptLst>
  <dgm:cxnLst>
    <dgm:cxn modelId="{28987420-F52D-435F-86B2-F711013843FE}" type="presOf" srcId="{4AE696E7-A516-4C5F-BB2F-114D657245B3}" destId="{46DDDA73-8A75-4E78-9E21-C759B19A8A0E}" srcOrd="1" destOrd="0" presId="urn:microsoft.com/office/officeart/2005/8/layout/hierarchy2"/>
    <dgm:cxn modelId="{9E884E33-D1F2-4F79-BAAE-E2389ADFFC91}" type="presOf" srcId="{850EEF6D-5B55-4328-9865-B2DF6CD87F79}" destId="{FFB24BD3-BCC7-4E57-BF41-855FE204EFFD}" srcOrd="0" destOrd="0" presId="urn:microsoft.com/office/officeart/2005/8/layout/hierarchy2"/>
    <dgm:cxn modelId="{6AD74238-84F1-415B-B149-A7B7E5E4EFA3}" srcId="{0F887A77-C481-49A5-B201-9C72E33CC947}" destId="{AB4E42F2-A345-46F2-9424-EB4BA75DED51}" srcOrd="0" destOrd="0" parTransId="{4AE696E7-A516-4C5F-BB2F-114D657245B3}" sibTransId="{EBD03FCF-68AA-44AF-B155-CA152BE62CF2}"/>
    <dgm:cxn modelId="{B0BDF95B-7E8F-469F-A9DA-F25D713D2799}" type="presOf" srcId="{261A1A02-BF54-4210-BE50-EC02A5DAF573}" destId="{93E725FB-CDF8-4B00-9694-FB8D3D5784F8}" srcOrd="0" destOrd="0" presId="urn:microsoft.com/office/officeart/2005/8/layout/hierarchy2"/>
    <dgm:cxn modelId="{EF275165-1F65-4389-BFCD-838A54418DFD}" type="presOf" srcId="{8CC2398A-9B74-4505-86D6-E9A7C3A82F3C}" destId="{5FFBE4C8-8AC9-4D90-AF8C-A85BCC21BBE9}" srcOrd="1" destOrd="0" presId="urn:microsoft.com/office/officeart/2005/8/layout/hierarchy2"/>
    <dgm:cxn modelId="{E7A73447-7A61-42DE-92D1-C2257C7AC652}" type="presOf" srcId="{CF461965-CBD6-420E-B49A-60DB0859E6C5}" destId="{CBB33DDD-9C3A-478A-8774-904C363A1AC7}" srcOrd="0" destOrd="0" presId="urn:microsoft.com/office/officeart/2005/8/layout/hierarchy2"/>
    <dgm:cxn modelId="{1063AA77-F482-4AFB-BFE3-AF5C7F08BEAC}" srcId="{850EEF6D-5B55-4328-9865-B2DF6CD87F79}" destId="{CF461965-CBD6-420E-B49A-60DB0859E6C5}" srcOrd="0" destOrd="0" parTransId="{3B3EE7EC-C4BE-44B4-8636-5AB58B9121F3}" sibTransId="{7F6F8490-BB1D-4DA0-A849-840F43AF6834}"/>
    <dgm:cxn modelId="{2F0F1488-0AD5-491D-A053-53CEBFF48AC0}" type="presOf" srcId="{3B3EE7EC-C4BE-44B4-8636-5AB58B9121F3}" destId="{F90E5251-5042-4EC4-9BF1-F7F5D0880ABA}" srcOrd="0" destOrd="0" presId="urn:microsoft.com/office/officeart/2005/8/layout/hierarchy2"/>
    <dgm:cxn modelId="{9A42BB8E-15CF-4220-9A4A-40F4FE77AC42}" srcId="{AB4E42F2-A345-46F2-9424-EB4BA75DED51}" destId="{50526A9B-939C-49C4-AD8B-1DFF9E9834CD}" srcOrd="0" destOrd="0" parTransId="{8CC2398A-9B74-4505-86D6-E9A7C3A82F3C}" sibTransId="{3344E8F5-5A42-419A-9938-CD188964F095}"/>
    <dgm:cxn modelId="{FF526392-3816-49F8-BE7A-E04E698F9F3C}" type="presOf" srcId="{4AE696E7-A516-4C5F-BB2F-114D657245B3}" destId="{98867628-9A31-43B3-AECE-CFD53375AE69}" srcOrd="0" destOrd="0" presId="urn:microsoft.com/office/officeart/2005/8/layout/hierarchy2"/>
    <dgm:cxn modelId="{C8BD5DA5-15B2-4DB3-8E7E-A5C207CA0F76}" type="presOf" srcId="{1C7650D2-A0A5-41F4-8FCF-545773E88E83}" destId="{ABE1AE5C-01CC-4863-98AB-E33DB42415F9}" srcOrd="1" destOrd="0" presId="urn:microsoft.com/office/officeart/2005/8/layout/hierarchy2"/>
    <dgm:cxn modelId="{4B1D2AA8-120C-40B8-9786-051DADEC42D3}" type="presOf" srcId="{A610B367-69D5-45BF-9413-F7AF962081CB}" destId="{8160E9E7-86DA-453C-B0FD-E7BC90518007}" srcOrd="0" destOrd="0" presId="urn:microsoft.com/office/officeart/2005/8/layout/hierarchy2"/>
    <dgm:cxn modelId="{01F005B0-C0A9-409B-9D0A-10D977889362}" type="presOf" srcId="{0F887A77-C481-49A5-B201-9C72E33CC947}" destId="{09F7534B-1118-4E5F-BB2D-03A3A0A70B3A}" srcOrd="0" destOrd="0" presId="urn:microsoft.com/office/officeart/2005/8/layout/hierarchy2"/>
    <dgm:cxn modelId="{7859B7B0-F1E0-4503-8A67-21154A63CE50}" srcId="{A610B367-69D5-45BF-9413-F7AF962081CB}" destId="{0F887A77-C481-49A5-B201-9C72E33CC947}" srcOrd="0" destOrd="0" parTransId="{60DF7E94-86A0-4BE1-9587-A811C6E259F8}" sibTransId="{22986301-042B-4CDC-8B31-F204E3C8FAA1}"/>
    <dgm:cxn modelId="{61F328B8-18D5-4F24-AB32-5089F5A8E487}" type="presOf" srcId="{AB4E42F2-A345-46F2-9424-EB4BA75DED51}" destId="{66F7496D-484F-40AE-B646-23D53800A5E4}" srcOrd="0" destOrd="0" presId="urn:microsoft.com/office/officeart/2005/8/layout/hierarchy2"/>
    <dgm:cxn modelId="{319044C7-C2B9-4B7E-A046-FE8393780679}" type="presOf" srcId="{50526A9B-939C-49C4-AD8B-1DFF9E9834CD}" destId="{ECC441DC-0012-4BE6-88EC-3FF3A4015311}" srcOrd="0" destOrd="0" presId="urn:microsoft.com/office/officeart/2005/8/layout/hierarchy2"/>
    <dgm:cxn modelId="{66D642D4-8AE3-4C0C-A90B-466A51E8E74F}" type="presOf" srcId="{174D7283-FB7F-4850-9E2E-0CD24E68614D}" destId="{860001EB-AE39-462E-81A2-78797C544B82}" srcOrd="0" destOrd="0" presId="urn:microsoft.com/office/officeart/2005/8/layout/hierarchy2"/>
    <dgm:cxn modelId="{29D761D5-8491-4F0D-B299-92DD9A3109F1}" type="presOf" srcId="{174D7283-FB7F-4850-9E2E-0CD24E68614D}" destId="{BD4DCB12-CF47-4E46-BB6A-5CE7A193D0E6}" srcOrd="1" destOrd="0" presId="urn:microsoft.com/office/officeart/2005/8/layout/hierarchy2"/>
    <dgm:cxn modelId="{6D92F8E1-4597-4F9E-9410-BABF3287487A}" type="presOf" srcId="{3B3EE7EC-C4BE-44B4-8636-5AB58B9121F3}" destId="{BEC89A08-CF71-439F-B055-E5E87D32ED49}" srcOrd="1" destOrd="0" presId="urn:microsoft.com/office/officeart/2005/8/layout/hierarchy2"/>
    <dgm:cxn modelId="{BF1E87E2-693C-4B95-AD0F-6DF4BA952B74}" type="presOf" srcId="{1C7650D2-A0A5-41F4-8FCF-545773E88E83}" destId="{ECB469D9-230B-4FDD-9171-A0697C6ED25C}" srcOrd="0" destOrd="0" presId="urn:microsoft.com/office/officeart/2005/8/layout/hierarchy2"/>
    <dgm:cxn modelId="{D53318EC-4C79-4DAD-BB3B-B13FC7B81F96}" srcId="{0F887A77-C481-49A5-B201-9C72E33CC947}" destId="{850EEF6D-5B55-4328-9865-B2DF6CD87F79}" srcOrd="1" destOrd="0" parTransId="{1C7650D2-A0A5-41F4-8FCF-545773E88E83}" sibTransId="{72F90505-00F5-47AB-9E27-B8F9B0B8BA21}"/>
    <dgm:cxn modelId="{FEC880F6-7AA7-43EF-9A3B-C594BA4C6F5C}" type="presOf" srcId="{8CC2398A-9B74-4505-86D6-E9A7C3A82F3C}" destId="{07A43E62-0166-438E-BA87-5CFECD133983}" srcOrd="0" destOrd="0" presId="urn:microsoft.com/office/officeart/2005/8/layout/hierarchy2"/>
    <dgm:cxn modelId="{9B0530FB-829B-4CC6-B364-27758CCEC301}" srcId="{AB4E42F2-A345-46F2-9424-EB4BA75DED51}" destId="{261A1A02-BF54-4210-BE50-EC02A5DAF573}" srcOrd="1" destOrd="0" parTransId="{174D7283-FB7F-4850-9E2E-0CD24E68614D}" sibTransId="{9EB45E10-023E-461C-82F7-198B7AB1F1C5}"/>
    <dgm:cxn modelId="{FA8711F4-A132-4FBA-8179-13B5D8733BE5}" type="presParOf" srcId="{8160E9E7-86DA-453C-B0FD-E7BC90518007}" destId="{D80F177C-42E7-4816-8D3A-8070BD2B5975}" srcOrd="0" destOrd="0" presId="urn:microsoft.com/office/officeart/2005/8/layout/hierarchy2"/>
    <dgm:cxn modelId="{17DFEE07-A363-4FB7-A377-5C3524BF7FB3}" type="presParOf" srcId="{D80F177C-42E7-4816-8D3A-8070BD2B5975}" destId="{09F7534B-1118-4E5F-BB2D-03A3A0A70B3A}" srcOrd="0" destOrd="0" presId="urn:microsoft.com/office/officeart/2005/8/layout/hierarchy2"/>
    <dgm:cxn modelId="{B3A0CFF4-43D2-4575-9936-151EA57FC064}" type="presParOf" srcId="{D80F177C-42E7-4816-8D3A-8070BD2B5975}" destId="{0AA5F1F7-E05A-4A68-B6C2-BDF1DEED9B3F}" srcOrd="1" destOrd="0" presId="urn:microsoft.com/office/officeart/2005/8/layout/hierarchy2"/>
    <dgm:cxn modelId="{F765E999-C142-49AE-B8BE-3C08C98EF892}" type="presParOf" srcId="{0AA5F1F7-E05A-4A68-B6C2-BDF1DEED9B3F}" destId="{98867628-9A31-43B3-AECE-CFD53375AE69}" srcOrd="0" destOrd="0" presId="urn:microsoft.com/office/officeart/2005/8/layout/hierarchy2"/>
    <dgm:cxn modelId="{8ACC40CB-E3DE-4315-8F27-D40CCB16B21C}" type="presParOf" srcId="{98867628-9A31-43B3-AECE-CFD53375AE69}" destId="{46DDDA73-8A75-4E78-9E21-C759B19A8A0E}" srcOrd="0" destOrd="0" presId="urn:microsoft.com/office/officeart/2005/8/layout/hierarchy2"/>
    <dgm:cxn modelId="{150A3E2F-2DD4-4E62-ADAF-9202924D5159}" type="presParOf" srcId="{0AA5F1F7-E05A-4A68-B6C2-BDF1DEED9B3F}" destId="{63011FFE-F496-41B1-B32D-0A2421F8E7CB}" srcOrd="1" destOrd="0" presId="urn:microsoft.com/office/officeart/2005/8/layout/hierarchy2"/>
    <dgm:cxn modelId="{0FF42EEE-076E-4D3E-877D-F03A5A39FFB4}" type="presParOf" srcId="{63011FFE-F496-41B1-B32D-0A2421F8E7CB}" destId="{66F7496D-484F-40AE-B646-23D53800A5E4}" srcOrd="0" destOrd="0" presId="urn:microsoft.com/office/officeart/2005/8/layout/hierarchy2"/>
    <dgm:cxn modelId="{FF65AC43-A0CB-4D4A-9180-10C3F5E653BF}" type="presParOf" srcId="{63011FFE-F496-41B1-B32D-0A2421F8E7CB}" destId="{ED82CD59-BD6A-479B-8DF6-BE8400862426}" srcOrd="1" destOrd="0" presId="urn:microsoft.com/office/officeart/2005/8/layout/hierarchy2"/>
    <dgm:cxn modelId="{AAC91FB2-DC8D-44CB-B0F2-D2AC61FE87D1}" type="presParOf" srcId="{ED82CD59-BD6A-479B-8DF6-BE8400862426}" destId="{07A43E62-0166-438E-BA87-5CFECD133983}" srcOrd="0" destOrd="0" presId="urn:microsoft.com/office/officeart/2005/8/layout/hierarchy2"/>
    <dgm:cxn modelId="{47F16C95-FC35-4041-9AC9-0DC72BC6D0BC}" type="presParOf" srcId="{07A43E62-0166-438E-BA87-5CFECD133983}" destId="{5FFBE4C8-8AC9-4D90-AF8C-A85BCC21BBE9}" srcOrd="0" destOrd="0" presId="urn:microsoft.com/office/officeart/2005/8/layout/hierarchy2"/>
    <dgm:cxn modelId="{56425BF4-D27A-4AD1-8B43-622D0FFE1A6D}" type="presParOf" srcId="{ED82CD59-BD6A-479B-8DF6-BE8400862426}" destId="{CBDA03DB-44AA-46D5-A902-3FC4C1F51A35}" srcOrd="1" destOrd="0" presId="urn:microsoft.com/office/officeart/2005/8/layout/hierarchy2"/>
    <dgm:cxn modelId="{DD69AD2B-F8CE-4ECD-9272-F717CF2B0390}" type="presParOf" srcId="{CBDA03DB-44AA-46D5-A902-3FC4C1F51A35}" destId="{ECC441DC-0012-4BE6-88EC-3FF3A4015311}" srcOrd="0" destOrd="0" presId="urn:microsoft.com/office/officeart/2005/8/layout/hierarchy2"/>
    <dgm:cxn modelId="{3F546D63-C8E8-4003-992B-39565C1A3EAC}" type="presParOf" srcId="{CBDA03DB-44AA-46D5-A902-3FC4C1F51A35}" destId="{32BCE17B-D610-4B30-9842-CEA9DBD11831}" srcOrd="1" destOrd="0" presId="urn:microsoft.com/office/officeart/2005/8/layout/hierarchy2"/>
    <dgm:cxn modelId="{166DD91E-C64C-412B-B096-321C8D3D6779}" type="presParOf" srcId="{ED82CD59-BD6A-479B-8DF6-BE8400862426}" destId="{860001EB-AE39-462E-81A2-78797C544B82}" srcOrd="2" destOrd="0" presId="urn:microsoft.com/office/officeart/2005/8/layout/hierarchy2"/>
    <dgm:cxn modelId="{5563111B-9D49-48DF-8FA8-4F55993CEB21}" type="presParOf" srcId="{860001EB-AE39-462E-81A2-78797C544B82}" destId="{BD4DCB12-CF47-4E46-BB6A-5CE7A193D0E6}" srcOrd="0" destOrd="0" presId="urn:microsoft.com/office/officeart/2005/8/layout/hierarchy2"/>
    <dgm:cxn modelId="{F099BB18-91BA-4803-9693-3DB28D684709}" type="presParOf" srcId="{ED82CD59-BD6A-479B-8DF6-BE8400862426}" destId="{94295547-DC87-4926-BF1F-5E307772ECA4}" srcOrd="3" destOrd="0" presId="urn:microsoft.com/office/officeart/2005/8/layout/hierarchy2"/>
    <dgm:cxn modelId="{74B16E83-61DA-48C5-8680-07C491573B1F}" type="presParOf" srcId="{94295547-DC87-4926-BF1F-5E307772ECA4}" destId="{93E725FB-CDF8-4B00-9694-FB8D3D5784F8}" srcOrd="0" destOrd="0" presId="urn:microsoft.com/office/officeart/2005/8/layout/hierarchy2"/>
    <dgm:cxn modelId="{0E39E2C8-E29A-4B36-A65B-4B43374CB5C9}" type="presParOf" srcId="{94295547-DC87-4926-BF1F-5E307772ECA4}" destId="{6D96B7C3-C5A6-4854-BAE7-E5AC8FCE7D20}" srcOrd="1" destOrd="0" presId="urn:microsoft.com/office/officeart/2005/8/layout/hierarchy2"/>
    <dgm:cxn modelId="{093F9D2E-E9F5-4FD9-B202-98467A4A07AF}" type="presParOf" srcId="{0AA5F1F7-E05A-4A68-B6C2-BDF1DEED9B3F}" destId="{ECB469D9-230B-4FDD-9171-A0697C6ED25C}" srcOrd="2" destOrd="0" presId="urn:microsoft.com/office/officeart/2005/8/layout/hierarchy2"/>
    <dgm:cxn modelId="{9D189991-19AB-48F0-BE90-02435A8F9A63}" type="presParOf" srcId="{ECB469D9-230B-4FDD-9171-A0697C6ED25C}" destId="{ABE1AE5C-01CC-4863-98AB-E33DB42415F9}" srcOrd="0" destOrd="0" presId="urn:microsoft.com/office/officeart/2005/8/layout/hierarchy2"/>
    <dgm:cxn modelId="{90B8F1C9-752E-46B3-97BE-ACAB1D91CFDA}" type="presParOf" srcId="{0AA5F1F7-E05A-4A68-B6C2-BDF1DEED9B3F}" destId="{B11CC25B-698E-4B42-AE28-159919E3E93F}" srcOrd="3" destOrd="0" presId="urn:microsoft.com/office/officeart/2005/8/layout/hierarchy2"/>
    <dgm:cxn modelId="{06D618C4-8651-45AA-8464-CA66DA3D4443}" type="presParOf" srcId="{B11CC25B-698E-4B42-AE28-159919E3E93F}" destId="{FFB24BD3-BCC7-4E57-BF41-855FE204EFFD}" srcOrd="0" destOrd="0" presId="urn:microsoft.com/office/officeart/2005/8/layout/hierarchy2"/>
    <dgm:cxn modelId="{A50F6615-AE4A-4C2D-8D02-811D00523FF9}" type="presParOf" srcId="{B11CC25B-698E-4B42-AE28-159919E3E93F}" destId="{6C4E2388-266B-4BF4-9785-AC2D2BE8B199}" srcOrd="1" destOrd="0" presId="urn:microsoft.com/office/officeart/2005/8/layout/hierarchy2"/>
    <dgm:cxn modelId="{33A93133-52EA-4CF7-848F-BC28720C8C5F}" type="presParOf" srcId="{6C4E2388-266B-4BF4-9785-AC2D2BE8B199}" destId="{F90E5251-5042-4EC4-9BF1-F7F5D0880ABA}" srcOrd="0" destOrd="0" presId="urn:microsoft.com/office/officeart/2005/8/layout/hierarchy2"/>
    <dgm:cxn modelId="{E8F947EF-7B6D-483F-8284-DB7091E64683}" type="presParOf" srcId="{F90E5251-5042-4EC4-9BF1-F7F5D0880ABA}" destId="{BEC89A08-CF71-439F-B055-E5E87D32ED49}" srcOrd="0" destOrd="0" presId="urn:microsoft.com/office/officeart/2005/8/layout/hierarchy2"/>
    <dgm:cxn modelId="{6A093F23-BE77-4141-A065-F07E4FC0A6DD}" type="presParOf" srcId="{6C4E2388-266B-4BF4-9785-AC2D2BE8B199}" destId="{AB78C6AF-EE6C-4E29-B5B6-47519604E065}" srcOrd="1" destOrd="0" presId="urn:microsoft.com/office/officeart/2005/8/layout/hierarchy2"/>
    <dgm:cxn modelId="{7EEE5C53-025B-445C-A12B-448E3AC254EE}" type="presParOf" srcId="{AB78C6AF-EE6C-4E29-B5B6-47519604E065}" destId="{CBB33DDD-9C3A-478A-8774-904C363A1AC7}" srcOrd="0" destOrd="0" presId="urn:microsoft.com/office/officeart/2005/8/layout/hierarchy2"/>
    <dgm:cxn modelId="{FEE55A42-5DD3-4A43-A427-6EBF41C007AA}" type="presParOf" srcId="{AB78C6AF-EE6C-4E29-B5B6-47519604E065}" destId="{9749D3CA-8BAF-4A71-9C4D-9F3C308E938F}"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7534B-1118-4E5F-BB2D-03A3A0A70B3A}">
      <dsp:nvSpPr>
        <dsp:cNvPr id="0" name=""/>
        <dsp:cNvSpPr/>
      </dsp:nvSpPr>
      <dsp:spPr>
        <a:xfrm>
          <a:off x="946" y="1520790"/>
          <a:ext cx="1313350" cy="65667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LYDA </a:t>
          </a:r>
        </a:p>
        <a:p>
          <a:pPr marL="0" lvl="0" indent="0" algn="ctr" defTabSz="533400">
            <a:lnSpc>
              <a:spcPct val="90000"/>
            </a:lnSpc>
            <a:spcBef>
              <a:spcPct val="0"/>
            </a:spcBef>
            <a:spcAft>
              <a:spcPct val="35000"/>
            </a:spcAft>
            <a:buNone/>
          </a:pPr>
          <a:r>
            <a:rPr lang="en-GB" sz="1200" i="1" kern="1200">
              <a:latin typeface="Arial" panose="020B0604020202020204" pitchFamily="34" charset="0"/>
              <a:cs typeface="Arial" panose="020B0604020202020204" pitchFamily="34" charset="0"/>
            </a:rPr>
            <a:t>General Manager</a:t>
          </a:r>
        </a:p>
      </dsp:txBody>
      <dsp:txXfrm>
        <a:off x="20179" y="1540023"/>
        <a:ext cx="1274884" cy="618209"/>
      </dsp:txXfrm>
    </dsp:sp>
    <dsp:sp modelId="{98867628-9A31-43B3-AECE-CFD53375AE69}">
      <dsp:nvSpPr>
        <dsp:cNvPr id="0" name=""/>
        <dsp:cNvSpPr/>
      </dsp:nvSpPr>
      <dsp:spPr>
        <a:xfrm rot="18770822">
          <a:off x="1190712" y="1548139"/>
          <a:ext cx="772509" cy="35595"/>
        </a:xfrm>
        <a:custGeom>
          <a:avLst/>
          <a:gdLst/>
          <a:ahLst/>
          <a:cxnLst/>
          <a:rect l="0" t="0" r="0" b="0"/>
          <a:pathLst>
            <a:path>
              <a:moveTo>
                <a:pt x="0" y="17797"/>
              </a:moveTo>
              <a:lnTo>
                <a:pt x="772509" y="1779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57654" y="1546624"/>
        <a:ext cx="38625" cy="38625"/>
      </dsp:txXfrm>
    </dsp:sp>
    <dsp:sp modelId="{66F7496D-484F-40AE-B646-23D53800A5E4}">
      <dsp:nvSpPr>
        <dsp:cNvPr id="0" name=""/>
        <dsp:cNvSpPr/>
      </dsp:nvSpPr>
      <dsp:spPr>
        <a:xfrm>
          <a:off x="1839636" y="954408"/>
          <a:ext cx="1313350" cy="65667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George</a:t>
          </a:r>
        </a:p>
        <a:p>
          <a:pPr marL="0" lvl="0" indent="0" algn="ctr" defTabSz="533400">
            <a:lnSpc>
              <a:spcPct val="90000"/>
            </a:lnSpc>
            <a:spcBef>
              <a:spcPct val="0"/>
            </a:spcBef>
            <a:spcAft>
              <a:spcPct val="35000"/>
            </a:spcAft>
            <a:buNone/>
          </a:pPr>
          <a:r>
            <a:rPr lang="en-GB" sz="1200" i="1" kern="1200">
              <a:latin typeface="Arial" panose="020B0604020202020204" pitchFamily="34" charset="0"/>
              <a:cs typeface="Arial" panose="020B0604020202020204" pitchFamily="34" charset="0"/>
            </a:rPr>
            <a:t>Marketing</a:t>
          </a:r>
        </a:p>
      </dsp:txBody>
      <dsp:txXfrm>
        <a:off x="1858869" y="973641"/>
        <a:ext cx="1274884" cy="618209"/>
      </dsp:txXfrm>
    </dsp:sp>
    <dsp:sp modelId="{07A43E62-0166-438E-BA87-5CFECD133983}">
      <dsp:nvSpPr>
        <dsp:cNvPr id="0" name=""/>
        <dsp:cNvSpPr/>
      </dsp:nvSpPr>
      <dsp:spPr>
        <a:xfrm rot="19457599">
          <a:off x="3092177" y="1076153"/>
          <a:ext cx="646958" cy="35595"/>
        </a:xfrm>
        <a:custGeom>
          <a:avLst/>
          <a:gdLst/>
          <a:ahLst/>
          <a:cxnLst/>
          <a:rect l="0" t="0" r="0" b="0"/>
          <a:pathLst>
            <a:path>
              <a:moveTo>
                <a:pt x="0" y="17797"/>
              </a:moveTo>
              <a:lnTo>
                <a:pt x="646958" y="1779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9483" y="1077777"/>
        <a:ext cx="32347" cy="32347"/>
      </dsp:txXfrm>
    </dsp:sp>
    <dsp:sp modelId="{ECC441DC-0012-4BE6-88EC-3FF3A4015311}">
      <dsp:nvSpPr>
        <dsp:cNvPr id="0" name=""/>
        <dsp:cNvSpPr/>
      </dsp:nvSpPr>
      <dsp:spPr>
        <a:xfrm>
          <a:off x="3678327" y="576820"/>
          <a:ext cx="1313350" cy="65667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Paola</a:t>
          </a:r>
        </a:p>
        <a:p>
          <a:pPr marL="0" lvl="0" indent="0" algn="ctr" defTabSz="533400">
            <a:lnSpc>
              <a:spcPct val="90000"/>
            </a:lnSpc>
            <a:spcBef>
              <a:spcPct val="0"/>
            </a:spcBef>
            <a:spcAft>
              <a:spcPct val="35000"/>
            </a:spcAft>
            <a:buNone/>
          </a:pPr>
          <a:r>
            <a:rPr lang="en-GB" sz="1200" b="0" i="1" kern="1200">
              <a:latin typeface="Arial" panose="020B0604020202020204" pitchFamily="34" charset="0"/>
              <a:cs typeface="Arial" panose="020B0604020202020204" pitchFamily="34" charset="0"/>
            </a:rPr>
            <a:t>Barista</a:t>
          </a:r>
        </a:p>
      </dsp:txBody>
      <dsp:txXfrm>
        <a:off x="3697560" y="596053"/>
        <a:ext cx="1274884" cy="618209"/>
      </dsp:txXfrm>
    </dsp:sp>
    <dsp:sp modelId="{860001EB-AE39-462E-81A2-78797C544B82}">
      <dsp:nvSpPr>
        <dsp:cNvPr id="0" name=""/>
        <dsp:cNvSpPr/>
      </dsp:nvSpPr>
      <dsp:spPr>
        <a:xfrm rot="2142401">
          <a:off x="3092177" y="1453742"/>
          <a:ext cx="646958" cy="35595"/>
        </a:xfrm>
        <a:custGeom>
          <a:avLst/>
          <a:gdLst/>
          <a:ahLst/>
          <a:cxnLst/>
          <a:rect l="0" t="0" r="0" b="0"/>
          <a:pathLst>
            <a:path>
              <a:moveTo>
                <a:pt x="0" y="17797"/>
              </a:moveTo>
              <a:lnTo>
                <a:pt x="646958" y="1779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9483" y="1455365"/>
        <a:ext cx="32347" cy="32347"/>
      </dsp:txXfrm>
    </dsp:sp>
    <dsp:sp modelId="{93E725FB-CDF8-4B00-9694-FB8D3D5784F8}">
      <dsp:nvSpPr>
        <dsp:cNvPr id="0" name=""/>
        <dsp:cNvSpPr/>
      </dsp:nvSpPr>
      <dsp:spPr>
        <a:xfrm>
          <a:off x="3678327" y="1331996"/>
          <a:ext cx="1313350" cy="65667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Edith</a:t>
          </a:r>
        </a:p>
        <a:p>
          <a:pPr marL="0" lvl="0" indent="0" algn="ctr" defTabSz="533400">
            <a:lnSpc>
              <a:spcPct val="90000"/>
            </a:lnSpc>
            <a:spcBef>
              <a:spcPct val="0"/>
            </a:spcBef>
            <a:spcAft>
              <a:spcPct val="35000"/>
            </a:spcAft>
            <a:buNone/>
          </a:pPr>
          <a:r>
            <a:rPr lang="en-GB" sz="1200" i="1" kern="1200">
              <a:latin typeface="Arial" panose="020B0604020202020204" pitchFamily="34" charset="0"/>
              <a:cs typeface="Arial" panose="020B0604020202020204" pitchFamily="34" charset="0"/>
            </a:rPr>
            <a:t>Bar Back</a:t>
          </a:r>
        </a:p>
      </dsp:txBody>
      <dsp:txXfrm>
        <a:off x="3697560" y="1351229"/>
        <a:ext cx="1274884" cy="618209"/>
      </dsp:txXfrm>
    </dsp:sp>
    <dsp:sp modelId="{ECB469D9-230B-4FDD-9171-A0697C6ED25C}">
      <dsp:nvSpPr>
        <dsp:cNvPr id="0" name=""/>
        <dsp:cNvSpPr/>
      </dsp:nvSpPr>
      <dsp:spPr>
        <a:xfrm rot="2829178">
          <a:off x="1190712" y="2114521"/>
          <a:ext cx="772509" cy="35595"/>
        </a:xfrm>
        <a:custGeom>
          <a:avLst/>
          <a:gdLst/>
          <a:ahLst/>
          <a:cxnLst/>
          <a:rect l="0" t="0" r="0" b="0"/>
          <a:pathLst>
            <a:path>
              <a:moveTo>
                <a:pt x="0" y="17797"/>
              </a:moveTo>
              <a:lnTo>
                <a:pt x="772509" y="1779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57654" y="2113006"/>
        <a:ext cx="38625" cy="38625"/>
      </dsp:txXfrm>
    </dsp:sp>
    <dsp:sp modelId="{FFB24BD3-BCC7-4E57-BF41-855FE204EFFD}">
      <dsp:nvSpPr>
        <dsp:cNvPr id="0" name=""/>
        <dsp:cNvSpPr/>
      </dsp:nvSpPr>
      <dsp:spPr>
        <a:xfrm>
          <a:off x="1839636" y="2087172"/>
          <a:ext cx="1313350" cy="65667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Caroline</a:t>
          </a:r>
        </a:p>
        <a:p>
          <a:pPr marL="0" lvl="0" indent="0" algn="ctr" defTabSz="533400">
            <a:lnSpc>
              <a:spcPct val="90000"/>
            </a:lnSpc>
            <a:spcBef>
              <a:spcPct val="0"/>
            </a:spcBef>
            <a:spcAft>
              <a:spcPct val="35000"/>
            </a:spcAft>
            <a:buNone/>
          </a:pPr>
          <a:r>
            <a:rPr lang="en-GB" sz="1200" b="0" i="1" kern="1200">
              <a:latin typeface="Arial" panose="020B0604020202020204" pitchFamily="34" charset="0"/>
              <a:cs typeface="Arial" panose="020B0604020202020204" pitchFamily="34" charset="0"/>
            </a:rPr>
            <a:t>Supervisor</a:t>
          </a:r>
        </a:p>
      </dsp:txBody>
      <dsp:txXfrm>
        <a:off x="1858869" y="2106405"/>
        <a:ext cx="1274884" cy="618209"/>
      </dsp:txXfrm>
    </dsp:sp>
    <dsp:sp modelId="{F90E5251-5042-4EC4-9BF1-F7F5D0880ABA}">
      <dsp:nvSpPr>
        <dsp:cNvPr id="0" name=""/>
        <dsp:cNvSpPr/>
      </dsp:nvSpPr>
      <dsp:spPr>
        <a:xfrm>
          <a:off x="3152987" y="2397712"/>
          <a:ext cx="525340" cy="35595"/>
        </a:xfrm>
        <a:custGeom>
          <a:avLst/>
          <a:gdLst/>
          <a:ahLst/>
          <a:cxnLst/>
          <a:rect l="0" t="0" r="0" b="0"/>
          <a:pathLst>
            <a:path>
              <a:moveTo>
                <a:pt x="0" y="17797"/>
              </a:moveTo>
              <a:lnTo>
                <a:pt x="525340" y="1779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02523" y="2402376"/>
        <a:ext cx="26267" cy="26267"/>
      </dsp:txXfrm>
    </dsp:sp>
    <dsp:sp modelId="{CBB33DDD-9C3A-478A-8774-904C363A1AC7}">
      <dsp:nvSpPr>
        <dsp:cNvPr id="0" name=""/>
        <dsp:cNvSpPr/>
      </dsp:nvSpPr>
      <dsp:spPr>
        <a:xfrm>
          <a:off x="3678327" y="2087172"/>
          <a:ext cx="1313350" cy="65667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en-GB" sz="1200" b="1"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Enrique</a:t>
          </a: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Cashier</a:t>
          </a:r>
        </a:p>
      </dsp:txBody>
      <dsp:txXfrm>
        <a:off x="3697560" y="2106405"/>
        <a:ext cx="1274884" cy="6182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19E8F-ABA2-4D3E-8FB0-B0CBFDEC3428}"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15AF93-D2FA-4209-9DD3-AEB6C74FE09A}" type="slidenum">
              <a:rPr lang="en-GB" smtClean="0"/>
              <a:t>‹#›</a:t>
            </a:fld>
            <a:endParaRPr lang="en-GB"/>
          </a:p>
        </p:txBody>
      </p:sp>
    </p:spTree>
    <p:extLst>
      <p:ext uri="{BB962C8B-B14F-4D97-AF65-F5344CB8AC3E}">
        <p14:creationId xmlns:p14="http://schemas.microsoft.com/office/powerpoint/2010/main" val="3142494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2</a:t>
            </a:fld>
            <a:endParaRPr lang="en-GB"/>
          </a:p>
        </p:txBody>
      </p:sp>
    </p:spTree>
    <p:extLst>
      <p:ext uri="{BB962C8B-B14F-4D97-AF65-F5344CB8AC3E}">
        <p14:creationId xmlns:p14="http://schemas.microsoft.com/office/powerpoint/2010/main" val="171102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3</a:t>
            </a:fld>
            <a:endParaRPr lang="en-GB"/>
          </a:p>
        </p:txBody>
      </p:sp>
    </p:spTree>
    <p:extLst>
      <p:ext uri="{BB962C8B-B14F-4D97-AF65-F5344CB8AC3E}">
        <p14:creationId xmlns:p14="http://schemas.microsoft.com/office/powerpoint/2010/main" val="3458923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5</a:t>
            </a:fld>
            <a:endParaRPr lang="en-GB"/>
          </a:p>
        </p:txBody>
      </p:sp>
    </p:spTree>
    <p:extLst>
      <p:ext uri="{BB962C8B-B14F-4D97-AF65-F5344CB8AC3E}">
        <p14:creationId xmlns:p14="http://schemas.microsoft.com/office/powerpoint/2010/main" val="1834747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6</a:t>
            </a:fld>
            <a:endParaRPr lang="en-GB"/>
          </a:p>
        </p:txBody>
      </p:sp>
    </p:spTree>
    <p:extLst>
      <p:ext uri="{BB962C8B-B14F-4D97-AF65-F5344CB8AC3E}">
        <p14:creationId xmlns:p14="http://schemas.microsoft.com/office/powerpoint/2010/main" val="1656564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11</a:t>
            </a:fld>
            <a:endParaRPr lang="en-GB"/>
          </a:p>
        </p:txBody>
      </p:sp>
    </p:spTree>
    <p:extLst>
      <p:ext uri="{BB962C8B-B14F-4D97-AF65-F5344CB8AC3E}">
        <p14:creationId xmlns:p14="http://schemas.microsoft.com/office/powerpoint/2010/main" val="2567147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15AF93-D2FA-4209-9DD3-AEB6C74FE09A}" type="slidenum">
              <a:rPr lang="en-GB" smtClean="0"/>
              <a:t>13</a:t>
            </a:fld>
            <a:endParaRPr lang="en-GB"/>
          </a:p>
        </p:txBody>
      </p:sp>
    </p:spTree>
    <p:extLst>
      <p:ext uri="{BB962C8B-B14F-4D97-AF65-F5344CB8AC3E}">
        <p14:creationId xmlns:p14="http://schemas.microsoft.com/office/powerpoint/2010/main" val="3693614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4A34-67FA-73CD-11D5-B1A013B915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011A47-2F1F-A2AA-D543-9418BF6396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E662AC0-4456-1C48-255D-833E893C9714}"/>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F99A2ADC-AB2D-44F6-9951-2E1E1D8C3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B7239-366F-B345-58C9-AB6D8177B1CD}"/>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4142338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F5D59-F69A-B941-0AF2-A48B149DAC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81F3E3-D92E-6AB2-A08A-C3C0BDCF3D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51EB42-981A-642D-E166-72CC445A8049}"/>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D241F15C-DBB4-6B0F-BC8B-A51822301F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1CADEC-5E0D-4CBC-2F82-141BE63652BB}"/>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328395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82685-E744-8C19-C8A7-833B3F1695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296D1-5957-0A35-174B-3FB3072E8B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C88E44-9B46-AB93-9BCD-B4DC2EDD93AF}"/>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0AD48B5A-7A7A-F060-36E5-5276FCF1E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8B2DC-927D-890F-33DC-C626DCBEC76A}"/>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2158643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3919D-E601-3184-681F-718F49B15E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FE1328A-09E8-2E8D-45FB-14578C21D1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C7239E5-A702-64CC-7956-68E3FD9CA3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96DC41B-277A-BE0E-2478-6DDF142FF18E}"/>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6" name="Footer Placeholder 5">
            <a:extLst>
              <a:ext uri="{FF2B5EF4-FFF2-40B4-BE49-F238E27FC236}">
                <a16:creationId xmlns:a16="http://schemas.microsoft.com/office/drawing/2014/main" id="{DAA67EE5-32D7-865D-0842-37E3D108D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3DDA2-A3D7-0B33-E0AB-723FDAB2F0AF}"/>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1183773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1E628-C9B6-DEB3-C432-41B6B89A7D6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4325402-37FA-D8FB-D534-9589D61C74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9E2C6F-65F5-F211-8A8B-9FE35BECAE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0EC3B-8165-80AB-4DE1-3E00D62EBD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2C0051-A86E-BF83-D89A-DBDB44F13D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9479A0C-DF66-AF11-3B79-8BA171069EFA}"/>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8" name="Footer Placeholder 7">
            <a:extLst>
              <a:ext uri="{FF2B5EF4-FFF2-40B4-BE49-F238E27FC236}">
                <a16:creationId xmlns:a16="http://schemas.microsoft.com/office/drawing/2014/main" id="{E5CAC0AB-DBF7-E0F1-FFBF-A4E323BB9A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38BF23-D7C0-D1D0-06AD-0EF8838D7052}"/>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1437131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E6DE0-5195-8837-5567-5793D0BBF90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DAF837-0835-713C-BD30-1F9FE9C8F803}"/>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4" name="Footer Placeholder 3">
            <a:extLst>
              <a:ext uri="{FF2B5EF4-FFF2-40B4-BE49-F238E27FC236}">
                <a16:creationId xmlns:a16="http://schemas.microsoft.com/office/drawing/2014/main" id="{BF983F66-2CF5-03A8-E1F3-CA04D41650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7BD10F-1750-04BE-590F-C969374B89BE}"/>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2314611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46AFDF-E2ED-6F73-F38F-5978204A5D3E}"/>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3" name="Footer Placeholder 2">
            <a:extLst>
              <a:ext uri="{FF2B5EF4-FFF2-40B4-BE49-F238E27FC236}">
                <a16:creationId xmlns:a16="http://schemas.microsoft.com/office/drawing/2014/main" id="{929AC345-D2BD-5D1E-BD0B-B5E0432B93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BF8647-B3BB-F43A-A00F-9A6FE4F27E62}"/>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256178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B83C-BF97-0C23-54EB-0FD76422D8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6477FB8-DD54-A485-4940-CF86108579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6F25F95-43C6-B209-6233-2F96BDF5DC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DDD520-2428-AEDF-2629-27851DF55262}"/>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6" name="Footer Placeholder 5">
            <a:extLst>
              <a:ext uri="{FF2B5EF4-FFF2-40B4-BE49-F238E27FC236}">
                <a16:creationId xmlns:a16="http://schemas.microsoft.com/office/drawing/2014/main" id="{7A33FF17-3F1D-C942-E31C-95B478236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3D0F92-9A09-4465-7795-EBCAA34AB01B}"/>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2135397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3C71C-F8D3-6407-3CAC-86E14510C4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C9A2C5D-6261-3FAE-1F88-D092895563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753206-C9EE-C1ED-8DCE-EAB177D167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7A7CC5-9BEB-28C6-5735-FE0110C0A7D0}"/>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6" name="Footer Placeholder 5">
            <a:extLst>
              <a:ext uri="{FF2B5EF4-FFF2-40B4-BE49-F238E27FC236}">
                <a16:creationId xmlns:a16="http://schemas.microsoft.com/office/drawing/2014/main" id="{B64A6923-262D-740E-E70A-464716027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4C35D5-87FA-9A62-25C2-6035C9B7E1C5}"/>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7757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C72F4-0005-A217-67E4-E578A16FE3C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100E4A3-2EAE-ABD1-082D-CE94F726D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FA00B3-EEDA-BFB0-1748-06C0D7E4B546}"/>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7359CB9E-4F32-2C9C-BC6A-D083AA80C4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83730-BE3A-E2C6-AD1A-4B4C67D8DE0C}"/>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467238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B27AAB-AC8A-6D77-3CE6-741AF864233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D981795-773A-5B6A-C972-D0F9AE32F73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FBF27F-140A-256F-2E76-3978EBD23826}"/>
              </a:ext>
            </a:extLst>
          </p:cNvPr>
          <p:cNvSpPr>
            <a:spLocks noGrp="1"/>
          </p:cNvSpPr>
          <p:nvPr>
            <p:ph type="dt" sz="half" idx="10"/>
          </p:nvPr>
        </p:nvSpPr>
        <p:spPr/>
        <p:txBody>
          <a:body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3D3C8FB9-9122-CAFA-5397-33EF03A508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6D4D4D-76DF-3561-7E5F-D096895010A0}"/>
              </a:ext>
            </a:extLst>
          </p:cNvPr>
          <p:cNvSpPr>
            <a:spLocks noGrp="1"/>
          </p:cNvSpPr>
          <p:nvPr>
            <p:ph type="sldNum" sz="quarter" idx="12"/>
          </p:nvPr>
        </p:nvSpPr>
        <p:spPr/>
        <p:txBody>
          <a:bodyPr/>
          <a:lstStyle/>
          <a:p>
            <a:fld id="{97FD7571-0B92-4370-B73E-5DDC3267A744}" type="slidenum">
              <a:rPr lang="en-GB" smtClean="0"/>
              <a:t>‹#›</a:t>
            </a:fld>
            <a:endParaRPr lang="en-GB"/>
          </a:p>
        </p:txBody>
      </p:sp>
    </p:spTree>
    <p:extLst>
      <p:ext uri="{BB962C8B-B14F-4D97-AF65-F5344CB8AC3E}">
        <p14:creationId xmlns:p14="http://schemas.microsoft.com/office/powerpoint/2010/main" val="48992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DB047-0790-09A7-40E2-F4277B103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4252CF-61B7-B6DE-E29C-9E024F9484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A9AD7C-5719-BDE8-C56F-BA3DB96052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35E543-E83A-4514-8335-731CD511810B}" type="datetimeFigureOut">
              <a:rPr lang="en-GB" smtClean="0"/>
              <a:t>19/04/2026</a:t>
            </a:fld>
            <a:endParaRPr lang="en-GB"/>
          </a:p>
        </p:txBody>
      </p:sp>
      <p:sp>
        <p:nvSpPr>
          <p:cNvPr id="5" name="Footer Placeholder 4">
            <a:extLst>
              <a:ext uri="{FF2B5EF4-FFF2-40B4-BE49-F238E27FC236}">
                <a16:creationId xmlns:a16="http://schemas.microsoft.com/office/drawing/2014/main" id="{23033E0A-4E8D-515D-FC15-E79B01AE31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44656C-9A3C-3697-2F09-6DDB679E22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FD7571-0B92-4370-B73E-5DDC3267A744}" type="slidenum">
              <a:rPr lang="en-GB" smtClean="0"/>
              <a:t>‹#›</a:t>
            </a:fld>
            <a:endParaRPr lang="en-GB"/>
          </a:p>
        </p:txBody>
      </p:sp>
    </p:spTree>
    <p:extLst>
      <p:ext uri="{BB962C8B-B14F-4D97-AF65-F5344CB8AC3E}">
        <p14:creationId xmlns:p14="http://schemas.microsoft.com/office/powerpoint/2010/main" val="15392803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7.gif"/></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https://d.docs.live.net/02d6a10560e94d42/start%20cost.xlsx!Sheet1!R25C4:R33C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https://d.docs.live.net/02d6a10560e94d42/start%20cost.xlsx!Sheet1!R3C4:R21C1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18969DA-E869-40AF-94FC-E40F96D7D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849CF-2A21-C940-F494-F3AE3F3BDA60}"/>
              </a:ext>
            </a:extLst>
          </p:cNvPr>
          <p:cNvSpPr>
            <a:spLocks noGrp="1"/>
          </p:cNvSpPr>
          <p:nvPr>
            <p:ph type="ctrTitle"/>
          </p:nvPr>
        </p:nvSpPr>
        <p:spPr>
          <a:xfrm>
            <a:off x="1000124" y="1472609"/>
            <a:ext cx="4457701" cy="1235757"/>
          </a:xfrm>
          <a:effectLst>
            <a:outerShdw blurRad="50800" dist="38100" dir="2700000" algn="tl" rotWithShape="0">
              <a:prstClr val="black">
                <a:alpha val="40000"/>
              </a:prstClr>
            </a:outerShdw>
          </a:effectLst>
        </p:spPr>
        <p:txBody>
          <a:bodyPr>
            <a:normAutofit/>
          </a:bodyPr>
          <a:lstStyle/>
          <a:p>
            <a:r>
              <a:rPr lang="en-GB" sz="2000" dirty="0">
                <a:latin typeface="Arial" panose="020B0604020202020204" pitchFamily="34" charset="0"/>
                <a:cs typeface="Arial" panose="020B0604020202020204" pitchFamily="34" charset="0"/>
              </a:rPr>
              <a:t>ENTERPRISE AND ENTREPRENEURSHIP</a:t>
            </a:r>
          </a:p>
        </p:txBody>
      </p:sp>
      <p:sp>
        <p:nvSpPr>
          <p:cNvPr id="3" name="Subtitle 2">
            <a:extLst>
              <a:ext uri="{FF2B5EF4-FFF2-40B4-BE49-F238E27FC236}">
                <a16:creationId xmlns:a16="http://schemas.microsoft.com/office/drawing/2014/main" id="{968C2CC0-BD6C-9594-52CF-4BA0DD99FC56}"/>
              </a:ext>
            </a:extLst>
          </p:cNvPr>
          <p:cNvSpPr>
            <a:spLocks noGrp="1"/>
          </p:cNvSpPr>
          <p:nvPr>
            <p:ph type="subTitle" idx="1"/>
          </p:nvPr>
        </p:nvSpPr>
        <p:spPr>
          <a:xfrm>
            <a:off x="1124888" y="3187337"/>
            <a:ext cx="4210390" cy="1708957"/>
          </a:xfrm>
          <a:effectLst>
            <a:glow rad="63500">
              <a:schemeClr val="accent5">
                <a:satMod val="175000"/>
                <a:alpha val="40000"/>
              </a:schemeClr>
            </a:glow>
          </a:effectLst>
        </p:spPr>
        <p:txBody>
          <a:bodyPr>
            <a:normAutofit/>
          </a:bodyPr>
          <a:lstStyle/>
          <a:p>
            <a:endParaRPr lang="en-GB" sz="1000" dirty="0"/>
          </a:p>
          <a:p>
            <a:r>
              <a:rPr lang="en-GB" sz="1400" b="1" dirty="0">
                <a:latin typeface="Arial" panose="020B0604020202020204" pitchFamily="34" charset="0"/>
                <a:cs typeface="Arial" panose="020B0604020202020204" pitchFamily="34" charset="0"/>
              </a:rPr>
              <a:t>ASSESSMENT TASK 2</a:t>
            </a:r>
          </a:p>
          <a:p>
            <a:endParaRPr lang="en-GB" sz="1400" b="1" dirty="0"/>
          </a:p>
          <a:p>
            <a:r>
              <a:rPr lang="en-GB" sz="1400" b="1" dirty="0">
                <a:latin typeface="Arial" panose="020B0604020202020204" pitchFamily="34" charset="0"/>
                <a:cs typeface="Arial" panose="020B0604020202020204" pitchFamily="34" charset="0"/>
              </a:rPr>
              <a:t>Presentation Template</a:t>
            </a:r>
          </a:p>
        </p:txBody>
      </p:sp>
      <p:sp>
        <p:nvSpPr>
          <p:cNvPr id="53" name="Freeform: Shape 52">
            <a:extLst>
              <a:ext uri="{FF2B5EF4-FFF2-40B4-BE49-F238E27FC236}">
                <a16:creationId xmlns:a16="http://schemas.microsoft.com/office/drawing/2014/main" id="{0776B1EE-A7D1-46A3-81E9-19E58E41D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8" y="1"/>
            <a:ext cx="7602071" cy="484093"/>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17B3F921-E153-A7DE-0F18-B8A0666F17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4116" y="2232171"/>
            <a:ext cx="5184212" cy="1960058"/>
          </a:xfrm>
          <a:prstGeom prst="rect">
            <a:avLst/>
          </a:prstGeom>
        </p:spPr>
      </p:pic>
      <p:sp>
        <p:nvSpPr>
          <p:cNvPr id="55" name="Freeform: Shape 54">
            <a:extLst>
              <a:ext uri="{FF2B5EF4-FFF2-40B4-BE49-F238E27FC236}">
                <a16:creationId xmlns:a16="http://schemas.microsoft.com/office/drawing/2014/main" id="{A0A40C28-B748-4B4A-BF04-30E783CE7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04329"/>
            <a:ext cx="10680562" cy="1353672"/>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2801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03D200-C289-EEAA-75DE-2A8FC246A9F2}"/>
              </a:ext>
            </a:extLst>
          </p:cNvPr>
          <p:cNvSpPr>
            <a:spLocks noGrp="1"/>
          </p:cNvSpPr>
          <p:nvPr>
            <p:ph type="title"/>
          </p:nvPr>
        </p:nvSpPr>
        <p:spPr>
          <a:xfrm>
            <a:off x="926102" y="760863"/>
            <a:ext cx="3973385" cy="4853553"/>
          </a:xfrm>
          <a:noFill/>
          <a:effectLst>
            <a:outerShdw blurRad="50800" dist="38100" dir="2700000" algn="tl" rotWithShape="0">
              <a:prstClr val="black">
                <a:alpha val="40000"/>
              </a:prstClr>
            </a:outerShdw>
          </a:effectLst>
        </p:spPr>
        <p:txBody>
          <a:bodyPr vert="horz" lIns="91440" tIns="45720" rIns="91440" bIns="45720" rtlCol="0" anchor="b">
            <a:normAutofit/>
          </a:bodyPr>
          <a:lstStyle/>
          <a:p>
            <a:pPr algn="ctr"/>
            <a:br>
              <a:rPr lang="en-US" sz="1300" dirty="0"/>
            </a:br>
            <a:br>
              <a:rPr lang="en-US" sz="1300" dirty="0"/>
            </a:br>
            <a:br>
              <a:rPr lang="en-US" sz="1300" dirty="0"/>
            </a:br>
            <a:br>
              <a:rPr lang="en-US" sz="1300" dirty="0"/>
            </a:br>
            <a:br>
              <a:rPr lang="en-US" sz="1300" dirty="0"/>
            </a:br>
            <a:br>
              <a:rPr lang="en-US" sz="1300" dirty="0"/>
            </a:br>
            <a:br>
              <a:rPr lang="en-US" sz="1300" dirty="0"/>
            </a:br>
            <a:br>
              <a:rPr lang="en-US" sz="1300" dirty="0"/>
            </a:br>
            <a:r>
              <a:rPr lang="en-US" sz="1600" b="1" dirty="0">
                <a:latin typeface="Arial" panose="020B0604020202020204" pitchFamily="34" charset="0"/>
                <a:cs typeface="Arial" panose="020B0604020202020204" pitchFamily="34" charset="0"/>
              </a:rPr>
              <a:t>Enterprise and Entrepreneurship LCLM4006_LON</a:t>
            </a:r>
            <a:br>
              <a:rPr lang="en-US" sz="1400" b="1" dirty="0">
                <a:latin typeface="Arial" panose="020B0604020202020204" pitchFamily="34" charset="0"/>
                <a:cs typeface="Arial" panose="020B0604020202020204" pitchFamily="34" charset="0"/>
              </a:rPr>
            </a:br>
            <a:br>
              <a:rPr lang="en-US" sz="1400" b="1" dirty="0">
                <a:latin typeface="Arial" panose="020B0604020202020204" pitchFamily="34" charset="0"/>
                <a:cs typeface="Arial" panose="020B0604020202020204" pitchFamily="34" charset="0"/>
              </a:rPr>
            </a:br>
            <a:br>
              <a:rPr lang="en-US" sz="1300" dirty="0"/>
            </a:br>
            <a:br>
              <a:rPr lang="en-US" sz="1300" dirty="0"/>
            </a:br>
            <a:br>
              <a:rPr lang="en-US" sz="1300" dirty="0"/>
            </a:br>
            <a:r>
              <a:rPr lang="en-US" sz="1400" b="1" dirty="0">
                <a:latin typeface="Arial" panose="020B0604020202020204" pitchFamily="34" charset="0"/>
                <a:cs typeface="Arial" panose="020B0604020202020204" pitchFamily="34" charset="0"/>
              </a:rPr>
              <a:t>LYDA SILVIA CONTRERAS RAMIREZ ID:2439999 </a:t>
            </a:r>
            <a:br>
              <a:rPr lang="en-US" sz="1300" dirty="0"/>
            </a:br>
            <a:br>
              <a:rPr lang="en-US" sz="1300" dirty="0"/>
            </a:br>
            <a:br>
              <a:rPr lang="en-US" sz="1300" dirty="0"/>
            </a:br>
            <a:br>
              <a:rPr lang="en-US" sz="1300" dirty="0"/>
            </a:br>
            <a:r>
              <a:rPr lang="en-US" sz="1400" b="1" dirty="0">
                <a:latin typeface="Arial" panose="020B0604020202020204" pitchFamily="34" charset="0"/>
                <a:cs typeface="Arial" panose="020B0604020202020204" pitchFamily="34" charset="0"/>
              </a:rPr>
              <a:t>Lecturer Thomas Adeyemi</a:t>
            </a:r>
            <a:br>
              <a:rPr lang="en-US" sz="1300" dirty="0"/>
            </a:br>
            <a:br>
              <a:rPr lang="en-US" sz="1300" dirty="0"/>
            </a:br>
            <a:br>
              <a:rPr lang="en-US" sz="1300" dirty="0"/>
            </a:br>
            <a:endParaRPr lang="en-US" sz="1300" dirty="0"/>
          </a:p>
        </p:txBody>
      </p:sp>
      <p:pic>
        <p:nvPicPr>
          <p:cNvPr id="6" name="Picture 5">
            <a:extLst>
              <a:ext uri="{FF2B5EF4-FFF2-40B4-BE49-F238E27FC236}">
                <a16:creationId xmlns:a16="http://schemas.microsoft.com/office/drawing/2014/main" id="{90920847-004C-4DC6-AD96-FCD846D94BFC}"/>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5204951" y="66663"/>
            <a:ext cx="6984000" cy="6873633"/>
          </a:xfrm>
          <a:prstGeom prst="rect">
            <a:avLst/>
          </a:prstGeom>
          <a:effectLst>
            <a:softEdge rad="63500"/>
          </a:effectLst>
        </p:spPr>
      </p:pic>
      <p:pic>
        <p:nvPicPr>
          <p:cNvPr id="8" name="Picture 7">
            <a:extLst>
              <a:ext uri="{FF2B5EF4-FFF2-40B4-BE49-F238E27FC236}">
                <a16:creationId xmlns:a16="http://schemas.microsoft.com/office/drawing/2014/main" id="{E808523D-F80C-939A-B5E1-3F2AC207D594}"/>
              </a:ext>
            </a:extLst>
          </p:cNvPr>
          <p:cNvPicPr>
            <a:picLocks noChangeAspect="1"/>
          </p:cNvPicPr>
          <p:nvPr/>
        </p:nvPicPr>
        <p:blipFill>
          <a:blip r:embed="rId4">
            <a:clrChange>
              <a:clrFrom>
                <a:srgbClr val="E9EAEC"/>
              </a:clrFrom>
              <a:clrTo>
                <a:srgbClr val="E9EAEC">
                  <a:alpha val="0"/>
                </a:srgbClr>
              </a:clrTo>
            </a:clrChange>
            <a:extLst>
              <a:ext uri="{28A0092B-C50C-407E-A947-70E740481C1C}">
                <a14:useLocalDpi xmlns:a14="http://schemas.microsoft.com/office/drawing/2010/main" val="0"/>
              </a:ext>
            </a:extLst>
          </a:blip>
          <a:stretch>
            <a:fillRect/>
          </a:stretch>
        </p:blipFill>
        <p:spPr>
          <a:xfrm>
            <a:off x="674914" y="195943"/>
            <a:ext cx="3973385" cy="2569028"/>
          </a:xfrm>
          <a:prstGeom prst="rect">
            <a:avLst/>
          </a:prstGeom>
        </p:spPr>
      </p:pic>
    </p:spTree>
    <p:extLst>
      <p:ext uri="{BB962C8B-B14F-4D97-AF65-F5344CB8AC3E}">
        <p14:creationId xmlns:p14="http://schemas.microsoft.com/office/powerpoint/2010/main" val="2727787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25278-36FC-1EDB-5768-507F1A1E2293}"/>
              </a:ext>
            </a:extLst>
          </p:cNvPr>
          <p:cNvSpPr txBox="1"/>
          <p:nvPr/>
        </p:nvSpPr>
        <p:spPr>
          <a:xfrm>
            <a:off x="263951" y="282804"/>
            <a:ext cx="11670383" cy="5909310"/>
          </a:xfrm>
          <a:prstGeom prst="rect">
            <a:avLst/>
          </a:prstGeom>
          <a:noFill/>
        </p:spPr>
        <p:txBody>
          <a:bodyPr wrap="square" rtlCol="0">
            <a:spAutoFit/>
          </a:bodyPr>
          <a:lstStyle/>
          <a:p>
            <a:pPr algn="ctr"/>
            <a:r>
              <a:rPr lang="en-GB" b="1" i="1" dirty="0"/>
              <a:t>INDICE</a:t>
            </a:r>
          </a:p>
          <a:p>
            <a:endParaRPr lang="en-GB" dirty="0"/>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Introduction…………………………………………………………………………………………………………..1</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Overview od the business idea…………………………………………………………………………………….2</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Specify the legal Structure of your Startup……………………………………………………………………….3</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Organization Chart………………………………………………………………………………………………….4</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Pestel…………………………………………………………………………………………………………………5</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Pestel………………………………………………………………………………………………………………….6</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Strategy Marketing…………………………………………………………………………………………………...7</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Funding Requirement and Allocation……………………………………………………………………………….8</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Initial Costs……………………………………………………………………………………………………………9</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Fixed Cost…………………………………………………………………………………………………………….10</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Variable Costs………………………………………………………………………………………………………..11</a:t>
            </a:r>
          </a:p>
          <a:p>
            <a:pPr marL="285750" indent="-285750">
              <a:lnSpc>
                <a:spcPct val="150000"/>
              </a:lnSpc>
              <a:buFont typeface="Wingdings" panose="05000000000000000000" pitchFamily="2" charset="2"/>
              <a:buChar char="v"/>
            </a:pPr>
            <a:r>
              <a:rPr lang="en-GB" i="1" dirty="0">
                <a:latin typeface="Arial" panose="020B0604020202020204" pitchFamily="34" charset="0"/>
                <a:cs typeface="Arial" panose="020B0604020202020204" pitchFamily="34" charset="0"/>
              </a:rPr>
              <a:t>Reference…………………………………………………………………………………………………………….12</a:t>
            </a:r>
          </a:p>
          <a:p>
            <a:endParaRPr lang="en-GB" dirty="0"/>
          </a:p>
        </p:txBody>
      </p:sp>
      <p:pic>
        <p:nvPicPr>
          <p:cNvPr id="4" name="Picture 3">
            <a:extLst>
              <a:ext uri="{FF2B5EF4-FFF2-40B4-BE49-F238E27FC236}">
                <a16:creationId xmlns:a16="http://schemas.microsoft.com/office/drawing/2014/main" id="{DA927727-2768-F340-BDFF-3FECC0E3C5DC}"/>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2724346" y="57346"/>
            <a:ext cx="6800654" cy="6800654"/>
          </a:xfrm>
          <a:prstGeom prst="rect">
            <a:avLst/>
          </a:prstGeom>
        </p:spPr>
      </p:pic>
    </p:spTree>
    <p:extLst>
      <p:ext uri="{BB962C8B-B14F-4D97-AF65-F5344CB8AC3E}">
        <p14:creationId xmlns:p14="http://schemas.microsoft.com/office/powerpoint/2010/main" val="178370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AEC6D20-A6E5-9CF1-31F8-A94E54F43922}"/>
              </a:ext>
            </a:extLst>
          </p:cNvPr>
          <p:cNvSpPr txBox="1"/>
          <p:nvPr/>
        </p:nvSpPr>
        <p:spPr>
          <a:xfrm>
            <a:off x="630935" y="426720"/>
            <a:ext cx="4517571" cy="5791201"/>
          </a:xfrm>
          <a:prstGeom prst="rect">
            <a:avLst/>
          </a:prstGeom>
          <a:ln>
            <a:noFill/>
          </a:ln>
          <a:effectLst>
            <a:innerShdw blurRad="63500" dist="50800" dir="13500000">
              <a:prstClr val="black">
                <a:alpha val="50000"/>
              </a:prstClr>
            </a:innerShdw>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7500" lnSpcReduction="20000"/>
          </a:bodyPr>
          <a:lstStyle/>
          <a:p>
            <a:pPr indent="-228600">
              <a:lnSpc>
                <a:spcPct val="90000"/>
              </a:lnSpc>
              <a:spcAft>
                <a:spcPts val="600"/>
              </a:spcAft>
              <a:buFont typeface="Arial" panose="020B0604020202020204" pitchFamily="34" charset="0"/>
              <a:buChar char="•"/>
            </a:pPr>
            <a:endParaRPr lang="en-US" sz="1400" b="1" dirty="0">
              <a:solidFill>
                <a:schemeClr val="tx1"/>
              </a:solidFill>
            </a:endParaRPr>
          </a:p>
          <a:p>
            <a:pPr algn="ctr">
              <a:lnSpc>
                <a:spcPct val="90000"/>
              </a:lnSpc>
              <a:spcAft>
                <a:spcPts val="600"/>
              </a:spcAft>
            </a:pPr>
            <a:r>
              <a:rPr lang="en-US" b="1" i="1" dirty="0">
                <a:solidFill>
                  <a:schemeClr val="tx1"/>
                </a:solidFill>
                <a:latin typeface="Arial" panose="020B0604020202020204" pitchFamily="34" charset="0"/>
                <a:cs typeface="Arial" panose="020B0604020202020204" pitchFamily="34" charset="0"/>
              </a:rPr>
              <a:t>INTRODUCTION</a:t>
            </a:r>
          </a:p>
          <a:p>
            <a:pPr indent="-228600">
              <a:lnSpc>
                <a:spcPct val="90000"/>
              </a:lnSpc>
              <a:spcAft>
                <a:spcPts val="600"/>
              </a:spcAft>
              <a:buFont typeface="Arial" panose="020B0604020202020204" pitchFamily="34" charset="0"/>
              <a:buChar char="•"/>
            </a:pPr>
            <a:endParaRPr lang="en-US" sz="700" dirty="0">
              <a:solidFill>
                <a:schemeClr val="tx1"/>
              </a:solidFill>
            </a:endParaRPr>
          </a:p>
          <a:p>
            <a:pPr indent="-228600">
              <a:lnSpc>
                <a:spcPct val="90000"/>
              </a:lnSpc>
              <a:spcAft>
                <a:spcPts val="600"/>
              </a:spcAft>
              <a:buFont typeface="Arial" panose="020B0604020202020204" pitchFamily="34" charset="0"/>
              <a:buChar char="•"/>
            </a:pPr>
            <a:endParaRPr lang="en-US" sz="700" dirty="0">
              <a:solidFill>
                <a:schemeClr val="tx1"/>
              </a:solidFill>
            </a:endParaRPr>
          </a:p>
          <a:p>
            <a:pPr indent="-228600">
              <a:lnSpc>
                <a:spcPct val="90000"/>
              </a:lnSpc>
              <a:spcAft>
                <a:spcPts val="600"/>
              </a:spcAft>
              <a:buFont typeface="Arial" panose="020B0604020202020204" pitchFamily="34" charset="0"/>
              <a:buChar char="•"/>
            </a:pPr>
            <a:endParaRPr lang="en-US" sz="1400" b="1" dirty="0">
              <a:solidFill>
                <a:schemeClr val="tx1"/>
              </a:solidFill>
              <a:latin typeface="Arial" panose="020B0604020202020204" pitchFamily="34" charset="0"/>
              <a:cs typeface="Arial" panose="020B0604020202020204" pitchFamily="34" charset="0"/>
            </a:endParaRPr>
          </a:p>
          <a:p>
            <a:pPr marL="57150" algn="just">
              <a:lnSpc>
                <a:spcPct val="150000"/>
              </a:lnSpc>
              <a:spcAft>
                <a:spcPts val="600"/>
              </a:spcAft>
            </a:pPr>
            <a:r>
              <a:rPr lang="en-US" b="1" dirty="0">
                <a:solidFill>
                  <a:schemeClr val="tx1"/>
                </a:solidFill>
                <a:latin typeface="Arial" panose="020B0604020202020204" pitchFamily="34" charset="0"/>
                <a:cs typeface="Arial" panose="020B0604020202020204" pitchFamily="34" charset="0"/>
              </a:rPr>
              <a:t>My name is  Lyda, and I am originally  from Lima, Peru.</a:t>
            </a:r>
          </a:p>
          <a:p>
            <a:pPr algn="just">
              <a:lnSpc>
                <a:spcPct val="150000"/>
              </a:lnSpc>
              <a:spcAft>
                <a:spcPts val="600"/>
              </a:spcAft>
            </a:pPr>
            <a:r>
              <a:rPr lang="en-US" sz="1400" dirty="0">
                <a:solidFill>
                  <a:schemeClr val="tx1"/>
                </a:solidFill>
                <a:latin typeface="Arial" panose="020B0604020202020204" pitchFamily="34" charset="0"/>
                <a:cs typeface="Arial" panose="020B0604020202020204" pitchFamily="34" charset="0"/>
              </a:rPr>
              <a:t> </a:t>
            </a:r>
            <a:r>
              <a:rPr lang="en-US" sz="1300" dirty="0">
                <a:solidFill>
                  <a:schemeClr val="tx1"/>
                </a:solidFill>
                <a:latin typeface="Arial" panose="020B0604020202020204" pitchFamily="34" charset="0"/>
                <a:cs typeface="Arial" panose="020B0604020202020204" pitchFamily="34" charset="0"/>
              </a:rPr>
              <a:t>As a  customer service professional currently working as a barista at Costa Coffee, I have developed excellent operational agility and a sharp  attention to detail. My primary focus is always the  customer; I possess an innate ability to anticipate needs and empathize with the consumer to offer effective solutions.  Currently, I balance my professional role with my university studies, demonstrating  strong organizational skills, resilience and a deep    commitment to continuous personal growth.</a:t>
            </a:r>
          </a:p>
          <a:p>
            <a:pPr algn="just">
              <a:lnSpc>
                <a:spcPct val="150000"/>
              </a:lnSpc>
              <a:spcAft>
                <a:spcPts val="600"/>
              </a:spcAft>
            </a:pPr>
            <a:endParaRPr lang="en-US" sz="1300" dirty="0">
              <a:solidFill>
                <a:schemeClr val="tx1"/>
              </a:solidFill>
              <a:latin typeface="Arial" panose="020B0604020202020204" pitchFamily="34" charset="0"/>
              <a:cs typeface="Arial" panose="020B0604020202020204" pitchFamily="34" charset="0"/>
            </a:endParaRPr>
          </a:p>
          <a:p>
            <a:pPr algn="just">
              <a:lnSpc>
                <a:spcPct val="150000"/>
              </a:lnSpc>
              <a:spcAft>
                <a:spcPts val="600"/>
              </a:spcAft>
            </a:pPr>
            <a:r>
              <a:rPr lang="en-US" b="1" dirty="0">
                <a:solidFill>
                  <a:schemeClr val="tx1"/>
                </a:solidFill>
                <a:latin typeface="Arial" panose="020B0604020202020204" pitchFamily="34" charset="0"/>
                <a:cs typeface="Arial" panose="020B0604020202020204" pitchFamily="34" charset="0"/>
              </a:rPr>
              <a:t>OUR PURPOSE</a:t>
            </a:r>
          </a:p>
          <a:p>
            <a:pPr algn="just">
              <a:lnSpc>
                <a:spcPct val="150000"/>
              </a:lnSpc>
              <a:spcAft>
                <a:spcPts val="600"/>
              </a:spcAft>
            </a:pPr>
            <a:r>
              <a:rPr lang="en-US" sz="1500" i="1" dirty="0">
                <a:solidFill>
                  <a:srgbClr val="00B050"/>
                </a:solidFill>
                <a:latin typeface="Arial" panose="020B0604020202020204" pitchFamily="34" charset="0"/>
                <a:cs typeface="Arial" panose="020B0604020202020204" pitchFamily="34" charset="0"/>
              </a:rPr>
              <a:t>Where Latin Passion Meets London Wellness</a:t>
            </a:r>
          </a:p>
          <a:p>
            <a:pPr indent="-228600" algn="just">
              <a:lnSpc>
                <a:spcPct val="90000"/>
              </a:lnSpc>
              <a:spcAft>
                <a:spcPts val="600"/>
              </a:spcAft>
              <a:buFont typeface="Arial" panose="020B0604020202020204" pitchFamily="34" charset="0"/>
              <a:buChar char="•"/>
            </a:pPr>
            <a:endParaRPr lang="en-US" sz="700" dirty="0">
              <a:solidFill>
                <a:schemeClr val="tx1"/>
              </a:solidFill>
            </a:endParaRPr>
          </a:p>
          <a:p>
            <a:pPr marL="57150" algn="just">
              <a:lnSpc>
                <a:spcPct val="150000"/>
              </a:lnSpc>
              <a:spcAft>
                <a:spcPts val="600"/>
              </a:spcAft>
            </a:pPr>
            <a:r>
              <a:rPr lang="en-US" sz="1500" dirty="0">
                <a:solidFill>
                  <a:schemeClr val="tx1"/>
                </a:solidFill>
                <a:latin typeface="Arial" panose="020B0604020202020204" pitchFamily="34" charset="0"/>
                <a:cs typeface="Arial" panose="020B0604020202020204" pitchFamily="34" charset="0"/>
              </a:rPr>
              <a:t> </a:t>
            </a:r>
            <a:r>
              <a:rPr lang="en-US" sz="1300" dirty="0">
                <a:solidFill>
                  <a:schemeClr val="tx1"/>
                </a:solidFill>
                <a:latin typeface="Arial" panose="020B0604020202020204" pitchFamily="34" charset="0"/>
                <a:cs typeface="Arial" panose="020B0604020202020204" pitchFamily="34" charset="0"/>
              </a:rPr>
              <a:t>To inspire a healthier lifestyle in London  by sharing the vibrant biodiversity of Latin America. We craft high quality, functional juices that fuse ethically sourced exotic fruit with premium local ingredients, delivering an authentic and sustainable sensory experience that revitalizes our urban community.</a:t>
            </a:r>
          </a:p>
          <a:p>
            <a:pPr algn="just">
              <a:lnSpc>
                <a:spcPct val="150000"/>
              </a:lnSpc>
              <a:spcAft>
                <a:spcPts val="600"/>
              </a:spcAft>
            </a:pPr>
            <a:r>
              <a:rPr lang="en-US" sz="1200" dirty="0">
                <a:solidFill>
                  <a:schemeClr val="tx1"/>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281D1DFA-64EE-535C-AE64-D53CEA3802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807869"/>
            <a:ext cx="4255364" cy="4563122"/>
          </a:xfrm>
          <a:prstGeom prst="rect">
            <a:avLst/>
          </a:prstGeom>
        </p:spPr>
      </p:pic>
    </p:spTree>
    <p:extLst>
      <p:ext uri="{BB962C8B-B14F-4D97-AF65-F5344CB8AC3E}">
        <p14:creationId xmlns:p14="http://schemas.microsoft.com/office/powerpoint/2010/main" val="3267757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C1C89A-096C-34E4-0C61-CE2DDC990493}"/>
              </a:ext>
            </a:extLst>
          </p:cNvPr>
          <p:cNvPicPr>
            <a:picLocks noChangeAspect="1"/>
          </p:cNvPicPr>
          <p:nvPr/>
        </p:nvPicPr>
        <p:blipFill>
          <a:blip r:embed="rId3">
            <a:extLst>
              <a:ext uri="{28A0092B-C50C-407E-A947-70E740481C1C}">
                <a14:useLocalDpi xmlns:a14="http://schemas.microsoft.com/office/drawing/2010/main" val="0"/>
              </a:ext>
            </a:extLst>
          </a:blip>
          <a:srcRect l="4767" r="3984"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TextBox 1">
            <a:extLst>
              <a:ext uri="{FF2B5EF4-FFF2-40B4-BE49-F238E27FC236}">
                <a16:creationId xmlns:a16="http://schemas.microsoft.com/office/drawing/2014/main" id="{E4661CD1-7F9A-6166-5B0D-7DF6D16FA78F}"/>
              </a:ext>
            </a:extLst>
          </p:cNvPr>
          <p:cNvSpPr txBox="1"/>
          <p:nvPr/>
        </p:nvSpPr>
        <p:spPr>
          <a:xfrm>
            <a:off x="4572001" y="1153886"/>
            <a:ext cx="6781800" cy="4948802"/>
          </a:xfrm>
          <a:prstGeom prst="rect">
            <a:avLst/>
          </a:prstGeom>
          <a:effectLst>
            <a:outerShdw blurRad="50800" dist="38100" dir="5400000" algn="t" rotWithShape="0">
              <a:prstClr val="black">
                <a:alpha val="40000"/>
              </a:prstClr>
            </a:outerShdw>
          </a:effectLst>
        </p:spPr>
        <p:txBody>
          <a:bodyPr vert="horz" lIns="91440" tIns="45720" rIns="91440" bIns="45720" rtlCol="0" anchor="t">
            <a:normAutofit/>
          </a:bodyPr>
          <a:lstStyle/>
          <a:p>
            <a:pPr algn="ctr">
              <a:lnSpc>
                <a:spcPct val="90000"/>
              </a:lnSpc>
              <a:spcAft>
                <a:spcPts val="600"/>
              </a:spcAft>
            </a:pPr>
            <a:r>
              <a:rPr lang="en-US" sz="1400" b="1" dirty="0">
                <a:latin typeface="Arial" panose="020B0604020202020204" pitchFamily="34" charset="0"/>
                <a:cs typeface="Arial" panose="020B0604020202020204" pitchFamily="34" charset="0"/>
              </a:rPr>
              <a:t>OVERVIEW OF THE BUSINESS IDEA</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marL="342900" indent="-285750">
              <a:lnSpc>
                <a:spcPct val="150000"/>
              </a:lnSpc>
              <a:spcAft>
                <a:spcPts val="600"/>
              </a:spcAft>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My business  Latin Juice Bar, </a:t>
            </a:r>
            <a:r>
              <a:rPr lang="en-US" sz="1200" dirty="0">
                <a:latin typeface="Arial" panose="020B0604020202020204" pitchFamily="34" charset="0"/>
                <a:cs typeface="Arial" panose="020B0604020202020204" pitchFamily="34" charset="0"/>
              </a:rPr>
              <a:t>is dedicated  to offering fresh, healthy products tailored to the modern consumer . We focus on health and well-being featuring exotic fruits such as passion fruit, lucuma, and soursop  among others.</a:t>
            </a:r>
          </a:p>
          <a:p>
            <a:pPr marL="57150">
              <a:lnSpc>
                <a:spcPct val="90000"/>
              </a:lnSpc>
              <a:spcAft>
                <a:spcPts val="600"/>
              </a:spcAft>
            </a:pPr>
            <a:endParaRPr lang="en-US" sz="12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300" dirty="0"/>
          </a:p>
          <a:p>
            <a:pPr marL="342900" indent="-285750" algn="just">
              <a:lnSpc>
                <a:spcPct val="150000"/>
              </a:lnSpc>
              <a:spcAft>
                <a:spcPts val="600"/>
              </a:spcAft>
              <a:buFont typeface="Wingdings" panose="05000000000000000000" pitchFamily="2" charset="2"/>
              <a:buChar char="Ø"/>
            </a:pPr>
            <a:r>
              <a:rPr lang="en-US" sz="1200" dirty="0">
                <a:latin typeface="Arial" panose="020B0604020202020204" pitchFamily="34" charset="0"/>
                <a:cs typeface="Arial" panose="020B0604020202020204" pitchFamily="34" charset="0"/>
              </a:rPr>
              <a:t> In a world where people are always in a hurry, we provide a 100% natural alternative to ultra processes products, artificial colors, and excessive sugar . By using Latin American  superfoods, we satisfy the growing demands for organic vitamins and minerals. Our functional juices designed to detoxify, energize, and protect meet specific biological needs, making our customer feel that each product is specially crafted for their unique health goals.                                                                                                   </a:t>
            </a:r>
          </a:p>
        </p:txBody>
      </p:sp>
    </p:spTree>
    <p:extLst>
      <p:ext uri="{BB962C8B-B14F-4D97-AF65-F5344CB8AC3E}">
        <p14:creationId xmlns:p14="http://schemas.microsoft.com/office/powerpoint/2010/main" val="4222788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1" name="Rectangle 106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25A541A-A156-835C-E1AF-5B14766041CD}"/>
              </a:ext>
            </a:extLst>
          </p:cNvPr>
          <p:cNvSpPr txBox="1"/>
          <p:nvPr/>
        </p:nvSpPr>
        <p:spPr>
          <a:xfrm>
            <a:off x="489857" y="446314"/>
            <a:ext cx="5879647" cy="6016630"/>
          </a:xfrm>
          <a:prstGeom prst="rect">
            <a:avLst/>
          </a:prstGeom>
          <a:scene3d>
            <a:camera prst="orthographicFront">
              <a:rot lat="0" lon="0" rev="0"/>
            </a:camera>
            <a:lightRig rig="soft" dir="t">
              <a:rot lat="0" lon="0" rev="0"/>
            </a:lightRig>
          </a:scene3d>
        </p:spPr>
        <p:txBody>
          <a:bodyPr vert="horz" lIns="91440" tIns="45720" rIns="91440" bIns="45720" rtlCol="0">
            <a:normAutofit/>
          </a:bodyPr>
          <a:lstStyle/>
          <a:p>
            <a:pPr indent="-228600">
              <a:lnSpc>
                <a:spcPct val="90000"/>
              </a:lnSpc>
              <a:buFont typeface="Arial" panose="020B0604020202020204" pitchFamily="34" charset="0"/>
              <a:buChar char="•"/>
            </a:pPr>
            <a:endParaRPr lang="en-US" sz="1300" dirty="0"/>
          </a:p>
          <a:p>
            <a:pPr>
              <a:lnSpc>
                <a:spcPct val="90000"/>
              </a:lnSpc>
              <a:spcAft>
                <a:spcPts val="600"/>
              </a:spcAft>
            </a:pPr>
            <a:r>
              <a:rPr lang="en-US" sz="1300" b="1" dirty="0"/>
              <a:t>	</a:t>
            </a:r>
            <a:r>
              <a:rPr lang="en-US" sz="1400" b="1" dirty="0">
                <a:latin typeface="Arial" panose="020B0604020202020204" pitchFamily="34" charset="0"/>
                <a:cs typeface="Arial" panose="020B0604020202020204" pitchFamily="34" charset="0"/>
              </a:rPr>
              <a:t>SPECIFY THE LEGAL STRUCTURE OF YOUR STARTUP</a:t>
            </a:r>
          </a:p>
          <a:p>
            <a:pPr indent="-228600">
              <a:lnSpc>
                <a:spcPct val="90000"/>
              </a:lnSpc>
              <a:spcAft>
                <a:spcPts val="600"/>
              </a:spcAft>
              <a:buFont typeface="Arial" panose="020B0604020202020204" pitchFamily="34" charset="0"/>
              <a:buChar char="•"/>
            </a:pPr>
            <a:endParaRPr lang="en-US" sz="1300" b="1" dirty="0"/>
          </a:p>
          <a:p>
            <a:pPr marL="342900" indent="-285750">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Trading Name: Latin Juice Bar</a:t>
            </a:r>
            <a:endParaRPr lang="en-US" sz="1200" dirty="0">
              <a:latin typeface="Arial" panose="020B0604020202020204" pitchFamily="34" charset="0"/>
              <a:cs typeface="Arial" panose="020B0604020202020204" pitchFamily="34" charset="0"/>
            </a:endParaRPr>
          </a:p>
          <a:p>
            <a:pPr marL="342900" indent="-285750">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Legal structure: </a:t>
            </a:r>
            <a:r>
              <a:rPr lang="en-US" sz="1200" dirty="0">
                <a:latin typeface="Arial" panose="020B0604020202020204" pitchFamily="34" charset="0"/>
                <a:cs typeface="Arial" panose="020B0604020202020204" pitchFamily="34" charset="0"/>
              </a:rPr>
              <a:t> Sole Trade</a:t>
            </a:r>
          </a:p>
          <a:p>
            <a:pPr marL="342900" indent="-285750">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Self-Assessment Tax returns: </a:t>
            </a:r>
            <a:r>
              <a:rPr lang="en-US" sz="1200" dirty="0">
                <a:latin typeface="Arial" panose="020B0604020202020204" pitchFamily="34" charset="0"/>
                <a:cs typeface="Arial" panose="020B0604020202020204" pitchFamily="34" charset="0"/>
              </a:rPr>
              <a:t>Full  registration and compliance </a:t>
            </a:r>
          </a:p>
          <a:p>
            <a:pPr marL="342900" indent="-285750">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Food safety &amp; Standards</a:t>
            </a:r>
            <a:r>
              <a:rPr lang="en-US" sz="1200" dirty="0">
                <a:latin typeface="Arial" panose="020B0604020202020204" pitchFamily="34" charset="0"/>
                <a:cs typeface="Arial" panose="020B0604020202020204" pitchFamily="34" charset="0"/>
              </a:rPr>
              <a:t>:  Registration  FSA and local council to obtain the mandatory </a:t>
            </a:r>
            <a:r>
              <a:rPr lang="en-US" sz="1200" b="1" dirty="0">
                <a:latin typeface="Arial" panose="020B0604020202020204" pitchFamily="34" charset="0"/>
                <a:cs typeface="Arial" panose="020B0604020202020204" pitchFamily="34" charset="0"/>
              </a:rPr>
              <a:t>Food Hygiene Rating.</a:t>
            </a:r>
          </a:p>
          <a:p>
            <a:pPr marL="342900" indent="-285750">
              <a:lnSpc>
                <a:spcPct val="150000"/>
              </a:lnSpc>
              <a:buFont typeface="Wingdings" panose="05000000000000000000" pitchFamily="2" charset="2"/>
              <a:buChar char="Ø"/>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Comprehensive: </a:t>
            </a:r>
            <a:r>
              <a:rPr lang="en-US" sz="1200" dirty="0">
                <a:latin typeface="Arial" panose="020B0604020202020204" pitchFamily="34" charset="0"/>
                <a:cs typeface="Arial" panose="020B0604020202020204" pitchFamily="34" charset="0"/>
              </a:rPr>
              <a:t>Public Liability Insurance to ensure customer and business protection.</a:t>
            </a:r>
          </a:p>
          <a:p>
            <a:pPr marL="285750" indent="-228600">
              <a:lnSpc>
                <a:spcPct val="90000"/>
              </a:lnSpc>
              <a:buFont typeface="Arial" panose="020B0604020202020204" pitchFamily="34" charset="0"/>
              <a:buChar char="•"/>
            </a:pPr>
            <a:endParaRPr lang="en-US" sz="1300" dirty="0"/>
          </a:p>
          <a:p>
            <a:pPr marL="285750" indent="-228600">
              <a:lnSpc>
                <a:spcPct val="90000"/>
              </a:lnSpc>
              <a:buFont typeface="Arial" panose="020B0604020202020204" pitchFamily="34" charset="0"/>
              <a:buChar char="•"/>
            </a:pPr>
            <a:endParaRPr lang="en-US" sz="1300" dirty="0"/>
          </a:p>
          <a:p>
            <a:pPr marL="57150">
              <a:lnSpc>
                <a:spcPct val="90000"/>
              </a:lnSpc>
            </a:pPr>
            <a:r>
              <a:rPr lang="en-US" sz="1400" b="1" i="1" dirty="0">
                <a:latin typeface="Arial" panose="020B0604020202020204" pitchFamily="34" charset="0"/>
                <a:cs typeface="Arial" panose="020B0604020202020204" pitchFamily="34" charset="0"/>
              </a:rPr>
              <a:t>REASON FOR THE CHOICE</a:t>
            </a:r>
          </a:p>
          <a:p>
            <a:pPr marL="57150">
              <a:lnSpc>
                <a:spcPct val="90000"/>
              </a:lnSpc>
            </a:pPr>
            <a:endParaRPr lang="en-US" sz="1300" b="1" i="1" dirty="0"/>
          </a:p>
          <a:p>
            <a:pPr marL="57150">
              <a:lnSpc>
                <a:spcPct val="150000"/>
              </a:lnSpc>
            </a:pPr>
            <a:r>
              <a:rPr lang="en-US" sz="1200" dirty="0">
                <a:latin typeface="Arial" panose="020B0604020202020204" pitchFamily="34" charset="0"/>
                <a:cs typeface="Arial" panose="020B0604020202020204" pitchFamily="34" charset="0"/>
              </a:rPr>
              <a:t>The Sole Trade structure was selected for its low management costs; administrative simplicity and the  total control it allows over strategic decision making during the initial launch phase. </a:t>
            </a:r>
          </a:p>
          <a:p>
            <a:pPr marL="57150">
              <a:lnSpc>
                <a:spcPct val="150000"/>
              </a:lnSpc>
            </a:pPr>
            <a:endParaRPr lang="en-US" sz="1300" dirty="0"/>
          </a:p>
          <a:p>
            <a:pPr marL="57150">
              <a:lnSpc>
                <a:spcPct val="90000"/>
              </a:lnSpc>
            </a:pPr>
            <a:endParaRPr lang="en-US" sz="1300" dirty="0"/>
          </a:p>
          <a:p>
            <a:pPr marL="57150">
              <a:lnSpc>
                <a:spcPct val="90000"/>
              </a:lnSpc>
            </a:pPr>
            <a:r>
              <a:rPr lang="en-US" sz="1300" b="1" i="1" dirty="0">
                <a:latin typeface="Arial" panose="020B0604020202020204" pitchFamily="34" charset="0"/>
                <a:cs typeface="Arial" panose="020B0604020202020204" pitchFamily="34" charset="0"/>
              </a:rPr>
              <a:t>OBJETIVES</a:t>
            </a:r>
          </a:p>
          <a:p>
            <a:pPr indent="-228600">
              <a:lnSpc>
                <a:spcPct val="90000"/>
              </a:lnSpc>
              <a:buFont typeface="Arial" panose="020B0604020202020204" pitchFamily="34" charset="0"/>
              <a:buChar char="•"/>
            </a:pPr>
            <a:endParaRPr lang="en-US" sz="1300" dirty="0"/>
          </a:p>
          <a:p>
            <a:pPr>
              <a:lnSpc>
                <a:spcPct val="150000"/>
              </a:lnSpc>
            </a:pPr>
            <a:r>
              <a:rPr lang="en-US" sz="1300" dirty="0"/>
              <a:t> </a:t>
            </a:r>
            <a:r>
              <a:rPr lang="en-US" sz="1200" dirty="0">
                <a:latin typeface="Arial" panose="020B0604020202020204" pitchFamily="34" charset="0"/>
                <a:cs typeface="Arial" panose="020B0604020202020204" pitchFamily="34" charset="0"/>
              </a:rPr>
              <a:t>To provide customer with premium  product enriched with vitamins and minerals from  fresh  fruits and vegetables ensuring the highest standard of safety quality, and consumer confidence.</a:t>
            </a:r>
          </a:p>
          <a:p>
            <a:pPr indent="-228600">
              <a:lnSpc>
                <a:spcPct val="15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a:p>
            <a:pPr indent="-228600">
              <a:lnSpc>
                <a:spcPct val="90000"/>
              </a:lnSpc>
              <a:buFont typeface="Arial" panose="020B0604020202020204" pitchFamily="34" charset="0"/>
              <a:buChar char="•"/>
            </a:pPr>
            <a:endParaRPr lang="en-US" sz="1300" dirty="0"/>
          </a:p>
        </p:txBody>
      </p:sp>
      <p:sp>
        <p:nvSpPr>
          <p:cNvPr id="1063" name="Oval 106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65" name="Arc 106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1558D56E-06EB-86AB-848F-41881720A400}"/>
              </a:ext>
            </a:extLst>
          </p:cNvPr>
          <p:cNvPicPr>
            <a:picLocks noChangeAspect="1"/>
          </p:cNvPicPr>
          <p:nvPr/>
        </p:nvPicPr>
        <p:blipFill>
          <a:blip r:embed="rId3">
            <a:extLst>
              <a:ext uri="{28A0092B-C50C-407E-A947-70E740481C1C}">
                <a14:useLocalDpi xmlns:a14="http://schemas.microsoft.com/office/drawing/2010/main" val="0"/>
              </a:ext>
            </a:extLst>
          </a:blip>
          <a:srcRect l="19340" r="2564" b="4"/>
          <a:stretch>
            <a:fillRect/>
          </a:stretch>
        </p:blipFill>
        <p:spPr>
          <a:xfrm>
            <a:off x="6781799" y="3297500"/>
            <a:ext cx="4810641" cy="331012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1028" name="Picture 4">
            <a:extLst>
              <a:ext uri="{FF2B5EF4-FFF2-40B4-BE49-F238E27FC236}">
                <a16:creationId xmlns:a16="http://schemas.microsoft.com/office/drawing/2014/main" id="{6DAFA595-A855-3E4C-A942-37073F94F8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675" y="669925"/>
            <a:ext cx="9525" cy="956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D8C05BDA-1FA1-F6D7-B17C-79EDCAACA8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V="1">
            <a:off x="574675" y="624206"/>
            <a:ext cx="9525" cy="457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93BB2FEA-2E5C-753F-BC63-2439D93D09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675" y="-2378075"/>
            <a:ext cx="9525" cy="956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4DCDA2DE-19FD-FDAB-FB92-F34519FA6C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675" y="-854075"/>
            <a:ext cx="9525" cy="95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AB8DD6A1-B5B0-2120-2B5A-298A972688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V="1">
            <a:off x="574675" y="-2423794"/>
            <a:ext cx="9525" cy="45719"/>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47814844-6E17-6C9B-6D09-E4131E396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V="1">
            <a:off x="574675" y="-899794"/>
            <a:ext cx="9525" cy="457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813F5ED-8ECA-D631-2445-CEAD4286CEE3}"/>
              </a:ext>
            </a:extLst>
          </p:cNvPr>
          <p:cNvPicPr>
            <a:picLocks noChangeAspect="1"/>
          </p:cNvPicPr>
          <p:nvPr/>
        </p:nvPicPr>
        <p:blipFill>
          <a:blip r:embed="rId5">
            <a:lum bright="70000" contrast="-70000"/>
            <a:extLst>
              <a:ext uri="{28A0092B-C50C-407E-A947-70E740481C1C}">
                <a14:useLocalDpi xmlns:a14="http://schemas.microsoft.com/office/drawing/2010/main" val="0"/>
              </a:ext>
            </a:extLst>
          </a:blip>
          <a:stretch>
            <a:fillRect/>
          </a:stretch>
        </p:blipFill>
        <p:spPr>
          <a:xfrm>
            <a:off x="7158022" y="216844"/>
            <a:ext cx="4422384" cy="2830285"/>
          </a:xfrm>
          <a:prstGeom prst="rect">
            <a:avLst/>
          </a:prstGeom>
        </p:spPr>
      </p:pic>
    </p:spTree>
    <p:extLst>
      <p:ext uri="{BB962C8B-B14F-4D97-AF65-F5344CB8AC3E}">
        <p14:creationId xmlns:p14="http://schemas.microsoft.com/office/powerpoint/2010/main" val="1557063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189409E-F861-8F7D-EC25-209779EB0DCF}"/>
              </a:ext>
            </a:extLst>
          </p:cNvPr>
          <p:cNvSpPr txBox="1"/>
          <p:nvPr/>
        </p:nvSpPr>
        <p:spPr>
          <a:xfrm>
            <a:off x="640080" y="325369"/>
            <a:ext cx="4368602" cy="1956841"/>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nSpc>
                <a:spcPct val="90000"/>
              </a:lnSpc>
              <a:spcBef>
                <a:spcPct val="0"/>
              </a:spcBef>
              <a:spcAft>
                <a:spcPts val="600"/>
              </a:spcAft>
            </a:pPr>
            <a:r>
              <a:rPr lang="en-US" sz="3600" i="1" dirty="0">
                <a:solidFill>
                  <a:srgbClr val="00B050"/>
                </a:solidFill>
                <a:latin typeface="Algerian" panose="04020705040A02060702" pitchFamily="82" charset="0"/>
                <a:ea typeface="+mj-ea"/>
                <a:cs typeface="+mj-cs"/>
              </a:rPr>
              <a:t>ORGANIGRAMA LATIN JUICE BAR</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730DC2-AF9A-7A97-9445-135384C65539}"/>
              </a:ext>
            </a:extLst>
          </p:cNvPr>
          <p:cNvPicPr>
            <a:picLocks noChangeAspect="1"/>
          </p:cNvPicPr>
          <p:nvPr/>
        </p:nvPicPr>
        <p:blipFill>
          <a:blip r:embed="rId2">
            <a:extLst>
              <a:ext uri="{28A0092B-C50C-407E-A947-70E740481C1C}">
                <a14:useLocalDpi xmlns:a14="http://schemas.microsoft.com/office/drawing/2010/main" val="0"/>
              </a:ext>
            </a:extLst>
          </a:blip>
          <a:srcRect t="302"/>
          <a:stretch>
            <a:fillRect/>
          </a:stretch>
        </p:blipFill>
        <p:spPr>
          <a:xfrm>
            <a:off x="5733287" y="18288"/>
            <a:ext cx="6457189" cy="68397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8" name="Diagram 7">
            <a:extLst>
              <a:ext uri="{FF2B5EF4-FFF2-40B4-BE49-F238E27FC236}">
                <a16:creationId xmlns:a16="http://schemas.microsoft.com/office/drawing/2014/main" id="{140E4794-8B07-30BA-5660-7FBFEAE226BD}"/>
              </a:ext>
            </a:extLst>
          </p:cNvPr>
          <p:cNvGraphicFramePr/>
          <p:nvPr>
            <p:extLst>
              <p:ext uri="{D42A27DB-BD31-4B8C-83A1-F6EECF244321}">
                <p14:modId xmlns:p14="http://schemas.microsoft.com/office/powerpoint/2010/main" val="2480238476"/>
              </p:ext>
            </p:extLst>
          </p:nvPr>
        </p:nvGraphicFramePr>
        <p:xfrm>
          <a:off x="640080" y="2872899"/>
          <a:ext cx="4992624"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581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8E2DBD-633A-D68E-F341-5B4D1EB67744}"/>
              </a:ext>
            </a:extLst>
          </p:cNvPr>
          <p:cNvSpPr txBox="1"/>
          <p:nvPr/>
        </p:nvSpPr>
        <p:spPr>
          <a:xfrm>
            <a:off x="269966" y="226423"/>
            <a:ext cx="11608525" cy="11064567"/>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r>
              <a:rPr lang="en-GB" sz="1400" b="1" dirty="0">
                <a:solidFill>
                  <a:srgbClr val="33CCCC"/>
                </a:solidFill>
                <a:latin typeface="Arial" panose="020B0604020202020204" pitchFamily="34" charset="0"/>
                <a:cs typeface="Arial" panose="020B0604020202020204" pitchFamily="34" charset="0"/>
              </a:rPr>
              <a:t>POLITICAL</a:t>
            </a:r>
          </a:p>
          <a:p>
            <a:endParaRPr lang="en-GB" sz="1400" b="1" dirty="0">
              <a:solidFill>
                <a:srgbClr val="33CCCC"/>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Health and Safety Regulations</a:t>
            </a:r>
            <a:r>
              <a:rPr lang="en-GB" dirty="0"/>
              <a:t>: </a:t>
            </a:r>
            <a:r>
              <a:rPr lang="en-GB" sz="1200" dirty="0">
                <a:latin typeface="Arial" panose="020B0604020202020204" pitchFamily="34" charset="0"/>
                <a:cs typeface="Arial" panose="020B0604020202020204" pitchFamily="34" charset="0"/>
              </a:rPr>
              <a:t>Strict compliance with UK Food Standards  Agency ( FSA) guidelines food hygiene and premises licensing.</a:t>
            </a: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Trade Agreements</a:t>
            </a:r>
            <a:r>
              <a:rPr lang="en-GB" sz="1200" dirty="0">
                <a:latin typeface="Arial" panose="020B0604020202020204" pitchFamily="34" charset="0"/>
                <a:cs typeface="Arial" panose="020B0604020202020204" pitchFamily="34" charset="0"/>
              </a:rPr>
              <a:t>: Impact of post Brexit trade policies on the importation of exotic fruit from Latin America.</a:t>
            </a:r>
          </a:p>
          <a:p>
            <a:pPr>
              <a:lnSpc>
                <a:spcPct val="150000"/>
              </a:lnSpc>
            </a:pPr>
            <a:endParaRPr lang="en-GB" sz="1200" dirty="0">
              <a:solidFill>
                <a:srgbClr val="FFC000"/>
              </a:solidFill>
              <a:latin typeface="Arial" panose="020B0604020202020204" pitchFamily="34" charset="0"/>
              <a:cs typeface="Arial" panose="020B0604020202020204" pitchFamily="34" charset="0"/>
            </a:endParaRPr>
          </a:p>
          <a:p>
            <a:r>
              <a:rPr lang="en-GB" sz="1400" dirty="0">
                <a:solidFill>
                  <a:srgbClr val="FFC000"/>
                </a:solidFill>
                <a:latin typeface="Arial" panose="020B0604020202020204" pitchFamily="34" charset="0"/>
                <a:cs typeface="Arial" panose="020B0604020202020204" pitchFamily="34" charset="0"/>
              </a:rPr>
              <a:t>ECONOMIC</a:t>
            </a:r>
          </a:p>
          <a:p>
            <a:endParaRPr lang="en-GB" sz="1400" dirty="0">
              <a:solidFill>
                <a:srgbClr val="FFC000"/>
              </a:solidFill>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Inflation and Cost Of Living</a:t>
            </a:r>
            <a:r>
              <a:rPr lang="en-GB" sz="1200" dirty="0">
                <a:latin typeface="Arial" panose="020B0604020202020204" pitchFamily="34" charset="0"/>
                <a:cs typeface="Arial" panose="020B0604020202020204" pitchFamily="34" charset="0"/>
              </a:rPr>
              <a:t>: Rising cost of fresh produce and energy (for refrigeration) impacting profit margins</a:t>
            </a:r>
          </a:p>
          <a:p>
            <a:pPr marL="171450" indent="-1714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Disposable Income</a:t>
            </a:r>
            <a:r>
              <a:rPr lang="en-GB" sz="1200" dirty="0">
                <a:latin typeface="Arial" panose="020B0604020202020204" pitchFamily="34" charset="0"/>
                <a:cs typeface="Arial" panose="020B0604020202020204" pitchFamily="34" charset="0"/>
              </a:rPr>
              <a:t>: How the current economic climate in the UK affects consumer spending on premium beverages.</a:t>
            </a:r>
          </a:p>
          <a:p>
            <a:pPr marL="171450" indent="-1714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r>
              <a:rPr lang="en-GB" sz="1200" dirty="0">
                <a:solidFill>
                  <a:srgbClr val="FF9900"/>
                </a:solidFill>
                <a:latin typeface="Arial" panose="020B0604020202020204" pitchFamily="34" charset="0"/>
                <a:cs typeface="Arial" panose="020B0604020202020204" pitchFamily="34" charset="0"/>
              </a:rPr>
              <a:t>SOCIAL</a:t>
            </a:r>
          </a:p>
          <a:p>
            <a:endParaRPr lang="en-GB" sz="1200" dirty="0">
              <a:solidFill>
                <a:srgbClr val="FFFF00"/>
              </a:solidFill>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Healthy and Wellness Trends</a:t>
            </a:r>
            <a:r>
              <a:rPr lang="en-GB" sz="1200" dirty="0">
                <a:latin typeface="Arial" panose="020B0604020202020204" pitchFamily="34" charset="0"/>
                <a:cs typeface="Arial" panose="020B0604020202020204" pitchFamily="34" charset="0"/>
              </a:rPr>
              <a:t>: Growing demand for natural, sugar free and Plant based (vegan) option.</a:t>
            </a:r>
          </a:p>
          <a:p>
            <a:pPr marL="171450" indent="-1714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Cultural Diversity: </a:t>
            </a:r>
            <a:r>
              <a:rPr lang="en-GB" sz="1200" dirty="0">
                <a:latin typeface="Arial" panose="020B0604020202020204" pitchFamily="34" charset="0"/>
                <a:cs typeface="Arial" panose="020B0604020202020204" pitchFamily="34" charset="0"/>
              </a:rPr>
              <a:t>A high appreciation in London for exotic, authentic Latin American  Flavors  e.g. Lucuma, passion fruit, guayaba, acai.</a:t>
            </a:r>
          </a:p>
          <a:p>
            <a:pPr marL="171450" indent="-1714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C3EC6202-343D-1B24-28FE-0B594E8483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66" y="226423"/>
            <a:ext cx="6158266" cy="1172609"/>
          </a:xfrm>
          <a:prstGeom prst="rect">
            <a:avLst/>
          </a:prstGeom>
        </p:spPr>
      </p:pic>
      <p:pic>
        <p:nvPicPr>
          <p:cNvPr id="5" name="Picture 4">
            <a:extLst>
              <a:ext uri="{FF2B5EF4-FFF2-40B4-BE49-F238E27FC236}">
                <a16:creationId xmlns:a16="http://schemas.microsoft.com/office/drawing/2014/main" id="{DD399786-3689-E291-8188-0B87E331BD3D}"/>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1226099" y="1399031"/>
            <a:ext cx="5973693" cy="4921869"/>
          </a:xfrm>
          <a:prstGeom prst="rect">
            <a:avLst/>
          </a:prstGeom>
        </p:spPr>
      </p:pic>
    </p:spTree>
    <p:extLst>
      <p:ext uri="{BB962C8B-B14F-4D97-AF65-F5344CB8AC3E}">
        <p14:creationId xmlns:p14="http://schemas.microsoft.com/office/powerpoint/2010/main" val="420899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8CFB56-1487-6E96-4E1C-387D726B1B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7013449" cy="1362456"/>
          </a:xfrm>
          <a:prstGeom prst="rect">
            <a:avLst/>
          </a:prstGeom>
        </p:spPr>
      </p:pic>
      <p:sp>
        <p:nvSpPr>
          <p:cNvPr id="7" name="TextBox 6">
            <a:extLst>
              <a:ext uri="{FF2B5EF4-FFF2-40B4-BE49-F238E27FC236}">
                <a16:creationId xmlns:a16="http://schemas.microsoft.com/office/drawing/2014/main" id="{7B848F6A-82E1-4ED3-02D0-0ABA8703A322}"/>
              </a:ext>
            </a:extLst>
          </p:cNvPr>
          <p:cNvSpPr txBox="1"/>
          <p:nvPr/>
        </p:nvSpPr>
        <p:spPr>
          <a:xfrm>
            <a:off x="0" y="1499617"/>
            <a:ext cx="9381745" cy="5567358"/>
          </a:xfrm>
          <a:prstGeom prst="rect">
            <a:avLst/>
          </a:prstGeom>
          <a:noFill/>
        </p:spPr>
        <p:txBody>
          <a:bodyPr wrap="square" rtlCol="0">
            <a:spAutoFit/>
          </a:bodyPr>
          <a:lstStyle/>
          <a:p>
            <a:endParaRPr lang="en-GB" sz="1400" dirty="0">
              <a:solidFill>
                <a:schemeClr val="accent3">
                  <a:lumMod val="60000"/>
                  <a:lumOff val="40000"/>
                </a:schemeClr>
              </a:solidFill>
            </a:endParaRPr>
          </a:p>
          <a:p>
            <a:endParaRPr lang="en-GB" sz="1400" dirty="0">
              <a:solidFill>
                <a:schemeClr val="accent3">
                  <a:lumMod val="60000"/>
                  <a:lumOff val="40000"/>
                </a:schemeClr>
              </a:solidFill>
            </a:endParaRPr>
          </a:p>
          <a:p>
            <a:r>
              <a:rPr lang="en-GB" sz="1400" dirty="0">
                <a:solidFill>
                  <a:srgbClr val="FF0000"/>
                </a:solidFill>
                <a:latin typeface="Arial" panose="020B0604020202020204" pitchFamily="34" charset="0"/>
                <a:cs typeface="Arial" panose="020B0604020202020204" pitchFamily="34" charset="0"/>
              </a:rPr>
              <a:t>TECHNOLOGICAL</a:t>
            </a:r>
          </a:p>
          <a:p>
            <a:endParaRPr lang="en-GB" sz="1400" dirty="0">
              <a:solidFill>
                <a:srgbClr val="FF0000"/>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Digital Delivery Platforms: </a:t>
            </a:r>
            <a:r>
              <a:rPr lang="en-GB" sz="1200" dirty="0">
                <a:latin typeface="Arial" panose="020B0604020202020204" pitchFamily="34" charset="0"/>
                <a:cs typeface="Arial" panose="020B0604020202020204" pitchFamily="34" charset="0"/>
              </a:rPr>
              <a:t>Leveraging apps like Deliveroo Tik Tok  and  Facebook.</a:t>
            </a: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Cold-Press Technology: </a:t>
            </a:r>
            <a:r>
              <a:rPr lang="en-GB" sz="1200" dirty="0">
                <a:latin typeface="Arial" panose="020B0604020202020204" pitchFamily="34" charset="0"/>
                <a:cs typeface="Arial" panose="020B0604020202020204" pitchFamily="34" charset="0"/>
              </a:rPr>
              <a:t>Using advanced juicing machinery to preserve nutrients and improve product quality.</a:t>
            </a:r>
            <a:endParaRPr lang="en-GB" sz="1200" dirty="0">
              <a:solidFill>
                <a:schemeClr val="accent3">
                  <a:lumMod val="60000"/>
                  <a:lumOff val="40000"/>
                </a:schemeClr>
              </a:solidFill>
              <a:latin typeface="Arial" panose="020B0604020202020204" pitchFamily="34" charset="0"/>
              <a:cs typeface="Arial" panose="020B0604020202020204" pitchFamily="34" charset="0"/>
            </a:endParaRPr>
          </a:p>
          <a:p>
            <a:endParaRPr lang="en-GB" sz="1400" dirty="0">
              <a:solidFill>
                <a:schemeClr val="accent3">
                  <a:lumMod val="60000"/>
                  <a:lumOff val="40000"/>
                </a:schemeClr>
              </a:solidFill>
            </a:endParaRPr>
          </a:p>
          <a:p>
            <a:r>
              <a:rPr lang="en-GB" sz="1400" dirty="0">
                <a:solidFill>
                  <a:schemeClr val="accent3">
                    <a:lumMod val="60000"/>
                    <a:lumOff val="40000"/>
                  </a:schemeClr>
                </a:solidFill>
                <a:latin typeface="Arial" panose="020B0604020202020204" pitchFamily="34" charset="0"/>
                <a:cs typeface="Arial" panose="020B0604020202020204" pitchFamily="34" charset="0"/>
              </a:rPr>
              <a:t>ENVIROMENTAL</a:t>
            </a:r>
          </a:p>
          <a:p>
            <a:endParaRPr lang="en-GB" sz="1400" dirty="0">
              <a:solidFill>
                <a:schemeClr val="accent3">
                  <a:lumMod val="60000"/>
                  <a:lumOff val="40000"/>
                </a:schemeClr>
              </a:solidFill>
            </a:endParaRP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Sustainability: </a:t>
            </a:r>
            <a:r>
              <a:rPr lang="en-GB" sz="1200" dirty="0">
                <a:latin typeface="Arial" panose="020B0604020202020204" pitchFamily="34" charset="0"/>
                <a:cs typeface="Arial" panose="020B0604020202020204" pitchFamily="34" charset="0"/>
              </a:rPr>
              <a:t>Increasing pressure to use plastic free, compostable packaging and straws</a:t>
            </a: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Sourcing: </a:t>
            </a:r>
            <a:r>
              <a:rPr lang="en-GB" sz="1200" dirty="0">
                <a:latin typeface="Arial" panose="020B0604020202020204" pitchFamily="34" charset="0"/>
                <a:cs typeface="Arial" panose="020B0604020202020204" pitchFamily="34" charset="0"/>
              </a:rPr>
              <a:t>Consumer preference for ethically sourced and organic .</a:t>
            </a:r>
          </a:p>
          <a:p>
            <a:pPr marL="285750" indent="-2857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r>
              <a:rPr lang="en-GB" sz="1400" dirty="0">
                <a:solidFill>
                  <a:schemeClr val="accent5">
                    <a:lumMod val="60000"/>
                    <a:lumOff val="40000"/>
                  </a:schemeClr>
                </a:solidFill>
                <a:latin typeface="Arial" panose="020B0604020202020204" pitchFamily="34" charset="0"/>
                <a:cs typeface="Arial" panose="020B0604020202020204" pitchFamily="34" charset="0"/>
              </a:rPr>
              <a:t>LEGAL</a:t>
            </a:r>
          </a:p>
          <a:p>
            <a:endParaRPr lang="en-GB" sz="12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Employment Law: </a:t>
            </a:r>
            <a:r>
              <a:rPr lang="en-GB" sz="1200" dirty="0">
                <a:latin typeface="Arial" panose="020B0604020202020204" pitchFamily="34" charset="0"/>
                <a:cs typeface="Arial" panose="020B0604020202020204" pitchFamily="34" charset="0"/>
              </a:rPr>
              <a:t>Ensuring full compliance with the UK National Minimum wage and pension contributions for staff.</a:t>
            </a:r>
          </a:p>
          <a:p>
            <a:pPr marL="285750" indent="-285750">
              <a:lnSpc>
                <a:spcPct val="150000"/>
              </a:lnSpc>
              <a:buFont typeface="Wingdings" panose="05000000000000000000" pitchFamily="2" charset="2"/>
              <a:buChar char="Ø"/>
            </a:pPr>
            <a:r>
              <a:rPr lang="en-GB" sz="1200" b="1" dirty="0">
                <a:latin typeface="Arial" panose="020B0604020202020204" pitchFamily="34" charset="0"/>
                <a:cs typeface="Arial" panose="020B0604020202020204" pitchFamily="34" charset="0"/>
              </a:rPr>
              <a:t>Allergen Labelling</a:t>
            </a:r>
            <a:r>
              <a:rPr lang="en-GB" sz="1200" dirty="0">
                <a:latin typeface="Arial" panose="020B0604020202020204" pitchFamily="34" charset="0"/>
                <a:cs typeface="Arial" panose="020B0604020202020204" pitchFamily="34" charset="0"/>
              </a:rPr>
              <a:t>: Mandatory display of potential allergens according to UK law.</a:t>
            </a:r>
          </a:p>
          <a:p>
            <a:pPr marL="285750" indent="-2857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a:lnSpc>
                <a:spcPct val="150000"/>
              </a:lnSpc>
            </a:pPr>
            <a:r>
              <a:rPr lang="en-GB" sz="1200" b="1" dirty="0">
                <a:latin typeface="Arial" panose="020B0604020202020204" pitchFamily="34" charset="0"/>
                <a:cs typeface="Arial" panose="020B0604020202020204" pitchFamily="34" charset="0"/>
              </a:rPr>
              <a:t>STRATEGY</a:t>
            </a:r>
            <a:r>
              <a:rPr lang="en-GB" sz="1200" dirty="0">
                <a:latin typeface="Arial" panose="020B0604020202020204" pitchFamily="34" charset="0"/>
                <a:cs typeface="Arial" panose="020B0604020202020204" pitchFamily="34" charset="0"/>
              </a:rPr>
              <a:t>: Responding to London’s Health trends by offering a </a:t>
            </a:r>
            <a:r>
              <a:rPr lang="en-GB" sz="1200" b="1" dirty="0">
                <a:latin typeface="Arial" panose="020B0604020202020204" pitchFamily="34" charset="0"/>
                <a:cs typeface="Arial" panose="020B0604020202020204" pitchFamily="34" charset="0"/>
              </a:rPr>
              <a:t>100% Natural &amp; Eco- Friendly</a:t>
            </a:r>
            <a:r>
              <a:rPr lang="en-GB" sz="1200" dirty="0">
                <a:latin typeface="Arial" panose="020B0604020202020204" pitchFamily="34" charset="0"/>
                <a:cs typeface="Arial" panose="020B0604020202020204" pitchFamily="34" charset="0"/>
              </a:rPr>
              <a:t> brand identity, using biodegradable materials.</a:t>
            </a:r>
          </a:p>
          <a:p>
            <a:pPr>
              <a:lnSpc>
                <a:spcPct val="150000"/>
              </a:lnSpc>
            </a:pPr>
            <a:r>
              <a:rPr lang="en-GB" sz="1200" dirty="0">
                <a:latin typeface="Arial" panose="020B0604020202020204" pitchFamily="34" charset="0"/>
                <a:cs typeface="Arial" panose="020B0604020202020204" pitchFamily="34" charset="0"/>
              </a:rPr>
              <a:t>Cost Leadership, Seasonal Juice Menu to utilize cheaper, in season fruits without sacrificing quality.</a:t>
            </a:r>
          </a:p>
          <a:p>
            <a:pPr marL="285750" indent="-2857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5631BFB-7B93-B6AF-3256-AD6526B3AB8D}"/>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178454" y="1362457"/>
            <a:ext cx="7953492" cy="5269162"/>
          </a:xfrm>
          <a:prstGeom prst="rect">
            <a:avLst/>
          </a:prstGeom>
        </p:spPr>
      </p:pic>
    </p:spTree>
    <p:extLst>
      <p:ext uri="{BB962C8B-B14F-4D97-AF65-F5344CB8AC3E}">
        <p14:creationId xmlns:p14="http://schemas.microsoft.com/office/powerpoint/2010/main" val="329472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A63BCA-FC39-BEEB-F1C5-DB4BB904D875}"/>
              </a:ext>
            </a:extLst>
          </p:cNvPr>
          <p:cNvSpPr txBox="1"/>
          <p:nvPr/>
        </p:nvSpPr>
        <p:spPr>
          <a:xfrm>
            <a:off x="187910" y="319596"/>
            <a:ext cx="11816179" cy="4666470"/>
          </a:xfrm>
          <a:prstGeom prst="rect">
            <a:avLst/>
          </a:prstGeom>
          <a:noFill/>
        </p:spPr>
        <p:txBody>
          <a:bodyPr wrap="square" rtlCol="0">
            <a:spAutoFit/>
          </a:bodyPr>
          <a:lstStyle/>
          <a:p>
            <a:pPr indent="-228600">
              <a:lnSpc>
                <a:spcPct val="90000"/>
              </a:lnSpc>
              <a:spcAft>
                <a:spcPts val="600"/>
              </a:spcAf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a:lnSpc>
                <a:spcPct val="90000"/>
              </a:lnSpc>
              <a:spcAft>
                <a:spcPts val="600"/>
              </a:spcAft>
            </a:pPr>
            <a:r>
              <a:rPr lang="en-US" sz="1400" b="1" dirty="0">
                <a:latin typeface="Arial" panose="020B0604020202020204" pitchFamily="34" charset="0"/>
                <a:cs typeface="Arial" panose="020B0604020202020204" pitchFamily="34" charset="0"/>
              </a:rPr>
              <a:t>MARKETING STRATEGIES</a:t>
            </a:r>
          </a:p>
          <a:p>
            <a:pPr>
              <a:lnSpc>
                <a:spcPct val="90000"/>
              </a:lnSpc>
              <a:spcAft>
                <a:spcPts val="600"/>
              </a:spcAft>
            </a:pPr>
            <a:endParaRPr lang="en-US" b="1" dirty="0">
              <a:latin typeface="Arial" panose="020B0604020202020204" pitchFamily="34" charset="0"/>
              <a:cs typeface="Arial" panose="020B0604020202020204" pitchFamily="34" charset="0"/>
            </a:endParaRPr>
          </a:p>
          <a:p>
            <a:pPr>
              <a:lnSpc>
                <a:spcPct val="90000"/>
              </a:lnSpc>
              <a:spcAft>
                <a:spcPts val="600"/>
              </a:spcAft>
            </a:pPr>
            <a:r>
              <a:rPr lang="en-US" sz="1400" b="1" dirty="0">
                <a:latin typeface="Arial" panose="020B0604020202020204" pitchFamily="34" charset="0"/>
                <a:cs typeface="Arial" panose="020B0604020202020204" pitchFamily="34" charset="0"/>
              </a:rPr>
              <a:t>     HIGHLIGHT THE UNIQUE SELLING POINTS</a:t>
            </a:r>
          </a:p>
          <a:p>
            <a:pPr marL="171450" indent="-228600">
              <a:lnSpc>
                <a:spcPct val="15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Latin Juice Bar, Shepherd’s Bush lacks a specialized venue focusing on Latin America superfood. We will be the first authentic Latin-specific juice bar in the area, capturing the local Latin community and the high footfall of Westfield commuters with Flavors they cannot find elsewhere.</a:t>
            </a:r>
          </a:p>
          <a:p>
            <a:pPr indent="-228600">
              <a:lnSpc>
                <a:spcPct val="90000"/>
              </a:lnSpc>
              <a:spcAft>
                <a:spcPts val="600"/>
              </a:spcAft>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b="1" dirty="0">
                <a:latin typeface="Arial" panose="020B0604020202020204" pitchFamily="34" charset="0"/>
                <a:cs typeface="Arial" panose="020B0604020202020204" pitchFamily="34" charset="0"/>
              </a:rPr>
              <a:t>     EXPLAIN THE MARKETING STRATEGIES YOU WILL ADAPT TO REACH AND ATTRACT YOUR CUSTOMER</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US" sz="700" b="1" dirty="0"/>
              <a:t> </a:t>
            </a:r>
            <a:r>
              <a:rPr lang="en-US" sz="1200" b="1" dirty="0">
                <a:latin typeface="Arial" panose="020B0604020202020204" pitchFamily="34" charset="0"/>
                <a:cs typeface="Arial" panose="020B0604020202020204" pitchFamily="34" charset="0"/>
              </a:rPr>
              <a:t>STRATEGY MARKETING : </a:t>
            </a:r>
            <a:r>
              <a:rPr lang="en-US" sz="1200" dirty="0">
                <a:latin typeface="Arial" panose="020B0604020202020204" pitchFamily="34" charset="0"/>
                <a:cs typeface="Arial" panose="020B0604020202020204" pitchFamily="34" charset="0"/>
              </a:rPr>
              <a:t>one of the priorities would be social media with professional photographs or high-quality images showing the juice-making process increases authenticity.</a:t>
            </a:r>
          </a:p>
          <a:p>
            <a:pPr indent="-228600">
              <a:lnSpc>
                <a:spcPct val="15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Interact with customer, respond to comments, direct messages, and reviews in real time.</a:t>
            </a:r>
          </a:p>
          <a:p>
            <a:pPr indent="-228600">
              <a:lnSpc>
                <a:spcPct val="15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Commitment to brand consistency and long-term market growth.</a:t>
            </a:r>
          </a:p>
          <a:p>
            <a:pPr marL="171450" indent="-228600">
              <a:lnSpc>
                <a:spcPct val="90000"/>
              </a:lnSpc>
              <a:spcAft>
                <a:spcPts val="600"/>
              </a:spcAft>
              <a:buFont typeface="Arial" panose="020B0604020202020204" pitchFamily="34" charset="0"/>
              <a:buChar char="•"/>
            </a:pPr>
            <a:endParaRPr lang="en-US" sz="700" dirty="0"/>
          </a:p>
          <a:p>
            <a:pPr>
              <a:lnSpc>
                <a:spcPct val="90000"/>
              </a:lnSpc>
              <a:spcAft>
                <a:spcPts val="600"/>
              </a:spcAft>
            </a:pPr>
            <a:endParaRPr lang="en-US" sz="700" dirty="0"/>
          </a:p>
        </p:txBody>
      </p:sp>
      <p:pic>
        <p:nvPicPr>
          <p:cNvPr id="6" name="Picture 5">
            <a:extLst>
              <a:ext uri="{FF2B5EF4-FFF2-40B4-BE49-F238E27FC236}">
                <a16:creationId xmlns:a16="http://schemas.microsoft.com/office/drawing/2014/main" id="{BF228C6D-2782-B7D9-B3FB-21243475388B}"/>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640107"/>
            <a:ext cx="5477523" cy="6494439"/>
          </a:xfrm>
          <a:prstGeom prst="rect">
            <a:avLst/>
          </a:prstGeom>
        </p:spPr>
      </p:pic>
    </p:spTree>
    <p:extLst>
      <p:ext uri="{BB962C8B-B14F-4D97-AF65-F5344CB8AC3E}">
        <p14:creationId xmlns:p14="http://schemas.microsoft.com/office/powerpoint/2010/main" val="1866026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B1233FC-7F30-6ED4-1FEB-2FD3FF6977D4}"/>
              </a:ext>
            </a:extLst>
          </p:cNvPr>
          <p:cNvPicPr>
            <a:picLocks noChangeAspect="1"/>
          </p:cNvPicPr>
          <p:nvPr/>
        </p:nvPicPr>
        <p:blipFill>
          <a:blip r:embed="rId3">
            <a:extLst>
              <a:ext uri="{28A0092B-C50C-407E-A947-70E740481C1C}">
                <a14:useLocalDpi xmlns:a14="http://schemas.microsoft.com/office/drawing/2010/main" val="0"/>
              </a:ext>
            </a:extLst>
          </a:blip>
          <a:srcRect l="5264" r="6171"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TextBox 1">
            <a:extLst>
              <a:ext uri="{FF2B5EF4-FFF2-40B4-BE49-F238E27FC236}">
                <a16:creationId xmlns:a16="http://schemas.microsoft.com/office/drawing/2014/main" id="{26978C93-DCFE-E4E7-A538-2C7747FFF0C5}"/>
              </a:ext>
            </a:extLst>
          </p:cNvPr>
          <p:cNvSpPr txBox="1"/>
          <p:nvPr/>
        </p:nvSpPr>
        <p:spPr>
          <a:xfrm>
            <a:off x="4572001" y="-1"/>
            <a:ext cx="7260770" cy="708660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500" b="1" dirty="0"/>
          </a:p>
          <a:p>
            <a:pPr indent="-228600">
              <a:lnSpc>
                <a:spcPct val="90000"/>
              </a:lnSpc>
              <a:spcAft>
                <a:spcPts val="600"/>
              </a:spcAft>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MARKETING STRATEGIES</a:t>
            </a:r>
          </a:p>
          <a:p>
            <a:pPr indent="-228600">
              <a:lnSpc>
                <a:spcPct val="90000"/>
              </a:lnSpc>
              <a:spcAft>
                <a:spcPts val="600"/>
              </a:spcAft>
              <a:buFont typeface="Arial" panose="020B0604020202020204" pitchFamily="34" charset="0"/>
              <a:buChar char="•"/>
            </a:pPr>
            <a:endParaRPr lang="en-US" sz="500" b="1" dirty="0"/>
          </a:p>
          <a:p>
            <a:pPr marL="285750" indent="-228600">
              <a:lnSpc>
                <a:spcPct val="15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Pop up Events: </a:t>
            </a:r>
            <a:r>
              <a:rPr lang="en-US" sz="1200" dirty="0">
                <a:latin typeface="Arial" panose="020B0604020202020204" pitchFamily="34" charset="0"/>
                <a:cs typeface="Arial" panose="020B0604020202020204" pitchFamily="34" charset="0"/>
              </a:rPr>
              <a:t>Launches in food markets (Borough Market)</a:t>
            </a:r>
          </a:p>
          <a:p>
            <a:pPr marL="285750" indent="-228600">
              <a:lnSpc>
                <a:spcPct val="15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Digital Loyalty Program: </a:t>
            </a:r>
            <a:r>
              <a:rPr lang="en-US" sz="1200" dirty="0">
                <a:latin typeface="Arial" panose="020B0604020202020204" pitchFamily="34" charset="0"/>
                <a:cs typeface="Arial" panose="020B0604020202020204" pitchFamily="34" charset="0"/>
              </a:rPr>
              <a:t>An app or digital card where the 10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juice is free to ensure repeat business from office workers.</a:t>
            </a:r>
          </a:p>
          <a:p>
            <a:pPr marL="285750" indent="-228600">
              <a:lnSpc>
                <a:spcPct val="15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Micro Influencers: </a:t>
            </a:r>
            <a:r>
              <a:rPr lang="en-US" sz="1200" dirty="0">
                <a:latin typeface="Arial" panose="020B0604020202020204" pitchFamily="34" charset="0"/>
                <a:cs typeface="Arial" panose="020B0604020202020204" pitchFamily="34" charset="0"/>
              </a:rPr>
              <a:t>Collaborations with London based “Wellness” and “Foodie” influencers to drive brand awareness through authentic, storytelling and vibrant visuals.                       </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IDENTIFY YOUR PRIMARY CUSTOMER SEGMENTS</a:t>
            </a:r>
          </a:p>
          <a:p>
            <a:pPr indent="-228600">
              <a:lnSpc>
                <a:spcPct val="90000"/>
              </a:lnSpc>
              <a:spcAft>
                <a:spcPts val="600"/>
              </a:spcAft>
              <a:buFont typeface="Arial" panose="020B0604020202020204" pitchFamily="34" charset="0"/>
              <a:buChar char="•"/>
            </a:pPr>
            <a:endParaRPr lang="en-US" sz="500" b="1" dirty="0"/>
          </a:p>
          <a:p>
            <a:pPr marL="285750" indent="-228600">
              <a:lnSpc>
                <a:spcPct val="150000"/>
              </a:lnSpc>
              <a:spcAft>
                <a:spcPts val="600"/>
              </a:spcAft>
              <a:buFont typeface="Arial" panose="020B0604020202020204" pitchFamily="34" charset="0"/>
              <a:buChar char="•"/>
            </a:pPr>
            <a:r>
              <a:rPr lang="en-US" sz="1300" b="1" dirty="0">
                <a:latin typeface="Arial" panose="020B0604020202020204" pitchFamily="34" charset="0"/>
                <a:cs typeface="Arial" panose="020B0604020202020204" pitchFamily="34" charset="0"/>
              </a:rPr>
              <a:t>The Health-Conscious Professional: </a:t>
            </a:r>
            <a:r>
              <a:rPr lang="en-US" sz="1300" dirty="0">
                <a:latin typeface="Arial" panose="020B0604020202020204" pitchFamily="34" charset="0"/>
                <a:cs typeface="Arial" panose="020B0604020202020204" pitchFamily="34" charset="0"/>
              </a:rPr>
              <a:t>25-45 years olds working in the city or creative hubs (Shoreditch, Canary Wharf) They seek “performance drinks” (natural energy, focus) for their workday.</a:t>
            </a:r>
          </a:p>
          <a:p>
            <a:pPr marL="285750" indent="-228600">
              <a:lnSpc>
                <a:spcPct val="150000"/>
              </a:lnSpc>
              <a:spcAft>
                <a:spcPts val="600"/>
              </a:spcAft>
              <a:buFont typeface="Arial" panose="020B0604020202020204" pitchFamily="34" charset="0"/>
              <a:buChar char="•"/>
            </a:pPr>
            <a:r>
              <a:rPr lang="en-US" sz="1300" b="1" dirty="0">
                <a:latin typeface="Arial" panose="020B0604020202020204" pitchFamily="34" charset="0"/>
                <a:cs typeface="Arial" panose="020B0604020202020204" pitchFamily="34" charset="0"/>
              </a:rPr>
              <a:t>The Experience Seeker: </a:t>
            </a:r>
            <a:r>
              <a:rPr lang="en-US" sz="1300" dirty="0">
                <a:latin typeface="Arial" panose="020B0604020202020204" pitchFamily="34" charset="0"/>
                <a:cs typeface="Arial" panose="020B0604020202020204" pitchFamily="34" charset="0"/>
              </a:rPr>
              <a:t>Social  media users looking for visually stunning drinks and novel ingredients (Lucuma, Granadilla, Lulo, Pitaya)</a:t>
            </a:r>
          </a:p>
          <a:p>
            <a:pPr marL="285750" indent="-228600">
              <a:lnSpc>
                <a:spcPct val="150000"/>
              </a:lnSpc>
              <a:spcAft>
                <a:spcPts val="600"/>
              </a:spcAft>
              <a:buFont typeface="Arial" panose="020B0604020202020204" pitchFamily="34" charset="0"/>
              <a:buChar char="•"/>
            </a:pPr>
            <a:r>
              <a:rPr lang="en-US" sz="1300" b="1" dirty="0">
                <a:latin typeface="Arial" panose="020B0604020202020204" pitchFamily="34" charset="0"/>
                <a:cs typeface="Arial" panose="020B0604020202020204" pitchFamily="34" charset="0"/>
              </a:rPr>
              <a:t>The Fitness Community: </a:t>
            </a:r>
            <a:r>
              <a:rPr lang="en-US" sz="1300" dirty="0">
                <a:latin typeface="Arial" panose="020B0604020202020204" pitchFamily="34" charset="0"/>
                <a:cs typeface="Arial" panose="020B0604020202020204" pitchFamily="34" charset="0"/>
              </a:rPr>
              <a:t>Boutique gym-goers looking for post-workout recovery with “</a:t>
            </a:r>
            <a:r>
              <a:rPr lang="en-US" sz="1300" b="1" dirty="0">
                <a:latin typeface="Arial" panose="020B0604020202020204" pitchFamily="34" charset="0"/>
                <a:cs typeface="Arial" panose="020B0604020202020204" pitchFamily="34" charset="0"/>
              </a:rPr>
              <a:t>plant-based proteins” </a:t>
            </a:r>
            <a:r>
              <a:rPr lang="en-US" sz="1300" dirty="0">
                <a:latin typeface="Arial" panose="020B0604020202020204" pitchFamily="34" charset="0"/>
                <a:cs typeface="Arial" panose="020B0604020202020204" pitchFamily="34" charset="0"/>
              </a:rPr>
              <a:t>and antioxidants.</a:t>
            </a:r>
          </a:p>
          <a:p>
            <a:pPr indent="-228600">
              <a:lnSpc>
                <a:spcPct val="90000"/>
              </a:lnSpc>
              <a:spcAft>
                <a:spcPts val="600"/>
              </a:spcAft>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endParaRPr lang="en-US" sz="500" dirty="0"/>
          </a:p>
          <a:p>
            <a:pPr indent="-228600">
              <a:lnSpc>
                <a:spcPct val="90000"/>
              </a:lnSpc>
              <a:spcAft>
                <a:spcPts val="600"/>
              </a:spcAft>
              <a:buFont typeface="Arial" panose="020B0604020202020204" pitchFamily="34" charset="0"/>
              <a:buChar char="•"/>
            </a:pPr>
            <a:endParaRPr lang="en-US" sz="500" dirty="0"/>
          </a:p>
          <a:p>
            <a:pPr marL="285750" indent="-228600">
              <a:lnSpc>
                <a:spcPct val="90000"/>
              </a:lnSpc>
              <a:spcAft>
                <a:spcPts val="600"/>
              </a:spcAft>
              <a:buFont typeface="Arial" panose="020B0604020202020204" pitchFamily="34" charset="0"/>
              <a:buChar char="•"/>
            </a:pPr>
            <a:endParaRPr lang="en-US" sz="500" dirty="0"/>
          </a:p>
        </p:txBody>
      </p:sp>
    </p:spTree>
    <p:extLst>
      <p:ext uri="{BB962C8B-B14F-4D97-AF65-F5344CB8AC3E}">
        <p14:creationId xmlns:p14="http://schemas.microsoft.com/office/powerpoint/2010/main" val="1143260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C13207-9EF6-22FF-7C96-4784216450E9}"/>
              </a:ext>
            </a:extLst>
          </p:cNvPr>
          <p:cNvPicPr>
            <a:picLocks noChangeAspect="1"/>
          </p:cNvPicPr>
          <p:nvPr/>
        </p:nvPicPr>
        <p:blipFill>
          <a:blip r:embed="rId2">
            <a:extLst>
              <a:ext uri="{28A0092B-C50C-407E-A947-70E740481C1C}">
                <a14:useLocalDpi xmlns:a14="http://schemas.microsoft.com/office/drawing/2010/main" val="0"/>
              </a:ext>
            </a:extLst>
          </a:blip>
          <a:srcRect l="9165" r="28188"/>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 name="TextBox 1">
            <a:extLst>
              <a:ext uri="{FF2B5EF4-FFF2-40B4-BE49-F238E27FC236}">
                <a16:creationId xmlns:a16="http://schemas.microsoft.com/office/drawing/2014/main" id="{B52B0D15-01EE-B9E1-E115-8538E5BA3DA3}"/>
              </a:ext>
            </a:extLst>
          </p:cNvPr>
          <p:cNvSpPr txBox="1"/>
          <p:nvPr/>
        </p:nvSpPr>
        <p:spPr>
          <a:xfrm>
            <a:off x="7320465" y="477055"/>
            <a:ext cx="4871535" cy="6380946"/>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endParaRPr lang="en-US" sz="500" dirty="0"/>
          </a:p>
          <a:p>
            <a:pPr indent="-228600">
              <a:lnSpc>
                <a:spcPct val="90000"/>
              </a:lnSpc>
              <a:spcAft>
                <a:spcPts val="600"/>
              </a:spcAft>
              <a:buFont typeface="Arial" panose="020B0604020202020204" pitchFamily="34" charset="0"/>
              <a:buChar char="•"/>
            </a:pPr>
            <a:r>
              <a:rPr lang="en-US" sz="1400" b="1" i="1" dirty="0">
                <a:latin typeface="Arial" panose="020B0604020202020204" pitchFamily="34" charset="0"/>
                <a:cs typeface="Arial" panose="020B0604020202020204" pitchFamily="34" charset="0"/>
              </a:rPr>
              <a:t>FUNDING REQUIREMENT AND ALLOCATION</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Clearly Specify the total amount of funding : </a:t>
            </a:r>
            <a:r>
              <a:rPr lang="en-US" sz="1200" dirty="0">
                <a:latin typeface="Arial" panose="020B0604020202020204" pitchFamily="34" charset="0"/>
                <a:cs typeface="Arial" panose="020B0604020202020204" pitchFamily="34" charset="0"/>
              </a:rPr>
              <a:t>The total amount is £120,000</a:t>
            </a:r>
          </a:p>
          <a:p>
            <a:pPr indent="-228600">
              <a:lnSpc>
                <a:spcPct val="90000"/>
              </a:lnSpc>
              <a:spcAft>
                <a:spcPts val="600"/>
              </a:spcAft>
              <a:buFont typeface="Arial" panose="020B0604020202020204" pitchFamily="34" charset="0"/>
              <a:buChar char="•"/>
            </a:pPr>
            <a:endParaRPr lang="en-US" sz="12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BREAK DOWN  THE ALLOCATION OF FUNDS BY CATEGORIZING THEN INTO:</a:t>
            </a:r>
          </a:p>
          <a:p>
            <a:pPr indent="-228600">
              <a:lnSpc>
                <a:spcPct val="90000"/>
              </a:lnSpc>
              <a:spcAft>
                <a:spcPts val="600"/>
              </a:spcAft>
              <a:buFont typeface="Arial" panose="020B0604020202020204" pitchFamily="34" charset="0"/>
              <a:buChar char="•"/>
            </a:pPr>
            <a:endParaRPr kumimoji="0" lang="en-US" altLang="en-US" sz="1400" b="1"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342900" indent="-342900">
              <a:lnSpc>
                <a:spcPct val="90000"/>
              </a:lnSpc>
              <a:spcAft>
                <a:spcPts val="600"/>
              </a:spcAft>
              <a:buFont typeface="+mj-lt"/>
              <a:buAutoNum type="arabicPeriod"/>
            </a:pPr>
            <a:r>
              <a:rPr lang="en-US" altLang="en-US" sz="1400" b="1" dirty="0">
                <a:solidFill>
                  <a:srgbClr val="C00000"/>
                </a:solidFill>
                <a:latin typeface="Arial" panose="020B0604020202020204" pitchFamily="34" charset="0"/>
                <a:cs typeface="Arial" panose="020B0604020202020204" pitchFamily="34" charset="0"/>
              </a:rPr>
              <a:t>The Main initial costs:</a:t>
            </a:r>
          </a:p>
          <a:p>
            <a:pPr indent="-228600">
              <a:lnSpc>
                <a:spcPct val="90000"/>
              </a:lnSpc>
              <a:spcAft>
                <a:spcPts val="600"/>
              </a:spcAft>
              <a:buFont typeface="Arial" panose="020B0604020202020204" pitchFamily="34" charset="0"/>
              <a:buChar char="•"/>
            </a:pPr>
            <a:endParaRPr kumimoji="0" lang="en-US" altLang="en-US" sz="500" b="1" i="0" u="none" strike="noStrike" cap="none" spc="0" normalizeH="0" baseline="0" noProof="0" dirty="0">
              <a:ln>
                <a:noFill/>
              </a:ln>
              <a:effectLst/>
              <a:uLnTx/>
              <a:uFillTx/>
            </a:endParaRPr>
          </a:p>
          <a:p>
            <a:pPr marL="285750" indent="-228600">
              <a:lnSpc>
                <a:spcPct val="90000"/>
              </a:lnSpc>
              <a:spcAft>
                <a:spcPts val="60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Premises and Lease Costs (Property Costs) £25.000</a:t>
            </a:r>
          </a:p>
          <a:p>
            <a:pPr marL="285750" indent="-228600">
              <a:lnSpc>
                <a:spcPct val="90000"/>
              </a:lnSpc>
              <a:spcAft>
                <a:spcPts val="600"/>
              </a:spcAft>
              <a:buFont typeface="Arial" panose="020B0604020202020204" pitchFamily="34" charset="0"/>
              <a:buChar char="•"/>
            </a:pPr>
            <a:r>
              <a:rPr kumimoji="0" lang="en-US" altLang="en-US" sz="1200" i="0" u="none" strike="noStrike" cap="none" spc="0" normalizeH="0" baseline="0" noProof="0" dirty="0">
                <a:ln>
                  <a:noFill/>
                </a:ln>
                <a:effectLst/>
                <a:uLnTx/>
                <a:uFillTx/>
                <a:latin typeface="Arial" panose="020B0604020202020204" pitchFamily="34" charset="0"/>
                <a:cs typeface="Arial" panose="020B0604020202020204" pitchFamily="34" charset="0"/>
              </a:rPr>
              <a:t>Deposit and advanced rent: Typically, 3 to 6 months rent is required in advance. </a:t>
            </a:r>
          </a:p>
          <a:p>
            <a:pPr marL="285750" indent="-228600">
              <a:lnSpc>
                <a:spcPct val="90000"/>
              </a:lnSpc>
              <a:spcAft>
                <a:spcPts val="60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Business Rates: Non-domestic taxes on commercial properties</a:t>
            </a:r>
            <a:r>
              <a:rPr lang="en-US" altLang="en-US" sz="1200" b="1" dirty="0">
                <a:latin typeface="Arial" panose="020B0604020202020204" pitchFamily="34" charset="0"/>
                <a:cs typeface="Arial" panose="020B0604020202020204" pitchFamily="34" charset="0"/>
              </a:rPr>
              <a:t>.</a:t>
            </a:r>
          </a:p>
          <a:p>
            <a:pPr>
              <a:lnSpc>
                <a:spcPct val="90000"/>
              </a:lnSpc>
              <a:spcAft>
                <a:spcPts val="600"/>
              </a:spcAft>
            </a:pPr>
            <a:endParaRPr kumimoji="0" lang="en-US" altLang="en-US" sz="1400" b="1"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342900" indent="-342900">
              <a:lnSpc>
                <a:spcPct val="90000"/>
              </a:lnSpc>
              <a:spcAft>
                <a:spcPts val="600"/>
              </a:spcAft>
              <a:buFont typeface="+mj-lt"/>
              <a:buAutoNum type="arabicPeriod"/>
            </a:pPr>
            <a:r>
              <a:rPr kumimoji="0" lang="en-US" altLang="en-US" sz="1400" b="1" i="0" u="none" strike="noStrike" cap="none" spc="0" normalizeH="0" baseline="0" noProof="0" dirty="0">
                <a:ln>
                  <a:noFill/>
                </a:ln>
                <a:effectLst/>
                <a:uLnTx/>
                <a:uFillTx/>
                <a:latin typeface="Arial" panose="020B0604020202020204" pitchFamily="34" charset="0"/>
                <a:cs typeface="Arial" panose="020B0604020202020204" pitchFamily="34" charset="0"/>
              </a:rPr>
              <a:t>Remodeling and Construction Buil-out &amp; Fit-out £35.000</a:t>
            </a:r>
          </a:p>
          <a:p>
            <a:pPr marL="285750" indent="-228600">
              <a:lnSpc>
                <a:spcPct val="90000"/>
              </a:lnSpc>
              <a:spcAft>
                <a:spcPts val="60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Premises renovation: Adapting the space, painting, lighting and decoration.</a:t>
            </a:r>
          </a:p>
          <a:p>
            <a:pPr marL="285750" indent="-228600">
              <a:lnSpc>
                <a:spcPct val="90000"/>
              </a:lnSpc>
              <a:spcAft>
                <a:spcPts val="600"/>
              </a:spcAft>
              <a:buFont typeface="Arial" panose="020B0604020202020204" pitchFamily="34" charset="0"/>
              <a:buChar char="•"/>
            </a:pPr>
            <a:r>
              <a:rPr kumimoji="0" lang="en-US" altLang="en-US" sz="1200" i="0" u="none" strike="noStrike" cap="none" spc="0" normalizeH="0" baseline="0" noProof="0" dirty="0">
                <a:ln>
                  <a:noFill/>
                </a:ln>
                <a:effectLst/>
                <a:uLnTx/>
                <a:uFillTx/>
                <a:latin typeface="Arial" panose="020B0604020202020204" pitchFamily="34" charset="0"/>
                <a:cs typeface="Arial" panose="020B0604020202020204" pitchFamily="34" charset="0"/>
              </a:rPr>
              <a:t>Ventilation and Plumbing: Essential for juice bar , as they require double sink and separate </a:t>
            </a:r>
            <a:r>
              <a:rPr lang="en-US" altLang="en-US" sz="1200" dirty="0">
                <a:latin typeface="Arial" panose="020B0604020202020204" pitchFamily="34" charset="0"/>
                <a:cs typeface="Arial" panose="020B0604020202020204" pitchFamily="34" charset="0"/>
              </a:rPr>
              <a:t>h</a:t>
            </a:r>
            <a:r>
              <a:rPr kumimoji="0" lang="en-US" altLang="en-US" sz="1200" i="0" u="none" strike="noStrike" cap="none" spc="0" normalizeH="0" baseline="0" noProof="0" dirty="0">
                <a:ln>
                  <a:noFill/>
                </a:ln>
                <a:effectLst/>
                <a:uLnTx/>
                <a:uFillTx/>
                <a:latin typeface="Arial" panose="020B0604020202020204" pitchFamily="34" charset="0"/>
                <a:cs typeface="Arial" panose="020B0604020202020204" pitchFamily="34" charset="0"/>
              </a:rPr>
              <a:t>and-washing stations.</a:t>
            </a:r>
          </a:p>
          <a:p>
            <a:pPr marL="285750" indent="-228600">
              <a:lnSpc>
                <a:spcPct val="90000"/>
              </a:lnSpc>
              <a:spcAft>
                <a:spcPts val="60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Electrical installation : Suitable for high-power machinery</a:t>
            </a:r>
          </a:p>
          <a:p>
            <a:pPr indent="-228600">
              <a:lnSpc>
                <a:spcPct val="90000"/>
              </a:lnSpc>
              <a:spcAft>
                <a:spcPts val="600"/>
              </a:spcAft>
              <a:buFont typeface="Arial" panose="020B0604020202020204" pitchFamily="34" charset="0"/>
              <a:buChar char="•"/>
            </a:pPr>
            <a:endParaRPr kumimoji="0" lang="en-US" altLang="en-US" sz="1300" b="1"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342900" indent="-342900">
              <a:lnSpc>
                <a:spcPct val="90000"/>
              </a:lnSpc>
              <a:spcAft>
                <a:spcPts val="600"/>
              </a:spcAft>
              <a:buFont typeface="+mj-lt"/>
              <a:buAutoNum type="arabicPeriod"/>
            </a:pPr>
            <a:r>
              <a:rPr lang="en-US" altLang="en-US" sz="1300" b="1" dirty="0">
                <a:latin typeface="Arial" panose="020B0604020202020204" pitchFamily="34" charset="0"/>
                <a:cs typeface="Arial" panose="020B0604020202020204" pitchFamily="34" charset="0"/>
              </a:rPr>
              <a:t>Juice Bar Equipment £30.000</a:t>
            </a:r>
          </a:p>
          <a:p>
            <a:pPr marL="171450" indent="-228600">
              <a:lnSpc>
                <a:spcPct val="90000"/>
              </a:lnSpc>
              <a:spcAft>
                <a:spcPts val="600"/>
              </a:spcAft>
              <a:buFont typeface="Arial" panose="020B0604020202020204" pitchFamily="34" charset="0"/>
              <a:buChar char="•"/>
            </a:pPr>
            <a:r>
              <a:rPr kumimoji="0" lang="en-US" altLang="en-US" sz="1400" i="0" u="none" strike="noStrike" cap="none" spc="0" normalizeH="0" baseline="0" noProof="0" dirty="0">
                <a:ln>
                  <a:noFill/>
                </a:ln>
                <a:effectLst/>
                <a:uLnTx/>
                <a:uFillTx/>
                <a:latin typeface="Arial" panose="020B0604020202020204" pitchFamily="34" charset="0"/>
                <a:cs typeface="Arial" panose="020B0604020202020204" pitchFamily="34" charset="0"/>
              </a:rPr>
              <a:t>Juicers: Citrus, cold press</a:t>
            </a:r>
          </a:p>
          <a:p>
            <a:pPr marL="171450" indent="-228600">
              <a:lnSpc>
                <a:spcPct val="90000"/>
              </a:lnSpc>
              <a:spcAft>
                <a:spcPts val="60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Commercial blenders</a:t>
            </a:r>
          </a:p>
          <a:p>
            <a:pPr marL="171450" indent="-228600">
              <a:lnSpc>
                <a:spcPct val="90000"/>
              </a:lnSpc>
              <a:spcAft>
                <a:spcPts val="600"/>
              </a:spcAft>
              <a:buFont typeface="Arial" panose="020B0604020202020204" pitchFamily="34" charset="0"/>
              <a:buChar char="•"/>
            </a:pPr>
            <a:r>
              <a:rPr kumimoji="0" lang="en-US" altLang="en-US" sz="1400" i="0" u="none" strike="noStrike" cap="none" spc="0" normalizeH="0" baseline="0" noProof="0" dirty="0">
                <a:ln>
                  <a:noFill/>
                </a:ln>
                <a:effectLst/>
                <a:uLnTx/>
                <a:uFillTx/>
                <a:latin typeface="Arial" panose="020B0604020202020204" pitchFamily="34" charset="0"/>
                <a:cs typeface="Arial" panose="020B0604020202020204" pitchFamily="34" charset="0"/>
              </a:rPr>
              <a:t>Refrigeration</a:t>
            </a:r>
          </a:p>
          <a:p>
            <a:pPr marL="171450" indent="-228600">
              <a:lnSpc>
                <a:spcPct val="90000"/>
              </a:lnSpc>
              <a:spcAft>
                <a:spcPts val="60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Point of sales and cash register</a:t>
            </a:r>
            <a:endParaRPr kumimoji="0" lang="en-US" altLang="en-US" sz="140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kumimoji="0" lang="en-US" altLang="en-US" sz="500" b="1" i="0" u="none" strike="noStrike" cap="none" spc="0" normalizeH="0" baseline="0" noProof="0" dirty="0">
              <a:ln>
                <a:noFill/>
              </a:ln>
              <a:effectLst/>
              <a:uLnTx/>
              <a:uFillTx/>
            </a:endParaRPr>
          </a:p>
          <a:p>
            <a:pPr marL="0" marR="0" lvl="0" indent="-228600" fontAlgn="base">
              <a:lnSpc>
                <a:spcPct val="90000"/>
              </a:lnSpc>
              <a:spcBef>
                <a:spcPct val="0"/>
              </a:spcBef>
              <a:spcAft>
                <a:spcPts val="600"/>
              </a:spcAft>
              <a:buClrTx/>
              <a:buSzTx/>
              <a:buFont typeface="Arial" panose="020B0604020202020204" pitchFamily="34" charset="0"/>
              <a:buChar char="•"/>
              <a:tabLst/>
              <a:defRPr/>
            </a:pPr>
            <a:endParaRPr lang="en-US" altLang="en-US" sz="500" b="1" dirty="0"/>
          </a:p>
          <a:p>
            <a:pPr indent="-228600">
              <a:lnSpc>
                <a:spcPct val="90000"/>
              </a:lnSpc>
              <a:spcAft>
                <a:spcPts val="600"/>
              </a:spcAft>
              <a:buFont typeface="Arial" panose="020B0604020202020204" pitchFamily="34" charset="0"/>
              <a:buChar char="•"/>
            </a:pPr>
            <a:endParaRPr lang="en-US" sz="500" b="1" dirty="0"/>
          </a:p>
        </p:txBody>
      </p:sp>
      <p:sp>
        <p:nvSpPr>
          <p:cNvPr id="3" name="Rectangle 1">
            <a:extLst>
              <a:ext uri="{FF2B5EF4-FFF2-40B4-BE49-F238E27FC236}">
                <a16:creationId xmlns:a16="http://schemas.microsoft.com/office/drawing/2014/main" id="{B39BB507-592E-6EFA-CB66-0D52C110A9B1}"/>
              </a:ext>
            </a:extLst>
          </p:cNvPr>
          <p:cNvSpPr>
            <a:spLocks noChangeArrowheads="1"/>
          </p:cNvSpPr>
          <p:nvPr/>
        </p:nvSpPr>
        <p:spPr bwMode="auto">
          <a:xfrm>
            <a:off x="0" y="232809"/>
            <a:ext cx="3535648" cy="954107"/>
          </a:xfrm>
          <a:prstGeom prst="rect">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1500" b="1" i="0" u="none" strike="noStrike" cap="none" normalizeH="0" baseline="0" dirty="0">
                <a:ln>
                  <a:noFill/>
                </a:ln>
                <a:solidFill>
                  <a:srgbClr val="FF0000"/>
                </a:solidFill>
                <a:effectLst/>
                <a:latin typeface="Google Sans"/>
              </a:rPr>
              <a:t>Premises and Lease Costs (Property Costs)</a:t>
            </a:r>
            <a:endParaRPr kumimoji="0" lang="en-US" altLang="en-US" sz="800" b="0" i="0" u="none" strike="noStrike" cap="none" normalizeH="0" baseline="0" dirty="0">
              <a:ln>
                <a:noFill/>
              </a:ln>
              <a:solidFill>
                <a:srgbClr val="FF0000"/>
              </a:solidFill>
              <a:effectLst/>
            </a:endParaRPr>
          </a:p>
          <a:p>
            <a:pPr marL="0" marR="0" lvl="0" indent="0" algn="l"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11651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115B7A-7D5B-1F59-9CBE-B3BB24F15BD4}"/>
              </a:ext>
            </a:extLst>
          </p:cNvPr>
          <p:cNvPicPr>
            <a:picLocks noChangeAspect="1"/>
          </p:cNvPicPr>
          <p:nvPr/>
        </p:nvPicPr>
        <p:blipFill>
          <a:blip r:embed="rId3">
            <a:extLst>
              <a:ext uri="{28A0092B-C50C-407E-A947-70E740481C1C}">
                <a14:useLocalDpi xmlns:a14="http://schemas.microsoft.com/office/drawing/2010/main" val="0"/>
              </a:ext>
            </a:extLst>
          </a:blip>
          <a:srcRect t="633" r="-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 name="TextBox 1">
            <a:extLst>
              <a:ext uri="{FF2B5EF4-FFF2-40B4-BE49-F238E27FC236}">
                <a16:creationId xmlns:a16="http://schemas.microsoft.com/office/drawing/2014/main" id="{AC514971-C4F7-0B1A-08F0-A8059D13BA8F}"/>
              </a:ext>
            </a:extLst>
          </p:cNvPr>
          <p:cNvSpPr txBox="1"/>
          <p:nvPr/>
        </p:nvSpPr>
        <p:spPr>
          <a:xfrm>
            <a:off x="7320465" y="1180730"/>
            <a:ext cx="4140013" cy="492195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r>
              <a:rPr lang="en-US" sz="1400" b="1" dirty="0"/>
              <a:t>BREAK DOWN THE ALLOCATION OF FUND BY THE CATEGORIZING THEN INTO </a:t>
            </a:r>
          </a:p>
          <a:p>
            <a:pPr marL="285750"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mj-lt"/>
              <a:buAutoNum type="arabicPeriod"/>
            </a:pPr>
            <a:r>
              <a:rPr lang="en-US" sz="1200" b="1" dirty="0">
                <a:latin typeface="Arial" panose="020B0604020202020204" pitchFamily="34" charset="0"/>
                <a:cs typeface="Arial" panose="020B0604020202020204" pitchFamily="34" charset="0"/>
              </a:rPr>
              <a:t>Licenses, Permits and Insurance (Legal &amp; Admin) £3.500</a:t>
            </a:r>
          </a:p>
          <a:p>
            <a:pPr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Company registration</a:t>
            </a:r>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Food Safety Registration</a:t>
            </a:r>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Commercial insurance</a:t>
            </a:r>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Music license</a:t>
            </a:r>
          </a:p>
          <a:p>
            <a:pPr marL="285750" indent="-228600">
              <a:lnSpc>
                <a:spcPct val="90000"/>
              </a:lnSpc>
              <a:spcAft>
                <a:spcPts val="600"/>
              </a:spcAft>
              <a:buFont typeface="Arial" panose="020B0604020202020204" pitchFamily="34" charset="0"/>
              <a:buChar char="•"/>
            </a:pPr>
            <a:endParaRPr lang="en-US" sz="1000" dirty="0"/>
          </a:p>
          <a:p>
            <a:pPr marL="285750" indent="-228600">
              <a:lnSpc>
                <a:spcPct val="90000"/>
              </a:lnSpc>
              <a:spcAft>
                <a:spcPts val="600"/>
              </a:spcAft>
              <a:buFont typeface="+mj-lt"/>
              <a:buAutoNum type="arabicPeriod"/>
            </a:pPr>
            <a:r>
              <a:rPr lang="en-US" sz="1200" b="1" dirty="0">
                <a:latin typeface="Arial" panose="020B0604020202020204" pitchFamily="34" charset="0"/>
                <a:cs typeface="Arial" panose="020B0604020202020204" pitchFamily="34" charset="0"/>
              </a:rPr>
              <a:t>Initial Inventory and Marketing £3.800</a:t>
            </a:r>
          </a:p>
          <a:p>
            <a:pPr indent="-228600">
              <a:lnSpc>
                <a:spcPct val="90000"/>
              </a:lnSpc>
              <a:spcAft>
                <a:spcPts val="600"/>
              </a:spcAft>
              <a:buFont typeface="Arial" panose="020B0604020202020204" pitchFamily="34" charset="0"/>
              <a:buChar char="•"/>
            </a:pPr>
            <a:endParaRPr lang="en-US" sz="1000" b="1" dirty="0"/>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Initial stock</a:t>
            </a:r>
          </a:p>
          <a:p>
            <a:pPr marL="285750"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Marketing and Branding</a:t>
            </a:r>
          </a:p>
          <a:p>
            <a:pPr marL="285750"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4057745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lculator, pen, compass, money and a paper with graphs printed on it">
            <a:extLst>
              <a:ext uri="{FF2B5EF4-FFF2-40B4-BE49-F238E27FC236}">
                <a16:creationId xmlns:a16="http://schemas.microsoft.com/office/drawing/2014/main" id="{BDCAD867-CD88-C9E0-343D-419DB04DB12E}"/>
              </a:ext>
            </a:extLst>
          </p:cNvPr>
          <p:cNvPicPr>
            <a:picLocks noChangeAspect="1"/>
          </p:cNvPicPr>
          <p:nvPr/>
        </p:nvPicPr>
        <p:blipFill>
          <a:blip r:embed="rId2"/>
          <a:srcRect l="35618" r="31395"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TextBox 1">
            <a:extLst>
              <a:ext uri="{FF2B5EF4-FFF2-40B4-BE49-F238E27FC236}">
                <a16:creationId xmlns:a16="http://schemas.microsoft.com/office/drawing/2014/main" id="{B3690CB2-C31B-A55C-C07B-FAD112D7300B}"/>
              </a:ext>
            </a:extLst>
          </p:cNvPr>
          <p:cNvSpPr txBox="1"/>
          <p:nvPr/>
        </p:nvSpPr>
        <p:spPr>
          <a:xfrm>
            <a:off x="4572001" y="653143"/>
            <a:ext cx="6781800" cy="6204857"/>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BREAK DOWN  THE ALLOCATION OF FUNDS BY CATEGORIZING THEN INTO:</a:t>
            </a:r>
          </a:p>
          <a:p>
            <a:pPr indent="-228600">
              <a:lnSpc>
                <a:spcPct val="90000"/>
              </a:lnSpc>
              <a:spcAft>
                <a:spcPts val="600"/>
              </a:spcAft>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b="1" dirty="0">
                <a:solidFill>
                  <a:srgbClr val="00B050"/>
                </a:solidFill>
                <a:latin typeface="Arial" panose="020B0604020202020204" pitchFamily="34" charset="0"/>
                <a:cs typeface="Arial" panose="020B0604020202020204" pitchFamily="34" charset="0"/>
              </a:rPr>
              <a:t>FIXED COST</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Commercial Premises Rental</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Business Taxes</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Staff Wages</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Basic Public Services (Utilities - Base Rate)</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Insurance</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Equipment Financing and Leasing</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 Administrative Costs and Software</a:t>
            </a:r>
          </a:p>
          <a:p>
            <a:pPr marL="2857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Licenses and Maintenance.</a:t>
            </a:r>
          </a:p>
          <a:p>
            <a:pPr marL="285750" indent="-228600">
              <a:lnSpc>
                <a:spcPct val="90000"/>
              </a:lnSpc>
              <a:spcAft>
                <a:spcPts val="600"/>
              </a:spcAft>
              <a:buFont typeface="Arial" panose="020B0604020202020204" pitchFamily="34" charset="0"/>
              <a:buChar char="•"/>
            </a:pPr>
            <a:endParaRPr lang="en-US" sz="1400" dirty="0">
              <a:solidFill>
                <a:schemeClr val="accent5">
                  <a:lumMod val="60000"/>
                  <a:lumOff val="40000"/>
                </a:schemeClr>
              </a:solidFill>
            </a:endParaRPr>
          </a:p>
          <a:p>
            <a:pPr marL="171450" indent="-228600">
              <a:lnSpc>
                <a:spcPct val="90000"/>
              </a:lnSpc>
              <a:spcAft>
                <a:spcPts val="600"/>
              </a:spcAft>
              <a:buFont typeface="Arial" panose="020B0604020202020204" pitchFamily="34" charset="0"/>
              <a:buChar char="•"/>
            </a:pPr>
            <a:r>
              <a:rPr lang="en-US" sz="1400" b="1" dirty="0">
                <a:solidFill>
                  <a:schemeClr val="accent5">
                    <a:lumMod val="60000"/>
                    <a:lumOff val="40000"/>
                  </a:schemeClr>
                </a:solidFill>
                <a:latin typeface="Arial" panose="020B0604020202020204" pitchFamily="34" charset="0"/>
                <a:cs typeface="Arial" panose="020B0604020202020204" pitchFamily="34" charset="0"/>
              </a:rPr>
              <a:t>VARIABLE COSTS</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Variable costs for a juice bar in London are those expenses that increase or decrease in direct proportion to the volume of juices and smoothies sold . If there are no sales, these costs are zero. In the London market, raw materials and packaging are the main components, frequently representing between 30% and 35% of total</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Raw Materials (Fruits and Vegetables)</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Dry/Additional Ingredients</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Packaging</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Direct Labor (Overtime/Reinforcements)</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Sales and Delivery Commissions</a:t>
            </a:r>
          </a:p>
          <a:p>
            <a:pPr marL="171450" indent="-228600">
              <a:lnSpc>
                <a:spcPct val="11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Energy Consumed by Machinery</a:t>
            </a:r>
          </a:p>
          <a:p>
            <a:pPr marL="171450"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700" dirty="0"/>
          </a:p>
        </p:txBody>
      </p:sp>
    </p:spTree>
    <p:extLst>
      <p:ext uri="{BB962C8B-B14F-4D97-AF65-F5344CB8AC3E}">
        <p14:creationId xmlns:p14="http://schemas.microsoft.com/office/powerpoint/2010/main" val="1541495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2C5BDF-93BF-9999-52A0-A1C33B949674}"/>
              </a:ext>
            </a:extLst>
          </p:cNvPr>
          <p:cNvSpPr txBox="1"/>
          <p:nvPr/>
        </p:nvSpPr>
        <p:spPr>
          <a:xfrm>
            <a:off x="182880" y="246888"/>
            <a:ext cx="11914632" cy="4909036"/>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PROVIDE A MONTLY FINANCIAL FORECAST FOR UP TO SIX MONTHS, DETAILING PROJECTED IMCOME AND EXPENDITURE FOR EACH </a:t>
            </a:r>
            <a:r>
              <a:rPr lang="en-GB" sz="1400" b="1" dirty="0">
                <a:latin typeface="Arial" panose="020B0604020202020204" pitchFamily="34" charset="0"/>
                <a:cs typeface="Arial" panose="020B0604020202020204" pitchFamily="34" charset="0"/>
              </a:rPr>
              <a:t>MONTH</a:t>
            </a:r>
          </a:p>
          <a:p>
            <a:endParaRPr lang="en-GB" sz="1400" b="1"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This monthly financial forecast for 6 months (April 2026 - September 2026) is designed for a small/medium-sized independent juice bar in a busy area of ​​London (e.g., Soho, Shoreditch or Islington).</a:t>
            </a:r>
          </a:p>
          <a:p>
            <a:pPr marL="285750" indent="-285750">
              <a:lnSpc>
                <a:spcPct val="150000"/>
              </a:lnSpc>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London has high operating costs and strong seasonality, with peak sales during the spring/summer months (April-September). The operation is assumed to focus on high quality, </a:t>
            </a:r>
            <a:r>
              <a:rPr lang="en-GB" sz="1200" i="1" dirty="0">
                <a:latin typeface="Arial" panose="020B0604020202020204" pitchFamily="34" charset="0"/>
                <a:cs typeface="Arial" panose="020B0604020202020204" pitchFamily="34" charset="0"/>
              </a:rPr>
              <a:t>cold-pressed</a:t>
            </a:r>
            <a:r>
              <a:rPr lang="en-GB" sz="1200" dirty="0">
                <a:latin typeface="Arial" panose="020B0604020202020204" pitchFamily="34" charset="0"/>
                <a:cs typeface="Arial" panose="020B0604020202020204" pitchFamily="34" charset="0"/>
              </a:rPr>
              <a:t> juices and functional </a:t>
            </a:r>
            <a:r>
              <a:rPr lang="en-GB" sz="1200" i="1" dirty="0">
                <a:latin typeface="Arial" panose="020B0604020202020204" pitchFamily="34" charset="0"/>
                <a:cs typeface="Arial" panose="020B0604020202020204" pitchFamily="34" charset="0"/>
              </a:rPr>
              <a:t>smoothies</a:t>
            </a:r>
            <a:r>
              <a:rPr lang="en-GB" sz="1200" dirty="0">
                <a:latin typeface="Arial" panose="020B0604020202020204" pitchFamily="34" charset="0"/>
                <a:cs typeface="Arial" panose="020B0604020202020204" pitchFamily="34" charset="0"/>
              </a:rPr>
              <a:t> , priced at a premium.</a:t>
            </a:r>
          </a:p>
          <a:p>
            <a:pPr marL="285750" indent="-285750">
              <a:lnSpc>
                <a:spcPct val="150000"/>
              </a:lnSpc>
              <a:buFont typeface="Wingdings" panose="05000000000000000000" pitchFamily="2" charset="2"/>
              <a:buChar char="Ø"/>
            </a:pPr>
            <a:endParaRPr lang="en-GB" dirty="0"/>
          </a:p>
          <a:p>
            <a:pPr marL="285750" indent="-285750">
              <a:buFont typeface="Wingdings" panose="05000000000000000000" pitchFamily="2" charset="2"/>
              <a:buChar char="Ø"/>
            </a:pPr>
            <a:r>
              <a:rPr lang="en-GB" sz="1400" b="1" dirty="0">
                <a:latin typeface="Arial" panose="020B0604020202020204" pitchFamily="34" charset="0"/>
                <a:cs typeface="Arial" panose="020B0604020202020204" pitchFamily="34" charset="0"/>
              </a:rPr>
              <a:t>Key Assumptions (London 2026)</a:t>
            </a:r>
          </a:p>
          <a:p>
            <a:endParaRPr lang="en-GB" b="1" dirty="0"/>
          </a:p>
          <a:p>
            <a:pPr marL="285750" indent="-285750">
              <a:lnSpc>
                <a:spcPct val="150000"/>
              </a:lnSpc>
              <a:buFont typeface="Courier New" panose="02070309020205020404" pitchFamily="49" charset="0"/>
              <a:buChar char="o"/>
            </a:pPr>
            <a:r>
              <a:rPr lang="en-GB" sz="1200" b="1" dirty="0">
                <a:latin typeface="Arial" panose="020B0604020202020204" pitchFamily="34" charset="0"/>
                <a:cs typeface="Arial" panose="020B0604020202020204" pitchFamily="34" charset="0"/>
              </a:rPr>
              <a:t>Average price:</a:t>
            </a:r>
            <a:r>
              <a:rPr lang="en-GB" sz="1200" dirty="0">
                <a:latin typeface="Arial" panose="020B0604020202020204" pitchFamily="34" charset="0"/>
                <a:cs typeface="Arial" panose="020B0604020202020204" pitchFamily="34" charset="0"/>
              </a:rPr>
              <a:t> £6.50 - £8.50 per drink</a:t>
            </a:r>
          </a:p>
          <a:p>
            <a:pPr marL="285750" indent="-285750">
              <a:lnSpc>
                <a:spcPct val="150000"/>
              </a:lnSpc>
              <a:buFont typeface="Courier New" panose="02070309020205020404" pitchFamily="49" charset="0"/>
              <a:buChar char="o"/>
            </a:pPr>
            <a:r>
              <a:rPr lang="en-GB" sz="1200" b="1" dirty="0">
                <a:latin typeface="Arial" panose="020B0604020202020204" pitchFamily="34" charset="0"/>
                <a:cs typeface="Arial" panose="020B0604020202020204" pitchFamily="34" charset="0"/>
              </a:rPr>
              <a:t>Volume:</a:t>
            </a:r>
            <a:r>
              <a:rPr lang="en-GB" sz="1200" dirty="0">
                <a:latin typeface="Arial" panose="020B0604020202020204" pitchFamily="34" charset="0"/>
                <a:cs typeface="Arial" panose="020B0604020202020204" pitchFamily="34" charset="0"/>
              </a:rPr>
              <a:t> Gradual increase of 15% per month as the weather improves and brand awareness increases.</a:t>
            </a:r>
          </a:p>
          <a:p>
            <a:pPr marL="285750" indent="-285750">
              <a:lnSpc>
                <a:spcPct val="150000"/>
              </a:lnSpc>
              <a:buFont typeface="Courier New" panose="02070309020205020404" pitchFamily="49" charset="0"/>
              <a:buChar char="o"/>
            </a:pPr>
            <a:r>
              <a:rPr lang="en-GB" sz="1200" b="1" dirty="0">
                <a:latin typeface="Arial" panose="020B0604020202020204" pitchFamily="34" charset="0"/>
                <a:cs typeface="Arial" panose="020B0604020202020204" pitchFamily="34" charset="0"/>
              </a:rPr>
              <a:t>Rent:</a:t>
            </a:r>
            <a:r>
              <a:rPr lang="en-GB" sz="1200" dirty="0">
                <a:latin typeface="Arial" panose="020B0604020202020204" pitchFamily="34" charset="0"/>
                <a:cs typeface="Arial" panose="020B0604020202020204" pitchFamily="34" charset="0"/>
              </a:rPr>
              <a:t> High (Zone 1-2).</a:t>
            </a:r>
          </a:p>
          <a:p>
            <a:pPr marL="285750" indent="-285750">
              <a:lnSpc>
                <a:spcPct val="150000"/>
              </a:lnSpc>
              <a:buFont typeface="Courier New" panose="02070309020205020404" pitchFamily="49" charset="0"/>
              <a:buChar char="o"/>
            </a:pPr>
            <a:r>
              <a:rPr lang="en-GB" sz="1200" b="1" dirty="0">
                <a:latin typeface="Arial" panose="020B0604020202020204" pitchFamily="34" charset="0"/>
                <a:cs typeface="Arial" panose="020B0604020202020204" pitchFamily="34" charset="0"/>
              </a:rPr>
              <a:t>Currency:</a:t>
            </a:r>
            <a:r>
              <a:rPr lang="en-GB" sz="1200" dirty="0">
                <a:latin typeface="Arial" panose="020B0604020202020204" pitchFamily="34" charset="0"/>
                <a:cs typeface="Arial" panose="020B0604020202020204" pitchFamily="34" charset="0"/>
              </a:rPr>
              <a:t> GBP (£)</a:t>
            </a:r>
          </a:p>
          <a:p>
            <a:br>
              <a:rPr lang="en-GB" dirty="0"/>
            </a:br>
            <a:endParaRPr lang="en-GB" dirty="0"/>
          </a:p>
          <a:p>
            <a:pPr marL="285750" indent="-285750">
              <a:buFont typeface="Wingdings" panose="05000000000000000000" pitchFamily="2" charset="2"/>
              <a:buChar char="Ø"/>
            </a:pP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8109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0F1A349E-958D-B690-B7F8-E50F973424F2}"/>
              </a:ext>
            </a:extLst>
          </p:cNvPr>
          <p:cNvGraphicFramePr>
            <a:graphicFrameLocks noChangeAspect="1"/>
          </p:cNvGraphicFramePr>
          <p:nvPr>
            <p:extLst>
              <p:ext uri="{D42A27DB-BD31-4B8C-83A1-F6EECF244321}">
                <p14:modId xmlns:p14="http://schemas.microsoft.com/office/powerpoint/2010/main" val="2500567104"/>
              </p:ext>
            </p:extLst>
          </p:nvPr>
        </p:nvGraphicFramePr>
        <p:xfrm>
          <a:off x="716437" y="791204"/>
          <a:ext cx="5137610" cy="5275592"/>
        </p:xfrm>
        <a:graphic>
          <a:graphicData uri="http://schemas.openxmlformats.org/presentationml/2006/ole">
            <mc:AlternateContent xmlns:mc="http://schemas.openxmlformats.org/markup-compatibility/2006">
              <mc:Choice xmlns:v="urn:schemas-microsoft-com:vml" Requires="v">
                <p:oleObj name="Worksheet" r:id="rId2" imgW="4349664" imgH="2647819" progId="Excel.Sheet.12">
                  <p:link updateAutomatic="1"/>
                </p:oleObj>
              </mc:Choice>
              <mc:Fallback>
                <p:oleObj name="Worksheet" r:id="rId2" imgW="4349664" imgH="2647819" progId="Excel.Sheet.12">
                  <p:link updateAutomatic="1"/>
                  <p:pic>
                    <p:nvPicPr>
                      <p:cNvPr id="2" name="Object 1">
                        <a:extLst>
                          <a:ext uri="{FF2B5EF4-FFF2-40B4-BE49-F238E27FC236}">
                            <a16:creationId xmlns:a16="http://schemas.microsoft.com/office/drawing/2014/main" id="{0F1A349E-958D-B690-B7F8-E50F973424F2}"/>
                          </a:ext>
                        </a:extLst>
                      </p:cNvPr>
                      <p:cNvPicPr/>
                      <p:nvPr/>
                    </p:nvPicPr>
                    <p:blipFill>
                      <a:blip r:embed="rId3"/>
                      <a:stretch>
                        <a:fillRect/>
                      </a:stretch>
                    </p:blipFill>
                    <p:spPr>
                      <a:xfrm>
                        <a:off x="716437" y="791204"/>
                        <a:ext cx="5137610" cy="5275592"/>
                      </a:xfrm>
                      <a:prstGeom prst="rect">
                        <a:avLst/>
                      </a:prstGeom>
                    </p:spPr>
                  </p:pic>
                </p:oleObj>
              </mc:Fallback>
            </mc:AlternateContent>
          </a:graphicData>
        </a:graphic>
      </p:graphicFrame>
    </p:spTree>
    <p:extLst>
      <p:ext uri="{BB962C8B-B14F-4D97-AF65-F5344CB8AC3E}">
        <p14:creationId xmlns:p14="http://schemas.microsoft.com/office/powerpoint/2010/main" val="503828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509D05-B313-BCAF-31EB-7AEFA53CD0EE}"/>
              </a:ext>
            </a:extLst>
          </p:cNvPr>
          <p:cNvSpPr txBox="1"/>
          <p:nvPr/>
        </p:nvSpPr>
        <p:spPr>
          <a:xfrm>
            <a:off x="128016" y="118872"/>
            <a:ext cx="11914632" cy="6656832"/>
          </a:xfrm>
          <a:prstGeom prst="rect">
            <a:avLst/>
          </a:prstGeom>
          <a:noFill/>
        </p:spPr>
        <p:txBody>
          <a:bodyPr wrap="square" rtlCol="0">
            <a:spAutoFit/>
          </a:bodyPr>
          <a:lstStyle/>
          <a:p>
            <a:endParaRPr lang="en-GB"/>
          </a:p>
        </p:txBody>
      </p:sp>
      <p:graphicFrame>
        <p:nvGraphicFramePr>
          <p:cNvPr id="2" name="Object 1">
            <a:extLst>
              <a:ext uri="{FF2B5EF4-FFF2-40B4-BE49-F238E27FC236}">
                <a16:creationId xmlns:a16="http://schemas.microsoft.com/office/drawing/2014/main" id="{B47CA0A4-9287-D180-4DE8-6BE13B479205}"/>
              </a:ext>
            </a:extLst>
          </p:cNvPr>
          <p:cNvGraphicFramePr>
            <a:graphicFrameLocks noChangeAspect="1"/>
          </p:cNvGraphicFramePr>
          <p:nvPr>
            <p:extLst>
              <p:ext uri="{D42A27DB-BD31-4B8C-83A1-F6EECF244321}">
                <p14:modId xmlns:p14="http://schemas.microsoft.com/office/powerpoint/2010/main" val="220743310"/>
              </p:ext>
            </p:extLst>
          </p:nvPr>
        </p:nvGraphicFramePr>
        <p:xfrm>
          <a:off x="2555875" y="909638"/>
          <a:ext cx="7080250" cy="5035550"/>
        </p:xfrm>
        <a:graphic>
          <a:graphicData uri="http://schemas.openxmlformats.org/presentationml/2006/ole">
            <mc:AlternateContent xmlns:mc="http://schemas.openxmlformats.org/markup-compatibility/2006">
              <mc:Choice xmlns:v="urn:schemas-microsoft-com:vml" Requires="v">
                <p:oleObj name="Worksheet" r:id="rId2" imgW="7080435" imgH="5035506" progId="Excel.Sheet.12">
                  <p:link updateAutomatic="1"/>
                </p:oleObj>
              </mc:Choice>
              <mc:Fallback>
                <p:oleObj name="Worksheet" r:id="rId2" imgW="7080435" imgH="5035506" progId="Excel.Sheet.12">
                  <p:link updateAutomatic="1"/>
                  <p:pic>
                    <p:nvPicPr>
                      <p:cNvPr id="2" name="Object 1">
                        <a:extLst>
                          <a:ext uri="{FF2B5EF4-FFF2-40B4-BE49-F238E27FC236}">
                            <a16:creationId xmlns:a16="http://schemas.microsoft.com/office/drawing/2014/main" id="{B47CA0A4-9287-D180-4DE8-6BE13B479205}"/>
                          </a:ext>
                        </a:extLst>
                      </p:cNvPr>
                      <p:cNvPicPr/>
                      <p:nvPr/>
                    </p:nvPicPr>
                    <p:blipFill>
                      <a:blip r:embed="rId3"/>
                      <a:stretch>
                        <a:fillRect/>
                      </a:stretch>
                    </p:blipFill>
                    <p:spPr>
                      <a:xfrm>
                        <a:off x="2555875" y="909638"/>
                        <a:ext cx="7080250" cy="5035550"/>
                      </a:xfrm>
                      <a:prstGeom prst="rect">
                        <a:avLst/>
                      </a:prstGeom>
                    </p:spPr>
                  </p:pic>
                </p:oleObj>
              </mc:Fallback>
            </mc:AlternateContent>
          </a:graphicData>
        </a:graphic>
      </p:graphicFrame>
    </p:spTree>
    <p:extLst>
      <p:ext uri="{BB962C8B-B14F-4D97-AF65-F5344CB8AC3E}">
        <p14:creationId xmlns:p14="http://schemas.microsoft.com/office/powerpoint/2010/main" val="749621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C1B3DA-159B-C49C-5D60-C7E1598E7199}"/>
              </a:ext>
            </a:extLst>
          </p:cNvPr>
          <p:cNvSpPr txBox="1"/>
          <p:nvPr/>
        </p:nvSpPr>
        <p:spPr>
          <a:xfrm>
            <a:off x="320511" y="339365"/>
            <a:ext cx="11670384" cy="3693319"/>
          </a:xfrm>
          <a:prstGeom prst="rect">
            <a:avLst/>
          </a:prstGeom>
          <a:noFill/>
        </p:spPr>
        <p:txBody>
          <a:bodyPr wrap="square" rtlCol="0">
            <a:spAutoFit/>
          </a:bodyPr>
          <a:lstStyle/>
          <a:p>
            <a:endParaRPr lang="en-GB" dirty="0"/>
          </a:p>
          <a:p>
            <a:r>
              <a:rPr lang="en-GB" dirty="0"/>
              <a:t>REFERENCE</a:t>
            </a:r>
          </a:p>
          <a:p>
            <a:endParaRPr lang="en-GB" dirty="0"/>
          </a:p>
          <a:p>
            <a:r>
              <a:rPr lang="en-GB" dirty="0"/>
              <a:t>Hello teacher  Mr Thomas, </a:t>
            </a:r>
          </a:p>
          <a:p>
            <a:r>
              <a:rPr lang="en-GB" dirty="0"/>
              <a:t>I am apologizing but when I looking the refence don’t show me, but I used to google and Universidad Esan Business</a:t>
            </a:r>
          </a:p>
          <a:p>
            <a:endParaRPr lang="en-GB" dirty="0"/>
          </a:p>
          <a:p>
            <a:endParaRPr lang="en-GB" dirty="0"/>
          </a:p>
          <a:p>
            <a:r>
              <a:rPr lang="en-GB" dirty="0"/>
              <a:t>https://es.dreamstime.com/una-cascada-de-frutas-adornada-con-gotas-de-agua-se-sumerge-en-un-bosque-lleno-de-vegetaci%C3%B3n-image349974276E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37838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2893</TotalTime>
  <Words>1560</Words>
  <Application>Microsoft Office PowerPoint</Application>
  <PresentationFormat>Widescreen</PresentationFormat>
  <Paragraphs>261</Paragraphs>
  <Slides>18</Slides>
  <Notes>6</Notes>
  <HiddenSlides>0</HiddenSlides>
  <MMClips>0</MMClips>
  <ScaleCrop>false</ScaleCrop>
  <HeadingPairs>
    <vt:vector size="8" baseType="variant">
      <vt:variant>
        <vt:lpstr>Fonts Used</vt:lpstr>
      </vt:variant>
      <vt:variant>
        <vt:i4>8</vt:i4>
      </vt:variant>
      <vt:variant>
        <vt:lpstr>Theme</vt:lpstr>
      </vt:variant>
      <vt:variant>
        <vt:i4>1</vt:i4>
      </vt:variant>
      <vt:variant>
        <vt:lpstr>Links</vt:lpstr>
      </vt:variant>
      <vt:variant>
        <vt:i4>2</vt:i4>
      </vt:variant>
      <vt:variant>
        <vt:lpstr>Slide Titles</vt:lpstr>
      </vt:variant>
      <vt:variant>
        <vt:i4>18</vt:i4>
      </vt:variant>
    </vt:vector>
  </HeadingPairs>
  <TitlesOfParts>
    <vt:vector size="29" baseType="lpstr">
      <vt:lpstr>Algerian</vt:lpstr>
      <vt:lpstr>Aptos</vt:lpstr>
      <vt:lpstr>Aptos Display</vt:lpstr>
      <vt:lpstr>Arial</vt:lpstr>
      <vt:lpstr>Calibri</vt:lpstr>
      <vt:lpstr>Courier New</vt:lpstr>
      <vt:lpstr>Google Sans</vt:lpstr>
      <vt:lpstr>Wingdings</vt:lpstr>
      <vt:lpstr>Office Theme</vt:lpstr>
      <vt:lpstr>https://d.docs.live.net/02d6a10560e94d42/start cost.xlsx!Sheet1!R25C4:R33C5</vt:lpstr>
      <vt:lpstr>https://d.docs.live.net/02d6a10560e94d42/start%20cost.xlsx!Sheet1!R3C4:R21C10</vt:lpstr>
      <vt:lpstr>ENTERPRISE AND ENTREPRENEURSHIP</vt:lpstr>
      <vt:lpstr>        Enterprise and Entrepreneurship LCLM4006_LON     LYDA SILVIA CONTRERAS RAMIREZ ID:2439999     Lecturer Thomas Adeyemi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Lyda Contreras</dc:creator>
  <cp:lastModifiedBy>Lyda Contreras</cp:lastModifiedBy>
  <cp:revision>1</cp:revision>
  <dcterms:created xsi:type="dcterms:W3CDTF">2026-04-12T19:23:39Z</dcterms:created>
  <dcterms:modified xsi:type="dcterms:W3CDTF">2026-04-19T09:54:00Z</dcterms:modified>
</cp:coreProperties>
</file>