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88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F133CA-5A70-4806-BAA6-D9CA1A2C4C34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C2A98A4-A4C9-4C45-B404-5A66E96E7C19}">
      <dgm:prSet/>
      <dgm:spPr/>
      <dgm:t>
        <a:bodyPr/>
        <a:lstStyle/>
        <a:p>
          <a:r>
            <a:rPr lang="en-GB" b="1"/>
            <a:t>Aim of the presentation</a:t>
          </a:r>
          <a:endParaRPr lang="en-US"/>
        </a:p>
      </dgm:t>
    </dgm:pt>
    <dgm:pt modelId="{5372F19E-4E12-4222-8AA3-BFE5599895DF}" type="parTrans" cxnId="{48528E2B-BB98-4887-B77B-DAA8D30F1867}">
      <dgm:prSet/>
      <dgm:spPr/>
      <dgm:t>
        <a:bodyPr/>
        <a:lstStyle/>
        <a:p>
          <a:endParaRPr lang="en-US"/>
        </a:p>
      </dgm:t>
    </dgm:pt>
    <dgm:pt modelId="{A1CEF866-7832-407C-8482-197563E9CFF8}" type="sibTrans" cxnId="{48528E2B-BB98-4887-B77B-DAA8D30F1867}">
      <dgm:prSet/>
      <dgm:spPr/>
      <dgm:t>
        <a:bodyPr/>
        <a:lstStyle/>
        <a:p>
          <a:endParaRPr lang="en-US"/>
        </a:p>
      </dgm:t>
    </dgm:pt>
    <dgm:pt modelId="{7637A90F-0135-46C7-8400-149922A3859B}">
      <dgm:prSet/>
      <dgm:spPr/>
      <dgm:t>
        <a:bodyPr/>
        <a:lstStyle/>
        <a:p>
          <a:r>
            <a:rPr lang="en-GB"/>
            <a:t>Critically evaluate the NHS e-Referral Service (e-RS).</a:t>
          </a:r>
          <a:endParaRPr lang="en-US"/>
        </a:p>
      </dgm:t>
    </dgm:pt>
    <dgm:pt modelId="{15305120-7AD3-4B23-84FD-BA6647BD503A}" type="parTrans" cxnId="{49738DC3-FA3D-4F00-98E1-D6DE147B4E72}">
      <dgm:prSet/>
      <dgm:spPr/>
      <dgm:t>
        <a:bodyPr/>
        <a:lstStyle/>
        <a:p>
          <a:endParaRPr lang="en-US"/>
        </a:p>
      </dgm:t>
    </dgm:pt>
    <dgm:pt modelId="{4C10CD07-C8AA-492B-ACA0-6C3337CA5AD6}" type="sibTrans" cxnId="{49738DC3-FA3D-4F00-98E1-D6DE147B4E72}">
      <dgm:prSet/>
      <dgm:spPr/>
      <dgm:t>
        <a:bodyPr/>
        <a:lstStyle/>
        <a:p>
          <a:endParaRPr lang="en-US"/>
        </a:p>
      </dgm:t>
    </dgm:pt>
    <dgm:pt modelId="{F42E435F-1D99-4278-B542-AD9C8B26D7A6}">
      <dgm:prSet/>
      <dgm:spPr/>
      <dgm:t>
        <a:bodyPr/>
        <a:lstStyle/>
        <a:p>
          <a:r>
            <a:rPr lang="en-GB"/>
            <a:t>Examine its impact on healthcare workforce, service delivery, communities and patients/service users.</a:t>
          </a:r>
          <a:endParaRPr lang="en-US"/>
        </a:p>
      </dgm:t>
    </dgm:pt>
    <dgm:pt modelId="{710646FD-DFE1-4A0D-A5EA-04AD1E1C0D4A}" type="parTrans" cxnId="{866B2858-B382-46D2-AE61-57F0A4CB0560}">
      <dgm:prSet/>
      <dgm:spPr/>
      <dgm:t>
        <a:bodyPr/>
        <a:lstStyle/>
        <a:p>
          <a:endParaRPr lang="en-US"/>
        </a:p>
      </dgm:t>
    </dgm:pt>
    <dgm:pt modelId="{0A85FB4F-8FDF-41CD-A2CA-D079A720361F}" type="sibTrans" cxnId="{866B2858-B382-46D2-AE61-57F0A4CB0560}">
      <dgm:prSet/>
      <dgm:spPr/>
      <dgm:t>
        <a:bodyPr/>
        <a:lstStyle/>
        <a:p>
          <a:endParaRPr lang="en-US"/>
        </a:p>
      </dgm:t>
    </dgm:pt>
    <dgm:pt modelId="{1175F423-07A2-4AB6-908C-BB27D9D08A91}">
      <dgm:prSet/>
      <dgm:spPr/>
      <dgm:t>
        <a:bodyPr/>
        <a:lstStyle/>
        <a:p>
          <a:r>
            <a:rPr lang="en-GB"/>
            <a:t>Analyse both challenges and benefits.</a:t>
          </a:r>
          <a:endParaRPr lang="en-US"/>
        </a:p>
      </dgm:t>
    </dgm:pt>
    <dgm:pt modelId="{1A25B31B-D101-4AC0-8829-908738E47D8E}" type="parTrans" cxnId="{DFE406DF-EFC2-4A9A-9677-847C7E0685DE}">
      <dgm:prSet/>
      <dgm:spPr/>
      <dgm:t>
        <a:bodyPr/>
        <a:lstStyle/>
        <a:p>
          <a:endParaRPr lang="en-US"/>
        </a:p>
      </dgm:t>
    </dgm:pt>
    <dgm:pt modelId="{2A1133F7-9D35-481B-A97E-84EB980EE6EE}" type="sibTrans" cxnId="{DFE406DF-EFC2-4A9A-9677-847C7E0685DE}">
      <dgm:prSet/>
      <dgm:spPr/>
      <dgm:t>
        <a:bodyPr/>
        <a:lstStyle/>
        <a:p>
          <a:endParaRPr lang="en-US"/>
        </a:p>
      </dgm:t>
    </dgm:pt>
    <dgm:pt modelId="{FA6EE06F-3554-4750-9A82-74EED97DBB03}">
      <dgm:prSet/>
      <dgm:spPr/>
      <dgm:t>
        <a:bodyPr/>
        <a:lstStyle/>
        <a:p>
          <a:r>
            <a:rPr lang="en-GB"/>
            <a:t>Present recommendations for future digital transformation. </a:t>
          </a:r>
          <a:endParaRPr lang="en-US"/>
        </a:p>
      </dgm:t>
    </dgm:pt>
    <dgm:pt modelId="{C1A73A20-BB82-412A-BD47-857BC099F4D5}" type="parTrans" cxnId="{50262C85-5749-489A-ABF4-0936EB2D383F}">
      <dgm:prSet/>
      <dgm:spPr/>
      <dgm:t>
        <a:bodyPr/>
        <a:lstStyle/>
        <a:p>
          <a:endParaRPr lang="en-US"/>
        </a:p>
      </dgm:t>
    </dgm:pt>
    <dgm:pt modelId="{1E1AF74E-E286-48B1-A9D0-FBD6479E0F07}" type="sibTrans" cxnId="{50262C85-5749-489A-ABF4-0936EB2D383F}">
      <dgm:prSet/>
      <dgm:spPr/>
      <dgm:t>
        <a:bodyPr/>
        <a:lstStyle/>
        <a:p>
          <a:endParaRPr lang="en-US"/>
        </a:p>
      </dgm:t>
    </dgm:pt>
    <dgm:pt modelId="{1A4BD25E-C2E9-47DD-9275-1293646A216A}">
      <dgm:prSet/>
      <dgm:spPr/>
      <dgm:t>
        <a:bodyPr/>
        <a:lstStyle/>
        <a:p>
          <a:r>
            <a:rPr lang="en-GB" b="1"/>
            <a:t>What is digital transformation?</a:t>
          </a:r>
          <a:endParaRPr lang="en-US"/>
        </a:p>
      </dgm:t>
    </dgm:pt>
    <dgm:pt modelId="{FE864201-B42B-4D20-A027-E3BE5B1A2814}" type="parTrans" cxnId="{7A71E869-BD92-40FD-A0B9-2FDDBA3084DA}">
      <dgm:prSet/>
      <dgm:spPr/>
      <dgm:t>
        <a:bodyPr/>
        <a:lstStyle/>
        <a:p>
          <a:endParaRPr lang="en-US"/>
        </a:p>
      </dgm:t>
    </dgm:pt>
    <dgm:pt modelId="{6E4E9A05-9E7C-48CE-926C-E63C6DEEEFFF}" type="sibTrans" cxnId="{7A71E869-BD92-40FD-A0B9-2FDDBA3084DA}">
      <dgm:prSet/>
      <dgm:spPr/>
      <dgm:t>
        <a:bodyPr/>
        <a:lstStyle/>
        <a:p>
          <a:endParaRPr lang="en-US"/>
        </a:p>
      </dgm:t>
    </dgm:pt>
    <dgm:pt modelId="{5C76317E-041A-4712-B30F-25FF3A8FA329}">
      <dgm:prSet/>
      <dgm:spPr/>
      <dgm:t>
        <a:bodyPr/>
        <a:lstStyle/>
        <a:p>
          <a:r>
            <a:rPr lang="en-GB"/>
            <a:t>Improves communication, patient-centred care and efficiency</a:t>
          </a:r>
          <a:endParaRPr lang="en-US"/>
        </a:p>
      </dgm:t>
    </dgm:pt>
    <dgm:pt modelId="{307DDD6D-FDCA-4B21-AF6B-0F7B84A578AC}" type="parTrans" cxnId="{B65D0AF1-5FA2-4405-8ED7-104E2115C466}">
      <dgm:prSet/>
      <dgm:spPr/>
      <dgm:t>
        <a:bodyPr/>
        <a:lstStyle/>
        <a:p>
          <a:endParaRPr lang="en-US"/>
        </a:p>
      </dgm:t>
    </dgm:pt>
    <dgm:pt modelId="{E359A84A-B2B4-478E-8D86-425DA7C6E3E3}" type="sibTrans" cxnId="{B65D0AF1-5FA2-4405-8ED7-104E2115C466}">
      <dgm:prSet/>
      <dgm:spPr/>
      <dgm:t>
        <a:bodyPr/>
        <a:lstStyle/>
        <a:p>
          <a:endParaRPr lang="en-US"/>
        </a:p>
      </dgm:t>
    </dgm:pt>
    <dgm:pt modelId="{66080879-F51B-4301-A390-3B8373F94A03}">
      <dgm:prSet/>
      <dgm:spPr/>
      <dgm:t>
        <a:bodyPr/>
        <a:lstStyle/>
        <a:p>
          <a:r>
            <a:rPr lang="en-GB"/>
            <a:t>Key priority in the NHS Long-term Plan</a:t>
          </a:r>
          <a:endParaRPr lang="en-US"/>
        </a:p>
      </dgm:t>
    </dgm:pt>
    <dgm:pt modelId="{0BC479A6-9B3B-4000-A0CD-5EC8C3C6196C}" type="parTrans" cxnId="{00CFE627-8662-401A-BF61-5D1E2104F22E}">
      <dgm:prSet/>
      <dgm:spPr/>
      <dgm:t>
        <a:bodyPr/>
        <a:lstStyle/>
        <a:p>
          <a:endParaRPr lang="en-US"/>
        </a:p>
      </dgm:t>
    </dgm:pt>
    <dgm:pt modelId="{378DAFC8-5218-47F8-A339-B24C122991BD}" type="sibTrans" cxnId="{00CFE627-8662-401A-BF61-5D1E2104F22E}">
      <dgm:prSet/>
      <dgm:spPr/>
      <dgm:t>
        <a:bodyPr/>
        <a:lstStyle/>
        <a:p>
          <a:endParaRPr lang="en-US"/>
        </a:p>
      </dgm:t>
    </dgm:pt>
    <dgm:pt modelId="{1596C7B8-0229-4BA7-A3C6-E1FFBC0D72D9}">
      <dgm:prSet/>
      <dgm:spPr/>
      <dgm:t>
        <a:bodyPr/>
        <a:lstStyle/>
        <a:p>
          <a:r>
            <a:rPr lang="en-GB"/>
            <a:t>Integration of digital technologies into healthcare systems.</a:t>
          </a:r>
          <a:endParaRPr lang="en-US"/>
        </a:p>
      </dgm:t>
    </dgm:pt>
    <dgm:pt modelId="{70FADE95-D27E-4C61-9C7F-F441B21C2573}" type="parTrans" cxnId="{FA57BC51-3CD0-467A-BD9B-FCE22EF1E6D9}">
      <dgm:prSet/>
      <dgm:spPr/>
      <dgm:t>
        <a:bodyPr/>
        <a:lstStyle/>
        <a:p>
          <a:endParaRPr lang="en-US"/>
        </a:p>
      </dgm:t>
    </dgm:pt>
    <dgm:pt modelId="{FB279BE1-FC16-47EC-A0C0-6909A21E3066}" type="sibTrans" cxnId="{FA57BC51-3CD0-467A-BD9B-FCE22EF1E6D9}">
      <dgm:prSet/>
      <dgm:spPr/>
      <dgm:t>
        <a:bodyPr/>
        <a:lstStyle/>
        <a:p>
          <a:endParaRPr lang="en-US"/>
        </a:p>
      </dgm:t>
    </dgm:pt>
    <dgm:pt modelId="{33FA61B2-9E3E-4AA7-98F0-610E3914707A}" type="pres">
      <dgm:prSet presAssocID="{30F133CA-5A70-4806-BAA6-D9CA1A2C4C34}" presName="vert0" presStyleCnt="0">
        <dgm:presLayoutVars>
          <dgm:dir/>
          <dgm:animOne val="branch"/>
          <dgm:animLvl val="lvl"/>
        </dgm:presLayoutVars>
      </dgm:prSet>
      <dgm:spPr/>
    </dgm:pt>
    <dgm:pt modelId="{1DFB068E-F2A5-4036-80D5-8D535D6585FB}" type="pres">
      <dgm:prSet presAssocID="{9C2A98A4-A4C9-4C45-B404-5A66E96E7C19}" presName="thickLine" presStyleLbl="alignNode1" presStyleIdx="0" presStyleCnt="2"/>
      <dgm:spPr/>
    </dgm:pt>
    <dgm:pt modelId="{093ADC53-BB8F-4550-9FF6-EA94CAFAB8EA}" type="pres">
      <dgm:prSet presAssocID="{9C2A98A4-A4C9-4C45-B404-5A66E96E7C19}" presName="horz1" presStyleCnt="0"/>
      <dgm:spPr/>
    </dgm:pt>
    <dgm:pt modelId="{2C72E6D3-4B8D-44F1-B70D-FF3D2E692DFE}" type="pres">
      <dgm:prSet presAssocID="{9C2A98A4-A4C9-4C45-B404-5A66E96E7C19}" presName="tx1" presStyleLbl="revTx" presStyleIdx="0" presStyleCnt="9"/>
      <dgm:spPr/>
    </dgm:pt>
    <dgm:pt modelId="{6E116750-8E43-448B-BA0D-B7573BFB1F71}" type="pres">
      <dgm:prSet presAssocID="{9C2A98A4-A4C9-4C45-B404-5A66E96E7C19}" presName="vert1" presStyleCnt="0"/>
      <dgm:spPr/>
    </dgm:pt>
    <dgm:pt modelId="{F9D7EE75-BA3A-4E56-BE1E-43CDE324413A}" type="pres">
      <dgm:prSet presAssocID="{7637A90F-0135-46C7-8400-149922A3859B}" presName="vertSpace2a" presStyleCnt="0"/>
      <dgm:spPr/>
    </dgm:pt>
    <dgm:pt modelId="{1C15F509-8443-42E0-B2A9-AC97A5D709FD}" type="pres">
      <dgm:prSet presAssocID="{7637A90F-0135-46C7-8400-149922A3859B}" presName="horz2" presStyleCnt="0"/>
      <dgm:spPr/>
    </dgm:pt>
    <dgm:pt modelId="{84B2ED15-49FA-4D51-9335-A357A35BF062}" type="pres">
      <dgm:prSet presAssocID="{7637A90F-0135-46C7-8400-149922A3859B}" presName="horzSpace2" presStyleCnt="0"/>
      <dgm:spPr/>
    </dgm:pt>
    <dgm:pt modelId="{93C622A2-FEAC-45B8-B06E-700BBF23A65D}" type="pres">
      <dgm:prSet presAssocID="{7637A90F-0135-46C7-8400-149922A3859B}" presName="tx2" presStyleLbl="revTx" presStyleIdx="1" presStyleCnt="9"/>
      <dgm:spPr/>
    </dgm:pt>
    <dgm:pt modelId="{68B11D79-15E2-478C-AD99-D8BBB721310F}" type="pres">
      <dgm:prSet presAssocID="{7637A90F-0135-46C7-8400-149922A3859B}" presName="vert2" presStyleCnt="0"/>
      <dgm:spPr/>
    </dgm:pt>
    <dgm:pt modelId="{788A1E85-9684-42BD-BBA8-C7E6B923DA19}" type="pres">
      <dgm:prSet presAssocID="{7637A90F-0135-46C7-8400-149922A3859B}" presName="thinLine2b" presStyleLbl="callout" presStyleIdx="0" presStyleCnt="7"/>
      <dgm:spPr/>
    </dgm:pt>
    <dgm:pt modelId="{CECE5A36-70DA-4A31-BA43-30F328F155B8}" type="pres">
      <dgm:prSet presAssocID="{7637A90F-0135-46C7-8400-149922A3859B}" presName="vertSpace2b" presStyleCnt="0"/>
      <dgm:spPr/>
    </dgm:pt>
    <dgm:pt modelId="{88B60501-34B7-44D5-8253-D9685EE90BA1}" type="pres">
      <dgm:prSet presAssocID="{F42E435F-1D99-4278-B542-AD9C8B26D7A6}" presName="horz2" presStyleCnt="0"/>
      <dgm:spPr/>
    </dgm:pt>
    <dgm:pt modelId="{EEFAE799-21FE-48EC-AA4F-5558B9077DE2}" type="pres">
      <dgm:prSet presAssocID="{F42E435F-1D99-4278-B542-AD9C8B26D7A6}" presName="horzSpace2" presStyleCnt="0"/>
      <dgm:spPr/>
    </dgm:pt>
    <dgm:pt modelId="{17A151CE-0E00-46BC-ADAD-D5DACA84EBEC}" type="pres">
      <dgm:prSet presAssocID="{F42E435F-1D99-4278-B542-AD9C8B26D7A6}" presName="tx2" presStyleLbl="revTx" presStyleIdx="2" presStyleCnt="9"/>
      <dgm:spPr/>
    </dgm:pt>
    <dgm:pt modelId="{C99AB276-B8E9-4D13-8407-C4F9B16AE2A6}" type="pres">
      <dgm:prSet presAssocID="{F42E435F-1D99-4278-B542-AD9C8B26D7A6}" presName="vert2" presStyleCnt="0"/>
      <dgm:spPr/>
    </dgm:pt>
    <dgm:pt modelId="{A12E29D6-BB32-4AD2-A7DF-AE2840FB457D}" type="pres">
      <dgm:prSet presAssocID="{F42E435F-1D99-4278-B542-AD9C8B26D7A6}" presName="thinLine2b" presStyleLbl="callout" presStyleIdx="1" presStyleCnt="7"/>
      <dgm:spPr/>
    </dgm:pt>
    <dgm:pt modelId="{76BFDEA9-C228-4E3D-A7CA-8157210D16D8}" type="pres">
      <dgm:prSet presAssocID="{F42E435F-1D99-4278-B542-AD9C8B26D7A6}" presName="vertSpace2b" presStyleCnt="0"/>
      <dgm:spPr/>
    </dgm:pt>
    <dgm:pt modelId="{74D7AF75-7ED0-423D-AB64-51D9605F9352}" type="pres">
      <dgm:prSet presAssocID="{1175F423-07A2-4AB6-908C-BB27D9D08A91}" presName="horz2" presStyleCnt="0"/>
      <dgm:spPr/>
    </dgm:pt>
    <dgm:pt modelId="{F7CE6379-67F7-4D05-8F65-5AC20ECDB0D3}" type="pres">
      <dgm:prSet presAssocID="{1175F423-07A2-4AB6-908C-BB27D9D08A91}" presName="horzSpace2" presStyleCnt="0"/>
      <dgm:spPr/>
    </dgm:pt>
    <dgm:pt modelId="{27EE3DFB-395A-4392-A0FA-3595E1C49B76}" type="pres">
      <dgm:prSet presAssocID="{1175F423-07A2-4AB6-908C-BB27D9D08A91}" presName="tx2" presStyleLbl="revTx" presStyleIdx="3" presStyleCnt="9"/>
      <dgm:spPr/>
    </dgm:pt>
    <dgm:pt modelId="{8A5E397B-E84C-47FC-B99C-FB1ED80849BC}" type="pres">
      <dgm:prSet presAssocID="{1175F423-07A2-4AB6-908C-BB27D9D08A91}" presName="vert2" presStyleCnt="0"/>
      <dgm:spPr/>
    </dgm:pt>
    <dgm:pt modelId="{395EA9C1-17F1-48F6-8A50-311B548EE784}" type="pres">
      <dgm:prSet presAssocID="{1175F423-07A2-4AB6-908C-BB27D9D08A91}" presName="thinLine2b" presStyleLbl="callout" presStyleIdx="2" presStyleCnt="7"/>
      <dgm:spPr/>
    </dgm:pt>
    <dgm:pt modelId="{80F86F33-CD0F-4A39-8728-92665DFABB57}" type="pres">
      <dgm:prSet presAssocID="{1175F423-07A2-4AB6-908C-BB27D9D08A91}" presName="vertSpace2b" presStyleCnt="0"/>
      <dgm:spPr/>
    </dgm:pt>
    <dgm:pt modelId="{8A2C477F-2373-447F-9842-5AB2BA13FBFB}" type="pres">
      <dgm:prSet presAssocID="{FA6EE06F-3554-4750-9A82-74EED97DBB03}" presName="horz2" presStyleCnt="0"/>
      <dgm:spPr/>
    </dgm:pt>
    <dgm:pt modelId="{52729534-7195-4821-8362-87F000675797}" type="pres">
      <dgm:prSet presAssocID="{FA6EE06F-3554-4750-9A82-74EED97DBB03}" presName="horzSpace2" presStyleCnt="0"/>
      <dgm:spPr/>
    </dgm:pt>
    <dgm:pt modelId="{BE637EA7-952A-405D-ACED-A4A227EB147A}" type="pres">
      <dgm:prSet presAssocID="{FA6EE06F-3554-4750-9A82-74EED97DBB03}" presName="tx2" presStyleLbl="revTx" presStyleIdx="4" presStyleCnt="9"/>
      <dgm:spPr/>
    </dgm:pt>
    <dgm:pt modelId="{336E22A9-104F-48B2-96F5-389A95B57D11}" type="pres">
      <dgm:prSet presAssocID="{FA6EE06F-3554-4750-9A82-74EED97DBB03}" presName="vert2" presStyleCnt="0"/>
      <dgm:spPr/>
    </dgm:pt>
    <dgm:pt modelId="{1E15E709-6131-421E-992D-07AD10B09E62}" type="pres">
      <dgm:prSet presAssocID="{FA6EE06F-3554-4750-9A82-74EED97DBB03}" presName="thinLine2b" presStyleLbl="callout" presStyleIdx="3" presStyleCnt="7"/>
      <dgm:spPr/>
    </dgm:pt>
    <dgm:pt modelId="{308DD84E-492A-422C-A8F8-50033FE8EF96}" type="pres">
      <dgm:prSet presAssocID="{FA6EE06F-3554-4750-9A82-74EED97DBB03}" presName="vertSpace2b" presStyleCnt="0"/>
      <dgm:spPr/>
    </dgm:pt>
    <dgm:pt modelId="{17E49A85-448F-48DC-A430-EE0C85759C4E}" type="pres">
      <dgm:prSet presAssocID="{1A4BD25E-C2E9-47DD-9275-1293646A216A}" presName="thickLine" presStyleLbl="alignNode1" presStyleIdx="1" presStyleCnt="2"/>
      <dgm:spPr/>
    </dgm:pt>
    <dgm:pt modelId="{9CC6FFD9-818E-4B40-8636-68AE2E3A77DE}" type="pres">
      <dgm:prSet presAssocID="{1A4BD25E-C2E9-47DD-9275-1293646A216A}" presName="horz1" presStyleCnt="0"/>
      <dgm:spPr/>
    </dgm:pt>
    <dgm:pt modelId="{A9D014F2-76E8-4E2A-8CC9-DCB5BE08FBAE}" type="pres">
      <dgm:prSet presAssocID="{1A4BD25E-C2E9-47DD-9275-1293646A216A}" presName="tx1" presStyleLbl="revTx" presStyleIdx="5" presStyleCnt="9"/>
      <dgm:spPr/>
    </dgm:pt>
    <dgm:pt modelId="{6A4197D7-6C22-4BF6-8962-1D6BA3142D3F}" type="pres">
      <dgm:prSet presAssocID="{1A4BD25E-C2E9-47DD-9275-1293646A216A}" presName="vert1" presStyleCnt="0"/>
      <dgm:spPr/>
    </dgm:pt>
    <dgm:pt modelId="{6FFADC47-2E99-4166-A311-D61DACAB5FC6}" type="pres">
      <dgm:prSet presAssocID="{5C76317E-041A-4712-B30F-25FF3A8FA329}" presName="vertSpace2a" presStyleCnt="0"/>
      <dgm:spPr/>
    </dgm:pt>
    <dgm:pt modelId="{418BE453-19A4-44DC-8EDB-5D6EED6B09DE}" type="pres">
      <dgm:prSet presAssocID="{5C76317E-041A-4712-B30F-25FF3A8FA329}" presName="horz2" presStyleCnt="0"/>
      <dgm:spPr/>
    </dgm:pt>
    <dgm:pt modelId="{1BCD6A20-70E8-42DA-AB29-60811B4CA396}" type="pres">
      <dgm:prSet presAssocID="{5C76317E-041A-4712-B30F-25FF3A8FA329}" presName="horzSpace2" presStyleCnt="0"/>
      <dgm:spPr/>
    </dgm:pt>
    <dgm:pt modelId="{84008BDB-C9AF-4353-8E3E-E1B7923C0FDB}" type="pres">
      <dgm:prSet presAssocID="{5C76317E-041A-4712-B30F-25FF3A8FA329}" presName="tx2" presStyleLbl="revTx" presStyleIdx="6" presStyleCnt="9"/>
      <dgm:spPr/>
    </dgm:pt>
    <dgm:pt modelId="{30CCC9FC-C09E-4EBB-BCDE-58FD62880A0E}" type="pres">
      <dgm:prSet presAssocID="{5C76317E-041A-4712-B30F-25FF3A8FA329}" presName="vert2" presStyleCnt="0"/>
      <dgm:spPr/>
    </dgm:pt>
    <dgm:pt modelId="{468A9D54-C9DD-4575-A1F6-E79380E39797}" type="pres">
      <dgm:prSet presAssocID="{5C76317E-041A-4712-B30F-25FF3A8FA329}" presName="thinLine2b" presStyleLbl="callout" presStyleIdx="4" presStyleCnt="7"/>
      <dgm:spPr/>
    </dgm:pt>
    <dgm:pt modelId="{35BEDA8E-7425-41B1-9946-255D5FA32BB0}" type="pres">
      <dgm:prSet presAssocID="{5C76317E-041A-4712-B30F-25FF3A8FA329}" presName="vertSpace2b" presStyleCnt="0"/>
      <dgm:spPr/>
    </dgm:pt>
    <dgm:pt modelId="{888884F9-2BF2-4067-8060-954D28FDC7F5}" type="pres">
      <dgm:prSet presAssocID="{66080879-F51B-4301-A390-3B8373F94A03}" presName="horz2" presStyleCnt="0"/>
      <dgm:spPr/>
    </dgm:pt>
    <dgm:pt modelId="{29303CD9-2CD4-4AF8-BF19-A3C64A103094}" type="pres">
      <dgm:prSet presAssocID="{66080879-F51B-4301-A390-3B8373F94A03}" presName="horzSpace2" presStyleCnt="0"/>
      <dgm:spPr/>
    </dgm:pt>
    <dgm:pt modelId="{9847BE64-6A1A-468F-A6E0-3CECDD478EC3}" type="pres">
      <dgm:prSet presAssocID="{66080879-F51B-4301-A390-3B8373F94A03}" presName="tx2" presStyleLbl="revTx" presStyleIdx="7" presStyleCnt="9"/>
      <dgm:spPr/>
    </dgm:pt>
    <dgm:pt modelId="{1887EA68-DA54-47AC-9C6A-2FC8469ED6D3}" type="pres">
      <dgm:prSet presAssocID="{66080879-F51B-4301-A390-3B8373F94A03}" presName="vert2" presStyleCnt="0"/>
      <dgm:spPr/>
    </dgm:pt>
    <dgm:pt modelId="{12C37E03-3FD9-4BB9-B2A2-679686F97D4D}" type="pres">
      <dgm:prSet presAssocID="{66080879-F51B-4301-A390-3B8373F94A03}" presName="thinLine2b" presStyleLbl="callout" presStyleIdx="5" presStyleCnt="7"/>
      <dgm:spPr/>
    </dgm:pt>
    <dgm:pt modelId="{7C3EE3F0-49BA-4DD4-AF71-C6674579A1F1}" type="pres">
      <dgm:prSet presAssocID="{66080879-F51B-4301-A390-3B8373F94A03}" presName="vertSpace2b" presStyleCnt="0"/>
      <dgm:spPr/>
    </dgm:pt>
    <dgm:pt modelId="{2B87BE69-C7B8-4E58-BCAE-6272DD70A99C}" type="pres">
      <dgm:prSet presAssocID="{1596C7B8-0229-4BA7-A3C6-E1FFBC0D72D9}" presName="horz2" presStyleCnt="0"/>
      <dgm:spPr/>
    </dgm:pt>
    <dgm:pt modelId="{C804528A-A222-46BD-A250-95834A2E7C05}" type="pres">
      <dgm:prSet presAssocID="{1596C7B8-0229-4BA7-A3C6-E1FFBC0D72D9}" presName="horzSpace2" presStyleCnt="0"/>
      <dgm:spPr/>
    </dgm:pt>
    <dgm:pt modelId="{B688D968-5945-472E-9C94-B0D06EE9B0DC}" type="pres">
      <dgm:prSet presAssocID="{1596C7B8-0229-4BA7-A3C6-E1FFBC0D72D9}" presName="tx2" presStyleLbl="revTx" presStyleIdx="8" presStyleCnt="9"/>
      <dgm:spPr/>
    </dgm:pt>
    <dgm:pt modelId="{665C3FB0-0DDE-474B-B72D-FE8366C09D26}" type="pres">
      <dgm:prSet presAssocID="{1596C7B8-0229-4BA7-A3C6-E1FFBC0D72D9}" presName="vert2" presStyleCnt="0"/>
      <dgm:spPr/>
    </dgm:pt>
    <dgm:pt modelId="{D337D880-3CBC-40C6-A645-A9AB42BE177F}" type="pres">
      <dgm:prSet presAssocID="{1596C7B8-0229-4BA7-A3C6-E1FFBC0D72D9}" presName="thinLine2b" presStyleLbl="callout" presStyleIdx="6" presStyleCnt="7"/>
      <dgm:spPr/>
    </dgm:pt>
    <dgm:pt modelId="{547DF5B3-4D34-40A6-B42F-AB0632896DB5}" type="pres">
      <dgm:prSet presAssocID="{1596C7B8-0229-4BA7-A3C6-E1FFBC0D72D9}" presName="vertSpace2b" presStyleCnt="0"/>
      <dgm:spPr/>
    </dgm:pt>
  </dgm:ptLst>
  <dgm:cxnLst>
    <dgm:cxn modelId="{F3F94205-19E2-485A-8DCC-1A3F7C3139A1}" type="presOf" srcId="{66080879-F51B-4301-A390-3B8373F94A03}" destId="{9847BE64-6A1A-468F-A6E0-3CECDD478EC3}" srcOrd="0" destOrd="0" presId="urn:microsoft.com/office/officeart/2008/layout/LinedList"/>
    <dgm:cxn modelId="{00CFE627-8662-401A-BF61-5D1E2104F22E}" srcId="{1A4BD25E-C2E9-47DD-9275-1293646A216A}" destId="{66080879-F51B-4301-A390-3B8373F94A03}" srcOrd="1" destOrd="0" parTransId="{0BC479A6-9B3B-4000-A0CD-5EC8C3C6196C}" sibTransId="{378DAFC8-5218-47F8-A339-B24C122991BD}"/>
    <dgm:cxn modelId="{48528E2B-BB98-4887-B77B-DAA8D30F1867}" srcId="{30F133CA-5A70-4806-BAA6-D9CA1A2C4C34}" destId="{9C2A98A4-A4C9-4C45-B404-5A66E96E7C19}" srcOrd="0" destOrd="0" parTransId="{5372F19E-4E12-4222-8AA3-BFE5599895DF}" sibTransId="{A1CEF866-7832-407C-8482-197563E9CFF8}"/>
    <dgm:cxn modelId="{DACBE22B-82FD-48CD-A508-28500889BFC3}" type="presOf" srcId="{1175F423-07A2-4AB6-908C-BB27D9D08A91}" destId="{27EE3DFB-395A-4392-A0FA-3595E1C49B76}" srcOrd="0" destOrd="0" presId="urn:microsoft.com/office/officeart/2008/layout/LinedList"/>
    <dgm:cxn modelId="{411CF741-7434-4D8F-81D2-BD4C3476DB0C}" type="presOf" srcId="{F42E435F-1D99-4278-B542-AD9C8B26D7A6}" destId="{17A151CE-0E00-46BC-ADAD-D5DACA84EBEC}" srcOrd="0" destOrd="0" presId="urn:microsoft.com/office/officeart/2008/layout/LinedList"/>
    <dgm:cxn modelId="{7A71E869-BD92-40FD-A0B9-2FDDBA3084DA}" srcId="{30F133CA-5A70-4806-BAA6-D9CA1A2C4C34}" destId="{1A4BD25E-C2E9-47DD-9275-1293646A216A}" srcOrd="1" destOrd="0" parTransId="{FE864201-B42B-4D20-A027-E3BE5B1A2814}" sibTransId="{6E4E9A05-9E7C-48CE-926C-E63C6DEEEFFF}"/>
    <dgm:cxn modelId="{FA57BC51-3CD0-467A-BD9B-FCE22EF1E6D9}" srcId="{1A4BD25E-C2E9-47DD-9275-1293646A216A}" destId="{1596C7B8-0229-4BA7-A3C6-E1FFBC0D72D9}" srcOrd="2" destOrd="0" parTransId="{70FADE95-D27E-4C61-9C7F-F441B21C2573}" sibTransId="{FB279BE1-FC16-47EC-A0C0-6909A21E3066}"/>
    <dgm:cxn modelId="{A99D2575-BEAA-42AB-BCCB-D847AFCE69B7}" type="presOf" srcId="{1A4BD25E-C2E9-47DD-9275-1293646A216A}" destId="{A9D014F2-76E8-4E2A-8CC9-DCB5BE08FBAE}" srcOrd="0" destOrd="0" presId="urn:microsoft.com/office/officeart/2008/layout/LinedList"/>
    <dgm:cxn modelId="{7D00D577-6EB3-430A-B92F-10B227A846C8}" type="presOf" srcId="{FA6EE06F-3554-4750-9A82-74EED97DBB03}" destId="{BE637EA7-952A-405D-ACED-A4A227EB147A}" srcOrd="0" destOrd="0" presId="urn:microsoft.com/office/officeart/2008/layout/LinedList"/>
    <dgm:cxn modelId="{866B2858-B382-46D2-AE61-57F0A4CB0560}" srcId="{9C2A98A4-A4C9-4C45-B404-5A66E96E7C19}" destId="{F42E435F-1D99-4278-B542-AD9C8B26D7A6}" srcOrd="1" destOrd="0" parTransId="{710646FD-DFE1-4A0D-A5EA-04AD1E1C0D4A}" sibTransId="{0A85FB4F-8FDF-41CD-A2CA-D079A720361F}"/>
    <dgm:cxn modelId="{50262C85-5749-489A-ABF4-0936EB2D383F}" srcId="{9C2A98A4-A4C9-4C45-B404-5A66E96E7C19}" destId="{FA6EE06F-3554-4750-9A82-74EED97DBB03}" srcOrd="3" destOrd="0" parTransId="{C1A73A20-BB82-412A-BD47-857BC099F4D5}" sibTransId="{1E1AF74E-E286-48B1-A9D0-FBD6479E0F07}"/>
    <dgm:cxn modelId="{B897D590-A77C-465C-B795-39F2ED9CE6BB}" type="presOf" srcId="{9C2A98A4-A4C9-4C45-B404-5A66E96E7C19}" destId="{2C72E6D3-4B8D-44F1-B70D-FF3D2E692DFE}" srcOrd="0" destOrd="0" presId="urn:microsoft.com/office/officeart/2008/layout/LinedList"/>
    <dgm:cxn modelId="{18286AC1-4CF0-4C50-82C4-9B47D3FF6C2D}" type="presOf" srcId="{5C76317E-041A-4712-B30F-25FF3A8FA329}" destId="{84008BDB-C9AF-4353-8E3E-E1B7923C0FDB}" srcOrd="0" destOrd="0" presId="urn:microsoft.com/office/officeart/2008/layout/LinedList"/>
    <dgm:cxn modelId="{49738DC3-FA3D-4F00-98E1-D6DE147B4E72}" srcId="{9C2A98A4-A4C9-4C45-B404-5A66E96E7C19}" destId="{7637A90F-0135-46C7-8400-149922A3859B}" srcOrd="0" destOrd="0" parTransId="{15305120-7AD3-4B23-84FD-BA6647BD503A}" sibTransId="{4C10CD07-C8AA-492B-ACA0-6C3337CA5AD6}"/>
    <dgm:cxn modelId="{272DCBC5-46AC-4F81-A598-957E0FE3A453}" type="presOf" srcId="{30F133CA-5A70-4806-BAA6-D9CA1A2C4C34}" destId="{33FA61B2-9E3E-4AA7-98F0-610E3914707A}" srcOrd="0" destOrd="0" presId="urn:microsoft.com/office/officeart/2008/layout/LinedList"/>
    <dgm:cxn modelId="{20D1DEDB-A5D3-48A3-B142-E9081B2891BA}" type="presOf" srcId="{1596C7B8-0229-4BA7-A3C6-E1FFBC0D72D9}" destId="{B688D968-5945-472E-9C94-B0D06EE9B0DC}" srcOrd="0" destOrd="0" presId="urn:microsoft.com/office/officeart/2008/layout/LinedList"/>
    <dgm:cxn modelId="{DFE406DF-EFC2-4A9A-9677-847C7E0685DE}" srcId="{9C2A98A4-A4C9-4C45-B404-5A66E96E7C19}" destId="{1175F423-07A2-4AB6-908C-BB27D9D08A91}" srcOrd="2" destOrd="0" parTransId="{1A25B31B-D101-4AC0-8829-908738E47D8E}" sibTransId="{2A1133F7-9D35-481B-A97E-84EB980EE6EE}"/>
    <dgm:cxn modelId="{B65D0AF1-5FA2-4405-8ED7-104E2115C466}" srcId="{1A4BD25E-C2E9-47DD-9275-1293646A216A}" destId="{5C76317E-041A-4712-B30F-25FF3A8FA329}" srcOrd="0" destOrd="0" parTransId="{307DDD6D-FDCA-4B21-AF6B-0F7B84A578AC}" sibTransId="{E359A84A-B2B4-478E-8D86-425DA7C6E3E3}"/>
    <dgm:cxn modelId="{EA57AFFD-F254-403A-B79B-0222A3B55D4C}" type="presOf" srcId="{7637A90F-0135-46C7-8400-149922A3859B}" destId="{93C622A2-FEAC-45B8-B06E-700BBF23A65D}" srcOrd="0" destOrd="0" presId="urn:microsoft.com/office/officeart/2008/layout/LinedList"/>
    <dgm:cxn modelId="{A80E7B48-CA28-4F13-88E3-A2C599A06641}" type="presParOf" srcId="{33FA61B2-9E3E-4AA7-98F0-610E3914707A}" destId="{1DFB068E-F2A5-4036-80D5-8D535D6585FB}" srcOrd="0" destOrd="0" presId="urn:microsoft.com/office/officeart/2008/layout/LinedList"/>
    <dgm:cxn modelId="{1E3CE458-BFBB-48D1-94AC-223383E8016B}" type="presParOf" srcId="{33FA61B2-9E3E-4AA7-98F0-610E3914707A}" destId="{093ADC53-BB8F-4550-9FF6-EA94CAFAB8EA}" srcOrd="1" destOrd="0" presId="urn:microsoft.com/office/officeart/2008/layout/LinedList"/>
    <dgm:cxn modelId="{CD40D7FD-440E-4FF1-A4EC-A6C0B6511FB7}" type="presParOf" srcId="{093ADC53-BB8F-4550-9FF6-EA94CAFAB8EA}" destId="{2C72E6D3-4B8D-44F1-B70D-FF3D2E692DFE}" srcOrd="0" destOrd="0" presId="urn:microsoft.com/office/officeart/2008/layout/LinedList"/>
    <dgm:cxn modelId="{3712D999-A87D-4255-8664-7CBD7FF7F1D0}" type="presParOf" srcId="{093ADC53-BB8F-4550-9FF6-EA94CAFAB8EA}" destId="{6E116750-8E43-448B-BA0D-B7573BFB1F71}" srcOrd="1" destOrd="0" presId="urn:microsoft.com/office/officeart/2008/layout/LinedList"/>
    <dgm:cxn modelId="{9087338C-A036-497B-AC3A-64A71CB81C3E}" type="presParOf" srcId="{6E116750-8E43-448B-BA0D-B7573BFB1F71}" destId="{F9D7EE75-BA3A-4E56-BE1E-43CDE324413A}" srcOrd="0" destOrd="0" presId="urn:microsoft.com/office/officeart/2008/layout/LinedList"/>
    <dgm:cxn modelId="{864DFCBE-D3A8-47D6-A3C8-112C54B3666A}" type="presParOf" srcId="{6E116750-8E43-448B-BA0D-B7573BFB1F71}" destId="{1C15F509-8443-42E0-B2A9-AC97A5D709FD}" srcOrd="1" destOrd="0" presId="urn:microsoft.com/office/officeart/2008/layout/LinedList"/>
    <dgm:cxn modelId="{67893D2C-034E-4EA6-A35B-551AE1FDC090}" type="presParOf" srcId="{1C15F509-8443-42E0-B2A9-AC97A5D709FD}" destId="{84B2ED15-49FA-4D51-9335-A357A35BF062}" srcOrd="0" destOrd="0" presId="urn:microsoft.com/office/officeart/2008/layout/LinedList"/>
    <dgm:cxn modelId="{B0DBBA32-5EE4-4DD7-9B6C-5C1330ECD7FF}" type="presParOf" srcId="{1C15F509-8443-42E0-B2A9-AC97A5D709FD}" destId="{93C622A2-FEAC-45B8-B06E-700BBF23A65D}" srcOrd="1" destOrd="0" presId="urn:microsoft.com/office/officeart/2008/layout/LinedList"/>
    <dgm:cxn modelId="{E07C1D89-595E-460C-9F38-47F33E98C263}" type="presParOf" srcId="{1C15F509-8443-42E0-B2A9-AC97A5D709FD}" destId="{68B11D79-15E2-478C-AD99-D8BBB721310F}" srcOrd="2" destOrd="0" presId="urn:microsoft.com/office/officeart/2008/layout/LinedList"/>
    <dgm:cxn modelId="{6A33F5B0-39DF-460D-B282-77FECD88F5C0}" type="presParOf" srcId="{6E116750-8E43-448B-BA0D-B7573BFB1F71}" destId="{788A1E85-9684-42BD-BBA8-C7E6B923DA19}" srcOrd="2" destOrd="0" presId="urn:microsoft.com/office/officeart/2008/layout/LinedList"/>
    <dgm:cxn modelId="{C6E0EDE4-AFD6-4C68-9D97-2025F3B27688}" type="presParOf" srcId="{6E116750-8E43-448B-BA0D-B7573BFB1F71}" destId="{CECE5A36-70DA-4A31-BA43-30F328F155B8}" srcOrd="3" destOrd="0" presId="urn:microsoft.com/office/officeart/2008/layout/LinedList"/>
    <dgm:cxn modelId="{C675C0EB-58B4-4425-A6EF-77A2F23F80BA}" type="presParOf" srcId="{6E116750-8E43-448B-BA0D-B7573BFB1F71}" destId="{88B60501-34B7-44D5-8253-D9685EE90BA1}" srcOrd="4" destOrd="0" presId="urn:microsoft.com/office/officeart/2008/layout/LinedList"/>
    <dgm:cxn modelId="{E7D1D051-F8B1-4572-BF8F-77F383A8C2C7}" type="presParOf" srcId="{88B60501-34B7-44D5-8253-D9685EE90BA1}" destId="{EEFAE799-21FE-48EC-AA4F-5558B9077DE2}" srcOrd="0" destOrd="0" presId="urn:microsoft.com/office/officeart/2008/layout/LinedList"/>
    <dgm:cxn modelId="{01232FEB-4F46-4B6E-9C02-6290CF155EDC}" type="presParOf" srcId="{88B60501-34B7-44D5-8253-D9685EE90BA1}" destId="{17A151CE-0E00-46BC-ADAD-D5DACA84EBEC}" srcOrd="1" destOrd="0" presId="urn:microsoft.com/office/officeart/2008/layout/LinedList"/>
    <dgm:cxn modelId="{159E3645-9C98-49A5-8262-09D4C46A282A}" type="presParOf" srcId="{88B60501-34B7-44D5-8253-D9685EE90BA1}" destId="{C99AB276-B8E9-4D13-8407-C4F9B16AE2A6}" srcOrd="2" destOrd="0" presId="urn:microsoft.com/office/officeart/2008/layout/LinedList"/>
    <dgm:cxn modelId="{0396BFB9-2BB8-4CD6-A462-84B7E205E5DD}" type="presParOf" srcId="{6E116750-8E43-448B-BA0D-B7573BFB1F71}" destId="{A12E29D6-BB32-4AD2-A7DF-AE2840FB457D}" srcOrd="5" destOrd="0" presId="urn:microsoft.com/office/officeart/2008/layout/LinedList"/>
    <dgm:cxn modelId="{06A678A7-CE6B-40FB-B241-27717F957A13}" type="presParOf" srcId="{6E116750-8E43-448B-BA0D-B7573BFB1F71}" destId="{76BFDEA9-C228-4E3D-A7CA-8157210D16D8}" srcOrd="6" destOrd="0" presId="urn:microsoft.com/office/officeart/2008/layout/LinedList"/>
    <dgm:cxn modelId="{85BA3318-0D8B-4939-B06C-3C6F759E5902}" type="presParOf" srcId="{6E116750-8E43-448B-BA0D-B7573BFB1F71}" destId="{74D7AF75-7ED0-423D-AB64-51D9605F9352}" srcOrd="7" destOrd="0" presId="urn:microsoft.com/office/officeart/2008/layout/LinedList"/>
    <dgm:cxn modelId="{9F7BF0F1-4888-4444-9023-69DC452E518F}" type="presParOf" srcId="{74D7AF75-7ED0-423D-AB64-51D9605F9352}" destId="{F7CE6379-67F7-4D05-8F65-5AC20ECDB0D3}" srcOrd="0" destOrd="0" presId="urn:microsoft.com/office/officeart/2008/layout/LinedList"/>
    <dgm:cxn modelId="{17EFD095-CB4A-4322-8ECD-025FB5EF6892}" type="presParOf" srcId="{74D7AF75-7ED0-423D-AB64-51D9605F9352}" destId="{27EE3DFB-395A-4392-A0FA-3595E1C49B76}" srcOrd="1" destOrd="0" presId="urn:microsoft.com/office/officeart/2008/layout/LinedList"/>
    <dgm:cxn modelId="{C3DE269A-6BBA-4608-AE4A-D7BBDFC2E812}" type="presParOf" srcId="{74D7AF75-7ED0-423D-AB64-51D9605F9352}" destId="{8A5E397B-E84C-47FC-B99C-FB1ED80849BC}" srcOrd="2" destOrd="0" presId="urn:microsoft.com/office/officeart/2008/layout/LinedList"/>
    <dgm:cxn modelId="{55A77D7E-D070-46C1-B556-70CEF970798B}" type="presParOf" srcId="{6E116750-8E43-448B-BA0D-B7573BFB1F71}" destId="{395EA9C1-17F1-48F6-8A50-311B548EE784}" srcOrd="8" destOrd="0" presId="urn:microsoft.com/office/officeart/2008/layout/LinedList"/>
    <dgm:cxn modelId="{CB5CCCF9-C195-4B02-8E33-87207EA14AEE}" type="presParOf" srcId="{6E116750-8E43-448B-BA0D-B7573BFB1F71}" destId="{80F86F33-CD0F-4A39-8728-92665DFABB57}" srcOrd="9" destOrd="0" presId="urn:microsoft.com/office/officeart/2008/layout/LinedList"/>
    <dgm:cxn modelId="{7CE159BE-7311-4971-BFB2-6F7E0FAEE362}" type="presParOf" srcId="{6E116750-8E43-448B-BA0D-B7573BFB1F71}" destId="{8A2C477F-2373-447F-9842-5AB2BA13FBFB}" srcOrd="10" destOrd="0" presId="urn:microsoft.com/office/officeart/2008/layout/LinedList"/>
    <dgm:cxn modelId="{91110723-6406-4B0A-A660-80B59557A1B0}" type="presParOf" srcId="{8A2C477F-2373-447F-9842-5AB2BA13FBFB}" destId="{52729534-7195-4821-8362-87F000675797}" srcOrd="0" destOrd="0" presId="urn:microsoft.com/office/officeart/2008/layout/LinedList"/>
    <dgm:cxn modelId="{C03C5EA7-570F-4050-9C23-FC02AC8420E4}" type="presParOf" srcId="{8A2C477F-2373-447F-9842-5AB2BA13FBFB}" destId="{BE637EA7-952A-405D-ACED-A4A227EB147A}" srcOrd="1" destOrd="0" presId="urn:microsoft.com/office/officeart/2008/layout/LinedList"/>
    <dgm:cxn modelId="{7CDE36CB-0AE3-434A-86C1-E234DEC62F37}" type="presParOf" srcId="{8A2C477F-2373-447F-9842-5AB2BA13FBFB}" destId="{336E22A9-104F-48B2-96F5-389A95B57D11}" srcOrd="2" destOrd="0" presId="urn:microsoft.com/office/officeart/2008/layout/LinedList"/>
    <dgm:cxn modelId="{8347C9FD-D189-457C-8F4B-77E3A3089FE8}" type="presParOf" srcId="{6E116750-8E43-448B-BA0D-B7573BFB1F71}" destId="{1E15E709-6131-421E-992D-07AD10B09E62}" srcOrd="11" destOrd="0" presId="urn:microsoft.com/office/officeart/2008/layout/LinedList"/>
    <dgm:cxn modelId="{12B35DDD-DE26-4605-9122-2EF67EBD0058}" type="presParOf" srcId="{6E116750-8E43-448B-BA0D-B7573BFB1F71}" destId="{308DD84E-492A-422C-A8F8-50033FE8EF96}" srcOrd="12" destOrd="0" presId="urn:microsoft.com/office/officeart/2008/layout/LinedList"/>
    <dgm:cxn modelId="{E44AD205-84AF-496F-BA77-B415EA2D4E8C}" type="presParOf" srcId="{33FA61B2-9E3E-4AA7-98F0-610E3914707A}" destId="{17E49A85-448F-48DC-A430-EE0C85759C4E}" srcOrd="2" destOrd="0" presId="urn:microsoft.com/office/officeart/2008/layout/LinedList"/>
    <dgm:cxn modelId="{05993479-70F0-4B79-AF1C-2B9CE0F0B9F1}" type="presParOf" srcId="{33FA61B2-9E3E-4AA7-98F0-610E3914707A}" destId="{9CC6FFD9-818E-4B40-8636-68AE2E3A77DE}" srcOrd="3" destOrd="0" presId="urn:microsoft.com/office/officeart/2008/layout/LinedList"/>
    <dgm:cxn modelId="{C484CB84-CCD4-411B-B362-10ED310531A0}" type="presParOf" srcId="{9CC6FFD9-818E-4B40-8636-68AE2E3A77DE}" destId="{A9D014F2-76E8-4E2A-8CC9-DCB5BE08FBAE}" srcOrd="0" destOrd="0" presId="urn:microsoft.com/office/officeart/2008/layout/LinedList"/>
    <dgm:cxn modelId="{B636FB90-96E4-4546-932D-CA0709AD4600}" type="presParOf" srcId="{9CC6FFD9-818E-4B40-8636-68AE2E3A77DE}" destId="{6A4197D7-6C22-4BF6-8962-1D6BA3142D3F}" srcOrd="1" destOrd="0" presId="urn:microsoft.com/office/officeart/2008/layout/LinedList"/>
    <dgm:cxn modelId="{99E2A889-5AB1-4CA3-B391-F52453DB0DB9}" type="presParOf" srcId="{6A4197D7-6C22-4BF6-8962-1D6BA3142D3F}" destId="{6FFADC47-2E99-4166-A311-D61DACAB5FC6}" srcOrd="0" destOrd="0" presId="urn:microsoft.com/office/officeart/2008/layout/LinedList"/>
    <dgm:cxn modelId="{488D9815-B64C-4A5B-AE52-BBE63E803B32}" type="presParOf" srcId="{6A4197D7-6C22-4BF6-8962-1D6BA3142D3F}" destId="{418BE453-19A4-44DC-8EDB-5D6EED6B09DE}" srcOrd="1" destOrd="0" presId="urn:microsoft.com/office/officeart/2008/layout/LinedList"/>
    <dgm:cxn modelId="{FE774816-18C9-4206-915F-633334A1A4F3}" type="presParOf" srcId="{418BE453-19A4-44DC-8EDB-5D6EED6B09DE}" destId="{1BCD6A20-70E8-42DA-AB29-60811B4CA396}" srcOrd="0" destOrd="0" presId="urn:microsoft.com/office/officeart/2008/layout/LinedList"/>
    <dgm:cxn modelId="{5BDA1D7C-B204-4027-AF82-F7EBA0683503}" type="presParOf" srcId="{418BE453-19A4-44DC-8EDB-5D6EED6B09DE}" destId="{84008BDB-C9AF-4353-8E3E-E1B7923C0FDB}" srcOrd="1" destOrd="0" presId="urn:microsoft.com/office/officeart/2008/layout/LinedList"/>
    <dgm:cxn modelId="{913B9BB8-848B-479F-9B43-3F415D878D86}" type="presParOf" srcId="{418BE453-19A4-44DC-8EDB-5D6EED6B09DE}" destId="{30CCC9FC-C09E-4EBB-BCDE-58FD62880A0E}" srcOrd="2" destOrd="0" presId="urn:microsoft.com/office/officeart/2008/layout/LinedList"/>
    <dgm:cxn modelId="{E960FF93-7348-4C2C-BD34-261F61F030DF}" type="presParOf" srcId="{6A4197D7-6C22-4BF6-8962-1D6BA3142D3F}" destId="{468A9D54-C9DD-4575-A1F6-E79380E39797}" srcOrd="2" destOrd="0" presId="urn:microsoft.com/office/officeart/2008/layout/LinedList"/>
    <dgm:cxn modelId="{13DEAD98-15B0-474F-B305-BC68D724D385}" type="presParOf" srcId="{6A4197D7-6C22-4BF6-8962-1D6BA3142D3F}" destId="{35BEDA8E-7425-41B1-9946-255D5FA32BB0}" srcOrd="3" destOrd="0" presId="urn:microsoft.com/office/officeart/2008/layout/LinedList"/>
    <dgm:cxn modelId="{7BC12004-1BF2-4B09-ADC5-0A2344329364}" type="presParOf" srcId="{6A4197D7-6C22-4BF6-8962-1D6BA3142D3F}" destId="{888884F9-2BF2-4067-8060-954D28FDC7F5}" srcOrd="4" destOrd="0" presId="urn:microsoft.com/office/officeart/2008/layout/LinedList"/>
    <dgm:cxn modelId="{9A1C38F7-3C32-4417-B360-55E5D96D725C}" type="presParOf" srcId="{888884F9-2BF2-4067-8060-954D28FDC7F5}" destId="{29303CD9-2CD4-4AF8-BF19-A3C64A103094}" srcOrd="0" destOrd="0" presId="urn:microsoft.com/office/officeart/2008/layout/LinedList"/>
    <dgm:cxn modelId="{A7F5EE39-4BBC-40A3-910B-7EFD9E61783A}" type="presParOf" srcId="{888884F9-2BF2-4067-8060-954D28FDC7F5}" destId="{9847BE64-6A1A-468F-A6E0-3CECDD478EC3}" srcOrd="1" destOrd="0" presId="urn:microsoft.com/office/officeart/2008/layout/LinedList"/>
    <dgm:cxn modelId="{84BB1FB3-406F-41F1-A629-C248F7813533}" type="presParOf" srcId="{888884F9-2BF2-4067-8060-954D28FDC7F5}" destId="{1887EA68-DA54-47AC-9C6A-2FC8469ED6D3}" srcOrd="2" destOrd="0" presId="urn:microsoft.com/office/officeart/2008/layout/LinedList"/>
    <dgm:cxn modelId="{7893EDA9-2AFF-413A-93D2-66363D9AD484}" type="presParOf" srcId="{6A4197D7-6C22-4BF6-8962-1D6BA3142D3F}" destId="{12C37E03-3FD9-4BB9-B2A2-679686F97D4D}" srcOrd="5" destOrd="0" presId="urn:microsoft.com/office/officeart/2008/layout/LinedList"/>
    <dgm:cxn modelId="{79988FC7-AF57-4698-96D8-DE3940069C3E}" type="presParOf" srcId="{6A4197D7-6C22-4BF6-8962-1D6BA3142D3F}" destId="{7C3EE3F0-49BA-4DD4-AF71-C6674579A1F1}" srcOrd="6" destOrd="0" presId="urn:microsoft.com/office/officeart/2008/layout/LinedList"/>
    <dgm:cxn modelId="{4F96CC49-2292-44E2-9D33-08F9FED38A22}" type="presParOf" srcId="{6A4197D7-6C22-4BF6-8962-1D6BA3142D3F}" destId="{2B87BE69-C7B8-4E58-BCAE-6272DD70A99C}" srcOrd="7" destOrd="0" presId="urn:microsoft.com/office/officeart/2008/layout/LinedList"/>
    <dgm:cxn modelId="{5C45D30E-0532-45C9-B784-168CB5C611AA}" type="presParOf" srcId="{2B87BE69-C7B8-4E58-BCAE-6272DD70A99C}" destId="{C804528A-A222-46BD-A250-95834A2E7C05}" srcOrd="0" destOrd="0" presId="urn:microsoft.com/office/officeart/2008/layout/LinedList"/>
    <dgm:cxn modelId="{135F7F62-F539-43F7-8C7B-D288959437D2}" type="presParOf" srcId="{2B87BE69-C7B8-4E58-BCAE-6272DD70A99C}" destId="{B688D968-5945-472E-9C94-B0D06EE9B0DC}" srcOrd="1" destOrd="0" presId="urn:microsoft.com/office/officeart/2008/layout/LinedList"/>
    <dgm:cxn modelId="{93ACC8A0-746D-4A37-A632-6AE3C1B37C46}" type="presParOf" srcId="{2B87BE69-C7B8-4E58-BCAE-6272DD70A99C}" destId="{665C3FB0-0DDE-474B-B72D-FE8366C09D26}" srcOrd="2" destOrd="0" presId="urn:microsoft.com/office/officeart/2008/layout/LinedList"/>
    <dgm:cxn modelId="{F2DA823D-D082-4ACC-BC33-B571FD702B73}" type="presParOf" srcId="{6A4197D7-6C22-4BF6-8962-1D6BA3142D3F}" destId="{D337D880-3CBC-40C6-A645-A9AB42BE177F}" srcOrd="8" destOrd="0" presId="urn:microsoft.com/office/officeart/2008/layout/LinedList"/>
    <dgm:cxn modelId="{CD36461B-909C-427B-AD1B-0F564555C434}" type="presParOf" srcId="{6A4197D7-6C22-4BF6-8962-1D6BA3142D3F}" destId="{547DF5B3-4D34-40A6-B42F-AB0632896DB5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4A67879-D0ED-4AD4-B9B8-D9792C345F9E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FC60734-7828-40EF-BFBA-EC905F719730}">
      <dgm:prSet/>
      <dgm:spPr/>
      <dgm:t>
        <a:bodyPr/>
        <a:lstStyle/>
        <a:p>
          <a:r>
            <a:rPr lang="en-GB" b="1"/>
            <a:t>Recommendation 1</a:t>
          </a:r>
          <a:endParaRPr lang="en-US"/>
        </a:p>
      </dgm:t>
    </dgm:pt>
    <dgm:pt modelId="{8DD05601-811D-4945-BEE9-8C65DD27D5DD}" type="parTrans" cxnId="{C8A7795C-0317-4468-99BC-70EE30E44127}">
      <dgm:prSet/>
      <dgm:spPr/>
      <dgm:t>
        <a:bodyPr/>
        <a:lstStyle/>
        <a:p>
          <a:endParaRPr lang="en-US"/>
        </a:p>
      </dgm:t>
    </dgm:pt>
    <dgm:pt modelId="{E6122F04-E73B-4B74-9640-F0EA028289E5}" type="sibTrans" cxnId="{C8A7795C-0317-4468-99BC-70EE30E44127}">
      <dgm:prSet/>
      <dgm:spPr/>
      <dgm:t>
        <a:bodyPr/>
        <a:lstStyle/>
        <a:p>
          <a:endParaRPr lang="en-US"/>
        </a:p>
      </dgm:t>
    </dgm:pt>
    <dgm:pt modelId="{D8B2FB4E-0EF1-4310-AA5B-68BED4DCD472}">
      <dgm:prSet/>
      <dgm:spPr/>
      <dgm:t>
        <a:bodyPr/>
        <a:lstStyle/>
        <a:p>
          <a:r>
            <a:rPr lang="en-GB"/>
            <a:t>Increase digital skills training for healthcare professionals.</a:t>
          </a:r>
          <a:endParaRPr lang="en-US"/>
        </a:p>
      </dgm:t>
    </dgm:pt>
    <dgm:pt modelId="{5D562946-54C4-4277-9C7E-FD93CDDBB9EA}" type="parTrans" cxnId="{F4B7DF84-EFC1-4C24-901A-231E6003FC96}">
      <dgm:prSet/>
      <dgm:spPr/>
      <dgm:t>
        <a:bodyPr/>
        <a:lstStyle/>
        <a:p>
          <a:endParaRPr lang="en-US"/>
        </a:p>
      </dgm:t>
    </dgm:pt>
    <dgm:pt modelId="{449A72D3-6CA9-43E7-A86C-CB200C454CF9}" type="sibTrans" cxnId="{F4B7DF84-EFC1-4C24-901A-231E6003FC96}">
      <dgm:prSet/>
      <dgm:spPr/>
      <dgm:t>
        <a:bodyPr/>
        <a:lstStyle/>
        <a:p>
          <a:endParaRPr lang="en-US"/>
        </a:p>
      </dgm:t>
    </dgm:pt>
    <dgm:pt modelId="{8CDC2A86-3DE4-4689-948A-B3382A6DE05D}">
      <dgm:prSet/>
      <dgm:spPr/>
      <dgm:t>
        <a:bodyPr/>
        <a:lstStyle/>
        <a:p>
          <a:r>
            <a:rPr lang="en-GB" b="1"/>
            <a:t>Recommendation 2</a:t>
          </a:r>
          <a:endParaRPr lang="en-US"/>
        </a:p>
      </dgm:t>
    </dgm:pt>
    <dgm:pt modelId="{89414B62-BEF1-4651-91ED-897E724574E0}" type="parTrans" cxnId="{5BE854E5-8894-4E72-AA05-B024D0F25F91}">
      <dgm:prSet/>
      <dgm:spPr/>
      <dgm:t>
        <a:bodyPr/>
        <a:lstStyle/>
        <a:p>
          <a:endParaRPr lang="en-US"/>
        </a:p>
      </dgm:t>
    </dgm:pt>
    <dgm:pt modelId="{6670DE15-69E2-4120-87BC-4899FB028F5C}" type="sibTrans" cxnId="{5BE854E5-8894-4E72-AA05-B024D0F25F91}">
      <dgm:prSet/>
      <dgm:spPr/>
      <dgm:t>
        <a:bodyPr/>
        <a:lstStyle/>
        <a:p>
          <a:endParaRPr lang="en-US"/>
        </a:p>
      </dgm:t>
    </dgm:pt>
    <dgm:pt modelId="{56F41D1B-3C34-4D01-9FCB-19D79DB9CBA2}">
      <dgm:prSet/>
      <dgm:spPr/>
      <dgm:t>
        <a:bodyPr/>
        <a:lstStyle/>
        <a:p>
          <a:r>
            <a:rPr lang="en-GB"/>
            <a:t>Invest in stronger digital infrastructure and cybersecurity.</a:t>
          </a:r>
          <a:endParaRPr lang="en-US"/>
        </a:p>
      </dgm:t>
    </dgm:pt>
    <dgm:pt modelId="{0BA95904-AFB7-4CE1-9CEA-C637E8F98C2F}" type="parTrans" cxnId="{9E669491-EE6C-47B9-AF4C-6F263B9789E1}">
      <dgm:prSet/>
      <dgm:spPr/>
      <dgm:t>
        <a:bodyPr/>
        <a:lstStyle/>
        <a:p>
          <a:endParaRPr lang="en-US"/>
        </a:p>
      </dgm:t>
    </dgm:pt>
    <dgm:pt modelId="{586C0631-2F3B-494C-B42E-0124C64C881E}" type="sibTrans" cxnId="{9E669491-EE6C-47B9-AF4C-6F263B9789E1}">
      <dgm:prSet/>
      <dgm:spPr/>
      <dgm:t>
        <a:bodyPr/>
        <a:lstStyle/>
        <a:p>
          <a:endParaRPr lang="en-US"/>
        </a:p>
      </dgm:t>
    </dgm:pt>
    <dgm:pt modelId="{05FFF741-2DF0-4A77-90EB-BDCE39B0881C}">
      <dgm:prSet/>
      <dgm:spPr/>
      <dgm:t>
        <a:bodyPr/>
        <a:lstStyle/>
        <a:p>
          <a:r>
            <a:rPr lang="en-GB" b="1"/>
            <a:t>Recommendation 3</a:t>
          </a:r>
          <a:endParaRPr lang="en-US"/>
        </a:p>
      </dgm:t>
    </dgm:pt>
    <dgm:pt modelId="{59F345E0-FFFA-45E2-8BC1-0899A16801FA}" type="parTrans" cxnId="{DC1F70AB-6C82-4218-AA6E-F793DD1C24DB}">
      <dgm:prSet/>
      <dgm:spPr/>
      <dgm:t>
        <a:bodyPr/>
        <a:lstStyle/>
        <a:p>
          <a:endParaRPr lang="en-US"/>
        </a:p>
      </dgm:t>
    </dgm:pt>
    <dgm:pt modelId="{6AC8D169-4C52-43B9-A269-DB7F2258A134}" type="sibTrans" cxnId="{DC1F70AB-6C82-4218-AA6E-F793DD1C24DB}">
      <dgm:prSet/>
      <dgm:spPr/>
      <dgm:t>
        <a:bodyPr/>
        <a:lstStyle/>
        <a:p>
          <a:endParaRPr lang="en-US"/>
        </a:p>
      </dgm:t>
    </dgm:pt>
    <dgm:pt modelId="{70419E98-60FB-47C6-B267-F007F62B6172}">
      <dgm:prSet/>
      <dgm:spPr/>
      <dgm:t>
        <a:bodyPr/>
        <a:lstStyle/>
        <a:p>
          <a:r>
            <a:rPr lang="en-GB"/>
            <a:t>Improve support for digitally excluded groups.</a:t>
          </a:r>
          <a:endParaRPr lang="en-US"/>
        </a:p>
      </dgm:t>
    </dgm:pt>
    <dgm:pt modelId="{33F6535F-BA26-4D00-9F6D-A943B633F014}" type="parTrans" cxnId="{F1C1A42F-DB83-439B-A8EC-AD1A69A177DD}">
      <dgm:prSet/>
      <dgm:spPr/>
      <dgm:t>
        <a:bodyPr/>
        <a:lstStyle/>
        <a:p>
          <a:endParaRPr lang="en-US"/>
        </a:p>
      </dgm:t>
    </dgm:pt>
    <dgm:pt modelId="{3EBD261E-CBA5-4BBA-925A-BA3B1F92258F}" type="sibTrans" cxnId="{F1C1A42F-DB83-439B-A8EC-AD1A69A177DD}">
      <dgm:prSet/>
      <dgm:spPr/>
      <dgm:t>
        <a:bodyPr/>
        <a:lstStyle/>
        <a:p>
          <a:endParaRPr lang="en-US"/>
        </a:p>
      </dgm:t>
    </dgm:pt>
    <dgm:pt modelId="{71ECF902-8ABA-4157-B32E-31A4329EA7A6}">
      <dgm:prSet/>
      <dgm:spPr/>
      <dgm:t>
        <a:bodyPr/>
        <a:lstStyle/>
        <a:p>
          <a:r>
            <a:rPr lang="en-GB" b="1"/>
            <a:t>Recommendation 4</a:t>
          </a:r>
          <a:endParaRPr lang="en-US"/>
        </a:p>
      </dgm:t>
    </dgm:pt>
    <dgm:pt modelId="{569C9948-7A54-411F-905F-85F778F8B368}" type="parTrans" cxnId="{E0790393-D6CF-4026-9DD3-970899A65485}">
      <dgm:prSet/>
      <dgm:spPr/>
      <dgm:t>
        <a:bodyPr/>
        <a:lstStyle/>
        <a:p>
          <a:endParaRPr lang="en-US"/>
        </a:p>
      </dgm:t>
    </dgm:pt>
    <dgm:pt modelId="{EB20E0A3-5B90-4D0B-BA0F-CF5D112061AA}" type="sibTrans" cxnId="{E0790393-D6CF-4026-9DD3-970899A65485}">
      <dgm:prSet/>
      <dgm:spPr/>
      <dgm:t>
        <a:bodyPr/>
        <a:lstStyle/>
        <a:p>
          <a:endParaRPr lang="en-US"/>
        </a:p>
      </dgm:t>
    </dgm:pt>
    <dgm:pt modelId="{DB8A6E6F-D8CE-410C-B786-27CFB016FE7C}">
      <dgm:prSet/>
      <dgm:spPr/>
      <dgm:t>
        <a:bodyPr/>
        <a:lstStyle/>
        <a:p>
          <a:r>
            <a:rPr lang="en-GB"/>
            <a:t>Expand Advice and Guidance services.</a:t>
          </a:r>
          <a:endParaRPr lang="en-US"/>
        </a:p>
      </dgm:t>
    </dgm:pt>
    <dgm:pt modelId="{21ED6A9A-AF3B-462C-9664-206F7809D7F7}" type="parTrans" cxnId="{511664AA-6D94-4D49-80A3-F00CA7F62BD9}">
      <dgm:prSet/>
      <dgm:spPr/>
      <dgm:t>
        <a:bodyPr/>
        <a:lstStyle/>
        <a:p>
          <a:endParaRPr lang="en-US"/>
        </a:p>
      </dgm:t>
    </dgm:pt>
    <dgm:pt modelId="{CBBC6864-5D04-4C9E-B57A-9CA707AB5CB6}" type="sibTrans" cxnId="{511664AA-6D94-4D49-80A3-F00CA7F62BD9}">
      <dgm:prSet/>
      <dgm:spPr/>
      <dgm:t>
        <a:bodyPr/>
        <a:lstStyle/>
        <a:p>
          <a:endParaRPr lang="en-US"/>
        </a:p>
      </dgm:t>
    </dgm:pt>
    <dgm:pt modelId="{C682D1A3-C45E-4A50-8BFD-F3497D738751}">
      <dgm:prSet/>
      <dgm:spPr/>
      <dgm:t>
        <a:bodyPr/>
        <a:lstStyle/>
        <a:p>
          <a:r>
            <a:rPr lang="en-GB" b="1"/>
            <a:t>Recommendation 5</a:t>
          </a:r>
          <a:endParaRPr lang="en-US"/>
        </a:p>
      </dgm:t>
    </dgm:pt>
    <dgm:pt modelId="{8052FD11-96BC-42E6-9CA2-10AB10F41984}" type="parTrans" cxnId="{5638689B-DB9F-45E1-93E1-6F100036F9CE}">
      <dgm:prSet/>
      <dgm:spPr/>
      <dgm:t>
        <a:bodyPr/>
        <a:lstStyle/>
        <a:p>
          <a:endParaRPr lang="en-US"/>
        </a:p>
      </dgm:t>
    </dgm:pt>
    <dgm:pt modelId="{9FD64843-A2DC-49F7-B14B-4A135C14CD1C}" type="sibTrans" cxnId="{5638689B-DB9F-45E1-93E1-6F100036F9CE}">
      <dgm:prSet/>
      <dgm:spPr/>
      <dgm:t>
        <a:bodyPr/>
        <a:lstStyle/>
        <a:p>
          <a:endParaRPr lang="en-US"/>
        </a:p>
      </dgm:t>
    </dgm:pt>
    <dgm:pt modelId="{5705C677-7F87-496A-ABFE-92F5732EFEF4}">
      <dgm:prSet/>
      <dgm:spPr/>
      <dgm:t>
        <a:bodyPr/>
        <a:lstStyle/>
        <a:p>
          <a:r>
            <a:rPr lang="en-GB"/>
            <a:t>Strengthen leadership and change management strategies.</a:t>
          </a:r>
          <a:endParaRPr lang="en-US"/>
        </a:p>
      </dgm:t>
    </dgm:pt>
    <dgm:pt modelId="{CEA92EA4-4672-460A-AFD4-51DEAB98F8E6}" type="parTrans" cxnId="{7CFA8EDE-52A9-494B-8B50-9EE2963E0276}">
      <dgm:prSet/>
      <dgm:spPr/>
      <dgm:t>
        <a:bodyPr/>
        <a:lstStyle/>
        <a:p>
          <a:endParaRPr lang="en-US"/>
        </a:p>
      </dgm:t>
    </dgm:pt>
    <dgm:pt modelId="{2E7DB57E-29A8-4755-845F-488D37CA1F41}" type="sibTrans" cxnId="{7CFA8EDE-52A9-494B-8B50-9EE2963E0276}">
      <dgm:prSet/>
      <dgm:spPr/>
      <dgm:t>
        <a:bodyPr/>
        <a:lstStyle/>
        <a:p>
          <a:endParaRPr lang="en-US"/>
        </a:p>
      </dgm:t>
    </dgm:pt>
    <dgm:pt modelId="{88DDDE2A-9A08-450A-8FFE-38381A35908D}" type="pres">
      <dgm:prSet presAssocID="{54A67879-D0ED-4AD4-B9B8-D9792C345F9E}" presName="vert0" presStyleCnt="0">
        <dgm:presLayoutVars>
          <dgm:dir/>
          <dgm:animOne val="branch"/>
          <dgm:animLvl val="lvl"/>
        </dgm:presLayoutVars>
      </dgm:prSet>
      <dgm:spPr/>
    </dgm:pt>
    <dgm:pt modelId="{E3A00818-0B01-4A50-9BFA-FC177277E49E}" type="pres">
      <dgm:prSet presAssocID="{7FC60734-7828-40EF-BFBA-EC905F719730}" presName="thickLine" presStyleLbl="alignNode1" presStyleIdx="0" presStyleCnt="10"/>
      <dgm:spPr/>
    </dgm:pt>
    <dgm:pt modelId="{5A21509F-C407-4681-BB34-682D31C271CA}" type="pres">
      <dgm:prSet presAssocID="{7FC60734-7828-40EF-BFBA-EC905F719730}" presName="horz1" presStyleCnt="0"/>
      <dgm:spPr/>
    </dgm:pt>
    <dgm:pt modelId="{1E395383-ACED-4D59-979A-0BD6E486C196}" type="pres">
      <dgm:prSet presAssocID="{7FC60734-7828-40EF-BFBA-EC905F719730}" presName="tx1" presStyleLbl="revTx" presStyleIdx="0" presStyleCnt="10"/>
      <dgm:spPr/>
    </dgm:pt>
    <dgm:pt modelId="{B77340A6-B2C8-49E2-B3C0-D7CA1F2D4817}" type="pres">
      <dgm:prSet presAssocID="{7FC60734-7828-40EF-BFBA-EC905F719730}" presName="vert1" presStyleCnt="0"/>
      <dgm:spPr/>
    </dgm:pt>
    <dgm:pt modelId="{9D7AF6C3-6435-43C3-AC05-7649D9D37AF4}" type="pres">
      <dgm:prSet presAssocID="{D8B2FB4E-0EF1-4310-AA5B-68BED4DCD472}" presName="thickLine" presStyleLbl="alignNode1" presStyleIdx="1" presStyleCnt="10"/>
      <dgm:spPr/>
    </dgm:pt>
    <dgm:pt modelId="{7CA19F13-A7CA-4DAB-A252-ECB31E1EFB9C}" type="pres">
      <dgm:prSet presAssocID="{D8B2FB4E-0EF1-4310-AA5B-68BED4DCD472}" presName="horz1" presStyleCnt="0"/>
      <dgm:spPr/>
    </dgm:pt>
    <dgm:pt modelId="{1A32983F-BD0C-4FC7-951E-FE13E97B123B}" type="pres">
      <dgm:prSet presAssocID="{D8B2FB4E-0EF1-4310-AA5B-68BED4DCD472}" presName="tx1" presStyleLbl="revTx" presStyleIdx="1" presStyleCnt="10"/>
      <dgm:spPr/>
    </dgm:pt>
    <dgm:pt modelId="{3E0DE5A6-A2B4-4A39-9812-4DB6BB05CEDF}" type="pres">
      <dgm:prSet presAssocID="{D8B2FB4E-0EF1-4310-AA5B-68BED4DCD472}" presName="vert1" presStyleCnt="0"/>
      <dgm:spPr/>
    </dgm:pt>
    <dgm:pt modelId="{C947D8DA-7798-4B17-9653-D536E3019793}" type="pres">
      <dgm:prSet presAssocID="{8CDC2A86-3DE4-4689-948A-B3382A6DE05D}" presName="thickLine" presStyleLbl="alignNode1" presStyleIdx="2" presStyleCnt="10"/>
      <dgm:spPr/>
    </dgm:pt>
    <dgm:pt modelId="{E4F9CDB0-F1EC-4EE2-AF01-B235444DC869}" type="pres">
      <dgm:prSet presAssocID="{8CDC2A86-3DE4-4689-948A-B3382A6DE05D}" presName="horz1" presStyleCnt="0"/>
      <dgm:spPr/>
    </dgm:pt>
    <dgm:pt modelId="{A3E7D366-DEA6-43DE-9EEA-F8CD7EEC8E92}" type="pres">
      <dgm:prSet presAssocID="{8CDC2A86-3DE4-4689-948A-B3382A6DE05D}" presName="tx1" presStyleLbl="revTx" presStyleIdx="2" presStyleCnt="10"/>
      <dgm:spPr/>
    </dgm:pt>
    <dgm:pt modelId="{0CA0CC0E-7EBD-47B4-B607-47B58B39B330}" type="pres">
      <dgm:prSet presAssocID="{8CDC2A86-3DE4-4689-948A-B3382A6DE05D}" presName="vert1" presStyleCnt="0"/>
      <dgm:spPr/>
    </dgm:pt>
    <dgm:pt modelId="{DDDD303E-2F06-43B0-B846-7AF4E0393600}" type="pres">
      <dgm:prSet presAssocID="{56F41D1B-3C34-4D01-9FCB-19D79DB9CBA2}" presName="thickLine" presStyleLbl="alignNode1" presStyleIdx="3" presStyleCnt="10"/>
      <dgm:spPr/>
    </dgm:pt>
    <dgm:pt modelId="{E923CFCE-82B8-4A28-A7D5-6053341FFD49}" type="pres">
      <dgm:prSet presAssocID="{56F41D1B-3C34-4D01-9FCB-19D79DB9CBA2}" presName="horz1" presStyleCnt="0"/>
      <dgm:spPr/>
    </dgm:pt>
    <dgm:pt modelId="{4E468D0D-1A67-49C9-B804-8DB4482EB0BA}" type="pres">
      <dgm:prSet presAssocID="{56F41D1B-3C34-4D01-9FCB-19D79DB9CBA2}" presName="tx1" presStyleLbl="revTx" presStyleIdx="3" presStyleCnt="10"/>
      <dgm:spPr/>
    </dgm:pt>
    <dgm:pt modelId="{2688B8BC-4486-440F-B760-6DCCEB53BD29}" type="pres">
      <dgm:prSet presAssocID="{56F41D1B-3C34-4D01-9FCB-19D79DB9CBA2}" presName="vert1" presStyleCnt="0"/>
      <dgm:spPr/>
    </dgm:pt>
    <dgm:pt modelId="{00C52443-B0E7-4208-91E5-474C3B313741}" type="pres">
      <dgm:prSet presAssocID="{05FFF741-2DF0-4A77-90EB-BDCE39B0881C}" presName="thickLine" presStyleLbl="alignNode1" presStyleIdx="4" presStyleCnt="10"/>
      <dgm:spPr/>
    </dgm:pt>
    <dgm:pt modelId="{963441C2-4586-405C-9934-5BA669E3C2C1}" type="pres">
      <dgm:prSet presAssocID="{05FFF741-2DF0-4A77-90EB-BDCE39B0881C}" presName="horz1" presStyleCnt="0"/>
      <dgm:spPr/>
    </dgm:pt>
    <dgm:pt modelId="{DA1CC5E9-4156-4F01-93A2-064B5728E0BA}" type="pres">
      <dgm:prSet presAssocID="{05FFF741-2DF0-4A77-90EB-BDCE39B0881C}" presName="tx1" presStyleLbl="revTx" presStyleIdx="4" presStyleCnt="10"/>
      <dgm:spPr/>
    </dgm:pt>
    <dgm:pt modelId="{51F382CD-115C-47EF-A429-6B095F9076B4}" type="pres">
      <dgm:prSet presAssocID="{05FFF741-2DF0-4A77-90EB-BDCE39B0881C}" presName="vert1" presStyleCnt="0"/>
      <dgm:spPr/>
    </dgm:pt>
    <dgm:pt modelId="{5F6EE09B-0DB3-464F-AF08-996D231CF3C8}" type="pres">
      <dgm:prSet presAssocID="{70419E98-60FB-47C6-B267-F007F62B6172}" presName="thickLine" presStyleLbl="alignNode1" presStyleIdx="5" presStyleCnt="10"/>
      <dgm:spPr/>
    </dgm:pt>
    <dgm:pt modelId="{FEDCCFB4-E202-4564-BCE1-DAFA8E14D38B}" type="pres">
      <dgm:prSet presAssocID="{70419E98-60FB-47C6-B267-F007F62B6172}" presName="horz1" presStyleCnt="0"/>
      <dgm:spPr/>
    </dgm:pt>
    <dgm:pt modelId="{CDF90EEB-245F-4A2C-A071-417FAA2B3F24}" type="pres">
      <dgm:prSet presAssocID="{70419E98-60FB-47C6-B267-F007F62B6172}" presName="tx1" presStyleLbl="revTx" presStyleIdx="5" presStyleCnt="10"/>
      <dgm:spPr/>
    </dgm:pt>
    <dgm:pt modelId="{1D66ADA7-AC25-47D7-A761-4D975CB66AF7}" type="pres">
      <dgm:prSet presAssocID="{70419E98-60FB-47C6-B267-F007F62B6172}" presName="vert1" presStyleCnt="0"/>
      <dgm:spPr/>
    </dgm:pt>
    <dgm:pt modelId="{DE478040-D947-4743-B7E6-4A084C7315B4}" type="pres">
      <dgm:prSet presAssocID="{71ECF902-8ABA-4157-B32E-31A4329EA7A6}" presName="thickLine" presStyleLbl="alignNode1" presStyleIdx="6" presStyleCnt="10"/>
      <dgm:spPr/>
    </dgm:pt>
    <dgm:pt modelId="{89F1EBC8-CA54-4543-8746-3C2E92EB373E}" type="pres">
      <dgm:prSet presAssocID="{71ECF902-8ABA-4157-B32E-31A4329EA7A6}" presName="horz1" presStyleCnt="0"/>
      <dgm:spPr/>
    </dgm:pt>
    <dgm:pt modelId="{F112A568-A286-4513-A0B9-3FB5EA407D67}" type="pres">
      <dgm:prSet presAssocID="{71ECF902-8ABA-4157-B32E-31A4329EA7A6}" presName="tx1" presStyleLbl="revTx" presStyleIdx="6" presStyleCnt="10"/>
      <dgm:spPr/>
    </dgm:pt>
    <dgm:pt modelId="{6051A4CD-F01B-44E5-970D-72253BE4C4A0}" type="pres">
      <dgm:prSet presAssocID="{71ECF902-8ABA-4157-B32E-31A4329EA7A6}" presName="vert1" presStyleCnt="0"/>
      <dgm:spPr/>
    </dgm:pt>
    <dgm:pt modelId="{380C3DFE-117B-4BD4-8F18-C7FDE6D0F54E}" type="pres">
      <dgm:prSet presAssocID="{DB8A6E6F-D8CE-410C-B786-27CFB016FE7C}" presName="thickLine" presStyleLbl="alignNode1" presStyleIdx="7" presStyleCnt="10"/>
      <dgm:spPr/>
    </dgm:pt>
    <dgm:pt modelId="{0D9199D1-4836-4CD6-BDF1-9BCC57528278}" type="pres">
      <dgm:prSet presAssocID="{DB8A6E6F-D8CE-410C-B786-27CFB016FE7C}" presName="horz1" presStyleCnt="0"/>
      <dgm:spPr/>
    </dgm:pt>
    <dgm:pt modelId="{725C9ADA-AC19-496E-A717-792FD1D2D8C7}" type="pres">
      <dgm:prSet presAssocID="{DB8A6E6F-D8CE-410C-B786-27CFB016FE7C}" presName="tx1" presStyleLbl="revTx" presStyleIdx="7" presStyleCnt="10"/>
      <dgm:spPr/>
    </dgm:pt>
    <dgm:pt modelId="{3FBFBAA5-81EC-463A-AB57-A41327D87E1D}" type="pres">
      <dgm:prSet presAssocID="{DB8A6E6F-D8CE-410C-B786-27CFB016FE7C}" presName="vert1" presStyleCnt="0"/>
      <dgm:spPr/>
    </dgm:pt>
    <dgm:pt modelId="{30AECCE2-701A-4373-8C89-9FD57B6B9357}" type="pres">
      <dgm:prSet presAssocID="{C682D1A3-C45E-4A50-8BFD-F3497D738751}" presName="thickLine" presStyleLbl="alignNode1" presStyleIdx="8" presStyleCnt="10"/>
      <dgm:spPr/>
    </dgm:pt>
    <dgm:pt modelId="{07BCE693-3F7D-43EC-8CBC-2B4B80D1220F}" type="pres">
      <dgm:prSet presAssocID="{C682D1A3-C45E-4A50-8BFD-F3497D738751}" presName="horz1" presStyleCnt="0"/>
      <dgm:spPr/>
    </dgm:pt>
    <dgm:pt modelId="{02B7835F-CC6E-42E4-A1D3-D9EA24E8988E}" type="pres">
      <dgm:prSet presAssocID="{C682D1A3-C45E-4A50-8BFD-F3497D738751}" presName="tx1" presStyleLbl="revTx" presStyleIdx="8" presStyleCnt="10"/>
      <dgm:spPr/>
    </dgm:pt>
    <dgm:pt modelId="{B1872B50-A60E-488B-AE5E-CA18947546A0}" type="pres">
      <dgm:prSet presAssocID="{C682D1A3-C45E-4A50-8BFD-F3497D738751}" presName="vert1" presStyleCnt="0"/>
      <dgm:spPr/>
    </dgm:pt>
    <dgm:pt modelId="{8AAA4D95-7EF6-49D9-A057-BCA569E1E0A8}" type="pres">
      <dgm:prSet presAssocID="{5705C677-7F87-496A-ABFE-92F5732EFEF4}" presName="thickLine" presStyleLbl="alignNode1" presStyleIdx="9" presStyleCnt="10"/>
      <dgm:spPr/>
    </dgm:pt>
    <dgm:pt modelId="{853C8F3C-6C5E-4555-BEC6-5E1B5962C7E6}" type="pres">
      <dgm:prSet presAssocID="{5705C677-7F87-496A-ABFE-92F5732EFEF4}" presName="horz1" presStyleCnt="0"/>
      <dgm:spPr/>
    </dgm:pt>
    <dgm:pt modelId="{B47EB4B4-5A5B-479B-B4B4-4208F64CEC0E}" type="pres">
      <dgm:prSet presAssocID="{5705C677-7F87-496A-ABFE-92F5732EFEF4}" presName="tx1" presStyleLbl="revTx" presStyleIdx="9" presStyleCnt="10"/>
      <dgm:spPr/>
    </dgm:pt>
    <dgm:pt modelId="{252F977D-D35F-4649-9189-0D1F4D453E3B}" type="pres">
      <dgm:prSet presAssocID="{5705C677-7F87-496A-ABFE-92F5732EFEF4}" presName="vert1" presStyleCnt="0"/>
      <dgm:spPr/>
    </dgm:pt>
  </dgm:ptLst>
  <dgm:cxnLst>
    <dgm:cxn modelId="{52C9132C-0FE1-47EE-B164-5AAF65849273}" type="presOf" srcId="{5705C677-7F87-496A-ABFE-92F5732EFEF4}" destId="{B47EB4B4-5A5B-479B-B4B4-4208F64CEC0E}" srcOrd="0" destOrd="0" presId="urn:microsoft.com/office/officeart/2008/layout/LinedList"/>
    <dgm:cxn modelId="{F1C1A42F-DB83-439B-A8EC-AD1A69A177DD}" srcId="{54A67879-D0ED-4AD4-B9B8-D9792C345F9E}" destId="{70419E98-60FB-47C6-B267-F007F62B6172}" srcOrd="5" destOrd="0" parTransId="{33F6535F-BA26-4D00-9F6D-A943B633F014}" sibTransId="{3EBD261E-CBA5-4BBA-925A-BA3B1F92258F}"/>
    <dgm:cxn modelId="{C8A7795C-0317-4468-99BC-70EE30E44127}" srcId="{54A67879-D0ED-4AD4-B9B8-D9792C345F9E}" destId="{7FC60734-7828-40EF-BFBA-EC905F719730}" srcOrd="0" destOrd="0" parTransId="{8DD05601-811D-4945-BEE9-8C65DD27D5DD}" sibTransId="{E6122F04-E73B-4B74-9640-F0EA028289E5}"/>
    <dgm:cxn modelId="{1EDE3973-8EC0-4CA7-B923-A2B085377E23}" type="presOf" srcId="{71ECF902-8ABA-4157-B32E-31A4329EA7A6}" destId="{F112A568-A286-4513-A0B9-3FB5EA407D67}" srcOrd="0" destOrd="0" presId="urn:microsoft.com/office/officeart/2008/layout/LinedList"/>
    <dgm:cxn modelId="{09DF6F59-00A3-4BEA-87AA-71ADC2722ECB}" type="presOf" srcId="{DB8A6E6F-D8CE-410C-B786-27CFB016FE7C}" destId="{725C9ADA-AC19-496E-A717-792FD1D2D8C7}" srcOrd="0" destOrd="0" presId="urn:microsoft.com/office/officeart/2008/layout/LinedList"/>
    <dgm:cxn modelId="{8716FF7F-C087-405A-9E52-C66EC0D66FFE}" type="presOf" srcId="{56F41D1B-3C34-4D01-9FCB-19D79DB9CBA2}" destId="{4E468D0D-1A67-49C9-B804-8DB4482EB0BA}" srcOrd="0" destOrd="0" presId="urn:microsoft.com/office/officeart/2008/layout/LinedList"/>
    <dgm:cxn modelId="{37256C80-C5B1-485E-B4D9-25F45AABA82B}" type="presOf" srcId="{C682D1A3-C45E-4A50-8BFD-F3497D738751}" destId="{02B7835F-CC6E-42E4-A1D3-D9EA24E8988E}" srcOrd="0" destOrd="0" presId="urn:microsoft.com/office/officeart/2008/layout/LinedList"/>
    <dgm:cxn modelId="{F4B7DF84-EFC1-4C24-901A-231E6003FC96}" srcId="{54A67879-D0ED-4AD4-B9B8-D9792C345F9E}" destId="{D8B2FB4E-0EF1-4310-AA5B-68BED4DCD472}" srcOrd="1" destOrd="0" parTransId="{5D562946-54C4-4277-9C7E-FD93CDDBB9EA}" sibTransId="{449A72D3-6CA9-43E7-A86C-CB200C454CF9}"/>
    <dgm:cxn modelId="{7D738E85-A995-4452-B358-8269A36138F2}" type="presOf" srcId="{54A67879-D0ED-4AD4-B9B8-D9792C345F9E}" destId="{88DDDE2A-9A08-450A-8FFE-38381A35908D}" srcOrd="0" destOrd="0" presId="urn:microsoft.com/office/officeart/2008/layout/LinedList"/>
    <dgm:cxn modelId="{9E669491-EE6C-47B9-AF4C-6F263B9789E1}" srcId="{54A67879-D0ED-4AD4-B9B8-D9792C345F9E}" destId="{56F41D1B-3C34-4D01-9FCB-19D79DB9CBA2}" srcOrd="3" destOrd="0" parTransId="{0BA95904-AFB7-4CE1-9CEA-C637E8F98C2F}" sibTransId="{586C0631-2F3B-494C-B42E-0124C64C881E}"/>
    <dgm:cxn modelId="{E0790393-D6CF-4026-9DD3-970899A65485}" srcId="{54A67879-D0ED-4AD4-B9B8-D9792C345F9E}" destId="{71ECF902-8ABA-4157-B32E-31A4329EA7A6}" srcOrd="6" destOrd="0" parTransId="{569C9948-7A54-411F-905F-85F778F8B368}" sibTransId="{EB20E0A3-5B90-4D0B-BA0F-CF5D112061AA}"/>
    <dgm:cxn modelId="{5638689B-DB9F-45E1-93E1-6F100036F9CE}" srcId="{54A67879-D0ED-4AD4-B9B8-D9792C345F9E}" destId="{C682D1A3-C45E-4A50-8BFD-F3497D738751}" srcOrd="8" destOrd="0" parTransId="{8052FD11-96BC-42E6-9CA2-10AB10F41984}" sibTransId="{9FD64843-A2DC-49F7-B14B-4A135C14CD1C}"/>
    <dgm:cxn modelId="{0019FD9F-77A5-4922-B309-3CFC8C4B70E5}" type="presOf" srcId="{05FFF741-2DF0-4A77-90EB-BDCE39B0881C}" destId="{DA1CC5E9-4156-4F01-93A2-064B5728E0BA}" srcOrd="0" destOrd="0" presId="urn:microsoft.com/office/officeart/2008/layout/LinedList"/>
    <dgm:cxn modelId="{511664AA-6D94-4D49-80A3-F00CA7F62BD9}" srcId="{54A67879-D0ED-4AD4-B9B8-D9792C345F9E}" destId="{DB8A6E6F-D8CE-410C-B786-27CFB016FE7C}" srcOrd="7" destOrd="0" parTransId="{21ED6A9A-AF3B-462C-9664-206F7809D7F7}" sibTransId="{CBBC6864-5D04-4C9E-B57A-9CA707AB5CB6}"/>
    <dgm:cxn modelId="{DC1F70AB-6C82-4218-AA6E-F793DD1C24DB}" srcId="{54A67879-D0ED-4AD4-B9B8-D9792C345F9E}" destId="{05FFF741-2DF0-4A77-90EB-BDCE39B0881C}" srcOrd="4" destOrd="0" parTransId="{59F345E0-FFFA-45E2-8BC1-0899A16801FA}" sibTransId="{6AC8D169-4C52-43B9-A269-DB7F2258A134}"/>
    <dgm:cxn modelId="{857980B9-35DC-46E1-9D06-91AA4145FBA1}" type="presOf" srcId="{8CDC2A86-3DE4-4689-948A-B3382A6DE05D}" destId="{A3E7D366-DEA6-43DE-9EEA-F8CD7EEC8E92}" srcOrd="0" destOrd="0" presId="urn:microsoft.com/office/officeart/2008/layout/LinedList"/>
    <dgm:cxn modelId="{D55948CF-F312-4954-AD78-CFC514577C62}" type="presOf" srcId="{D8B2FB4E-0EF1-4310-AA5B-68BED4DCD472}" destId="{1A32983F-BD0C-4FC7-951E-FE13E97B123B}" srcOrd="0" destOrd="0" presId="urn:microsoft.com/office/officeart/2008/layout/LinedList"/>
    <dgm:cxn modelId="{7CFA8EDE-52A9-494B-8B50-9EE2963E0276}" srcId="{54A67879-D0ED-4AD4-B9B8-D9792C345F9E}" destId="{5705C677-7F87-496A-ABFE-92F5732EFEF4}" srcOrd="9" destOrd="0" parTransId="{CEA92EA4-4672-460A-AFD4-51DEAB98F8E6}" sibTransId="{2E7DB57E-29A8-4755-845F-488D37CA1F41}"/>
    <dgm:cxn modelId="{5BE854E5-8894-4E72-AA05-B024D0F25F91}" srcId="{54A67879-D0ED-4AD4-B9B8-D9792C345F9E}" destId="{8CDC2A86-3DE4-4689-948A-B3382A6DE05D}" srcOrd="2" destOrd="0" parTransId="{89414B62-BEF1-4651-91ED-897E724574E0}" sibTransId="{6670DE15-69E2-4120-87BC-4899FB028F5C}"/>
    <dgm:cxn modelId="{D96A9DE8-410A-4D45-8947-E589998FBA80}" type="presOf" srcId="{7FC60734-7828-40EF-BFBA-EC905F719730}" destId="{1E395383-ACED-4D59-979A-0BD6E486C196}" srcOrd="0" destOrd="0" presId="urn:microsoft.com/office/officeart/2008/layout/LinedList"/>
    <dgm:cxn modelId="{7C9058F2-2448-4AC2-BCA9-6E3FB336EEA2}" type="presOf" srcId="{70419E98-60FB-47C6-B267-F007F62B6172}" destId="{CDF90EEB-245F-4A2C-A071-417FAA2B3F24}" srcOrd="0" destOrd="0" presId="urn:microsoft.com/office/officeart/2008/layout/LinedList"/>
    <dgm:cxn modelId="{CA17811A-DB99-4BCC-8277-8584DB3C16A3}" type="presParOf" srcId="{88DDDE2A-9A08-450A-8FFE-38381A35908D}" destId="{E3A00818-0B01-4A50-9BFA-FC177277E49E}" srcOrd="0" destOrd="0" presId="urn:microsoft.com/office/officeart/2008/layout/LinedList"/>
    <dgm:cxn modelId="{1E07A9AC-36D7-48AC-A4E0-FD462745F974}" type="presParOf" srcId="{88DDDE2A-9A08-450A-8FFE-38381A35908D}" destId="{5A21509F-C407-4681-BB34-682D31C271CA}" srcOrd="1" destOrd="0" presId="urn:microsoft.com/office/officeart/2008/layout/LinedList"/>
    <dgm:cxn modelId="{502868DF-FFF9-4217-8558-F04A450BC71A}" type="presParOf" srcId="{5A21509F-C407-4681-BB34-682D31C271CA}" destId="{1E395383-ACED-4D59-979A-0BD6E486C196}" srcOrd="0" destOrd="0" presId="urn:microsoft.com/office/officeart/2008/layout/LinedList"/>
    <dgm:cxn modelId="{C0B49A9B-5005-4EFD-81B1-1D4ECC82E19E}" type="presParOf" srcId="{5A21509F-C407-4681-BB34-682D31C271CA}" destId="{B77340A6-B2C8-49E2-B3C0-D7CA1F2D4817}" srcOrd="1" destOrd="0" presId="urn:microsoft.com/office/officeart/2008/layout/LinedList"/>
    <dgm:cxn modelId="{0406A6B3-EBD9-45D9-BA99-414BC3031063}" type="presParOf" srcId="{88DDDE2A-9A08-450A-8FFE-38381A35908D}" destId="{9D7AF6C3-6435-43C3-AC05-7649D9D37AF4}" srcOrd="2" destOrd="0" presId="urn:microsoft.com/office/officeart/2008/layout/LinedList"/>
    <dgm:cxn modelId="{741517D5-A149-46B7-9908-1A26DB7385BE}" type="presParOf" srcId="{88DDDE2A-9A08-450A-8FFE-38381A35908D}" destId="{7CA19F13-A7CA-4DAB-A252-ECB31E1EFB9C}" srcOrd="3" destOrd="0" presId="urn:microsoft.com/office/officeart/2008/layout/LinedList"/>
    <dgm:cxn modelId="{20556A55-C278-4E26-A990-EB62D05B5A4C}" type="presParOf" srcId="{7CA19F13-A7CA-4DAB-A252-ECB31E1EFB9C}" destId="{1A32983F-BD0C-4FC7-951E-FE13E97B123B}" srcOrd="0" destOrd="0" presId="urn:microsoft.com/office/officeart/2008/layout/LinedList"/>
    <dgm:cxn modelId="{9133C524-63C4-4DF8-AC7C-5AB7939E7662}" type="presParOf" srcId="{7CA19F13-A7CA-4DAB-A252-ECB31E1EFB9C}" destId="{3E0DE5A6-A2B4-4A39-9812-4DB6BB05CEDF}" srcOrd="1" destOrd="0" presId="urn:microsoft.com/office/officeart/2008/layout/LinedList"/>
    <dgm:cxn modelId="{08AA419A-168A-4DDF-B6AE-A5BE4010F10F}" type="presParOf" srcId="{88DDDE2A-9A08-450A-8FFE-38381A35908D}" destId="{C947D8DA-7798-4B17-9653-D536E3019793}" srcOrd="4" destOrd="0" presId="urn:microsoft.com/office/officeart/2008/layout/LinedList"/>
    <dgm:cxn modelId="{D31F7B1D-CE46-4D6B-9D0C-E6B10F840887}" type="presParOf" srcId="{88DDDE2A-9A08-450A-8FFE-38381A35908D}" destId="{E4F9CDB0-F1EC-4EE2-AF01-B235444DC869}" srcOrd="5" destOrd="0" presId="urn:microsoft.com/office/officeart/2008/layout/LinedList"/>
    <dgm:cxn modelId="{219EBBE8-2955-4689-A6D7-80CD21EAEA13}" type="presParOf" srcId="{E4F9CDB0-F1EC-4EE2-AF01-B235444DC869}" destId="{A3E7D366-DEA6-43DE-9EEA-F8CD7EEC8E92}" srcOrd="0" destOrd="0" presId="urn:microsoft.com/office/officeart/2008/layout/LinedList"/>
    <dgm:cxn modelId="{F0AA3D9C-E42A-4AE8-859B-E5BA476F3D8C}" type="presParOf" srcId="{E4F9CDB0-F1EC-4EE2-AF01-B235444DC869}" destId="{0CA0CC0E-7EBD-47B4-B607-47B58B39B330}" srcOrd="1" destOrd="0" presId="urn:microsoft.com/office/officeart/2008/layout/LinedList"/>
    <dgm:cxn modelId="{EB1DD896-60A8-4148-A9B8-3225E13AB0CE}" type="presParOf" srcId="{88DDDE2A-9A08-450A-8FFE-38381A35908D}" destId="{DDDD303E-2F06-43B0-B846-7AF4E0393600}" srcOrd="6" destOrd="0" presId="urn:microsoft.com/office/officeart/2008/layout/LinedList"/>
    <dgm:cxn modelId="{47CFE087-2A38-471F-9B5E-EDBB9A62865B}" type="presParOf" srcId="{88DDDE2A-9A08-450A-8FFE-38381A35908D}" destId="{E923CFCE-82B8-4A28-A7D5-6053341FFD49}" srcOrd="7" destOrd="0" presId="urn:microsoft.com/office/officeart/2008/layout/LinedList"/>
    <dgm:cxn modelId="{ABCA6738-0007-4DB5-ACE0-87C8024C1469}" type="presParOf" srcId="{E923CFCE-82B8-4A28-A7D5-6053341FFD49}" destId="{4E468D0D-1A67-49C9-B804-8DB4482EB0BA}" srcOrd="0" destOrd="0" presId="urn:microsoft.com/office/officeart/2008/layout/LinedList"/>
    <dgm:cxn modelId="{576A8865-B246-40A0-9DB4-3084C9D1CD5F}" type="presParOf" srcId="{E923CFCE-82B8-4A28-A7D5-6053341FFD49}" destId="{2688B8BC-4486-440F-B760-6DCCEB53BD29}" srcOrd="1" destOrd="0" presId="urn:microsoft.com/office/officeart/2008/layout/LinedList"/>
    <dgm:cxn modelId="{34F57C69-1501-4061-9791-B4656F5F0F22}" type="presParOf" srcId="{88DDDE2A-9A08-450A-8FFE-38381A35908D}" destId="{00C52443-B0E7-4208-91E5-474C3B313741}" srcOrd="8" destOrd="0" presId="urn:microsoft.com/office/officeart/2008/layout/LinedList"/>
    <dgm:cxn modelId="{92879A47-34B2-4295-99A7-55BDC75EF416}" type="presParOf" srcId="{88DDDE2A-9A08-450A-8FFE-38381A35908D}" destId="{963441C2-4586-405C-9934-5BA669E3C2C1}" srcOrd="9" destOrd="0" presId="urn:microsoft.com/office/officeart/2008/layout/LinedList"/>
    <dgm:cxn modelId="{1F92403B-0246-47CB-9AEF-74E4A725BB9B}" type="presParOf" srcId="{963441C2-4586-405C-9934-5BA669E3C2C1}" destId="{DA1CC5E9-4156-4F01-93A2-064B5728E0BA}" srcOrd="0" destOrd="0" presId="urn:microsoft.com/office/officeart/2008/layout/LinedList"/>
    <dgm:cxn modelId="{A43C85D2-2BD3-4DEB-AC03-17E7C6229F4B}" type="presParOf" srcId="{963441C2-4586-405C-9934-5BA669E3C2C1}" destId="{51F382CD-115C-47EF-A429-6B095F9076B4}" srcOrd="1" destOrd="0" presId="urn:microsoft.com/office/officeart/2008/layout/LinedList"/>
    <dgm:cxn modelId="{B1AE22FF-A88B-4AE5-B6A8-2DA09C2D133B}" type="presParOf" srcId="{88DDDE2A-9A08-450A-8FFE-38381A35908D}" destId="{5F6EE09B-0DB3-464F-AF08-996D231CF3C8}" srcOrd="10" destOrd="0" presId="urn:microsoft.com/office/officeart/2008/layout/LinedList"/>
    <dgm:cxn modelId="{D78A708A-30E2-49AE-86B6-2151CE795CEE}" type="presParOf" srcId="{88DDDE2A-9A08-450A-8FFE-38381A35908D}" destId="{FEDCCFB4-E202-4564-BCE1-DAFA8E14D38B}" srcOrd="11" destOrd="0" presId="urn:microsoft.com/office/officeart/2008/layout/LinedList"/>
    <dgm:cxn modelId="{81DC9B31-EE1B-46F7-846B-025594195E58}" type="presParOf" srcId="{FEDCCFB4-E202-4564-BCE1-DAFA8E14D38B}" destId="{CDF90EEB-245F-4A2C-A071-417FAA2B3F24}" srcOrd="0" destOrd="0" presId="urn:microsoft.com/office/officeart/2008/layout/LinedList"/>
    <dgm:cxn modelId="{79DD0590-F0B2-4A4F-BAD5-6617A413FE2C}" type="presParOf" srcId="{FEDCCFB4-E202-4564-BCE1-DAFA8E14D38B}" destId="{1D66ADA7-AC25-47D7-A761-4D975CB66AF7}" srcOrd="1" destOrd="0" presId="urn:microsoft.com/office/officeart/2008/layout/LinedList"/>
    <dgm:cxn modelId="{32E66F8B-310E-4194-AD41-0826D8D41467}" type="presParOf" srcId="{88DDDE2A-9A08-450A-8FFE-38381A35908D}" destId="{DE478040-D947-4743-B7E6-4A084C7315B4}" srcOrd="12" destOrd="0" presId="urn:microsoft.com/office/officeart/2008/layout/LinedList"/>
    <dgm:cxn modelId="{D3A32BF2-450D-469E-8573-6E55DA69DD5D}" type="presParOf" srcId="{88DDDE2A-9A08-450A-8FFE-38381A35908D}" destId="{89F1EBC8-CA54-4543-8746-3C2E92EB373E}" srcOrd="13" destOrd="0" presId="urn:microsoft.com/office/officeart/2008/layout/LinedList"/>
    <dgm:cxn modelId="{A8314A8F-EC14-4499-931D-63F4198414C8}" type="presParOf" srcId="{89F1EBC8-CA54-4543-8746-3C2E92EB373E}" destId="{F112A568-A286-4513-A0B9-3FB5EA407D67}" srcOrd="0" destOrd="0" presId="urn:microsoft.com/office/officeart/2008/layout/LinedList"/>
    <dgm:cxn modelId="{78F3AE37-34F4-45CB-B6D0-7A9DCF91F529}" type="presParOf" srcId="{89F1EBC8-CA54-4543-8746-3C2E92EB373E}" destId="{6051A4CD-F01B-44E5-970D-72253BE4C4A0}" srcOrd="1" destOrd="0" presId="urn:microsoft.com/office/officeart/2008/layout/LinedList"/>
    <dgm:cxn modelId="{4D916A90-0A4F-41C5-9594-D7C9E69BCFD0}" type="presParOf" srcId="{88DDDE2A-9A08-450A-8FFE-38381A35908D}" destId="{380C3DFE-117B-4BD4-8F18-C7FDE6D0F54E}" srcOrd="14" destOrd="0" presId="urn:microsoft.com/office/officeart/2008/layout/LinedList"/>
    <dgm:cxn modelId="{EC77E9E9-13EB-4CDF-B32A-2F3564A29103}" type="presParOf" srcId="{88DDDE2A-9A08-450A-8FFE-38381A35908D}" destId="{0D9199D1-4836-4CD6-BDF1-9BCC57528278}" srcOrd="15" destOrd="0" presId="urn:microsoft.com/office/officeart/2008/layout/LinedList"/>
    <dgm:cxn modelId="{821BB3BF-F025-4B7D-84C8-AB1B02EB8360}" type="presParOf" srcId="{0D9199D1-4836-4CD6-BDF1-9BCC57528278}" destId="{725C9ADA-AC19-496E-A717-792FD1D2D8C7}" srcOrd="0" destOrd="0" presId="urn:microsoft.com/office/officeart/2008/layout/LinedList"/>
    <dgm:cxn modelId="{4E5870D2-C613-4FC2-9B7F-BF4687ABCBDB}" type="presParOf" srcId="{0D9199D1-4836-4CD6-BDF1-9BCC57528278}" destId="{3FBFBAA5-81EC-463A-AB57-A41327D87E1D}" srcOrd="1" destOrd="0" presId="urn:microsoft.com/office/officeart/2008/layout/LinedList"/>
    <dgm:cxn modelId="{53259A3E-A4BE-469F-A759-1B63108E5E4C}" type="presParOf" srcId="{88DDDE2A-9A08-450A-8FFE-38381A35908D}" destId="{30AECCE2-701A-4373-8C89-9FD57B6B9357}" srcOrd="16" destOrd="0" presId="urn:microsoft.com/office/officeart/2008/layout/LinedList"/>
    <dgm:cxn modelId="{78151BB3-E734-40F3-AB2F-CD64458DB17D}" type="presParOf" srcId="{88DDDE2A-9A08-450A-8FFE-38381A35908D}" destId="{07BCE693-3F7D-43EC-8CBC-2B4B80D1220F}" srcOrd="17" destOrd="0" presId="urn:microsoft.com/office/officeart/2008/layout/LinedList"/>
    <dgm:cxn modelId="{2D91B2F8-2DD0-4486-A569-D385674EFD80}" type="presParOf" srcId="{07BCE693-3F7D-43EC-8CBC-2B4B80D1220F}" destId="{02B7835F-CC6E-42E4-A1D3-D9EA24E8988E}" srcOrd="0" destOrd="0" presId="urn:microsoft.com/office/officeart/2008/layout/LinedList"/>
    <dgm:cxn modelId="{EF39FDF6-C6C5-48E1-AC8B-85339B565C79}" type="presParOf" srcId="{07BCE693-3F7D-43EC-8CBC-2B4B80D1220F}" destId="{B1872B50-A60E-488B-AE5E-CA18947546A0}" srcOrd="1" destOrd="0" presId="urn:microsoft.com/office/officeart/2008/layout/LinedList"/>
    <dgm:cxn modelId="{22835AD3-E129-42D1-9C16-E1399662B542}" type="presParOf" srcId="{88DDDE2A-9A08-450A-8FFE-38381A35908D}" destId="{8AAA4D95-7EF6-49D9-A057-BCA569E1E0A8}" srcOrd="18" destOrd="0" presId="urn:microsoft.com/office/officeart/2008/layout/LinedList"/>
    <dgm:cxn modelId="{0C0F6F43-C79B-44C8-8AA6-D638F3907581}" type="presParOf" srcId="{88DDDE2A-9A08-450A-8FFE-38381A35908D}" destId="{853C8F3C-6C5E-4555-BEC6-5E1B5962C7E6}" srcOrd="19" destOrd="0" presId="urn:microsoft.com/office/officeart/2008/layout/LinedList"/>
    <dgm:cxn modelId="{F7A1EE36-7BA9-403D-B1CA-C8ACEE1AA08C}" type="presParOf" srcId="{853C8F3C-6C5E-4555-BEC6-5E1B5962C7E6}" destId="{B47EB4B4-5A5B-479B-B4B4-4208F64CEC0E}" srcOrd="0" destOrd="0" presId="urn:microsoft.com/office/officeart/2008/layout/LinedList"/>
    <dgm:cxn modelId="{5D039735-8B9C-4072-A66B-99449ACC05E3}" type="presParOf" srcId="{853C8F3C-6C5E-4555-BEC6-5E1B5962C7E6}" destId="{252F977D-D35F-4649-9189-0D1F4D453E3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FB068E-F2A5-4036-80D5-8D535D6585FB}">
      <dsp:nvSpPr>
        <dsp:cNvPr id="0" name=""/>
        <dsp:cNvSpPr/>
      </dsp:nvSpPr>
      <dsp:spPr>
        <a:xfrm>
          <a:off x="0" y="0"/>
          <a:ext cx="1065357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72E6D3-4B8D-44F1-B70D-FF3D2E692DFE}">
      <dsp:nvSpPr>
        <dsp:cNvPr id="0" name=""/>
        <dsp:cNvSpPr/>
      </dsp:nvSpPr>
      <dsp:spPr>
        <a:xfrm>
          <a:off x="0" y="0"/>
          <a:ext cx="2130715" cy="22969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Aim of the presentation</a:t>
          </a:r>
          <a:endParaRPr lang="en-US" sz="1900" kern="1200"/>
        </a:p>
      </dsp:txBody>
      <dsp:txXfrm>
        <a:off x="0" y="0"/>
        <a:ext cx="2130715" cy="2296914"/>
      </dsp:txXfrm>
    </dsp:sp>
    <dsp:sp modelId="{93C622A2-FEAC-45B8-B06E-700BBF23A65D}">
      <dsp:nvSpPr>
        <dsp:cNvPr id="0" name=""/>
        <dsp:cNvSpPr/>
      </dsp:nvSpPr>
      <dsp:spPr>
        <a:xfrm>
          <a:off x="2290519" y="27001"/>
          <a:ext cx="8363059" cy="5400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Critically evaluate the NHS e-Referral Service (e-RS).</a:t>
          </a:r>
          <a:endParaRPr lang="en-US" sz="1500" kern="1200"/>
        </a:p>
      </dsp:txBody>
      <dsp:txXfrm>
        <a:off x="2290519" y="27001"/>
        <a:ext cx="8363059" cy="540021"/>
      </dsp:txXfrm>
    </dsp:sp>
    <dsp:sp modelId="{788A1E85-9684-42BD-BBA8-C7E6B923DA19}">
      <dsp:nvSpPr>
        <dsp:cNvPr id="0" name=""/>
        <dsp:cNvSpPr/>
      </dsp:nvSpPr>
      <dsp:spPr>
        <a:xfrm>
          <a:off x="2130715" y="567022"/>
          <a:ext cx="852286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A151CE-0E00-46BC-ADAD-D5DACA84EBEC}">
      <dsp:nvSpPr>
        <dsp:cNvPr id="0" name=""/>
        <dsp:cNvSpPr/>
      </dsp:nvSpPr>
      <dsp:spPr>
        <a:xfrm>
          <a:off x="2290519" y="594023"/>
          <a:ext cx="8363059" cy="5400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Examine its impact on healthcare workforce, service delivery, communities and patients/service users.</a:t>
          </a:r>
          <a:endParaRPr lang="en-US" sz="1500" kern="1200"/>
        </a:p>
      </dsp:txBody>
      <dsp:txXfrm>
        <a:off x="2290519" y="594023"/>
        <a:ext cx="8363059" cy="540021"/>
      </dsp:txXfrm>
    </dsp:sp>
    <dsp:sp modelId="{A12E29D6-BB32-4AD2-A7DF-AE2840FB457D}">
      <dsp:nvSpPr>
        <dsp:cNvPr id="0" name=""/>
        <dsp:cNvSpPr/>
      </dsp:nvSpPr>
      <dsp:spPr>
        <a:xfrm>
          <a:off x="2130715" y="1134045"/>
          <a:ext cx="852286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EE3DFB-395A-4392-A0FA-3595E1C49B76}">
      <dsp:nvSpPr>
        <dsp:cNvPr id="0" name=""/>
        <dsp:cNvSpPr/>
      </dsp:nvSpPr>
      <dsp:spPr>
        <a:xfrm>
          <a:off x="2290519" y="1161046"/>
          <a:ext cx="8363059" cy="5400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Analyse both challenges and benefits.</a:t>
          </a:r>
          <a:endParaRPr lang="en-US" sz="1500" kern="1200"/>
        </a:p>
      </dsp:txBody>
      <dsp:txXfrm>
        <a:off x="2290519" y="1161046"/>
        <a:ext cx="8363059" cy="540021"/>
      </dsp:txXfrm>
    </dsp:sp>
    <dsp:sp modelId="{395EA9C1-17F1-48F6-8A50-311B548EE784}">
      <dsp:nvSpPr>
        <dsp:cNvPr id="0" name=""/>
        <dsp:cNvSpPr/>
      </dsp:nvSpPr>
      <dsp:spPr>
        <a:xfrm>
          <a:off x="2130715" y="1701067"/>
          <a:ext cx="852286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637EA7-952A-405D-ACED-A4A227EB147A}">
      <dsp:nvSpPr>
        <dsp:cNvPr id="0" name=""/>
        <dsp:cNvSpPr/>
      </dsp:nvSpPr>
      <dsp:spPr>
        <a:xfrm>
          <a:off x="2290519" y="1728068"/>
          <a:ext cx="8363059" cy="5400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Present recommendations for future digital transformation. </a:t>
          </a:r>
          <a:endParaRPr lang="en-US" sz="1500" kern="1200"/>
        </a:p>
      </dsp:txBody>
      <dsp:txXfrm>
        <a:off x="2290519" y="1728068"/>
        <a:ext cx="8363059" cy="540021"/>
      </dsp:txXfrm>
    </dsp:sp>
    <dsp:sp modelId="{1E15E709-6131-421E-992D-07AD10B09E62}">
      <dsp:nvSpPr>
        <dsp:cNvPr id="0" name=""/>
        <dsp:cNvSpPr/>
      </dsp:nvSpPr>
      <dsp:spPr>
        <a:xfrm>
          <a:off x="2130715" y="2268090"/>
          <a:ext cx="852286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E49A85-448F-48DC-A430-EE0C85759C4E}">
      <dsp:nvSpPr>
        <dsp:cNvPr id="0" name=""/>
        <dsp:cNvSpPr/>
      </dsp:nvSpPr>
      <dsp:spPr>
        <a:xfrm>
          <a:off x="0" y="2296914"/>
          <a:ext cx="1065357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D014F2-76E8-4E2A-8CC9-DCB5BE08FBAE}">
      <dsp:nvSpPr>
        <dsp:cNvPr id="0" name=""/>
        <dsp:cNvSpPr/>
      </dsp:nvSpPr>
      <dsp:spPr>
        <a:xfrm>
          <a:off x="0" y="2296914"/>
          <a:ext cx="2130715" cy="22969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What is digital transformation?</a:t>
          </a:r>
          <a:endParaRPr lang="en-US" sz="1900" kern="1200"/>
        </a:p>
      </dsp:txBody>
      <dsp:txXfrm>
        <a:off x="0" y="2296914"/>
        <a:ext cx="2130715" cy="2296914"/>
      </dsp:txXfrm>
    </dsp:sp>
    <dsp:sp modelId="{84008BDB-C9AF-4353-8E3E-E1B7923C0FDB}">
      <dsp:nvSpPr>
        <dsp:cNvPr id="0" name=""/>
        <dsp:cNvSpPr/>
      </dsp:nvSpPr>
      <dsp:spPr>
        <a:xfrm>
          <a:off x="2290519" y="2332803"/>
          <a:ext cx="8363059" cy="717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Improves communication, patient-centred care and efficiency</a:t>
          </a:r>
          <a:endParaRPr lang="en-US" sz="1500" kern="1200"/>
        </a:p>
      </dsp:txBody>
      <dsp:txXfrm>
        <a:off x="2290519" y="2332803"/>
        <a:ext cx="8363059" cy="717785"/>
      </dsp:txXfrm>
    </dsp:sp>
    <dsp:sp modelId="{468A9D54-C9DD-4575-A1F6-E79380E39797}">
      <dsp:nvSpPr>
        <dsp:cNvPr id="0" name=""/>
        <dsp:cNvSpPr/>
      </dsp:nvSpPr>
      <dsp:spPr>
        <a:xfrm>
          <a:off x="2130715" y="3050588"/>
          <a:ext cx="852286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47BE64-6A1A-468F-A6E0-3CECDD478EC3}">
      <dsp:nvSpPr>
        <dsp:cNvPr id="0" name=""/>
        <dsp:cNvSpPr/>
      </dsp:nvSpPr>
      <dsp:spPr>
        <a:xfrm>
          <a:off x="2290519" y="3086478"/>
          <a:ext cx="8363059" cy="717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Key priority in the NHS Long-term Plan</a:t>
          </a:r>
          <a:endParaRPr lang="en-US" sz="1500" kern="1200"/>
        </a:p>
      </dsp:txBody>
      <dsp:txXfrm>
        <a:off x="2290519" y="3086478"/>
        <a:ext cx="8363059" cy="717785"/>
      </dsp:txXfrm>
    </dsp:sp>
    <dsp:sp modelId="{12C37E03-3FD9-4BB9-B2A2-679686F97D4D}">
      <dsp:nvSpPr>
        <dsp:cNvPr id="0" name=""/>
        <dsp:cNvSpPr/>
      </dsp:nvSpPr>
      <dsp:spPr>
        <a:xfrm>
          <a:off x="2130715" y="3804263"/>
          <a:ext cx="852286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88D968-5945-472E-9C94-B0D06EE9B0DC}">
      <dsp:nvSpPr>
        <dsp:cNvPr id="0" name=""/>
        <dsp:cNvSpPr/>
      </dsp:nvSpPr>
      <dsp:spPr>
        <a:xfrm>
          <a:off x="2290519" y="3840153"/>
          <a:ext cx="8363059" cy="717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Integration of digital technologies into healthcare systems.</a:t>
          </a:r>
          <a:endParaRPr lang="en-US" sz="1500" kern="1200"/>
        </a:p>
      </dsp:txBody>
      <dsp:txXfrm>
        <a:off x="2290519" y="3840153"/>
        <a:ext cx="8363059" cy="717785"/>
      </dsp:txXfrm>
    </dsp:sp>
    <dsp:sp modelId="{D337D880-3CBC-40C6-A645-A9AB42BE177F}">
      <dsp:nvSpPr>
        <dsp:cNvPr id="0" name=""/>
        <dsp:cNvSpPr/>
      </dsp:nvSpPr>
      <dsp:spPr>
        <a:xfrm>
          <a:off x="2130715" y="4557938"/>
          <a:ext cx="852286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A00818-0B01-4A50-9BFA-FC177277E49E}">
      <dsp:nvSpPr>
        <dsp:cNvPr id="0" name=""/>
        <dsp:cNvSpPr/>
      </dsp:nvSpPr>
      <dsp:spPr>
        <a:xfrm>
          <a:off x="0" y="560"/>
          <a:ext cx="1065357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395383-ACED-4D59-979A-0BD6E486C196}">
      <dsp:nvSpPr>
        <dsp:cNvPr id="0" name=""/>
        <dsp:cNvSpPr/>
      </dsp:nvSpPr>
      <dsp:spPr>
        <a:xfrm>
          <a:off x="0" y="560"/>
          <a:ext cx="10653579" cy="459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/>
            <a:t>Recommendation 1</a:t>
          </a:r>
          <a:endParaRPr lang="en-US" sz="2000" kern="1200"/>
        </a:p>
      </dsp:txBody>
      <dsp:txXfrm>
        <a:off x="0" y="560"/>
        <a:ext cx="10653579" cy="459270"/>
      </dsp:txXfrm>
    </dsp:sp>
    <dsp:sp modelId="{9D7AF6C3-6435-43C3-AC05-7649D9D37AF4}">
      <dsp:nvSpPr>
        <dsp:cNvPr id="0" name=""/>
        <dsp:cNvSpPr/>
      </dsp:nvSpPr>
      <dsp:spPr>
        <a:xfrm>
          <a:off x="0" y="459831"/>
          <a:ext cx="1065357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32983F-BD0C-4FC7-951E-FE13E97B123B}">
      <dsp:nvSpPr>
        <dsp:cNvPr id="0" name=""/>
        <dsp:cNvSpPr/>
      </dsp:nvSpPr>
      <dsp:spPr>
        <a:xfrm>
          <a:off x="0" y="459831"/>
          <a:ext cx="10653579" cy="459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Increase digital skills training for healthcare professionals.</a:t>
          </a:r>
          <a:endParaRPr lang="en-US" sz="2000" kern="1200"/>
        </a:p>
      </dsp:txBody>
      <dsp:txXfrm>
        <a:off x="0" y="459831"/>
        <a:ext cx="10653579" cy="459270"/>
      </dsp:txXfrm>
    </dsp:sp>
    <dsp:sp modelId="{C947D8DA-7798-4B17-9653-D536E3019793}">
      <dsp:nvSpPr>
        <dsp:cNvPr id="0" name=""/>
        <dsp:cNvSpPr/>
      </dsp:nvSpPr>
      <dsp:spPr>
        <a:xfrm>
          <a:off x="0" y="919102"/>
          <a:ext cx="1065357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E7D366-DEA6-43DE-9EEA-F8CD7EEC8E92}">
      <dsp:nvSpPr>
        <dsp:cNvPr id="0" name=""/>
        <dsp:cNvSpPr/>
      </dsp:nvSpPr>
      <dsp:spPr>
        <a:xfrm>
          <a:off x="0" y="919102"/>
          <a:ext cx="10653579" cy="459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/>
            <a:t>Recommendation 2</a:t>
          </a:r>
          <a:endParaRPr lang="en-US" sz="2000" kern="1200"/>
        </a:p>
      </dsp:txBody>
      <dsp:txXfrm>
        <a:off x="0" y="919102"/>
        <a:ext cx="10653579" cy="459270"/>
      </dsp:txXfrm>
    </dsp:sp>
    <dsp:sp modelId="{DDDD303E-2F06-43B0-B846-7AF4E0393600}">
      <dsp:nvSpPr>
        <dsp:cNvPr id="0" name=""/>
        <dsp:cNvSpPr/>
      </dsp:nvSpPr>
      <dsp:spPr>
        <a:xfrm>
          <a:off x="0" y="1378372"/>
          <a:ext cx="1065357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468D0D-1A67-49C9-B804-8DB4482EB0BA}">
      <dsp:nvSpPr>
        <dsp:cNvPr id="0" name=""/>
        <dsp:cNvSpPr/>
      </dsp:nvSpPr>
      <dsp:spPr>
        <a:xfrm>
          <a:off x="0" y="1378372"/>
          <a:ext cx="10653579" cy="459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Invest in stronger digital infrastructure and cybersecurity.</a:t>
          </a:r>
          <a:endParaRPr lang="en-US" sz="2000" kern="1200"/>
        </a:p>
      </dsp:txBody>
      <dsp:txXfrm>
        <a:off x="0" y="1378372"/>
        <a:ext cx="10653579" cy="459270"/>
      </dsp:txXfrm>
    </dsp:sp>
    <dsp:sp modelId="{00C52443-B0E7-4208-91E5-474C3B313741}">
      <dsp:nvSpPr>
        <dsp:cNvPr id="0" name=""/>
        <dsp:cNvSpPr/>
      </dsp:nvSpPr>
      <dsp:spPr>
        <a:xfrm>
          <a:off x="0" y="1837643"/>
          <a:ext cx="1065357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1CC5E9-4156-4F01-93A2-064B5728E0BA}">
      <dsp:nvSpPr>
        <dsp:cNvPr id="0" name=""/>
        <dsp:cNvSpPr/>
      </dsp:nvSpPr>
      <dsp:spPr>
        <a:xfrm>
          <a:off x="0" y="1837643"/>
          <a:ext cx="10653579" cy="459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/>
            <a:t>Recommendation 3</a:t>
          </a:r>
          <a:endParaRPr lang="en-US" sz="2000" kern="1200"/>
        </a:p>
      </dsp:txBody>
      <dsp:txXfrm>
        <a:off x="0" y="1837643"/>
        <a:ext cx="10653579" cy="459270"/>
      </dsp:txXfrm>
    </dsp:sp>
    <dsp:sp modelId="{5F6EE09B-0DB3-464F-AF08-996D231CF3C8}">
      <dsp:nvSpPr>
        <dsp:cNvPr id="0" name=""/>
        <dsp:cNvSpPr/>
      </dsp:nvSpPr>
      <dsp:spPr>
        <a:xfrm>
          <a:off x="0" y="2296913"/>
          <a:ext cx="1065357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F90EEB-245F-4A2C-A071-417FAA2B3F24}">
      <dsp:nvSpPr>
        <dsp:cNvPr id="0" name=""/>
        <dsp:cNvSpPr/>
      </dsp:nvSpPr>
      <dsp:spPr>
        <a:xfrm>
          <a:off x="0" y="2296914"/>
          <a:ext cx="10653579" cy="459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Improve support for digitally excluded groups.</a:t>
          </a:r>
          <a:endParaRPr lang="en-US" sz="2000" kern="1200"/>
        </a:p>
      </dsp:txBody>
      <dsp:txXfrm>
        <a:off x="0" y="2296914"/>
        <a:ext cx="10653579" cy="459270"/>
      </dsp:txXfrm>
    </dsp:sp>
    <dsp:sp modelId="{DE478040-D947-4743-B7E6-4A084C7315B4}">
      <dsp:nvSpPr>
        <dsp:cNvPr id="0" name=""/>
        <dsp:cNvSpPr/>
      </dsp:nvSpPr>
      <dsp:spPr>
        <a:xfrm>
          <a:off x="0" y="2756184"/>
          <a:ext cx="1065357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12A568-A286-4513-A0B9-3FB5EA407D67}">
      <dsp:nvSpPr>
        <dsp:cNvPr id="0" name=""/>
        <dsp:cNvSpPr/>
      </dsp:nvSpPr>
      <dsp:spPr>
        <a:xfrm>
          <a:off x="0" y="2756184"/>
          <a:ext cx="10653579" cy="459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/>
            <a:t>Recommendation 4</a:t>
          </a:r>
          <a:endParaRPr lang="en-US" sz="2000" kern="1200"/>
        </a:p>
      </dsp:txBody>
      <dsp:txXfrm>
        <a:off x="0" y="2756184"/>
        <a:ext cx="10653579" cy="459270"/>
      </dsp:txXfrm>
    </dsp:sp>
    <dsp:sp modelId="{380C3DFE-117B-4BD4-8F18-C7FDE6D0F54E}">
      <dsp:nvSpPr>
        <dsp:cNvPr id="0" name=""/>
        <dsp:cNvSpPr/>
      </dsp:nvSpPr>
      <dsp:spPr>
        <a:xfrm>
          <a:off x="0" y="3215455"/>
          <a:ext cx="1065357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5C9ADA-AC19-496E-A717-792FD1D2D8C7}">
      <dsp:nvSpPr>
        <dsp:cNvPr id="0" name=""/>
        <dsp:cNvSpPr/>
      </dsp:nvSpPr>
      <dsp:spPr>
        <a:xfrm>
          <a:off x="0" y="3215455"/>
          <a:ext cx="10653579" cy="459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Expand Advice and Guidance services.</a:t>
          </a:r>
          <a:endParaRPr lang="en-US" sz="2000" kern="1200"/>
        </a:p>
      </dsp:txBody>
      <dsp:txXfrm>
        <a:off x="0" y="3215455"/>
        <a:ext cx="10653579" cy="459270"/>
      </dsp:txXfrm>
    </dsp:sp>
    <dsp:sp modelId="{30AECCE2-701A-4373-8C89-9FD57B6B9357}">
      <dsp:nvSpPr>
        <dsp:cNvPr id="0" name=""/>
        <dsp:cNvSpPr/>
      </dsp:nvSpPr>
      <dsp:spPr>
        <a:xfrm>
          <a:off x="0" y="3674725"/>
          <a:ext cx="1065357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B7835F-CC6E-42E4-A1D3-D9EA24E8988E}">
      <dsp:nvSpPr>
        <dsp:cNvPr id="0" name=""/>
        <dsp:cNvSpPr/>
      </dsp:nvSpPr>
      <dsp:spPr>
        <a:xfrm>
          <a:off x="0" y="3674725"/>
          <a:ext cx="10653579" cy="459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/>
            <a:t>Recommendation 5</a:t>
          </a:r>
          <a:endParaRPr lang="en-US" sz="2000" kern="1200"/>
        </a:p>
      </dsp:txBody>
      <dsp:txXfrm>
        <a:off x="0" y="3674725"/>
        <a:ext cx="10653579" cy="459270"/>
      </dsp:txXfrm>
    </dsp:sp>
    <dsp:sp modelId="{8AAA4D95-7EF6-49D9-A057-BCA569E1E0A8}">
      <dsp:nvSpPr>
        <dsp:cNvPr id="0" name=""/>
        <dsp:cNvSpPr/>
      </dsp:nvSpPr>
      <dsp:spPr>
        <a:xfrm>
          <a:off x="0" y="4133996"/>
          <a:ext cx="1065357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7EB4B4-5A5B-479B-B4B4-4208F64CEC0E}">
      <dsp:nvSpPr>
        <dsp:cNvPr id="0" name=""/>
        <dsp:cNvSpPr/>
      </dsp:nvSpPr>
      <dsp:spPr>
        <a:xfrm>
          <a:off x="0" y="4133996"/>
          <a:ext cx="10653579" cy="459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Strengthen leadership and change management strategies.</a:t>
          </a:r>
          <a:endParaRPr lang="en-US" sz="2000" kern="1200"/>
        </a:p>
      </dsp:txBody>
      <dsp:txXfrm>
        <a:off x="0" y="4133996"/>
        <a:ext cx="10653579" cy="4592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F396BE-8A70-4BC1-B57B-B6A1BA16FA99}" type="datetimeFigureOut">
              <a:rPr lang="en-GB" smtClean="0"/>
              <a:t>05/08/2026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DF547A-C642-45B1-B9AE-B9FB220E47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277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dirty="0"/>
              <a:t>e-RS has modernised referral management. </a:t>
            </a:r>
          </a:p>
          <a:p>
            <a:pPr lvl="0"/>
            <a:r>
              <a:rPr lang="en-GB" dirty="0"/>
              <a:t>Success depends on staff engagement. </a:t>
            </a:r>
          </a:p>
          <a:p>
            <a:pPr lvl="0"/>
            <a:r>
              <a:rPr lang="en-GB" dirty="0"/>
              <a:t>Organisational culture influences adoption. </a:t>
            </a:r>
          </a:p>
          <a:p>
            <a:pPr lvl="0"/>
            <a:r>
              <a:rPr lang="en-GB" dirty="0"/>
              <a:t>Technology alone cannot solve healthcare challenges. </a:t>
            </a:r>
          </a:p>
          <a:p>
            <a:pPr lvl="0"/>
            <a:r>
              <a:rPr lang="en-GB" dirty="0"/>
              <a:t>Long-term investment remains essential.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DF547A-C642-45B1-B9AE-B9FB220E477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139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8FA71-3A18-48C0-980F-4B68F7F63042}" type="datetime1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60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210E-201E-4473-82AC-2466F5386C38}" type="datetime1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921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A198-6CAB-4B8F-B93F-1F9C8C4B6CE7}" type="datetime1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620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041F-4525-44D5-AA4F-332294BF1F56}" type="datetime1">
              <a:rPr lang="en-US" smtClean="0"/>
              <a:t>8/5/2026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208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091-BBDF-4EB9-BA6B-2BB67AC4FC0F}" type="datetime1">
              <a:rPr lang="en-US" smtClean="0"/>
              <a:t>8/5/2026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100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B226B-77A6-410C-9796-083F278E0125}" type="datetime1">
              <a:rPr lang="en-US" smtClean="0"/>
              <a:t>8/5/2026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19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578B-D289-4C40-8593-3D356C49DA58}" type="datetime1">
              <a:rPr lang="en-US" smtClean="0"/>
              <a:t>8/5/2026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112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FAE3-14DB-48A7-A80F-80DDB072CE3D}" type="datetime1">
              <a:rPr lang="en-US" smtClean="0"/>
              <a:t>8/5/2026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774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EAEF-6478-4102-8F5D-A5FE9FC97ACB}" type="datetime1">
              <a:rPr lang="en-US" smtClean="0"/>
              <a:t>8/5/2026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581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EDB3-C0E8-45F8-9E1D-1B6C8D1880C0}" type="datetime1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226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0EC4B-54ED-4041-B552-9BA760FA3DBA}" type="datetime1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563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317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79" r:id="rId6"/>
    <p:sldLayoutId id="2147483675" r:id="rId7"/>
    <p:sldLayoutId id="2147483676" r:id="rId8"/>
    <p:sldLayoutId id="2147483677" r:id="rId9"/>
    <p:sldLayoutId id="2147483678" r:id="rId10"/>
    <p:sldLayoutId id="2147483680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ngland.nhs.uk/digitaltechnology/connecteddigitalsystems/nhs-e-referral-service/" TargetMode="External"/><Relationship Id="rId3" Type="http://schemas.openxmlformats.org/officeDocument/2006/relationships/hyperlink" Target="https://topol.hee.nhs.uk/" TargetMode="External"/><Relationship Id="rId7" Type="http://schemas.openxmlformats.org/officeDocument/2006/relationships/hyperlink" Target="https://www.england.nhs.uk/" TargetMode="External"/><Relationship Id="rId2" Type="http://schemas.openxmlformats.org/officeDocument/2006/relationships/hyperlink" Target="https://www.gov.uk/government/publications/a-plan-for-digital-health-and-social-car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v.uk/government/publications/data-saves-lives-reshaping-health-and-social-care-with-data" TargetMode="External"/><Relationship Id="rId5" Type="http://schemas.openxmlformats.org/officeDocument/2006/relationships/hyperlink" Target="https://www.longtermplan.nhs.uk/" TargetMode="External"/><Relationship Id="rId4" Type="http://schemas.openxmlformats.org/officeDocument/2006/relationships/hyperlink" Target="https://digital.nhs.uk/services/e-referral-service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gland.nhs.uk/integratedcare/" TargetMode="External"/><Relationship Id="rId2" Type="http://schemas.openxmlformats.org/officeDocument/2006/relationships/hyperlink" Target="https://www.longtermplan.nhs.uk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topol.hee.nhs.uk/" TargetMode="External"/><Relationship Id="rId4" Type="http://schemas.openxmlformats.org/officeDocument/2006/relationships/hyperlink" Target="https://www.kingsfund.org.uk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A32057F-F015-B1B2-4E3E-2307F8EFC9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DE583A-B378-CD45-CF44-E8A60934BD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65791" y="628051"/>
            <a:ext cx="5236029" cy="3475236"/>
          </a:xfrm>
        </p:spPr>
        <p:txBody>
          <a:bodyPr>
            <a:normAutofit/>
          </a:bodyPr>
          <a:lstStyle/>
          <a:p>
            <a:pPr algn="l"/>
            <a:r>
              <a:rPr lang="en-GB" sz="2200" dirty="0"/>
              <a:t>Module: BMHP6026</a:t>
            </a:r>
            <a:br>
              <a:rPr lang="en-GB" sz="2200" dirty="0"/>
            </a:br>
            <a:r>
              <a:rPr lang="en-GB" sz="2200" dirty="0"/>
              <a:t>Digital Transformation in the Health and Care Professions</a:t>
            </a:r>
            <a:br>
              <a:rPr lang="en-GB" sz="2200" dirty="0"/>
            </a:br>
            <a:r>
              <a:rPr lang="en-GB" sz="2200" dirty="0"/>
              <a:t>Assignment: Viva Voce Presentation</a:t>
            </a:r>
            <a:br>
              <a:rPr lang="en-GB" sz="2200" dirty="0"/>
            </a:br>
            <a:r>
              <a:rPr lang="en-GB" sz="2200" dirty="0"/>
              <a:t>Title: Digital Transformation in Health and Social Care: A Critical Evaluation of the NHS E-Referral Service (e-RS)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FB35BD-DF00-B3BB-BC00-BB27F840CF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68896" y="4731337"/>
            <a:ext cx="4206240" cy="1184584"/>
          </a:xfrm>
        </p:spPr>
        <p:txBody>
          <a:bodyPr>
            <a:noAutofit/>
          </a:bodyPr>
          <a:lstStyle/>
          <a:p>
            <a:pPr algn="l">
              <a:lnSpc>
                <a:spcPct val="110000"/>
              </a:lnSpc>
            </a:pPr>
            <a:r>
              <a:rPr lang="en-GB" dirty="0"/>
              <a:t>Student Name: </a:t>
            </a:r>
            <a:r>
              <a:rPr lang="en-GB" dirty="0" err="1"/>
              <a:t>Donesha</a:t>
            </a:r>
            <a:r>
              <a:rPr lang="en-GB" dirty="0"/>
              <a:t> Parkinson</a:t>
            </a:r>
          </a:p>
          <a:p>
            <a:pPr algn="l">
              <a:lnSpc>
                <a:spcPct val="110000"/>
              </a:lnSpc>
            </a:pPr>
            <a:r>
              <a:rPr lang="en-GB" dirty="0"/>
              <a:t>Student Number: 2336190</a:t>
            </a:r>
          </a:p>
          <a:p>
            <a:pPr algn="l">
              <a:lnSpc>
                <a:spcPct val="110000"/>
              </a:lnSpc>
            </a:pPr>
            <a:r>
              <a:rPr lang="en-GB" dirty="0"/>
              <a:t>Lecturer’s Name: Dr Ping Wu</a:t>
            </a:r>
          </a:p>
          <a:p>
            <a:pPr algn="l">
              <a:lnSpc>
                <a:spcPct val="110000"/>
              </a:lnSpc>
            </a:pPr>
            <a:r>
              <a:rPr lang="en-GB" dirty="0"/>
              <a:t>Date: Friday 7th August 2026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9E650F-0CB4-0946-19FE-652A06CA973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0314" r="-1" b="-1"/>
          <a:stretch>
            <a:fillRect/>
          </a:stretch>
        </p:blipFill>
        <p:spPr>
          <a:xfrm>
            <a:off x="20" y="1"/>
            <a:ext cx="65755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746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54FA5-34A6-BF3A-8E2F-E3D82741A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9232970-8850-BB7F-4074-6E659589804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12647" y="1715532"/>
          <a:ext cx="10653579" cy="45938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814449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961259D-605E-E200-FF9F-7C8C71D7C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85AABD-9733-5564-1FF8-DBC3766CD3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134276"/>
            <a:ext cx="6035040" cy="1529932"/>
          </a:xfrm>
        </p:spPr>
        <p:txBody>
          <a:bodyPr anchor="b">
            <a:normAutofit/>
          </a:bodyPr>
          <a:lstStyle/>
          <a:p>
            <a:r>
              <a:rPr lang="en-GB" dirty="0"/>
              <a:t>Background to the NHS e-Referral Service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CB29F4-D89C-B36C-D41B-6CCB883F30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6332" y="1918934"/>
            <a:ext cx="6626353" cy="4096512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200" b="1" dirty="0"/>
              <a:t>What is e-RS?</a:t>
            </a:r>
          </a:p>
          <a:p>
            <a:pPr>
              <a:lnSpc>
                <a:spcPct val="110000"/>
              </a:lnSpc>
            </a:pPr>
            <a:r>
              <a:rPr lang="en-GB" sz="1200" dirty="0"/>
              <a:t>Introduced nationally in October 2018.</a:t>
            </a:r>
          </a:p>
          <a:p>
            <a:pPr>
              <a:lnSpc>
                <a:spcPct val="110000"/>
              </a:lnSpc>
            </a:pPr>
            <a:r>
              <a:rPr lang="en-GB" sz="1200" dirty="0"/>
              <a:t>National electronic referral platform</a:t>
            </a:r>
          </a:p>
          <a:p>
            <a:pPr>
              <a:lnSpc>
                <a:spcPct val="110000"/>
              </a:lnSpc>
            </a:pPr>
            <a:r>
              <a:rPr lang="en-GB" sz="1200" dirty="0"/>
              <a:t>Replaced fax, paper and email referrals.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200" b="1" dirty="0"/>
              <a:t>Key functions</a:t>
            </a:r>
          </a:p>
          <a:p>
            <a:pPr>
              <a:lnSpc>
                <a:spcPct val="110000"/>
              </a:lnSpc>
            </a:pPr>
            <a:r>
              <a:rPr lang="en-GB" sz="1200" dirty="0"/>
              <a:t>Appointment booking</a:t>
            </a:r>
          </a:p>
          <a:p>
            <a:pPr>
              <a:lnSpc>
                <a:spcPct val="110000"/>
              </a:lnSpc>
            </a:pPr>
            <a:r>
              <a:rPr lang="en-GB" sz="1200" dirty="0"/>
              <a:t>Electronic referrals</a:t>
            </a:r>
          </a:p>
          <a:p>
            <a:pPr>
              <a:lnSpc>
                <a:spcPct val="110000"/>
              </a:lnSpc>
            </a:pPr>
            <a:r>
              <a:rPr lang="en-GB" sz="1200" dirty="0"/>
              <a:t>Referral tracking</a:t>
            </a:r>
          </a:p>
          <a:p>
            <a:pPr>
              <a:lnSpc>
                <a:spcPct val="110000"/>
              </a:lnSpc>
            </a:pPr>
            <a:r>
              <a:rPr lang="en-GB" sz="1200" dirty="0"/>
              <a:t>Patient choice</a:t>
            </a:r>
          </a:p>
          <a:p>
            <a:pPr>
              <a:lnSpc>
                <a:spcPct val="110000"/>
              </a:lnSpc>
            </a:pPr>
            <a:r>
              <a:rPr lang="en-GB" sz="1200" dirty="0"/>
              <a:t>Advice and Guidance (A&amp;G)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200" b="1" dirty="0"/>
              <a:t>Why was it introduced?</a:t>
            </a:r>
          </a:p>
          <a:p>
            <a:pPr>
              <a:lnSpc>
                <a:spcPct val="110000"/>
              </a:lnSpc>
            </a:pPr>
            <a:r>
              <a:rPr lang="en-GB" sz="1200" dirty="0"/>
              <a:t>Reduce delays</a:t>
            </a:r>
          </a:p>
          <a:p>
            <a:pPr>
              <a:lnSpc>
                <a:spcPct val="110000"/>
              </a:lnSpc>
            </a:pPr>
            <a:r>
              <a:rPr lang="en-GB" sz="1200" dirty="0"/>
              <a:t>Improve efficiency</a:t>
            </a:r>
          </a:p>
          <a:p>
            <a:pPr>
              <a:lnSpc>
                <a:spcPct val="110000"/>
              </a:lnSpc>
            </a:pPr>
            <a:r>
              <a:rPr lang="en-GB" sz="1200" dirty="0"/>
              <a:t>Enhance communication between secondary and primary care</a:t>
            </a:r>
          </a:p>
          <a:p>
            <a:pPr>
              <a:lnSpc>
                <a:spcPct val="110000"/>
              </a:lnSpc>
            </a:pPr>
            <a:r>
              <a:rPr lang="en-GB" sz="1200" dirty="0"/>
              <a:t>Increase patient involvement</a:t>
            </a:r>
          </a:p>
        </p:txBody>
      </p:sp>
      <p:pic>
        <p:nvPicPr>
          <p:cNvPr id="5" name="Picture 4" descr="Angled shot of pen on a graph">
            <a:extLst>
              <a:ext uri="{FF2B5EF4-FFF2-40B4-BE49-F238E27FC236}">
                <a16:creationId xmlns:a16="http://schemas.microsoft.com/office/drawing/2014/main" id="{C3B124C9-BD54-A4D5-2829-80F44CAE0B5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682" r="45147" b="-1"/>
          <a:stretch>
            <a:fillRect/>
          </a:stretch>
        </p:blipFill>
        <p:spPr>
          <a:xfrm>
            <a:off x="7345680" y="10"/>
            <a:ext cx="484632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5552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CFF2B-504F-F880-ED61-3F9279DF62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Workforce Impacts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52ACD6-2783-5242-34E1-AB5B7564AD9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Positive Impacts</a:t>
            </a:r>
          </a:p>
          <a:p>
            <a:r>
              <a:rPr lang="en-GB" dirty="0"/>
              <a:t>Better referral quality</a:t>
            </a:r>
          </a:p>
          <a:p>
            <a:r>
              <a:rPr lang="en-GB" dirty="0"/>
              <a:t>Improved Communication between professionals</a:t>
            </a:r>
          </a:p>
          <a:p>
            <a:r>
              <a:rPr lang="en-GB" dirty="0"/>
              <a:t>Reduced paperwork</a:t>
            </a:r>
          </a:p>
          <a:p>
            <a:r>
              <a:rPr lang="en-GB" dirty="0"/>
              <a:t>Greater multidisciplinary collaboration</a:t>
            </a:r>
          </a:p>
          <a:p>
            <a:r>
              <a:rPr lang="en-GB" dirty="0"/>
              <a:t>Increased use of specialist advice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39F5E3-B071-7904-8766-7AC1BE5DB50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Negative impacts</a:t>
            </a:r>
          </a:p>
          <a:p>
            <a:r>
              <a:rPr lang="en-GB" dirty="0"/>
              <a:t>Resistance to change</a:t>
            </a:r>
          </a:p>
          <a:p>
            <a:r>
              <a:rPr lang="en-GB" dirty="0"/>
              <a:t>Need for digital skills training</a:t>
            </a:r>
          </a:p>
          <a:p>
            <a:r>
              <a:rPr lang="en-GB" dirty="0"/>
              <a:t>Increased administrative workload</a:t>
            </a:r>
          </a:p>
          <a:p>
            <a:r>
              <a:rPr lang="en-GB" dirty="0"/>
              <a:t>Differences in digital competence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001D1-4892-4D24-9BC7-E7611EFE9AFA}"/>
              </a:ext>
            </a:extLst>
          </p:cNvPr>
          <p:cNvSpPr txBox="1"/>
          <p:nvPr/>
        </p:nvSpPr>
        <p:spPr>
          <a:xfrm>
            <a:off x="478971" y="5616103"/>
            <a:ext cx="10874829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Critical Point: technology alone cannot transform healthcare without leadership and workforce engagement. </a:t>
            </a:r>
          </a:p>
        </p:txBody>
      </p:sp>
    </p:spTree>
    <p:extLst>
      <p:ext uri="{BB962C8B-B14F-4D97-AF65-F5344CB8AC3E}">
        <p14:creationId xmlns:p14="http://schemas.microsoft.com/office/powerpoint/2010/main" val="2554573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DA2F3-CFFD-A8F4-07C3-4EFF28CDD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Service Delivery Impacts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888087-94B8-A7E3-C258-B292E748FE4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Benefits</a:t>
            </a:r>
          </a:p>
          <a:p>
            <a:pPr lvl="0"/>
            <a:r>
              <a:rPr lang="en-GB" dirty="0"/>
              <a:t>Faster referrals. </a:t>
            </a:r>
          </a:p>
          <a:p>
            <a:pPr lvl="0"/>
            <a:r>
              <a:rPr lang="en-GB" dirty="0"/>
              <a:t>Standardised processes. </a:t>
            </a:r>
          </a:p>
          <a:p>
            <a:pPr lvl="0"/>
            <a:r>
              <a:rPr lang="en-GB" dirty="0"/>
              <a:t>Improved accountability. </a:t>
            </a:r>
          </a:p>
          <a:p>
            <a:pPr lvl="0"/>
            <a:r>
              <a:rPr lang="en-GB" dirty="0"/>
              <a:t>Electronic audit trail. </a:t>
            </a:r>
          </a:p>
          <a:p>
            <a:pPr lvl="0"/>
            <a:r>
              <a:rPr lang="en-GB" dirty="0"/>
              <a:t>Reduced duplication.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B4D9E3-322E-39D6-FCA9-8ED9C490679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Challenges</a:t>
            </a:r>
          </a:p>
          <a:p>
            <a:pPr lvl="0"/>
            <a:r>
              <a:rPr lang="en-GB" dirty="0"/>
              <a:t>Workforce shortages remain. </a:t>
            </a:r>
          </a:p>
          <a:p>
            <a:pPr lvl="0"/>
            <a:r>
              <a:rPr lang="en-GB" dirty="0"/>
              <a:t>Waiting lists continue. </a:t>
            </a:r>
          </a:p>
          <a:p>
            <a:pPr lvl="0"/>
            <a:r>
              <a:rPr lang="en-GB" dirty="0"/>
              <a:t>Technical failures may disrupt services. </a:t>
            </a:r>
          </a:p>
          <a:p>
            <a:pPr lvl="0"/>
            <a:r>
              <a:rPr lang="en-GB" dirty="0"/>
              <a:t>Cost of implementation and training.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CA40B7-88CE-8CFC-CF70-DA53203A9C24}"/>
              </a:ext>
            </a:extLst>
          </p:cNvPr>
          <p:cNvSpPr txBox="1"/>
          <p:nvPr/>
        </p:nvSpPr>
        <p:spPr>
          <a:xfrm>
            <a:off x="402771" y="5061857"/>
            <a:ext cx="11176581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/>
              <a:t>Critical Analysis</a:t>
            </a:r>
          </a:p>
          <a:p>
            <a:r>
              <a:rPr lang="en-GB" dirty="0"/>
              <a:t>Although e-RS improves efficiency, it cannot solve wider NHS capacity problems.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31052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7A00C-5680-EA4A-63A0-789C0807F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Patient and service user Impacts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4151E-7A34-D94D-DF27-26688CCDFB1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Positive outcomes</a:t>
            </a:r>
          </a:p>
          <a:p>
            <a:pPr lvl="0"/>
            <a:r>
              <a:rPr lang="en-GB" dirty="0"/>
              <a:t>Greater patient choice. </a:t>
            </a:r>
          </a:p>
          <a:p>
            <a:pPr lvl="0"/>
            <a:r>
              <a:rPr lang="en-GB" dirty="0"/>
              <a:t>Ability to book, cancel and track appointments. </a:t>
            </a:r>
          </a:p>
          <a:p>
            <a:pPr lvl="0"/>
            <a:r>
              <a:rPr lang="en-GB" dirty="0"/>
              <a:t>Improved transparency. </a:t>
            </a:r>
          </a:p>
          <a:p>
            <a:pPr lvl="0"/>
            <a:r>
              <a:rPr lang="en-GB" dirty="0"/>
              <a:t>Reduced unnecessary outpatient appointments.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C231D0-AE5F-B352-5A9B-17543A0B96F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Negative outcomes</a:t>
            </a:r>
          </a:p>
          <a:p>
            <a:pPr lvl="0"/>
            <a:r>
              <a:rPr lang="en-GB" dirty="0"/>
              <a:t>Digital exclusion. </a:t>
            </a:r>
          </a:p>
          <a:p>
            <a:pPr lvl="0"/>
            <a:r>
              <a:rPr lang="en-GB" dirty="0"/>
              <a:t>Older adults may struggle with technology. </a:t>
            </a:r>
          </a:p>
          <a:p>
            <a:pPr lvl="0"/>
            <a:r>
              <a:rPr lang="en-GB" dirty="0"/>
              <a:t>Limited internet access. </a:t>
            </a:r>
          </a:p>
          <a:p>
            <a:pPr lvl="0"/>
            <a:r>
              <a:rPr lang="en-GB" dirty="0"/>
              <a:t>Health inequalities.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60D8C48-C6DF-6E34-B899-6F29B4F1FE52}"/>
              </a:ext>
            </a:extLst>
          </p:cNvPr>
          <p:cNvSpPr txBox="1"/>
          <p:nvPr/>
        </p:nvSpPr>
        <p:spPr>
          <a:xfrm>
            <a:off x="533400" y="5431971"/>
            <a:ext cx="10907486" cy="36933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Key Message: Digital innovation can improve access, but benefits are not experienced equally.</a:t>
            </a:r>
          </a:p>
        </p:txBody>
      </p:sp>
    </p:spTree>
    <p:extLst>
      <p:ext uri="{BB962C8B-B14F-4D97-AF65-F5344CB8AC3E}">
        <p14:creationId xmlns:p14="http://schemas.microsoft.com/office/powerpoint/2010/main" val="3156516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96249-5EE5-D7C5-AF77-400E1DD92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Community Impacts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04237A-A94B-931B-B823-9EFCE76C213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Positive impacts</a:t>
            </a:r>
          </a:p>
          <a:p>
            <a:pPr lvl="0"/>
            <a:r>
              <a:rPr lang="en-GB" dirty="0"/>
              <a:t>Better access to local healthcare. </a:t>
            </a:r>
          </a:p>
          <a:p>
            <a:pPr lvl="0"/>
            <a:r>
              <a:rPr lang="en-GB" dirty="0"/>
              <a:t>Reduced travel. </a:t>
            </a:r>
          </a:p>
          <a:p>
            <a:pPr lvl="0"/>
            <a:r>
              <a:rPr lang="en-GB" dirty="0"/>
              <a:t>Supports integrated care. </a:t>
            </a:r>
          </a:p>
          <a:p>
            <a:pPr lvl="0"/>
            <a:r>
              <a:rPr lang="en-GB" dirty="0"/>
              <a:t>Encourages co-production and shared decision-making.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A97F41-F4DA-BCED-79BE-E1BB855523B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Negative impacts</a:t>
            </a:r>
          </a:p>
          <a:p>
            <a:pPr lvl="0"/>
            <a:r>
              <a:rPr lang="en-GB" dirty="0"/>
              <a:t>Poor digital infrastructure. </a:t>
            </a:r>
          </a:p>
          <a:p>
            <a:pPr lvl="0"/>
            <a:r>
              <a:rPr lang="en-GB" dirty="0"/>
              <a:t>Unequal access to technology. </a:t>
            </a:r>
          </a:p>
          <a:p>
            <a:pPr lvl="0"/>
            <a:r>
              <a:rPr lang="en-GB" dirty="0"/>
              <a:t>Risk of widening inequalities.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D018F4-E4D1-8F48-C890-557293D168F3}"/>
              </a:ext>
            </a:extLst>
          </p:cNvPr>
          <p:cNvSpPr txBox="1"/>
          <p:nvPr/>
        </p:nvSpPr>
        <p:spPr>
          <a:xfrm>
            <a:off x="612648" y="5431971"/>
            <a:ext cx="10599638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Evaluation: Investment in digital inclusion is essential to ensure fair access for all communities.</a:t>
            </a:r>
          </a:p>
        </p:txBody>
      </p:sp>
    </p:spTree>
    <p:extLst>
      <p:ext uri="{BB962C8B-B14F-4D97-AF65-F5344CB8AC3E}">
        <p14:creationId xmlns:p14="http://schemas.microsoft.com/office/powerpoint/2010/main" val="466564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1A22726-DA03-BCB0-F12E-98258FB7E5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914DA2C-291E-18D1-B1C5-DC37884A48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548640"/>
            <a:ext cx="9160475" cy="1132258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Critical Evaluation</a:t>
            </a:r>
            <a:endParaRPr lang="en-GB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8294F5A1-7858-9B03-75D0-645BFE364F9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1058211"/>
              </p:ext>
            </p:extLst>
          </p:nvPr>
        </p:nvGraphicFramePr>
        <p:xfrm>
          <a:off x="1653031" y="2037806"/>
          <a:ext cx="8891040" cy="4066434"/>
        </p:xfrm>
        <a:graphic>
          <a:graphicData uri="http://schemas.openxmlformats.org/drawingml/2006/table">
            <a:tbl>
              <a:tblPr/>
              <a:tblGrid>
                <a:gridCol w="4830599">
                  <a:extLst>
                    <a:ext uri="{9D8B030D-6E8A-4147-A177-3AD203B41FA5}">
                      <a16:colId xmlns:a16="http://schemas.microsoft.com/office/drawing/2014/main" val="3190966769"/>
                    </a:ext>
                  </a:extLst>
                </a:gridCol>
                <a:gridCol w="4060441">
                  <a:extLst>
                    <a:ext uri="{9D8B030D-6E8A-4147-A177-3AD203B41FA5}">
                      <a16:colId xmlns:a16="http://schemas.microsoft.com/office/drawing/2014/main" val="1612207132"/>
                    </a:ext>
                  </a:extLst>
                </a:gridCol>
              </a:tblGrid>
              <a:tr h="6777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3000" b="1"/>
                        <a:t>Strengths</a:t>
                      </a:r>
                    </a:p>
                  </a:txBody>
                  <a:tcPr marL="154031" marR="154031" marT="77016" marB="7701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3000" b="1" dirty="0"/>
                        <a:t>Limitations</a:t>
                      </a:r>
                    </a:p>
                  </a:txBody>
                  <a:tcPr marL="154031" marR="154031" marT="77016" marB="7701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8846083"/>
                  </a:ext>
                </a:extLst>
              </a:tr>
              <a:tr h="6777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3000"/>
                        <a:t>Faster referrals</a:t>
                      </a:r>
                    </a:p>
                  </a:txBody>
                  <a:tcPr marL="154031" marR="154031" marT="77016" marB="7701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3000"/>
                        <a:t>Digital exclusion</a:t>
                      </a:r>
                    </a:p>
                  </a:txBody>
                  <a:tcPr marL="154031" marR="154031" marT="77016" marB="7701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1431103"/>
                  </a:ext>
                </a:extLst>
              </a:tr>
              <a:tr h="6777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3000"/>
                        <a:t>Improved communication</a:t>
                      </a:r>
                    </a:p>
                  </a:txBody>
                  <a:tcPr marL="154031" marR="154031" marT="77016" marB="7701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3000"/>
                        <a:t>Staff resistance</a:t>
                      </a:r>
                    </a:p>
                  </a:txBody>
                  <a:tcPr marL="154031" marR="154031" marT="77016" marB="7701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8420100"/>
                  </a:ext>
                </a:extLst>
              </a:tr>
              <a:tr h="6777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3000"/>
                        <a:t>Greater patient choice</a:t>
                      </a:r>
                    </a:p>
                  </a:txBody>
                  <a:tcPr marL="154031" marR="154031" marT="77016" marB="7701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3000"/>
                        <a:t>Technical failures</a:t>
                      </a:r>
                    </a:p>
                  </a:txBody>
                  <a:tcPr marL="154031" marR="154031" marT="77016" marB="7701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929464"/>
                  </a:ext>
                </a:extLst>
              </a:tr>
              <a:tr h="6777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3000"/>
                        <a:t>Better collaboration</a:t>
                      </a:r>
                    </a:p>
                  </a:txBody>
                  <a:tcPr marL="154031" marR="154031" marT="77016" marB="7701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3000"/>
                        <a:t>Training costs</a:t>
                      </a:r>
                    </a:p>
                  </a:txBody>
                  <a:tcPr marL="154031" marR="154031" marT="77016" marB="7701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2344100"/>
                  </a:ext>
                </a:extLst>
              </a:tr>
              <a:tr h="6777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3000"/>
                        <a:t>Reduced paperwork</a:t>
                      </a:r>
                    </a:p>
                  </a:txBody>
                  <a:tcPr marL="154031" marR="154031" marT="77016" marB="7701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3000"/>
                        <a:t>NHS capacity issues</a:t>
                      </a:r>
                    </a:p>
                  </a:txBody>
                  <a:tcPr marL="154031" marR="154031" marT="77016" marB="7701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82665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6512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379FA-0776-66F2-9F59-7B25784E4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Recommendations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840CC9C-64BE-F7F3-62ED-06007246D8A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12647" y="1715532"/>
          <a:ext cx="10653579" cy="45938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940623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E8D3B17-7638-DFD3-18E4-8A6D61174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775799-B0E8-3CB0-D882-398F2571C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5877" y="200732"/>
            <a:ext cx="5916169" cy="1072897"/>
          </a:xfrm>
        </p:spPr>
        <p:txBody>
          <a:bodyPr anchor="b">
            <a:normAutofit/>
          </a:bodyPr>
          <a:lstStyle/>
          <a:p>
            <a:r>
              <a:rPr lang="en-GB" dirty="0"/>
              <a:t>Conclusion</a:t>
            </a:r>
          </a:p>
        </p:txBody>
      </p:sp>
      <p:pic>
        <p:nvPicPr>
          <p:cNvPr id="5" name="Picture 4" descr="A 3D pattern of ring shapes connected by lines">
            <a:extLst>
              <a:ext uri="{FF2B5EF4-FFF2-40B4-BE49-F238E27FC236}">
                <a16:creationId xmlns:a16="http://schemas.microsoft.com/office/drawing/2014/main" id="{6BC9A8BA-86A0-851F-6B74-CADD638A38A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501" r="46224"/>
          <a:stretch>
            <a:fillRect/>
          </a:stretch>
        </p:blipFill>
        <p:spPr>
          <a:xfrm>
            <a:off x="20" y="10"/>
            <a:ext cx="4910308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382DB2-166F-8B72-A7F2-ABF11EE10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2229" y="1719943"/>
            <a:ext cx="6618514" cy="4724399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400" b="1" dirty="0"/>
              <a:t>Main findings</a:t>
            </a:r>
          </a:p>
          <a:p>
            <a:pPr lvl="0">
              <a:lnSpc>
                <a:spcPct val="110000"/>
              </a:lnSpc>
            </a:pPr>
            <a:r>
              <a:rPr lang="en-GB" sz="1400" dirty="0"/>
              <a:t>e-RS has transformed referral management within the NHS. </a:t>
            </a:r>
          </a:p>
          <a:p>
            <a:pPr lvl="0">
              <a:lnSpc>
                <a:spcPct val="110000"/>
              </a:lnSpc>
            </a:pPr>
            <a:r>
              <a:rPr lang="en-GB" sz="1400" dirty="0"/>
              <a:t>It has improved efficiency, communication and patient choice. </a:t>
            </a:r>
          </a:p>
          <a:p>
            <a:pPr lvl="0">
              <a:lnSpc>
                <a:spcPct val="110000"/>
              </a:lnSpc>
            </a:pPr>
            <a:r>
              <a:rPr lang="en-GB" sz="1400" dirty="0"/>
              <a:t>Challenges remain, including workforce pressures and digital exclusion. </a:t>
            </a:r>
          </a:p>
          <a:p>
            <a:pPr lvl="0">
              <a:lnSpc>
                <a:spcPct val="110000"/>
              </a:lnSpc>
            </a:pPr>
            <a:r>
              <a:rPr lang="en-GB" sz="1400" dirty="0"/>
              <a:t>Future success depends on investment in: </a:t>
            </a:r>
          </a:p>
          <a:p>
            <a:pPr lvl="1">
              <a:lnSpc>
                <a:spcPct val="110000"/>
              </a:lnSpc>
            </a:pPr>
            <a:r>
              <a:rPr lang="en-GB" sz="1400" dirty="0"/>
              <a:t>workforce development; </a:t>
            </a:r>
          </a:p>
          <a:p>
            <a:pPr lvl="1">
              <a:lnSpc>
                <a:spcPct val="110000"/>
              </a:lnSpc>
            </a:pPr>
            <a:r>
              <a:rPr lang="en-GB" sz="1400" dirty="0"/>
              <a:t>digital infrastructure; </a:t>
            </a:r>
          </a:p>
          <a:p>
            <a:pPr lvl="1">
              <a:lnSpc>
                <a:spcPct val="110000"/>
              </a:lnSpc>
            </a:pPr>
            <a:r>
              <a:rPr lang="en-GB" sz="1400" dirty="0"/>
              <a:t>equitable access.</a:t>
            </a:r>
          </a:p>
          <a:p>
            <a:pPr>
              <a:lnSpc>
                <a:spcPct val="110000"/>
              </a:lnSpc>
            </a:pPr>
            <a:r>
              <a:rPr lang="en-GB" sz="1400" dirty="0"/>
              <a:t>The NHS e-Referral Service demonstrates that digital transformation can improve healthcare delivery, but technology must be supported by people, training and inclusive policies.</a:t>
            </a:r>
          </a:p>
        </p:txBody>
      </p:sp>
    </p:spTree>
    <p:extLst>
      <p:ext uri="{BB962C8B-B14F-4D97-AF65-F5344CB8AC3E}">
        <p14:creationId xmlns:p14="http://schemas.microsoft.com/office/powerpoint/2010/main" val="3242187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66A99-D8CC-8F06-4EF5-99C6A0B83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20221D-6870-E9CE-EC85-97B26C9EB2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en-GB" sz="2600" dirty="0"/>
              <a:t>Cresswell, K. and Sheikh, A. (2019) 'Organisational issues in the implementation and adoption of health information technology innovations: An interpretative review', </a:t>
            </a:r>
            <a:r>
              <a:rPr lang="en-GB" sz="2600" i="1" dirty="0"/>
              <a:t>International Journal of Medical Informatics</a:t>
            </a:r>
            <a:r>
              <a:rPr lang="en-GB" sz="2600" dirty="0"/>
              <a:t>, 121, pp. 45–54.</a:t>
            </a:r>
          </a:p>
          <a:p>
            <a:r>
              <a:rPr lang="en-GB" sz="2600" dirty="0"/>
              <a:t>Department of Health and Social Care (2022) </a:t>
            </a:r>
            <a:r>
              <a:rPr lang="en-GB" sz="2600" i="1" dirty="0"/>
              <a:t>A plan for digital health and social care</a:t>
            </a:r>
            <a:r>
              <a:rPr lang="en-GB" sz="2600" dirty="0"/>
              <a:t>. London: Department of Health and Social Care. Available at: </a:t>
            </a:r>
            <a:r>
              <a:rPr lang="en-GB" sz="2600" dirty="0">
                <a:hlinkClick r:id="rId2"/>
              </a:rPr>
              <a:t>https://www.gov.uk/government/publications/a-plan-for-digital-health-and-social-care</a:t>
            </a:r>
            <a:r>
              <a:rPr lang="en-GB" sz="2600" dirty="0"/>
              <a:t> (Accessed: 30 July 2026).</a:t>
            </a:r>
          </a:p>
          <a:p>
            <a:r>
              <a:rPr lang="en-GB" sz="2600" dirty="0"/>
              <a:t>Greenhalgh, T., Papoutsi, C. and Shaw, S. (2020) 'The role of digital technology in healthcare transformation: Evidence and implementation challenges', </a:t>
            </a:r>
            <a:r>
              <a:rPr lang="en-GB" sz="2600" i="1" dirty="0"/>
              <a:t>BMJ</a:t>
            </a:r>
            <a:r>
              <a:rPr lang="en-GB" sz="2600" dirty="0"/>
              <a:t>, 368, m109. doi:10.1136/bmj.m109.</a:t>
            </a:r>
          </a:p>
          <a:p>
            <a:r>
              <a:rPr lang="en-GB" sz="2600" dirty="0"/>
              <a:t>Greenhalgh, T., </a:t>
            </a:r>
            <a:r>
              <a:rPr lang="en-GB" sz="2600" dirty="0" err="1"/>
              <a:t>Wherton</a:t>
            </a:r>
            <a:r>
              <a:rPr lang="en-GB" sz="2600" dirty="0"/>
              <a:t>, J., Papoutsi, C., Lynch, J., Hughes, G., A'Court, C., Hinder, S., Fahy, N., Procter, R. and Shaw, S. (2018) 'Beyond adoption: A new framework for theorising and evaluating non-adoption, abandonment, scale-up, spread and sustainability of health and care technologies', </a:t>
            </a:r>
            <a:r>
              <a:rPr lang="en-GB" sz="2600" i="1" dirty="0"/>
              <a:t>Journal of Medical Internet Research</a:t>
            </a:r>
            <a:r>
              <a:rPr lang="en-GB" sz="2600" dirty="0"/>
              <a:t>, 20(11), e367. doi:10.2196/jmir.8775.</a:t>
            </a:r>
          </a:p>
          <a:p>
            <a:r>
              <a:rPr lang="en-GB" sz="2600" dirty="0"/>
              <a:t>Health Education England (2019) </a:t>
            </a:r>
            <a:r>
              <a:rPr lang="en-GB" sz="2600" i="1" dirty="0"/>
              <a:t>The Topol Review: Preparing the healthcare workforce to deliver the digital future</a:t>
            </a:r>
            <a:r>
              <a:rPr lang="en-GB" sz="2600" dirty="0"/>
              <a:t>. London: Health Education England. Available at: </a:t>
            </a:r>
            <a:r>
              <a:rPr lang="en-GB" sz="2600" dirty="0">
                <a:hlinkClick r:id="rId3"/>
              </a:rPr>
              <a:t>https://topol.hee.nhs.uk/</a:t>
            </a:r>
            <a:r>
              <a:rPr lang="en-GB" sz="2600" dirty="0"/>
              <a:t> (Accessed: 30 July 2026).</a:t>
            </a:r>
          </a:p>
          <a:p>
            <a:r>
              <a:rPr lang="en-GB" sz="2600" dirty="0"/>
              <a:t>Health Foundation (2021) </a:t>
            </a:r>
            <a:r>
              <a:rPr lang="en-GB" sz="2600" i="1" dirty="0"/>
              <a:t>How has the COVID-19 pandemic changed the use of digital technology in the NHS?</a:t>
            </a:r>
            <a:r>
              <a:rPr lang="en-GB" sz="2600" dirty="0"/>
              <a:t> London: The Health Foundation. Available at: https://www.health.org.uk/publications/long-reads/how-has-the-covid-19-pandemic-changed-the-use-of-digital-technology-in-the-nhs (Accessed: 30 July 2026).</a:t>
            </a:r>
          </a:p>
          <a:p>
            <a:r>
              <a:rPr lang="en-GB" sz="2600" dirty="0"/>
              <a:t>NHS Digital (2020) </a:t>
            </a:r>
            <a:r>
              <a:rPr lang="en-GB" sz="2600" i="1" dirty="0"/>
              <a:t>NHS e-Referral Service: Case studies and guidance</a:t>
            </a:r>
            <a:r>
              <a:rPr lang="en-GB" sz="2600" dirty="0"/>
              <a:t>. Leeds: NHS Digital. Available at: </a:t>
            </a:r>
            <a:r>
              <a:rPr lang="en-GB" sz="2600" dirty="0">
                <a:hlinkClick r:id="rId4"/>
              </a:rPr>
              <a:t>https://digital.nhs.uk/services/e-referral-service</a:t>
            </a:r>
            <a:r>
              <a:rPr lang="en-GB" sz="2600" dirty="0"/>
              <a:t> (Accessed: 30 July 2026).</a:t>
            </a:r>
          </a:p>
          <a:p>
            <a:r>
              <a:rPr lang="en-GB" sz="2600" dirty="0"/>
              <a:t>NHS England (2019) </a:t>
            </a:r>
            <a:r>
              <a:rPr lang="en-GB" sz="2600" i="1" dirty="0"/>
              <a:t>The NHS Long Term Plan</a:t>
            </a:r>
            <a:r>
              <a:rPr lang="en-GB" sz="2600" dirty="0"/>
              <a:t>. London: NHS England. Available at: </a:t>
            </a:r>
            <a:r>
              <a:rPr lang="en-GB" sz="2600" dirty="0">
                <a:hlinkClick r:id="rId5"/>
              </a:rPr>
              <a:t>https://www.longtermplan.nhs.uk/</a:t>
            </a:r>
            <a:r>
              <a:rPr lang="en-GB" sz="2600" dirty="0"/>
              <a:t> (Accessed: 30 July 2026).</a:t>
            </a:r>
          </a:p>
          <a:p>
            <a:r>
              <a:rPr lang="en-GB" sz="2600" dirty="0"/>
              <a:t>NHS England (2021) </a:t>
            </a:r>
            <a:r>
              <a:rPr lang="en-GB" sz="2600" i="1" dirty="0"/>
              <a:t>Data saves lives: Reshaping health and social care with data</a:t>
            </a:r>
            <a:r>
              <a:rPr lang="en-GB" sz="2600" dirty="0"/>
              <a:t>. London: Department of Health and Social Care. Available at: </a:t>
            </a:r>
            <a:r>
              <a:rPr lang="en-GB" sz="2600" dirty="0">
                <a:hlinkClick r:id="rId6"/>
              </a:rPr>
              <a:t>https://www.gov.uk/government/publications/data-saves-lives-reshaping-health-and-social-care-with-data</a:t>
            </a:r>
            <a:r>
              <a:rPr lang="en-GB" sz="2600" dirty="0"/>
              <a:t> (Accessed: 30 July 2026).</a:t>
            </a:r>
          </a:p>
          <a:p>
            <a:r>
              <a:rPr lang="en-GB" sz="2600" dirty="0"/>
              <a:t>NHS England (2023) </a:t>
            </a:r>
            <a:r>
              <a:rPr lang="en-GB" sz="2600" i="1" dirty="0"/>
              <a:t>Advice and Guidance: Supporting elective recovery through specialist advice</a:t>
            </a:r>
            <a:r>
              <a:rPr lang="en-GB" sz="2600" dirty="0"/>
              <a:t>. London: NHS England. Available at: </a:t>
            </a:r>
            <a:r>
              <a:rPr lang="en-GB" sz="2600" dirty="0">
                <a:hlinkClick r:id="rId7"/>
              </a:rPr>
              <a:t>https://www.england.nhs.uk/</a:t>
            </a:r>
            <a:r>
              <a:rPr lang="en-GB" sz="2600" dirty="0"/>
              <a:t> (Accessed: 30 July 2026).</a:t>
            </a:r>
          </a:p>
          <a:p>
            <a:r>
              <a:rPr lang="en-GB" sz="2600" dirty="0"/>
              <a:t>NHS England (2023) </a:t>
            </a:r>
            <a:r>
              <a:rPr lang="en-GB" sz="2600" i="1" dirty="0"/>
              <a:t>NHS e-Referral Service (e-RS): Guidance and resources</a:t>
            </a:r>
            <a:r>
              <a:rPr lang="en-GB" sz="2600" dirty="0"/>
              <a:t>. London: NHS England. Available at: </a:t>
            </a:r>
            <a:r>
              <a:rPr lang="en-GB" sz="2600" dirty="0">
                <a:hlinkClick r:id="rId8"/>
              </a:rPr>
              <a:t>https://www.england.nhs.uk/digitaltechnology/connecteddigitalsystems/nhs-e-referral-service/</a:t>
            </a:r>
            <a:r>
              <a:rPr lang="en-GB" sz="2600" dirty="0"/>
              <a:t> (Accessed: 30 July 2026).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09763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5A423-D82D-D52A-CE8C-42381F4B2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1C47E-17C9-459B-8AC9-4686E239E9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NHS England (2023) </a:t>
            </a:r>
            <a:r>
              <a:rPr lang="en-GB" i="1" dirty="0"/>
              <a:t>The NHS Long Term Plan: Digital transformation and digitally enabled care</a:t>
            </a:r>
            <a:r>
              <a:rPr lang="en-GB" dirty="0"/>
              <a:t>. London: NHS England. Available at: </a:t>
            </a:r>
            <a:r>
              <a:rPr lang="en-GB" dirty="0">
                <a:hlinkClick r:id="rId2"/>
              </a:rPr>
              <a:t>https://www.longtermplan.nhs.uk/</a:t>
            </a:r>
            <a:r>
              <a:rPr lang="en-GB" dirty="0"/>
              <a:t> (Accessed: 30 July 2026).</a:t>
            </a:r>
          </a:p>
          <a:p>
            <a:r>
              <a:rPr lang="en-GB" dirty="0"/>
              <a:t>NHS England (2024) </a:t>
            </a:r>
            <a:r>
              <a:rPr lang="en-GB" i="1" dirty="0"/>
              <a:t>Integrated care systems and digital transformation</a:t>
            </a:r>
            <a:r>
              <a:rPr lang="en-GB" dirty="0"/>
              <a:t>. London: NHS England. Available at: </a:t>
            </a:r>
            <a:r>
              <a:rPr lang="en-GB" dirty="0">
                <a:hlinkClick r:id="rId3"/>
              </a:rPr>
              <a:t>https://www.england.nhs.uk/integratedcare/</a:t>
            </a:r>
            <a:r>
              <a:rPr lang="en-GB" dirty="0"/>
              <a:t> (Accessed: 30 July 2026).</a:t>
            </a:r>
          </a:p>
          <a:p>
            <a:r>
              <a:rPr lang="en-GB" dirty="0"/>
              <a:t>The King's Fund (2022) </a:t>
            </a:r>
            <a:r>
              <a:rPr lang="en-GB" i="1" dirty="0"/>
              <a:t>Digital change in health and social care: What can we learn from the NHS experience?</a:t>
            </a:r>
            <a:r>
              <a:rPr lang="en-GB" dirty="0"/>
              <a:t> London: The King's Fund. Available at: </a:t>
            </a:r>
            <a:r>
              <a:rPr lang="en-GB" dirty="0">
                <a:hlinkClick r:id="rId4"/>
              </a:rPr>
              <a:t>https://www.kingsfund.org.uk/</a:t>
            </a:r>
            <a:r>
              <a:rPr lang="en-GB" dirty="0"/>
              <a:t> (Accessed: 30 July 2026).</a:t>
            </a:r>
          </a:p>
          <a:p>
            <a:r>
              <a:rPr lang="en-GB" dirty="0"/>
              <a:t>Topol, E. (2019) </a:t>
            </a:r>
            <a:r>
              <a:rPr lang="en-GB" i="1" dirty="0"/>
              <a:t>Preparing the healthcare workforce to deliver the digital future</a:t>
            </a:r>
            <a:r>
              <a:rPr lang="en-GB" dirty="0"/>
              <a:t>. London: Health Education England. Available at: </a:t>
            </a:r>
            <a:r>
              <a:rPr lang="en-GB" dirty="0">
                <a:hlinkClick r:id="rId5"/>
              </a:rPr>
              <a:t>https://topol.hee.nhs.uk/</a:t>
            </a:r>
            <a:r>
              <a:rPr lang="en-GB" dirty="0"/>
              <a:t> (Accessed: 30 July 2026).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98164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E448DB1-4196-18A6-15DA-C72635C1B1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pic>
        <p:nvPicPr>
          <p:cNvPr id="5" name="Picture 4" descr="3D black question marks with one yellow question mark">
            <a:extLst>
              <a:ext uri="{FF2B5EF4-FFF2-40B4-BE49-F238E27FC236}">
                <a16:creationId xmlns:a16="http://schemas.microsoft.com/office/drawing/2014/main" id="{856F219C-0A39-6519-54D4-37BAFABD517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661" r="23450" b="1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6A10D8F-D463-70E5-239B-17AD65EF4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73183" y="173181"/>
            <a:ext cx="6858002" cy="651164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6000">
                <a:schemeClr val="bg1">
                  <a:alpha val="30000"/>
                </a:schemeClr>
              </a:gs>
              <a:gs pos="26000">
                <a:schemeClr val="bg1">
                  <a:alpha val="17000"/>
                </a:schemeClr>
              </a:gs>
              <a:gs pos="100000">
                <a:schemeClr val="bg1"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C3C543-C1D1-832B-63E0-D21B57B1C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506" y="603315"/>
            <a:ext cx="5649211" cy="368573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6600"/>
              <a:t>Questions and Answers</a:t>
            </a:r>
          </a:p>
        </p:txBody>
      </p:sp>
    </p:spTree>
    <p:extLst>
      <p:ext uri="{BB962C8B-B14F-4D97-AF65-F5344CB8AC3E}">
        <p14:creationId xmlns:p14="http://schemas.microsoft.com/office/powerpoint/2010/main" val="9165317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VanillaVTI">
  <a:themeElements>
    <a:clrScheme name="Vanill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54D376C6-1C9B-4C6B-8F3C-483BB307BB05}" vid="{7690D8A9-C071-45EF-BA7A-F7FA9779B11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1310</Words>
  <Application>Microsoft Office PowerPoint</Application>
  <PresentationFormat>Widescreen</PresentationFormat>
  <Paragraphs>139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Aptos</vt:lpstr>
      <vt:lpstr>Arial</vt:lpstr>
      <vt:lpstr>Neue Haas Grotesk Text Pro</vt:lpstr>
      <vt:lpstr>VanillaVTI</vt:lpstr>
      <vt:lpstr>Module: BMHP6026 Digital Transformation in the Health and Care Professions Assignment: Viva Voce Presentation Title: Digital Transformation in Health and Social Care: A Critical Evaluation of the NHS E-Referral Service (e-RS)</vt:lpstr>
      <vt:lpstr>Introduction</vt:lpstr>
      <vt:lpstr>Background to the NHS e-Referral Service</vt:lpstr>
      <vt:lpstr>Workforce Impacts</vt:lpstr>
      <vt:lpstr>Service Delivery Impacts</vt:lpstr>
      <vt:lpstr>Patient and service user Impacts</vt:lpstr>
      <vt:lpstr>Community Impacts</vt:lpstr>
      <vt:lpstr>Critical Evaluation</vt:lpstr>
      <vt:lpstr>Recommendations</vt:lpstr>
      <vt:lpstr>Conclusion</vt:lpstr>
      <vt:lpstr>References</vt:lpstr>
      <vt:lpstr>References</vt:lpstr>
      <vt:lpstr>Questions and Answers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Module: BMHP6026 Digital Transformation in the Health and Care Professions Assignment: Viva Voce Presentation Title: Digital Transformation in Health and Social Care: A Critical Evaluation of the NHS E-Referral Service (e-RS)</dc:title>
  <dc:creator>UWL</dc:creator>
  <cp:lastModifiedBy>Danesha Parkinson</cp:lastModifiedBy>
  <cp:revision>2</cp:revision>
  <dcterms:created xsi:type="dcterms:W3CDTF">2026-07-30T17:28:24Z</dcterms:created>
  <dcterms:modified xsi:type="dcterms:W3CDTF">2026-08-05T22:06:02Z</dcterms:modified>
</cp:coreProperties>
</file>