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7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44773D2-EF1C-769D-3CC0-544B142DCCD4}" v="351" dt="2025-11-21T14:04:00.523"/>
    <p1510:client id="{761539FB-7722-2B9D-2F24-505D2702B760}" v="36" dt="2025-11-21T15:30:54.64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nisha Thomas (2515604)" userId="S::2515604@student.uwtsd.ac.uk::54659f3b-6887-4136-bf2d-886de6b4359f" providerId="AD" clId="Web-{344773D2-EF1C-769D-3CC0-544B142DCCD4}"/>
    <pc:docChg chg="addSld modSld addMainMaster delMainMaster">
      <pc:chgData name="Tanisha Thomas (2515604)" userId="S::2515604@student.uwtsd.ac.uk::54659f3b-6887-4136-bf2d-886de6b4359f" providerId="AD" clId="Web-{344773D2-EF1C-769D-3CC0-544B142DCCD4}" dt="2025-11-21T14:04:03.523" v="374"/>
      <pc:docMkLst>
        <pc:docMk/>
      </pc:docMkLst>
      <pc:sldChg chg="addSp delSp modSp mod setBg modClrScheme setClrOvrMap chgLayout">
        <pc:chgData name="Tanisha Thomas (2515604)" userId="S::2515604@student.uwtsd.ac.uk::54659f3b-6887-4136-bf2d-886de6b4359f" providerId="AD" clId="Web-{344773D2-EF1C-769D-3CC0-544B142DCCD4}" dt="2025-11-21T13:51:48.175" v="337" actId="20577"/>
        <pc:sldMkLst>
          <pc:docMk/>
          <pc:sldMk cId="109857222" sldId="256"/>
        </pc:sldMkLst>
        <pc:spChg chg="mod">
          <ac:chgData name="Tanisha Thomas (2515604)" userId="S::2515604@student.uwtsd.ac.uk::54659f3b-6887-4136-bf2d-886de6b4359f" providerId="AD" clId="Web-{344773D2-EF1C-769D-3CC0-544B142DCCD4}" dt="2025-11-21T13:51:38.143" v="334" actId="1076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Tanisha Thomas (2515604)" userId="S::2515604@student.uwtsd.ac.uk::54659f3b-6887-4136-bf2d-886de6b4359f" providerId="AD" clId="Web-{344773D2-EF1C-769D-3CC0-544B142DCCD4}" dt="2025-11-21T13:51:48.175" v="337" actId="20577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08:32.370" v="1"/>
          <ac:spMkLst>
            <pc:docMk/>
            <pc:sldMk cId="109857222" sldId="256"/>
            <ac:spMk id="9" creationId="{2FDF0794-1B86-42B2-B8C7-F60123E638ED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08:32.370" v="1"/>
          <ac:spMkLst>
            <pc:docMk/>
            <pc:sldMk cId="109857222" sldId="256"/>
            <ac:spMk id="11" creationId="{C5373426-E26E-431D-959C-5DB96C0B6208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08:32.370" v="1"/>
          <ac:spMkLst>
            <pc:docMk/>
            <pc:sldMk cId="109857222" sldId="256"/>
            <ac:spMk id="15" creationId="{E239D8CC-16F4-4B2B-80F0-203C56D0D2DE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08:38.152" v="3"/>
          <ac:spMkLst>
            <pc:docMk/>
            <pc:sldMk cId="109857222" sldId="256"/>
            <ac:spMk id="18" creationId="{68CA250C-CF5A-4736-9249-D6111F7C5545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08:38.152" v="3"/>
          <ac:spMkLst>
            <pc:docMk/>
            <pc:sldMk cId="109857222" sldId="256"/>
            <ac:spMk id="20" creationId="{56610276-AEC4-4F9F-8F19-EBC8B8B8F499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08:38.152" v="3"/>
          <ac:spMkLst>
            <pc:docMk/>
            <pc:sldMk cId="109857222" sldId="256"/>
            <ac:spMk id="22" creationId="{F82D9B81-57D7-4F0C-AB92-6E390E4E1DD3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15:24.095" v="5"/>
          <ac:spMkLst>
            <pc:docMk/>
            <pc:sldMk cId="109857222" sldId="256"/>
            <ac:spMk id="25" creationId="{789EBE4E-5983-B393-1D5E-731351065799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15:24.095" v="5"/>
          <ac:spMkLst>
            <pc:docMk/>
            <pc:sldMk cId="109857222" sldId="256"/>
            <ac:spMk id="27" creationId="{2CEF5482-568A-9463-C672-BC6D644DF982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15:24.095" v="5"/>
          <ac:spMkLst>
            <pc:docMk/>
            <pc:sldMk cId="109857222" sldId="256"/>
            <ac:spMk id="28" creationId="{D38784C3-11AE-0BE2-6339-1A2BDAC7F034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50:37.846" v="330"/>
          <ac:spMkLst>
            <pc:docMk/>
            <pc:sldMk cId="109857222" sldId="256"/>
            <ac:spMk id="30" creationId="{26811A6C-040C-4C5A-8FF3-63EC6CC4015F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50:37.846" v="330"/>
          <ac:spMkLst>
            <pc:docMk/>
            <pc:sldMk cId="109857222" sldId="256"/>
            <ac:spMk id="31" creationId="{72EF3F9A-9717-4ACB-A30D-96694842C4F7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50:33.705" v="327"/>
          <ac:spMkLst>
            <pc:docMk/>
            <pc:sldMk cId="109857222" sldId="256"/>
            <ac:spMk id="36" creationId="{EA26A151-13BF-4305-A6DC-9DC7C9877195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50:33.705" v="327"/>
          <ac:spMkLst>
            <pc:docMk/>
            <pc:sldMk cId="109857222" sldId="256"/>
            <ac:spMk id="38" creationId="{6EFFDDA6-2CAE-438F-B0D6-FF4E710E24CB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50:33.705" v="327"/>
          <ac:spMkLst>
            <pc:docMk/>
            <pc:sldMk cId="109857222" sldId="256"/>
            <ac:spMk id="40" creationId="{F06B261F-632C-43DC-8DC7-7723B368270D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50:33.705" v="327"/>
          <ac:spMkLst>
            <pc:docMk/>
            <pc:sldMk cId="109857222" sldId="256"/>
            <ac:spMk id="42" creationId="{4E524C7F-EE50-42C5-9434-7C78CE04445B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50:37.830" v="329"/>
          <ac:spMkLst>
            <pc:docMk/>
            <pc:sldMk cId="109857222" sldId="256"/>
            <ac:spMk id="44" creationId="{EA26A151-13BF-4305-A6DC-9DC7C9877195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50:37.830" v="329"/>
          <ac:spMkLst>
            <pc:docMk/>
            <pc:sldMk cId="109857222" sldId="256"/>
            <ac:spMk id="45" creationId="{6AEA5AB4-2C5A-4C31-87B5-8AEE1ABC8244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50:37.830" v="329"/>
          <ac:spMkLst>
            <pc:docMk/>
            <pc:sldMk cId="109857222" sldId="256"/>
            <ac:spMk id="46" creationId="{F06B261F-632C-43DC-8DC7-7723B368270D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50:37.830" v="329"/>
          <ac:spMkLst>
            <pc:docMk/>
            <pc:sldMk cId="109857222" sldId="256"/>
            <ac:spMk id="47" creationId="{4E524C7F-EE50-42C5-9434-7C78CE04445B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51:29.174" v="333"/>
          <ac:spMkLst>
            <pc:docMk/>
            <pc:sldMk cId="109857222" sldId="256"/>
            <ac:spMk id="49" creationId="{EA26A151-13BF-4305-A6DC-9DC7C9877195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51:29.174" v="333"/>
          <ac:spMkLst>
            <pc:docMk/>
            <pc:sldMk cId="109857222" sldId="256"/>
            <ac:spMk id="50" creationId="{6EFFDDA6-2CAE-438F-B0D6-FF4E710E24CB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51:29.174" v="333"/>
          <ac:spMkLst>
            <pc:docMk/>
            <pc:sldMk cId="109857222" sldId="256"/>
            <ac:spMk id="51" creationId="{F06B261F-632C-43DC-8DC7-7723B368270D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51:29.174" v="333"/>
          <ac:spMkLst>
            <pc:docMk/>
            <pc:sldMk cId="109857222" sldId="256"/>
            <ac:spMk id="52" creationId="{4E524C7F-EE50-42C5-9434-7C78CE04445B}"/>
          </ac:spMkLst>
        </pc:spChg>
        <pc:spChg chg="add">
          <ac:chgData name="Tanisha Thomas (2515604)" userId="S::2515604@student.uwtsd.ac.uk::54659f3b-6887-4136-bf2d-886de6b4359f" providerId="AD" clId="Web-{344773D2-EF1C-769D-3CC0-544B142DCCD4}" dt="2025-11-21T13:51:29.174" v="333"/>
          <ac:spMkLst>
            <pc:docMk/>
            <pc:sldMk cId="109857222" sldId="256"/>
            <ac:spMk id="57" creationId="{EA26A151-13BF-4305-A6DC-9DC7C9877195}"/>
          </ac:spMkLst>
        </pc:spChg>
        <pc:spChg chg="add">
          <ac:chgData name="Tanisha Thomas (2515604)" userId="S::2515604@student.uwtsd.ac.uk::54659f3b-6887-4136-bf2d-886de6b4359f" providerId="AD" clId="Web-{344773D2-EF1C-769D-3CC0-544B142DCCD4}" dt="2025-11-21T13:51:29.174" v="333"/>
          <ac:spMkLst>
            <pc:docMk/>
            <pc:sldMk cId="109857222" sldId="256"/>
            <ac:spMk id="59" creationId="{6AEA5AB4-2C5A-4C31-87B5-8AEE1ABC8244}"/>
          </ac:spMkLst>
        </pc:spChg>
        <pc:spChg chg="add">
          <ac:chgData name="Tanisha Thomas (2515604)" userId="S::2515604@student.uwtsd.ac.uk::54659f3b-6887-4136-bf2d-886de6b4359f" providerId="AD" clId="Web-{344773D2-EF1C-769D-3CC0-544B142DCCD4}" dt="2025-11-21T13:51:29.174" v="333"/>
          <ac:spMkLst>
            <pc:docMk/>
            <pc:sldMk cId="109857222" sldId="256"/>
            <ac:spMk id="61" creationId="{F06B261F-632C-43DC-8DC7-7723B368270D}"/>
          </ac:spMkLst>
        </pc:spChg>
        <pc:spChg chg="add">
          <ac:chgData name="Tanisha Thomas (2515604)" userId="S::2515604@student.uwtsd.ac.uk::54659f3b-6887-4136-bf2d-886de6b4359f" providerId="AD" clId="Web-{344773D2-EF1C-769D-3CC0-544B142DCCD4}" dt="2025-11-21T13:51:29.174" v="333"/>
          <ac:spMkLst>
            <pc:docMk/>
            <pc:sldMk cId="109857222" sldId="256"/>
            <ac:spMk id="63" creationId="{4E524C7F-EE50-42C5-9434-7C78CE04445B}"/>
          </ac:spMkLst>
        </pc:spChg>
        <pc:picChg chg="add del">
          <ac:chgData name="Tanisha Thomas (2515604)" userId="S::2515604@student.uwtsd.ac.uk::54659f3b-6887-4136-bf2d-886de6b4359f" providerId="AD" clId="Web-{344773D2-EF1C-769D-3CC0-544B142DCCD4}" dt="2025-11-21T13:08:32.370" v="1"/>
          <ac:picMkLst>
            <pc:docMk/>
            <pc:sldMk cId="109857222" sldId="256"/>
            <ac:picMk id="4" creationId="{CE1356EF-0551-6946-F5C1-B1F435617EA4}"/>
          </ac:picMkLst>
        </pc:picChg>
        <pc:picChg chg="add del mod">
          <ac:chgData name="Tanisha Thomas (2515604)" userId="S::2515604@student.uwtsd.ac.uk::54659f3b-6887-4136-bf2d-886de6b4359f" providerId="AD" clId="Web-{344773D2-EF1C-769D-3CC0-544B142DCCD4}" dt="2025-11-21T13:50:40.565" v="331"/>
          <ac:picMkLst>
            <pc:docMk/>
            <pc:sldMk cId="109857222" sldId="256"/>
            <ac:picMk id="5" creationId="{61BEFE3F-E492-FB5B-5E70-4E24F7CC5DDD}"/>
          </ac:picMkLst>
        </pc:picChg>
        <pc:picChg chg="add mod">
          <ac:chgData name="Tanisha Thomas (2515604)" userId="S::2515604@student.uwtsd.ac.uk::54659f3b-6887-4136-bf2d-886de6b4359f" providerId="AD" clId="Web-{344773D2-EF1C-769D-3CC0-544B142DCCD4}" dt="2025-11-21T13:51:29.174" v="333"/>
          <ac:picMkLst>
            <pc:docMk/>
            <pc:sldMk cId="109857222" sldId="256"/>
            <ac:picMk id="6" creationId="{E55E87B6-B334-622B-10DD-DFD78B85768D}"/>
          </ac:picMkLst>
        </pc:picChg>
        <pc:picChg chg="add del">
          <ac:chgData name="Tanisha Thomas (2515604)" userId="S::2515604@student.uwtsd.ac.uk::54659f3b-6887-4136-bf2d-886de6b4359f" providerId="AD" clId="Web-{344773D2-EF1C-769D-3CC0-544B142DCCD4}" dt="2025-11-21T13:08:38.152" v="3"/>
          <ac:picMkLst>
            <pc:docMk/>
            <pc:sldMk cId="109857222" sldId="256"/>
            <ac:picMk id="21" creationId="{A32672A7-D3E9-6B11-5EFE-15FE94C6ECBA}"/>
          </ac:picMkLst>
        </pc:picChg>
        <pc:picChg chg="add del">
          <ac:chgData name="Tanisha Thomas (2515604)" userId="S::2515604@student.uwtsd.ac.uk::54659f3b-6887-4136-bf2d-886de6b4359f" providerId="AD" clId="Web-{344773D2-EF1C-769D-3CC0-544B142DCCD4}" dt="2025-11-21T13:15:24.095" v="5"/>
          <ac:picMkLst>
            <pc:docMk/>
            <pc:sldMk cId="109857222" sldId="256"/>
            <ac:picMk id="26" creationId="{38783A1C-AF5E-5BF4-3986-C8F4023E22ED}"/>
          </ac:picMkLst>
        </pc:picChg>
        <pc:picChg chg="add del mod">
          <ac:chgData name="Tanisha Thomas (2515604)" userId="S::2515604@student.uwtsd.ac.uk::54659f3b-6887-4136-bf2d-886de6b4359f" providerId="AD" clId="Web-{344773D2-EF1C-769D-3CC0-544B142DCCD4}" dt="2025-11-21T13:50:13.612" v="324"/>
          <ac:picMkLst>
            <pc:docMk/>
            <pc:sldMk cId="109857222" sldId="256"/>
            <ac:picMk id="32" creationId="{0B53B938-4209-6425-6933-567BB93A466D}"/>
          </ac:picMkLst>
        </pc:picChg>
        <pc:cxnChg chg="add del">
          <ac:chgData name="Tanisha Thomas (2515604)" userId="S::2515604@student.uwtsd.ac.uk::54659f3b-6887-4136-bf2d-886de6b4359f" providerId="AD" clId="Web-{344773D2-EF1C-769D-3CC0-544B142DCCD4}" dt="2025-11-21T13:08:32.370" v="1"/>
          <ac:cxnSpMkLst>
            <pc:docMk/>
            <pc:sldMk cId="109857222" sldId="256"/>
            <ac:cxnSpMk id="13" creationId="{96D07482-83A3-4451-943C-B46961082957}"/>
          </ac:cxnSpMkLst>
        </pc:cxnChg>
        <pc:cxnChg chg="add del">
          <ac:chgData name="Tanisha Thomas (2515604)" userId="S::2515604@student.uwtsd.ac.uk::54659f3b-6887-4136-bf2d-886de6b4359f" providerId="AD" clId="Web-{344773D2-EF1C-769D-3CC0-544B142DCCD4}" dt="2025-11-21T13:08:38.152" v="3"/>
          <ac:cxnSpMkLst>
            <pc:docMk/>
            <pc:sldMk cId="109857222" sldId="256"/>
            <ac:cxnSpMk id="17" creationId="{71F444DC-2BF7-4689-B6E1-0F0D0E9C8DF5}"/>
          </ac:cxnSpMkLst>
        </pc:cxnChg>
        <pc:cxnChg chg="add del">
          <ac:chgData name="Tanisha Thomas (2515604)" userId="S::2515604@student.uwtsd.ac.uk::54659f3b-6887-4136-bf2d-886de6b4359f" providerId="AD" clId="Web-{344773D2-EF1C-769D-3CC0-544B142DCCD4}" dt="2025-11-21T13:08:38.152" v="3"/>
          <ac:cxnSpMkLst>
            <pc:docMk/>
            <pc:sldMk cId="109857222" sldId="256"/>
            <ac:cxnSpMk id="19" creationId="{FF393DD8-555D-4D86-9600-299145E032F9}"/>
          </ac:cxnSpMkLst>
        </pc:cxnChg>
        <pc:cxnChg chg="add del">
          <ac:chgData name="Tanisha Thomas (2515604)" userId="S::2515604@student.uwtsd.ac.uk::54659f3b-6887-4136-bf2d-886de6b4359f" providerId="AD" clId="Web-{344773D2-EF1C-769D-3CC0-544B142DCCD4}" dt="2025-11-21T13:08:38.152" v="3"/>
          <ac:cxnSpMkLst>
            <pc:docMk/>
            <pc:sldMk cId="109857222" sldId="256"/>
            <ac:cxnSpMk id="23" creationId="{AE3D1161-F2DF-43A9-8376-3DB1403155B7}"/>
          </ac:cxnSpMkLst>
        </pc:cxnChg>
      </pc:sldChg>
      <pc:sldChg chg="addSp delSp modSp new mod setBg">
        <pc:chgData name="Tanisha Thomas (2515604)" userId="S::2515604@student.uwtsd.ac.uk::54659f3b-6887-4136-bf2d-886de6b4359f" providerId="AD" clId="Web-{344773D2-EF1C-769D-3CC0-544B142DCCD4}" dt="2025-11-21T13:52:23.253" v="343" actId="1076"/>
        <pc:sldMkLst>
          <pc:docMk/>
          <pc:sldMk cId="1379782234" sldId="257"/>
        </pc:sldMkLst>
        <pc:spChg chg="mod">
          <ac:chgData name="Tanisha Thomas (2515604)" userId="S::2515604@student.uwtsd.ac.uk::54659f3b-6887-4136-bf2d-886de6b4359f" providerId="AD" clId="Web-{344773D2-EF1C-769D-3CC0-544B142DCCD4}" dt="2025-11-21T13:52:23.253" v="343" actId="1076"/>
          <ac:spMkLst>
            <pc:docMk/>
            <pc:sldMk cId="1379782234" sldId="257"/>
            <ac:spMk id="2" creationId="{808A2537-BDEC-3530-DB77-B857DB7F0E83}"/>
          </ac:spMkLst>
        </pc:spChg>
        <pc:spChg chg="mod ord">
          <ac:chgData name="Tanisha Thomas (2515604)" userId="S::2515604@student.uwtsd.ac.uk::54659f3b-6887-4136-bf2d-886de6b4359f" providerId="AD" clId="Web-{344773D2-EF1C-769D-3CC0-544B142DCCD4}" dt="2025-11-21T13:52:13.347" v="341" actId="1076"/>
          <ac:spMkLst>
            <pc:docMk/>
            <pc:sldMk cId="1379782234" sldId="257"/>
            <ac:spMk id="3" creationId="{45686426-7C27-CC00-990B-E63F944C4DEA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48:34.328" v="316"/>
          <ac:spMkLst>
            <pc:docMk/>
            <pc:sldMk cId="1379782234" sldId="257"/>
            <ac:spMk id="11" creationId="{F7023783-1BA7-4B53-8EDC-B7F22732FCCC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48:34.328" v="316"/>
          <ac:spMkLst>
            <pc:docMk/>
            <pc:sldMk cId="1379782234" sldId="257"/>
            <ac:spMk id="13" creationId="{0BEECA9E-C489-4B62-9103-5A6D60EA2D5A}"/>
          </ac:spMkLst>
        </pc:spChg>
        <pc:spChg chg="add">
          <ac:chgData name="Tanisha Thomas (2515604)" userId="S::2515604@student.uwtsd.ac.uk::54659f3b-6887-4136-bf2d-886de6b4359f" providerId="AD" clId="Web-{344773D2-EF1C-769D-3CC0-544B142DCCD4}" dt="2025-11-21T13:48:34.328" v="316"/>
          <ac:spMkLst>
            <pc:docMk/>
            <pc:sldMk cId="1379782234" sldId="257"/>
            <ac:spMk id="22" creationId="{F06B261F-632C-43DC-8DC7-7723B368270D}"/>
          </ac:spMkLst>
        </pc:spChg>
        <pc:spChg chg="add">
          <ac:chgData name="Tanisha Thomas (2515604)" userId="S::2515604@student.uwtsd.ac.uk::54659f3b-6887-4136-bf2d-886de6b4359f" providerId="AD" clId="Web-{344773D2-EF1C-769D-3CC0-544B142DCCD4}" dt="2025-11-21T13:48:34.328" v="316"/>
          <ac:spMkLst>
            <pc:docMk/>
            <pc:sldMk cId="1379782234" sldId="257"/>
            <ac:spMk id="24" creationId="{4E524C7F-EE50-42C5-9434-7C78CE04445B}"/>
          </ac:spMkLst>
        </pc:spChg>
        <pc:grpChg chg="add del">
          <ac:chgData name="Tanisha Thomas (2515604)" userId="S::2515604@student.uwtsd.ac.uk::54659f3b-6887-4136-bf2d-886de6b4359f" providerId="AD" clId="Web-{344773D2-EF1C-769D-3CC0-544B142DCCD4}" dt="2025-11-21T13:48:34.328" v="316"/>
          <ac:grpSpMkLst>
            <pc:docMk/>
            <pc:sldMk cId="1379782234" sldId="257"/>
            <ac:grpSpMk id="15" creationId="{5895078B-82B0-4F35-87FA-C8483EB1C21D}"/>
          </ac:grpSpMkLst>
        </pc:grpChg>
        <pc:picChg chg="add mod ord">
          <ac:chgData name="Tanisha Thomas (2515604)" userId="S::2515604@student.uwtsd.ac.uk::54659f3b-6887-4136-bf2d-886de6b4359f" providerId="AD" clId="Web-{344773D2-EF1C-769D-3CC0-544B142DCCD4}" dt="2025-11-21T13:48:34.328" v="316"/>
          <ac:picMkLst>
            <pc:docMk/>
            <pc:sldMk cId="1379782234" sldId="257"/>
            <ac:picMk id="4" creationId="{C8716A1E-7B21-4691-AA6D-FC14C1FE0FC4}"/>
          </ac:picMkLst>
        </pc:picChg>
        <pc:picChg chg="add del mod">
          <ac:chgData name="Tanisha Thomas (2515604)" userId="S::2515604@student.uwtsd.ac.uk::54659f3b-6887-4136-bf2d-886de6b4359f" providerId="AD" clId="Web-{344773D2-EF1C-769D-3CC0-544B142DCCD4}" dt="2025-11-21T13:46:20.403" v="308"/>
          <ac:picMkLst>
            <pc:docMk/>
            <pc:sldMk cId="1379782234" sldId="257"/>
            <ac:picMk id="5" creationId="{84F77ADC-DA90-276D-F774-03C4CB3E279B}"/>
          </ac:picMkLst>
        </pc:picChg>
        <pc:picChg chg="add del mod modCrop">
          <ac:chgData name="Tanisha Thomas (2515604)" userId="S::2515604@student.uwtsd.ac.uk::54659f3b-6887-4136-bf2d-886de6b4359f" providerId="AD" clId="Web-{344773D2-EF1C-769D-3CC0-544B142DCCD4}" dt="2025-11-21T13:48:30.546" v="315"/>
          <ac:picMkLst>
            <pc:docMk/>
            <pc:sldMk cId="1379782234" sldId="257"/>
            <ac:picMk id="6" creationId="{D337C3ED-7E87-0FD7-B554-87871A33DD6C}"/>
          </ac:picMkLst>
        </pc:picChg>
      </pc:sldChg>
      <pc:sldChg chg="addSp delSp modSp new mod setBg">
        <pc:chgData name="Tanisha Thomas (2515604)" userId="S::2515604@student.uwtsd.ac.uk::54659f3b-6887-4136-bf2d-886de6b4359f" providerId="AD" clId="Web-{344773D2-EF1C-769D-3CC0-544B142DCCD4}" dt="2025-11-21T14:00:48.048" v="362"/>
        <pc:sldMkLst>
          <pc:docMk/>
          <pc:sldMk cId="1757432279" sldId="258"/>
        </pc:sldMkLst>
        <pc:spChg chg="mod">
          <ac:chgData name="Tanisha Thomas (2515604)" userId="S::2515604@student.uwtsd.ac.uk::54659f3b-6887-4136-bf2d-886de6b4359f" providerId="AD" clId="Web-{344773D2-EF1C-769D-3CC0-544B142DCCD4}" dt="2025-11-21T14:00:48.048" v="362"/>
          <ac:spMkLst>
            <pc:docMk/>
            <pc:sldMk cId="1757432279" sldId="258"/>
            <ac:spMk id="2" creationId="{DFF30BFB-4061-6825-DCEE-13ED3353417F}"/>
          </ac:spMkLst>
        </pc:spChg>
        <pc:spChg chg="mod">
          <ac:chgData name="Tanisha Thomas (2515604)" userId="S::2515604@student.uwtsd.ac.uk::54659f3b-6887-4136-bf2d-886de6b4359f" providerId="AD" clId="Web-{344773D2-EF1C-769D-3CC0-544B142DCCD4}" dt="2025-11-21T14:00:48.048" v="362"/>
          <ac:spMkLst>
            <pc:docMk/>
            <pc:sldMk cId="1757432279" sldId="258"/>
            <ac:spMk id="3" creationId="{C0A6CAE4-6AD4-EA13-2F71-69D1338B64AD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42:25.041" v="296"/>
          <ac:spMkLst>
            <pc:docMk/>
            <pc:sldMk cId="1757432279" sldId="258"/>
            <ac:spMk id="9" creationId="{8DDAA74B-8E81-4F15-BC0F-4050965FF520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42:25.041" v="296"/>
          <ac:spMkLst>
            <pc:docMk/>
            <pc:sldMk cId="1757432279" sldId="258"/>
            <ac:spMk id="11" creationId="{374CD4C6-F07B-411C-876A-727559731FF0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42:33.291" v="298"/>
          <ac:spMkLst>
            <pc:docMk/>
            <pc:sldMk cId="1757432279" sldId="258"/>
            <ac:spMk id="13" creationId="{F06B261F-632C-43DC-8DC7-7723B368270D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42:33.291" v="298"/>
          <ac:spMkLst>
            <pc:docMk/>
            <pc:sldMk cId="1757432279" sldId="258"/>
            <ac:spMk id="14" creationId="{4E524C7F-EE50-42C5-9434-7C78CE04445B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42:36.323" v="300"/>
          <ac:spMkLst>
            <pc:docMk/>
            <pc:sldMk cId="1757432279" sldId="258"/>
            <ac:spMk id="15" creationId="{374CD4C6-F07B-411C-876A-727559731FF0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42:36.323" v="300"/>
          <ac:spMkLst>
            <pc:docMk/>
            <pc:sldMk cId="1757432279" sldId="258"/>
            <ac:spMk id="16" creationId="{8DDAA74B-8E81-4F15-BC0F-4050965FF520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4:00:48.048" v="362"/>
          <ac:spMkLst>
            <pc:docMk/>
            <pc:sldMk cId="1757432279" sldId="258"/>
            <ac:spMk id="20" creationId="{F06B261F-632C-43DC-8DC7-7723B368270D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4:00:48.048" v="362"/>
          <ac:spMkLst>
            <pc:docMk/>
            <pc:sldMk cId="1757432279" sldId="258"/>
            <ac:spMk id="21" creationId="{4E524C7F-EE50-42C5-9434-7C78CE04445B}"/>
          </ac:spMkLst>
        </pc:spChg>
        <pc:spChg chg="add">
          <ac:chgData name="Tanisha Thomas (2515604)" userId="S::2515604@student.uwtsd.ac.uk::54659f3b-6887-4136-bf2d-886de6b4359f" providerId="AD" clId="Web-{344773D2-EF1C-769D-3CC0-544B142DCCD4}" dt="2025-11-21T14:00:48.048" v="362"/>
          <ac:spMkLst>
            <pc:docMk/>
            <pc:sldMk cId="1757432279" sldId="258"/>
            <ac:spMk id="26" creationId="{F06B261F-632C-43DC-8DC7-7723B368270D}"/>
          </ac:spMkLst>
        </pc:spChg>
        <pc:spChg chg="add">
          <ac:chgData name="Tanisha Thomas (2515604)" userId="S::2515604@student.uwtsd.ac.uk::54659f3b-6887-4136-bf2d-886de6b4359f" providerId="AD" clId="Web-{344773D2-EF1C-769D-3CC0-544B142DCCD4}" dt="2025-11-21T14:00:48.048" v="362"/>
          <ac:spMkLst>
            <pc:docMk/>
            <pc:sldMk cId="1757432279" sldId="258"/>
            <ac:spMk id="28" creationId="{4E524C7F-EE50-42C5-9434-7C78CE04445B}"/>
          </ac:spMkLst>
        </pc:spChg>
        <pc:grpChg chg="add del">
          <ac:chgData name="Tanisha Thomas (2515604)" userId="S::2515604@student.uwtsd.ac.uk::54659f3b-6887-4136-bf2d-886de6b4359f" providerId="AD" clId="Web-{344773D2-EF1C-769D-3CC0-544B142DCCD4}" dt="2025-11-21T13:42:36.323" v="300"/>
          <ac:grpSpMkLst>
            <pc:docMk/>
            <pc:sldMk cId="1757432279" sldId="258"/>
            <ac:grpSpMk id="17" creationId="{66A2B6FF-98AF-4A0F-AAA9-F291A7D2D50E}"/>
          </ac:grpSpMkLst>
        </pc:grpChg>
        <pc:picChg chg="add del mod">
          <ac:chgData name="Tanisha Thomas (2515604)" userId="S::2515604@student.uwtsd.ac.uk::54659f3b-6887-4136-bf2d-886de6b4359f" providerId="AD" clId="Web-{344773D2-EF1C-769D-3CC0-544B142DCCD4}" dt="2025-11-21T14:00:42.032" v="360"/>
          <ac:picMkLst>
            <pc:docMk/>
            <pc:sldMk cId="1757432279" sldId="258"/>
            <ac:picMk id="4" creationId="{E7D59987-3D23-C8B2-FF84-39647986AA61}"/>
          </ac:picMkLst>
        </pc:picChg>
        <pc:picChg chg="add mod">
          <ac:chgData name="Tanisha Thomas (2515604)" userId="S::2515604@student.uwtsd.ac.uk::54659f3b-6887-4136-bf2d-886de6b4359f" providerId="AD" clId="Web-{344773D2-EF1C-769D-3CC0-544B142DCCD4}" dt="2025-11-21T14:00:48.048" v="362"/>
          <ac:picMkLst>
            <pc:docMk/>
            <pc:sldMk cId="1757432279" sldId="258"/>
            <ac:picMk id="5" creationId="{99F13545-71F5-34C2-9E18-8AED2E8BAEDC}"/>
          </ac:picMkLst>
        </pc:picChg>
      </pc:sldChg>
      <pc:sldChg chg="addSp delSp modSp new mod setBg">
        <pc:chgData name="Tanisha Thomas (2515604)" userId="S::2515604@student.uwtsd.ac.uk::54659f3b-6887-4136-bf2d-886de6b4359f" providerId="AD" clId="Web-{344773D2-EF1C-769D-3CC0-544B142DCCD4}" dt="2025-11-21T13:57:29.119" v="349"/>
        <pc:sldMkLst>
          <pc:docMk/>
          <pc:sldMk cId="1110488592" sldId="259"/>
        </pc:sldMkLst>
        <pc:spChg chg="mod">
          <ac:chgData name="Tanisha Thomas (2515604)" userId="S::2515604@student.uwtsd.ac.uk::54659f3b-6887-4136-bf2d-886de6b4359f" providerId="AD" clId="Web-{344773D2-EF1C-769D-3CC0-544B142DCCD4}" dt="2025-11-21T13:57:29.119" v="349"/>
          <ac:spMkLst>
            <pc:docMk/>
            <pc:sldMk cId="1110488592" sldId="259"/>
            <ac:spMk id="2" creationId="{B0B99F1D-CB50-CBB9-1324-2DFA5FC9B275}"/>
          </ac:spMkLst>
        </pc:spChg>
        <pc:spChg chg="mod">
          <ac:chgData name="Tanisha Thomas (2515604)" userId="S::2515604@student.uwtsd.ac.uk::54659f3b-6887-4136-bf2d-886de6b4359f" providerId="AD" clId="Web-{344773D2-EF1C-769D-3CC0-544B142DCCD4}" dt="2025-11-21T13:57:29.119" v="349"/>
          <ac:spMkLst>
            <pc:docMk/>
            <pc:sldMk cId="1110488592" sldId="259"/>
            <ac:spMk id="3" creationId="{94AF21C9-7765-1BC7-34EB-442F34E02537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57:29.119" v="349"/>
          <ac:spMkLst>
            <pc:docMk/>
            <pc:sldMk cId="1110488592" sldId="259"/>
            <ac:spMk id="9" creationId="{6FF8DE50-7A65-4407-ADF1-2CD17A919CE0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57:29.119" v="349"/>
          <ac:spMkLst>
            <pc:docMk/>
            <pc:sldMk cId="1110488592" sldId="259"/>
            <ac:spMk id="11" creationId="{4F5B6F84-73EF-47ED-850E-4308B2C0D1E3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57:29.119" v="348"/>
          <ac:spMkLst>
            <pc:docMk/>
            <pc:sldMk cId="1110488592" sldId="259"/>
            <ac:spMk id="16" creationId="{F06B261F-632C-43DC-8DC7-7723B368270D}"/>
          </ac:spMkLst>
        </pc:spChg>
        <pc:spChg chg="add del">
          <ac:chgData name="Tanisha Thomas (2515604)" userId="S::2515604@student.uwtsd.ac.uk::54659f3b-6887-4136-bf2d-886de6b4359f" providerId="AD" clId="Web-{344773D2-EF1C-769D-3CC0-544B142DCCD4}" dt="2025-11-21T13:57:29.119" v="348"/>
          <ac:spMkLst>
            <pc:docMk/>
            <pc:sldMk cId="1110488592" sldId="259"/>
            <ac:spMk id="18" creationId="{4E524C7F-EE50-42C5-9434-7C78CE04445B}"/>
          </ac:spMkLst>
        </pc:spChg>
        <pc:spChg chg="add">
          <ac:chgData name="Tanisha Thomas (2515604)" userId="S::2515604@student.uwtsd.ac.uk::54659f3b-6887-4136-bf2d-886de6b4359f" providerId="AD" clId="Web-{344773D2-EF1C-769D-3CC0-544B142DCCD4}" dt="2025-11-21T13:57:29.119" v="349"/>
          <ac:spMkLst>
            <pc:docMk/>
            <pc:sldMk cId="1110488592" sldId="259"/>
            <ac:spMk id="20" creationId="{F06B261F-632C-43DC-8DC7-7723B368270D}"/>
          </ac:spMkLst>
        </pc:spChg>
        <pc:spChg chg="add">
          <ac:chgData name="Tanisha Thomas (2515604)" userId="S::2515604@student.uwtsd.ac.uk::54659f3b-6887-4136-bf2d-886de6b4359f" providerId="AD" clId="Web-{344773D2-EF1C-769D-3CC0-544B142DCCD4}" dt="2025-11-21T13:57:29.119" v="349"/>
          <ac:spMkLst>
            <pc:docMk/>
            <pc:sldMk cId="1110488592" sldId="259"/>
            <ac:spMk id="21" creationId="{4E524C7F-EE50-42C5-9434-7C78CE04445B}"/>
          </ac:spMkLst>
        </pc:spChg>
        <pc:picChg chg="add del mod">
          <ac:chgData name="Tanisha Thomas (2515604)" userId="S::2515604@student.uwtsd.ac.uk::54659f3b-6887-4136-bf2d-886de6b4359f" providerId="AD" clId="Web-{344773D2-EF1C-769D-3CC0-544B142DCCD4}" dt="2025-11-21T13:52:59.442" v="344"/>
          <ac:picMkLst>
            <pc:docMk/>
            <pc:sldMk cId="1110488592" sldId="259"/>
            <ac:picMk id="4" creationId="{B798EBDC-6ED7-7ED2-B86C-1C6E9D2410F7}"/>
          </ac:picMkLst>
        </pc:picChg>
        <pc:picChg chg="add mod">
          <ac:chgData name="Tanisha Thomas (2515604)" userId="S::2515604@student.uwtsd.ac.uk::54659f3b-6887-4136-bf2d-886de6b4359f" providerId="AD" clId="Web-{344773D2-EF1C-769D-3CC0-544B142DCCD4}" dt="2025-11-21T13:57:29.119" v="349"/>
          <ac:picMkLst>
            <pc:docMk/>
            <pc:sldMk cId="1110488592" sldId="259"/>
            <ac:picMk id="5" creationId="{C4560CDF-63E5-C781-0E9B-8DF94FA78C0B}"/>
          </ac:picMkLst>
        </pc:picChg>
      </pc:sldChg>
      <pc:sldChg chg="addSp delSp modSp new mod setBg">
        <pc:chgData name="Tanisha Thomas (2515604)" userId="S::2515604@student.uwtsd.ac.uk::54659f3b-6887-4136-bf2d-886de6b4359f" providerId="AD" clId="Web-{344773D2-EF1C-769D-3CC0-544B142DCCD4}" dt="2025-11-21T13:59:25.764" v="359" actId="1076"/>
        <pc:sldMkLst>
          <pc:docMk/>
          <pc:sldMk cId="3852046762" sldId="260"/>
        </pc:sldMkLst>
        <pc:spChg chg="mod">
          <ac:chgData name="Tanisha Thomas (2515604)" userId="S::2515604@student.uwtsd.ac.uk::54659f3b-6887-4136-bf2d-886de6b4359f" providerId="AD" clId="Web-{344773D2-EF1C-769D-3CC0-544B142DCCD4}" dt="2025-11-21T13:58:22.353" v="351"/>
          <ac:spMkLst>
            <pc:docMk/>
            <pc:sldMk cId="3852046762" sldId="260"/>
            <ac:spMk id="2" creationId="{DC48E246-4F85-870F-244E-20E6A8B85D86}"/>
          </ac:spMkLst>
        </pc:spChg>
        <pc:spChg chg="mod">
          <ac:chgData name="Tanisha Thomas (2515604)" userId="S::2515604@student.uwtsd.ac.uk::54659f3b-6887-4136-bf2d-886de6b4359f" providerId="AD" clId="Web-{344773D2-EF1C-769D-3CC0-544B142DCCD4}" dt="2025-11-21T13:58:22.353" v="351"/>
          <ac:spMkLst>
            <pc:docMk/>
            <pc:sldMk cId="3852046762" sldId="260"/>
            <ac:spMk id="3" creationId="{DAA6F3B4-D0BB-9ACE-55A9-A95C56B74C69}"/>
          </ac:spMkLst>
        </pc:spChg>
        <pc:spChg chg="add">
          <ac:chgData name="Tanisha Thomas (2515604)" userId="S::2515604@student.uwtsd.ac.uk::54659f3b-6887-4136-bf2d-886de6b4359f" providerId="AD" clId="Web-{344773D2-EF1C-769D-3CC0-544B142DCCD4}" dt="2025-11-21T13:58:22.353" v="351"/>
          <ac:spMkLst>
            <pc:docMk/>
            <pc:sldMk cId="3852046762" sldId="260"/>
            <ac:spMk id="9" creationId="{F06B261F-632C-43DC-8DC7-7723B368270D}"/>
          </ac:spMkLst>
        </pc:spChg>
        <pc:spChg chg="add">
          <ac:chgData name="Tanisha Thomas (2515604)" userId="S::2515604@student.uwtsd.ac.uk::54659f3b-6887-4136-bf2d-886de6b4359f" providerId="AD" clId="Web-{344773D2-EF1C-769D-3CC0-544B142DCCD4}" dt="2025-11-21T13:58:22.353" v="351"/>
          <ac:spMkLst>
            <pc:docMk/>
            <pc:sldMk cId="3852046762" sldId="260"/>
            <ac:spMk id="11" creationId="{4E524C7F-EE50-42C5-9434-7C78CE04445B}"/>
          </ac:spMkLst>
        </pc:spChg>
        <pc:picChg chg="add del mod">
          <ac:chgData name="Tanisha Thomas (2515604)" userId="S::2515604@student.uwtsd.ac.uk::54659f3b-6887-4136-bf2d-886de6b4359f" providerId="AD" clId="Web-{344773D2-EF1C-769D-3CC0-544B142DCCD4}" dt="2025-11-21T13:58:59.606" v="352"/>
          <ac:picMkLst>
            <pc:docMk/>
            <pc:sldMk cId="3852046762" sldId="260"/>
            <ac:picMk id="4" creationId="{7C610BB5-7246-251A-B742-0C9AE8208FFC}"/>
          </ac:picMkLst>
        </pc:picChg>
        <pc:picChg chg="add mod">
          <ac:chgData name="Tanisha Thomas (2515604)" userId="S::2515604@student.uwtsd.ac.uk::54659f3b-6887-4136-bf2d-886de6b4359f" providerId="AD" clId="Web-{344773D2-EF1C-769D-3CC0-544B142DCCD4}" dt="2025-11-21T13:59:25.764" v="359" actId="1076"/>
          <ac:picMkLst>
            <pc:docMk/>
            <pc:sldMk cId="3852046762" sldId="260"/>
            <ac:picMk id="5" creationId="{E9E70A4C-C454-2315-3B0C-5C7ECBC54FD0}"/>
          </ac:picMkLst>
        </pc:picChg>
      </pc:sldChg>
      <pc:sldChg chg="addSp modSp new mod setBg">
        <pc:chgData name="Tanisha Thomas (2515604)" userId="S::2515604@student.uwtsd.ac.uk::54659f3b-6887-4136-bf2d-886de6b4359f" providerId="AD" clId="Web-{344773D2-EF1C-769D-3CC0-544B142DCCD4}" dt="2025-11-21T14:04:03.523" v="374"/>
        <pc:sldMkLst>
          <pc:docMk/>
          <pc:sldMk cId="715856218" sldId="261"/>
        </pc:sldMkLst>
        <pc:spChg chg="mod">
          <ac:chgData name="Tanisha Thomas (2515604)" userId="S::2515604@student.uwtsd.ac.uk::54659f3b-6887-4136-bf2d-886de6b4359f" providerId="AD" clId="Web-{344773D2-EF1C-769D-3CC0-544B142DCCD4}" dt="2025-11-21T14:04:03.523" v="374"/>
          <ac:spMkLst>
            <pc:docMk/>
            <pc:sldMk cId="715856218" sldId="261"/>
            <ac:spMk id="2" creationId="{F5EA24AC-573B-3315-971B-1E24E7FEAD5F}"/>
          </ac:spMkLst>
        </pc:spChg>
        <pc:spChg chg="mod">
          <ac:chgData name="Tanisha Thomas (2515604)" userId="S::2515604@student.uwtsd.ac.uk::54659f3b-6887-4136-bf2d-886de6b4359f" providerId="AD" clId="Web-{344773D2-EF1C-769D-3CC0-544B142DCCD4}" dt="2025-11-21T14:04:03.523" v="374"/>
          <ac:spMkLst>
            <pc:docMk/>
            <pc:sldMk cId="715856218" sldId="261"/>
            <ac:spMk id="3" creationId="{9C9DA19B-0FDD-2673-DE4F-8E2EF3450CD9}"/>
          </ac:spMkLst>
        </pc:spChg>
        <pc:spChg chg="add">
          <ac:chgData name="Tanisha Thomas (2515604)" userId="S::2515604@student.uwtsd.ac.uk::54659f3b-6887-4136-bf2d-886de6b4359f" providerId="AD" clId="Web-{344773D2-EF1C-769D-3CC0-544B142DCCD4}" dt="2025-11-21T14:04:03.523" v="374"/>
          <ac:spMkLst>
            <pc:docMk/>
            <pc:sldMk cId="715856218" sldId="261"/>
            <ac:spMk id="9" creationId="{F06B261F-632C-43DC-8DC7-7723B368270D}"/>
          </ac:spMkLst>
        </pc:spChg>
        <pc:spChg chg="add">
          <ac:chgData name="Tanisha Thomas (2515604)" userId="S::2515604@student.uwtsd.ac.uk::54659f3b-6887-4136-bf2d-886de6b4359f" providerId="AD" clId="Web-{344773D2-EF1C-769D-3CC0-544B142DCCD4}" dt="2025-11-21T14:04:03.523" v="374"/>
          <ac:spMkLst>
            <pc:docMk/>
            <pc:sldMk cId="715856218" sldId="261"/>
            <ac:spMk id="11" creationId="{4E524C7F-EE50-42C5-9434-7C78CE04445B}"/>
          </ac:spMkLst>
        </pc:spChg>
        <pc:picChg chg="add mod">
          <ac:chgData name="Tanisha Thomas (2515604)" userId="S::2515604@student.uwtsd.ac.uk::54659f3b-6887-4136-bf2d-886de6b4359f" providerId="AD" clId="Web-{344773D2-EF1C-769D-3CC0-544B142DCCD4}" dt="2025-11-21T14:04:03.523" v="374"/>
          <ac:picMkLst>
            <pc:docMk/>
            <pc:sldMk cId="715856218" sldId="261"/>
            <ac:picMk id="4" creationId="{05C0B98A-649D-CA74-37E0-FB1ABCB372A3}"/>
          </ac:picMkLst>
        </pc:picChg>
      </pc:sldChg>
      <pc:sldMasterChg chg="add del addSldLayout delSldLayout">
        <pc:chgData name="Tanisha Thomas (2515604)" userId="S::2515604@student.uwtsd.ac.uk::54659f3b-6887-4136-bf2d-886de6b4359f" providerId="AD" clId="Web-{344773D2-EF1C-769D-3CC0-544B142DCCD4}" dt="2025-11-21T13:15:24.157" v="6"/>
        <pc:sldMasterMkLst>
          <pc:docMk/>
          <pc:sldMasterMk cId="2460954070" sldId="2147483660"/>
        </pc:sldMasterMkLst>
        <pc:sldLayoutChg chg="add del">
          <pc:chgData name="Tanisha Thomas (2515604)" userId="S::2515604@student.uwtsd.ac.uk::54659f3b-6887-4136-bf2d-886de6b4359f" providerId="AD" clId="Web-{344773D2-EF1C-769D-3CC0-544B142DCCD4}" dt="2025-11-21T13:15:24.157" v="6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15:24.157" v="6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15:24.157" v="6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15:24.157" v="6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15:24.157" v="6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15:24.157" v="6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15:24.157" v="6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15:24.157" v="6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15:24.157" v="6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15:24.157" v="6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15:24.157" v="6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">
        <pc:chgData name="Tanisha Thomas (2515604)" userId="S::2515604@student.uwtsd.ac.uk::54659f3b-6887-4136-bf2d-886de6b4359f" providerId="AD" clId="Web-{344773D2-EF1C-769D-3CC0-544B142DCCD4}" dt="2025-11-21T13:08:38.152" v="3"/>
        <pc:sldMasterMkLst>
          <pc:docMk/>
          <pc:sldMasterMk cId="1339574413" sldId="2147483734"/>
        </pc:sldMasterMkLst>
        <pc:sldLayoutChg chg="add del">
          <pc:chgData name="Tanisha Thomas (2515604)" userId="S::2515604@student.uwtsd.ac.uk::54659f3b-6887-4136-bf2d-886de6b4359f" providerId="AD" clId="Web-{344773D2-EF1C-769D-3CC0-544B142DCCD4}" dt="2025-11-21T13:08:38.152" v="3"/>
          <pc:sldLayoutMkLst>
            <pc:docMk/>
            <pc:sldMasterMk cId="1339574413" sldId="2147483734"/>
            <pc:sldLayoutMk cId="327292494" sldId="2147483723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08:38.152" v="3"/>
          <pc:sldLayoutMkLst>
            <pc:docMk/>
            <pc:sldMasterMk cId="1339574413" sldId="2147483734"/>
            <pc:sldLayoutMk cId="2561588075" sldId="2147483724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08:38.152" v="3"/>
          <pc:sldLayoutMkLst>
            <pc:docMk/>
            <pc:sldMasterMk cId="1339574413" sldId="2147483734"/>
            <pc:sldLayoutMk cId="736870928" sldId="2147483725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08:38.152" v="3"/>
          <pc:sldLayoutMkLst>
            <pc:docMk/>
            <pc:sldMasterMk cId="1339574413" sldId="2147483734"/>
            <pc:sldLayoutMk cId="2342430801" sldId="2147483726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08:38.152" v="3"/>
          <pc:sldLayoutMkLst>
            <pc:docMk/>
            <pc:sldMasterMk cId="1339574413" sldId="2147483734"/>
            <pc:sldLayoutMk cId="155903958" sldId="2147483727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08:38.152" v="3"/>
          <pc:sldLayoutMkLst>
            <pc:docMk/>
            <pc:sldMasterMk cId="1339574413" sldId="2147483734"/>
            <pc:sldLayoutMk cId="3802681037" sldId="2147483728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08:38.152" v="3"/>
          <pc:sldLayoutMkLst>
            <pc:docMk/>
            <pc:sldMasterMk cId="1339574413" sldId="2147483734"/>
            <pc:sldLayoutMk cId="1864725654" sldId="2147483729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08:38.152" v="3"/>
          <pc:sldLayoutMkLst>
            <pc:docMk/>
            <pc:sldMasterMk cId="1339574413" sldId="2147483734"/>
            <pc:sldLayoutMk cId="2561909341" sldId="2147483730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08:38.152" v="3"/>
          <pc:sldLayoutMkLst>
            <pc:docMk/>
            <pc:sldMasterMk cId="1339574413" sldId="2147483734"/>
            <pc:sldLayoutMk cId="1376939535" sldId="2147483731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08:38.152" v="3"/>
          <pc:sldLayoutMkLst>
            <pc:docMk/>
            <pc:sldMasterMk cId="1339574413" sldId="2147483734"/>
            <pc:sldLayoutMk cId="210139820" sldId="2147483732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08:38.152" v="3"/>
          <pc:sldLayoutMkLst>
            <pc:docMk/>
            <pc:sldMasterMk cId="1339574413" sldId="2147483734"/>
            <pc:sldLayoutMk cId="555448212" sldId="2147483733"/>
          </pc:sldLayoutMkLst>
        </pc:sldLayoutChg>
      </pc:sldMasterChg>
      <pc:sldMasterChg chg="add addSldLayout">
        <pc:chgData name="Tanisha Thomas (2515604)" userId="S::2515604@student.uwtsd.ac.uk::54659f3b-6887-4136-bf2d-886de6b4359f" providerId="AD" clId="Web-{344773D2-EF1C-769D-3CC0-544B142DCCD4}" dt="2025-11-21T13:15:24.157" v="6"/>
        <pc:sldMasterMkLst>
          <pc:docMk/>
          <pc:sldMasterMk cId="2674460256" sldId="2147483747"/>
        </pc:sldMasterMkLst>
        <pc:sldLayoutChg chg="add">
          <pc:chgData name="Tanisha Thomas (2515604)" userId="S::2515604@student.uwtsd.ac.uk::54659f3b-6887-4136-bf2d-886de6b4359f" providerId="AD" clId="Web-{344773D2-EF1C-769D-3CC0-544B142DCCD4}" dt="2025-11-21T13:15:24.157" v="6"/>
          <pc:sldLayoutMkLst>
            <pc:docMk/>
            <pc:sldMasterMk cId="2674460256" sldId="2147483747"/>
            <pc:sldLayoutMk cId="2472367723" sldId="2147483736"/>
          </pc:sldLayoutMkLst>
        </pc:sldLayoutChg>
        <pc:sldLayoutChg chg="add">
          <pc:chgData name="Tanisha Thomas (2515604)" userId="S::2515604@student.uwtsd.ac.uk::54659f3b-6887-4136-bf2d-886de6b4359f" providerId="AD" clId="Web-{344773D2-EF1C-769D-3CC0-544B142DCCD4}" dt="2025-11-21T13:15:24.157" v="6"/>
          <pc:sldLayoutMkLst>
            <pc:docMk/>
            <pc:sldMasterMk cId="2674460256" sldId="2147483747"/>
            <pc:sldLayoutMk cId="3076711621" sldId="2147483737"/>
          </pc:sldLayoutMkLst>
        </pc:sldLayoutChg>
        <pc:sldLayoutChg chg="add">
          <pc:chgData name="Tanisha Thomas (2515604)" userId="S::2515604@student.uwtsd.ac.uk::54659f3b-6887-4136-bf2d-886de6b4359f" providerId="AD" clId="Web-{344773D2-EF1C-769D-3CC0-544B142DCCD4}" dt="2025-11-21T13:15:24.157" v="6"/>
          <pc:sldLayoutMkLst>
            <pc:docMk/>
            <pc:sldMasterMk cId="2674460256" sldId="2147483747"/>
            <pc:sldLayoutMk cId="784438037" sldId="2147483738"/>
          </pc:sldLayoutMkLst>
        </pc:sldLayoutChg>
        <pc:sldLayoutChg chg="add">
          <pc:chgData name="Tanisha Thomas (2515604)" userId="S::2515604@student.uwtsd.ac.uk::54659f3b-6887-4136-bf2d-886de6b4359f" providerId="AD" clId="Web-{344773D2-EF1C-769D-3CC0-544B142DCCD4}" dt="2025-11-21T13:15:24.157" v="6"/>
          <pc:sldLayoutMkLst>
            <pc:docMk/>
            <pc:sldMasterMk cId="2674460256" sldId="2147483747"/>
            <pc:sldLayoutMk cId="1300096656" sldId="2147483739"/>
          </pc:sldLayoutMkLst>
        </pc:sldLayoutChg>
        <pc:sldLayoutChg chg="add">
          <pc:chgData name="Tanisha Thomas (2515604)" userId="S::2515604@student.uwtsd.ac.uk::54659f3b-6887-4136-bf2d-886de6b4359f" providerId="AD" clId="Web-{344773D2-EF1C-769D-3CC0-544B142DCCD4}" dt="2025-11-21T13:15:24.157" v="6"/>
          <pc:sldLayoutMkLst>
            <pc:docMk/>
            <pc:sldMasterMk cId="2674460256" sldId="2147483747"/>
            <pc:sldLayoutMk cId="3178569559" sldId="2147483740"/>
          </pc:sldLayoutMkLst>
        </pc:sldLayoutChg>
        <pc:sldLayoutChg chg="add">
          <pc:chgData name="Tanisha Thomas (2515604)" userId="S::2515604@student.uwtsd.ac.uk::54659f3b-6887-4136-bf2d-886de6b4359f" providerId="AD" clId="Web-{344773D2-EF1C-769D-3CC0-544B142DCCD4}" dt="2025-11-21T13:15:24.157" v="6"/>
          <pc:sldLayoutMkLst>
            <pc:docMk/>
            <pc:sldMasterMk cId="2674460256" sldId="2147483747"/>
            <pc:sldLayoutMk cId="2334467562" sldId="2147483741"/>
          </pc:sldLayoutMkLst>
        </pc:sldLayoutChg>
        <pc:sldLayoutChg chg="add">
          <pc:chgData name="Tanisha Thomas (2515604)" userId="S::2515604@student.uwtsd.ac.uk::54659f3b-6887-4136-bf2d-886de6b4359f" providerId="AD" clId="Web-{344773D2-EF1C-769D-3CC0-544B142DCCD4}" dt="2025-11-21T13:15:24.157" v="6"/>
          <pc:sldLayoutMkLst>
            <pc:docMk/>
            <pc:sldMasterMk cId="2674460256" sldId="2147483747"/>
            <pc:sldLayoutMk cId="3737758565" sldId="2147483742"/>
          </pc:sldLayoutMkLst>
        </pc:sldLayoutChg>
        <pc:sldLayoutChg chg="add">
          <pc:chgData name="Tanisha Thomas (2515604)" userId="S::2515604@student.uwtsd.ac.uk::54659f3b-6887-4136-bf2d-886de6b4359f" providerId="AD" clId="Web-{344773D2-EF1C-769D-3CC0-544B142DCCD4}" dt="2025-11-21T13:15:24.157" v="6"/>
          <pc:sldLayoutMkLst>
            <pc:docMk/>
            <pc:sldMasterMk cId="2674460256" sldId="2147483747"/>
            <pc:sldLayoutMk cId="299053842" sldId="2147483743"/>
          </pc:sldLayoutMkLst>
        </pc:sldLayoutChg>
        <pc:sldLayoutChg chg="add">
          <pc:chgData name="Tanisha Thomas (2515604)" userId="S::2515604@student.uwtsd.ac.uk::54659f3b-6887-4136-bf2d-886de6b4359f" providerId="AD" clId="Web-{344773D2-EF1C-769D-3CC0-544B142DCCD4}" dt="2025-11-21T13:15:24.157" v="6"/>
          <pc:sldLayoutMkLst>
            <pc:docMk/>
            <pc:sldMasterMk cId="2674460256" sldId="2147483747"/>
            <pc:sldLayoutMk cId="1246334990" sldId="2147483744"/>
          </pc:sldLayoutMkLst>
        </pc:sldLayoutChg>
        <pc:sldLayoutChg chg="add">
          <pc:chgData name="Tanisha Thomas (2515604)" userId="S::2515604@student.uwtsd.ac.uk::54659f3b-6887-4136-bf2d-886de6b4359f" providerId="AD" clId="Web-{344773D2-EF1C-769D-3CC0-544B142DCCD4}" dt="2025-11-21T13:15:24.157" v="6"/>
          <pc:sldLayoutMkLst>
            <pc:docMk/>
            <pc:sldMasterMk cId="2674460256" sldId="2147483747"/>
            <pc:sldLayoutMk cId="955610370" sldId="2147483745"/>
          </pc:sldLayoutMkLst>
        </pc:sldLayoutChg>
        <pc:sldLayoutChg chg="add">
          <pc:chgData name="Tanisha Thomas (2515604)" userId="S::2515604@student.uwtsd.ac.uk::54659f3b-6887-4136-bf2d-886de6b4359f" providerId="AD" clId="Web-{344773D2-EF1C-769D-3CC0-544B142DCCD4}" dt="2025-11-21T13:15:24.157" v="6"/>
          <pc:sldLayoutMkLst>
            <pc:docMk/>
            <pc:sldMasterMk cId="2674460256" sldId="2147483747"/>
            <pc:sldLayoutMk cId="859770491" sldId="2147483746"/>
          </pc:sldLayoutMkLst>
        </pc:sldLayoutChg>
      </pc:sldMasterChg>
      <pc:sldMasterChg chg="add del addSldLayout delSldLayout">
        <pc:chgData name="Tanisha Thomas (2515604)" userId="S::2515604@student.uwtsd.ac.uk::54659f3b-6887-4136-bf2d-886de6b4359f" providerId="AD" clId="Web-{344773D2-EF1C-769D-3CC0-544B142DCCD4}" dt="2025-11-21T13:08:32.370" v="1"/>
        <pc:sldMasterMkLst>
          <pc:docMk/>
          <pc:sldMasterMk cId="2530492423" sldId="2147483760"/>
        </pc:sldMasterMkLst>
        <pc:sldLayoutChg chg="add del">
          <pc:chgData name="Tanisha Thomas (2515604)" userId="S::2515604@student.uwtsd.ac.uk::54659f3b-6887-4136-bf2d-886de6b4359f" providerId="AD" clId="Web-{344773D2-EF1C-769D-3CC0-544B142DCCD4}" dt="2025-11-21T13:08:32.370" v="1"/>
          <pc:sldLayoutMkLst>
            <pc:docMk/>
            <pc:sldMasterMk cId="2530492423" sldId="2147483760"/>
            <pc:sldLayoutMk cId="3537369843" sldId="2147483749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08:32.370" v="1"/>
          <pc:sldLayoutMkLst>
            <pc:docMk/>
            <pc:sldMasterMk cId="2530492423" sldId="2147483760"/>
            <pc:sldLayoutMk cId="3640442061" sldId="2147483750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08:32.370" v="1"/>
          <pc:sldLayoutMkLst>
            <pc:docMk/>
            <pc:sldMasterMk cId="2530492423" sldId="2147483760"/>
            <pc:sldLayoutMk cId="2893078852" sldId="2147483751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08:32.370" v="1"/>
          <pc:sldLayoutMkLst>
            <pc:docMk/>
            <pc:sldMasterMk cId="2530492423" sldId="2147483760"/>
            <pc:sldLayoutMk cId="3681911183" sldId="2147483752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08:32.370" v="1"/>
          <pc:sldLayoutMkLst>
            <pc:docMk/>
            <pc:sldMasterMk cId="2530492423" sldId="2147483760"/>
            <pc:sldLayoutMk cId="2988331982" sldId="2147483753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08:32.370" v="1"/>
          <pc:sldLayoutMkLst>
            <pc:docMk/>
            <pc:sldMasterMk cId="2530492423" sldId="2147483760"/>
            <pc:sldLayoutMk cId="3393900724" sldId="2147483754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08:32.370" v="1"/>
          <pc:sldLayoutMkLst>
            <pc:docMk/>
            <pc:sldMasterMk cId="2530492423" sldId="2147483760"/>
            <pc:sldLayoutMk cId="1282691762" sldId="2147483755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08:32.370" v="1"/>
          <pc:sldLayoutMkLst>
            <pc:docMk/>
            <pc:sldMasterMk cId="2530492423" sldId="2147483760"/>
            <pc:sldLayoutMk cId="3754607176" sldId="2147483756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08:32.370" v="1"/>
          <pc:sldLayoutMkLst>
            <pc:docMk/>
            <pc:sldMasterMk cId="2530492423" sldId="2147483760"/>
            <pc:sldLayoutMk cId="35192718" sldId="2147483757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08:32.370" v="1"/>
          <pc:sldLayoutMkLst>
            <pc:docMk/>
            <pc:sldMasterMk cId="2530492423" sldId="2147483760"/>
            <pc:sldLayoutMk cId="2550925462" sldId="2147483758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08:32.370" v="1"/>
          <pc:sldLayoutMkLst>
            <pc:docMk/>
            <pc:sldMasterMk cId="2530492423" sldId="2147483760"/>
            <pc:sldLayoutMk cId="1244620223" sldId="2147483759"/>
          </pc:sldLayoutMkLst>
        </pc:sldLayoutChg>
      </pc:sldMasterChg>
      <pc:sldMasterChg chg="add del addSldLayout delSldLayout">
        <pc:chgData name="Tanisha Thomas (2515604)" userId="S::2515604@student.uwtsd.ac.uk::54659f3b-6887-4136-bf2d-886de6b4359f" providerId="AD" clId="Web-{344773D2-EF1C-769D-3CC0-544B142DCCD4}" dt="2025-11-21T13:15:24.095" v="5"/>
        <pc:sldMasterMkLst>
          <pc:docMk/>
          <pc:sldMasterMk cId="3574857246" sldId="2147483773"/>
        </pc:sldMasterMkLst>
        <pc:sldLayoutChg chg="add del">
          <pc:chgData name="Tanisha Thomas (2515604)" userId="S::2515604@student.uwtsd.ac.uk::54659f3b-6887-4136-bf2d-886de6b4359f" providerId="AD" clId="Web-{344773D2-EF1C-769D-3CC0-544B142DCCD4}" dt="2025-11-21T13:15:24.095" v="5"/>
          <pc:sldLayoutMkLst>
            <pc:docMk/>
            <pc:sldMasterMk cId="3574857246" sldId="2147483773"/>
            <pc:sldLayoutMk cId="2231816268" sldId="2147483762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15:24.095" v="5"/>
          <pc:sldLayoutMkLst>
            <pc:docMk/>
            <pc:sldMasterMk cId="3574857246" sldId="2147483773"/>
            <pc:sldLayoutMk cId="1640584896" sldId="2147483763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15:24.095" v="5"/>
          <pc:sldLayoutMkLst>
            <pc:docMk/>
            <pc:sldMasterMk cId="3574857246" sldId="2147483773"/>
            <pc:sldLayoutMk cId="1920696314" sldId="2147483764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15:24.095" v="5"/>
          <pc:sldLayoutMkLst>
            <pc:docMk/>
            <pc:sldMasterMk cId="3574857246" sldId="2147483773"/>
            <pc:sldLayoutMk cId="83788887" sldId="2147483765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15:24.095" v="5"/>
          <pc:sldLayoutMkLst>
            <pc:docMk/>
            <pc:sldMasterMk cId="3574857246" sldId="2147483773"/>
            <pc:sldLayoutMk cId="1564275518" sldId="2147483766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15:24.095" v="5"/>
          <pc:sldLayoutMkLst>
            <pc:docMk/>
            <pc:sldMasterMk cId="3574857246" sldId="2147483773"/>
            <pc:sldLayoutMk cId="2861239946" sldId="2147483767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15:24.095" v="5"/>
          <pc:sldLayoutMkLst>
            <pc:docMk/>
            <pc:sldMasterMk cId="3574857246" sldId="2147483773"/>
            <pc:sldLayoutMk cId="2229356239" sldId="2147483768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15:24.095" v="5"/>
          <pc:sldLayoutMkLst>
            <pc:docMk/>
            <pc:sldMasterMk cId="3574857246" sldId="2147483773"/>
            <pc:sldLayoutMk cId="3282946786" sldId="2147483769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15:24.095" v="5"/>
          <pc:sldLayoutMkLst>
            <pc:docMk/>
            <pc:sldMasterMk cId="3574857246" sldId="2147483773"/>
            <pc:sldLayoutMk cId="2980854007" sldId="2147483770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15:24.095" v="5"/>
          <pc:sldLayoutMkLst>
            <pc:docMk/>
            <pc:sldMasterMk cId="3574857246" sldId="2147483773"/>
            <pc:sldLayoutMk cId="3404347693" sldId="2147483771"/>
          </pc:sldLayoutMkLst>
        </pc:sldLayoutChg>
        <pc:sldLayoutChg chg="add del">
          <pc:chgData name="Tanisha Thomas (2515604)" userId="S::2515604@student.uwtsd.ac.uk::54659f3b-6887-4136-bf2d-886de6b4359f" providerId="AD" clId="Web-{344773D2-EF1C-769D-3CC0-544B142DCCD4}" dt="2025-11-21T13:15:24.095" v="5"/>
          <pc:sldLayoutMkLst>
            <pc:docMk/>
            <pc:sldMasterMk cId="3574857246" sldId="2147483773"/>
            <pc:sldLayoutMk cId="4209109582" sldId="2147483772"/>
          </pc:sldLayoutMkLst>
        </pc:sldLayoutChg>
      </pc:sldMasterChg>
    </pc:docChg>
  </pc:docChgLst>
  <pc:docChgLst>
    <pc:chgData name="Tanisha Thomas (2515604)" userId="S::2515604@student.uwtsd.ac.uk::54659f3b-6887-4136-bf2d-886de6b4359f" providerId="AD" clId="Web-{761539FB-7722-2B9D-2F24-505D2702B760}"/>
    <pc:docChg chg="modSld">
      <pc:chgData name="Tanisha Thomas (2515604)" userId="S::2515604@student.uwtsd.ac.uk::54659f3b-6887-4136-bf2d-886de6b4359f" providerId="AD" clId="Web-{761539FB-7722-2B9D-2F24-505D2702B760}" dt="2025-11-21T15:30:54.376" v="33" actId="20577"/>
      <pc:docMkLst>
        <pc:docMk/>
      </pc:docMkLst>
      <pc:sldChg chg="modSp">
        <pc:chgData name="Tanisha Thomas (2515604)" userId="S::2515604@student.uwtsd.ac.uk::54659f3b-6887-4136-bf2d-886de6b4359f" providerId="AD" clId="Web-{761539FB-7722-2B9D-2F24-505D2702B760}" dt="2025-11-21T15:27:44.839" v="17" actId="20577"/>
        <pc:sldMkLst>
          <pc:docMk/>
          <pc:sldMk cId="109857222" sldId="256"/>
        </pc:sldMkLst>
        <pc:spChg chg="mod">
          <ac:chgData name="Tanisha Thomas (2515604)" userId="S::2515604@student.uwtsd.ac.uk::54659f3b-6887-4136-bf2d-886de6b4359f" providerId="AD" clId="Web-{761539FB-7722-2B9D-2F24-505D2702B760}" dt="2025-11-21T15:27:44.839" v="17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">
        <pc:chgData name="Tanisha Thomas (2515604)" userId="S::2515604@student.uwtsd.ac.uk::54659f3b-6887-4136-bf2d-886de6b4359f" providerId="AD" clId="Web-{761539FB-7722-2B9D-2F24-505D2702B760}" dt="2025-11-21T15:28:13.137" v="20" actId="20577"/>
        <pc:sldMkLst>
          <pc:docMk/>
          <pc:sldMk cId="1379782234" sldId="257"/>
        </pc:sldMkLst>
        <pc:spChg chg="mod">
          <ac:chgData name="Tanisha Thomas (2515604)" userId="S::2515604@student.uwtsd.ac.uk::54659f3b-6887-4136-bf2d-886de6b4359f" providerId="AD" clId="Web-{761539FB-7722-2B9D-2F24-505D2702B760}" dt="2025-11-21T15:28:13.137" v="20" actId="20577"/>
          <ac:spMkLst>
            <pc:docMk/>
            <pc:sldMk cId="1379782234" sldId="257"/>
            <ac:spMk id="3" creationId="{45686426-7C27-CC00-990B-E63F944C4DEA}"/>
          </ac:spMkLst>
        </pc:spChg>
      </pc:sldChg>
      <pc:sldChg chg="modSp">
        <pc:chgData name="Tanisha Thomas (2515604)" userId="S::2515604@student.uwtsd.ac.uk::54659f3b-6887-4136-bf2d-886de6b4359f" providerId="AD" clId="Web-{761539FB-7722-2B9D-2F24-505D2702B760}" dt="2025-11-21T15:29:47.593" v="26" actId="20577"/>
        <pc:sldMkLst>
          <pc:docMk/>
          <pc:sldMk cId="1757432279" sldId="258"/>
        </pc:sldMkLst>
        <pc:spChg chg="mod">
          <ac:chgData name="Tanisha Thomas (2515604)" userId="S::2515604@student.uwtsd.ac.uk::54659f3b-6887-4136-bf2d-886de6b4359f" providerId="AD" clId="Web-{761539FB-7722-2B9D-2F24-505D2702B760}" dt="2025-11-21T15:29:47.593" v="26" actId="20577"/>
          <ac:spMkLst>
            <pc:docMk/>
            <pc:sldMk cId="1757432279" sldId="258"/>
            <ac:spMk id="3" creationId="{C0A6CAE4-6AD4-EA13-2F71-69D1338B64AD}"/>
          </ac:spMkLst>
        </pc:spChg>
      </pc:sldChg>
      <pc:sldChg chg="modSp">
        <pc:chgData name="Tanisha Thomas (2515604)" userId="S::2515604@student.uwtsd.ac.uk::54659f3b-6887-4136-bf2d-886de6b4359f" providerId="AD" clId="Web-{761539FB-7722-2B9D-2F24-505D2702B760}" dt="2025-11-21T15:30:21.688" v="31" actId="20577"/>
        <pc:sldMkLst>
          <pc:docMk/>
          <pc:sldMk cId="1110488592" sldId="259"/>
        </pc:sldMkLst>
        <pc:spChg chg="mod">
          <ac:chgData name="Tanisha Thomas (2515604)" userId="S::2515604@student.uwtsd.ac.uk::54659f3b-6887-4136-bf2d-886de6b4359f" providerId="AD" clId="Web-{761539FB-7722-2B9D-2F24-505D2702B760}" dt="2025-11-21T15:30:21.688" v="31" actId="20577"/>
          <ac:spMkLst>
            <pc:docMk/>
            <pc:sldMk cId="1110488592" sldId="259"/>
            <ac:spMk id="3" creationId="{94AF21C9-7765-1BC7-34EB-442F34E02537}"/>
          </ac:spMkLst>
        </pc:spChg>
      </pc:sldChg>
      <pc:sldChg chg="modSp">
        <pc:chgData name="Tanisha Thomas (2515604)" userId="S::2515604@student.uwtsd.ac.uk::54659f3b-6887-4136-bf2d-886de6b4359f" providerId="AD" clId="Web-{761539FB-7722-2B9D-2F24-505D2702B760}" dt="2025-11-21T15:30:54.376" v="33" actId="20577"/>
        <pc:sldMkLst>
          <pc:docMk/>
          <pc:sldMk cId="3852046762" sldId="260"/>
        </pc:sldMkLst>
        <pc:spChg chg="mod">
          <ac:chgData name="Tanisha Thomas (2515604)" userId="S::2515604@student.uwtsd.ac.uk::54659f3b-6887-4136-bf2d-886de6b4359f" providerId="AD" clId="Web-{761539FB-7722-2B9D-2F24-505D2702B760}" dt="2025-11-21T15:30:54.376" v="33" actId="20577"/>
          <ac:spMkLst>
            <pc:docMk/>
            <pc:sldMk cId="3852046762" sldId="260"/>
            <ac:spMk id="3" creationId="{DAA6F3B4-D0BB-9ACE-55A9-A95C56B74C6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50666DC1-CD27-4874-9484-9D06C59FE4D0}"/>
              </a:ext>
            </a:extLst>
          </p:cNvPr>
          <p:cNvSpPr/>
          <p:nvPr/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77579F-F417-47C2-AC03-911CCED021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4552" y="447675"/>
            <a:ext cx="8397511" cy="2714625"/>
          </a:xfrm>
        </p:spPr>
        <p:txBody>
          <a:bodyPr anchor="b">
            <a:normAutofit/>
          </a:bodyPr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43E600-28DA-4780-9E00-2E12F74FF6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4552" y="3602037"/>
            <a:ext cx="8397511" cy="2460625"/>
          </a:xfrm>
        </p:spPr>
        <p:txBody>
          <a:bodyPr>
            <a:normAutofit/>
          </a:bodyPr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E6F1DC-ADFB-42C9-AB34-FCB38C8123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38219-6E45-4D12-B767-46F92D5844D4}" type="datetime1">
              <a:rPr lang="en-US" smtClean="0"/>
              <a:t>11/21/2025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799E6D-BBA8-4A15-94DA-DBE8A4FDE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803C82-8719-4FAC-94BF-2A91335FB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7585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9CF16-986E-4D90-AA40-CDB46E233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6F14DA-A783-43BC-8F15-95408B89DE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8C48B6-C394-452A-94D9-D4802755D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296A2-D8F0-4E17-BFD0-A6C902250D59}" type="datetime1">
              <a:rPr lang="en-US" smtClean="0"/>
              <a:t>11/21/2025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858A8A-3DD0-41C8-9F48-F4309FA195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706C92-7C02-4D34-B3E5-D549A7A36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053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66F9FA-E6B8-4CFC-B3F1-0C075546EE33}"/>
              </a:ext>
            </a:extLst>
          </p:cNvPr>
          <p:cNvSpPr/>
          <p:nvPr/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F16F270-B2AA-4935-885F-5924B1F63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457200"/>
            <a:ext cx="10862898" cy="272415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22658E-3D87-4D5A-A602-847153CC48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4552" y="3695701"/>
            <a:ext cx="10862898" cy="239395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AB1D84-A229-45B1-BD42-0DC0CE9F8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08C9C-1ACB-4C84-A002-C7E0E45B937A}" type="datetime1">
              <a:rPr lang="en-US" smtClean="0"/>
              <a:t>11/21/2025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64EEF4-D461-49D7-8F24-8BFE2444B6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44055A-7488-4646-9E88-692036EA22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334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F1F74-ED26-4F8B-BF51-3533D8404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365760"/>
            <a:ext cx="11264536" cy="168751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01D2D7-7F18-43E0-9B2E-3FCD83CC83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84552" y="2552699"/>
            <a:ext cx="5323703" cy="36242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CBBB66-EB7D-4F8C-9C78-1D1C888464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70162" y="2552699"/>
            <a:ext cx="5323703" cy="36242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A684E6-393D-4587-AA45-E6734FB47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AF2A5-B297-4977-9E5B-4D3050E23689}" type="datetime1">
              <a:rPr lang="en-US" smtClean="0"/>
              <a:t>11/21/2025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1D8EE0-0333-4ABC-AE18-10DD5071C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452369-A8F0-4709-8372-B420A67DB7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610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291592-4621-4D72-BC2D-F2C439F81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365759"/>
            <a:ext cx="10870836" cy="16916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B823F5-0A90-4666-BE88-2BE0D0A616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4552" y="2436473"/>
            <a:ext cx="5332026" cy="82391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EC6A7C-6260-463D-B3FD-71A07ACD06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4552" y="3409051"/>
            <a:ext cx="5332026" cy="278061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F2AF8D-90ED-4512-9423-C91BF73A9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0162" y="2436473"/>
            <a:ext cx="5358285" cy="82391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D838EA-E20D-4CC3-83C2-AFE0DE9F73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70162" y="3409051"/>
            <a:ext cx="5358285" cy="278061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603F8A-08E1-4160-9B7E-E0CA4BF8E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27434-4794-409A-9547-04789BA47588}" type="datetime1">
              <a:rPr lang="en-US" smtClean="0"/>
              <a:t>11/21/2025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8291AB-3C5C-4BE1-9E50-02F489336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A596E64-CD6C-4CF7-8624-FA4AE9760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770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3562B3-06A0-4F2F-96EC-A062DAE2FE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FC0095-49F0-4A83-AE8C-9D13E15C2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58635-357A-4E3D-B824-A5CEFDB8449C}" type="datetime1">
              <a:rPr lang="en-US" smtClean="0"/>
              <a:t>11/21/2025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824898-D4EA-497A-8FC8-43E0D0213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4821F6-2C08-450C-A18C-702D73842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5695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3FFE119-5FCA-4D9C-9C07-1B81A0BF3B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6FF77-2719-4AD0-8740-0B90FF5D1EFB}" type="datetime1">
              <a:rPr lang="en-US" smtClean="0"/>
              <a:t>11/21/2025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A2C5995-6284-4D7F-AB1C-CA8FE63A7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1E4B0D-9C21-48D0-9438-C473706814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367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90AF76DA-8F95-47D9-9EB6-B1EC93437387}"/>
              </a:ext>
            </a:extLst>
          </p:cNvPr>
          <p:cNvGrpSpPr/>
          <p:nvPr/>
        </p:nvGrpSpPr>
        <p:grpSpPr>
          <a:xfrm>
            <a:off x="2" y="0"/>
            <a:ext cx="6095998" cy="6858002"/>
            <a:chOff x="1" y="4563942"/>
            <a:chExt cx="12192005" cy="2294060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1355B14-077B-4BA1-962D-6E97D93FFCCC}"/>
                </a:ext>
              </a:extLst>
            </p:cNvPr>
            <p:cNvSpPr/>
            <p:nvPr/>
          </p:nvSpPr>
          <p:spPr>
            <a:xfrm>
              <a:off x="10" y="4563942"/>
              <a:ext cx="12191996" cy="22940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7230B99F-AC6F-4973-A35E-16C87C38711D}"/>
                </a:ext>
              </a:extLst>
            </p:cNvPr>
            <p:cNvSpPr/>
            <p:nvPr/>
          </p:nvSpPr>
          <p:spPr>
            <a:xfrm>
              <a:off x="1" y="4563942"/>
              <a:ext cx="12192000" cy="2294060"/>
            </a:xfrm>
            <a:prstGeom prst="rect">
              <a:avLst/>
            </a:prstGeom>
            <a:solidFill>
              <a:srgbClr val="FFFFF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58E41614-9483-47F8-A429-FB0D1C5AA89A}"/>
              </a:ext>
            </a:extLst>
          </p:cNvPr>
          <p:cNvSpPr/>
          <p:nvPr/>
        </p:nvSpPr>
        <p:spPr>
          <a:xfrm>
            <a:off x="0" y="0"/>
            <a:ext cx="6095999" cy="22911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B5E91C-3C4F-40A2-BCC6-918D3BEDD2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457200"/>
            <a:ext cx="5287234" cy="160020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30F113-1C61-4F74-BD5B-727668BBEA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0162" y="457201"/>
            <a:ext cx="5085226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0EB228-A180-4DF6-9D5B-2CF86B6B9B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4552" y="2514600"/>
            <a:ext cx="5287234" cy="3354388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913719-D65D-4BAE-97B7-FAE8F3998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41C83-1089-48B9-8B65-293D4C236D35}" type="datetime1">
              <a:rPr lang="en-US" smtClean="0"/>
              <a:t>11/21/2025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47F5BB-DC3C-45D1-A0D2-05168FECA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344BA3-19DB-4072-9A2C-08C92361A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6711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B0A6909D-DC0B-4221-8140-21E981D896AF}"/>
              </a:ext>
            </a:extLst>
          </p:cNvPr>
          <p:cNvGrpSpPr/>
          <p:nvPr/>
        </p:nvGrpSpPr>
        <p:grpSpPr>
          <a:xfrm>
            <a:off x="2" y="0"/>
            <a:ext cx="6095998" cy="6858002"/>
            <a:chOff x="1" y="4563942"/>
            <a:chExt cx="12192005" cy="229406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3D581C2-F39E-4958-A3F3-BB65AB1C5E66}"/>
                </a:ext>
              </a:extLst>
            </p:cNvPr>
            <p:cNvSpPr/>
            <p:nvPr/>
          </p:nvSpPr>
          <p:spPr>
            <a:xfrm>
              <a:off x="10" y="4563942"/>
              <a:ext cx="12191996" cy="229406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7FD77040-27EF-4D2C-8D34-32337B0C8544}"/>
                </a:ext>
              </a:extLst>
            </p:cNvPr>
            <p:cNvSpPr/>
            <p:nvPr/>
          </p:nvSpPr>
          <p:spPr>
            <a:xfrm>
              <a:off x="1" y="4563942"/>
              <a:ext cx="12192000" cy="2294060"/>
            </a:xfrm>
            <a:prstGeom prst="rect">
              <a:avLst/>
            </a:prstGeom>
            <a:solidFill>
              <a:srgbClr val="FFFFF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E1A26D20-69F8-4BBC-98C0-BEB470AB8284}"/>
              </a:ext>
            </a:extLst>
          </p:cNvPr>
          <p:cNvSpPr/>
          <p:nvPr/>
        </p:nvSpPr>
        <p:spPr>
          <a:xfrm>
            <a:off x="0" y="0"/>
            <a:ext cx="6095999" cy="22911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547B6BC-4B2A-4001-9634-47473F8270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457200"/>
            <a:ext cx="5211519" cy="160020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497D074-2CCB-4AB8-A7A0-7847D3C1EF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70162" y="457201"/>
            <a:ext cx="5085226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FB94BD-D906-4213-9F31-1BE17A86F9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4552" y="2514600"/>
            <a:ext cx="5211519" cy="3354388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1B8431-70CB-4E9F-8A49-CDFF18554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2FE45-CC1E-47DB-8B82-6CF0636FBDB8}" type="datetime1">
              <a:rPr lang="en-US" smtClean="0"/>
              <a:t>11/21/2025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D2F293-170E-410E-88BF-187A63C5E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ED93A2-588D-43B5-B6FA-0B7892E6E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4380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C68A33-CB96-4CB1-9941-753BD0824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3EB269-70DF-4510-A313-336226558E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1EA3CC-B2DC-4E87-826C-B885A7E62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430B8-6059-41E5-A5DC-C07A76F5859A}" type="datetime1">
              <a:rPr lang="en-US" smtClean="0"/>
              <a:t>11/21/2025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F37F52-A7C4-4E21-A12A-02546D4775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66031F-5A79-48A7-8EDC-DDD9A9E4B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096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9188483-96C4-4E9C-AA6A-E70005461AEE}"/>
              </a:ext>
            </a:extLst>
          </p:cNvPr>
          <p:cNvSpPr/>
          <p:nvPr/>
        </p:nvSpPr>
        <p:spPr>
          <a:xfrm>
            <a:off x="9144000" y="0"/>
            <a:ext cx="3048000" cy="685466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4FCD54-7F0B-446E-9998-93E7BD7CE7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534222" y="365125"/>
            <a:ext cx="2238678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766238-BBF1-4672-BC09-746C6967E5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84552" y="365125"/>
            <a:ext cx="8374062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8F32A5-B67B-45C1-B454-12E9FBE0C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D0CB7-D16E-4358-B7F4-EA4A24554592}" type="datetime1">
              <a:rPr lang="en-US" smtClean="0"/>
              <a:t>11/21/2025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E91896-9441-4636-89D5-84E5932A1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28110" y="6356350"/>
            <a:ext cx="4114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937DFE-7F48-4EB0-83BC-A93F342D26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alpha val="80000"/>
                  </a:schemeClr>
                </a:solidFill>
              </a:defRPr>
            </a:lvl1pPr>
          </a:lstStyle>
          <a:p>
            <a:fld id="{1F646F3F-274D-499B-ABBE-824EB4ABDC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467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A26A151-13BF-4305-A6DC-9DC7C9877195}"/>
              </a:ext>
            </a:extLst>
          </p:cNvPr>
          <p:cNvSpPr/>
          <p:nvPr/>
        </p:nvSpPr>
        <p:spPr>
          <a:xfrm>
            <a:off x="0" y="0"/>
            <a:ext cx="12192000" cy="22911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EE6AE3-3BCC-4B3B-AC4E-60F9101444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365125"/>
            <a:ext cx="10869248" cy="16875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CB514A-E7EA-41A8-ADBA-85CA1DF6D3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4552" y="2576513"/>
            <a:ext cx="10869248" cy="36004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9CB0BD-D6E3-4B3D-BCBB-6FECA5D632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46221" y="635720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C8E16-3C03-4238-9C6F-B34F3D10F77E}" type="datetime1">
              <a:rPr lang="en-US" smtClean="0"/>
              <a:t>11/21/2025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147F7-B466-4892-BE27-876F947515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270162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4B4FE0-65CC-4435-A6AF-150E52F35B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4983" y="6356350"/>
            <a:ext cx="128079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646F3F-274D-499B-ABBE-824EB4ABDC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4460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0" r:id="rId6"/>
    <p:sldLayoutId id="2147483736" r:id="rId7"/>
    <p:sldLayoutId id="2147483737" r:id="rId8"/>
    <p:sldLayoutId id="2147483738" r:id="rId9"/>
    <p:sldLayoutId id="2147483739" r:id="rId10"/>
    <p:sldLayoutId id="2147483741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5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>
            <a:extLst>
              <a:ext uri="{FF2B5EF4-FFF2-40B4-BE49-F238E27FC236}">
                <a16:creationId xmlns:a16="http://schemas.microsoft.com/office/drawing/2014/main" id="{EA26A151-13BF-4305-A6DC-9DC7C98771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2911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6AEA5AB4-2C5A-4C31-87B5-8AEE1ABC82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29884" y="6324431"/>
            <a:ext cx="62116" cy="4289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61" name="Rectangle 60">
            <a:extLst>
              <a:ext uri="{FF2B5EF4-FFF2-40B4-BE49-F238E27FC236}">
                <a16:creationId xmlns:a16="http://schemas.microsoft.com/office/drawing/2014/main" id="{F06B261F-632C-43DC-8DC7-7723B36827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4E524C7F-EE50-42C5-9434-7C78CE0444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5998" cy="686133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4552" y="-239993"/>
            <a:ext cx="5022630" cy="243003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Introduction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4552" y="2281722"/>
            <a:ext cx="5022630" cy="3895241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10000"/>
              </a:lnSpc>
            </a:pPr>
            <a:endParaRPr lang="en-US" sz="1800" dirty="0">
              <a:solidFill>
                <a:schemeClr val="bg1"/>
              </a:solidFill>
            </a:endParaRPr>
          </a:p>
          <a:p>
            <a:pPr>
              <a:lnSpc>
                <a:spcPct val="110000"/>
              </a:lnSpc>
            </a:pPr>
            <a:r>
              <a:rPr lang="en-US" sz="1800" dirty="0">
                <a:solidFill>
                  <a:schemeClr val="bg1"/>
                </a:solidFill>
              </a:rPr>
              <a:t>I focused on the challenges and opportunities students face in the digital era.</a:t>
            </a:r>
          </a:p>
          <a:p>
            <a:pPr>
              <a:lnSpc>
                <a:spcPct val="110000"/>
              </a:lnSpc>
            </a:pPr>
            <a:endParaRPr lang="en-US" sz="1800" dirty="0">
              <a:solidFill>
                <a:schemeClr val="bg1"/>
              </a:solidFill>
            </a:endParaRPr>
          </a:p>
          <a:p>
            <a:pPr>
              <a:lnSpc>
                <a:spcPct val="110000"/>
              </a:lnSpc>
            </a:pPr>
            <a:r>
              <a:rPr lang="en-US" sz="1800" dirty="0">
                <a:solidFill>
                  <a:schemeClr val="bg1"/>
                </a:solidFill>
              </a:rPr>
              <a:t>My main conclusion is that while digital learning provides benefits like flexible access and interactive tools, unequal access to devices and broadband creates barriers. I found that improving digital skills, engaging with LMS, and using community resources is essential for success.</a:t>
            </a:r>
          </a:p>
          <a:p>
            <a:pPr marL="342900">
              <a:lnSpc>
                <a:spcPct val="110000"/>
              </a:lnSpc>
            </a:pPr>
            <a:endParaRPr lang="en-US" sz="1500">
              <a:solidFill>
                <a:schemeClr val="bg1"/>
              </a:solidFill>
            </a:endParaRPr>
          </a:p>
        </p:txBody>
      </p:sp>
      <p:pic>
        <p:nvPicPr>
          <p:cNvPr id="6" name="Picture 5" descr="Mixed race female writer in her 30s ...">
            <a:extLst>
              <a:ext uri="{FF2B5EF4-FFF2-40B4-BE49-F238E27FC236}">
                <a16:creationId xmlns:a16="http://schemas.microsoft.com/office/drawing/2014/main" id="{E55E87B6-B334-622B-10DD-DFD78B857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0550" y="812415"/>
            <a:ext cx="5126898" cy="5126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F06B261F-632C-43DC-8DC7-7723B36827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E524C7F-EE50-42C5-9434-7C78CE0444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83644" cy="686133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8A2537-BDEC-3530-DB77-B857DB7F0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334" y="862081"/>
            <a:ext cx="5022630" cy="961248"/>
          </a:xfrm>
        </p:spPr>
        <p:txBody>
          <a:bodyPr>
            <a:normAutofit/>
          </a:bodyPr>
          <a:lstStyle/>
          <a:p>
            <a:r>
              <a:rPr lang="en-GB"/>
              <a:t>Research.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686426-7C27-CC00-990B-E63F944C4D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6205" y="2049971"/>
            <a:ext cx="5022630" cy="424847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85750" indent="-285750">
              <a:lnSpc>
                <a:spcPct val="110000"/>
              </a:lnSpc>
              <a:buFont typeface="Arial"/>
              <a:buChar char="•"/>
            </a:pPr>
            <a:r>
              <a:rPr lang="en-GB" sz="1800" dirty="0">
                <a:solidFill>
                  <a:schemeClr val="bg1"/>
                </a:solidFill>
                <a:ea typeface="+mn-lt"/>
                <a:cs typeface="+mn-lt"/>
              </a:rPr>
              <a:t>I used academic journals, the module reading list and trusted online research databases as my source. </a:t>
            </a:r>
            <a:endParaRPr lang="en-US" sz="1800" dirty="0">
              <a:solidFill>
                <a:schemeClr val="bg1"/>
              </a:solidFill>
            </a:endParaRPr>
          </a:p>
          <a:p>
            <a:pPr marL="285750" indent="-285750">
              <a:lnSpc>
                <a:spcPct val="110000"/>
              </a:lnSpc>
              <a:buFont typeface="Arial"/>
              <a:buChar char="•"/>
            </a:pPr>
            <a:r>
              <a:rPr lang="en-GB" sz="1800" dirty="0">
                <a:solidFill>
                  <a:schemeClr val="bg1"/>
                </a:solidFill>
                <a:ea typeface="+mn-lt"/>
                <a:cs typeface="+mn-lt"/>
              </a:rPr>
              <a:t> It was easy to find articles on digital learning tools, but It was hard to find recent statistics on digital exclusion and infrastructure gaps to support my report.</a:t>
            </a:r>
            <a:endParaRPr lang="en-GB" sz="1800">
              <a:solidFill>
                <a:schemeClr val="bg1"/>
              </a:solidFill>
            </a:endParaRPr>
          </a:p>
          <a:p>
            <a:pPr marL="285750" indent="-285750">
              <a:lnSpc>
                <a:spcPct val="110000"/>
              </a:lnSpc>
              <a:buFont typeface="Arial"/>
              <a:buChar char="•"/>
            </a:pPr>
            <a:r>
              <a:rPr lang="en-GB" sz="1800" dirty="0">
                <a:solidFill>
                  <a:schemeClr val="bg1"/>
                </a:solidFill>
                <a:ea typeface="+mn-lt"/>
                <a:cs typeface="+mn-lt"/>
              </a:rPr>
              <a:t>My research showed that digital access affects almost every area of life, not just learning but also banking, work, shopping, and communication. It reinforced the importance of digital inclusion.</a:t>
            </a:r>
            <a:endParaRPr lang="en-GB" sz="1800">
              <a:solidFill>
                <a:schemeClr val="bg1"/>
              </a:solidFill>
            </a:endParaRPr>
          </a:p>
          <a:p>
            <a:pPr>
              <a:lnSpc>
                <a:spcPct val="110000"/>
              </a:lnSpc>
            </a:pPr>
            <a:endParaRPr lang="en-GB" sz="1400">
              <a:solidFill>
                <a:schemeClr val="bg1"/>
              </a:solidFill>
            </a:endParaRPr>
          </a:p>
        </p:txBody>
      </p:sp>
      <p:pic>
        <p:nvPicPr>
          <p:cNvPr id="4" name="Picture 3" descr="journal-articles-papers">
            <a:extLst>
              <a:ext uri="{FF2B5EF4-FFF2-40B4-BE49-F238E27FC236}">
                <a16:creationId xmlns:a16="http://schemas.microsoft.com/office/drawing/2014/main" id="{C8716A1E-7B21-4691-AA6D-FC14C1FE0FC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477" r="15069" b="-1"/>
          <a:stretch>
            <a:fillRect/>
          </a:stretch>
        </p:blipFill>
        <p:spPr>
          <a:xfrm>
            <a:off x="6083644" y="10"/>
            <a:ext cx="6108356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7822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F06B261F-632C-43DC-8DC7-7723B36827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E524C7F-EE50-42C5-9434-7C78CE0444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5998" cy="686133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F30BFB-4061-6825-DCEE-13ED33534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365125"/>
            <a:ext cx="5022630" cy="2430030"/>
          </a:xfrm>
        </p:spPr>
        <p:txBody>
          <a:bodyPr>
            <a:normAutofit/>
          </a:bodyPr>
          <a:lstStyle/>
          <a:p>
            <a:r>
              <a:rPr lang="en-GB" dirty="0"/>
              <a:t>Planning &amp; Writing.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A6CAE4-6AD4-EA13-2F71-69D1338B64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552" y="3054927"/>
            <a:ext cx="5022630" cy="3122036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10000"/>
              </a:lnSpc>
              <a:buFont typeface="Arial"/>
              <a:buChar char="•"/>
            </a:pPr>
            <a:r>
              <a:rPr lang="en-GB" sz="1500" dirty="0">
                <a:solidFill>
                  <a:schemeClr val="bg1"/>
                </a:solidFill>
                <a:ea typeface="+mn-lt"/>
                <a:cs typeface="+mn-lt"/>
              </a:rPr>
              <a:t>I planned my report by creating a timeline and outlining sections: introduction, challenges, opportunities, adaptation and conclusion.</a:t>
            </a:r>
            <a:endParaRPr lang="en-US" sz="1500" dirty="0">
              <a:solidFill>
                <a:schemeClr val="bg1"/>
              </a:solidFill>
            </a:endParaRPr>
          </a:p>
          <a:p>
            <a:pPr>
              <a:lnSpc>
                <a:spcPct val="110000"/>
              </a:lnSpc>
              <a:buFont typeface="Arial"/>
              <a:buChar char="•"/>
            </a:pPr>
            <a:r>
              <a:rPr lang="en-GB" sz="1500" dirty="0">
                <a:solidFill>
                  <a:schemeClr val="bg1"/>
                </a:solidFill>
                <a:ea typeface="+mn-lt"/>
                <a:cs typeface="+mn-lt"/>
              </a:rPr>
              <a:t>Strategies that helped me included structuring paragraphs by topic, using Harvard referencing and including my personal experience to support my points.</a:t>
            </a:r>
          </a:p>
          <a:p>
            <a:pPr>
              <a:lnSpc>
                <a:spcPct val="110000"/>
              </a:lnSpc>
              <a:buFont typeface="Arial"/>
              <a:buChar char="•"/>
            </a:pPr>
            <a:r>
              <a:rPr lang="en-GB" sz="1500" dirty="0">
                <a:solidFill>
                  <a:schemeClr val="bg1"/>
                </a:solidFill>
                <a:ea typeface="+mn-lt"/>
                <a:cs typeface="+mn-lt"/>
              </a:rPr>
              <a:t>The most difficult part of writing was adding my personal experience with research evidence, doing this made my report more relatable and strengthened my arguments.</a:t>
            </a:r>
          </a:p>
          <a:p>
            <a:pPr marL="285750" indent="-285750">
              <a:lnSpc>
                <a:spcPct val="110000"/>
              </a:lnSpc>
              <a:buFont typeface="Arial"/>
              <a:buChar char="•"/>
            </a:pPr>
            <a:endParaRPr lang="en-GB" sz="1500">
              <a:solidFill>
                <a:schemeClr val="bg1"/>
              </a:solidFill>
            </a:endParaRPr>
          </a:p>
          <a:p>
            <a:pPr>
              <a:lnSpc>
                <a:spcPct val="110000"/>
              </a:lnSpc>
            </a:pPr>
            <a:endParaRPr lang="en-GB" sz="1500">
              <a:solidFill>
                <a:schemeClr val="bg1"/>
              </a:solidFill>
            </a:endParaRPr>
          </a:p>
        </p:txBody>
      </p:sp>
      <p:pic>
        <p:nvPicPr>
          <p:cNvPr id="5" name="Picture 4" descr="Light Bulb PNG Transparent Clipart ...">
            <a:extLst>
              <a:ext uri="{FF2B5EF4-FFF2-40B4-BE49-F238E27FC236}">
                <a16:creationId xmlns:a16="http://schemas.microsoft.com/office/drawing/2014/main" id="{99F13545-71F5-34C2-9E18-8AED2E8BAE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0550" y="812415"/>
            <a:ext cx="5126898" cy="5126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4322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F06B261F-632C-43DC-8DC7-7723B36827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E524C7F-EE50-42C5-9434-7C78CE0444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5998" cy="686133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0B99F1D-CB50-CBB9-1324-2DFA5FC9B2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365125"/>
            <a:ext cx="5022630" cy="2430030"/>
          </a:xfrm>
        </p:spPr>
        <p:txBody>
          <a:bodyPr>
            <a:normAutofit/>
          </a:bodyPr>
          <a:lstStyle/>
          <a:p>
            <a:r>
              <a:rPr lang="en-GB" dirty="0"/>
              <a:t>Challenges I faced.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AF21C9-7765-1BC7-34EB-442F34E025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552" y="3054927"/>
            <a:ext cx="5022630" cy="312203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1800" dirty="0">
                <a:solidFill>
                  <a:schemeClr val="bg1"/>
                </a:solidFill>
                <a:ea typeface="+mn-lt"/>
                <a:cs typeface="+mn-lt"/>
              </a:rPr>
              <a:t>The biggest challenge was making my report clear while covering both challenges and opportunities of digital learning.</a:t>
            </a:r>
            <a:endParaRPr lang="en-US" sz="1800" dirty="0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GB" sz="1800" dirty="0">
                <a:solidFill>
                  <a:schemeClr val="bg1"/>
                </a:solidFill>
                <a:ea typeface="+mn-lt"/>
                <a:cs typeface="+mn-lt"/>
              </a:rPr>
              <a:t>I overcame this by breaking the report into clear headings, linking research with example and focusing on the most important points instead of including everything.</a:t>
            </a:r>
            <a:endParaRPr lang="en-GB" sz="1800" dirty="0">
              <a:solidFill>
                <a:schemeClr val="bg1"/>
              </a:solidFill>
            </a:endParaRPr>
          </a:p>
          <a:p>
            <a:endParaRPr lang="en-GB" sz="1800">
              <a:solidFill>
                <a:schemeClr val="bg1"/>
              </a:solidFill>
            </a:endParaRPr>
          </a:p>
        </p:txBody>
      </p:sp>
      <p:pic>
        <p:nvPicPr>
          <p:cNvPr id="5" name="Picture 4" descr="Overcome Every Obstacle">
            <a:extLst>
              <a:ext uri="{FF2B5EF4-FFF2-40B4-BE49-F238E27FC236}">
                <a16:creationId xmlns:a16="http://schemas.microsoft.com/office/drawing/2014/main" id="{C4560CDF-63E5-C781-0E9B-8DF94FA78C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0550" y="812415"/>
            <a:ext cx="5126898" cy="5126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4885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06B261F-632C-43DC-8DC7-7723B36827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E524C7F-EE50-42C5-9434-7C78CE0444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5998" cy="686133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48E246-4F85-870F-244E-20E6A8B85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365125"/>
            <a:ext cx="5022630" cy="2430030"/>
          </a:xfrm>
        </p:spPr>
        <p:txBody>
          <a:bodyPr>
            <a:normAutofit/>
          </a:bodyPr>
          <a:lstStyle/>
          <a:p>
            <a:r>
              <a:rPr lang="en-GB" dirty="0"/>
              <a:t>My successes and reflection.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A6F3B4-D0BB-9ACE-55A9-A95C56B74C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552" y="3054927"/>
            <a:ext cx="5022630" cy="312203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1700" dirty="0">
                <a:solidFill>
                  <a:schemeClr val="bg1"/>
                </a:solidFill>
                <a:ea typeface="+mn-lt"/>
                <a:cs typeface="+mn-lt"/>
              </a:rPr>
              <a:t>I am most proud of how I clearly explained the challenges and opportunities of digital learning, while reflecting on my personal experience. I am also proud of finishing my report and submitting it before the deadline.</a:t>
            </a:r>
            <a:endParaRPr lang="en-GB" sz="1700" dirty="0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GB" sz="1700" dirty="0">
                <a:solidFill>
                  <a:schemeClr val="bg1"/>
                </a:solidFill>
                <a:ea typeface="+mn-lt"/>
                <a:cs typeface="+mn-lt"/>
              </a:rPr>
              <a:t>I have learned the importance of developing digital skills, structuring research-based writing effectively and showing both sides of an argument.</a:t>
            </a:r>
            <a:endParaRPr lang="en-GB" sz="1700" dirty="0">
              <a:solidFill>
                <a:schemeClr val="bg1"/>
              </a:solidFill>
            </a:endParaRPr>
          </a:p>
          <a:p>
            <a:endParaRPr lang="en-GB" sz="1700">
              <a:solidFill>
                <a:schemeClr val="bg1"/>
              </a:solidFill>
            </a:endParaRPr>
          </a:p>
        </p:txBody>
      </p:sp>
      <p:pic>
        <p:nvPicPr>
          <p:cNvPr id="5" name="Picture 4" descr="Success | Sphere Digital Recruitment">
            <a:extLst>
              <a:ext uri="{FF2B5EF4-FFF2-40B4-BE49-F238E27FC236}">
                <a16:creationId xmlns:a16="http://schemas.microsoft.com/office/drawing/2014/main" id="{E9E70A4C-C454-2315-3B0C-5C7ECBC54F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8038" y="1289189"/>
            <a:ext cx="5809835" cy="42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0467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06B261F-632C-43DC-8DC7-7723B36827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E524C7F-EE50-42C5-9434-7C78CE0444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5998" cy="686133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5EA24AC-573B-3315-971B-1E24E7FEA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52" y="365125"/>
            <a:ext cx="5022630" cy="2430030"/>
          </a:xfrm>
        </p:spPr>
        <p:txBody>
          <a:bodyPr>
            <a:normAutofit/>
          </a:bodyPr>
          <a:lstStyle/>
          <a:p>
            <a:r>
              <a:rPr lang="en-GB" dirty="0"/>
              <a:t>Looking forward.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9DA19B-0FDD-2673-DE4F-8E2EF3450C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552" y="3054927"/>
            <a:ext cx="5022630" cy="3122036"/>
          </a:xfrm>
        </p:spPr>
        <p:txBody>
          <a:bodyPr vert="horz" lIns="91440" tIns="45720" rIns="91440" bIns="45720" rtlCol="0">
            <a:norm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1800">
                <a:solidFill>
                  <a:schemeClr val="bg1"/>
                </a:solidFill>
                <a:ea typeface="+mn-lt"/>
                <a:cs typeface="+mn-lt"/>
              </a:rPr>
              <a:t>I plan to continue developing my digital skills to stay confident and independent in a digital learning environment.</a:t>
            </a:r>
            <a:endParaRPr lang="en-US" sz="1800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GB" sz="1800">
                <a:solidFill>
                  <a:schemeClr val="bg1"/>
                </a:solidFill>
                <a:ea typeface="+mn-lt"/>
                <a:cs typeface="+mn-lt"/>
              </a:rPr>
              <a:t>I want to explore more online learning tools and platforms to enhance my learning.</a:t>
            </a:r>
            <a:endParaRPr lang="en-GB" sz="1800">
              <a:solidFill>
                <a:schemeClr val="bg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GB" sz="1800">
                <a:solidFill>
                  <a:schemeClr val="bg1"/>
                </a:solidFill>
                <a:ea typeface="+mn-lt"/>
                <a:cs typeface="+mn-lt"/>
              </a:rPr>
              <a:t>I see adapting to new technology as a lifelong learning process that will help me in both education and future employment.</a:t>
            </a:r>
            <a:endParaRPr lang="en-GB" sz="1800">
              <a:solidFill>
                <a:schemeClr val="bg1"/>
              </a:solidFill>
            </a:endParaRPr>
          </a:p>
          <a:p>
            <a:endParaRPr lang="en-GB" sz="1800">
              <a:solidFill>
                <a:schemeClr val="bg1"/>
              </a:solidFill>
            </a:endParaRPr>
          </a:p>
        </p:txBody>
      </p:sp>
      <p:pic>
        <p:nvPicPr>
          <p:cNvPr id="4" name="Picture 3" descr="Deep pink fast forward icon - Free deep ...">
            <a:extLst>
              <a:ext uri="{FF2B5EF4-FFF2-40B4-BE49-F238E27FC236}">
                <a16:creationId xmlns:a16="http://schemas.microsoft.com/office/drawing/2014/main" id="{05C0B98A-649D-CA74-37E0-FB1ABCB372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0550" y="812415"/>
            <a:ext cx="5126898" cy="5126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856218"/>
      </p:ext>
    </p:extLst>
  </p:cSld>
  <p:clrMapOvr>
    <a:masterClrMapping/>
  </p:clrMapOvr>
</p:sld>
</file>

<file path=ppt/theme/theme1.xml><?xml version="1.0" encoding="utf-8"?>
<a:theme xmlns:a="http://schemas.openxmlformats.org/drawingml/2006/main" name="MatrixVTI">
  <a:themeElements>
    <a:clrScheme name="Custom 29">
      <a:dk1>
        <a:srgbClr val="000000"/>
      </a:dk1>
      <a:lt1>
        <a:sysClr val="window" lastClr="FFFFFF"/>
      </a:lt1>
      <a:dk2>
        <a:srgbClr val="465959"/>
      </a:dk2>
      <a:lt2>
        <a:srgbClr val="ECF0F0"/>
      </a:lt2>
      <a:accent1>
        <a:srgbClr val="1EBE9B"/>
      </a:accent1>
      <a:accent2>
        <a:srgbClr val="FD7C7C"/>
      </a:accent2>
      <a:accent3>
        <a:srgbClr val="7DA8B5"/>
      </a:accent3>
      <a:accent4>
        <a:srgbClr val="17967B"/>
      </a:accent4>
      <a:accent5>
        <a:srgbClr val="FB7365"/>
      </a:accent5>
      <a:accent6>
        <a:srgbClr val="D39B17"/>
      </a:accent6>
      <a:hlink>
        <a:srgbClr val="EF08F7"/>
      </a:hlink>
      <a:folHlink>
        <a:srgbClr val="8477FE"/>
      </a:folHlink>
    </a:clrScheme>
    <a:fontScheme name="Custom 4">
      <a:majorFont>
        <a:latin typeface="Bahnschrif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trixVTI" id="{A2576CCC-A559-4FD4-A542-772649F65A84}" vid="{5CBC41A9-80A0-44C6-90CD-6D863034352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MatrixVTI</vt:lpstr>
      <vt:lpstr>Introduction</vt:lpstr>
      <vt:lpstr>Research.</vt:lpstr>
      <vt:lpstr>Planning &amp; Writing.</vt:lpstr>
      <vt:lpstr>Challenges I faced.</vt:lpstr>
      <vt:lpstr>My successes and reflection.</vt:lpstr>
      <vt:lpstr>Looking forward.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162</cp:revision>
  <dcterms:created xsi:type="dcterms:W3CDTF">2025-11-21T13:07:19Z</dcterms:created>
  <dcterms:modified xsi:type="dcterms:W3CDTF">2025-11-21T15:31:03Z</dcterms:modified>
</cp:coreProperties>
</file>