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7"/>
  </p:notesMasterIdLst>
  <p:handoutMasterIdLst>
    <p:handoutMasterId r:id="rId18"/>
  </p:handoutMasterIdLst>
  <p:sldIdLst>
    <p:sldId id="389" r:id="rId5"/>
    <p:sldId id="281" r:id="rId6"/>
    <p:sldId id="392" r:id="rId7"/>
    <p:sldId id="393" r:id="rId8"/>
    <p:sldId id="394" r:id="rId9"/>
    <p:sldId id="395" r:id="rId10"/>
    <p:sldId id="396" r:id="rId11"/>
    <p:sldId id="397" r:id="rId12"/>
    <p:sldId id="400" r:id="rId13"/>
    <p:sldId id="401" r:id="rId14"/>
    <p:sldId id="398" r:id="rId15"/>
    <p:sldId id="39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68" d="100"/>
          <a:sy n="68" d="100"/>
        </p:scale>
        <p:origin x="101" y="53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8" Type="http://schemas.openxmlformats.org/officeDocument/2006/relationships/hyperlink" Target="https://www.orau.gov/cdcynergy/soc2web/Content/activeinformation/resources/Communication_Relevant_Theories.pdf" TargetMode="External"/><Relationship Id="rId3" Type="http://schemas.openxmlformats.org/officeDocument/2006/relationships/hyperlink" Target="https://prezi.com/v697bgsk-qms/communication-strategy-of-mcdonalds/" TargetMode="External"/><Relationship Id="rId7" Type="http://schemas.openxmlformats.org/officeDocument/2006/relationships/hyperlink" Target="https://image.slidesharecdn.com/effectivecommunication-150625092854-lva1-app6892/95/effective-communication-3-638.jpg?cb=1435225237" TargetMode="External"/><Relationship Id="rId2" Type="http://schemas.openxmlformats.org/officeDocument/2006/relationships/hyperlink" Target="https://www.thehrdirector.com/features/branding/mcdonalds_communication/" TargetMode="External"/><Relationship Id="rId1" Type="http://schemas.openxmlformats.org/officeDocument/2006/relationships/hyperlink" Target="http://businessstakeholderinformationcadburymcdonalds.weebly.com/mcdonaldsexternal.html" TargetMode="External"/><Relationship Id="rId6" Type="http://schemas.openxmlformats.org/officeDocument/2006/relationships/hyperlink" Target="https://i.pinimg.com/originals/c1/ac/b2/c1acb2029b7215395101d13036cd2d44.jpg" TargetMode="External"/><Relationship Id="rId5" Type="http://schemas.openxmlformats.org/officeDocument/2006/relationships/hyperlink" Target="https://www.managementstudyguide.com/theories-of-organizational-communication.htm" TargetMode="External"/><Relationship Id="rId4" Type="http://schemas.openxmlformats.org/officeDocument/2006/relationships/hyperlink" Target="https://www.wjmassoc.com/insight/5-channels-communication"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8" Type="http://schemas.openxmlformats.org/officeDocument/2006/relationships/hyperlink" Target="https://www.orau.gov/cdcynergy/soc2web/Content/activeinformation/resources/Communication_Relevant_Theories.pdf" TargetMode="External"/><Relationship Id="rId3" Type="http://schemas.openxmlformats.org/officeDocument/2006/relationships/hyperlink" Target="https://prezi.com/v697bgsk-qms/communication-strategy-of-mcdonalds/" TargetMode="External"/><Relationship Id="rId7" Type="http://schemas.openxmlformats.org/officeDocument/2006/relationships/hyperlink" Target="https://image.slidesharecdn.com/effectivecommunication-150625092854-lva1-app6892/95/effective-communication-3-638.jpg?cb=1435225237" TargetMode="External"/><Relationship Id="rId2" Type="http://schemas.openxmlformats.org/officeDocument/2006/relationships/hyperlink" Target="https://www.thehrdirector.com/features/branding/mcdonalds_communication/" TargetMode="External"/><Relationship Id="rId1" Type="http://schemas.openxmlformats.org/officeDocument/2006/relationships/hyperlink" Target="http://businessstakeholderinformationcadburymcdonalds.weebly.com/mcdonaldsexternal.html" TargetMode="External"/><Relationship Id="rId6" Type="http://schemas.openxmlformats.org/officeDocument/2006/relationships/hyperlink" Target="https://i.pinimg.com/originals/c1/ac/b2/c1acb2029b7215395101d13036cd2d44.jpg" TargetMode="External"/><Relationship Id="rId5" Type="http://schemas.openxmlformats.org/officeDocument/2006/relationships/hyperlink" Target="https://www.managementstudyguide.com/theories-of-organizational-communication.htm" TargetMode="External"/><Relationship Id="rId4" Type="http://schemas.openxmlformats.org/officeDocument/2006/relationships/hyperlink" Target="https://www.wjmassoc.com/insight/5-channels-communication"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1FBCFE-CCDA-4672-8B6B-A0D9767A67C2}" type="doc">
      <dgm:prSet loTypeId="urn:microsoft.com/office/officeart/2008/layout/CircularPictureCallout" loCatId="picture" qsTypeId="urn:microsoft.com/office/officeart/2005/8/quickstyle/simple1" qsCatId="simple" csTypeId="urn:microsoft.com/office/officeart/2005/8/colors/accent1_2" csCatId="accent1" phldr="1"/>
      <dgm:spPr/>
      <dgm:t>
        <a:bodyPr/>
        <a:lstStyle/>
        <a:p>
          <a:endParaRPr lang="en-GB"/>
        </a:p>
      </dgm:t>
    </dgm:pt>
    <dgm:pt modelId="{1AFF2590-7F03-44AB-8745-3874BBAFF6E6}">
      <dgm:prSet/>
      <dgm:spPr/>
      <dgm:t>
        <a:bodyPr/>
        <a:lstStyle/>
        <a:p>
          <a:endParaRPr lang="en-GB"/>
        </a:p>
      </dgm:t>
    </dgm:pt>
    <dgm:pt modelId="{12FC51C9-CEBF-4EB8-994A-6CE2669C58C9}" type="parTrans" cxnId="{B3339553-AE4C-462A-87D5-E072A7BEEC1B}">
      <dgm:prSet/>
      <dgm:spPr/>
      <dgm:t>
        <a:bodyPr/>
        <a:lstStyle/>
        <a:p>
          <a:endParaRPr lang="en-GB"/>
        </a:p>
      </dgm:t>
    </dgm:pt>
    <dgm:pt modelId="{71FD6A6F-7610-40AB-9FCD-7CBF89EEEDBD}" type="sibTrans" cxnId="{B3339553-AE4C-462A-87D5-E072A7BEEC1B}">
      <dgm:prSet/>
      <dgm:spPr/>
      <dgm:t>
        <a:bodyPr/>
        <a:lstStyle/>
        <a:p>
          <a:endParaRPr lang="en-GB"/>
        </a:p>
      </dgm:t>
    </dgm:pt>
    <dgm:pt modelId="{2C8AFBCE-DF45-43F7-99D1-30D31940BC55}">
      <dgm:prSet phldrT="[Text]" phldr="1"/>
      <dgm:spPr/>
      <dgm:t>
        <a:bodyPr/>
        <a:lstStyle/>
        <a:p>
          <a:endParaRPr lang="en-GB"/>
        </a:p>
      </dgm:t>
    </dgm:pt>
    <dgm:pt modelId="{319B9B49-9331-4FC9-BFFC-5CFFB69E2100}" type="parTrans" cxnId="{227204D4-739F-4F7B-A0EF-AE4F45ABC2CA}">
      <dgm:prSet/>
      <dgm:spPr/>
      <dgm:t>
        <a:bodyPr/>
        <a:lstStyle/>
        <a:p>
          <a:endParaRPr lang="en-GB"/>
        </a:p>
      </dgm:t>
    </dgm:pt>
    <dgm:pt modelId="{8C431826-AC7F-4556-AAED-52C383F6ECA4}" type="sibTrans" cxnId="{227204D4-739F-4F7B-A0EF-AE4F45ABC2CA}">
      <dgm:prSet/>
      <dgm:spPr/>
      <dgm:t>
        <a:bodyPr/>
        <a:lstStyle/>
        <a:p>
          <a:endParaRPr lang="en-GB"/>
        </a:p>
      </dgm:t>
    </dgm:pt>
    <dgm:pt modelId="{980B7B36-71D2-437B-A4FF-F9095D6EB00C}">
      <dgm:prSet phldrT="[Text]" phldr="1"/>
      <dgm:spPr/>
      <dgm:t>
        <a:bodyPr/>
        <a:lstStyle/>
        <a:p>
          <a:endParaRPr lang="en-GB"/>
        </a:p>
      </dgm:t>
    </dgm:pt>
    <dgm:pt modelId="{F37133AA-F667-493A-A8E5-FD1E835354E8}" type="parTrans" cxnId="{7FDB1569-B4CA-4F98-8D1D-37EBE18A5666}">
      <dgm:prSet/>
      <dgm:spPr/>
      <dgm:t>
        <a:bodyPr/>
        <a:lstStyle/>
        <a:p>
          <a:endParaRPr lang="en-GB"/>
        </a:p>
      </dgm:t>
    </dgm:pt>
    <dgm:pt modelId="{96AC30E8-A966-4B58-93FA-A3A9532E30B4}" type="sibTrans" cxnId="{7FDB1569-B4CA-4F98-8D1D-37EBE18A5666}">
      <dgm:prSet/>
      <dgm:spPr/>
      <dgm:t>
        <a:bodyPr/>
        <a:lstStyle/>
        <a:p>
          <a:endParaRPr lang="en-GB"/>
        </a:p>
      </dgm:t>
    </dgm:pt>
    <dgm:pt modelId="{F420ABA9-2B71-4FD9-B37A-1B1FEFCABD2F}">
      <dgm:prSet phldrT="[Text]" phldr="1"/>
      <dgm:spPr/>
      <dgm:t>
        <a:bodyPr/>
        <a:lstStyle/>
        <a:p>
          <a:endParaRPr lang="en-GB"/>
        </a:p>
      </dgm:t>
    </dgm:pt>
    <dgm:pt modelId="{6F9A3F5B-47D8-4168-A598-FCD93DD66AC3}" type="parTrans" cxnId="{7C494F09-832A-451B-8C90-F6D09C59C904}">
      <dgm:prSet/>
      <dgm:spPr/>
      <dgm:t>
        <a:bodyPr/>
        <a:lstStyle/>
        <a:p>
          <a:endParaRPr lang="en-GB"/>
        </a:p>
      </dgm:t>
    </dgm:pt>
    <dgm:pt modelId="{2751E7B1-EA21-43C2-AED0-A866A77D908A}" type="sibTrans" cxnId="{7C494F09-832A-451B-8C90-F6D09C59C904}">
      <dgm:prSet/>
      <dgm:spPr/>
      <dgm:t>
        <a:bodyPr/>
        <a:lstStyle/>
        <a:p>
          <a:endParaRPr lang="en-GB"/>
        </a:p>
      </dgm:t>
    </dgm:pt>
    <dgm:pt modelId="{BD43E2F4-0106-45CB-BF47-2E4C9810FCC2}" type="pres">
      <dgm:prSet presAssocID="{F01FBCFE-CCDA-4672-8B6B-A0D9767A67C2}" presName="Name0" presStyleCnt="0">
        <dgm:presLayoutVars>
          <dgm:chMax val="7"/>
          <dgm:chPref val="7"/>
          <dgm:dir/>
        </dgm:presLayoutVars>
      </dgm:prSet>
      <dgm:spPr/>
    </dgm:pt>
    <dgm:pt modelId="{4876A1B5-326F-49A0-964A-D884C506C685}" type="pres">
      <dgm:prSet presAssocID="{F01FBCFE-CCDA-4672-8B6B-A0D9767A67C2}" presName="Name1" presStyleCnt="0"/>
      <dgm:spPr/>
    </dgm:pt>
    <dgm:pt modelId="{70FC9AE8-DD78-42D6-A853-7DD1EB60CA8D}" type="pres">
      <dgm:prSet presAssocID="{71FD6A6F-7610-40AB-9FCD-7CBF89EEEDBD}" presName="picture_1" presStyleCnt="0"/>
      <dgm:spPr/>
    </dgm:pt>
    <dgm:pt modelId="{B2FD2617-54E1-4ADB-B6D5-EC4C230B879B}" type="pres">
      <dgm:prSet presAssocID="{71FD6A6F-7610-40AB-9FCD-7CBF89EEEDBD}" presName="pictureRepeatNode" presStyleLbl="alignImgPlace1" presStyleIdx="0" presStyleCnt="4" custLinFactNeighborX="4300" custLinFactNeighborY="-1500"/>
      <dgm:spPr/>
    </dgm:pt>
    <dgm:pt modelId="{A28118FD-5DB7-44F9-94A3-97830DDC2199}" type="pres">
      <dgm:prSet presAssocID="{1AFF2590-7F03-44AB-8745-3874BBAFF6E6}" presName="text_1" presStyleLbl="node1" presStyleIdx="0" presStyleCnt="0">
        <dgm:presLayoutVars>
          <dgm:bulletEnabled val="1"/>
        </dgm:presLayoutVars>
      </dgm:prSet>
      <dgm:spPr/>
    </dgm:pt>
    <dgm:pt modelId="{D4E69B8B-2384-422A-BCA5-733FEE583FCB}" type="pres">
      <dgm:prSet presAssocID="{8C431826-AC7F-4556-AAED-52C383F6ECA4}" presName="picture_2" presStyleCnt="0"/>
      <dgm:spPr/>
    </dgm:pt>
    <dgm:pt modelId="{F1D984A1-1069-4DC6-9689-0AC79116C90B}" type="pres">
      <dgm:prSet presAssocID="{8C431826-AC7F-4556-AAED-52C383F6ECA4}" presName="pictureRepeatNode" presStyleLbl="alignImgPlace1" presStyleIdx="1" presStyleCnt="4" custScaleX="201257" custScaleY="104253"/>
      <dgm:spPr/>
    </dgm:pt>
    <dgm:pt modelId="{FD89A0F7-9C0A-4A8F-AE18-DCFF66B59180}" type="pres">
      <dgm:prSet presAssocID="{2C8AFBCE-DF45-43F7-99D1-30D31940BC55}" presName="line_2" presStyleLbl="parChTrans1D1" presStyleIdx="0" presStyleCnt="3"/>
      <dgm:spPr/>
    </dgm:pt>
    <dgm:pt modelId="{C2C1BBD8-401A-42F3-AD93-151B439CD3B2}" type="pres">
      <dgm:prSet presAssocID="{2C8AFBCE-DF45-43F7-99D1-30D31940BC55}" presName="textparent_2" presStyleLbl="node1" presStyleIdx="0" presStyleCnt="0"/>
      <dgm:spPr/>
    </dgm:pt>
    <dgm:pt modelId="{F62967DA-369F-4C71-9490-4E23C254D627}" type="pres">
      <dgm:prSet presAssocID="{2C8AFBCE-DF45-43F7-99D1-30D31940BC55}" presName="text_2" presStyleLbl="revTx" presStyleIdx="0" presStyleCnt="3">
        <dgm:presLayoutVars>
          <dgm:bulletEnabled val="1"/>
        </dgm:presLayoutVars>
      </dgm:prSet>
      <dgm:spPr/>
    </dgm:pt>
    <dgm:pt modelId="{A2379638-9539-4133-AE24-8520EB436A7C}" type="pres">
      <dgm:prSet presAssocID="{96AC30E8-A966-4B58-93FA-A3A9532E30B4}" presName="picture_3" presStyleCnt="0"/>
      <dgm:spPr/>
    </dgm:pt>
    <dgm:pt modelId="{7821DD6B-5F3C-493A-82A8-9A01C7B57D31}" type="pres">
      <dgm:prSet presAssocID="{96AC30E8-A966-4B58-93FA-A3A9532E30B4}" presName="pictureRepeatNode" presStyleLbl="alignImgPlace1" presStyleIdx="2" presStyleCnt="4" custScaleX="236050" custScaleY="94158" custLinFactNeighborX="57729" custLinFactNeighborY="-6468"/>
      <dgm:spPr/>
    </dgm:pt>
    <dgm:pt modelId="{1E39F10E-BC7D-45E5-BB70-91E46936ACED}" type="pres">
      <dgm:prSet presAssocID="{980B7B36-71D2-437B-A4FF-F9095D6EB00C}" presName="line_3" presStyleLbl="parChTrans1D1" presStyleIdx="1" presStyleCnt="3"/>
      <dgm:spPr/>
    </dgm:pt>
    <dgm:pt modelId="{DB937885-2104-42A7-928D-293424D30108}" type="pres">
      <dgm:prSet presAssocID="{980B7B36-71D2-437B-A4FF-F9095D6EB00C}" presName="textparent_3" presStyleLbl="node1" presStyleIdx="0" presStyleCnt="0"/>
      <dgm:spPr/>
    </dgm:pt>
    <dgm:pt modelId="{4E6D0370-E41E-45E9-9366-1183631431C8}" type="pres">
      <dgm:prSet presAssocID="{980B7B36-71D2-437B-A4FF-F9095D6EB00C}" presName="text_3" presStyleLbl="revTx" presStyleIdx="1" presStyleCnt="3">
        <dgm:presLayoutVars>
          <dgm:bulletEnabled val="1"/>
        </dgm:presLayoutVars>
      </dgm:prSet>
      <dgm:spPr/>
    </dgm:pt>
    <dgm:pt modelId="{E07F0E2C-F074-473D-A4F6-7485EA4BE79F}" type="pres">
      <dgm:prSet presAssocID="{2751E7B1-EA21-43C2-AED0-A866A77D908A}" presName="picture_4" presStyleCnt="0"/>
      <dgm:spPr/>
    </dgm:pt>
    <dgm:pt modelId="{3DCC5D5D-CFD9-458C-B601-72A2B592FB8A}" type="pres">
      <dgm:prSet presAssocID="{2751E7B1-EA21-43C2-AED0-A866A77D908A}" presName="pictureRepeatNode" presStyleLbl="alignImgPlace1" presStyleIdx="3" presStyleCnt="4" custScaleX="226250" custScaleY="121643"/>
      <dgm:spPr/>
    </dgm:pt>
    <dgm:pt modelId="{5CE04BF3-481A-4608-8E62-732D63647CE2}" type="pres">
      <dgm:prSet presAssocID="{F420ABA9-2B71-4FD9-B37A-1B1FEFCABD2F}" presName="line_4" presStyleLbl="parChTrans1D1" presStyleIdx="2" presStyleCnt="3"/>
      <dgm:spPr/>
    </dgm:pt>
    <dgm:pt modelId="{EBAA2CB4-26CB-4DCA-A422-AEE3169A7998}" type="pres">
      <dgm:prSet presAssocID="{F420ABA9-2B71-4FD9-B37A-1B1FEFCABD2F}" presName="textparent_4" presStyleLbl="node1" presStyleIdx="0" presStyleCnt="0"/>
      <dgm:spPr/>
    </dgm:pt>
    <dgm:pt modelId="{ED703B2C-CD38-4FF2-BF8C-A59AAA7CC188}" type="pres">
      <dgm:prSet presAssocID="{F420ABA9-2B71-4FD9-B37A-1B1FEFCABD2F}" presName="text_4" presStyleLbl="revTx" presStyleIdx="2" presStyleCnt="3">
        <dgm:presLayoutVars>
          <dgm:bulletEnabled val="1"/>
        </dgm:presLayoutVars>
      </dgm:prSet>
      <dgm:spPr/>
    </dgm:pt>
  </dgm:ptLst>
  <dgm:cxnLst>
    <dgm:cxn modelId="{7C494F09-832A-451B-8C90-F6D09C59C904}" srcId="{F01FBCFE-CCDA-4672-8B6B-A0D9767A67C2}" destId="{F420ABA9-2B71-4FD9-B37A-1B1FEFCABD2F}" srcOrd="3" destOrd="0" parTransId="{6F9A3F5B-47D8-4168-A598-FCD93DD66AC3}" sibTransId="{2751E7B1-EA21-43C2-AED0-A866A77D908A}"/>
    <dgm:cxn modelId="{ECA6BD2E-FD78-44B5-8D7B-EB7DAD920D17}" type="presOf" srcId="{2751E7B1-EA21-43C2-AED0-A866A77D908A}" destId="{3DCC5D5D-CFD9-458C-B601-72A2B592FB8A}" srcOrd="0" destOrd="0" presId="urn:microsoft.com/office/officeart/2008/layout/CircularPictureCallout"/>
    <dgm:cxn modelId="{7FDB1569-B4CA-4F98-8D1D-37EBE18A5666}" srcId="{F01FBCFE-CCDA-4672-8B6B-A0D9767A67C2}" destId="{980B7B36-71D2-437B-A4FF-F9095D6EB00C}" srcOrd="2" destOrd="0" parTransId="{F37133AA-F667-493A-A8E5-FD1E835354E8}" sibTransId="{96AC30E8-A966-4B58-93FA-A3A9532E30B4}"/>
    <dgm:cxn modelId="{B3339553-AE4C-462A-87D5-E072A7BEEC1B}" srcId="{F01FBCFE-CCDA-4672-8B6B-A0D9767A67C2}" destId="{1AFF2590-7F03-44AB-8745-3874BBAFF6E6}" srcOrd="0" destOrd="0" parTransId="{12FC51C9-CEBF-4EB8-994A-6CE2669C58C9}" sibTransId="{71FD6A6F-7610-40AB-9FCD-7CBF89EEEDBD}"/>
    <dgm:cxn modelId="{B5325D87-DAB8-482D-97A0-167CB5B9483B}" type="presOf" srcId="{1AFF2590-7F03-44AB-8745-3874BBAFF6E6}" destId="{A28118FD-5DB7-44F9-94A3-97830DDC2199}" srcOrd="0" destOrd="0" presId="urn:microsoft.com/office/officeart/2008/layout/CircularPictureCallout"/>
    <dgm:cxn modelId="{60B36491-544E-491F-A387-FB583B6888AE}" type="presOf" srcId="{F420ABA9-2B71-4FD9-B37A-1B1FEFCABD2F}" destId="{ED703B2C-CD38-4FF2-BF8C-A59AAA7CC188}" srcOrd="0" destOrd="0" presId="urn:microsoft.com/office/officeart/2008/layout/CircularPictureCallout"/>
    <dgm:cxn modelId="{CB3752B0-91DE-4576-B031-09385187FF08}" type="presOf" srcId="{8C431826-AC7F-4556-AAED-52C383F6ECA4}" destId="{F1D984A1-1069-4DC6-9689-0AC79116C90B}" srcOrd="0" destOrd="0" presId="urn:microsoft.com/office/officeart/2008/layout/CircularPictureCallout"/>
    <dgm:cxn modelId="{5AFD8DBA-25B7-462C-9EE4-6D715EC103E0}" type="presOf" srcId="{F01FBCFE-CCDA-4672-8B6B-A0D9767A67C2}" destId="{BD43E2F4-0106-45CB-BF47-2E4C9810FCC2}" srcOrd="0" destOrd="0" presId="urn:microsoft.com/office/officeart/2008/layout/CircularPictureCallout"/>
    <dgm:cxn modelId="{3CC830C3-70A2-443E-A7B0-0F5AB8BF8DB6}" type="presOf" srcId="{96AC30E8-A966-4B58-93FA-A3A9532E30B4}" destId="{7821DD6B-5F3C-493A-82A8-9A01C7B57D31}" srcOrd="0" destOrd="0" presId="urn:microsoft.com/office/officeart/2008/layout/CircularPictureCallout"/>
    <dgm:cxn modelId="{D86920CE-D75B-4DD1-AAB0-4F88E84FCBAB}" type="presOf" srcId="{980B7B36-71D2-437B-A4FF-F9095D6EB00C}" destId="{4E6D0370-E41E-45E9-9366-1183631431C8}" srcOrd="0" destOrd="0" presId="urn:microsoft.com/office/officeart/2008/layout/CircularPictureCallout"/>
    <dgm:cxn modelId="{227204D4-739F-4F7B-A0EF-AE4F45ABC2CA}" srcId="{F01FBCFE-CCDA-4672-8B6B-A0D9767A67C2}" destId="{2C8AFBCE-DF45-43F7-99D1-30D31940BC55}" srcOrd="1" destOrd="0" parTransId="{319B9B49-9331-4FC9-BFFC-5CFFB69E2100}" sibTransId="{8C431826-AC7F-4556-AAED-52C383F6ECA4}"/>
    <dgm:cxn modelId="{93B1FBEA-0952-45EB-9C26-8A5460D922E2}" type="presOf" srcId="{2C8AFBCE-DF45-43F7-99D1-30D31940BC55}" destId="{F62967DA-369F-4C71-9490-4E23C254D627}" srcOrd="0" destOrd="0" presId="urn:microsoft.com/office/officeart/2008/layout/CircularPictureCallout"/>
    <dgm:cxn modelId="{A8DEF9EC-18FD-4BDE-97B3-30B88EEE25CA}" type="presOf" srcId="{71FD6A6F-7610-40AB-9FCD-7CBF89EEEDBD}" destId="{B2FD2617-54E1-4ADB-B6D5-EC4C230B879B}" srcOrd="0" destOrd="0" presId="urn:microsoft.com/office/officeart/2008/layout/CircularPictureCallout"/>
    <dgm:cxn modelId="{8DF1F57F-D38E-4302-BE13-01E1BF392806}" type="presParOf" srcId="{BD43E2F4-0106-45CB-BF47-2E4C9810FCC2}" destId="{4876A1B5-326F-49A0-964A-D884C506C685}" srcOrd="0" destOrd="0" presId="urn:microsoft.com/office/officeart/2008/layout/CircularPictureCallout"/>
    <dgm:cxn modelId="{8083AD76-098C-43E1-9DE8-54046AE63CFE}" type="presParOf" srcId="{4876A1B5-326F-49A0-964A-D884C506C685}" destId="{70FC9AE8-DD78-42D6-A853-7DD1EB60CA8D}" srcOrd="0" destOrd="0" presId="urn:microsoft.com/office/officeart/2008/layout/CircularPictureCallout"/>
    <dgm:cxn modelId="{03868B06-DD45-4767-8ED0-6B25E7B6FE6B}" type="presParOf" srcId="{70FC9AE8-DD78-42D6-A853-7DD1EB60CA8D}" destId="{B2FD2617-54E1-4ADB-B6D5-EC4C230B879B}" srcOrd="0" destOrd="0" presId="urn:microsoft.com/office/officeart/2008/layout/CircularPictureCallout"/>
    <dgm:cxn modelId="{1FD521E6-76B8-4710-A435-1A637DA53FD0}" type="presParOf" srcId="{4876A1B5-326F-49A0-964A-D884C506C685}" destId="{A28118FD-5DB7-44F9-94A3-97830DDC2199}" srcOrd="1" destOrd="0" presId="urn:microsoft.com/office/officeart/2008/layout/CircularPictureCallout"/>
    <dgm:cxn modelId="{95F26F67-2FD5-453F-B80D-89646ED9D9CE}" type="presParOf" srcId="{4876A1B5-326F-49A0-964A-D884C506C685}" destId="{D4E69B8B-2384-422A-BCA5-733FEE583FCB}" srcOrd="2" destOrd="0" presId="urn:microsoft.com/office/officeart/2008/layout/CircularPictureCallout"/>
    <dgm:cxn modelId="{466B52E6-F184-4828-8692-4DED3C3433C7}" type="presParOf" srcId="{D4E69B8B-2384-422A-BCA5-733FEE583FCB}" destId="{F1D984A1-1069-4DC6-9689-0AC79116C90B}" srcOrd="0" destOrd="0" presId="urn:microsoft.com/office/officeart/2008/layout/CircularPictureCallout"/>
    <dgm:cxn modelId="{EEF2E57F-9BB0-4C56-98F0-81CF1D1BFCED}" type="presParOf" srcId="{4876A1B5-326F-49A0-964A-D884C506C685}" destId="{FD89A0F7-9C0A-4A8F-AE18-DCFF66B59180}" srcOrd="3" destOrd="0" presId="urn:microsoft.com/office/officeart/2008/layout/CircularPictureCallout"/>
    <dgm:cxn modelId="{2F1B11E0-3AA2-4DF5-9399-67C9C2144415}" type="presParOf" srcId="{4876A1B5-326F-49A0-964A-D884C506C685}" destId="{C2C1BBD8-401A-42F3-AD93-151B439CD3B2}" srcOrd="4" destOrd="0" presId="urn:microsoft.com/office/officeart/2008/layout/CircularPictureCallout"/>
    <dgm:cxn modelId="{766D93A6-1188-45A8-969F-8D5C0E5DC067}" type="presParOf" srcId="{C2C1BBD8-401A-42F3-AD93-151B439CD3B2}" destId="{F62967DA-369F-4C71-9490-4E23C254D627}" srcOrd="0" destOrd="0" presId="urn:microsoft.com/office/officeart/2008/layout/CircularPictureCallout"/>
    <dgm:cxn modelId="{6856C0ED-65C2-4864-AC00-10DD5D9F0F61}" type="presParOf" srcId="{4876A1B5-326F-49A0-964A-D884C506C685}" destId="{A2379638-9539-4133-AE24-8520EB436A7C}" srcOrd="5" destOrd="0" presId="urn:microsoft.com/office/officeart/2008/layout/CircularPictureCallout"/>
    <dgm:cxn modelId="{36044029-62AD-46C3-85E8-4C1B76C369E6}" type="presParOf" srcId="{A2379638-9539-4133-AE24-8520EB436A7C}" destId="{7821DD6B-5F3C-493A-82A8-9A01C7B57D31}" srcOrd="0" destOrd="0" presId="urn:microsoft.com/office/officeart/2008/layout/CircularPictureCallout"/>
    <dgm:cxn modelId="{D320BE39-9CAF-47A3-B955-D85FFA34B158}" type="presParOf" srcId="{4876A1B5-326F-49A0-964A-D884C506C685}" destId="{1E39F10E-BC7D-45E5-BB70-91E46936ACED}" srcOrd="6" destOrd="0" presId="urn:microsoft.com/office/officeart/2008/layout/CircularPictureCallout"/>
    <dgm:cxn modelId="{5E27B018-C132-4E7E-99C1-BB3FCC184D5C}" type="presParOf" srcId="{4876A1B5-326F-49A0-964A-D884C506C685}" destId="{DB937885-2104-42A7-928D-293424D30108}" srcOrd="7" destOrd="0" presId="urn:microsoft.com/office/officeart/2008/layout/CircularPictureCallout"/>
    <dgm:cxn modelId="{9EC7301E-39D5-4A40-BA91-CC4350DC1681}" type="presParOf" srcId="{DB937885-2104-42A7-928D-293424D30108}" destId="{4E6D0370-E41E-45E9-9366-1183631431C8}" srcOrd="0" destOrd="0" presId="urn:microsoft.com/office/officeart/2008/layout/CircularPictureCallout"/>
    <dgm:cxn modelId="{C8FC678A-F4A4-4155-ACE9-A04155F3BB2F}" type="presParOf" srcId="{4876A1B5-326F-49A0-964A-D884C506C685}" destId="{E07F0E2C-F074-473D-A4F6-7485EA4BE79F}" srcOrd="8" destOrd="0" presId="urn:microsoft.com/office/officeart/2008/layout/CircularPictureCallout"/>
    <dgm:cxn modelId="{140D6401-1503-4667-B1E5-0BD36ABB344C}" type="presParOf" srcId="{E07F0E2C-F074-473D-A4F6-7485EA4BE79F}" destId="{3DCC5D5D-CFD9-458C-B601-72A2B592FB8A}" srcOrd="0" destOrd="0" presId="urn:microsoft.com/office/officeart/2008/layout/CircularPictureCallout"/>
    <dgm:cxn modelId="{889BF66D-30FB-4B03-8378-E52EC3E45449}" type="presParOf" srcId="{4876A1B5-326F-49A0-964A-D884C506C685}" destId="{5CE04BF3-481A-4608-8E62-732D63647CE2}" srcOrd="9" destOrd="0" presId="urn:microsoft.com/office/officeart/2008/layout/CircularPictureCallout"/>
    <dgm:cxn modelId="{E81CD7E7-AE2A-495C-8F52-DC29F0D465ED}" type="presParOf" srcId="{4876A1B5-326F-49A0-964A-D884C506C685}" destId="{EBAA2CB4-26CB-4DCA-A422-AEE3169A7998}" srcOrd="10" destOrd="0" presId="urn:microsoft.com/office/officeart/2008/layout/CircularPictureCallout"/>
    <dgm:cxn modelId="{D4EA12C1-9C95-4F12-8BCF-7DAB283BB38B}" type="presParOf" srcId="{EBAA2CB4-26CB-4DCA-A422-AEE3169A7998}" destId="{ED703B2C-CD38-4FF2-BF8C-A59AAA7CC188}" srcOrd="0" destOrd="0" presId="urn:microsoft.com/office/officeart/2008/layout/CircularPictureCallou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C9B558-ACEF-4A3B-B36A-7BEE615CBD3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pt>
    <dgm:pt modelId="{4C7FBF15-F756-4BD5-A0D1-CC3CD85294C2}">
      <dgm:prSet phldrT="[Text]"/>
      <dgm:spPr/>
      <dgm:t>
        <a:bodyPr/>
        <a:lstStyle/>
        <a:p>
          <a:pPr>
            <a:lnSpc>
              <a:spcPct val="100000"/>
            </a:lnSpc>
          </a:pPr>
          <a:r>
            <a:rPr lang="en-GB"/>
            <a:t> Active Listening</a:t>
          </a:r>
          <a:endParaRPr lang="en-GB" dirty="0"/>
        </a:p>
      </dgm:t>
    </dgm:pt>
    <dgm:pt modelId="{97162ADE-375C-487F-A86B-8E805DDB8D3B}" type="parTrans" cxnId="{8186164F-73C5-4D17-BB69-861CE55F31C3}">
      <dgm:prSet/>
      <dgm:spPr/>
      <dgm:t>
        <a:bodyPr/>
        <a:lstStyle/>
        <a:p>
          <a:endParaRPr lang="en-GB"/>
        </a:p>
      </dgm:t>
    </dgm:pt>
    <dgm:pt modelId="{B9FBB522-A515-4CE4-9EF3-0D347AB5B87B}" type="sibTrans" cxnId="{8186164F-73C5-4D17-BB69-861CE55F31C3}">
      <dgm:prSet/>
      <dgm:spPr/>
      <dgm:t>
        <a:bodyPr/>
        <a:lstStyle/>
        <a:p>
          <a:endParaRPr lang="en-GB"/>
        </a:p>
      </dgm:t>
    </dgm:pt>
    <dgm:pt modelId="{027AB69A-53A3-4DB4-B38D-8110A960892C}">
      <dgm:prSet phldrT="[Text]"/>
      <dgm:spPr/>
      <dgm:t>
        <a:bodyPr/>
        <a:lstStyle/>
        <a:p>
          <a:pPr>
            <a:lnSpc>
              <a:spcPct val="100000"/>
            </a:lnSpc>
          </a:pPr>
          <a:r>
            <a:rPr lang="en-GB"/>
            <a:t> Simple language Should be Used</a:t>
          </a:r>
          <a:endParaRPr lang="en-GB" dirty="0"/>
        </a:p>
      </dgm:t>
    </dgm:pt>
    <dgm:pt modelId="{6EBD96F6-60DA-4876-80BA-B7C0A024EE9D}" type="parTrans" cxnId="{CC065A84-DD87-43D5-A9E0-9772D3627802}">
      <dgm:prSet/>
      <dgm:spPr/>
      <dgm:t>
        <a:bodyPr/>
        <a:lstStyle/>
        <a:p>
          <a:endParaRPr lang="en-GB"/>
        </a:p>
      </dgm:t>
    </dgm:pt>
    <dgm:pt modelId="{F5482B8A-3A6A-4FAB-9EE8-7455DF99A2FB}" type="sibTrans" cxnId="{CC065A84-DD87-43D5-A9E0-9772D3627802}">
      <dgm:prSet/>
      <dgm:spPr/>
      <dgm:t>
        <a:bodyPr/>
        <a:lstStyle/>
        <a:p>
          <a:endParaRPr lang="en-GB"/>
        </a:p>
      </dgm:t>
    </dgm:pt>
    <dgm:pt modelId="{EFD085A3-F0A2-49A0-9D1A-2DB4F82734DB}">
      <dgm:prSet phldrT="[Text]"/>
      <dgm:spPr/>
      <dgm:t>
        <a:bodyPr/>
        <a:lstStyle/>
        <a:p>
          <a:pPr>
            <a:lnSpc>
              <a:spcPct val="100000"/>
            </a:lnSpc>
          </a:pPr>
          <a:r>
            <a:rPr lang="en-GB"/>
            <a:t>Ensure Proper Feedback</a:t>
          </a:r>
          <a:endParaRPr lang="en-GB" dirty="0"/>
        </a:p>
      </dgm:t>
    </dgm:pt>
    <dgm:pt modelId="{4CFF0027-ACD3-4FDC-BA16-0DC8F6D3ED2C}" type="parTrans" cxnId="{FC096FD4-7B8E-47E2-922D-6FA0591C3479}">
      <dgm:prSet/>
      <dgm:spPr/>
      <dgm:t>
        <a:bodyPr/>
        <a:lstStyle/>
        <a:p>
          <a:endParaRPr lang="en-GB"/>
        </a:p>
      </dgm:t>
    </dgm:pt>
    <dgm:pt modelId="{FB57EDAB-84B6-4C1C-BDBE-FC3EA27C7261}" type="sibTrans" cxnId="{FC096FD4-7B8E-47E2-922D-6FA0591C3479}">
      <dgm:prSet/>
      <dgm:spPr/>
      <dgm:t>
        <a:bodyPr/>
        <a:lstStyle/>
        <a:p>
          <a:endParaRPr lang="en-GB"/>
        </a:p>
      </dgm:t>
    </dgm:pt>
    <dgm:pt modelId="{08AC8B38-348A-4505-873D-240C61B9E218}" type="pres">
      <dgm:prSet presAssocID="{18C9B558-ACEF-4A3B-B36A-7BEE615CBD36}" presName="root" presStyleCnt="0">
        <dgm:presLayoutVars>
          <dgm:dir/>
          <dgm:resizeHandles val="exact"/>
        </dgm:presLayoutVars>
      </dgm:prSet>
      <dgm:spPr/>
    </dgm:pt>
    <dgm:pt modelId="{7CD8DA7A-B64F-4711-A106-98BFDEF08490}" type="pres">
      <dgm:prSet presAssocID="{4C7FBF15-F756-4BD5-A0D1-CC3CD85294C2}" presName="compNode" presStyleCnt="0"/>
      <dgm:spPr/>
    </dgm:pt>
    <dgm:pt modelId="{83D16908-E240-4DC7-B8CB-AF1F80B15AC8}" type="pres">
      <dgm:prSet presAssocID="{4C7FBF15-F756-4BD5-A0D1-CC3CD85294C2}" presName="bgRect" presStyleLbl="bgShp" presStyleIdx="0" presStyleCnt="3"/>
      <dgm:spPr/>
    </dgm:pt>
    <dgm:pt modelId="{92FF02A6-A5E1-453B-B8AC-8CDAF95667F5}" type="pres">
      <dgm:prSet presAssocID="{4C7FBF15-F756-4BD5-A0D1-CC3CD85294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phones"/>
        </a:ext>
      </dgm:extLst>
    </dgm:pt>
    <dgm:pt modelId="{D47FDD4E-13A2-4180-ABAE-A208314ED708}" type="pres">
      <dgm:prSet presAssocID="{4C7FBF15-F756-4BD5-A0D1-CC3CD85294C2}" presName="spaceRect" presStyleCnt="0"/>
      <dgm:spPr/>
    </dgm:pt>
    <dgm:pt modelId="{880F19CD-B760-4DC1-B249-8C0A581A903A}" type="pres">
      <dgm:prSet presAssocID="{4C7FBF15-F756-4BD5-A0D1-CC3CD85294C2}" presName="parTx" presStyleLbl="revTx" presStyleIdx="0" presStyleCnt="3">
        <dgm:presLayoutVars>
          <dgm:chMax val="0"/>
          <dgm:chPref val="0"/>
        </dgm:presLayoutVars>
      </dgm:prSet>
      <dgm:spPr/>
    </dgm:pt>
    <dgm:pt modelId="{43741432-C5AA-43D1-95FF-9997B6C10ED8}" type="pres">
      <dgm:prSet presAssocID="{B9FBB522-A515-4CE4-9EF3-0D347AB5B87B}" presName="sibTrans" presStyleCnt="0"/>
      <dgm:spPr/>
    </dgm:pt>
    <dgm:pt modelId="{ADA6F358-DC14-44C9-B57A-DCCB938B865C}" type="pres">
      <dgm:prSet presAssocID="{027AB69A-53A3-4DB4-B38D-8110A960892C}" presName="compNode" presStyleCnt="0"/>
      <dgm:spPr/>
    </dgm:pt>
    <dgm:pt modelId="{05F3B991-5C15-4E96-A73F-C9703FDFB67D}" type="pres">
      <dgm:prSet presAssocID="{027AB69A-53A3-4DB4-B38D-8110A960892C}" presName="bgRect" presStyleLbl="bgShp" presStyleIdx="1" presStyleCnt="3"/>
      <dgm:spPr/>
    </dgm:pt>
    <dgm:pt modelId="{26E918D3-705D-4A46-87B9-5AE4C51EE0DD}" type="pres">
      <dgm:prSet presAssocID="{027AB69A-53A3-4DB4-B38D-8110A96089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B8F757CA-F605-4A87-B7FA-C40399F0DD84}" type="pres">
      <dgm:prSet presAssocID="{027AB69A-53A3-4DB4-B38D-8110A960892C}" presName="spaceRect" presStyleCnt="0"/>
      <dgm:spPr/>
    </dgm:pt>
    <dgm:pt modelId="{4CED3921-7430-43FA-B386-3D395E7C5666}" type="pres">
      <dgm:prSet presAssocID="{027AB69A-53A3-4DB4-B38D-8110A960892C}" presName="parTx" presStyleLbl="revTx" presStyleIdx="1" presStyleCnt="3">
        <dgm:presLayoutVars>
          <dgm:chMax val="0"/>
          <dgm:chPref val="0"/>
        </dgm:presLayoutVars>
      </dgm:prSet>
      <dgm:spPr/>
    </dgm:pt>
    <dgm:pt modelId="{D5AA0D89-B978-45BC-9313-14C253E6711D}" type="pres">
      <dgm:prSet presAssocID="{F5482B8A-3A6A-4FAB-9EE8-7455DF99A2FB}" presName="sibTrans" presStyleCnt="0"/>
      <dgm:spPr/>
    </dgm:pt>
    <dgm:pt modelId="{E0DF2311-A675-401C-BF3E-BB1A53CFAF4E}" type="pres">
      <dgm:prSet presAssocID="{EFD085A3-F0A2-49A0-9D1A-2DB4F82734DB}" presName="compNode" presStyleCnt="0"/>
      <dgm:spPr/>
    </dgm:pt>
    <dgm:pt modelId="{995F3979-CF7A-425B-82A9-BF2A01D17348}" type="pres">
      <dgm:prSet presAssocID="{EFD085A3-F0A2-49A0-9D1A-2DB4F82734DB}" presName="bgRect" presStyleLbl="bgShp" presStyleIdx="2" presStyleCnt="3"/>
      <dgm:spPr/>
    </dgm:pt>
    <dgm:pt modelId="{2AC8C223-F23B-4586-90D4-F0CAEFE137D7}" type="pres">
      <dgm:prSet presAssocID="{EFD085A3-F0A2-49A0-9D1A-2DB4F82734D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9D8ED2B9-05FD-4B08-8685-2058387C29D8}" type="pres">
      <dgm:prSet presAssocID="{EFD085A3-F0A2-49A0-9D1A-2DB4F82734DB}" presName="spaceRect" presStyleCnt="0"/>
      <dgm:spPr/>
    </dgm:pt>
    <dgm:pt modelId="{79D07A12-B6D1-444E-940E-7410DD9F6AC5}" type="pres">
      <dgm:prSet presAssocID="{EFD085A3-F0A2-49A0-9D1A-2DB4F82734DB}" presName="parTx" presStyleLbl="revTx" presStyleIdx="2" presStyleCnt="3">
        <dgm:presLayoutVars>
          <dgm:chMax val="0"/>
          <dgm:chPref val="0"/>
        </dgm:presLayoutVars>
      </dgm:prSet>
      <dgm:spPr/>
    </dgm:pt>
  </dgm:ptLst>
  <dgm:cxnLst>
    <dgm:cxn modelId="{07F88F3D-5EA1-4F93-91C2-A905D3784447}" type="presOf" srcId="{4C7FBF15-F756-4BD5-A0D1-CC3CD85294C2}" destId="{880F19CD-B760-4DC1-B249-8C0A581A903A}" srcOrd="0" destOrd="0" presId="urn:microsoft.com/office/officeart/2018/2/layout/IconVerticalSolidList"/>
    <dgm:cxn modelId="{8186164F-73C5-4D17-BB69-861CE55F31C3}" srcId="{18C9B558-ACEF-4A3B-B36A-7BEE615CBD36}" destId="{4C7FBF15-F756-4BD5-A0D1-CC3CD85294C2}" srcOrd="0" destOrd="0" parTransId="{97162ADE-375C-487F-A86B-8E805DDB8D3B}" sibTransId="{B9FBB522-A515-4CE4-9EF3-0D347AB5B87B}"/>
    <dgm:cxn modelId="{D73A1758-2169-44B6-9F33-FA92FC54D5CD}" type="presOf" srcId="{18C9B558-ACEF-4A3B-B36A-7BEE615CBD36}" destId="{08AC8B38-348A-4505-873D-240C61B9E218}" srcOrd="0" destOrd="0" presId="urn:microsoft.com/office/officeart/2018/2/layout/IconVerticalSolidList"/>
    <dgm:cxn modelId="{CC065A84-DD87-43D5-A9E0-9772D3627802}" srcId="{18C9B558-ACEF-4A3B-B36A-7BEE615CBD36}" destId="{027AB69A-53A3-4DB4-B38D-8110A960892C}" srcOrd="1" destOrd="0" parTransId="{6EBD96F6-60DA-4876-80BA-B7C0A024EE9D}" sibTransId="{F5482B8A-3A6A-4FAB-9EE8-7455DF99A2FB}"/>
    <dgm:cxn modelId="{D844FCC5-DA85-44E0-BAD4-2767A5F8F0A8}" type="presOf" srcId="{027AB69A-53A3-4DB4-B38D-8110A960892C}" destId="{4CED3921-7430-43FA-B386-3D395E7C5666}" srcOrd="0" destOrd="0" presId="urn:microsoft.com/office/officeart/2018/2/layout/IconVerticalSolidList"/>
    <dgm:cxn modelId="{FC096FD4-7B8E-47E2-922D-6FA0591C3479}" srcId="{18C9B558-ACEF-4A3B-B36A-7BEE615CBD36}" destId="{EFD085A3-F0A2-49A0-9D1A-2DB4F82734DB}" srcOrd="2" destOrd="0" parTransId="{4CFF0027-ACD3-4FDC-BA16-0DC8F6D3ED2C}" sibTransId="{FB57EDAB-84B6-4C1C-BDBE-FC3EA27C7261}"/>
    <dgm:cxn modelId="{BFD5DEE6-18C6-4571-B472-F727D7FC7CCC}" type="presOf" srcId="{EFD085A3-F0A2-49A0-9D1A-2DB4F82734DB}" destId="{79D07A12-B6D1-444E-940E-7410DD9F6AC5}" srcOrd="0" destOrd="0" presId="urn:microsoft.com/office/officeart/2018/2/layout/IconVerticalSolidList"/>
    <dgm:cxn modelId="{88BF52E3-7392-4335-B582-66292BB6528F}" type="presParOf" srcId="{08AC8B38-348A-4505-873D-240C61B9E218}" destId="{7CD8DA7A-B64F-4711-A106-98BFDEF08490}" srcOrd="0" destOrd="0" presId="urn:microsoft.com/office/officeart/2018/2/layout/IconVerticalSolidList"/>
    <dgm:cxn modelId="{802E1396-1577-45F9-ADF8-B7D7062A9692}" type="presParOf" srcId="{7CD8DA7A-B64F-4711-A106-98BFDEF08490}" destId="{83D16908-E240-4DC7-B8CB-AF1F80B15AC8}" srcOrd="0" destOrd="0" presId="urn:microsoft.com/office/officeart/2018/2/layout/IconVerticalSolidList"/>
    <dgm:cxn modelId="{02A7E6F3-7F78-4D75-9BD8-8569A30DA98D}" type="presParOf" srcId="{7CD8DA7A-B64F-4711-A106-98BFDEF08490}" destId="{92FF02A6-A5E1-453B-B8AC-8CDAF95667F5}" srcOrd="1" destOrd="0" presId="urn:microsoft.com/office/officeart/2018/2/layout/IconVerticalSolidList"/>
    <dgm:cxn modelId="{BE4581E6-F03B-4EFF-8E0F-E9549FDDD38E}" type="presParOf" srcId="{7CD8DA7A-B64F-4711-A106-98BFDEF08490}" destId="{D47FDD4E-13A2-4180-ABAE-A208314ED708}" srcOrd="2" destOrd="0" presId="urn:microsoft.com/office/officeart/2018/2/layout/IconVerticalSolidList"/>
    <dgm:cxn modelId="{A2749428-D222-441C-BC1E-9859FCD82D30}" type="presParOf" srcId="{7CD8DA7A-B64F-4711-A106-98BFDEF08490}" destId="{880F19CD-B760-4DC1-B249-8C0A581A903A}" srcOrd="3" destOrd="0" presId="urn:microsoft.com/office/officeart/2018/2/layout/IconVerticalSolidList"/>
    <dgm:cxn modelId="{09256879-637A-4B9E-A0B3-F255C50D0C88}" type="presParOf" srcId="{08AC8B38-348A-4505-873D-240C61B9E218}" destId="{43741432-C5AA-43D1-95FF-9997B6C10ED8}" srcOrd="1" destOrd="0" presId="urn:microsoft.com/office/officeart/2018/2/layout/IconVerticalSolidList"/>
    <dgm:cxn modelId="{0F42A27F-1337-4AB3-B8F3-8690726656C7}" type="presParOf" srcId="{08AC8B38-348A-4505-873D-240C61B9E218}" destId="{ADA6F358-DC14-44C9-B57A-DCCB938B865C}" srcOrd="2" destOrd="0" presId="urn:microsoft.com/office/officeart/2018/2/layout/IconVerticalSolidList"/>
    <dgm:cxn modelId="{F58C9969-E4F2-41E4-8703-3756CE16B0CD}" type="presParOf" srcId="{ADA6F358-DC14-44C9-B57A-DCCB938B865C}" destId="{05F3B991-5C15-4E96-A73F-C9703FDFB67D}" srcOrd="0" destOrd="0" presId="urn:microsoft.com/office/officeart/2018/2/layout/IconVerticalSolidList"/>
    <dgm:cxn modelId="{011F0C89-5346-4481-AC65-84A985F8B21B}" type="presParOf" srcId="{ADA6F358-DC14-44C9-B57A-DCCB938B865C}" destId="{26E918D3-705D-4A46-87B9-5AE4C51EE0DD}" srcOrd="1" destOrd="0" presId="urn:microsoft.com/office/officeart/2018/2/layout/IconVerticalSolidList"/>
    <dgm:cxn modelId="{191150A9-C26B-4B8C-A02E-F35686B39C8F}" type="presParOf" srcId="{ADA6F358-DC14-44C9-B57A-DCCB938B865C}" destId="{B8F757CA-F605-4A87-B7FA-C40399F0DD84}" srcOrd="2" destOrd="0" presId="urn:microsoft.com/office/officeart/2018/2/layout/IconVerticalSolidList"/>
    <dgm:cxn modelId="{58554D1F-C2FE-4522-9363-A1571D914801}" type="presParOf" srcId="{ADA6F358-DC14-44C9-B57A-DCCB938B865C}" destId="{4CED3921-7430-43FA-B386-3D395E7C5666}" srcOrd="3" destOrd="0" presId="urn:microsoft.com/office/officeart/2018/2/layout/IconVerticalSolidList"/>
    <dgm:cxn modelId="{A4F51CF8-69AC-4BA4-8AFA-9C3D7BEB1E37}" type="presParOf" srcId="{08AC8B38-348A-4505-873D-240C61B9E218}" destId="{D5AA0D89-B978-45BC-9313-14C253E6711D}" srcOrd="3" destOrd="0" presId="urn:microsoft.com/office/officeart/2018/2/layout/IconVerticalSolidList"/>
    <dgm:cxn modelId="{4FEEBB45-3D07-4CF2-AAC9-237B403E3058}" type="presParOf" srcId="{08AC8B38-348A-4505-873D-240C61B9E218}" destId="{E0DF2311-A675-401C-BF3E-BB1A53CFAF4E}" srcOrd="4" destOrd="0" presId="urn:microsoft.com/office/officeart/2018/2/layout/IconVerticalSolidList"/>
    <dgm:cxn modelId="{D7059678-4C1D-4EA0-B720-729EB5A1CB88}" type="presParOf" srcId="{E0DF2311-A675-401C-BF3E-BB1A53CFAF4E}" destId="{995F3979-CF7A-425B-82A9-BF2A01D17348}" srcOrd="0" destOrd="0" presId="urn:microsoft.com/office/officeart/2018/2/layout/IconVerticalSolidList"/>
    <dgm:cxn modelId="{9D8215BF-7043-4F9D-9926-B6E2F77A1731}" type="presParOf" srcId="{E0DF2311-A675-401C-BF3E-BB1A53CFAF4E}" destId="{2AC8C223-F23B-4586-90D4-F0CAEFE137D7}" srcOrd="1" destOrd="0" presId="urn:microsoft.com/office/officeart/2018/2/layout/IconVerticalSolidList"/>
    <dgm:cxn modelId="{63111624-864F-4A7B-A885-DF5F886277F7}" type="presParOf" srcId="{E0DF2311-A675-401C-BF3E-BB1A53CFAF4E}" destId="{9D8ED2B9-05FD-4B08-8685-2058387C29D8}" srcOrd="2" destOrd="0" presId="urn:microsoft.com/office/officeart/2018/2/layout/IconVerticalSolidList"/>
    <dgm:cxn modelId="{BA904864-F029-4CE9-A996-336282D71D4A}" type="presParOf" srcId="{E0DF2311-A675-401C-BF3E-BB1A53CFAF4E}" destId="{79D07A12-B6D1-444E-940E-7410DD9F6A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AF60D0-6846-4C12-A0AC-02D18E8492A2}" type="doc">
      <dgm:prSet loTypeId="urn:microsoft.com/office/officeart/2005/8/layout/radial6" loCatId="cycle" qsTypeId="urn:microsoft.com/office/officeart/2005/8/quickstyle/simple4" qsCatId="simple" csTypeId="urn:microsoft.com/office/officeart/2005/8/colors/colorful1" csCatId="colorful" phldr="1"/>
      <dgm:spPr/>
      <dgm:t>
        <a:bodyPr/>
        <a:lstStyle/>
        <a:p>
          <a:endParaRPr lang="en-GB"/>
        </a:p>
      </dgm:t>
    </dgm:pt>
    <dgm:pt modelId="{5C4BF38A-BF1C-4F2D-99FE-B084CBEDE582}">
      <dgm:prSet phldrT="[Text]"/>
      <dgm:spPr/>
      <dgm:t>
        <a:bodyPr/>
        <a:lstStyle/>
        <a:p>
          <a:r>
            <a:rPr lang="en-GB" dirty="0"/>
            <a:t>Communication channels used by Mc Donald’s</a:t>
          </a:r>
        </a:p>
      </dgm:t>
    </dgm:pt>
    <dgm:pt modelId="{E9BB4AFB-E7E5-4B6E-B2F7-F3B95A8A338F}" type="parTrans" cxnId="{3A75481F-E8D7-469E-AC9B-AEE8011565CD}">
      <dgm:prSet/>
      <dgm:spPr/>
      <dgm:t>
        <a:bodyPr/>
        <a:lstStyle/>
        <a:p>
          <a:endParaRPr lang="en-GB"/>
        </a:p>
      </dgm:t>
    </dgm:pt>
    <dgm:pt modelId="{5403084F-CDE7-44CD-AE7B-4A39B316A8F2}" type="sibTrans" cxnId="{3A75481F-E8D7-469E-AC9B-AEE8011565CD}">
      <dgm:prSet/>
      <dgm:spPr/>
      <dgm:t>
        <a:bodyPr/>
        <a:lstStyle/>
        <a:p>
          <a:endParaRPr lang="en-GB"/>
        </a:p>
      </dgm:t>
    </dgm:pt>
    <dgm:pt modelId="{B095D94E-596C-4B37-9F6E-863C800E89FC}">
      <dgm:prSet phldrT="[Text]"/>
      <dgm:spPr/>
      <dgm:t>
        <a:bodyPr/>
        <a:lstStyle/>
        <a:p>
          <a:r>
            <a:rPr lang="en-GB" dirty="0"/>
            <a:t>Face-to-face communication</a:t>
          </a:r>
        </a:p>
      </dgm:t>
    </dgm:pt>
    <dgm:pt modelId="{D193614C-2984-42C8-9738-BF15CBDBC357}" type="parTrans" cxnId="{AD361FFF-F340-4A78-8C5C-49F1E6E273D7}">
      <dgm:prSet/>
      <dgm:spPr/>
      <dgm:t>
        <a:bodyPr/>
        <a:lstStyle/>
        <a:p>
          <a:endParaRPr lang="en-GB"/>
        </a:p>
      </dgm:t>
    </dgm:pt>
    <dgm:pt modelId="{D6CA37CC-C5F0-4EDC-A722-E05960FDA500}" type="sibTrans" cxnId="{AD361FFF-F340-4A78-8C5C-49F1E6E273D7}">
      <dgm:prSet/>
      <dgm:spPr/>
      <dgm:t>
        <a:bodyPr/>
        <a:lstStyle/>
        <a:p>
          <a:endParaRPr lang="en-GB"/>
        </a:p>
      </dgm:t>
    </dgm:pt>
    <dgm:pt modelId="{57EE0E6C-0C4F-4567-992F-7F57EBCB8A64}">
      <dgm:prSet phldrT="[Text]"/>
      <dgm:spPr/>
      <dgm:t>
        <a:bodyPr/>
        <a:lstStyle/>
        <a:p>
          <a:r>
            <a:rPr lang="en-GB" dirty="0"/>
            <a:t>Social media </a:t>
          </a:r>
        </a:p>
      </dgm:t>
    </dgm:pt>
    <dgm:pt modelId="{F1CF8C4D-6709-4584-B034-EBAEC25465BF}" type="parTrans" cxnId="{D32C232D-87B2-4CBA-81BF-75413D14046A}">
      <dgm:prSet/>
      <dgm:spPr/>
      <dgm:t>
        <a:bodyPr/>
        <a:lstStyle/>
        <a:p>
          <a:endParaRPr lang="en-GB"/>
        </a:p>
      </dgm:t>
    </dgm:pt>
    <dgm:pt modelId="{75A270AF-9D5A-4EB3-BC45-F269202F13AE}" type="sibTrans" cxnId="{D32C232D-87B2-4CBA-81BF-75413D14046A}">
      <dgm:prSet/>
      <dgm:spPr/>
      <dgm:t>
        <a:bodyPr/>
        <a:lstStyle/>
        <a:p>
          <a:endParaRPr lang="en-GB"/>
        </a:p>
      </dgm:t>
    </dgm:pt>
    <dgm:pt modelId="{8FA22574-E96A-4111-8C09-B56D69492CD0}">
      <dgm:prSet phldrT="[Text]"/>
      <dgm:spPr/>
      <dgm:t>
        <a:bodyPr/>
        <a:lstStyle/>
        <a:p>
          <a:r>
            <a:rPr lang="en-GB" dirty="0"/>
            <a:t>Print advertising</a:t>
          </a:r>
        </a:p>
      </dgm:t>
    </dgm:pt>
    <dgm:pt modelId="{ED173C1C-41D3-4BE8-91C2-8C2945B2BA9F}" type="parTrans" cxnId="{D8B67572-EF32-4C83-A651-205ABB45CE86}">
      <dgm:prSet/>
      <dgm:spPr/>
      <dgm:t>
        <a:bodyPr/>
        <a:lstStyle/>
        <a:p>
          <a:endParaRPr lang="en-GB"/>
        </a:p>
      </dgm:t>
    </dgm:pt>
    <dgm:pt modelId="{7649527D-0745-4C7C-B808-8A129E518C5A}" type="sibTrans" cxnId="{D8B67572-EF32-4C83-A651-205ABB45CE86}">
      <dgm:prSet/>
      <dgm:spPr/>
      <dgm:t>
        <a:bodyPr/>
        <a:lstStyle/>
        <a:p>
          <a:endParaRPr lang="en-GB"/>
        </a:p>
      </dgm:t>
    </dgm:pt>
    <dgm:pt modelId="{43D90712-6BF3-4D5C-98AC-60E3CB807555}">
      <dgm:prSet phldrT="[Text]"/>
      <dgm:spPr/>
      <dgm:t>
        <a:bodyPr/>
        <a:lstStyle/>
        <a:p>
          <a:r>
            <a:rPr lang="en-GB" dirty="0"/>
            <a:t>Video conferencing with the employees</a:t>
          </a:r>
        </a:p>
      </dgm:t>
    </dgm:pt>
    <dgm:pt modelId="{EFCCE06B-D6CA-4E39-89A0-4E8FE7E0BB13}" type="parTrans" cxnId="{32B4A047-AA7B-4731-856F-E46E3FA94AAF}">
      <dgm:prSet/>
      <dgm:spPr/>
      <dgm:t>
        <a:bodyPr/>
        <a:lstStyle/>
        <a:p>
          <a:endParaRPr lang="en-GB"/>
        </a:p>
      </dgm:t>
    </dgm:pt>
    <dgm:pt modelId="{EE26BBCB-16A8-4512-A3DA-B840A0AB4176}" type="sibTrans" cxnId="{32B4A047-AA7B-4731-856F-E46E3FA94AAF}">
      <dgm:prSet/>
      <dgm:spPr/>
      <dgm:t>
        <a:bodyPr/>
        <a:lstStyle/>
        <a:p>
          <a:endParaRPr lang="en-GB"/>
        </a:p>
      </dgm:t>
    </dgm:pt>
    <dgm:pt modelId="{BD018466-A9DD-4C45-BE0A-D84634EB0291}" type="pres">
      <dgm:prSet presAssocID="{ABAF60D0-6846-4C12-A0AC-02D18E8492A2}" presName="Name0" presStyleCnt="0">
        <dgm:presLayoutVars>
          <dgm:chMax val="1"/>
          <dgm:dir/>
          <dgm:animLvl val="ctr"/>
          <dgm:resizeHandles val="exact"/>
        </dgm:presLayoutVars>
      </dgm:prSet>
      <dgm:spPr/>
    </dgm:pt>
    <dgm:pt modelId="{074BCDE7-1A9C-4D03-A420-A579D6770958}" type="pres">
      <dgm:prSet presAssocID="{5C4BF38A-BF1C-4F2D-99FE-B084CBEDE582}" presName="centerShape" presStyleLbl="node0" presStyleIdx="0" presStyleCnt="1"/>
      <dgm:spPr/>
    </dgm:pt>
    <dgm:pt modelId="{1EFAE8D9-93DC-4AAF-BA5D-6412ED2101EF}" type="pres">
      <dgm:prSet presAssocID="{B095D94E-596C-4B37-9F6E-863C800E89FC}" presName="node" presStyleLbl="node1" presStyleIdx="0" presStyleCnt="4">
        <dgm:presLayoutVars>
          <dgm:bulletEnabled val="1"/>
        </dgm:presLayoutVars>
      </dgm:prSet>
      <dgm:spPr/>
    </dgm:pt>
    <dgm:pt modelId="{A1377ABA-4C20-4A26-84D7-78AD3EFE1291}" type="pres">
      <dgm:prSet presAssocID="{B095D94E-596C-4B37-9F6E-863C800E89FC}" presName="dummy" presStyleCnt="0"/>
      <dgm:spPr/>
    </dgm:pt>
    <dgm:pt modelId="{6AAEEC61-C40B-42F0-89A9-1160A9F983FC}" type="pres">
      <dgm:prSet presAssocID="{D6CA37CC-C5F0-4EDC-A722-E05960FDA500}" presName="sibTrans" presStyleLbl="sibTrans2D1" presStyleIdx="0" presStyleCnt="4"/>
      <dgm:spPr/>
    </dgm:pt>
    <dgm:pt modelId="{552DB973-0A89-4DC4-AF30-BD43AA83618F}" type="pres">
      <dgm:prSet presAssocID="{57EE0E6C-0C4F-4567-992F-7F57EBCB8A64}" presName="node" presStyleLbl="node1" presStyleIdx="1" presStyleCnt="4">
        <dgm:presLayoutVars>
          <dgm:bulletEnabled val="1"/>
        </dgm:presLayoutVars>
      </dgm:prSet>
      <dgm:spPr/>
    </dgm:pt>
    <dgm:pt modelId="{53222F7A-695A-43C6-8EF8-A47A8A4348D2}" type="pres">
      <dgm:prSet presAssocID="{57EE0E6C-0C4F-4567-992F-7F57EBCB8A64}" presName="dummy" presStyleCnt="0"/>
      <dgm:spPr/>
    </dgm:pt>
    <dgm:pt modelId="{A0F820AE-922D-42A9-9D6B-19738284F6F7}" type="pres">
      <dgm:prSet presAssocID="{75A270AF-9D5A-4EB3-BC45-F269202F13AE}" presName="sibTrans" presStyleLbl="sibTrans2D1" presStyleIdx="1" presStyleCnt="4"/>
      <dgm:spPr/>
    </dgm:pt>
    <dgm:pt modelId="{0FE0B794-FD0A-46B9-AFFF-D37025247A55}" type="pres">
      <dgm:prSet presAssocID="{8FA22574-E96A-4111-8C09-B56D69492CD0}" presName="node" presStyleLbl="node1" presStyleIdx="2" presStyleCnt="4">
        <dgm:presLayoutVars>
          <dgm:bulletEnabled val="1"/>
        </dgm:presLayoutVars>
      </dgm:prSet>
      <dgm:spPr/>
    </dgm:pt>
    <dgm:pt modelId="{9A4FD9DD-E88E-42FE-BDA0-32FE8F625C37}" type="pres">
      <dgm:prSet presAssocID="{8FA22574-E96A-4111-8C09-B56D69492CD0}" presName="dummy" presStyleCnt="0"/>
      <dgm:spPr/>
    </dgm:pt>
    <dgm:pt modelId="{FEA4F7F1-B272-4026-9976-D3586A41E4DA}" type="pres">
      <dgm:prSet presAssocID="{7649527D-0745-4C7C-B808-8A129E518C5A}" presName="sibTrans" presStyleLbl="sibTrans2D1" presStyleIdx="2" presStyleCnt="4"/>
      <dgm:spPr/>
    </dgm:pt>
    <dgm:pt modelId="{4F514E39-A868-45F7-9594-B608FB36E2CE}" type="pres">
      <dgm:prSet presAssocID="{43D90712-6BF3-4D5C-98AC-60E3CB807555}" presName="node" presStyleLbl="node1" presStyleIdx="3" presStyleCnt="4">
        <dgm:presLayoutVars>
          <dgm:bulletEnabled val="1"/>
        </dgm:presLayoutVars>
      </dgm:prSet>
      <dgm:spPr/>
    </dgm:pt>
    <dgm:pt modelId="{AC783B37-3311-4965-8F33-9C2B686AB0A2}" type="pres">
      <dgm:prSet presAssocID="{43D90712-6BF3-4D5C-98AC-60E3CB807555}" presName="dummy" presStyleCnt="0"/>
      <dgm:spPr/>
    </dgm:pt>
    <dgm:pt modelId="{B1DE73B6-B042-4A02-B50B-0076AA0479F1}" type="pres">
      <dgm:prSet presAssocID="{EE26BBCB-16A8-4512-A3DA-B840A0AB4176}" presName="sibTrans" presStyleLbl="sibTrans2D1" presStyleIdx="3" presStyleCnt="4"/>
      <dgm:spPr/>
    </dgm:pt>
  </dgm:ptLst>
  <dgm:cxnLst>
    <dgm:cxn modelId="{3A75481F-E8D7-469E-AC9B-AEE8011565CD}" srcId="{ABAF60D0-6846-4C12-A0AC-02D18E8492A2}" destId="{5C4BF38A-BF1C-4F2D-99FE-B084CBEDE582}" srcOrd="0" destOrd="0" parTransId="{E9BB4AFB-E7E5-4B6E-B2F7-F3B95A8A338F}" sibTransId="{5403084F-CDE7-44CD-AE7B-4A39B316A8F2}"/>
    <dgm:cxn modelId="{0A139325-7818-4DB7-A53F-02E58A0CAF12}" type="presOf" srcId="{ABAF60D0-6846-4C12-A0AC-02D18E8492A2}" destId="{BD018466-A9DD-4C45-BE0A-D84634EB0291}" srcOrd="0" destOrd="0" presId="urn:microsoft.com/office/officeart/2005/8/layout/radial6"/>
    <dgm:cxn modelId="{D41E3829-79D5-4F16-9589-B01987BBA896}" type="presOf" srcId="{5C4BF38A-BF1C-4F2D-99FE-B084CBEDE582}" destId="{074BCDE7-1A9C-4D03-A420-A579D6770958}" srcOrd="0" destOrd="0" presId="urn:microsoft.com/office/officeart/2005/8/layout/radial6"/>
    <dgm:cxn modelId="{D32C232D-87B2-4CBA-81BF-75413D14046A}" srcId="{5C4BF38A-BF1C-4F2D-99FE-B084CBEDE582}" destId="{57EE0E6C-0C4F-4567-992F-7F57EBCB8A64}" srcOrd="1" destOrd="0" parTransId="{F1CF8C4D-6709-4584-B034-EBAEC25465BF}" sibTransId="{75A270AF-9D5A-4EB3-BC45-F269202F13AE}"/>
    <dgm:cxn modelId="{32B4A047-AA7B-4731-856F-E46E3FA94AAF}" srcId="{5C4BF38A-BF1C-4F2D-99FE-B084CBEDE582}" destId="{43D90712-6BF3-4D5C-98AC-60E3CB807555}" srcOrd="3" destOrd="0" parTransId="{EFCCE06B-D6CA-4E39-89A0-4E8FE7E0BB13}" sibTransId="{EE26BBCB-16A8-4512-A3DA-B840A0AB4176}"/>
    <dgm:cxn modelId="{8517676D-AEC9-4F21-A0A1-C6102E2B8985}" type="presOf" srcId="{43D90712-6BF3-4D5C-98AC-60E3CB807555}" destId="{4F514E39-A868-45F7-9594-B608FB36E2CE}" srcOrd="0" destOrd="0" presId="urn:microsoft.com/office/officeart/2005/8/layout/radial6"/>
    <dgm:cxn modelId="{6922896D-9E22-41C4-ACCD-08F47F180EFC}" type="presOf" srcId="{D6CA37CC-C5F0-4EDC-A722-E05960FDA500}" destId="{6AAEEC61-C40B-42F0-89A9-1160A9F983FC}" srcOrd="0" destOrd="0" presId="urn:microsoft.com/office/officeart/2005/8/layout/radial6"/>
    <dgm:cxn modelId="{D8B67572-EF32-4C83-A651-205ABB45CE86}" srcId="{5C4BF38A-BF1C-4F2D-99FE-B084CBEDE582}" destId="{8FA22574-E96A-4111-8C09-B56D69492CD0}" srcOrd="2" destOrd="0" parTransId="{ED173C1C-41D3-4BE8-91C2-8C2945B2BA9F}" sibTransId="{7649527D-0745-4C7C-B808-8A129E518C5A}"/>
    <dgm:cxn modelId="{A89F3A7E-56A8-4656-B2E2-2FC96DB7BA39}" type="presOf" srcId="{8FA22574-E96A-4111-8C09-B56D69492CD0}" destId="{0FE0B794-FD0A-46B9-AFFF-D37025247A55}" srcOrd="0" destOrd="0" presId="urn:microsoft.com/office/officeart/2005/8/layout/radial6"/>
    <dgm:cxn modelId="{28CD1F87-CB30-4A9B-9F1A-D49DE194E926}" type="presOf" srcId="{75A270AF-9D5A-4EB3-BC45-F269202F13AE}" destId="{A0F820AE-922D-42A9-9D6B-19738284F6F7}" srcOrd="0" destOrd="0" presId="urn:microsoft.com/office/officeart/2005/8/layout/radial6"/>
    <dgm:cxn modelId="{B76A0A88-81E8-4FC3-B384-67E72AEAA907}" type="presOf" srcId="{B095D94E-596C-4B37-9F6E-863C800E89FC}" destId="{1EFAE8D9-93DC-4AAF-BA5D-6412ED2101EF}" srcOrd="0" destOrd="0" presId="urn:microsoft.com/office/officeart/2005/8/layout/radial6"/>
    <dgm:cxn modelId="{1D507E89-86A2-4318-A14F-D5AAF2D86744}" type="presOf" srcId="{57EE0E6C-0C4F-4567-992F-7F57EBCB8A64}" destId="{552DB973-0A89-4DC4-AF30-BD43AA83618F}" srcOrd="0" destOrd="0" presId="urn:microsoft.com/office/officeart/2005/8/layout/radial6"/>
    <dgm:cxn modelId="{E3239DB8-E4B2-4CBB-8F95-F19D0D3A36A3}" type="presOf" srcId="{7649527D-0745-4C7C-B808-8A129E518C5A}" destId="{FEA4F7F1-B272-4026-9976-D3586A41E4DA}" srcOrd="0" destOrd="0" presId="urn:microsoft.com/office/officeart/2005/8/layout/radial6"/>
    <dgm:cxn modelId="{06DAA0E0-607A-49C4-8A87-172595A00C91}" type="presOf" srcId="{EE26BBCB-16A8-4512-A3DA-B840A0AB4176}" destId="{B1DE73B6-B042-4A02-B50B-0076AA0479F1}" srcOrd="0" destOrd="0" presId="urn:microsoft.com/office/officeart/2005/8/layout/radial6"/>
    <dgm:cxn modelId="{AD361FFF-F340-4A78-8C5C-49F1E6E273D7}" srcId="{5C4BF38A-BF1C-4F2D-99FE-B084CBEDE582}" destId="{B095D94E-596C-4B37-9F6E-863C800E89FC}" srcOrd="0" destOrd="0" parTransId="{D193614C-2984-42C8-9738-BF15CBDBC357}" sibTransId="{D6CA37CC-C5F0-4EDC-A722-E05960FDA500}"/>
    <dgm:cxn modelId="{909A1219-D906-4018-8203-4A0C7EDE5803}" type="presParOf" srcId="{BD018466-A9DD-4C45-BE0A-D84634EB0291}" destId="{074BCDE7-1A9C-4D03-A420-A579D6770958}" srcOrd="0" destOrd="0" presId="urn:microsoft.com/office/officeart/2005/8/layout/radial6"/>
    <dgm:cxn modelId="{D619D9A0-4AE2-489C-892E-B2ACFE762DFB}" type="presParOf" srcId="{BD018466-A9DD-4C45-BE0A-D84634EB0291}" destId="{1EFAE8D9-93DC-4AAF-BA5D-6412ED2101EF}" srcOrd="1" destOrd="0" presId="urn:microsoft.com/office/officeart/2005/8/layout/radial6"/>
    <dgm:cxn modelId="{2CA20E15-DFC0-42A3-AE17-2030DD0B4277}" type="presParOf" srcId="{BD018466-A9DD-4C45-BE0A-D84634EB0291}" destId="{A1377ABA-4C20-4A26-84D7-78AD3EFE1291}" srcOrd="2" destOrd="0" presId="urn:microsoft.com/office/officeart/2005/8/layout/radial6"/>
    <dgm:cxn modelId="{5CC128A4-3729-4424-942B-839F0087DD96}" type="presParOf" srcId="{BD018466-A9DD-4C45-BE0A-D84634EB0291}" destId="{6AAEEC61-C40B-42F0-89A9-1160A9F983FC}" srcOrd="3" destOrd="0" presId="urn:microsoft.com/office/officeart/2005/8/layout/radial6"/>
    <dgm:cxn modelId="{00F643C1-4CF5-4245-8E5C-D37862E48720}" type="presParOf" srcId="{BD018466-A9DD-4C45-BE0A-D84634EB0291}" destId="{552DB973-0A89-4DC4-AF30-BD43AA83618F}" srcOrd="4" destOrd="0" presId="urn:microsoft.com/office/officeart/2005/8/layout/radial6"/>
    <dgm:cxn modelId="{EFABC8EF-D11D-4E0F-9989-B32F6243B358}" type="presParOf" srcId="{BD018466-A9DD-4C45-BE0A-D84634EB0291}" destId="{53222F7A-695A-43C6-8EF8-A47A8A4348D2}" srcOrd="5" destOrd="0" presId="urn:microsoft.com/office/officeart/2005/8/layout/radial6"/>
    <dgm:cxn modelId="{E6039CF2-E9CA-49C4-84E9-07CFB86853B1}" type="presParOf" srcId="{BD018466-A9DD-4C45-BE0A-D84634EB0291}" destId="{A0F820AE-922D-42A9-9D6B-19738284F6F7}" srcOrd="6" destOrd="0" presId="urn:microsoft.com/office/officeart/2005/8/layout/radial6"/>
    <dgm:cxn modelId="{93E5B5D9-4E06-4516-AB17-37B74E02BD9D}" type="presParOf" srcId="{BD018466-A9DD-4C45-BE0A-D84634EB0291}" destId="{0FE0B794-FD0A-46B9-AFFF-D37025247A55}" srcOrd="7" destOrd="0" presId="urn:microsoft.com/office/officeart/2005/8/layout/radial6"/>
    <dgm:cxn modelId="{FDAA0A16-E185-40C8-A73C-67AF0773BED9}" type="presParOf" srcId="{BD018466-A9DD-4C45-BE0A-D84634EB0291}" destId="{9A4FD9DD-E88E-42FE-BDA0-32FE8F625C37}" srcOrd="8" destOrd="0" presId="urn:microsoft.com/office/officeart/2005/8/layout/radial6"/>
    <dgm:cxn modelId="{48C30877-AC17-4EC2-A2A7-FF73C6A91187}" type="presParOf" srcId="{BD018466-A9DD-4C45-BE0A-D84634EB0291}" destId="{FEA4F7F1-B272-4026-9976-D3586A41E4DA}" srcOrd="9" destOrd="0" presId="urn:microsoft.com/office/officeart/2005/8/layout/radial6"/>
    <dgm:cxn modelId="{91EE878B-6AC6-422D-8AA6-6DF70B2CF012}" type="presParOf" srcId="{BD018466-A9DD-4C45-BE0A-D84634EB0291}" destId="{4F514E39-A868-45F7-9594-B608FB36E2CE}" srcOrd="10" destOrd="0" presId="urn:microsoft.com/office/officeart/2005/8/layout/radial6"/>
    <dgm:cxn modelId="{694693AE-2BCB-4E42-BE9E-9457D4C07BF5}" type="presParOf" srcId="{BD018466-A9DD-4C45-BE0A-D84634EB0291}" destId="{AC783B37-3311-4965-8F33-9C2B686AB0A2}" srcOrd="11" destOrd="0" presId="urn:microsoft.com/office/officeart/2005/8/layout/radial6"/>
    <dgm:cxn modelId="{F5947A93-0BDD-45BA-A69E-08F0C921B07A}" type="presParOf" srcId="{BD018466-A9DD-4C45-BE0A-D84634EB0291}" destId="{B1DE73B6-B042-4A02-B50B-0076AA0479F1}"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AAF227-B457-4DDA-8087-4483E988D03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CAD3B8D2-64A7-4B90-82FA-2299B8E5D8EC}">
      <dgm:prSet/>
      <dgm:spPr/>
      <dgm:t>
        <a:bodyPr/>
        <a:lstStyle/>
        <a:p>
          <a:r>
            <a:rPr lang="en-GB" dirty="0">
              <a:hlinkClick xmlns:r="http://schemas.openxmlformats.org/officeDocument/2006/relationships" r:id="rId1"/>
            </a:rPr>
            <a:t>References:</a:t>
          </a:r>
        </a:p>
        <a:p>
          <a:endParaRPr lang="en-GB" dirty="0">
            <a:hlinkClick xmlns:r="http://schemas.openxmlformats.org/officeDocument/2006/relationships" r:id="rId1"/>
          </a:endParaRPr>
        </a:p>
        <a:p>
          <a:r>
            <a:rPr lang="en-GB" dirty="0">
              <a:hlinkClick xmlns:r="http://schemas.openxmlformats.org/officeDocument/2006/relationships" r:id="rId1"/>
            </a:rPr>
            <a:t>McDonald's(External) - Business Stakeholders.(</a:t>
          </a:r>
          <a:r>
            <a:rPr lang="en-GB" dirty="0" err="1">
              <a:hlinkClick xmlns:r="http://schemas.openxmlformats.org/officeDocument/2006/relationships" r:id="rId1"/>
            </a:rPr>
            <a:t>Cadbury&amp;McDonald's</a:t>
          </a:r>
          <a:r>
            <a:rPr lang="en-GB" dirty="0">
              <a:hlinkClick xmlns:r="http://schemas.openxmlformats.org/officeDocument/2006/relationships" r:id="rId1"/>
            </a:rPr>
            <a:t>) (weebly.com)</a:t>
          </a:r>
          <a:endParaRPr lang="en-US" dirty="0"/>
        </a:p>
      </dgm:t>
    </dgm:pt>
    <dgm:pt modelId="{D67AF661-FEC2-442E-95EC-02E240ECA0E9}" type="parTrans" cxnId="{1AD886D7-0B92-4D8F-ABDF-4A764F6B0062}">
      <dgm:prSet/>
      <dgm:spPr/>
      <dgm:t>
        <a:bodyPr/>
        <a:lstStyle/>
        <a:p>
          <a:endParaRPr lang="en-US"/>
        </a:p>
      </dgm:t>
    </dgm:pt>
    <dgm:pt modelId="{909C44AE-B15E-4B3A-B86C-89651D7146F5}" type="sibTrans" cxnId="{1AD886D7-0B92-4D8F-ABDF-4A764F6B0062}">
      <dgm:prSet/>
      <dgm:spPr/>
      <dgm:t>
        <a:bodyPr/>
        <a:lstStyle/>
        <a:p>
          <a:endParaRPr lang="en-US"/>
        </a:p>
      </dgm:t>
    </dgm:pt>
    <dgm:pt modelId="{556F24B5-BD6B-4E8F-8A4B-81E36808CF8B}">
      <dgm:prSet/>
      <dgm:spPr/>
      <dgm:t>
        <a:bodyPr/>
        <a:lstStyle/>
        <a:p>
          <a:r>
            <a:rPr lang="en-GB">
              <a:hlinkClick xmlns:r="http://schemas.openxmlformats.org/officeDocument/2006/relationships" r:id="rId2"/>
            </a:rPr>
            <a:t>Communication - we're loving it ! | theHRD (thehrdirector.com)</a:t>
          </a:r>
          <a:endParaRPr lang="en-US"/>
        </a:p>
      </dgm:t>
    </dgm:pt>
    <dgm:pt modelId="{79EB3121-F6FA-435E-B041-803AC1267A2B}" type="parTrans" cxnId="{C900F6B6-09F8-4FEC-AE3D-2C97018331CE}">
      <dgm:prSet/>
      <dgm:spPr/>
      <dgm:t>
        <a:bodyPr/>
        <a:lstStyle/>
        <a:p>
          <a:endParaRPr lang="en-US"/>
        </a:p>
      </dgm:t>
    </dgm:pt>
    <dgm:pt modelId="{4E270077-FFA2-4524-9CC0-90FB91397803}" type="sibTrans" cxnId="{C900F6B6-09F8-4FEC-AE3D-2C97018331CE}">
      <dgm:prSet/>
      <dgm:spPr/>
      <dgm:t>
        <a:bodyPr/>
        <a:lstStyle/>
        <a:p>
          <a:endParaRPr lang="en-US"/>
        </a:p>
      </dgm:t>
    </dgm:pt>
    <dgm:pt modelId="{61BC2A9A-1B7E-41A8-9CE5-5B7548BB90CE}">
      <dgm:prSet/>
      <dgm:spPr/>
      <dgm:t>
        <a:bodyPr/>
        <a:lstStyle/>
        <a:p>
          <a:r>
            <a:rPr lang="en-GB">
              <a:hlinkClick xmlns:r="http://schemas.openxmlformats.org/officeDocument/2006/relationships" r:id="rId3"/>
            </a:rPr>
            <a:t>Communication Strategy of Mcdonalds by meghna badami (prezi.com)</a:t>
          </a:r>
          <a:endParaRPr lang="en-US"/>
        </a:p>
      </dgm:t>
    </dgm:pt>
    <dgm:pt modelId="{048696A5-821D-44EC-959F-31715B08EC41}" type="parTrans" cxnId="{1C8FD4AC-E859-4E64-9AE0-73614148842B}">
      <dgm:prSet/>
      <dgm:spPr/>
      <dgm:t>
        <a:bodyPr/>
        <a:lstStyle/>
        <a:p>
          <a:endParaRPr lang="en-US"/>
        </a:p>
      </dgm:t>
    </dgm:pt>
    <dgm:pt modelId="{FD62360B-5509-4BDE-AFA7-FE855D40C7A4}" type="sibTrans" cxnId="{1C8FD4AC-E859-4E64-9AE0-73614148842B}">
      <dgm:prSet/>
      <dgm:spPr/>
      <dgm:t>
        <a:bodyPr/>
        <a:lstStyle/>
        <a:p>
          <a:endParaRPr lang="en-US"/>
        </a:p>
      </dgm:t>
    </dgm:pt>
    <dgm:pt modelId="{440F2968-9AF1-4309-A0AA-2832112D4F92}">
      <dgm:prSet/>
      <dgm:spPr/>
      <dgm:t>
        <a:bodyPr/>
        <a:lstStyle/>
        <a:p>
          <a:r>
            <a:rPr lang="en-GB">
              <a:hlinkClick xmlns:r="http://schemas.openxmlformats.org/officeDocument/2006/relationships" r:id="rId4"/>
            </a:rPr>
            <a:t>More Than Just Words: The 5 Channels of Communication - WJM Associates</a:t>
          </a:r>
          <a:endParaRPr lang="en-US"/>
        </a:p>
      </dgm:t>
    </dgm:pt>
    <dgm:pt modelId="{34ABEF8B-8ECE-45C2-83C9-3DDA0C58B469}" type="parTrans" cxnId="{B065BBE7-9229-4CB7-9406-C86004092FE3}">
      <dgm:prSet/>
      <dgm:spPr/>
      <dgm:t>
        <a:bodyPr/>
        <a:lstStyle/>
        <a:p>
          <a:endParaRPr lang="en-US"/>
        </a:p>
      </dgm:t>
    </dgm:pt>
    <dgm:pt modelId="{C1AD1576-E5B5-45B3-870B-AC6C815F1119}" type="sibTrans" cxnId="{B065BBE7-9229-4CB7-9406-C86004092FE3}">
      <dgm:prSet/>
      <dgm:spPr/>
      <dgm:t>
        <a:bodyPr/>
        <a:lstStyle/>
        <a:p>
          <a:endParaRPr lang="en-US"/>
        </a:p>
      </dgm:t>
    </dgm:pt>
    <dgm:pt modelId="{E585C737-5AF2-4304-8995-5E7CE4676DE8}">
      <dgm:prSet/>
      <dgm:spPr/>
      <dgm:t>
        <a:bodyPr/>
        <a:lstStyle/>
        <a:p>
          <a:r>
            <a:rPr lang="en-GB">
              <a:hlinkClick xmlns:r="http://schemas.openxmlformats.org/officeDocument/2006/relationships" r:id="rId5"/>
            </a:rPr>
            <a:t>Popular Theories of Organizational Communication (managementstudyguide.com)</a:t>
          </a:r>
          <a:endParaRPr lang="en-US"/>
        </a:p>
      </dgm:t>
    </dgm:pt>
    <dgm:pt modelId="{FF997D97-56EF-47C0-8616-5A1FF2254E96}" type="parTrans" cxnId="{ECB02934-F929-475D-AB2B-6741EB82F968}">
      <dgm:prSet/>
      <dgm:spPr/>
      <dgm:t>
        <a:bodyPr/>
        <a:lstStyle/>
        <a:p>
          <a:endParaRPr lang="en-US"/>
        </a:p>
      </dgm:t>
    </dgm:pt>
    <dgm:pt modelId="{29A6A1AE-FE88-4FEF-BDD5-6EB89FF59DDE}" type="sibTrans" cxnId="{ECB02934-F929-475D-AB2B-6741EB82F968}">
      <dgm:prSet/>
      <dgm:spPr/>
      <dgm:t>
        <a:bodyPr/>
        <a:lstStyle/>
        <a:p>
          <a:endParaRPr lang="en-US"/>
        </a:p>
      </dgm:t>
    </dgm:pt>
    <dgm:pt modelId="{9D1F19B1-7AFF-44D6-B6CA-96E35FF94662}">
      <dgm:prSet/>
      <dgm:spPr/>
      <dgm:t>
        <a:bodyPr/>
        <a:lstStyle/>
        <a:p>
          <a:r>
            <a:rPr lang="en-GB">
              <a:hlinkClick xmlns:r="http://schemas.openxmlformats.org/officeDocument/2006/relationships" r:id="rId6"/>
            </a:rPr>
            <a:t>c1acb2029b7215395101d13036cd2d44.jpg (728×486) (pinimg.com)</a:t>
          </a:r>
          <a:endParaRPr lang="en-US"/>
        </a:p>
      </dgm:t>
    </dgm:pt>
    <dgm:pt modelId="{D63E0077-DA33-44FC-A69B-1A6225D282BC}" type="parTrans" cxnId="{9702038E-D139-4E40-8786-5C58D44491C7}">
      <dgm:prSet/>
      <dgm:spPr/>
      <dgm:t>
        <a:bodyPr/>
        <a:lstStyle/>
        <a:p>
          <a:endParaRPr lang="en-US"/>
        </a:p>
      </dgm:t>
    </dgm:pt>
    <dgm:pt modelId="{2C97AB81-AA50-44B2-B69C-B5D4524AA777}" type="sibTrans" cxnId="{9702038E-D139-4E40-8786-5C58D44491C7}">
      <dgm:prSet/>
      <dgm:spPr/>
      <dgm:t>
        <a:bodyPr/>
        <a:lstStyle/>
        <a:p>
          <a:endParaRPr lang="en-US"/>
        </a:p>
      </dgm:t>
    </dgm:pt>
    <dgm:pt modelId="{41145232-1B5F-49A1-B7DF-A01978BF35CA}">
      <dgm:prSet/>
      <dgm:spPr/>
      <dgm:t>
        <a:bodyPr/>
        <a:lstStyle/>
        <a:p>
          <a:r>
            <a:rPr lang="en-GB">
              <a:hlinkClick xmlns:r="http://schemas.openxmlformats.org/officeDocument/2006/relationships" r:id="rId7"/>
            </a:rPr>
            <a:t>effective-communication-3-638.jpg (638×359) (slidesharecdn.com)</a:t>
          </a:r>
          <a:endParaRPr lang="en-US"/>
        </a:p>
      </dgm:t>
    </dgm:pt>
    <dgm:pt modelId="{69FF7DB3-B90B-4DB1-859E-35A0FCA145BA}" type="parTrans" cxnId="{55178069-AFBF-4748-B569-D3A25662A15A}">
      <dgm:prSet/>
      <dgm:spPr/>
      <dgm:t>
        <a:bodyPr/>
        <a:lstStyle/>
        <a:p>
          <a:endParaRPr lang="en-US"/>
        </a:p>
      </dgm:t>
    </dgm:pt>
    <dgm:pt modelId="{8A1000FE-48B7-4018-A88A-C01D85819F68}" type="sibTrans" cxnId="{55178069-AFBF-4748-B569-D3A25662A15A}">
      <dgm:prSet/>
      <dgm:spPr/>
      <dgm:t>
        <a:bodyPr/>
        <a:lstStyle/>
        <a:p>
          <a:endParaRPr lang="en-US"/>
        </a:p>
      </dgm:t>
    </dgm:pt>
    <dgm:pt modelId="{B6B76D59-5FF8-4FA8-9750-D2E1FAE26AB8}">
      <dgm:prSet/>
      <dgm:spPr/>
      <dgm:t>
        <a:bodyPr/>
        <a:lstStyle/>
        <a:p>
          <a:r>
            <a:rPr lang="en-GB">
              <a:hlinkClick xmlns:r="http://schemas.openxmlformats.org/officeDocument/2006/relationships" r:id="rId8"/>
            </a:rPr>
            <a:t>COMMUNICATION RELEVANT THEORIES (orau.gov)</a:t>
          </a:r>
          <a:endParaRPr lang="en-US"/>
        </a:p>
      </dgm:t>
    </dgm:pt>
    <dgm:pt modelId="{473B9B4D-E853-436F-9F6B-BA4DF77CB555}" type="parTrans" cxnId="{C554CB80-7B21-43F1-9B89-8EC7C5461170}">
      <dgm:prSet/>
      <dgm:spPr/>
      <dgm:t>
        <a:bodyPr/>
        <a:lstStyle/>
        <a:p>
          <a:endParaRPr lang="en-US"/>
        </a:p>
      </dgm:t>
    </dgm:pt>
    <dgm:pt modelId="{DC60B372-6AEE-4216-9D85-BE45C8AF6307}" type="sibTrans" cxnId="{C554CB80-7B21-43F1-9B89-8EC7C5461170}">
      <dgm:prSet/>
      <dgm:spPr/>
      <dgm:t>
        <a:bodyPr/>
        <a:lstStyle/>
        <a:p>
          <a:endParaRPr lang="en-US"/>
        </a:p>
      </dgm:t>
    </dgm:pt>
    <dgm:pt modelId="{503B7D9F-393A-4E0D-B72F-598910DE49A6}" type="pres">
      <dgm:prSet presAssocID="{BBAAF227-B457-4DDA-8087-4483E988D03E}" presName="vert0" presStyleCnt="0">
        <dgm:presLayoutVars>
          <dgm:dir/>
          <dgm:animOne val="branch"/>
          <dgm:animLvl val="lvl"/>
        </dgm:presLayoutVars>
      </dgm:prSet>
      <dgm:spPr/>
    </dgm:pt>
    <dgm:pt modelId="{D8F141BF-2540-4547-9573-022F37748B65}" type="pres">
      <dgm:prSet presAssocID="{CAD3B8D2-64A7-4B90-82FA-2299B8E5D8EC}" presName="thickLine" presStyleLbl="alignNode1" presStyleIdx="0" presStyleCnt="8"/>
      <dgm:spPr/>
    </dgm:pt>
    <dgm:pt modelId="{3C62307A-A5D9-41FD-AC08-C1F275DE6B72}" type="pres">
      <dgm:prSet presAssocID="{CAD3B8D2-64A7-4B90-82FA-2299B8E5D8EC}" presName="horz1" presStyleCnt="0"/>
      <dgm:spPr/>
    </dgm:pt>
    <dgm:pt modelId="{3FFC9BFD-A007-4619-BB77-08734934AF6C}" type="pres">
      <dgm:prSet presAssocID="{CAD3B8D2-64A7-4B90-82FA-2299B8E5D8EC}" presName="tx1" presStyleLbl="revTx" presStyleIdx="0" presStyleCnt="8"/>
      <dgm:spPr/>
    </dgm:pt>
    <dgm:pt modelId="{6C7B82A5-4FA1-4CF3-BF74-EBFB8FACE42E}" type="pres">
      <dgm:prSet presAssocID="{CAD3B8D2-64A7-4B90-82FA-2299B8E5D8EC}" presName="vert1" presStyleCnt="0"/>
      <dgm:spPr/>
    </dgm:pt>
    <dgm:pt modelId="{5F31366C-57E4-4700-A4E4-5C755D3222F7}" type="pres">
      <dgm:prSet presAssocID="{556F24B5-BD6B-4E8F-8A4B-81E36808CF8B}" presName="thickLine" presStyleLbl="alignNode1" presStyleIdx="1" presStyleCnt="8"/>
      <dgm:spPr/>
    </dgm:pt>
    <dgm:pt modelId="{8E99F74E-F99A-4B45-8C43-D5AAC4687C63}" type="pres">
      <dgm:prSet presAssocID="{556F24B5-BD6B-4E8F-8A4B-81E36808CF8B}" presName="horz1" presStyleCnt="0"/>
      <dgm:spPr/>
    </dgm:pt>
    <dgm:pt modelId="{4B82ABF3-F989-46D1-AE96-E249EA851D0F}" type="pres">
      <dgm:prSet presAssocID="{556F24B5-BD6B-4E8F-8A4B-81E36808CF8B}" presName="tx1" presStyleLbl="revTx" presStyleIdx="1" presStyleCnt="8"/>
      <dgm:spPr/>
    </dgm:pt>
    <dgm:pt modelId="{EF3B10A0-88A9-4E1A-B08A-D1395F1FF357}" type="pres">
      <dgm:prSet presAssocID="{556F24B5-BD6B-4E8F-8A4B-81E36808CF8B}" presName="vert1" presStyleCnt="0"/>
      <dgm:spPr/>
    </dgm:pt>
    <dgm:pt modelId="{3D5A9A45-1296-4460-8140-8A844908B41B}" type="pres">
      <dgm:prSet presAssocID="{61BC2A9A-1B7E-41A8-9CE5-5B7548BB90CE}" presName="thickLine" presStyleLbl="alignNode1" presStyleIdx="2" presStyleCnt="8"/>
      <dgm:spPr/>
    </dgm:pt>
    <dgm:pt modelId="{7E2501A4-DDBF-4AE4-8506-CEF75A228835}" type="pres">
      <dgm:prSet presAssocID="{61BC2A9A-1B7E-41A8-9CE5-5B7548BB90CE}" presName="horz1" presStyleCnt="0"/>
      <dgm:spPr/>
    </dgm:pt>
    <dgm:pt modelId="{9AFCD2AE-F9E2-4739-8CE9-92E67DC66C01}" type="pres">
      <dgm:prSet presAssocID="{61BC2A9A-1B7E-41A8-9CE5-5B7548BB90CE}" presName="tx1" presStyleLbl="revTx" presStyleIdx="2" presStyleCnt="8"/>
      <dgm:spPr/>
    </dgm:pt>
    <dgm:pt modelId="{62C2F1E4-05AA-4250-AE04-71594A425C74}" type="pres">
      <dgm:prSet presAssocID="{61BC2A9A-1B7E-41A8-9CE5-5B7548BB90CE}" presName="vert1" presStyleCnt="0"/>
      <dgm:spPr/>
    </dgm:pt>
    <dgm:pt modelId="{1C5BA5EF-1242-45A3-A5B1-717C241C2C9C}" type="pres">
      <dgm:prSet presAssocID="{440F2968-9AF1-4309-A0AA-2832112D4F92}" presName="thickLine" presStyleLbl="alignNode1" presStyleIdx="3" presStyleCnt="8"/>
      <dgm:spPr/>
    </dgm:pt>
    <dgm:pt modelId="{DF8E7B7B-AE05-4964-BAAA-BB563136DFB3}" type="pres">
      <dgm:prSet presAssocID="{440F2968-9AF1-4309-A0AA-2832112D4F92}" presName="horz1" presStyleCnt="0"/>
      <dgm:spPr/>
    </dgm:pt>
    <dgm:pt modelId="{74CBA404-015C-4E4B-98CD-6F8DCAE7BBA5}" type="pres">
      <dgm:prSet presAssocID="{440F2968-9AF1-4309-A0AA-2832112D4F92}" presName="tx1" presStyleLbl="revTx" presStyleIdx="3" presStyleCnt="8"/>
      <dgm:spPr/>
    </dgm:pt>
    <dgm:pt modelId="{7D99BE25-09BC-48E9-8586-5D72379EA9CC}" type="pres">
      <dgm:prSet presAssocID="{440F2968-9AF1-4309-A0AA-2832112D4F92}" presName="vert1" presStyleCnt="0"/>
      <dgm:spPr/>
    </dgm:pt>
    <dgm:pt modelId="{23A2F99D-AFDE-4D12-B8E6-3C6C8027B576}" type="pres">
      <dgm:prSet presAssocID="{E585C737-5AF2-4304-8995-5E7CE4676DE8}" presName="thickLine" presStyleLbl="alignNode1" presStyleIdx="4" presStyleCnt="8"/>
      <dgm:spPr/>
    </dgm:pt>
    <dgm:pt modelId="{63E1198D-FEF9-429A-9A17-EC53980A3F24}" type="pres">
      <dgm:prSet presAssocID="{E585C737-5AF2-4304-8995-5E7CE4676DE8}" presName="horz1" presStyleCnt="0"/>
      <dgm:spPr/>
    </dgm:pt>
    <dgm:pt modelId="{FD7A4037-B245-4AA6-9CC6-82E3FB8A6E7A}" type="pres">
      <dgm:prSet presAssocID="{E585C737-5AF2-4304-8995-5E7CE4676DE8}" presName="tx1" presStyleLbl="revTx" presStyleIdx="4" presStyleCnt="8"/>
      <dgm:spPr/>
    </dgm:pt>
    <dgm:pt modelId="{1A391CA8-01F5-41BD-950F-3358CCEF830C}" type="pres">
      <dgm:prSet presAssocID="{E585C737-5AF2-4304-8995-5E7CE4676DE8}" presName="vert1" presStyleCnt="0"/>
      <dgm:spPr/>
    </dgm:pt>
    <dgm:pt modelId="{124D48F7-4D60-41E1-B216-92EFF1F6DA45}" type="pres">
      <dgm:prSet presAssocID="{9D1F19B1-7AFF-44D6-B6CA-96E35FF94662}" presName="thickLine" presStyleLbl="alignNode1" presStyleIdx="5" presStyleCnt="8"/>
      <dgm:spPr/>
    </dgm:pt>
    <dgm:pt modelId="{23C94A1A-2C5E-406B-BF95-A2A6B35C8939}" type="pres">
      <dgm:prSet presAssocID="{9D1F19B1-7AFF-44D6-B6CA-96E35FF94662}" presName="horz1" presStyleCnt="0"/>
      <dgm:spPr/>
    </dgm:pt>
    <dgm:pt modelId="{165448E6-5C0F-4F82-9A09-7D8B2B61F0E4}" type="pres">
      <dgm:prSet presAssocID="{9D1F19B1-7AFF-44D6-B6CA-96E35FF94662}" presName="tx1" presStyleLbl="revTx" presStyleIdx="5" presStyleCnt="8"/>
      <dgm:spPr/>
    </dgm:pt>
    <dgm:pt modelId="{A0F8671A-1496-45DA-A234-D8CC91582291}" type="pres">
      <dgm:prSet presAssocID="{9D1F19B1-7AFF-44D6-B6CA-96E35FF94662}" presName="vert1" presStyleCnt="0"/>
      <dgm:spPr/>
    </dgm:pt>
    <dgm:pt modelId="{D580612A-2FCA-40F4-8A80-098021AE69F1}" type="pres">
      <dgm:prSet presAssocID="{41145232-1B5F-49A1-B7DF-A01978BF35CA}" presName="thickLine" presStyleLbl="alignNode1" presStyleIdx="6" presStyleCnt="8"/>
      <dgm:spPr/>
    </dgm:pt>
    <dgm:pt modelId="{AB7885E9-9D00-4434-A9D6-6CB2A8C043D6}" type="pres">
      <dgm:prSet presAssocID="{41145232-1B5F-49A1-B7DF-A01978BF35CA}" presName="horz1" presStyleCnt="0"/>
      <dgm:spPr/>
    </dgm:pt>
    <dgm:pt modelId="{782479BD-EF7D-43F4-A4B7-38C1BCDD0EB5}" type="pres">
      <dgm:prSet presAssocID="{41145232-1B5F-49A1-B7DF-A01978BF35CA}" presName="tx1" presStyleLbl="revTx" presStyleIdx="6" presStyleCnt="8"/>
      <dgm:spPr/>
    </dgm:pt>
    <dgm:pt modelId="{5BB15C05-F87E-4FB0-B88B-C03B2A6A80F0}" type="pres">
      <dgm:prSet presAssocID="{41145232-1B5F-49A1-B7DF-A01978BF35CA}" presName="vert1" presStyleCnt="0"/>
      <dgm:spPr/>
    </dgm:pt>
    <dgm:pt modelId="{FDAA17F5-93B7-4D5D-8E63-92C8149FD1F8}" type="pres">
      <dgm:prSet presAssocID="{B6B76D59-5FF8-4FA8-9750-D2E1FAE26AB8}" presName="thickLine" presStyleLbl="alignNode1" presStyleIdx="7" presStyleCnt="8"/>
      <dgm:spPr/>
    </dgm:pt>
    <dgm:pt modelId="{CA08BB78-FBEB-4D6D-A9D1-99D11C85DC07}" type="pres">
      <dgm:prSet presAssocID="{B6B76D59-5FF8-4FA8-9750-D2E1FAE26AB8}" presName="horz1" presStyleCnt="0"/>
      <dgm:spPr/>
    </dgm:pt>
    <dgm:pt modelId="{797B46A1-88AD-456B-B9C8-79B5848CD2B9}" type="pres">
      <dgm:prSet presAssocID="{B6B76D59-5FF8-4FA8-9750-D2E1FAE26AB8}" presName="tx1" presStyleLbl="revTx" presStyleIdx="7" presStyleCnt="8"/>
      <dgm:spPr/>
    </dgm:pt>
    <dgm:pt modelId="{CC59A183-6988-404F-8301-AFF136E093B9}" type="pres">
      <dgm:prSet presAssocID="{B6B76D59-5FF8-4FA8-9750-D2E1FAE26AB8}" presName="vert1" presStyleCnt="0"/>
      <dgm:spPr/>
    </dgm:pt>
  </dgm:ptLst>
  <dgm:cxnLst>
    <dgm:cxn modelId="{1FA20A21-AC56-4874-9D4A-310C3D878562}" type="presOf" srcId="{556F24B5-BD6B-4E8F-8A4B-81E36808CF8B}" destId="{4B82ABF3-F989-46D1-AE96-E249EA851D0F}" srcOrd="0" destOrd="0" presId="urn:microsoft.com/office/officeart/2008/layout/LinedList"/>
    <dgm:cxn modelId="{ECB02934-F929-475D-AB2B-6741EB82F968}" srcId="{BBAAF227-B457-4DDA-8087-4483E988D03E}" destId="{E585C737-5AF2-4304-8995-5E7CE4676DE8}" srcOrd="4" destOrd="0" parTransId="{FF997D97-56EF-47C0-8616-5A1FF2254E96}" sibTransId="{29A6A1AE-FE88-4FEF-BDD5-6EB89FF59DDE}"/>
    <dgm:cxn modelId="{55178069-AFBF-4748-B569-D3A25662A15A}" srcId="{BBAAF227-B457-4DDA-8087-4483E988D03E}" destId="{41145232-1B5F-49A1-B7DF-A01978BF35CA}" srcOrd="6" destOrd="0" parTransId="{69FF7DB3-B90B-4DB1-859E-35A0FCA145BA}" sibTransId="{8A1000FE-48B7-4018-A88A-C01D85819F68}"/>
    <dgm:cxn modelId="{41012D58-DBE6-4CB3-AECA-B09BFA57A471}" type="presOf" srcId="{CAD3B8D2-64A7-4B90-82FA-2299B8E5D8EC}" destId="{3FFC9BFD-A007-4619-BB77-08734934AF6C}" srcOrd="0" destOrd="0" presId="urn:microsoft.com/office/officeart/2008/layout/LinedList"/>
    <dgm:cxn modelId="{54D8887D-814D-4322-BC93-310FBFDF03EE}" type="presOf" srcId="{440F2968-9AF1-4309-A0AA-2832112D4F92}" destId="{74CBA404-015C-4E4B-98CD-6F8DCAE7BBA5}" srcOrd="0" destOrd="0" presId="urn:microsoft.com/office/officeart/2008/layout/LinedList"/>
    <dgm:cxn modelId="{C554CB80-7B21-43F1-9B89-8EC7C5461170}" srcId="{BBAAF227-B457-4DDA-8087-4483E988D03E}" destId="{B6B76D59-5FF8-4FA8-9750-D2E1FAE26AB8}" srcOrd="7" destOrd="0" parTransId="{473B9B4D-E853-436F-9F6B-BA4DF77CB555}" sibTransId="{DC60B372-6AEE-4216-9D85-BE45C8AF6307}"/>
    <dgm:cxn modelId="{497DBA8D-EF58-4963-A321-E8EDE8515590}" type="presOf" srcId="{E585C737-5AF2-4304-8995-5E7CE4676DE8}" destId="{FD7A4037-B245-4AA6-9CC6-82E3FB8A6E7A}" srcOrd="0" destOrd="0" presId="urn:microsoft.com/office/officeart/2008/layout/LinedList"/>
    <dgm:cxn modelId="{9702038E-D139-4E40-8786-5C58D44491C7}" srcId="{BBAAF227-B457-4DDA-8087-4483E988D03E}" destId="{9D1F19B1-7AFF-44D6-B6CA-96E35FF94662}" srcOrd="5" destOrd="0" parTransId="{D63E0077-DA33-44FC-A69B-1A6225D282BC}" sibTransId="{2C97AB81-AA50-44B2-B69C-B5D4524AA777}"/>
    <dgm:cxn modelId="{1C8FD4AC-E859-4E64-9AE0-73614148842B}" srcId="{BBAAF227-B457-4DDA-8087-4483E988D03E}" destId="{61BC2A9A-1B7E-41A8-9CE5-5B7548BB90CE}" srcOrd="2" destOrd="0" parTransId="{048696A5-821D-44EC-959F-31715B08EC41}" sibTransId="{FD62360B-5509-4BDE-AFA7-FE855D40C7A4}"/>
    <dgm:cxn modelId="{C900F6B6-09F8-4FEC-AE3D-2C97018331CE}" srcId="{BBAAF227-B457-4DDA-8087-4483E988D03E}" destId="{556F24B5-BD6B-4E8F-8A4B-81E36808CF8B}" srcOrd="1" destOrd="0" parTransId="{79EB3121-F6FA-435E-B041-803AC1267A2B}" sibTransId="{4E270077-FFA2-4524-9CC0-90FB91397803}"/>
    <dgm:cxn modelId="{A6B5E4CF-7B84-4147-A757-511F196DAE8D}" type="presOf" srcId="{41145232-1B5F-49A1-B7DF-A01978BF35CA}" destId="{782479BD-EF7D-43F4-A4B7-38C1BCDD0EB5}" srcOrd="0" destOrd="0" presId="urn:microsoft.com/office/officeart/2008/layout/LinedList"/>
    <dgm:cxn modelId="{941563D6-8DAD-4B5F-92B3-0C75F92092A3}" type="presOf" srcId="{61BC2A9A-1B7E-41A8-9CE5-5B7548BB90CE}" destId="{9AFCD2AE-F9E2-4739-8CE9-92E67DC66C01}" srcOrd="0" destOrd="0" presId="urn:microsoft.com/office/officeart/2008/layout/LinedList"/>
    <dgm:cxn modelId="{1AD886D7-0B92-4D8F-ABDF-4A764F6B0062}" srcId="{BBAAF227-B457-4DDA-8087-4483E988D03E}" destId="{CAD3B8D2-64A7-4B90-82FA-2299B8E5D8EC}" srcOrd="0" destOrd="0" parTransId="{D67AF661-FEC2-442E-95EC-02E240ECA0E9}" sibTransId="{909C44AE-B15E-4B3A-B86C-89651D7146F5}"/>
    <dgm:cxn modelId="{AB306FE3-A8DD-468D-8346-97F6F9DBAA6D}" type="presOf" srcId="{BBAAF227-B457-4DDA-8087-4483E988D03E}" destId="{503B7D9F-393A-4E0D-B72F-598910DE49A6}" srcOrd="0" destOrd="0" presId="urn:microsoft.com/office/officeart/2008/layout/LinedList"/>
    <dgm:cxn modelId="{B065BBE7-9229-4CB7-9406-C86004092FE3}" srcId="{BBAAF227-B457-4DDA-8087-4483E988D03E}" destId="{440F2968-9AF1-4309-A0AA-2832112D4F92}" srcOrd="3" destOrd="0" parTransId="{34ABEF8B-8ECE-45C2-83C9-3DDA0C58B469}" sibTransId="{C1AD1576-E5B5-45B3-870B-AC6C815F1119}"/>
    <dgm:cxn modelId="{6EA766ED-2A00-45E9-8C00-F136AFDD5999}" type="presOf" srcId="{B6B76D59-5FF8-4FA8-9750-D2E1FAE26AB8}" destId="{797B46A1-88AD-456B-B9C8-79B5848CD2B9}" srcOrd="0" destOrd="0" presId="urn:microsoft.com/office/officeart/2008/layout/LinedList"/>
    <dgm:cxn modelId="{EE9178FC-0848-4557-8CE2-3613CC5288F5}" type="presOf" srcId="{9D1F19B1-7AFF-44D6-B6CA-96E35FF94662}" destId="{165448E6-5C0F-4F82-9A09-7D8B2B61F0E4}" srcOrd="0" destOrd="0" presId="urn:microsoft.com/office/officeart/2008/layout/LinedList"/>
    <dgm:cxn modelId="{7B72B008-FF6E-4352-96D2-30F970A187CA}" type="presParOf" srcId="{503B7D9F-393A-4E0D-B72F-598910DE49A6}" destId="{D8F141BF-2540-4547-9573-022F37748B65}" srcOrd="0" destOrd="0" presId="urn:microsoft.com/office/officeart/2008/layout/LinedList"/>
    <dgm:cxn modelId="{DC969829-D0F9-4624-8F57-BD3189E85CB3}" type="presParOf" srcId="{503B7D9F-393A-4E0D-B72F-598910DE49A6}" destId="{3C62307A-A5D9-41FD-AC08-C1F275DE6B72}" srcOrd="1" destOrd="0" presId="urn:microsoft.com/office/officeart/2008/layout/LinedList"/>
    <dgm:cxn modelId="{B408D3F1-0026-4853-B669-DC5A3962E7BA}" type="presParOf" srcId="{3C62307A-A5D9-41FD-AC08-C1F275DE6B72}" destId="{3FFC9BFD-A007-4619-BB77-08734934AF6C}" srcOrd="0" destOrd="0" presId="urn:microsoft.com/office/officeart/2008/layout/LinedList"/>
    <dgm:cxn modelId="{8DBCD6EA-DE78-4FE1-9930-50BB594D4E53}" type="presParOf" srcId="{3C62307A-A5D9-41FD-AC08-C1F275DE6B72}" destId="{6C7B82A5-4FA1-4CF3-BF74-EBFB8FACE42E}" srcOrd="1" destOrd="0" presId="urn:microsoft.com/office/officeart/2008/layout/LinedList"/>
    <dgm:cxn modelId="{68F660E0-1A74-4464-A3FA-325AEA1E9500}" type="presParOf" srcId="{503B7D9F-393A-4E0D-B72F-598910DE49A6}" destId="{5F31366C-57E4-4700-A4E4-5C755D3222F7}" srcOrd="2" destOrd="0" presId="urn:microsoft.com/office/officeart/2008/layout/LinedList"/>
    <dgm:cxn modelId="{A8BDDA96-DC82-44D2-8725-F701F962961F}" type="presParOf" srcId="{503B7D9F-393A-4E0D-B72F-598910DE49A6}" destId="{8E99F74E-F99A-4B45-8C43-D5AAC4687C63}" srcOrd="3" destOrd="0" presId="urn:microsoft.com/office/officeart/2008/layout/LinedList"/>
    <dgm:cxn modelId="{0A488877-8BDD-4068-A47C-BFD9E85C2248}" type="presParOf" srcId="{8E99F74E-F99A-4B45-8C43-D5AAC4687C63}" destId="{4B82ABF3-F989-46D1-AE96-E249EA851D0F}" srcOrd="0" destOrd="0" presId="urn:microsoft.com/office/officeart/2008/layout/LinedList"/>
    <dgm:cxn modelId="{D2B1CEF8-E366-4761-AFAA-9B6F9D71474D}" type="presParOf" srcId="{8E99F74E-F99A-4B45-8C43-D5AAC4687C63}" destId="{EF3B10A0-88A9-4E1A-B08A-D1395F1FF357}" srcOrd="1" destOrd="0" presId="urn:microsoft.com/office/officeart/2008/layout/LinedList"/>
    <dgm:cxn modelId="{4A79AF91-325A-4229-A2D9-45F401A3FC28}" type="presParOf" srcId="{503B7D9F-393A-4E0D-B72F-598910DE49A6}" destId="{3D5A9A45-1296-4460-8140-8A844908B41B}" srcOrd="4" destOrd="0" presId="urn:microsoft.com/office/officeart/2008/layout/LinedList"/>
    <dgm:cxn modelId="{94A51B11-7B0A-4518-9D8A-15980961CBBA}" type="presParOf" srcId="{503B7D9F-393A-4E0D-B72F-598910DE49A6}" destId="{7E2501A4-DDBF-4AE4-8506-CEF75A228835}" srcOrd="5" destOrd="0" presId="urn:microsoft.com/office/officeart/2008/layout/LinedList"/>
    <dgm:cxn modelId="{62C56827-A30D-41DD-AEFE-4FB4FE1FF56E}" type="presParOf" srcId="{7E2501A4-DDBF-4AE4-8506-CEF75A228835}" destId="{9AFCD2AE-F9E2-4739-8CE9-92E67DC66C01}" srcOrd="0" destOrd="0" presId="urn:microsoft.com/office/officeart/2008/layout/LinedList"/>
    <dgm:cxn modelId="{A23B9A00-B36A-463A-82A6-8C7300E85EFE}" type="presParOf" srcId="{7E2501A4-DDBF-4AE4-8506-CEF75A228835}" destId="{62C2F1E4-05AA-4250-AE04-71594A425C74}" srcOrd="1" destOrd="0" presId="urn:microsoft.com/office/officeart/2008/layout/LinedList"/>
    <dgm:cxn modelId="{B5FD174E-E851-48FF-857A-950307C8F50A}" type="presParOf" srcId="{503B7D9F-393A-4E0D-B72F-598910DE49A6}" destId="{1C5BA5EF-1242-45A3-A5B1-717C241C2C9C}" srcOrd="6" destOrd="0" presId="urn:microsoft.com/office/officeart/2008/layout/LinedList"/>
    <dgm:cxn modelId="{759CD8B0-2E22-42A4-82A7-090423C30FF0}" type="presParOf" srcId="{503B7D9F-393A-4E0D-B72F-598910DE49A6}" destId="{DF8E7B7B-AE05-4964-BAAA-BB563136DFB3}" srcOrd="7" destOrd="0" presId="urn:microsoft.com/office/officeart/2008/layout/LinedList"/>
    <dgm:cxn modelId="{EA6C83FA-7E6C-4469-89DC-BFB404EBC929}" type="presParOf" srcId="{DF8E7B7B-AE05-4964-BAAA-BB563136DFB3}" destId="{74CBA404-015C-4E4B-98CD-6F8DCAE7BBA5}" srcOrd="0" destOrd="0" presId="urn:microsoft.com/office/officeart/2008/layout/LinedList"/>
    <dgm:cxn modelId="{A34A8727-3E90-43C3-B2A3-FEF1BD0676F9}" type="presParOf" srcId="{DF8E7B7B-AE05-4964-BAAA-BB563136DFB3}" destId="{7D99BE25-09BC-48E9-8586-5D72379EA9CC}" srcOrd="1" destOrd="0" presId="urn:microsoft.com/office/officeart/2008/layout/LinedList"/>
    <dgm:cxn modelId="{1C16069E-255A-49F3-8C24-C936F8F2919B}" type="presParOf" srcId="{503B7D9F-393A-4E0D-B72F-598910DE49A6}" destId="{23A2F99D-AFDE-4D12-B8E6-3C6C8027B576}" srcOrd="8" destOrd="0" presId="urn:microsoft.com/office/officeart/2008/layout/LinedList"/>
    <dgm:cxn modelId="{AAC5BBD1-0A32-4FC4-828B-68717C0EE7BA}" type="presParOf" srcId="{503B7D9F-393A-4E0D-B72F-598910DE49A6}" destId="{63E1198D-FEF9-429A-9A17-EC53980A3F24}" srcOrd="9" destOrd="0" presId="urn:microsoft.com/office/officeart/2008/layout/LinedList"/>
    <dgm:cxn modelId="{D6E13D1E-435C-4826-8B14-A7B9FD469DB0}" type="presParOf" srcId="{63E1198D-FEF9-429A-9A17-EC53980A3F24}" destId="{FD7A4037-B245-4AA6-9CC6-82E3FB8A6E7A}" srcOrd="0" destOrd="0" presId="urn:microsoft.com/office/officeart/2008/layout/LinedList"/>
    <dgm:cxn modelId="{05BD1D24-6A1D-464B-A57B-F68FEA574190}" type="presParOf" srcId="{63E1198D-FEF9-429A-9A17-EC53980A3F24}" destId="{1A391CA8-01F5-41BD-950F-3358CCEF830C}" srcOrd="1" destOrd="0" presId="urn:microsoft.com/office/officeart/2008/layout/LinedList"/>
    <dgm:cxn modelId="{93FC19E6-9DB5-495E-8DF0-C99CBDF79554}" type="presParOf" srcId="{503B7D9F-393A-4E0D-B72F-598910DE49A6}" destId="{124D48F7-4D60-41E1-B216-92EFF1F6DA45}" srcOrd="10" destOrd="0" presId="urn:microsoft.com/office/officeart/2008/layout/LinedList"/>
    <dgm:cxn modelId="{04CB7982-106B-4FB0-B26A-31BD24E0FC6B}" type="presParOf" srcId="{503B7D9F-393A-4E0D-B72F-598910DE49A6}" destId="{23C94A1A-2C5E-406B-BF95-A2A6B35C8939}" srcOrd="11" destOrd="0" presId="urn:microsoft.com/office/officeart/2008/layout/LinedList"/>
    <dgm:cxn modelId="{CA38EA64-A2C8-4C08-A1D0-E4BA3199BAF6}" type="presParOf" srcId="{23C94A1A-2C5E-406B-BF95-A2A6B35C8939}" destId="{165448E6-5C0F-4F82-9A09-7D8B2B61F0E4}" srcOrd="0" destOrd="0" presId="urn:microsoft.com/office/officeart/2008/layout/LinedList"/>
    <dgm:cxn modelId="{AB4FE662-7715-45E3-9B57-4BBF4610EDC4}" type="presParOf" srcId="{23C94A1A-2C5E-406B-BF95-A2A6B35C8939}" destId="{A0F8671A-1496-45DA-A234-D8CC91582291}" srcOrd="1" destOrd="0" presId="urn:microsoft.com/office/officeart/2008/layout/LinedList"/>
    <dgm:cxn modelId="{8B43492C-50DE-4540-BBBE-9461881E4723}" type="presParOf" srcId="{503B7D9F-393A-4E0D-B72F-598910DE49A6}" destId="{D580612A-2FCA-40F4-8A80-098021AE69F1}" srcOrd="12" destOrd="0" presId="urn:microsoft.com/office/officeart/2008/layout/LinedList"/>
    <dgm:cxn modelId="{9832CEB2-3936-48E6-A728-9B6BEDD86501}" type="presParOf" srcId="{503B7D9F-393A-4E0D-B72F-598910DE49A6}" destId="{AB7885E9-9D00-4434-A9D6-6CB2A8C043D6}" srcOrd="13" destOrd="0" presId="urn:microsoft.com/office/officeart/2008/layout/LinedList"/>
    <dgm:cxn modelId="{F1D0508A-7978-4623-986C-F46D1EC7A2B4}" type="presParOf" srcId="{AB7885E9-9D00-4434-A9D6-6CB2A8C043D6}" destId="{782479BD-EF7D-43F4-A4B7-38C1BCDD0EB5}" srcOrd="0" destOrd="0" presId="urn:microsoft.com/office/officeart/2008/layout/LinedList"/>
    <dgm:cxn modelId="{5D858B4D-FACF-4826-A829-8BC80E699001}" type="presParOf" srcId="{AB7885E9-9D00-4434-A9D6-6CB2A8C043D6}" destId="{5BB15C05-F87E-4FB0-B88B-C03B2A6A80F0}" srcOrd="1" destOrd="0" presId="urn:microsoft.com/office/officeart/2008/layout/LinedList"/>
    <dgm:cxn modelId="{19B86059-EAB9-4FE3-AA1C-E1E092797039}" type="presParOf" srcId="{503B7D9F-393A-4E0D-B72F-598910DE49A6}" destId="{FDAA17F5-93B7-4D5D-8E63-92C8149FD1F8}" srcOrd="14" destOrd="0" presId="urn:microsoft.com/office/officeart/2008/layout/LinedList"/>
    <dgm:cxn modelId="{E8C31B41-484F-4CC4-96AD-DE2A7A87AC52}" type="presParOf" srcId="{503B7D9F-393A-4E0D-B72F-598910DE49A6}" destId="{CA08BB78-FBEB-4D6D-A9D1-99D11C85DC07}" srcOrd="15" destOrd="0" presId="urn:microsoft.com/office/officeart/2008/layout/LinedList"/>
    <dgm:cxn modelId="{58A938DA-3708-4BA1-9FBE-D0D78360238E}" type="presParOf" srcId="{CA08BB78-FBEB-4D6D-A9D1-99D11C85DC07}" destId="{797B46A1-88AD-456B-B9C8-79B5848CD2B9}" srcOrd="0" destOrd="0" presId="urn:microsoft.com/office/officeart/2008/layout/LinedList"/>
    <dgm:cxn modelId="{1FDF60D1-B91F-4794-BE6D-BC8C7C26F1FD}" type="presParOf" srcId="{CA08BB78-FBEB-4D6D-A9D1-99D11C85DC07}" destId="{CC59A183-6988-404F-8301-AFF136E093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E04BF3-481A-4608-8E62-732D63647CE2}">
      <dsp:nvSpPr>
        <dsp:cNvPr id="0" name=""/>
        <dsp:cNvSpPr/>
      </dsp:nvSpPr>
      <dsp:spPr>
        <a:xfrm>
          <a:off x="1943598" y="2956811"/>
          <a:ext cx="3374253"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39F10E-BC7D-45E5-BB70-91E46936ACED}">
      <dsp:nvSpPr>
        <dsp:cNvPr id="0" name=""/>
        <dsp:cNvSpPr/>
      </dsp:nvSpPr>
      <dsp:spPr>
        <a:xfrm>
          <a:off x="1943598" y="1780527"/>
          <a:ext cx="2890297"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89A0F7-9C0A-4A8F-AE18-DCFF66B59180}">
      <dsp:nvSpPr>
        <dsp:cNvPr id="0" name=""/>
        <dsp:cNvSpPr/>
      </dsp:nvSpPr>
      <dsp:spPr>
        <a:xfrm>
          <a:off x="1943598" y="604243"/>
          <a:ext cx="3374253"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FD2617-54E1-4ADB-B6D5-EC4C230B879B}">
      <dsp:nvSpPr>
        <dsp:cNvPr id="0" name=""/>
        <dsp:cNvSpPr/>
      </dsp:nvSpPr>
      <dsp:spPr>
        <a:xfrm>
          <a:off x="407708" y="49710"/>
          <a:ext cx="3360810" cy="3360810"/>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8118FD-5DB7-44F9-94A3-97830DDC2199}">
      <dsp:nvSpPr>
        <dsp:cNvPr id="0" name=""/>
        <dsp:cNvSpPr/>
      </dsp:nvSpPr>
      <dsp:spPr>
        <a:xfrm>
          <a:off x="868139" y="1884712"/>
          <a:ext cx="2150918" cy="110906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889250">
            <a:lnSpc>
              <a:spcPct val="90000"/>
            </a:lnSpc>
            <a:spcBef>
              <a:spcPct val="0"/>
            </a:spcBef>
            <a:spcAft>
              <a:spcPct val="35000"/>
            </a:spcAft>
            <a:buNone/>
          </a:pPr>
          <a:endParaRPr lang="en-GB" sz="6500" kern="1200"/>
        </a:p>
      </dsp:txBody>
      <dsp:txXfrm>
        <a:off x="868139" y="1884712"/>
        <a:ext cx="2150918" cy="1109067"/>
      </dsp:txXfrm>
    </dsp:sp>
    <dsp:sp modelId="{F1D984A1-1069-4DC6-9689-0AC79116C90B}">
      <dsp:nvSpPr>
        <dsp:cNvPr id="0" name=""/>
        <dsp:cNvSpPr/>
      </dsp:nvSpPr>
      <dsp:spPr>
        <a:xfrm>
          <a:off x="4303272" y="78682"/>
          <a:ext cx="2029159" cy="1051123"/>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2967DA-369F-4C71-9490-4E23C254D627}">
      <dsp:nvSpPr>
        <dsp:cNvPr id="0" name=""/>
        <dsp:cNvSpPr/>
      </dsp:nvSpPr>
      <dsp:spPr>
        <a:xfrm>
          <a:off x="5821974" y="100122"/>
          <a:ext cx="116284" cy="1008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5821974" y="100122"/>
        <a:ext cx="116284" cy="1008243"/>
      </dsp:txXfrm>
    </dsp:sp>
    <dsp:sp modelId="{7821DD6B-5F3C-493A-82A8-9A01C7B57D31}">
      <dsp:nvSpPr>
        <dsp:cNvPr id="0" name=""/>
        <dsp:cNvSpPr/>
      </dsp:nvSpPr>
      <dsp:spPr>
        <a:xfrm>
          <a:off x="4225965" y="1240643"/>
          <a:ext cx="2379957" cy="949341"/>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6D0370-E41E-45E9-9366-1183631431C8}">
      <dsp:nvSpPr>
        <dsp:cNvPr id="0" name=""/>
        <dsp:cNvSpPr/>
      </dsp:nvSpPr>
      <dsp:spPr>
        <a:xfrm>
          <a:off x="5338017" y="1276406"/>
          <a:ext cx="164679" cy="1008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5338017" y="1276406"/>
        <a:ext cx="164679" cy="1008243"/>
      </dsp:txXfrm>
    </dsp:sp>
    <dsp:sp modelId="{3DCC5D5D-CFD9-458C-B601-72A2B592FB8A}">
      <dsp:nvSpPr>
        <dsp:cNvPr id="0" name=""/>
        <dsp:cNvSpPr/>
      </dsp:nvSpPr>
      <dsp:spPr>
        <a:xfrm>
          <a:off x="4177277" y="2343582"/>
          <a:ext cx="2281150" cy="122645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703B2C-CD38-4FF2-BF8C-A59AAA7CC188}">
      <dsp:nvSpPr>
        <dsp:cNvPr id="0" name=""/>
        <dsp:cNvSpPr/>
      </dsp:nvSpPr>
      <dsp:spPr>
        <a:xfrm>
          <a:off x="5821974" y="2452689"/>
          <a:ext cx="116284" cy="1008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5821974" y="2452689"/>
        <a:ext cx="116284" cy="10082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D16908-E240-4DC7-B8CB-AF1F80B15AC8}">
      <dsp:nvSpPr>
        <dsp:cNvPr id="0" name=""/>
        <dsp:cNvSpPr/>
      </dsp:nvSpPr>
      <dsp:spPr>
        <a:xfrm>
          <a:off x="0" y="703"/>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FF02A6-A5E1-453B-B8AC-8CDAF95667F5}">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F19CD-B760-4DC1-B249-8C0A581A903A}">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100000"/>
            </a:lnSpc>
            <a:spcBef>
              <a:spcPct val="0"/>
            </a:spcBef>
            <a:spcAft>
              <a:spcPct val="35000"/>
            </a:spcAft>
            <a:buNone/>
          </a:pPr>
          <a:r>
            <a:rPr lang="en-GB" sz="2500" kern="1200"/>
            <a:t> Active Listening</a:t>
          </a:r>
          <a:endParaRPr lang="en-GB" sz="2500" kern="1200" dirty="0"/>
        </a:p>
      </dsp:txBody>
      <dsp:txXfrm>
        <a:off x="1900154" y="703"/>
        <a:ext cx="4473659" cy="1645155"/>
      </dsp:txXfrm>
    </dsp:sp>
    <dsp:sp modelId="{05F3B991-5C15-4E96-A73F-C9703FDFB67D}">
      <dsp:nvSpPr>
        <dsp:cNvPr id="0" name=""/>
        <dsp:cNvSpPr/>
      </dsp:nvSpPr>
      <dsp:spPr>
        <a:xfrm>
          <a:off x="0" y="2057147"/>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918D3-705D-4A46-87B9-5AE4C51EE0DD}">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ED3921-7430-43FA-B386-3D395E7C5666}">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100000"/>
            </a:lnSpc>
            <a:spcBef>
              <a:spcPct val="0"/>
            </a:spcBef>
            <a:spcAft>
              <a:spcPct val="35000"/>
            </a:spcAft>
            <a:buNone/>
          </a:pPr>
          <a:r>
            <a:rPr lang="en-GB" sz="2500" kern="1200"/>
            <a:t> Simple language Should be Used</a:t>
          </a:r>
          <a:endParaRPr lang="en-GB" sz="2500" kern="1200" dirty="0"/>
        </a:p>
      </dsp:txBody>
      <dsp:txXfrm>
        <a:off x="1900154" y="2057147"/>
        <a:ext cx="4473659" cy="1645155"/>
      </dsp:txXfrm>
    </dsp:sp>
    <dsp:sp modelId="{995F3979-CF7A-425B-82A9-BF2A01D17348}">
      <dsp:nvSpPr>
        <dsp:cNvPr id="0" name=""/>
        <dsp:cNvSpPr/>
      </dsp:nvSpPr>
      <dsp:spPr>
        <a:xfrm>
          <a:off x="0" y="4113591"/>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8C223-F23B-4586-90D4-F0CAEFE137D7}">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D07A12-B6D1-444E-940E-7410DD9F6AC5}">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100000"/>
            </a:lnSpc>
            <a:spcBef>
              <a:spcPct val="0"/>
            </a:spcBef>
            <a:spcAft>
              <a:spcPct val="35000"/>
            </a:spcAft>
            <a:buNone/>
          </a:pPr>
          <a:r>
            <a:rPr lang="en-GB" sz="2500" kern="1200"/>
            <a:t>Ensure Proper Feedback</a:t>
          </a:r>
          <a:endParaRPr lang="en-GB" sz="2500" kern="1200" dirty="0"/>
        </a:p>
      </dsp:txBody>
      <dsp:txXfrm>
        <a:off x="1900154" y="4113591"/>
        <a:ext cx="4473659" cy="16451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E73B6-B042-4A02-B50B-0076AA0479F1}">
      <dsp:nvSpPr>
        <dsp:cNvPr id="0" name=""/>
        <dsp:cNvSpPr/>
      </dsp:nvSpPr>
      <dsp:spPr>
        <a:xfrm>
          <a:off x="3680178" y="669885"/>
          <a:ext cx="4467753" cy="4467753"/>
        </a:xfrm>
        <a:prstGeom prst="blockArc">
          <a:avLst>
            <a:gd name="adj1" fmla="val 10800000"/>
            <a:gd name="adj2" fmla="val 16200000"/>
            <a:gd name="adj3" fmla="val 463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EA4F7F1-B272-4026-9976-D3586A41E4DA}">
      <dsp:nvSpPr>
        <dsp:cNvPr id="0" name=""/>
        <dsp:cNvSpPr/>
      </dsp:nvSpPr>
      <dsp:spPr>
        <a:xfrm>
          <a:off x="3680178" y="669885"/>
          <a:ext cx="4467753" cy="4467753"/>
        </a:xfrm>
        <a:prstGeom prst="blockArc">
          <a:avLst>
            <a:gd name="adj1" fmla="val 5400000"/>
            <a:gd name="adj2" fmla="val 10800000"/>
            <a:gd name="adj3" fmla="val 4639"/>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0F820AE-922D-42A9-9D6B-19738284F6F7}">
      <dsp:nvSpPr>
        <dsp:cNvPr id="0" name=""/>
        <dsp:cNvSpPr/>
      </dsp:nvSpPr>
      <dsp:spPr>
        <a:xfrm>
          <a:off x="3680178" y="669885"/>
          <a:ext cx="4467753" cy="4467753"/>
        </a:xfrm>
        <a:prstGeom prst="blockArc">
          <a:avLst>
            <a:gd name="adj1" fmla="val 0"/>
            <a:gd name="adj2" fmla="val 5400000"/>
            <a:gd name="adj3" fmla="val 4639"/>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AAEEC61-C40B-42F0-89A9-1160A9F983FC}">
      <dsp:nvSpPr>
        <dsp:cNvPr id="0" name=""/>
        <dsp:cNvSpPr/>
      </dsp:nvSpPr>
      <dsp:spPr>
        <a:xfrm>
          <a:off x="3680178" y="669885"/>
          <a:ext cx="4467753" cy="4467753"/>
        </a:xfrm>
        <a:prstGeom prst="blockArc">
          <a:avLst>
            <a:gd name="adj1" fmla="val 16200000"/>
            <a:gd name="adj2" fmla="val 0"/>
            <a:gd name="adj3" fmla="val 4639"/>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74BCDE7-1A9C-4D03-A420-A579D6770958}">
      <dsp:nvSpPr>
        <dsp:cNvPr id="0" name=""/>
        <dsp:cNvSpPr/>
      </dsp:nvSpPr>
      <dsp:spPr>
        <a:xfrm>
          <a:off x="4886026" y="1875732"/>
          <a:ext cx="2056058" cy="20560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Communication channels used by Mc Donald’s</a:t>
          </a:r>
        </a:p>
      </dsp:txBody>
      <dsp:txXfrm>
        <a:off x="5187129" y="2176835"/>
        <a:ext cx="1453852" cy="1453852"/>
      </dsp:txXfrm>
    </dsp:sp>
    <dsp:sp modelId="{1EFAE8D9-93DC-4AAF-BA5D-6412ED2101EF}">
      <dsp:nvSpPr>
        <dsp:cNvPr id="0" name=""/>
        <dsp:cNvSpPr/>
      </dsp:nvSpPr>
      <dsp:spPr>
        <a:xfrm>
          <a:off x="5194435" y="2077"/>
          <a:ext cx="1439240" cy="1439240"/>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Face-to-face communication</a:t>
          </a:r>
        </a:p>
      </dsp:txBody>
      <dsp:txXfrm>
        <a:off x="5405207" y="212849"/>
        <a:ext cx="1017696" cy="1017696"/>
      </dsp:txXfrm>
    </dsp:sp>
    <dsp:sp modelId="{552DB973-0A89-4DC4-AF30-BD43AA83618F}">
      <dsp:nvSpPr>
        <dsp:cNvPr id="0" name=""/>
        <dsp:cNvSpPr/>
      </dsp:nvSpPr>
      <dsp:spPr>
        <a:xfrm>
          <a:off x="7376499" y="2184141"/>
          <a:ext cx="1439240" cy="1439240"/>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Social media </a:t>
          </a:r>
        </a:p>
      </dsp:txBody>
      <dsp:txXfrm>
        <a:off x="7587271" y="2394913"/>
        <a:ext cx="1017696" cy="1017696"/>
      </dsp:txXfrm>
    </dsp:sp>
    <dsp:sp modelId="{0FE0B794-FD0A-46B9-AFFF-D37025247A55}">
      <dsp:nvSpPr>
        <dsp:cNvPr id="0" name=""/>
        <dsp:cNvSpPr/>
      </dsp:nvSpPr>
      <dsp:spPr>
        <a:xfrm>
          <a:off x="5194435" y="4366205"/>
          <a:ext cx="1439240" cy="1439240"/>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Print advertising</a:t>
          </a:r>
        </a:p>
      </dsp:txBody>
      <dsp:txXfrm>
        <a:off x="5405207" y="4576977"/>
        <a:ext cx="1017696" cy="1017696"/>
      </dsp:txXfrm>
    </dsp:sp>
    <dsp:sp modelId="{4F514E39-A868-45F7-9594-B608FB36E2CE}">
      <dsp:nvSpPr>
        <dsp:cNvPr id="0" name=""/>
        <dsp:cNvSpPr/>
      </dsp:nvSpPr>
      <dsp:spPr>
        <a:xfrm>
          <a:off x="3012370" y="2184141"/>
          <a:ext cx="1439240" cy="1439240"/>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Video conferencing with the employees</a:t>
          </a:r>
        </a:p>
      </dsp:txBody>
      <dsp:txXfrm>
        <a:off x="3223142" y="2394913"/>
        <a:ext cx="1017696" cy="10176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141BF-2540-4547-9573-022F37748B65}">
      <dsp:nvSpPr>
        <dsp:cNvPr id="0" name=""/>
        <dsp:cNvSpPr/>
      </dsp:nvSpPr>
      <dsp:spPr>
        <a:xfrm>
          <a:off x="0" y="0"/>
          <a:ext cx="860970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FC9BFD-A007-4619-BB77-08734934AF6C}">
      <dsp:nvSpPr>
        <dsp:cNvPr id="0" name=""/>
        <dsp:cNvSpPr/>
      </dsp:nvSpPr>
      <dsp:spPr>
        <a:xfrm>
          <a:off x="0" y="0"/>
          <a:ext cx="8609703" cy="763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hlinkClick xmlns:r="http://schemas.openxmlformats.org/officeDocument/2006/relationships" r:id="rId1"/>
            </a:rPr>
            <a:t>References:</a:t>
          </a:r>
        </a:p>
        <a:p>
          <a:pPr marL="0" lvl="0" indent="0" algn="l" defTabSz="577850">
            <a:lnSpc>
              <a:spcPct val="90000"/>
            </a:lnSpc>
            <a:spcBef>
              <a:spcPct val="0"/>
            </a:spcBef>
            <a:spcAft>
              <a:spcPct val="35000"/>
            </a:spcAft>
            <a:buNone/>
          </a:pPr>
          <a:endParaRPr lang="en-GB" sz="1300" kern="1200" dirty="0">
            <a:hlinkClick xmlns:r="http://schemas.openxmlformats.org/officeDocument/2006/relationships" r:id="rId1"/>
          </a:endParaRPr>
        </a:p>
        <a:p>
          <a:pPr marL="0" lvl="0" indent="0" algn="l" defTabSz="577850">
            <a:lnSpc>
              <a:spcPct val="90000"/>
            </a:lnSpc>
            <a:spcBef>
              <a:spcPct val="0"/>
            </a:spcBef>
            <a:spcAft>
              <a:spcPct val="35000"/>
            </a:spcAft>
            <a:buNone/>
          </a:pPr>
          <a:r>
            <a:rPr lang="en-GB" sz="1300" kern="1200" dirty="0">
              <a:hlinkClick xmlns:r="http://schemas.openxmlformats.org/officeDocument/2006/relationships" r:id="rId1"/>
            </a:rPr>
            <a:t>McDonald's(External) - Business Stakeholders.(</a:t>
          </a:r>
          <a:r>
            <a:rPr lang="en-GB" sz="1300" kern="1200" dirty="0" err="1">
              <a:hlinkClick xmlns:r="http://schemas.openxmlformats.org/officeDocument/2006/relationships" r:id="rId1"/>
            </a:rPr>
            <a:t>Cadbury&amp;McDonald's</a:t>
          </a:r>
          <a:r>
            <a:rPr lang="en-GB" sz="1300" kern="1200" dirty="0">
              <a:hlinkClick xmlns:r="http://schemas.openxmlformats.org/officeDocument/2006/relationships" r:id="rId1"/>
            </a:rPr>
            <a:t>) (weebly.com)</a:t>
          </a:r>
          <a:endParaRPr lang="en-US" sz="1300" kern="1200" dirty="0"/>
        </a:p>
      </dsp:txBody>
      <dsp:txXfrm>
        <a:off x="0" y="0"/>
        <a:ext cx="8609703" cy="763978"/>
      </dsp:txXfrm>
    </dsp:sp>
    <dsp:sp modelId="{5F31366C-57E4-4700-A4E4-5C755D3222F7}">
      <dsp:nvSpPr>
        <dsp:cNvPr id="0" name=""/>
        <dsp:cNvSpPr/>
      </dsp:nvSpPr>
      <dsp:spPr>
        <a:xfrm>
          <a:off x="0" y="763978"/>
          <a:ext cx="8609703" cy="0"/>
        </a:xfrm>
        <a:prstGeom prst="line">
          <a:avLst/>
        </a:prstGeom>
        <a:solidFill>
          <a:schemeClr val="accent5">
            <a:hueOff val="51429"/>
            <a:satOff val="1242"/>
            <a:lumOff val="-5994"/>
            <a:alphaOff val="0"/>
          </a:schemeClr>
        </a:solidFill>
        <a:ln w="12700" cap="flat" cmpd="sng" algn="ctr">
          <a:solidFill>
            <a:schemeClr val="accent5">
              <a:hueOff val="51429"/>
              <a:satOff val="1242"/>
              <a:lumOff val="-59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2ABF3-F989-46D1-AE96-E249EA851D0F}">
      <dsp:nvSpPr>
        <dsp:cNvPr id="0" name=""/>
        <dsp:cNvSpPr/>
      </dsp:nvSpPr>
      <dsp:spPr>
        <a:xfrm>
          <a:off x="0" y="763978"/>
          <a:ext cx="8609703" cy="763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2"/>
            </a:rPr>
            <a:t>Communication - we're loving it ! | theHRD (thehrdirector.com)</a:t>
          </a:r>
          <a:endParaRPr lang="en-US" sz="1300" kern="1200"/>
        </a:p>
      </dsp:txBody>
      <dsp:txXfrm>
        <a:off x="0" y="763978"/>
        <a:ext cx="8609703" cy="763978"/>
      </dsp:txXfrm>
    </dsp:sp>
    <dsp:sp modelId="{3D5A9A45-1296-4460-8140-8A844908B41B}">
      <dsp:nvSpPr>
        <dsp:cNvPr id="0" name=""/>
        <dsp:cNvSpPr/>
      </dsp:nvSpPr>
      <dsp:spPr>
        <a:xfrm>
          <a:off x="0" y="1527956"/>
          <a:ext cx="8609703" cy="0"/>
        </a:xfrm>
        <a:prstGeom prst="line">
          <a:avLst/>
        </a:prstGeom>
        <a:solidFill>
          <a:schemeClr val="accent5">
            <a:hueOff val="102859"/>
            <a:satOff val="2483"/>
            <a:lumOff val="-11989"/>
            <a:alphaOff val="0"/>
          </a:schemeClr>
        </a:solidFill>
        <a:ln w="12700" cap="flat" cmpd="sng" algn="ctr">
          <a:solidFill>
            <a:schemeClr val="accent5">
              <a:hueOff val="102859"/>
              <a:satOff val="2483"/>
              <a:lumOff val="-119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FCD2AE-F9E2-4739-8CE9-92E67DC66C01}">
      <dsp:nvSpPr>
        <dsp:cNvPr id="0" name=""/>
        <dsp:cNvSpPr/>
      </dsp:nvSpPr>
      <dsp:spPr>
        <a:xfrm>
          <a:off x="0" y="1527956"/>
          <a:ext cx="8609703" cy="763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3"/>
            </a:rPr>
            <a:t>Communication Strategy of Mcdonalds by meghna badami (prezi.com)</a:t>
          </a:r>
          <a:endParaRPr lang="en-US" sz="1300" kern="1200"/>
        </a:p>
      </dsp:txBody>
      <dsp:txXfrm>
        <a:off x="0" y="1527956"/>
        <a:ext cx="8609703" cy="763978"/>
      </dsp:txXfrm>
    </dsp:sp>
    <dsp:sp modelId="{1C5BA5EF-1242-45A3-A5B1-717C241C2C9C}">
      <dsp:nvSpPr>
        <dsp:cNvPr id="0" name=""/>
        <dsp:cNvSpPr/>
      </dsp:nvSpPr>
      <dsp:spPr>
        <a:xfrm>
          <a:off x="0" y="2291934"/>
          <a:ext cx="8609703" cy="0"/>
        </a:xfrm>
        <a:prstGeom prst="line">
          <a:avLst/>
        </a:prstGeom>
        <a:solidFill>
          <a:schemeClr val="accent5">
            <a:hueOff val="154288"/>
            <a:satOff val="3725"/>
            <a:lumOff val="-17983"/>
            <a:alphaOff val="0"/>
          </a:schemeClr>
        </a:solidFill>
        <a:ln w="12700" cap="flat" cmpd="sng" algn="ctr">
          <a:solidFill>
            <a:schemeClr val="accent5">
              <a:hueOff val="154288"/>
              <a:satOff val="3725"/>
              <a:lumOff val="-179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BA404-015C-4E4B-98CD-6F8DCAE7BBA5}">
      <dsp:nvSpPr>
        <dsp:cNvPr id="0" name=""/>
        <dsp:cNvSpPr/>
      </dsp:nvSpPr>
      <dsp:spPr>
        <a:xfrm>
          <a:off x="0" y="2291934"/>
          <a:ext cx="8609703" cy="763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4"/>
            </a:rPr>
            <a:t>More Than Just Words: The 5 Channels of Communication - WJM Associates</a:t>
          </a:r>
          <a:endParaRPr lang="en-US" sz="1300" kern="1200"/>
        </a:p>
      </dsp:txBody>
      <dsp:txXfrm>
        <a:off x="0" y="2291934"/>
        <a:ext cx="8609703" cy="763978"/>
      </dsp:txXfrm>
    </dsp:sp>
    <dsp:sp modelId="{23A2F99D-AFDE-4D12-B8E6-3C6C8027B576}">
      <dsp:nvSpPr>
        <dsp:cNvPr id="0" name=""/>
        <dsp:cNvSpPr/>
      </dsp:nvSpPr>
      <dsp:spPr>
        <a:xfrm>
          <a:off x="0" y="3055912"/>
          <a:ext cx="8609703" cy="0"/>
        </a:xfrm>
        <a:prstGeom prst="line">
          <a:avLst/>
        </a:prstGeom>
        <a:solidFill>
          <a:schemeClr val="accent5">
            <a:hueOff val="205718"/>
            <a:satOff val="4967"/>
            <a:lumOff val="-23978"/>
            <a:alphaOff val="0"/>
          </a:schemeClr>
        </a:solidFill>
        <a:ln w="12700" cap="flat" cmpd="sng" algn="ctr">
          <a:solidFill>
            <a:schemeClr val="accent5">
              <a:hueOff val="205718"/>
              <a:satOff val="4967"/>
              <a:lumOff val="-239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7A4037-B245-4AA6-9CC6-82E3FB8A6E7A}">
      <dsp:nvSpPr>
        <dsp:cNvPr id="0" name=""/>
        <dsp:cNvSpPr/>
      </dsp:nvSpPr>
      <dsp:spPr>
        <a:xfrm>
          <a:off x="0" y="3055912"/>
          <a:ext cx="8609703" cy="763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5"/>
            </a:rPr>
            <a:t>Popular Theories of Organizational Communication (managementstudyguide.com)</a:t>
          </a:r>
          <a:endParaRPr lang="en-US" sz="1300" kern="1200"/>
        </a:p>
      </dsp:txBody>
      <dsp:txXfrm>
        <a:off x="0" y="3055912"/>
        <a:ext cx="8609703" cy="763978"/>
      </dsp:txXfrm>
    </dsp:sp>
    <dsp:sp modelId="{124D48F7-4D60-41E1-B216-92EFF1F6DA45}">
      <dsp:nvSpPr>
        <dsp:cNvPr id="0" name=""/>
        <dsp:cNvSpPr/>
      </dsp:nvSpPr>
      <dsp:spPr>
        <a:xfrm>
          <a:off x="0" y="3819890"/>
          <a:ext cx="8609703" cy="0"/>
        </a:xfrm>
        <a:prstGeom prst="line">
          <a:avLst/>
        </a:prstGeom>
        <a:solidFill>
          <a:schemeClr val="accent5">
            <a:hueOff val="257147"/>
            <a:satOff val="6209"/>
            <a:lumOff val="-29972"/>
            <a:alphaOff val="0"/>
          </a:schemeClr>
        </a:solidFill>
        <a:ln w="12700" cap="flat" cmpd="sng" algn="ctr">
          <a:solidFill>
            <a:schemeClr val="accent5">
              <a:hueOff val="257147"/>
              <a:satOff val="6209"/>
              <a:lumOff val="-299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448E6-5C0F-4F82-9A09-7D8B2B61F0E4}">
      <dsp:nvSpPr>
        <dsp:cNvPr id="0" name=""/>
        <dsp:cNvSpPr/>
      </dsp:nvSpPr>
      <dsp:spPr>
        <a:xfrm>
          <a:off x="0" y="3819890"/>
          <a:ext cx="8609703" cy="763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6"/>
            </a:rPr>
            <a:t>c1acb2029b7215395101d13036cd2d44.jpg (728×486) (pinimg.com)</a:t>
          </a:r>
          <a:endParaRPr lang="en-US" sz="1300" kern="1200"/>
        </a:p>
      </dsp:txBody>
      <dsp:txXfrm>
        <a:off x="0" y="3819890"/>
        <a:ext cx="8609703" cy="763978"/>
      </dsp:txXfrm>
    </dsp:sp>
    <dsp:sp modelId="{D580612A-2FCA-40F4-8A80-098021AE69F1}">
      <dsp:nvSpPr>
        <dsp:cNvPr id="0" name=""/>
        <dsp:cNvSpPr/>
      </dsp:nvSpPr>
      <dsp:spPr>
        <a:xfrm>
          <a:off x="0" y="4583868"/>
          <a:ext cx="8609703" cy="0"/>
        </a:xfrm>
        <a:prstGeom prst="line">
          <a:avLst/>
        </a:prstGeom>
        <a:solidFill>
          <a:schemeClr val="accent5">
            <a:hueOff val="308577"/>
            <a:satOff val="7450"/>
            <a:lumOff val="-35967"/>
            <a:alphaOff val="0"/>
          </a:schemeClr>
        </a:solidFill>
        <a:ln w="12700" cap="flat" cmpd="sng" algn="ctr">
          <a:solidFill>
            <a:schemeClr val="accent5">
              <a:hueOff val="308577"/>
              <a:satOff val="7450"/>
              <a:lumOff val="-359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2479BD-EF7D-43F4-A4B7-38C1BCDD0EB5}">
      <dsp:nvSpPr>
        <dsp:cNvPr id="0" name=""/>
        <dsp:cNvSpPr/>
      </dsp:nvSpPr>
      <dsp:spPr>
        <a:xfrm>
          <a:off x="0" y="4583868"/>
          <a:ext cx="8609703" cy="763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7"/>
            </a:rPr>
            <a:t>effective-communication-3-638.jpg (638×359) (slidesharecdn.com)</a:t>
          </a:r>
          <a:endParaRPr lang="en-US" sz="1300" kern="1200"/>
        </a:p>
      </dsp:txBody>
      <dsp:txXfrm>
        <a:off x="0" y="4583868"/>
        <a:ext cx="8609703" cy="763978"/>
      </dsp:txXfrm>
    </dsp:sp>
    <dsp:sp modelId="{FDAA17F5-93B7-4D5D-8E63-92C8149FD1F8}">
      <dsp:nvSpPr>
        <dsp:cNvPr id="0" name=""/>
        <dsp:cNvSpPr/>
      </dsp:nvSpPr>
      <dsp:spPr>
        <a:xfrm>
          <a:off x="0" y="5347846"/>
          <a:ext cx="8609703" cy="0"/>
        </a:xfrm>
        <a:prstGeom prst="line">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B46A1-88AD-456B-B9C8-79B5848CD2B9}">
      <dsp:nvSpPr>
        <dsp:cNvPr id="0" name=""/>
        <dsp:cNvSpPr/>
      </dsp:nvSpPr>
      <dsp:spPr>
        <a:xfrm>
          <a:off x="0" y="5347846"/>
          <a:ext cx="8609703" cy="763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8"/>
            </a:rPr>
            <a:t>COMMUNICATION RELEVANT THEORIES (orau.gov)</a:t>
          </a:r>
          <a:endParaRPr lang="en-US" sz="1300" kern="1200"/>
        </a:p>
      </dsp:txBody>
      <dsp:txXfrm>
        <a:off x="0" y="5347846"/>
        <a:ext cx="8609703" cy="763978"/>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3/27/2022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3/27/2022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8</a:t>
            </a:fld>
            <a:endParaRPr lang="en-US"/>
          </a:p>
        </p:txBody>
      </p:sp>
    </p:spTree>
    <p:extLst>
      <p:ext uri="{BB962C8B-B14F-4D97-AF65-F5344CB8AC3E}">
        <p14:creationId xmlns:p14="http://schemas.microsoft.com/office/powerpoint/2010/main" val="546658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1076960"/>
            <a:ext cx="5331776" cy="1178560"/>
          </a:xfrm>
        </p:spPr>
        <p:txBody>
          <a:bodyPr/>
          <a:lstStyle/>
          <a:p>
            <a:br>
              <a:rPr lang="en-US" sz="3200" dirty="0">
                <a:solidFill>
                  <a:schemeClr val="accent3">
                    <a:lumMod val="60000"/>
                    <a:lumOff val="40000"/>
                  </a:schemeClr>
                </a:solidFill>
              </a:rPr>
            </a:br>
            <a:br>
              <a:rPr lang="en-US" sz="3600" dirty="0">
                <a:solidFill>
                  <a:schemeClr val="accent3">
                    <a:lumMod val="60000"/>
                    <a:lumOff val="40000"/>
                  </a:schemeClr>
                </a:solidFill>
              </a:rPr>
            </a:br>
            <a:r>
              <a:rPr lang="en-US" sz="3600" dirty="0">
                <a:solidFill>
                  <a:schemeClr val="accent3">
                    <a:lumMod val="60000"/>
                    <a:lumOff val="40000"/>
                  </a:schemeClr>
                </a:solidFill>
              </a:rPr>
              <a:t>Benefits of  effective communication </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696017" cy="3584303"/>
          </a:xfrm>
        </p:spPr>
        <p:txBody>
          <a:bodyPr/>
          <a:lstStyle/>
          <a:p>
            <a:r>
              <a:rPr lang="en-US" sz="3200" dirty="0"/>
              <a:t>* Team  Building</a:t>
            </a:r>
          </a:p>
          <a:p>
            <a:r>
              <a:rPr lang="en-US" sz="3200" dirty="0"/>
              <a:t>* Employee morale</a:t>
            </a:r>
          </a:p>
          <a:p>
            <a:r>
              <a:rPr lang="en-US" sz="3200" dirty="0"/>
              <a:t>* Conflict reduction</a:t>
            </a:r>
          </a:p>
          <a:p>
            <a:r>
              <a:rPr lang="en-US" sz="3200" dirty="0"/>
              <a:t>* Sharing ideas</a:t>
            </a:r>
          </a:p>
          <a:p>
            <a:r>
              <a:rPr lang="en-US" sz="3200" dirty="0"/>
              <a:t>* Reliability</a:t>
            </a:r>
          </a:p>
          <a:p>
            <a:endParaRPr lang="en-US" dirty="0"/>
          </a:p>
          <a:p>
            <a:endParaRPr lang="en-US" dirty="0"/>
          </a:p>
          <a:p>
            <a:endParaRPr lang="en-US" dirty="0"/>
          </a:p>
          <a:p>
            <a:endParaRPr lang="en-US" dirty="0"/>
          </a:p>
          <a:p>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a:lstStyle/>
          <a:p>
            <a:endParaRPr lang="en-US" dirty="0"/>
          </a:p>
          <a:p>
            <a:endParaRPr lang="en-US" dirty="0"/>
          </a:p>
          <a:p>
            <a:endParaRPr lang="en-US" dirty="0"/>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a:t>
            </a:fld>
            <a:endParaRPr lang="en-US"/>
          </a:p>
        </p:txBody>
      </p:sp>
    </p:spTree>
    <p:extLst>
      <p:ext uri="{BB962C8B-B14F-4D97-AF65-F5344CB8AC3E}">
        <p14:creationId xmlns:p14="http://schemas.microsoft.com/office/powerpoint/2010/main" val="2313234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550862" y="549275"/>
            <a:ext cx="11097551" cy="1332000"/>
          </a:xfrm>
        </p:spPr>
        <p:txBody>
          <a:bodyPr/>
          <a:lstStyle/>
          <a:p>
            <a:r>
              <a:rPr lang="en-US" dirty="0">
                <a:solidFill>
                  <a:schemeClr val="accent3">
                    <a:lumMod val="60000"/>
                    <a:lumOff val="40000"/>
                  </a:schemeClr>
                </a:solidFill>
              </a:rPr>
              <a:t>Models of communication theories </a:t>
            </a:r>
          </a:p>
        </p:txBody>
      </p:sp>
      <p:sp>
        <p:nvSpPr>
          <p:cNvPr id="8" name="Text Placeholder 7">
            <a:extLst>
              <a:ext uri="{FF2B5EF4-FFF2-40B4-BE49-F238E27FC236}">
                <a16:creationId xmlns:a16="http://schemas.microsoft.com/office/drawing/2014/main" id="{ABA415A0-3B77-43FB-A408-5F1DA4B0AAFA}"/>
              </a:ext>
            </a:extLst>
          </p:cNvPr>
          <p:cNvSpPr>
            <a:spLocks noGrp="1"/>
          </p:cNvSpPr>
          <p:nvPr>
            <p:ph type="body" idx="1"/>
          </p:nvPr>
        </p:nvSpPr>
        <p:spPr>
          <a:xfrm>
            <a:off x="559476" y="1463698"/>
            <a:ext cx="3563936" cy="535354"/>
          </a:xfrm>
        </p:spPr>
        <p:txBody>
          <a:bodyPr/>
          <a:lstStyle/>
          <a:p>
            <a:r>
              <a:rPr lang="en-GB" dirty="0"/>
              <a:t>Constructivism</a:t>
            </a:r>
            <a:endParaRPr lang="en-US" dirty="0"/>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sz="half" idx="2"/>
          </p:nvPr>
        </p:nvSpPr>
        <p:spPr>
          <a:xfrm>
            <a:off x="559476" y="2432304"/>
            <a:ext cx="3563936" cy="3515555"/>
          </a:xfrm>
        </p:spPr>
        <p:txBody>
          <a:bodyPr>
            <a:normAutofit/>
          </a:bodyPr>
          <a:lstStyle/>
          <a:p>
            <a:pPr marL="0" lvl="0" indent="0">
              <a:buNone/>
            </a:pPr>
            <a:r>
              <a:rPr lang="en-GB" dirty="0"/>
              <a:t>Theory that focuses on the ability to differentiate the way people make sense of things (i.e., personal constructs) and to </a:t>
            </a:r>
            <a:r>
              <a:rPr lang="en-GB"/>
              <a:t>create person- centered</a:t>
            </a:r>
            <a:r>
              <a:rPr lang="en-GB" dirty="0"/>
              <a:t> messages. </a:t>
            </a:r>
            <a:endParaRPr lang="en-US" dirty="0"/>
          </a:p>
          <a:p>
            <a:pPr lvl="0"/>
            <a:endParaRPr lang="en-US" dirty="0"/>
          </a:p>
          <a:p>
            <a:endParaRPr lang="en-US" dirty="0"/>
          </a:p>
        </p:txBody>
      </p:sp>
      <p:sp>
        <p:nvSpPr>
          <p:cNvPr id="12" name="Text Placeholder 11">
            <a:extLst>
              <a:ext uri="{FF2B5EF4-FFF2-40B4-BE49-F238E27FC236}">
                <a16:creationId xmlns:a16="http://schemas.microsoft.com/office/drawing/2014/main" id="{3A63626D-0E6E-4023-ABFC-A744C9862159}"/>
              </a:ext>
            </a:extLst>
          </p:cNvPr>
          <p:cNvSpPr>
            <a:spLocks noGrp="1"/>
          </p:cNvSpPr>
          <p:nvPr>
            <p:ph type="body" sz="quarter" idx="13"/>
          </p:nvPr>
        </p:nvSpPr>
        <p:spPr>
          <a:xfrm>
            <a:off x="4341573" y="1731375"/>
            <a:ext cx="3566160" cy="535354"/>
          </a:xfrm>
        </p:spPr>
        <p:txBody>
          <a:bodyPr/>
          <a:lstStyle/>
          <a:p>
            <a:r>
              <a:rPr lang="en-GB" dirty="0"/>
              <a:t>Cognitive-  Behavioural Theory:</a:t>
            </a:r>
            <a:endParaRPr lang="en-US" dirty="0"/>
          </a:p>
        </p:txBody>
      </p:sp>
      <p:sp>
        <p:nvSpPr>
          <p:cNvPr id="13" name="Content Placeholder 12">
            <a:extLst>
              <a:ext uri="{FF2B5EF4-FFF2-40B4-BE49-F238E27FC236}">
                <a16:creationId xmlns:a16="http://schemas.microsoft.com/office/drawing/2014/main" id="{258E9390-685C-4BAD-BFAD-EC56E81C4745}"/>
              </a:ext>
            </a:extLst>
          </p:cNvPr>
          <p:cNvSpPr>
            <a:spLocks noGrp="1"/>
          </p:cNvSpPr>
          <p:nvPr>
            <p:ph sz="quarter" idx="14"/>
          </p:nvPr>
        </p:nvSpPr>
        <p:spPr>
          <a:xfrm>
            <a:off x="4341573" y="2427370"/>
            <a:ext cx="3508755" cy="3515555"/>
          </a:xfrm>
        </p:spPr>
        <p:txBody>
          <a:bodyPr>
            <a:normAutofit/>
          </a:bodyPr>
          <a:lstStyle/>
          <a:p>
            <a:pPr lvl="0"/>
            <a:r>
              <a:rPr lang="en-GB" dirty="0"/>
              <a:t>Theory suggesting that the way individuals construe or interpret events and situations mediates how they subsequently feel and behave. Communication is used to disconfirm irrational beliefs and to teach strategies for change, including cognitive restructuring. </a:t>
            </a:r>
            <a:endParaRPr lang="en-US" dirty="0"/>
          </a:p>
        </p:txBody>
      </p:sp>
      <p:sp>
        <p:nvSpPr>
          <p:cNvPr id="11" name="Content Placeholder 10">
            <a:extLst>
              <a:ext uri="{FF2B5EF4-FFF2-40B4-BE49-F238E27FC236}">
                <a16:creationId xmlns:a16="http://schemas.microsoft.com/office/drawing/2014/main" id="{1D014E48-5DD9-49CE-AD5B-0FEF69204F68}"/>
              </a:ext>
            </a:extLst>
          </p:cNvPr>
          <p:cNvSpPr>
            <a:spLocks noGrp="1"/>
          </p:cNvSpPr>
          <p:nvPr>
            <p:ph sz="quarter" idx="4"/>
          </p:nvPr>
        </p:nvSpPr>
        <p:spPr>
          <a:xfrm>
            <a:off x="8139659" y="2427370"/>
            <a:ext cx="3508755" cy="3515555"/>
          </a:xfrm>
        </p:spPr>
        <p:txBody>
          <a:bodyPr>
            <a:normAutofit/>
          </a:bodyPr>
          <a:lstStyle/>
          <a:p>
            <a:pPr lvl="0"/>
            <a:r>
              <a:rPr lang="en-GB" dirty="0"/>
              <a:t>Theory postulating that people respond to communication with a latitude of acceptance, rejection, or noncommitment. Depending on ego-involvement (i.e., how important an issue is to them), people can be influenced along a certain latitude. </a:t>
            </a:r>
            <a:endParaRPr lang="en-US" dirty="0"/>
          </a:p>
        </p:txBody>
      </p:sp>
      <p:sp>
        <p:nvSpPr>
          <p:cNvPr id="14" name="Date Placeholder 13">
            <a:extLst>
              <a:ext uri="{FF2B5EF4-FFF2-40B4-BE49-F238E27FC236}">
                <a16:creationId xmlns:a16="http://schemas.microsoft.com/office/drawing/2014/main" id="{D236478C-E242-44E0-8357-C72C9B588CA7}"/>
              </a:ext>
            </a:extLst>
          </p:cNvPr>
          <p:cNvSpPr>
            <a:spLocks noGrp="1"/>
          </p:cNvSpPr>
          <p:nvPr>
            <p:ph type="dt" sz="half" idx="10"/>
          </p:nvPr>
        </p:nvSpPr>
        <p:spPr>
          <a:xfrm>
            <a:off x="550863" y="6507212"/>
            <a:ext cx="2628900" cy="153888"/>
          </a:xfrm>
        </p:spPr>
        <p:txBody>
          <a:bodyPr/>
          <a:lstStyle/>
          <a:p>
            <a:endParaRPr lang="en-US" dirty="0"/>
          </a:p>
          <a:p>
            <a:endParaRPr lang="en-US" dirty="0"/>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
        <p:nvSpPr>
          <p:cNvPr id="3" name="Text Placeholder 2">
            <a:extLst>
              <a:ext uri="{FF2B5EF4-FFF2-40B4-BE49-F238E27FC236}">
                <a16:creationId xmlns:a16="http://schemas.microsoft.com/office/drawing/2014/main" id="{7CC54400-CCE9-4931-B93E-4187F10CCF92}"/>
              </a:ext>
            </a:extLst>
          </p:cNvPr>
          <p:cNvSpPr>
            <a:spLocks noGrp="1"/>
          </p:cNvSpPr>
          <p:nvPr>
            <p:ph type="body" sz="quarter" idx="3"/>
          </p:nvPr>
        </p:nvSpPr>
        <p:spPr/>
        <p:txBody>
          <a:bodyPr/>
          <a:lstStyle/>
          <a:p>
            <a:r>
              <a:rPr lang="en-GB" dirty="0"/>
              <a:t>Social Judgment Theory:</a:t>
            </a:r>
          </a:p>
        </p:txBody>
      </p:sp>
    </p:spTree>
    <p:extLst>
      <p:ext uri="{BB962C8B-B14F-4D97-AF65-F5344CB8AC3E}">
        <p14:creationId xmlns:p14="http://schemas.microsoft.com/office/powerpoint/2010/main" val="1420547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B95BC4F-C38B-40D5-AD59-B01175FE1B78}"/>
              </a:ext>
            </a:extLst>
          </p:cNvPr>
          <p:cNvSpPr>
            <a:spLocks noGrp="1"/>
          </p:cNvSpPr>
          <p:nvPr>
            <p:ph type="body" idx="1"/>
          </p:nvPr>
        </p:nvSpPr>
        <p:spPr>
          <a:xfrm>
            <a:off x="659721" y="1196021"/>
            <a:ext cx="3563936" cy="535354"/>
          </a:xfrm>
        </p:spPr>
        <p:txBody>
          <a:bodyPr/>
          <a:lstStyle/>
          <a:p>
            <a:r>
              <a:rPr lang="en-GB" dirty="0"/>
              <a:t>Elaboration Likelihood Model:</a:t>
            </a:r>
          </a:p>
        </p:txBody>
      </p:sp>
      <p:sp>
        <p:nvSpPr>
          <p:cNvPr id="4" name="Content Placeholder 3">
            <a:extLst>
              <a:ext uri="{FF2B5EF4-FFF2-40B4-BE49-F238E27FC236}">
                <a16:creationId xmlns:a16="http://schemas.microsoft.com/office/drawing/2014/main" id="{5842D783-4681-42E6-91D8-F2CCD56DCE18}"/>
              </a:ext>
            </a:extLst>
          </p:cNvPr>
          <p:cNvSpPr>
            <a:spLocks noGrp="1"/>
          </p:cNvSpPr>
          <p:nvPr>
            <p:ph sz="half" idx="2"/>
          </p:nvPr>
        </p:nvSpPr>
        <p:spPr>
          <a:xfrm>
            <a:off x="550863" y="1898904"/>
            <a:ext cx="3563936" cy="4229753"/>
          </a:xfrm>
        </p:spPr>
        <p:txBody>
          <a:bodyPr/>
          <a:lstStyle/>
          <a:p>
            <a:r>
              <a:rPr lang="en-GB" dirty="0"/>
              <a:t>Theory indicating that people respond to messages along one of two paths: the elaboration (i.e., central) path or the peripheral path. The elaboration path is associated with reflectively thinking about, internalizing, and processing information in a fair and objective manner. Most messages are processed via the peripheral route in an effort to avoid information overload. This pathway is not associated with long-term program success.</a:t>
            </a:r>
          </a:p>
        </p:txBody>
      </p:sp>
      <p:sp>
        <p:nvSpPr>
          <p:cNvPr id="5" name="Text Placeholder 4">
            <a:extLst>
              <a:ext uri="{FF2B5EF4-FFF2-40B4-BE49-F238E27FC236}">
                <a16:creationId xmlns:a16="http://schemas.microsoft.com/office/drawing/2014/main" id="{AC8F3349-D5FC-4BAF-8C04-C254788B3D2F}"/>
              </a:ext>
            </a:extLst>
          </p:cNvPr>
          <p:cNvSpPr>
            <a:spLocks noGrp="1"/>
          </p:cNvSpPr>
          <p:nvPr>
            <p:ph type="body" sz="quarter" idx="13"/>
          </p:nvPr>
        </p:nvSpPr>
        <p:spPr>
          <a:xfrm>
            <a:off x="4341573" y="1196021"/>
            <a:ext cx="3566160" cy="535354"/>
          </a:xfrm>
        </p:spPr>
        <p:txBody>
          <a:bodyPr/>
          <a:lstStyle/>
          <a:p>
            <a:r>
              <a:rPr lang="en-GB" dirty="0"/>
              <a:t>he Extended Parallel Process Model</a:t>
            </a:r>
          </a:p>
        </p:txBody>
      </p:sp>
      <p:sp>
        <p:nvSpPr>
          <p:cNvPr id="6" name="Content Placeholder 5">
            <a:extLst>
              <a:ext uri="{FF2B5EF4-FFF2-40B4-BE49-F238E27FC236}">
                <a16:creationId xmlns:a16="http://schemas.microsoft.com/office/drawing/2014/main" id="{66F400A2-602F-47E6-AD38-4D301F973886}"/>
              </a:ext>
            </a:extLst>
          </p:cNvPr>
          <p:cNvSpPr>
            <a:spLocks noGrp="1"/>
          </p:cNvSpPr>
          <p:nvPr>
            <p:ph sz="quarter" idx="14"/>
          </p:nvPr>
        </p:nvSpPr>
        <p:spPr>
          <a:xfrm>
            <a:off x="4341573" y="1731376"/>
            <a:ext cx="3508755" cy="4775836"/>
          </a:xfrm>
        </p:spPr>
        <p:txBody>
          <a:bodyPr/>
          <a:lstStyle/>
          <a:p>
            <a:r>
              <a:rPr lang="en-GB" dirty="0"/>
              <a:t>A fear appeal theory postulating that threat motivates action (e.g., too much unprotected exposure to the sun causes skin cancer) and that perceived efficacy (i.e., confidence in one’s ability to take recommended action) determines whether the recommended action taken (e.g., wearing a hat or using sunscreen when in the sun) controls the danger or controls the fear (e.g., getting skin cancer). For communication purposes, it is important that high efficacy messages (e.g., sun screen is easy to obtain and apply) accompany high threat messages (e.g., one needs to avoid skin cancer).</a:t>
            </a:r>
          </a:p>
        </p:txBody>
      </p:sp>
      <p:sp>
        <p:nvSpPr>
          <p:cNvPr id="7" name="Text Placeholder 6">
            <a:extLst>
              <a:ext uri="{FF2B5EF4-FFF2-40B4-BE49-F238E27FC236}">
                <a16:creationId xmlns:a16="http://schemas.microsoft.com/office/drawing/2014/main" id="{74DEB887-60BA-4EAB-AA03-B4DA748BD54F}"/>
              </a:ext>
            </a:extLst>
          </p:cNvPr>
          <p:cNvSpPr>
            <a:spLocks noGrp="1"/>
          </p:cNvSpPr>
          <p:nvPr>
            <p:ph type="body" sz="quarter" idx="3"/>
          </p:nvPr>
        </p:nvSpPr>
        <p:spPr>
          <a:xfrm>
            <a:off x="8165783" y="928890"/>
            <a:ext cx="3566160" cy="535354"/>
          </a:xfrm>
        </p:spPr>
        <p:txBody>
          <a:bodyPr/>
          <a:lstStyle/>
          <a:p>
            <a:r>
              <a:rPr lang="en-GB" dirty="0"/>
              <a:t>The Spiral of Silence</a:t>
            </a:r>
          </a:p>
        </p:txBody>
      </p:sp>
      <p:sp>
        <p:nvSpPr>
          <p:cNvPr id="8" name="Content Placeholder 7">
            <a:extLst>
              <a:ext uri="{FF2B5EF4-FFF2-40B4-BE49-F238E27FC236}">
                <a16:creationId xmlns:a16="http://schemas.microsoft.com/office/drawing/2014/main" id="{B568AB20-FAC5-4FA5-B725-18973D3E5201}"/>
              </a:ext>
            </a:extLst>
          </p:cNvPr>
          <p:cNvSpPr>
            <a:spLocks noGrp="1"/>
          </p:cNvSpPr>
          <p:nvPr>
            <p:ph sz="quarter" idx="4"/>
          </p:nvPr>
        </p:nvSpPr>
        <p:spPr>
          <a:xfrm>
            <a:off x="8223188" y="1842799"/>
            <a:ext cx="3508755" cy="3515555"/>
          </a:xfrm>
        </p:spPr>
        <p:txBody>
          <a:bodyPr/>
          <a:lstStyle/>
          <a:p>
            <a:r>
              <a:rPr lang="en-GB" dirty="0"/>
              <a:t>Theory indicating that the fear of isolation causes people to remain silent about minority opinions and even adopt the majority opinion despite personal and philosophical concerns. The mass media may perpetuate this repression of views through constant repetition or coverage of certain themes. </a:t>
            </a:r>
          </a:p>
        </p:txBody>
      </p:sp>
      <p:sp>
        <p:nvSpPr>
          <p:cNvPr id="10" name="Footer Placeholder 9">
            <a:extLst>
              <a:ext uri="{FF2B5EF4-FFF2-40B4-BE49-F238E27FC236}">
                <a16:creationId xmlns:a16="http://schemas.microsoft.com/office/drawing/2014/main" id="{08BE889B-FA7A-442B-9C53-32F44B40ADB0}"/>
              </a:ext>
            </a:extLst>
          </p:cNvPr>
          <p:cNvSpPr>
            <a:spLocks noGrp="1"/>
          </p:cNvSpPr>
          <p:nvPr>
            <p:ph type="ftr" sz="quarter" idx="11"/>
          </p:nvPr>
        </p:nvSpPr>
        <p:spPr/>
        <p:txBody>
          <a:bodyPr/>
          <a:lstStyle/>
          <a:p>
            <a:r>
              <a:rPr lang="en-US" dirty="0"/>
              <a:t>S</a:t>
            </a:r>
          </a:p>
        </p:txBody>
      </p:sp>
      <p:sp>
        <p:nvSpPr>
          <p:cNvPr id="11" name="Slide Number Placeholder 10">
            <a:extLst>
              <a:ext uri="{FF2B5EF4-FFF2-40B4-BE49-F238E27FC236}">
                <a16:creationId xmlns:a16="http://schemas.microsoft.com/office/drawing/2014/main" id="{D972421C-EFAE-4ED8-858B-CF1070310615}"/>
              </a:ext>
            </a:extLst>
          </p:cNvPr>
          <p:cNvSpPr>
            <a:spLocks noGrp="1"/>
          </p:cNvSpPr>
          <p:nvPr>
            <p:ph type="sldNum" sz="quarter" idx="12"/>
          </p:nvPr>
        </p:nvSpPr>
        <p:spPr/>
        <p:txBody>
          <a:bodyPr/>
          <a:lstStyle/>
          <a:p>
            <a:fld id="{DBA1B0FB-D917-4C8C-928F-313BD683BF39}" type="slidenum">
              <a:rPr lang="en-US" smtClean="0"/>
              <a:t>3</a:t>
            </a:fld>
            <a:endParaRPr lang="en-US"/>
          </a:p>
        </p:txBody>
      </p:sp>
    </p:spTree>
    <p:extLst>
      <p:ext uri="{BB962C8B-B14F-4D97-AF65-F5344CB8AC3E}">
        <p14:creationId xmlns:p14="http://schemas.microsoft.com/office/powerpoint/2010/main" val="1920385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5E01FA1-E7A5-4C5A-99D3-AA64AD2A2A05}"/>
              </a:ext>
            </a:extLst>
          </p:cNvPr>
          <p:cNvSpPr>
            <a:spLocks noGrp="1"/>
          </p:cNvSpPr>
          <p:nvPr>
            <p:ph type="body" idx="1"/>
          </p:nvPr>
        </p:nvSpPr>
        <p:spPr>
          <a:xfrm>
            <a:off x="486181" y="338405"/>
            <a:ext cx="3563936" cy="535354"/>
          </a:xfrm>
        </p:spPr>
        <p:txBody>
          <a:bodyPr/>
          <a:lstStyle/>
          <a:p>
            <a:r>
              <a:rPr lang="en-GB" dirty="0"/>
              <a:t>Theory of Reasoned Action</a:t>
            </a:r>
          </a:p>
        </p:txBody>
      </p:sp>
      <p:sp>
        <p:nvSpPr>
          <p:cNvPr id="4" name="Content Placeholder 3">
            <a:extLst>
              <a:ext uri="{FF2B5EF4-FFF2-40B4-BE49-F238E27FC236}">
                <a16:creationId xmlns:a16="http://schemas.microsoft.com/office/drawing/2014/main" id="{B43201D9-DF48-4CCC-A3FC-406C9F759526}"/>
              </a:ext>
            </a:extLst>
          </p:cNvPr>
          <p:cNvSpPr>
            <a:spLocks noGrp="1"/>
          </p:cNvSpPr>
          <p:nvPr>
            <p:ph sz="half" idx="2"/>
          </p:nvPr>
        </p:nvSpPr>
        <p:spPr>
          <a:xfrm>
            <a:off x="486181" y="1068816"/>
            <a:ext cx="3563936" cy="3515555"/>
          </a:xfrm>
        </p:spPr>
        <p:txBody>
          <a:bodyPr/>
          <a:lstStyle/>
          <a:p>
            <a:r>
              <a:rPr lang="en-GB" dirty="0"/>
              <a:t>Theory asserting that behaviour is predicted by intentions related to the behaviour. These intentions are in turn predicted by attitudes toward the behaviour and by subjective norms. Subjective norms are predicted by normative beliefs and the motivation to comply with those normative beliefs. Persuasive communication should target the audience’s salient beliefs about the consequences of performing a certain behaviour and the audience’s attitudes toward those consequences. To persuade, communication should also address the audience’s beliefs about what other people think about the behaviour and the audience’s motivation to comply with the perceived beliefs of others (i.e., to adopt the subjective norm).</a:t>
            </a:r>
          </a:p>
        </p:txBody>
      </p:sp>
      <p:sp>
        <p:nvSpPr>
          <p:cNvPr id="5" name="Text Placeholder 4">
            <a:extLst>
              <a:ext uri="{FF2B5EF4-FFF2-40B4-BE49-F238E27FC236}">
                <a16:creationId xmlns:a16="http://schemas.microsoft.com/office/drawing/2014/main" id="{AAAC71FC-3BA7-467A-805F-F75381710BE8}"/>
              </a:ext>
            </a:extLst>
          </p:cNvPr>
          <p:cNvSpPr>
            <a:spLocks noGrp="1"/>
          </p:cNvSpPr>
          <p:nvPr>
            <p:ph type="body" sz="quarter" idx="13"/>
          </p:nvPr>
        </p:nvSpPr>
        <p:spPr>
          <a:xfrm>
            <a:off x="4341573" y="338405"/>
            <a:ext cx="3566160" cy="535354"/>
          </a:xfrm>
        </p:spPr>
        <p:txBody>
          <a:bodyPr/>
          <a:lstStyle/>
          <a:p>
            <a:r>
              <a:rPr lang="en-GB" dirty="0"/>
              <a:t>The Agenda-Setting Function:</a:t>
            </a:r>
          </a:p>
        </p:txBody>
      </p:sp>
      <p:sp>
        <p:nvSpPr>
          <p:cNvPr id="6" name="Content Placeholder 5">
            <a:extLst>
              <a:ext uri="{FF2B5EF4-FFF2-40B4-BE49-F238E27FC236}">
                <a16:creationId xmlns:a16="http://schemas.microsoft.com/office/drawing/2014/main" id="{0757921C-7277-4FA0-975C-86C4E9D93B21}"/>
              </a:ext>
            </a:extLst>
          </p:cNvPr>
          <p:cNvSpPr>
            <a:spLocks noGrp="1"/>
          </p:cNvSpPr>
          <p:nvPr>
            <p:ph sz="quarter" idx="14"/>
          </p:nvPr>
        </p:nvSpPr>
        <p:spPr>
          <a:xfrm>
            <a:off x="4340510" y="1079557"/>
            <a:ext cx="3508755" cy="3515555"/>
          </a:xfrm>
        </p:spPr>
        <p:txBody>
          <a:bodyPr/>
          <a:lstStyle/>
          <a:p>
            <a:r>
              <a:rPr lang="en-GB" dirty="0"/>
              <a:t>Theory suggesting that the mass media strongly influence and shape people’s thoughts and the priorities they develop. For example, if a specific health problem receives constant attention in the media, the population may soon believe through association that the health problem is an important one. </a:t>
            </a:r>
          </a:p>
        </p:txBody>
      </p:sp>
      <p:sp>
        <p:nvSpPr>
          <p:cNvPr id="7" name="Text Placeholder 6">
            <a:extLst>
              <a:ext uri="{FF2B5EF4-FFF2-40B4-BE49-F238E27FC236}">
                <a16:creationId xmlns:a16="http://schemas.microsoft.com/office/drawing/2014/main" id="{D3016572-6CB2-42EE-9338-5A083B075B52}"/>
              </a:ext>
            </a:extLst>
          </p:cNvPr>
          <p:cNvSpPr>
            <a:spLocks noGrp="1"/>
          </p:cNvSpPr>
          <p:nvPr>
            <p:ph type="body" sz="quarter" idx="3"/>
          </p:nvPr>
        </p:nvSpPr>
        <p:spPr>
          <a:xfrm>
            <a:off x="8194485" y="0"/>
            <a:ext cx="3566160" cy="535354"/>
          </a:xfrm>
        </p:spPr>
        <p:txBody>
          <a:bodyPr/>
          <a:lstStyle/>
          <a:p>
            <a:r>
              <a:rPr lang="en-GB" dirty="0"/>
              <a:t>Cultivation Theory</a:t>
            </a:r>
          </a:p>
        </p:txBody>
      </p:sp>
      <p:sp>
        <p:nvSpPr>
          <p:cNvPr id="8" name="Content Placeholder 7">
            <a:extLst>
              <a:ext uri="{FF2B5EF4-FFF2-40B4-BE49-F238E27FC236}">
                <a16:creationId xmlns:a16="http://schemas.microsoft.com/office/drawing/2014/main" id="{96BF0F21-E5A3-4549-A271-58B49E652FF5}"/>
              </a:ext>
            </a:extLst>
          </p:cNvPr>
          <p:cNvSpPr>
            <a:spLocks noGrp="1"/>
          </p:cNvSpPr>
          <p:nvPr>
            <p:ph sz="quarter" idx="4"/>
          </p:nvPr>
        </p:nvSpPr>
        <p:spPr>
          <a:xfrm>
            <a:off x="8194485" y="1164628"/>
            <a:ext cx="3508755" cy="3515555"/>
          </a:xfrm>
        </p:spPr>
        <p:txBody>
          <a:bodyPr/>
          <a:lstStyle/>
          <a:p>
            <a:r>
              <a:rPr lang="en-GB" dirty="0"/>
              <a:t>Theory indicating that television has become a primary source of information. What people see on television, particularly with respect to violence, cultivates an distorted view of reality and builds exaggerated social norms. </a:t>
            </a:r>
          </a:p>
        </p:txBody>
      </p:sp>
      <p:sp>
        <p:nvSpPr>
          <p:cNvPr id="9" name="Date Placeholder 8">
            <a:extLst>
              <a:ext uri="{FF2B5EF4-FFF2-40B4-BE49-F238E27FC236}">
                <a16:creationId xmlns:a16="http://schemas.microsoft.com/office/drawing/2014/main" id="{A9D848B3-475B-4E42-A691-6A42539DCC60}"/>
              </a:ext>
            </a:extLst>
          </p:cNvPr>
          <p:cNvSpPr>
            <a:spLocks noGrp="1"/>
          </p:cNvSpPr>
          <p:nvPr>
            <p:ph type="dt" sz="half" idx="10"/>
          </p:nvPr>
        </p:nvSpPr>
        <p:spPr/>
        <p:txBody>
          <a:bodyPr/>
          <a:lstStyle/>
          <a:p>
            <a:r>
              <a:rPr lang="en-US" dirty="0"/>
              <a:t>T</a:t>
            </a:r>
          </a:p>
        </p:txBody>
      </p:sp>
      <p:sp>
        <p:nvSpPr>
          <p:cNvPr id="10" name="Footer Placeholder 9">
            <a:extLst>
              <a:ext uri="{FF2B5EF4-FFF2-40B4-BE49-F238E27FC236}">
                <a16:creationId xmlns:a16="http://schemas.microsoft.com/office/drawing/2014/main" id="{1405334A-46B3-4CFB-AC95-A3C9FA221E60}"/>
              </a:ext>
            </a:extLst>
          </p:cNvPr>
          <p:cNvSpPr>
            <a:spLocks noGrp="1"/>
          </p:cNvSpPr>
          <p:nvPr>
            <p:ph type="ftr" sz="quarter" idx="11"/>
          </p:nvPr>
        </p:nvSpPr>
        <p:spPr/>
        <p:txBody>
          <a:bodyPr/>
          <a:lstStyle/>
          <a:p>
            <a:r>
              <a:rPr lang="en-US" dirty="0"/>
              <a:t>S</a:t>
            </a:r>
          </a:p>
        </p:txBody>
      </p:sp>
      <p:sp>
        <p:nvSpPr>
          <p:cNvPr id="11" name="Slide Number Placeholder 10">
            <a:extLst>
              <a:ext uri="{FF2B5EF4-FFF2-40B4-BE49-F238E27FC236}">
                <a16:creationId xmlns:a16="http://schemas.microsoft.com/office/drawing/2014/main" id="{95083D6F-9A54-46BA-9082-ADD9D3C89A08}"/>
              </a:ext>
            </a:extLst>
          </p:cNvPr>
          <p:cNvSpPr>
            <a:spLocks noGrp="1"/>
          </p:cNvSpPr>
          <p:nvPr>
            <p:ph type="sldNum" sz="quarter" idx="12"/>
          </p:nvPr>
        </p:nvSpPr>
        <p:spPr/>
        <p:txBody>
          <a:bodyPr/>
          <a:lstStyle/>
          <a:p>
            <a:fld id="{DBA1B0FB-D917-4C8C-928F-313BD683BF39}" type="slidenum">
              <a:rPr lang="en-US" smtClean="0"/>
              <a:t>4</a:t>
            </a:fld>
            <a:endParaRPr lang="en-US"/>
          </a:p>
        </p:txBody>
      </p:sp>
    </p:spTree>
    <p:extLst>
      <p:ext uri="{BB962C8B-B14F-4D97-AF65-F5344CB8AC3E}">
        <p14:creationId xmlns:p14="http://schemas.microsoft.com/office/powerpoint/2010/main" val="3082470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ACF7FA-1A70-450E-9797-7F72A5C430F8}"/>
              </a:ext>
            </a:extLst>
          </p:cNvPr>
          <p:cNvSpPr>
            <a:spLocks noGrp="1"/>
          </p:cNvSpPr>
          <p:nvPr>
            <p:ph type="body" idx="1"/>
          </p:nvPr>
        </p:nvSpPr>
        <p:spPr>
          <a:xfrm>
            <a:off x="442007" y="407991"/>
            <a:ext cx="3563936" cy="535354"/>
          </a:xfrm>
        </p:spPr>
        <p:txBody>
          <a:bodyPr/>
          <a:lstStyle/>
          <a:p>
            <a:r>
              <a:rPr lang="en-GB" dirty="0"/>
              <a:t>Stages of Change Model</a:t>
            </a:r>
          </a:p>
        </p:txBody>
      </p:sp>
      <p:sp>
        <p:nvSpPr>
          <p:cNvPr id="4" name="Content Placeholder 3">
            <a:extLst>
              <a:ext uri="{FF2B5EF4-FFF2-40B4-BE49-F238E27FC236}">
                <a16:creationId xmlns:a16="http://schemas.microsoft.com/office/drawing/2014/main" id="{CEECDF6C-B31C-4D11-9239-1811C4BBA6C4}"/>
              </a:ext>
            </a:extLst>
          </p:cNvPr>
          <p:cNvSpPr>
            <a:spLocks noGrp="1"/>
          </p:cNvSpPr>
          <p:nvPr>
            <p:ph sz="half" idx="2"/>
          </p:nvPr>
        </p:nvSpPr>
        <p:spPr>
          <a:xfrm>
            <a:off x="276447" y="1664561"/>
            <a:ext cx="3563936" cy="3515555"/>
          </a:xfrm>
        </p:spPr>
        <p:txBody>
          <a:bodyPr/>
          <a:lstStyle/>
          <a:p>
            <a:r>
              <a:rPr lang="en-GB" dirty="0"/>
              <a:t>Theory postulating that behaviour is a process and not an event. Individuals are at varying levels of motivation or readiness to change. People at different points in the process of change can benefit from different interventions matched to their stage at the time</a:t>
            </a:r>
          </a:p>
        </p:txBody>
      </p:sp>
      <p:sp>
        <p:nvSpPr>
          <p:cNvPr id="5" name="Text Placeholder 4">
            <a:extLst>
              <a:ext uri="{FF2B5EF4-FFF2-40B4-BE49-F238E27FC236}">
                <a16:creationId xmlns:a16="http://schemas.microsoft.com/office/drawing/2014/main" id="{4B7D5D20-3046-49BD-BC1E-329A4B69FA5B}"/>
              </a:ext>
            </a:extLst>
          </p:cNvPr>
          <p:cNvSpPr>
            <a:spLocks noGrp="1"/>
          </p:cNvSpPr>
          <p:nvPr>
            <p:ph type="body" sz="quarter" idx="13"/>
          </p:nvPr>
        </p:nvSpPr>
        <p:spPr>
          <a:xfrm>
            <a:off x="4341573" y="230104"/>
            <a:ext cx="3566160" cy="535354"/>
          </a:xfrm>
        </p:spPr>
        <p:txBody>
          <a:bodyPr/>
          <a:lstStyle/>
          <a:p>
            <a:r>
              <a:rPr lang="en-GB" dirty="0"/>
              <a:t>Health Belief Model:</a:t>
            </a:r>
          </a:p>
        </p:txBody>
      </p:sp>
      <p:sp>
        <p:nvSpPr>
          <p:cNvPr id="6" name="Content Placeholder 5">
            <a:extLst>
              <a:ext uri="{FF2B5EF4-FFF2-40B4-BE49-F238E27FC236}">
                <a16:creationId xmlns:a16="http://schemas.microsoft.com/office/drawing/2014/main" id="{4460FA99-F3B9-405D-A973-74D7504D4E03}"/>
              </a:ext>
            </a:extLst>
          </p:cNvPr>
          <p:cNvSpPr>
            <a:spLocks noGrp="1"/>
          </p:cNvSpPr>
          <p:nvPr>
            <p:ph sz="quarter" idx="14"/>
          </p:nvPr>
        </p:nvSpPr>
        <p:spPr>
          <a:xfrm>
            <a:off x="4370275" y="1731375"/>
            <a:ext cx="3508755" cy="3515555"/>
          </a:xfrm>
        </p:spPr>
        <p:txBody>
          <a:bodyPr/>
          <a:lstStyle/>
          <a:p>
            <a:r>
              <a:rPr lang="en-GB" dirty="0"/>
              <a:t>Theory relating to how individuals perceive the threat of a health problem and appraise recommended behaviour for preventing or managing the problem. </a:t>
            </a:r>
          </a:p>
        </p:txBody>
      </p:sp>
      <p:sp>
        <p:nvSpPr>
          <p:cNvPr id="7" name="Text Placeholder 6">
            <a:extLst>
              <a:ext uri="{FF2B5EF4-FFF2-40B4-BE49-F238E27FC236}">
                <a16:creationId xmlns:a16="http://schemas.microsoft.com/office/drawing/2014/main" id="{289412CF-3CCF-424A-B421-5C08267AD7E4}"/>
              </a:ext>
            </a:extLst>
          </p:cNvPr>
          <p:cNvSpPr>
            <a:spLocks noGrp="1"/>
          </p:cNvSpPr>
          <p:nvPr>
            <p:ph type="body" sz="quarter" idx="3"/>
          </p:nvPr>
        </p:nvSpPr>
        <p:spPr>
          <a:xfrm>
            <a:off x="8243363" y="342325"/>
            <a:ext cx="3508755" cy="1145500"/>
          </a:xfrm>
        </p:spPr>
        <p:txBody>
          <a:bodyPr/>
          <a:lstStyle/>
          <a:p>
            <a:r>
              <a:rPr lang="en-GB" dirty="0"/>
              <a:t>Consumer Information Processing Model:</a:t>
            </a:r>
          </a:p>
        </p:txBody>
      </p:sp>
      <p:sp>
        <p:nvSpPr>
          <p:cNvPr id="8" name="Content Placeholder 7">
            <a:extLst>
              <a:ext uri="{FF2B5EF4-FFF2-40B4-BE49-F238E27FC236}">
                <a16:creationId xmlns:a16="http://schemas.microsoft.com/office/drawing/2014/main" id="{DF2D591C-A6E0-426B-AB1E-553473DDFAEF}"/>
              </a:ext>
            </a:extLst>
          </p:cNvPr>
          <p:cNvSpPr>
            <a:spLocks noGrp="1"/>
          </p:cNvSpPr>
          <p:nvPr>
            <p:ph sz="quarter" idx="4"/>
          </p:nvPr>
        </p:nvSpPr>
        <p:spPr>
          <a:xfrm>
            <a:off x="8132382" y="2046370"/>
            <a:ext cx="3508755" cy="3515555"/>
          </a:xfrm>
        </p:spPr>
        <p:txBody>
          <a:bodyPr/>
          <a:lstStyle/>
          <a:p>
            <a:r>
              <a:rPr lang="en-GB" dirty="0"/>
              <a:t>Theory of how individuals (i.e., consumers) acquire and use information in their decision making. </a:t>
            </a:r>
          </a:p>
        </p:txBody>
      </p:sp>
      <p:sp>
        <p:nvSpPr>
          <p:cNvPr id="9" name="Date Placeholder 8">
            <a:extLst>
              <a:ext uri="{FF2B5EF4-FFF2-40B4-BE49-F238E27FC236}">
                <a16:creationId xmlns:a16="http://schemas.microsoft.com/office/drawing/2014/main" id="{A693A7F9-6A1C-4825-85AD-416B57BBF2D8}"/>
              </a:ext>
            </a:extLst>
          </p:cNvPr>
          <p:cNvSpPr>
            <a:spLocks noGrp="1"/>
          </p:cNvSpPr>
          <p:nvPr>
            <p:ph type="dt" sz="half" idx="10"/>
          </p:nvPr>
        </p:nvSpPr>
        <p:spPr/>
        <p:txBody>
          <a:bodyPr/>
          <a:lstStyle/>
          <a:p>
            <a:endParaRPr lang="en-US" dirty="0"/>
          </a:p>
        </p:txBody>
      </p:sp>
      <p:sp>
        <p:nvSpPr>
          <p:cNvPr id="10" name="Footer Placeholder 9">
            <a:extLst>
              <a:ext uri="{FF2B5EF4-FFF2-40B4-BE49-F238E27FC236}">
                <a16:creationId xmlns:a16="http://schemas.microsoft.com/office/drawing/2014/main" id="{F5A6BADD-99B8-4B5A-B8A7-83FA66956D95}"/>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0E8353B5-108E-4691-9B8B-EE7717D5567B}"/>
              </a:ext>
            </a:extLst>
          </p:cNvPr>
          <p:cNvSpPr>
            <a:spLocks noGrp="1"/>
          </p:cNvSpPr>
          <p:nvPr>
            <p:ph type="sldNum" sz="quarter" idx="12"/>
          </p:nvPr>
        </p:nvSpPr>
        <p:spPr/>
        <p:txBody>
          <a:bodyPr/>
          <a:lstStyle/>
          <a:p>
            <a:fld id="{DBA1B0FB-D917-4C8C-928F-313BD683BF39}" type="slidenum">
              <a:rPr lang="en-US" smtClean="0"/>
              <a:t>5</a:t>
            </a:fld>
            <a:endParaRPr lang="en-US"/>
          </a:p>
        </p:txBody>
      </p:sp>
    </p:spTree>
    <p:extLst>
      <p:ext uri="{BB962C8B-B14F-4D97-AF65-F5344CB8AC3E}">
        <p14:creationId xmlns:p14="http://schemas.microsoft.com/office/powerpoint/2010/main" val="2978208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7EE9954-0AFF-4B83-822F-7B0102562CE6}"/>
              </a:ext>
            </a:extLst>
          </p:cNvPr>
          <p:cNvSpPr>
            <a:spLocks noGrp="1"/>
          </p:cNvSpPr>
          <p:nvPr>
            <p:ph type="body" idx="1"/>
          </p:nvPr>
        </p:nvSpPr>
        <p:spPr>
          <a:xfrm>
            <a:off x="670607" y="795203"/>
            <a:ext cx="3563936" cy="535354"/>
          </a:xfrm>
        </p:spPr>
        <p:txBody>
          <a:bodyPr/>
          <a:lstStyle/>
          <a:p>
            <a:r>
              <a:rPr lang="en-GB" dirty="0"/>
              <a:t>Social Learning Theory</a:t>
            </a:r>
          </a:p>
        </p:txBody>
      </p:sp>
      <p:sp>
        <p:nvSpPr>
          <p:cNvPr id="4" name="Content Placeholder 3">
            <a:extLst>
              <a:ext uri="{FF2B5EF4-FFF2-40B4-BE49-F238E27FC236}">
                <a16:creationId xmlns:a16="http://schemas.microsoft.com/office/drawing/2014/main" id="{26C7A152-1BE1-463C-9BB9-B2A96FFB61B8}"/>
              </a:ext>
            </a:extLst>
          </p:cNvPr>
          <p:cNvSpPr>
            <a:spLocks noGrp="1"/>
          </p:cNvSpPr>
          <p:nvPr>
            <p:ph sz="half" idx="2"/>
          </p:nvPr>
        </p:nvSpPr>
        <p:spPr>
          <a:xfrm>
            <a:off x="550863" y="1894844"/>
            <a:ext cx="3563936" cy="3515555"/>
          </a:xfrm>
        </p:spPr>
        <p:txBody>
          <a:bodyPr/>
          <a:lstStyle/>
          <a:p>
            <a:r>
              <a:rPr lang="en-GB" dirty="0"/>
              <a:t>Theory indicating that people learn not only from their own experiences, but also by observing the actions of others and the consequences of those actions (i.e., modelling</a:t>
            </a:r>
          </a:p>
        </p:txBody>
      </p:sp>
      <p:sp>
        <p:nvSpPr>
          <p:cNvPr id="5" name="Text Placeholder 4">
            <a:extLst>
              <a:ext uri="{FF2B5EF4-FFF2-40B4-BE49-F238E27FC236}">
                <a16:creationId xmlns:a16="http://schemas.microsoft.com/office/drawing/2014/main" id="{426A7D97-1BB9-45BD-81D5-2047CF6D49B5}"/>
              </a:ext>
            </a:extLst>
          </p:cNvPr>
          <p:cNvSpPr>
            <a:spLocks noGrp="1"/>
          </p:cNvSpPr>
          <p:nvPr>
            <p:ph type="body" sz="quarter" idx="13"/>
          </p:nvPr>
        </p:nvSpPr>
        <p:spPr>
          <a:xfrm>
            <a:off x="4508817" y="514607"/>
            <a:ext cx="3566160" cy="1101958"/>
          </a:xfrm>
        </p:spPr>
        <p:txBody>
          <a:bodyPr/>
          <a:lstStyle/>
          <a:p>
            <a:r>
              <a:rPr lang="en-GB" dirty="0"/>
              <a:t>Community Organization Theories</a:t>
            </a:r>
          </a:p>
        </p:txBody>
      </p:sp>
      <p:sp>
        <p:nvSpPr>
          <p:cNvPr id="6" name="Content Placeholder 5">
            <a:extLst>
              <a:ext uri="{FF2B5EF4-FFF2-40B4-BE49-F238E27FC236}">
                <a16:creationId xmlns:a16="http://schemas.microsoft.com/office/drawing/2014/main" id="{3E07D77C-0206-4D26-8770-CB7CDC1E7022}"/>
              </a:ext>
            </a:extLst>
          </p:cNvPr>
          <p:cNvSpPr>
            <a:spLocks noGrp="1"/>
          </p:cNvSpPr>
          <p:nvPr>
            <p:ph sz="quarter" idx="14"/>
          </p:nvPr>
        </p:nvSpPr>
        <p:spPr>
          <a:xfrm>
            <a:off x="4372851" y="1894844"/>
            <a:ext cx="3508755" cy="3515555"/>
          </a:xfrm>
        </p:spPr>
        <p:txBody>
          <a:bodyPr/>
          <a:lstStyle/>
          <a:p>
            <a:r>
              <a:rPr lang="en-GB" dirty="0"/>
              <a:t>  Theories suggesting that as problem solving skills of a community are enhanced through locality development, social planning, and social action, the community is empowered to achieve concrete change to redress social injustice.                                                  </a:t>
            </a:r>
          </a:p>
        </p:txBody>
      </p:sp>
      <p:sp>
        <p:nvSpPr>
          <p:cNvPr id="7" name="Text Placeholder 6">
            <a:extLst>
              <a:ext uri="{FF2B5EF4-FFF2-40B4-BE49-F238E27FC236}">
                <a16:creationId xmlns:a16="http://schemas.microsoft.com/office/drawing/2014/main" id="{EDCB0C6D-0AB9-4AE5-8C0F-0D5D5A237622}"/>
              </a:ext>
            </a:extLst>
          </p:cNvPr>
          <p:cNvSpPr>
            <a:spLocks noGrp="1"/>
          </p:cNvSpPr>
          <p:nvPr>
            <p:ph type="body" sz="quarter" idx="3"/>
          </p:nvPr>
        </p:nvSpPr>
        <p:spPr>
          <a:xfrm>
            <a:off x="8165782" y="604799"/>
            <a:ext cx="3566160" cy="535354"/>
          </a:xfrm>
        </p:spPr>
        <p:txBody>
          <a:bodyPr/>
          <a:lstStyle/>
          <a:p>
            <a:r>
              <a:rPr lang="en-GB" dirty="0"/>
              <a:t>Organizational Change Theory</a:t>
            </a:r>
          </a:p>
        </p:txBody>
      </p:sp>
      <p:sp>
        <p:nvSpPr>
          <p:cNvPr id="8" name="Content Placeholder 7">
            <a:extLst>
              <a:ext uri="{FF2B5EF4-FFF2-40B4-BE49-F238E27FC236}">
                <a16:creationId xmlns:a16="http://schemas.microsoft.com/office/drawing/2014/main" id="{6ACC1B59-00F9-4844-8913-4DA687021FD1}"/>
              </a:ext>
            </a:extLst>
          </p:cNvPr>
          <p:cNvSpPr>
            <a:spLocks noGrp="1"/>
          </p:cNvSpPr>
          <p:nvPr>
            <p:ph sz="quarter" idx="4"/>
          </p:nvPr>
        </p:nvSpPr>
        <p:spPr>
          <a:xfrm>
            <a:off x="8194485" y="1894843"/>
            <a:ext cx="3508755" cy="3515555"/>
          </a:xfrm>
        </p:spPr>
        <p:txBody>
          <a:bodyPr/>
          <a:lstStyle/>
          <a:p>
            <a:r>
              <a:rPr lang="en-GB" dirty="0"/>
              <a:t>Theory that includes processes and strategies for increasing the chances that health policies and programs will be adopted and maintained in formal organizations. </a:t>
            </a:r>
          </a:p>
        </p:txBody>
      </p:sp>
      <p:sp>
        <p:nvSpPr>
          <p:cNvPr id="11" name="Slide Number Placeholder 10">
            <a:extLst>
              <a:ext uri="{FF2B5EF4-FFF2-40B4-BE49-F238E27FC236}">
                <a16:creationId xmlns:a16="http://schemas.microsoft.com/office/drawing/2014/main" id="{AD892C6B-72A3-43DD-BF3A-47BEA3952215}"/>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924641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4FB24BD-148F-4FE2-A755-F421386E8E06}"/>
              </a:ext>
            </a:extLst>
          </p:cNvPr>
          <p:cNvSpPr>
            <a:spLocks noGrp="1"/>
          </p:cNvSpPr>
          <p:nvPr>
            <p:ph type="body" idx="1"/>
          </p:nvPr>
        </p:nvSpPr>
        <p:spPr>
          <a:xfrm>
            <a:off x="2989264" y="1337597"/>
            <a:ext cx="3563936" cy="535354"/>
          </a:xfrm>
        </p:spPr>
        <p:txBody>
          <a:bodyPr/>
          <a:lstStyle/>
          <a:p>
            <a:r>
              <a:rPr lang="en-GB" dirty="0"/>
              <a:t>Diffusion of Innovations Theory</a:t>
            </a:r>
          </a:p>
        </p:txBody>
      </p:sp>
      <p:sp>
        <p:nvSpPr>
          <p:cNvPr id="4" name="Content Placeholder 3">
            <a:extLst>
              <a:ext uri="{FF2B5EF4-FFF2-40B4-BE49-F238E27FC236}">
                <a16:creationId xmlns:a16="http://schemas.microsoft.com/office/drawing/2014/main" id="{953B3B74-DE34-42E2-BE58-B8B71619DD97}"/>
              </a:ext>
            </a:extLst>
          </p:cNvPr>
          <p:cNvSpPr>
            <a:spLocks noGrp="1"/>
          </p:cNvSpPr>
          <p:nvPr>
            <p:ph sz="half" idx="2"/>
          </p:nvPr>
        </p:nvSpPr>
        <p:spPr>
          <a:xfrm>
            <a:off x="2927119" y="2278416"/>
            <a:ext cx="3563936" cy="3515555"/>
          </a:xfrm>
        </p:spPr>
        <p:txBody>
          <a:bodyPr/>
          <a:lstStyle/>
          <a:p>
            <a:r>
              <a:rPr lang="en-GB" dirty="0"/>
              <a:t>Theory addressing how new ideas, products, and social practices are spread within a community or from one community to another. </a:t>
            </a:r>
          </a:p>
        </p:txBody>
      </p:sp>
      <p:sp>
        <p:nvSpPr>
          <p:cNvPr id="11" name="Slide Number Placeholder 10">
            <a:extLst>
              <a:ext uri="{FF2B5EF4-FFF2-40B4-BE49-F238E27FC236}">
                <a16:creationId xmlns:a16="http://schemas.microsoft.com/office/drawing/2014/main" id="{DE3C3095-92FC-445F-B484-9A2F9F3981FB}"/>
              </a:ext>
            </a:extLst>
          </p:cNvPr>
          <p:cNvSpPr>
            <a:spLocks noGrp="1"/>
          </p:cNvSpPr>
          <p:nvPr>
            <p:ph type="sldNum" sz="quarter" idx="12"/>
          </p:nvPr>
        </p:nvSpPr>
        <p:spPr/>
        <p:txBody>
          <a:bodyPr/>
          <a:lstStyle/>
          <a:p>
            <a:fld id="{DBA1B0FB-D917-4C8C-928F-313BD683BF39}" type="slidenum">
              <a:rPr lang="en-US" smtClean="0"/>
              <a:t>7</a:t>
            </a:fld>
            <a:endParaRPr lang="en-US"/>
          </a:p>
        </p:txBody>
      </p:sp>
    </p:spTree>
    <p:extLst>
      <p:ext uri="{BB962C8B-B14F-4D97-AF65-F5344CB8AC3E}">
        <p14:creationId xmlns:p14="http://schemas.microsoft.com/office/powerpoint/2010/main" val="446959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48006EA-6850-4556-921B-A83839311482}"/>
              </a:ext>
            </a:extLst>
          </p:cNvPr>
          <p:cNvSpPr>
            <a:spLocks noGrp="1"/>
          </p:cNvSpPr>
          <p:nvPr>
            <p:ph type="sldNum" sz="quarter" idx="12"/>
          </p:nvPr>
        </p:nvSpPr>
        <p:spPr/>
        <p:txBody>
          <a:bodyPr/>
          <a:lstStyle/>
          <a:p>
            <a:fld id="{DBA1B0FB-D917-4C8C-928F-313BD683BF39}" type="slidenum">
              <a:rPr lang="en-US" smtClean="0"/>
              <a:t>8</a:t>
            </a:fld>
            <a:endParaRPr lang="en-US"/>
          </a:p>
        </p:txBody>
      </p:sp>
      <p:sp>
        <p:nvSpPr>
          <p:cNvPr id="6" name="TextBox 5">
            <a:extLst>
              <a:ext uri="{FF2B5EF4-FFF2-40B4-BE49-F238E27FC236}">
                <a16:creationId xmlns:a16="http://schemas.microsoft.com/office/drawing/2014/main" id="{6D5DFB7A-CE26-41E8-AE11-30C61BAAE2C6}"/>
              </a:ext>
            </a:extLst>
          </p:cNvPr>
          <p:cNvSpPr txBox="1"/>
          <p:nvPr/>
        </p:nvSpPr>
        <p:spPr>
          <a:xfrm>
            <a:off x="220717" y="196900"/>
            <a:ext cx="7138871" cy="456535"/>
          </a:xfrm>
          <a:prstGeom prst="rect">
            <a:avLst/>
          </a:prstGeom>
          <a:noFill/>
        </p:spPr>
        <p:txBody>
          <a:bodyPr wrap="square">
            <a:spAutoFit/>
          </a:bodyPr>
          <a:lstStyle/>
          <a:p>
            <a:pPr>
              <a:lnSpc>
                <a:spcPct val="150000"/>
              </a:lnSpc>
              <a:buSzPts val="1200"/>
              <a:tabLst>
                <a:tab pos="596900" algn="l"/>
                <a:tab pos="597535" algn="l"/>
              </a:tabLst>
            </a:pPr>
            <a:r>
              <a:rPr lang="en-US" sz="1800" b="1" spc="-15" dirty="0">
                <a:effectLst/>
                <a:latin typeface="Arial" panose="020B0604020202020204" pitchFamily="34" charset="0"/>
                <a:ea typeface="Arial" panose="020B0604020202020204" pitchFamily="34" charset="0"/>
              </a:rPr>
              <a:t>The types of barriers that can prevent effective</a:t>
            </a:r>
            <a:r>
              <a:rPr lang="en-US" sz="1800" b="1" spc="-25" dirty="0">
                <a:effectLst/>
                <a:latin typeface="Arial" panose="020B0604020202020204" pitchFamily="34" charset="0"/>
                <a:ea typeface="Arial" panose="020B0604020202020204" pitchFamily="34" charset="0"/>
              </a:rPr>
              <a:t> </a:t>
            </a:r>
            <a:r>
              <a:rPr lang="en-US" sz="1800" b="1" spc="-15" dirty="0">
                <a:effectLst/>
                <a:latin typeface="Arial" panose="020B0604020202020204" pitchFamily="34" charset="0"/>
                <a:ea typeface="Arial" panose="020B0604020202020204" pitchFamily="34" charset="0"/>
              </a:rPr>
              <a:t>communication.</a:t>
            </a:r>
            <a:endParaRPr lang="en-GB" sz="1600" spc="-15" dirty="0">
              <a:effectLst/>
              <a:latin typeface="Arial" panose="020B0604020202020204" pitchFamily="34" charset="0"/>
              <a:ea typeface="Arial" panose="020B0604020202020204" pitchFamily="34" charset="0"/>
            </a:endParaRPr>
          </a:p>
        </p:txBody>
      </p:sp>
      <p:pic>
        <p:nvPicPr>
          <p:cNvPr id="1026" name="Picture 2" descr="Visual search query image">
            <a:extLst>
              <a:ext uri="{FF2B5EF4-FFF2-40B4-BE49-F238E27FC236}">
                <a16:creationId xmlns:a16="http://schemas.microsoft.com/office/drawing/2014/main" id="{5FC302A3-DC15-41D7-AE53-D154AA0DFA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7095" y="0"/>
            <a:ext cx="4334905" cy="3285978"/>
          </a:xfrm>
          <a:prstGeom prst="rect">
            <a:avLst/>
          </a:prstGeom>
          <a:noFill/>
          <a:extLst>
            <a:ext uri="{909E8E84-426E-40DD-AFC4-6F175D3DCCD1}">
              <a14:hiddenFill xmlns:a14="http://schemas.microsoft.com/office/drawing/2010/main">
                <a:solidFill>
                  <a:srgbClr val="FFFFFF"/>
                </a:solidFill>
              </a14:hiddenFill>
            </a:ext>
          </a:extLst>
        </p:spPr>
      </p:pic>
      <p:sp>
        <p:nvSpPr>
          <p:cNvPr id="8" name="Flowchart: Punched Tape 7">
            <a:extLst>
              <a:ext uri="{FF2B5EF4-FFF2-40B4-BE49-F238E27FC236}">
                <a16:creationId xmlns:a16="http://schemas.microsoft.com/office/drawing/2014/main" id="{B6012FEE-36CC-4461-87C5-03EFBF318EA8}"/>
              </a:ext>
            </a:extLst>
          </p:cNvPr>
          <p:cNvSpPr/>
          <p:nvPr/>
        </p:nvSpPr>
        <p:spPr>
          <a:xfrm>
            <a:off x="1093717" y="4375367"/>
            <a:ext cx="10383580" cy="2245143"/>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a:p>
            <a:pPr algn="ctr"/>
            <a:r>
              <a:rPr lang="en-GB" sz="2800" dirty="0"/>
              <a:t>The  main  type  of  barrier  which  is  faced  by  the  organization  while  dealing  with  external stakeholders is </a:t>
            </a:r>
            <a:r>
              <a:rPr lang="en-GB" sz="2800" b="1" dirty="0">
                <a:solidFill>
                  <a:srgbClr val="FF0000"/>
                </a:solidFill>
              </a:rPr>
              <a:t>Linguistic Barrier</a:t>
            </a:r>
          </a:p>
        </p:txBody>
      </p:sp>
      <p:graphicFrame>
        <p:nvGraphicFramePr>
          <p:cNvPr id="9" name="Diagram 8">
            <a:extLst>
              <a:ext uri="{FF2B5EF4-FFF2-40B4-BE49-F238E27FC236}">
                <a16:creationId xmlns:a16="http://schemas.microsoft.com/office/drawing/2014/main" id="{B79EF0CF-DCC1-44A3-B3FF-FEFF4A72DA0F}"/>
              </a:ext>
            </a:extLst>
          </p:cNvPr>
          <p:cNvGraphicFramePr/>
          <p:nvPr>
            <p:extLst>
              <p:ext uri="{D42A27DB-BD31-4B8C-83A1-F6EECF244321}">
                <p14:modId xmlns:p14="http://schemas.microsoft.com/office/powerpoint/2010/main" val="2213168273"/>
              </p:ext>
            </p:extLst>
          </p:nvPr>
        </p:nvGraphicFramePr>
        <p:xfrm>
          <a:off x="345182" y="801266"/>
          <a:ext cx="6721621" cy="36487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1460B6ED-F649-4709-BB87-5FD7D16C5BB7}"/>
              </a:ext>
            </a:extLst>
          </p:cNvPr>
          <p:cNvSpPr txBox="1"/>
          <p:nvPr/>
        </p:nvSpPr>
        <p:spPr>
          <a:xfrm>
            <a:off x="1313895" y="1800920"/>
            <a:ext cx="2618913" cy="923330"/>
          </a:xfrm>
          <a:prstGeom prst="rect">
            <a:avLst/>
          </a:prstGeom>
          <a:noFill/>
        </p:spPr>
        <p:txBody>
          <a:bodyPr wrap="square" rtlCol="0">
            <a:spAutoFit/>
          </a:bodyPr>
          <a:lstStyle/>
          <a:p>
            <a:r>
              <a:rPr lang="en-GB" dirty="0">
                <a:solidFill>
                  <a:schemeClr val="bg2"/>
                </a:solidFill>
              </a:rPr>
              <a:t>Mc Donald’s external stakeholders : </a:t>
            </a:r>
          </a:p>
          <a:p>
            <a:endParaRPr lang="en-GB" dirty="0"/>
          </a:p>
        </p:txBody>
      </p:sp>
      <p:sp>
        <p:nvSpPr>
          <p:cNvPr id="11" name="TextBox 10">
            <a:extLst>
              <a:ext uri="{FF2B5EF4-FFF2-40B4-BE49-F238E27FC236}">
                <a16:creationId xmlns:a16="http://schemas.microsoft.com/office/drawing/2014/main" id="{FEB1C077-AA2E-459D-B3CA-43C3F7EAE62F}"/>
              </a:ext>
            </a:extLst>
          </p:cNvPr>
          <p:cNvSpPr txBox="1"/>
          <p:nvPr/>
        </p:nvSpPr>
        <p:spPr>
          <a:xfrm>
            <a:off x="4980373" y="1047565"/>
            <a:ext cx="1582826" cy="646331"/>
          </a:xfrm>
          <a:prstGeom prst="rect">
            <a:avLst/>
          </a:prstGeom>
          <a:noFill/>
        </p:spPr>
        <p:txBody>
          <a:bodyPr wrap="square" rtlCol="0">
            <a:spAutoFit/>
          </a:bodyPr>
          <a:lstStyle/>
          <a:p>
            <a:r>
              <a:rPr lang="en-GB" b="1" i="0" dirty="0">
                <a:solidFill>
                  <a:srgbClr val="0070C0"/>
                </a:solidFill>
                <a:effectLst/>
                <a:latin typeface="Architects Daughter"/>
              </a:rPr>
              <a:t>Government</a:t>
            </a:r>
          </a:p>
          <a:p>
            <a:endParaRPr lang="en-GB" dirty="0"/>
          </a:p>
        </p:txBody>
      </p:sp>
      <p:sp>
        <p:nvSpPr>
          <p:cNvPr id="12" name="TextBox 11">
            <a:extLst>
              <a:ext uri="{FF2B5EF4-FFF2-40B4-BE49-F238E27FC236}">
                <a16:creationId xmlns:a16="http://schemas.microsoft.com/office/drawing/2014/main" id="{9C8199F4-993E-4A81-8FE5-C7B7BB7D1B63}"/>
              </a:ext>
            </a:extLst>
          </p:cNvPr>
          <p:cNvSpPr txBox="1"/>
          <p:nvPr/>
        </p:nvSpPr>
        <p:spPr>
          <a:xfrm>
            <a:off x="5078027" y="1746432"/>
            <a:ext cx="1988776" cy="646331"/>
          </a:xfrm>
          <a:prstGeom prst="rect">
            <a:avLst/>
          </a:prstGeom>
          <a:noFill/>
        </p:spPr>
        <p:txBody>
          <a:bodyPr wrap="square" rtlCol="0">
            <a:spAutoFit/>
          </a:bodyPr>
          <a:lstStyle/>
          <a:p>
            <a:br>
              <a:rPr lang="en-GB" dirty="0">
                <a:solidFill>
                  <a:srgbClr val="0070C0"/>
                </a:solidFill>
              </a:rPr>
            </a:br>
            <a:r>
              <a:rPr lang="en-GB" b="1" dirty="0">
                <a:solidFill>
                  <a:srgbClr val="0070C0"/>
                </a:solidFill>
              </a:rPr>
              <a:t>Costumers</a:t>
            </a:r>
          </a:p>
        </p:txBody>
      </p:sp>
      <p:sp>
        <p:nvSpPr>
          <p:cNvPr id="13" name="TextBox 12">
            <a:extLst>
              <a:ext uri="{FF2B5EF4-FFF2-40B4-BE49-F238E27FC236}">
                <a16:creationId xmlns:a16="http://schemas.microsoft.com/office/drawing/2014/main" id="{257846B7-FA86-46BA-B8F5-1C891109A752}"/>
              </a:ext>
            </a:extLst>
          </p:cNvPr>
          <p:cNvSpPr txBox="1"/>
          <p:nvPr/>
        </p:nvSpPr>
        <p:spPr>
          <a:xfrm>
            <a:off x="5154967" y="3199399"/>
            <a:ext cx="1408232" cy="369332"/>
          </a:xfrm>
          <a:prstGeom prst="rect">
            <a:avLst/>
          </a:prstGeom>
          <a:noFill/>
        </p:spPr>
        <p:txBody>
          <a:bodyPr wrap="square" rtlCol="0">
            <a:spAutoFit/>
          </a:bodyPr>
          <a:lstStyle/>
          <a:p>
            <a:r>
              <a:rPr lang="en-GB" b="1" dirty="0">
                <a:solidFill>
                  <a:srgbClr val="0070C0"/>
                </a:solidFill>
              </a:rPr>
              <a:t>Suppliers</a:t>
            </a:r>
          </a:p>
        </p:txBody>
      </p:sp>
    </p:spTree>
    <p:extLst>
      <p:ext uri="{BB962C8B-B14F-4D97-AF65-F5344CB8AC3E}">
        <p14:creationId xmlns:p14="http://schemas.microsoft.com/office/powerpoint/2010/main" val="562032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11">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3" name="Freeform: Shape 12">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Oval 13">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14">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Freeform: Shape 15">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27" name="Rectangle 17">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2B12F36-A9A7-4692-8A01-8C9845A8175A}"/>
              </a:ext>
            </a:extLst>
          </p:cNvPr>
          <p:cNvSpPr txBox="1"/>
          <p:nvPr/>
        </p:nvSpPr>
        <p:spPr>
          <a:xfrm>
            <a:off x="550863" y="549275"/>
            <a:ext cx="3565525" cy="5543549"/>
          </a:xfrm>
          <a:prstGeom prst="rect">
            <a:avLst/>
          </a:prstGeom>
        </p:spPr>
        <p:txBody>
          <a:bodyPr vert="horz" wrap="square" lIns="0" tIns="0" rIns="0" bIns="0" rtlCol="0" anchor="ctr" anchorCtr="0">
            <a:normAutofit/>
          </a:bodyPr>
          <a:lstStyle/>
          <a:p>
            <a:pPr>
              <a:spcBef>
                <a:spcPct val="0"/>
              </a:spcBef>
              <a:spcAft>
                <a:spcPts val="600"/>
              </a:spcAft>
            </a:pPr>
            <a:r>
              <a:rPr lang="en-US" sz="4800">
                <a:latin typeface="+mj-lt"/>
                <a:ea typeface="+mj-ea"/>
                <a:cs typeface="+mj-cs"/>
              </a:rPr>
              <a:t>McDonald’s Plan to Overcome the </a:t>
            </a:r>
          </a:p>
          <a:p>
            <a:pPr>
              <a:spcBef>
                <a:spcPct val="0"/>
              </a:spcBef>
              <a:spcAft>
                <a:spcPts val="600"/>
              </a:spcAft>
            </a:pPr>
            <a:r>
              <a:rPr lang="en-US" sz="4800">
                <a:latin typeface="+mj-lt"/>
                <a:ea typeface="+mj-ea"/>
                <a:cs typeface="+mj-cs"/>
              </a:rPr>
              <a:t>Barriers </a:t>
            </a:r>
          </a:p>
        </p:txBody>
      </p:sp>
      <p:sp>
        <p:nvSpPr>
          <p:cNvPr id="28" name="Rectangle 19">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C7FB5275-C3A5-4AD5-B041-0951F5584F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9</a:t>
            </a:fld>
            <a:endParaRPr lang="en-US">
              <a:solidFill>
                <a:schemeClr val="tx1">
                  <a:alpha val="80000"/>
                </a:schemeClr>
              </a:solidFill>
            </a:endParaRPr>
          </a:p>
        </p:txBody>
      </p:sp>
      <p:sp>
        <p:nvSpPr>
          <p:cNvPr id="6" name="TextBox 5">
            <a:extLst>
              <a:ext uri="{FF2B5EF4-FFF2-40B4-BE49-F238E27FC236}">
                <a16:creationId xmlns:a16="http://schemas.microsoft.com/office/drawing/2014/main" id="{E52AEB83-07E9-4451-A5A5-004737D97B8E}"/>
              </a:ext>
            </a:extLst>
          </p:cNvPr>
          <p:cNvSpPr txBox="1"/>
          <p:nvPr/>
        </p:nvSpPr>
        <p:spPr>
          <a:xfrm>
            <a:off x="3815255" y="4099034"/>
            <a:ext cx="1450428" cy="788275"/>
          </a:xfrm>
          <a:prstGeom prst="rect">
            <a:avLst/>
          </a:prstGeom>
          <a:noFill/>
        </p:spPr>
        <p:txBody>
          <a:bodyPr wrap="square" rtlCol="0">
            <a:spAutoFit/>
          </a:bodyPr>
          <a:lstStyle/>
          <a:p>
            <a:endParaRPr lang="en-GB" dirty="0"/>
          </a:p>
        </p:txBody>
      </p:sp>
      <p:graphicFrame>
        <p:nvGraphicFramePr>
          <p:cNvPr id="5" name="Diagram 4">
            <a:extLst>
              <a:ext uri="{FF2B5EF4-FFF2-40B4-BE49-F238E27FC236}">
                <a16:creationId xmlns:a16="http://schemas.microsoft.com/office/drawing/2014/main" id="{E8CA641A-1CE6-4E30-A894-35EBD90A2C3C}"/>
              </a:ext>
            </a:extLst>
          </p:cNvPr>
          <p:cNvGraphicFramePr/>
          <p:nvPr>
            <p:extLst>
              <p:ext uri="{D42A27DB-BD31-4B8C-83A1-F6EECF244321}">
                <p14:modId xmlns:p14="http://schemas.microsoft.com/office/powerpoint/2010/main" val="241113843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8087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56" name="Freeform: Shape 55">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7" name="Oval 56">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8" name="Oval 57">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Freeform: Shape 58">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61" name="Rectangle 6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11F8F457-0192-4F9A-9EEF-D784521F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02932" y="412017"/>
            <a:ext cx="667800" cy="631474"/>
            <a:chOff x="8069541" y="1262702"/>
            <a:chExt cx="667800" cy="631474"/>
          </a:xfrm>
        </p:grpSpPr>
        <p:sp>
          <p:nvSpPr>
            <p:cNvPr id="64" name="Freeform: Shape 63">
              <a:extLst>
                <a:ext uri="{FF2B5EF4-FFF2-40B4-BE49-F238E27FC236}">
                  <a16:creationId xmlns:a16="http://schemas.microsoft.com/office/drawing/2014/main" id="{811A27EA-330C-4F31-9051-19CBAE9788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786FC59F-EC76-4A7A-AF75-507FBE3B5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67" name="Freeform: Shape 66">
            <a:extLst>
              <a:ext uri="{FF2B5EF4-FFF2-40B4-BE49-F238E27FC236}">
                <a16:creationId xmlns:a16="http://schemas.microsoft.com/office/drawing/2014/main" id="{3E6AA126-9DDC-4FBE-AEE6-8D0E982B0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295" y="6121100"/>
            <a:ext cx="1080000" cy="736900"/>
          </a:xfrm>
          <a:custGeom>
            <a:avLst/>
            <a:gdLst>
              <a:gd name="connsiteX0" fmla="*/ 540000 w 1080000"/>
              <a:gd name="connsiteY0" fmla="*/ 0 h 736900"/>
              <a:gd name="connsiteX1" fmla="*/ 1080000 w 1080000"/>
              <a:gd name="connsiteY1" fmla="*/ 540000 h 736900"/>
              <a:gd name="connsiteX2" fmla="*/ 1069029 w 1080000"/>
              <a:gd name="connsiteY2" fmla="*/ 648829 h 736900"/>
              <a:gd name="connsiteX3" fmla="*/ 1041691 w 1080000"/>
              <a:gd name="connsiteY3" fmla="*/ 736900 h 736900"/>
              <a:gd name="connsiteX4" fmla="*/ 38310 w 1080000"/>
              <a:gd name="connsiteY4" fmla="*/ 736900 h 736900"/>
              <a:gd name="connsiteX5" fmla="*/ 10971 w 1080000"/>
              <a:gd name="connsiteY5" fmla="*/ 648829 h 736900"/>
              <a:gd name="connsiteX6" fmla="*/ 0 w 1080000"/>
              <a:gd name="connsiteY6" fmla="*/ 540000 h 736900"/>
              <a:gd name="connsiteX7" fmla="*/ 540000 w 1080000"/>
              <a:gd name="connsiteY7" fmla="*/ 0 h 73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0000" h="736900">
                <a:moveTo>
                  <a:pt x="540000" y="0"/>
                </a:moveTo>
                <a:cubicBezTo>
                  <a:pt x="838234" y="0"/>
                  <a:pt x="1080000" y="241766"/>
                  <a:pt x="1080000" y="540000"/>
                </a:cubicBezTo>
                <a:cubicBezTo>
                  <a:pt x="1080000" y="577280"/>
                  <a:pt x="1076223" y="613676"/>
                  <a:pt x="1069029" y="648829"/>
                </a:cubicBezTo>
                <a:lnTo>
                  <a:pt x="1041691" y="736900"/>
                </a:lnTo>
                <a:lnTo>
                  <a:pt x="38310" y="736900"/>
                </a:lnTo>
                <a:lnTo>
                  <a:pt x="10971" y="648829"/>
                </a:lnTo>
                <a:cubicBezTo>
                  <a:pt x="3778" y="613676"/>
                  <a:pt x="0" y="577280"/>
                  <a:pt x="0" y="540000"/>
                </a:cubicBezTo>
                <a:cubicBezTo>
                  <a:pt x="0" y="241766"/>
                  <a:pt x="241766" y="0"/>
                  <a:pt x="540000"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76200" dir="192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Slide Number Placeholder 3">
            <a:extLst>
              <a:ext uri="{FF2B5EF4-FFF2-40B4-BE49-F238E27FC236}">
                <a16:creationId xmlns:a16="http://schemas.microsoft.com/office/drawing/2014/main" id="{8D1D8851-8CD5-4BC3-9E42-1039BFAE8BB7}"/>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10</a:t>
            </a:fld>
            <a:endParaRPr lang="en-US">
              <a:solidFill>
                <a:schemeClr val="tx1">
                  <a:alpha val="80000"/>
                </a:schemeClr>
              </a:solidFill>
            </a:endParaRPr>
          </a:p>
        </p:txBody>
      </p:sp>
      <p:graphicFrame>
        <p:nvGraphicFramePr>
          <p:cNvPr id="5" name="Diagram 4">
            <a:extLst>
              <a:ext uri="{FF2B5EF4-FFF2-40B4-BE49-F238E27FC236}">
                <a16:creationId xmlns:a16="http://schemas.microsoft.com/office/drawing/2014/main" id="{51FF5A59-D664-4103-BA86-0E0ABB767E4D}"/>
              </a:ext>
            </a:extLst>
          </p:cNvPr>
          <p:cNvGraphicFramePr/>
          <p:nvPr>
            <p:extLst>
              <p:ext uri="{D42A27DB-BD31-4B8C-83A1-F6EECF244321}">
                <p14:modId xmlns:p14="http://schemas.microsoft.com/office/powerpoint/2010/main" val="764489915"/>
              </p:ext>
            </p:extLst>
          </p:nvPr>
        </p:nvGraphicFramePr>
        <p:xfrm>
          <a:off x="0" y="313575"/>
          <a:ext cx="11828111" cy="580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281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FF090B-B05F-4692-B764-47655A2246D1}"/>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CD77FC8A-CF26-40FF-AB82-A9BFCF57D1EA}"/>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759A5DE-D8E4-444E-83B5-44C0E2172462}"/>
              </a:ext>
            </a:extLst>
          </p:cNvPr>
          <p:cNvSpPr>
            <a:spLocks noGrp="1"/>
          </p:cNvSpPr>
          <p:nvPr>
            <p:ph type="sldNum" sz="quarter" idx="12"/>
          </p:nvPr>
        </p:nvSpPr>
        <p:spPr/>
        <p:txBody>
          <a:bodyPr/>
          <a:lstStyle/>
          <a:p>
            <a:fld id="{DBA1B0FB-D917-4C8C-928F-313BD683BF39}" type="slidenum">
              <a:rPr lang="en-US" smtClean="0"/>
              <a:t>11</a:t>
            </a:fld>
            <a:endParaRPr lang="en-US"/>
          </a:p>
        </p:txBody>
      </p:sp>
      <p:graphicFrame>
        <p:nvGraphicFramePr>
          <p:cNvPr id="5" name="Table 4">
            <a:extLst>
              <a:ext uri="{FF2B5EF4-FFF2-40B4-BE49-F238E27FC236}">
                <a16:creationId xmlns:a16="http://schemas.microsoft.com/office/drawing/2014/main" id="{64A81BBE-8EC9-4991-B081-723670779424}"/>
              </a:ext>
            </a:extLst>
          </p:cNvPr>
          <p:cNvGraphicFramePr>
            <a:graphicFrameLocks noGrp="1"/>
          </p:cNvGraphicFramePr>
          <p:nvPr>
            <p:extLst>
              <p:ext uri="{D42A27DB-BD31-4B8C-83A1-F6EECF244321}">
                <p14:modId xmlns:p14="http://schemas.microsoft.com/office/powerpoint/2010/main" val="3563904540"/>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pPr fontAlgn="base" latinLnBrk="1"/>
                      <a:r>
                        <a:rPr lang="en-GB" sz="1800" b="0" i="0" kern="1200" dirty="0" err="1">
                          <a:solidFill>
                            <a:schemeClr val="dk1"/>
                          </a:solidFill>
                          <a:effectLst/>
                          <a:latin typeface="+mn-lt"/>
                          <a:ea typeface="+mn-ea"/>
                          <a:cs typeface="+mn-cs"/>
                        </a:rPr>
                        <a:t>Malwina</a:t>
                      </a:r>
                      <a:r>
                        <a:rPr lang="en-GB" sz="1800" b="0" i="0" kern="1200" dirty="0">
                          <a:solidFill>
                            <a:schemeClr val="dk1"/>
                          </a:solidFill>
                          <a:effectLst/>
                          <a:latin typeface="+mn-lt"/>
                          <a:ea typeface="+mn-ea"/>
                          <a:cs typeface="+mn-cs"/>
                        </a:rPr>
                        <a:t> </a:t>
                      </a:r>
                      <a:r>
                        <a:rPr lang="en-GB" sz="1800" b="0" i="0" kern="1200" dirty="0" err="1">
                          <a:solidFill>
                            <a:schemeClr val="dk1"/>
                          </a:solidFill>
                          <a:effectLst/>
                          <a:latin typeface="+mn-lt"/>
                          <a:ea typeface="+mn-ea"/>
                          <a:cs typeface="+mn-cs"/>
                        </a:rPr>
                        <a:t>Niemirow</a:t>
                      </a:r>
                      <a:r>
                        <a:rPr lang="en-GB" sz="1800" b="0" i="0" kern="1200" dirty="0">
                          <a:solidFill>
                            <a:schemeClr val="dk1"/>
                          </a:solidFill>
                          <a:effectLst/>
                          <a:latin typeface="+mn-lt"/>
                          <a:ea typeface="+mn-ea"/>
                          <a:cs typeface="+mn-cs"/>
                        </a:rPr>
                        <a:t> (2109428)-first 2 questions</a:t>
                      </a:r>
                    </a:p>
                    <a:p>
                      <a:pPr fontAlgn="base" latinLnBrk="1"/>
                      <a:r>
                        <a:rPr lang="en-GB" sz="1800" b="0" i="0" kern="1200" dirty="0" err="1">
                          <a:solidFill>
                            <a:schemeClr val="dk1"/>
                          </a:solidFill>
                          <a:effectLst/>
                          <a:latin typeface="+mn-lt"/>
                          <a:ea typeface="+mn-ea"/>
                          <a:cs typeface="+mn-cs"/>
                        </a:rPr>
                        <a:t>Ciprian</a:t>
                      </a:r>
                      <a:r>
                        <a:rPr lang="en-GB" sz="1800" b="0" i="0" kern="1200" dirty="0">
                          <a:solidFill>
                            <a:schemeClr val="dk1"/>
                          </a:solidFill>
                          <a:effectLst/>
                          <a:latin typeface="+mn-lt"/>
                          <a:ea typeface="+mn-ea"/>
                          <a:cs typeface="+mn-cs"/>
                        </a:rPr>
                        <a:t> Chiparca (2111411)-last 2 questions</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We didn’t meet, so we worked separate and put all together in the end</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To research and put all together</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Meet in person and discus any point together</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361653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6" name="Freeform: Shape 25">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7" name="Oval 26">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Freeform: Shape 28">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31" name="Rectangle 30">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FF323B2-FCDB-4497-8AF0-2F7A3C88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787" y="0"/>
            <a:ext cx="1972470" cy="1377426"/>
          </a:xfrm>
          <a:custGeom>
            <a:avLst/>
            <a:gdLst>
              <a:gd name="connsiteX0" fmla="*/ 81022 w 1972470"/>
              <a:gd name="connsiteY0" fmla="*/ 0 h 1377426"/>
              <a:gd name="connsiteX1" fmla="*/ 1891449 w 1972470"/>
              <a:gd name="connsiteY1" fmla="*/ 0 h 1377426"/>
              <a:gd name="connsiteX2" fmla="*/ 1894967 w 1972470"/>
              <a:gd name="connsiteY2" fmla="*/ 7304 h 1377426"/>
              <a:gd name="connsiteX3" fmla="*/ 1972470 w 1972470"/>
              <a:gd name="connsiteY3" fmla="*/ 391191 h 1377426"/>
              <a:gd name="connsiteX4" fmla="*/ 986235 w 1972470"/>
              <a:gd name="connsiteY4" fmla="*/ 1377426 h 1377426"/>
              <a:gd name="connsiteX5" fmla="*/ 0 w 1972470"/>
              <a:gd name="connsiteY5" fmla="*/ 391191 h 1377426"/>
              <a:gd name="connsiteX6" fmla="*/ 77503 w 1972470"/>
              <a:gd name="connsiteY6" fmla="*/ 7304 h 137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2470" h="1377426">
                <a:moveTo>
                  <a:pt x="81022" y="0"/>
                </a:moveTo>
                <a:lnTo>
                  <a:pt x="1891449" y="0"/>
                </a:lnTo>
                <a:lnTo>
                  <a:pt x="1894967" y="7304"/>
                </a:lnTo>
                <a:cubicBezTo>
                  <a:pt x="1944873" y="125295"/>
                  <a:pt x="1972470" y="255020"/>
                  <a:pt x="1972470" y="391191"/>
                </a:cubicBezTo>
                <a:cubicBezTo>
                  <a:pt x="1972470" y="935874"/>
                  <a:pt x="1530918" y="1377426"/>
                  <a:pt x="986235" y="1377426"/>
                </a:cubicBezTo>
                <a:cubicBezTo>
                  <a:pt x="441552" y="1377426"/>
                  <a:pt x="0" y="935874"/>
                  <a:pt x="0" y="391191"/>
                </a:cubicBezTo>
                <a:cubicBezTo>
                  <a:pt x="0" y="255020"/>
                  <a:pt x="27597" y="125295"/>
                  <a:pt x="77503" y="7304"/>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508000" dist="254000" dir="2700000">
              <a:schemeClr val="accent1">
                <a:lumMod val="60000"/>
                <a:lumOff val="40000"/>
                <a:alpha val="6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43" name="Group 34">
            <a:extLst>
              <a:ext uri="{FF2B5EF4-FFF2-40B4-BE49-F238E27FC236}">
                <a16:creationId xmlns:a16="http://schemas.microsoft.com/office/drawing/2014/main" id="{7B7CADF7-83F2-4D18-8E02-975078DBAA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55456" y="1041329"/>
            <a:ext cx="734257" cy="760506"/>
            <a:chOff x="5243759" y="1363788"/>
            <a:chExt cx="734257" cy="760506"/>
          </a:xfrm>
        </p:grpSpPr>
        <p:sp>
          <p:nvSpPr>
            <p:cNvPr id="44" name="Freeform 5">
              <a:extLst>
                <a:ext uri="{FF2B5EF4-FFF2-40B4-BE49-F238E27FC236}">
                  <a16:creationId xmlns:a16="http://schemas.microsoft.com/office/drawing/2014/main" id="{5B68AF98-121D-4CB9-B8F9-066483D45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Freeform 6">
              <a:extLst>
                <a:ext uri="{FF2B5EF4-FFF2-40B4-BE49-F238E27FC236}">
                  <a16:creationId xmlns:a16="http://schemas.microsoft.com/office/drawing/2014/main" id="{25579FD5-6C6A-4E96-8A86-B6F79A2B5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8">
              <a:extLst>
                <a:ext uri="{FF2B5EF4-FFF2-40B4-BE49-F238E27FC236}">
                  <a16:creationId xmlns:a16="http://schemas.microsoft.com/office/drawing/2014/main" id="{9F6C08C9-D1BF-4C48-81D5-86996BD956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47" name="Group 39">
            <a:extLst>
              <a:ext uri="{FF2B5EF4-FFF2-40B4-BE49-F238E27FC236}">
                <a16:creationId xmlns:a16="http://schemas.microsoft.com/office/drawing/2014/main" id="{F76A531C-147A-4C94-B721-EA95D8E88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95682" y="4989421"/>
            <a:ext cx="1335600" cy="1262947"/>
            <a:chOff x="7735641" y="2106638"/>
            <a:chExt cx="1335600" cy="1262947"/>
          </a:xfrm>
        </p:grpSpPr>
        <p:sp>
          <p:nvSpPr>
            <p:cNvPr id="48" name="Freeform: Shape 40">
              <a:extLst>
                <a:ext uri="{FF2B5EF4-FFF2-40B4-BE49-F238E27FC236}">
                  <a16:creationId xmlns:a16="http://schemas.microsoft.com/office/drawing/2014/main" id="{EC9CFF41-146B-4B53-A1D0-A1241BF493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7735641" y="210663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0194B0DA-7496-49E2-8ECA-BC44509DD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261241" y="2453712"/>
              <a:ext cx="540000" cy="108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Date Placeholder 1">
            <a:extLst>
              <a:ext uri="{FF2B5EF4-FFF2-40B4-BE49-F238E27FC236}">
                <a16:creationId xmlns:a16="http://schemas.microsoft.com/office/drawing/2014/main" id="{412E26C2-D34A-4992-8279-E04AD289BF47}"/>
              </a:ext>
            </a:extLst>
          </p:cNvPr>
          <p:cNvSpPr>
            <a:spLocks noGrp="1"/>
          </p:cNvSpPr>
          <p:nvPr>
            <p:ph type="dt" sz="half" idx="10"/>
          </p:nvPr>
        </p:nvSpPr>
        <p:spPr>
          <a:xfrm>
            <a:off x="550863" y="6507212"/>
            <a:ext cx="2628900" cy="153888"/>
          </a:xfrm>
        </p:spPr>
        <p:txBody>
          <a:bodyPr vert="horz" wrap="square" lIns="0" tIns="0" rIns="0" bIns="0" rtlCol="0" anchor="ctr">
            <a:normAutofit/>
          </a:bodyPr>
          <a:lstStyle/>
          <a:p>
            <a:pPr>
              <a:spcAft>
                <a:spcPts val="600"/>
              </a:spcAft>
            </a:pPr>
            <a:endParaRPr lang="en-US" dirty="0">
              <a:solidFill>
                <a:schemeClr val="tx1">
                  <a:alpha val="80000"/>
                </a:schemeClr>
              </a:solidFill>
            </a:endParaRPr>
          </a:p>
        </p:txBody>
      </p:sp>
      <p:sp>
        <p:nvSpPr>
          <p:cNvPr id="3" name="Footer Placeholder 2">
            <a:extLst>
              <a:ext uri="{FF2B5EF4-FFF2-40B4-BE49-F238E27FC236}">
                <a16:creationId xmlns:a16="http://schemas.microsoft.com/office/drawing/2014/main" id="{ADBCD942-19C1-4B44-8A23-5AC1E730AD03}"/>
              </a:ext>
            </a:extLst>
          </p:cNvPr>
          <p:cNvSpPr>
            <a:spLocks noGrp="1"/>
          </p:cNvSpPr>
          <p:nvPr>
            <p:ph type="ftr" sz="quarter" idx="11"/>
          </p:nvPr>
        </p:nvSpPr>
        <p:spPr>
          <a:xfrm>
            <a:off x="3359150" y="6507212"/>
            <a:ext cx="6379210" cy="153888"/>
          </a:xfrm>
        </p:spPr>
        <p:txBody>
          <a:bodyPr vert="horz" wrap="square" lIns="0" tIns="0" rIns="0" bIns="0" rtlCol="0" anchor="ctr">
            <a:normAutofit/>
          </a:bodyPr>
          <a:lstStyle/>
          <a:p>
            <a:pPr>
              <a:spcAft>
                <a:spcPts val="600"/>
              </a:spcAft>
            </a:pPr>
            <a:endParaRPr lang="en-US" sz="1000" kern="1200">
              <a:solidFill>
                <a:schemeClr val="tx1">
                  <a:alpha val="80000"/>
                </a:schemeClr>
              </a:solidFill>
              <a:latin typeface="+mn-lt"/>
              <a:ea typeface="+mn-ea"/>
              <a:cs typeface="+mn-cs"/>
            </a:endParaRPr>
          </a:p>
        </p:txBody>
      </p:sp>
      <p:sp>
        <p:nvSpPr>
          <p:cNvPr id="4" name="Slide Number Placeholder 3">
            <a:extLst>
              <a:ext uri="{FF2B5EF4-FFF2-40B4-BE49-F238E27FC236}">
                <a16:creationId xmlns:a16="http://schemas.microsoft.com/office/drawing/2014/main" id="{0B1BFB6F-376B-4F6F-81C0-C007F21605EA}"/>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12</a:t>
            </a:fld>
            <a:endParaRPr lang="en-US">
              <a:solidFill>
                <a:schemeClr val="tx1">
                  <a:alpha val="80000"/>
                </a:schemeClr>
              </a:solidFill>
            </a:endParaRPr>
          </a:p>
        </p:txBody>
      </p:sp>
      <p:graphicFrame>
        <p:nvGraphicFramePr>
          <p:cNvPr id="8" name="TextBox 5">
            <a:extLst>
              <a:ext uri="{FF2B5EF4-FFF2-40B4-BE49-F238E27FC236}">
                <a16:creationId xmlns:a16="http://schemas.microsoft.com/office/drawing/2014/main" id="{A9416E70-64DA-3FB7-6C64-692350156B04}"/>
              </a:ext>
            </a:extLst>
          </p:cNvPr>
          <p:cNvGraphicFramePr/>
          <p:nvPr>
            <p:extLst>
              <p:ext uri="{D42A27DB-BD31-4B8C-83A1-F6EECF244321}">
                <p14:modId xmlns:p14="http://schemas.microsoft.com/office/powerpoint/2010/main" val="476847976"/>
              </p:ext>
            </p:extLst>
          </p:nvPr>
        </p:nvGraphicFramePr>
        <p:xfrm>
          <a:off x="2908867" y="198487"/>
          <a:ext cx="8609703" cy="61118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9872814"/>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{1CAF75B8-5D32-4165-85AE-16F6DEE3DC4D}tf33713516_win32</Template>
  <TotalTime>0</TotalTime>
  <Words>1134</Words>
  <Application>Microsoft Office PowerPoint</Application>
  <PresentationFormat>Widescreen</PresentationFormat>
  <Paragraphs>101</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Architects Daughter</vt:lpstr>
      <vt:lpstr>Arial</vt:lpstr>
      <vt:lpstr>Calibri</vt:lpstr>
      <vt:lpstr>Gill Sans MT</vt:lpstr>
      <vt:lpstr>Walbaum Display</vt:lpstr>
      <vt:lpstr>3DFloatVTI</vt:lpstr>
      <vt:lpstr>  Benefits of  effective communication </vt:lpstr>
      <vt:lpstr>Models of communication theories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Malwina Patrycja Niemirow (2109428)</dc:creator>
  <cp:lastModifiedBy>alexandra chiparca</cp:lastModifiedBy>
  <cp:revision>13</cp:revision>
  <dcterms:created xsi:type="dcterms:W3CDTF">2022-03-26T10:41:58Z</dcterms:created>
  <dcterms:modified xsi:type="dcterms:W3CDTF">2022-03-27T12:48:11Z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