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77" r:id="rId2"/>
    <p:sldId id="412" r:id="rId3"/>
    <p:sldId id="338" r:id="rId4"/>
    <p:sldId id="340" r:id="rId5"/>
    <p:sldId id="341" r:id="rId6"/>
    <p:sldId id="343" r:id="rId7"/>
    <p:sldId id="411" r:id="rId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EC54FB-EBD8-4CD9-B3F9-53B8E9EAE537}" v="8" dt="2023-05-17T15:13:48.821"/>
    <p1510:client id="{E90B144C-F059-49CC-8847-526E3BD3B63F}" v="143" dt="2023-05-17T09:38:04.9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 (PG Research)" userId="e606b0a9-72ee-43ac-a8f5-368b09304c72" providerId="ADAL" clId="{A6307A5E-BEC2-403F-94AE-92FC3209E72A}"/>
    <pc:docChg chg="undo custSel addSld delSld modSld sldOrd modMainMaster modNotesMaster">
      <pc:chgData name="Khaza Ahmed (PG Research)" userId="e606b0a9-72ee-43ac-a8f5-368b09304c72" providerId="ADAL" clId="{A6307A5E-BEC2-403F-94AE-92FC3209E72A}" dt="2022-09-12T10:13:28.560" v="2041"/>
      <pc:docMkLst>
        <pc:docMk/>
      </pc:docMkLst>
      <pc:sldChg chg="addSp delSp modSp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701750734" sldId="257"/>
        </pc:sldMkLst>
        <pc:spChg chg="mod">
          <ac:chgData name="Khaza Ahmed (PG Research)" userId="e606b0a9-72ee-43ac-a8f5-368b09304c72" providerId="ADAL" clId="{A6307A5E-BEC2-403F-94AE-92FC3209E72A}" dt="2022-09-10T17:02:00.857" v="1167" actId="2711"/>
          <ac:spMkLst>
            <pc:docMk/>
            <pc:sldMk cId="3701750734" sldId="257"/>
            <ac:spMk id="2" creationId="{33E1EE03-8FB5-48A0-9BF9-D90DC3909E3F}"/>
          </ac:spMkLst>
        </pc:spChg>
        <pc:spChg chg="add del">
          <ac:chgData name="Khaza Ahmed (PG Research)" userId="e606b0a9-72ee-43ac-a8f5-368b09304c72" providerId="ADAL" clId="{A6307A5E-BEC2-403F-94AE-92FC3209E72A}" dt="2022-09-10T23:09:00.980" v="1654" actId="3680"/>
          <ac:spMkLst>
            <pc:docMk/>
            <pc:sldMk cId="3701750734" sldId="257"/>
            <ac:spMk id="3" creationId="{A6A4AF85-0929-40C5-A8FE-BB2EA397C171}"/>
          </ac:spMkLst>
        </pc:spChg>
        <pc:graphicFrameChg chg="add del mod ord modGraphic">
          <ac:chgData name="Khaza Ahmed (PG Research)" userId="e606b0a9-72ee-43ac-a8f5-368b09304c72" providerId="ADAL" clId="{A6307A5E-BEC2-403F-94AE-92FC3209E72A}" dt="2022-09-10T23:07:46.295" v="1653" actId="3680"/>
          <ac:graphicFrameMkLst>
            <pc:docMk/>
            <pc:sldMk cId="3701750734" sldId="257"/>
            <ac:graphicFrameMk id="7" creationId="{80A7667A-A883-4B3D-87CE-E8C47809E6CD}"/>
          </ac:graphicFrameMkLst>
        </pc:graphicFrameChg>
        <pc:graphicFrameChg chg="add mod ord modGraphic">
          <ac:chgData name="Khaza Ahmed (PG Research)" userId="e606b0a9-72ee-43ac-a8f5-368b09304c72" providerId="ADAL" clId="{A6307A5E-BEC2-403F-94AE-92FC3209E72A}" dt="2022-09-12T08:12:46.412" v="2040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addSp delSp modSp add mod ord modTransition setBg modClrScheme delDesignEle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1517392727" sldId="259"/>
        </pc:sldMkLst>
        <pc:spChg chg="mod">
          <ac:chgData name="Khaza Ahmed (PG Research)" userId="e606b0a9-72ee-43ac-a8f5-368b09304c72" providerId="ADAL" clId="{A6307A5E-BEC2-403F-94AE-92FC3209E72A}" dt="2022-09-10T17:02:39.495" v="1176" actId="27636"/>
          <ac:spMkLst>
            <pc:docMk/>
            <pc:sldMk cId="1517392727" sldId="259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03:54.526" v="1267" actId="404"/>
          <ac:spMkLst>
            <pc:docMk/>
            <pc:sldMk cId="1517392727" sldId="259"/>
            <ac:spMk id="3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5:50:07.622" v="293"/>
          <ac:spMkLst>
            <pc:docMk/>
            <pc:sldMk cId="1517392727" sldId="259"/>
            <ac:spMk id="9" creationId="{2B1D4F77-A17C-43D7-B7FA-545148E4E93D}"/>
          </ac:spMkLst>
        </pc:spChg>
        <pc:spChg chg="add del mod">
          <ac:chgData name="Khaza Ahmed (PG Research)" userId="e606b0a9-72ee-43ac-a8f5-368b09304c72" providerId="ADAL" clId="{A6307A5E-BEC2-403F-94AE-92FC3209E72A}" dt="2022-09-10T15:51:12.957" v="313" actId="26606"/>
          <ac:spMkLst>
            <pc:docMk/>
            <pc:sldMk cId="1517392727" sldId="259"/>
            <ac:spMk id="10" creationId="{A511BA1A-6E1F-4249-488A-BE22A7CDC494}"/>
          </ac:spMkLst>
        </pc:spChg>
        <pc:spChg chg="add del mod">
          <ac:chgData name="Khaza Ahmed (PG Research)" userId="e606b0a9-72ee-43ac-a8f5-368b09304c72" providerId="ADAL" clId="{A6307A5E-BEC2-403F-94AE-92FC3209E72A}" dt="2022-09-10T15:51:12.957" v="313" actId="26606"/>
          <ac:spMkLst>
            <pc:docMk/>
            <pc:sldMk cId="1517392727" sldId="259"/>
            <ac:spMk id="12" creationId="{131B711D-7B40-C41B-0E71-6F174272EB4D}"/>
          </ac:spMkLst>
        </pc:spChg>
        <pc:spChg chg="add mod">
          <ac:chgData name="Khaza Ahmed (PG Research)" userId="e606b0a9-72ee-43ac-a8f5-368b09304c72" providerId="ADAL" clId="{A6307A5E-BEC2-403F-94AE-92FC3209E72A}" dt="2022-09-10T15:51:12.964" v="314" actId="26606"/>
          <ac:spMkLst>
            <pc:docMk/>
            <pc:sldMk cId="1517392727" sldId="259"/>
            <ac:spMk id="14" creationId="{4F23C76E-6645-F89A-E627-34DA7BF35A9D}"/>
          </ac:spMkLst>
        </pc:spChg>
        <pc:spChg chg="add mod">
          <ac:chgData name="Khaza Ahmed (PG Research)" userId="e606b0a9-72ee-43ac-a8f5-368b09304c72" providerId="ADAL" clId="{A6307A5E-BEC2-403F-94AE-92FC3209E72A}" dt="2022-09-10T15:51:12.964" v="314" actId="26606"/>
          <ac:spMkLst>
            <pc:docMk/>
            <pc:sldMk cId="1517392727" sldId="259"/>
            <ac:spMk id="15" creationId="{593A5BCD-2909-7CD8-BC05-1AC70FC3D8BA}"/>
          </ac:spMkLst>
        </pc:spChg>
        <pc:picChg chg="mod ord">
          <ac:chgData name="Khaza Ahmed (PG Research)" userId="e606b0a9-72ee-43ac-a8f5-368b09304c72" providerId="ADAL" clId="{A6307A5E-BEC2-403F-94AE-92FC3209E72A}" dt="2022-09-10T19:02:18.512" v="1364" actId="14100"/>
          <ac:picMkLst>
            <pc:docMk/>
            <pc:sldMk cId="1517392727" sldId="259"/>
            <ac:picMk id="5" creationId="{34BD45F6-C98F-4B28-BCEE-D58F45131FB0}"/>
          </ac:picMkLst>
        </pc:picChg>
      </pc:sldChg>
      <pc:sldChg chg="modSp del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855549987" sldId="260"/>
        </pc:sldMkLst>
        <pc:spChg chg="mod">
          <ac:chgData name="Khaza Ahmed (PG Research)" userId="e606b0a9-72ee-43ac-a8f5-368b09304c72" providerId="ADAL" clId="{A6307A5E-BEC2-403F-94AE-92FC3209E72A}" dt="2022-09-10T18:08:34.702" v="1330" actId="14100"/>
          <ac:spMkLst>
            <pc:docMk/>
            <pc:sldMk cId="855549987" sldId="260"/>
            <ac:spMk id="3" creationId="{00000000-0000-0000-0000-000000000000}"/>
          </ac:spMkLst>
        </pc:spChg>
      </pc:sldChg>
      <pc:sldChg chg="addSp modSp del mod modTransition modClrScheme delDesignEle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6396942" sldId="261"/>
        </pc:sldMkLst>
        <pc:spChg chg="mod ord">
          <ac:chgData name="Khaza Ahmed (PG Research)" userId="e606b0a9-72ee-43ac-a8f5-368b09304c72" providerId="ADAL" clId="{A6307A5E-BEC2-403F-94AE-92FC3209E72A}" dt="2022-09-10T18:12:38.086" v="1361" actId="1076"/>
          <ac:spMkLst>
            <pc:docMk/>
            <pc:sldMk cId="6396942" sldId="261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12:11.982" v="1352" actId="1076"/>
          <ac:spMkLst>
            <pc:docMk/>
            <pc:sldMk cId="6396942" sldId="261"/>
            <ac:spMk id="11" creationId="{733740ED-EDCB-4DF5-8EFC-372619EBF102}"/>
          </ac:spMkLst>
        </pc:spChg>
        <pc:spChg chg="add mod">
          <ac:chgData name="Khaza Ahmed (PG Research)" userId="e606b0a9-72ee-43ac-a8f5-368b09304c72" providerId="ADAL" clId="{A6307A5E-BEC2-403F-94AE-92FC3209E72A}" dt="2022-09-10T18:12:05.466" v="1351" actId="26606"/>
          <ac:spMkLst>
            <pc:docMk/>
            <pc:sldMk cId="6396942" sldId="261"/>
            <ac:spMk id="2055" creationId="{4AB75250-E036-A7C4-4276-DAB82C78DD53}"/>
          </ac:spMkLst>
        </pc:spChg>
        <pc:spChg chg="add mod">
          <ac:chgData name="Khaza Ahmed (PG Research)" userId="e606b0a9-72ee-43ac-a8f5-368b09304c72" providerId="ADAL" clId="{A6307A5E-BEC2-403F-94AE-92FC3209E72A}" dt="2022-09-10T18:12:05.466" v="1351" actId="26606"/>
          <ac:spMkLst>
            <pc:docMk/>
            <pc:sldMk cId="6396942" sldId="261"/>
            <ac:spMk id="2057" creationId="{D3FF70CE-ED87-F89D-FF1F-B9A69F2829AE}"/>
          </ac:spMkLst>
        </pc:spChg>
        <pc:picChg chg="add mod">
          <ac:chgData name="Khaza Ahmed (PG Research)" userId="e606b0a9-72ee-43ac-a8f5-368b09304c72" providerId="ADAL" clId="{A6307A5E-BEC2-403F-94AE-92FC3209E72A}" dt="2022-09-10T18:12:39.598" v="1362" actId="1076"/>
          <ac:picMkLst>
            <pc:docMk/>
            <pc:sldMk cId="6396942" sldId="261"/>
            <ac:picMk id="2050" creationId="{B5A09BE4-7453-4CE3-89F0-8B1BB569ABB9}"/>
          </ac:picMkLst>
        </pc:picChg>
      </pc:sldChg>
      <pc:sldChg chg="addSp 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2279473154" sldId="265"/>
        </pc:sldMkLst>
        <pc:spChg chg="mod">
          <ac:chgData name="Khaza Ahmed (PG Research)" userId="e606b0a9-72ee-43ac-a8f5-368b09304c72" providerId="ADAL" clId="{A6307A5E-BEC2-403F-94AE-92FC3209E72A}" dt="2022-09-10T22:29:47.282" v="1404"/>
          <ac:spMkLst>
            <pc:docMk/>
            <pc:sldMk cId="2279473154" sldId="265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22:45.509" v="1401"/>
          <ac:spMkLst>
            <pc:docMk/>
            <pc:sldMk cId="2279473154" sldId="265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A6307A5E-BEC2-403F-94AE-92FC3209E72A}" dt="2022-09-10T22:30:01.478" v="1408" actId="1076"/>
          <ac:spMkLst>
            <pc:docMk/>
            <pc:sldMk cId="2279473154" sldId="265"/>
            <ac:spMk id="13" creationId="{C16A903E-2599-44D2-9A9D-3070F5F05C3B}"/>
          </ac:spMkLst>
        </pc:spChg>
        <pc:picChg chg="add mod">
          <ac:chgData name="Khaza Ahmed (PG Research)" userId="e606b0a9-72ee-43ac-a8f5-368b09304c72" providerId="ADAL" clId="{A6307A5E-BEC2-403F-94AE-92FC3209E72A}" dt="2022-09-11T23:43:11.086" v="1979" actId="1076"/>
          <ac:picMkLst>
            <pc:docMk/>
            <pc:sldMk cId="2279473154" sldId="265"/>
            <ac:picMk id="9" creationId="{854FB56B-FB8A-44C0-B7C0-CADC1B56164B}"/>
          </ac:picMkLst>
        </pc:pic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839618446" sldId="266"/>
        </pc:sldMkLst>
        <pc:spChg chg="mod">
          <ac:chgData name="Khaza Ahmed (PG Research)" userId="e606b0a9-72ee-43ac-a8f5-368b09304c72" providerId="ADAL" clId="{A6307A5E-BEC2-403F-94AE-92FC3209E72A}" dt="2022-09-10T22:31:49.184" v="1418" actId="1076"/>
          <ac:spMkLst>
            <pc:docMk/>
            <pc:sldMk cId="839618446" sldId="266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1:52.127" v="1419" actId="1076"/>
          <ac:spMkLst>
            <pc:docMk/>
            <pc:sldMk cId="839618446" sldId="266"/>
            <ac:spMk id="3" creationId="{00000000-0000-0000-0000-000000000000}"/>
          </ac:spMkLst>
        </pc:spChg>
      </pc:sldChg>
      <pc:sldChg chg="modSp del mod delDesignElem">
        <pc:chgData name="Khaza Ahmed (PG Research)" userId="e606b0a9-72ee-43ac-a8f5-368b09304c72" providerId="ADAL" clId="{A6307A5E-BEC2-403F-94AE-92FC3209E72A}" dt="2022-09-10T22:33:24.704" v="1441" actId="2696"/>
        <pc:sldMkLst>
          <pc:docMk/>
          <pc:sldMk cId="3442090048" sldId="269"/>
        </pc:sldMkLst>
        <pc:spChg chg="mod">
          <ac:chgData name="Khaza Ahmed (PG Research)" userId="e606b0a9-72ee-43ac-a8f5-368b09304c72" providerId="ADAL" clId="{A6307A5E-BEC2-403F-94AE-92FC3209E72A}" dt="2022-09-10T18:06:08.463" v="1270"/>
          <ac:spMkLst>
            <pc:docMk/>
            <pc:sldMk cId="3442090048" sldId="269"/>
            <ac:spMk id="3" creationId="{00000000-0000-0000-0000-000000000000}"/>
          </ac:spMkLst>
        </pc:spChg>
      </pc:sldChg>
      <pc:sldChg chg="modSp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277"/>
        </pc:sldMkLst>
        <pc:spChg chg="mod">
          <ac:chgData name="Khaza Ahmed (PG Research)" userId="e606b0a9-72ee-43ac-a8f5-368b09304c72" providerId="ADAL" clId="{A6307A5E-BEC2-403F-94AE-92FC3209E72A}" dt="2022-09-10T15:38:54.073" v="92" actId="1076"/>
          <ac:spMkLst>
            <pc:docMk/>
            <pc:sldMk cId="0" sldId="277"/>
            <ac:spMk id="6" creationId="{019F0EED-E6B1-48C9-BFDA-6191CC451C7C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9" creationId="{00000000-0000-0000-0000-000000000000}"/>
          </ac:spMkLst>
        </pc:spChg>
      </pc:sldChg>
      <pc:sldChg chg="addSp delSp modSp add mod ord modTransition modClrScheme modAni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807687825" sldId="278"/>
        </pc:sldMkLst>
        <pc:spChg chg="mod">
          <ac:chgData name="Khaza Ahmed (PG Research)" userId="e606b0a9-72ee-43ac-a8f5-368b09304c72" providerId="ADAL" clId="{A6307A5E-BEC2-403F-94AE-92FC3209E72A}" dt="2022-09-10T17:01:53.054" v="1166" actId="2711"/>
          <ac:spMkLst>
            <pc:docMk/>
            <pc:sldMk cId="807687825" sldId="278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4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5" creationId="{00000000-0000-0000-0000-000000000000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6" creationId="{53B91D03-C0C6-476F-B2FF-8C088A7ABE88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7" creationId="{E32C02C0-B486-40E5-8A91-16C30614C24F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8" creationId="{7D2493F2-2FA0-4E5F-B31D-FAE4A09583C1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9" creationId="{D5FAF7C2-9C7D-424B-A648-7AA34D443671}"/>
          </ac:spMkLst>
        </pc:spChg>
        <pc:spChg chg="add del mod">
          <ac:chgData name="Khaza Ahmed (PG Research)" userId="e606b0a9-72ee-43ac-a8f5-368b09304c72" providerId="ADAL" clId="{A6307A5E-BEC2-403F-94AE-92FC3209E72A}" dt="2022-09-10T15:30:59.177" v="4" actId="26606"/>
          <ac:spMkLst>
            <pc:docMk/>
            <pc:sldMk cId="807687825" sldId="278"/>
            <ac:spMk id="10" creationId="{4C6A7E94-240D-EC4A-E427-581D491D8AC7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11" creationId="{B9DF21E1-4134-4137-8FBB-74C25A66DF31}"/>
          </ac:spMkLst>
        </pc:spChg>
        <pc:spChg chg="add del mod">
          <ac:chgData name="Khaza Ahmed (PG Research)" userId="e606b0a9-72ee-43ac-a8f5-368b09304c72" providerId="ADAL" clId="{A6307A5E-BEC2-403F-94AE-92FC3209E72A}" dt="2022-09-10T15:31:00.998" v="6" actId="26606"/>
          <ac:spMkLst>
            <pc:docMk/>
            <pc:sldMk cId="807687825" sldId="278"/>
            <ac:spMk id="12" creationId="{65815F1E-1B1B-6709-D01F-68802115710D}"/>
          </ac:spMkLst>
        </pc:spChg>
        <pc:spChg chg="add del mod">
          <ac:chgData name="Khaza Ahmed (PG Research)" userId="e606b0a9-72ee-43ac-a8f5-368b09304c72" providerId="ADAL" clId="{A6307A5E-BEC2-403F-94AE-92FC3209E72A}" dt="2022-09-10T15:31:04.277" v="8" actId="26606"/>
          <ac:spMkLst>
            <pc:docMk/>
            <pc:sldMk cId="807687825" sldId="278"/>
            <ac:spMk id="14" creationId="{4C6A7E94-240D-EC4A-E427-581D491D8AC7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6" creationId="{65F4511D-55F5-18E4-2F22-56BC188278BE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7" creationId="{CD1BCC38-541B-3057-083B-AD314BB5DADA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8" creationId="{09351481-60CE-AD9B-417B-347FF0D98F5A}"/>
          </ac:spMkLst>
        </pc:spChg>
        <pc:spChg chg="add del mod">
          <ac:chgData name="Khaza Ahmed (PG Research)" userId="e606b0a9-72ee-43ac-a8f5-368b09304c72" providerId="ADAL" clId="{A6307A5E-BEC2-403F-94AE-92FC3209E72A}" dt="2022-09-10T15:32:50.714" v="14" actId="478"/>
          <ac:spMkLst>
            <pc:docMk/>
            <pc:sldMk cId="807687825" sldId="278"/>
            <ac:spMk id="20" creationId="{4C6A7E94-240D-EC4A-E427-581D491D8AC7}"/>
          </ac:spMkLst>
        </pc:spChg>
      </pc:sldChg>
      <pc:sldChg chg="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693248593" sldId="283"/>
        </pc:sldMkLst>
        <pc:spChg chg="mod">
          <ac:chgData name="Khaza Ahmed (PG Research)" userId="e606b0a9-72ee-43ac-a8f5-368b09304c72" providerId="ADAL" clId="{A6307A5E-BEC2-403F-94AE-92FC3209E72A}" dt="2022-09-10T17:02:18.978" v="1170" actId="2711"/>
          <ac:spMkLst>
            <pc:docMk/>
            <pc:sldMk cId="693248593" sldId="283"/>
            <ac:spMk id="2" creationId="{F889B958-3B27-400F-8A23-7C690989A19A}"/>
          </ac:spMkLst>
        </pc:spChg>
        <pc:spChg chg="mod">
          <ac:chgData name="Khaza Ahmed (PG Research)" userId="e606b0a9-72ee-43ac-a8f5-368b09304c72" providerId="ADAL" clId="{A6307A5E-BEC2-403F-94AE-92FC3209E72A}" dt="2022-09-10T15:40:27.266" v="116" actId="20577"/>
          <ac:spMkLst>
            <pc:docMk/>
            <pc:sldMk cId="693248593" sldId="283"/>
            <ac:spMk id="3" creationId="{44285E06-DFE2-4834-8B1E-DFEB6E36E79A}"/>
          </ac:spMkLst>
        </pc:spChg>
      </pc:sldChg>
      <pc:sldChg chg="addSp delSp modSp add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8785200" sldId="285"/>
        </pc:sldMkLst>
        <pc:spChg chg="del">
          <ac:chgData name="Khaza Ahmed (PG Research)" userId="e606b0a9-72ee-43ac-a8f5-368b09304c72" providerId="ADAL" clId="{A6307A5E-BEC2-403F-94AE-92FC3209E72A}" dt="2022-09-10T15:35:04.442" v="25" actId="478"/>
          <ac:spMkLst>
            <pc:docMk/>
            <pc:sldMk cId="18785200" sldId="285"/>
            <ac:spMk id="2" creationId="{0BB7A2B6-1E08-4B10-AD6C-A185F937323A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18785200" sldId="285"/>
            <ac:spMk id="3" creationId="{C899CFC4-1F68-4CDA-A27C-B7DC5595732A}"/>
          </ac:spMkLst>
        </pc:spChg>
        <pc:spChg chg="add del mod">
          <ac:chgData name="Khaza Ahmed (PG Research)" userId="e606b0a9-72ee-43ac-a8f5-368b09304c72" providerId="ADAL" clId="{A6307A5E-BEC2-403F-94AE-92FC3209E72A}" dt="2022-09-10T15:35:08.361" v="26" actId="478"/>
          <ac:spMkLst>
            <pc:docMk/>
            <pc:sldMk cId="18785200" sldId="285"/>
            <ac:spMk id="6" creationId="{9D6F5BC7-56A2-449F-9574-653F4197E397}"/>
          </ac:spMkLst>
        </pc:spChg>
        <pc:spChg chg="add mod">
          <ac:chgData name="Khaza Ahmed (PG Research)" userId="e606b0a9-72ee-43ac-a8f5-368b09304c72" providerId="ADAL" clId="{A6307A5E-BEC2-403F-94AE-92FC3209E72A}" dt="2022-09-10T17:02:06.965" v="1168" actId="2711"/>
          <ac:spMkLst>
            <pc:docMk/>
            <pc:sldMk cId="18785200" sldId="285"/>
            <ac:spMk id="9" creationId="{FB924731-579D-43B5-8B39-B547CDD4B116}"/>
          </ac:spMkLst>
        </pc:spChg>
        <pc:graphicFrameChg chg="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8785200" sldId="285"/>
            <ac:graphicFrameMk id="8" creationId="{00000000-0000-0000-0000-000000000000}"/>
          </ac:graphicFrameMkLst>
        </pc:graphicFrame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766649948" sldId="286"/>
        </pc:sldMkLst>
        <pc:spChg chg="mod">
          <ac:chgData name="Khaza Ahmed (PG Research)" userId="e606b0a9-72ee-43ac-a8f5-368b09304c72" providerId="ADAL" clId="{A6307A5E-BEC2-403F-94AE-92FC3209E72A}" dt="2022-09-10T17:02:13.024" v="1169" actId="2711"/>
          <ac:spMkLst>
            <pc:docMk/>
            <pc:sldMk cId="1766649948" sldId="286"/>
            <ac:spMk id="2" creationId="{0495C68D-8C4A-4174-84B9-9073317BE5D4}"/>
          </ac:spMkLst>
        </pc:spChg>
        <pc:spChg chg="del">
          <ac:chgData name="Khaza Ahmed (PG Research)" userId="e606b0a9-72ee-43ac-a8f5-368b09304c72" providerId="ADAL" clId="{A6307A5E-BEC2-403F-94AE-92FC3209E72A}" dt="2022-09-10T15:36:44.794" v="70" actId="478"/>
          <ac:spMkLst>
            <pc:docMk/>
            <pc:sldMk cId="1766649948" sldId="286"/>
            <ac:spMk id="3" creationId="{1F52FA57-321A-4046-BF54-037EA077372B}"/>
          </ac:spMkLst>
        </pc:spChg>
        <pc:spChg chg="add mod">
          <ac:chgData name="Khaza Ahmed (PG Research)" userId="e606b0a9-72ee-43ac-a8f5-368b09304c72" providerId="ADAL" clId="{A6307A5E-BEC2-403F-94AE-92FC3209E72A}" dt="2022-09-10T15:39:45.889" v="100" actId="1076"/>
          <ac:spMkLst>
            <pc:docMk/>
            <pc:sldMk cId="1766649948" sldId="286"/>
            <ac:spMk id="9" creationId="{3664AF2F-2D29-46D3-8271-E5EF6FBF5A2C}"/>
          </ac:spMkLst>
        </pc:spChg>
        <pc:spChg chg="add 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1766649948" sldId="286"/>
            <ac:spMk id="10" creationId="{EDCCAB9A-4CBD-43AA-8109-AF3CA04C408D}"/>
          </ac:spMkLst>
        </pc:spChg>
        <pc:spChg chg="add mod">
          <ac:chgData name="Khaza Ahmed (PG Research)" userId="e606b0a9-72ee-43ac-a8f5-368b09304c72" providerId="ADAL" clId="{A6307A5E-BEC2-403F-94AE-92FC3209E72A}" dt="2022-09-10T15:39:25.912" v="96" actId="1076"/>
          <ac:spMkLst>
            <pc:docMk/>
            <pc:sldMk cId="1766649948" sldId="286"/>
            <ac:spMk id="11" creationId="{1402DBC2-6567-4256-BCC6-02BA6A814473}"/>
          </ac:spMkLst>
        </pc:spChg>
        <pc:graphicFrameChg chg="add 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766649948" sldId="286"/>
            <ac:graphicFrameMk id="7" creationId="{4E0756FF-4A9D-48BA-9867-92CD14A44083}"/>
          </ac:graphicFrameMkLst>
        </pc:graphicFrameChg>
        <pc:graphicFrameChg chg="add 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766649948" sldId="286"/>
            <ac:graphicFrameMk id="8" creationId="{13F5D4F7-E141-4F7A-B677-0E2D80F9B930}"/>
          </ac:graphicFrameMkLst>
        </pc:graphicFrameChg>
      </pc:sldChg>
      <pc:sldChg chg="add del">
        <pc:chgData name="Khaza Ahmed (PG Research)" userId="e606b0a9-72ee-43ac-a8f5-368b09304c72" providerId="ADAL" clId="{A6307A5E-BEC2-403F-94AE-92FC3209E72A}" dt="2022-09-10T15:38:17.160" v="87" actId="2890"/>
        <pc:sldMkLst>
          <pc:docMk/>
          <pc:sldMk cId="871159499" sldId="287"/>
        </pc:sldMkLst>
      </pc:sldChg>
      <pc:sldChg chg="addSp delSp modSp new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2477424714" sldId="287"/>
        </pc:sldMkLst>
        <pc:spChg chg="del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2" creationId="{92798810-05C3-4643-99A3-797825D035FD}"/>
          </ac:spMkLst>
        </pc:spChg>
        <pc:spChg chg="del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3" creationId="{4D63CEC0-0D10-481D-90AB-96E67985FE18}"/>
          </ac:spMkLst>
        </pc:spChg>
        <pc:spChg chg="mo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4" creationId="{C13A6C85-F85B-4BC5-955B-B18280E2676E}"/>
          </ac:spMkLst>
        </pc:spChg>
        <pc:spChg chg="mod or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5" creationId="{1B1F640C-4A42-4099-9E60-924AA9C72E35}"/>
          </ac:spMkLst>
        </pc:spChg>
        <pc:spChg chg="mo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6" creationId="{44EDFF4A-544D-4732-B1C7-B6F716461B9F}"/>
          </ac:spMkLst>
        </pc:spChg>
        <pc:spChg chg="add mod">
          <ac:chgData name="Khaza Ahmed (PG Research)" userId="e606b0a9-72ee-43ac-a8f5-368b09304c72" providerId="ADAL" clId="{A6307A5E-BEC2-403F-94AE-92FC3209E72A}" dt="2022-09-10T16:16:43.961" v="551" actId="1076"/>
          <ac:spMkLst>
            <pc:docMk/>
            <pc:sldMk cId="2477424714" sldId="287"/>
            <ac:spMk id="11" creationId="{4433E197-0932-40BA-8737-6410D5A4683F}"/>
          </ac:spMkLst>
        </pc:spChg>
        <pc:spChg chg="add del mod">
          <ac:chgData name="Khaza Ahmed (PG Research)" userId="e606b0a9-72ee-43ac-a8f5-368b09304c72" providerId="ADAL" clId="{A6307A5E-BEC2-403F-94AE-92FC3209E72A}" dt="2022-09-10T15:45:34.570" v="214" actId="478"/>
          <ac:spMkLst>
            <pc:docMk/>
            <pc:sldMk cId="2477424714" sldId="287"/>
            <ac:spMk id="12" creationId="{73B11553-52F3-5F73-536D-AB115AC64E4A}"/>
          </ac:spMkLst>
        </pc:spChg>
        <pc:spChg chg="add mod">
          <ac:chgData name="Khaza Ahmed (PG Research)" userId="e606b0a9-72ee-43ac-a8f5-368b09304c72" providerId="ADAL" clId="{A6307A5E-BEC2-403F-94AE-92FC3209E72A}" dt="2022-09-10T16:21:52.266" v="699" actId="207"/>
          <ac:spMkLst>
            <pc:docMk/>
            <pc:sldMk cId="2477424714" sldId="287"/>
            <ac:spMk id="13" creationId="{B1737F2F-411C-483E-8316-4D750E5E261D}"/>
          </ac:spMkLst>
        </pc:spChg>
        <pc:spChg chg="add del mod">
          <ac:chgData name="Khaza Ahmed (PG Research)" userId="e606b0a9-72ee-43ac-a8f5-368b09304c72" providerId="ADAL" clId="{A6307A5E-BEC2-403F-94AE-92FC3209E72A}" dt="2022-09-10T15:45:35.745" v="215" actId="478"/>
          <ac:spMkLst>
            <pc:docMk/>
            <pc:sldMk cId="2477424714" sldId="287"/>
            <ac:spMk id="14" creationId="{669C0C87-9110-7289-B5F8-4FBE4152A56C}"/>
          </ac:spMkLst>
        </pc:spChg>
        <pc:picChg chg="add del mod ord">
          <ac:chgData name="Khaza Ahmed (PG Research)" userId="e606b0a9-72ee-43ac-a8f5-368b09304c72" providerId="ADAL" clId="{A6307A5E-BEC2-403F-94AE-92FC3209E72A}" dt="2022-09-10T15:45:48.434" v="219" actId="478"/>
          <ac:picMkLst>
            <pc:docMk/>
            <pc:sldMk cId="2477424714" sldId="287"/>
            <ac:picMk id="7" creationId="{B14AA6B0-557A-4660-BD36-48441AFDFDED}"/>
          </ac:picMkLst>
        </pc:picChg>
      </pc:sldChg>
      <pc:sldChg chg="add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340263843" sldId="291"/>
        </pc:sldMkLst>
        <pc:spChg chg="mod">
          <ac:chgData name="Khaza Ahmed (PG Research)" userId="e606b0a9-72ee-43ac-a8f5-368b09304c72" providerId="ADAL" clId="{A6307A5E-BEC2-403F-94AE-92FC3209E72A}" dt="2022-09-10T17:02:24.129" v="1171" actId="2711"/>
          <ac:spMkLst>
            <pc:docMk/>
            <pc:sldMk cId="3340263843" sldId="291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43:20.457" v="193" actId="1076"/>
          <ac:spMkLst>
            <pc:docMk/>
            <pc:sldMk cId="3340263843" sldId="291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A6307A5E-BEC2-403F-94AE-92FC3209E72A}" dt="2022-09-10T15:43:36.050" v="211" actId="20577"/>
          <ac:spMkLst>
            <pc:docMk/>
            <pc:sldMk cId="3340263843" sldId="291"/>
            <ac:spMk id="6" creationId="{F5E81635-01B3-46C3-9DDA-E6BEA0C9E534}"/>
          </ac:spMkLst>
        </pc:spChg>
      </pc:sldChg>
      <pc:sldChg chg="modSp del mod">
        <pc:chgData name="Khaza Ahmed (PG Research)" userId="e606b0a9-72ee-43ac-a8f5-368b09304c72" providerId="ADAL" clId="{A6307A5E-BEC2-403F-94AE-92FC3209E72A}" dt="2022-09-10T22:21:02.152" v="1365" actId="2696"/>
        <pc:sldMkLst>
          <pc:docMk/>
          <pc:sldMk cId="3923172812" sldId="296"/>
        </pc:sldMkLst>
        <pc:spChg chg="mod">
          <ac:chgData name="Khaza Ahmed (PG Research)" userId="e606b0a9-72ee-43ac-a8f5-368b09304c72" providerId="ADAL" clId="{A6307A5E-BEC2-403F-94AE-92FC3209E72A}" dt="2022-09-10T18:06:17.146" v="1280" actId="27636"/>
          <ac:spMkLst>
            <pc:docMk/>
            <pc:sldMk cId="3923172812" sldId="296"/>
            <ac:spMk id="3" creationId="{00000000-0000-0000-0000-000000000000}"/>
          </ac:spMkLst>
        </pc:sp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1467151733" sldId="297"/>
        </pc:sldMkLst>
        <pc:spChg chg="mod">
          <ac:chgData name="Khaza Ahmed (PG Research)" userId="e606b0a9-72ee-43ac-a8f5-368b09304c72" providerId="ADAL" clId="{A6307A5E-BEC2-403F-94AE-92FC3209E72A}" dt="2022-09-10T18:09:05.495" v="1332" actId="1076"/>
          <ac:spMkLst>
            <pc:docMk/>
            <pc:sldMk cId="1467151733" sldId="297"/>
            <ac:spMk id="2" creationId="{00000000-0000-0000-0000-000000000000}"/>
          </ac:spMkLst>
        </pc:spChg>
        <pc:graphicFrameChg chg="mod">
          <ac:chgData name="Khaza Ahmed (PG Research)" userId="e606b0a9-72ee-43ac-a8f5-368b09304c72" providerId="ADAL" clId="{A6307A5E-BEC2-403F-94AE-92FC3209E72A}" dt="2022-09-10T18:09:29.113" v="1335" actId="1076"/>
          <ac:graphicFrameMkLst>
            <pc:docMk/>
            <pc:sldMk cId="1467151733" sldId="297"/>
            <ac:graphicFrameMk id="4" creationId="{00000000-0000-0000-0000-000000000000}"/>
          </ac:graphicFrameMkLst>
        </pc:graphicFrame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3937678398" sldId="298"/>
        </pc:sldMkLst>
        <pc:spChg chg="mod">
          <ac:chgData name="Khaza Ahmed (PG Research)" userId="e606b0a9-72ee-43ac-a8f5-368b09304c72" providerId="ADAL" clId="{A6307A5E-BEC2-403F-94AE-92FC3209E72A}" dt="2022-09-10T18:09:50.272" v="1337" actId="1076"/>
          <ac:spMkLst>
            <pc:docMk/>
            <pc:sldMk cId="3937678398" sldId="298"/>
            <ac:spMk id="3" creationId="{00000000-0000-0000-0000-000000000000}"/>
          </ac:spMkLst>
        </pc:spChg>
        <pc:graphicFrameChg chg="mod">
          <ac:chgData name="Khaza Ahmed (PG Research)" userId="e606b0a9-72ee-43ac-a8f5-368b09304c72" providerId="ADAL" clId="{A6307A5E-BEC2-403F-94AE-92FC3209E72A}" dt="2022-09-10T18:09:54.867" v="1338" actId="1076"/>
          <ac:graphicFrameMkLst>
            <pc:docMk/>
            <pc:sldMk cId="3937678398" sldId="298"/>
            <ac:graphicFrameMk id="2" creationId="{00000000-0000-0000-0000-000000000000}"/>
          </ac:graphicFrameMkLst>
        </pc:graphicFrameChg>
      </pc:sldChg>
      <pc:sldChg chg="modSp del mod delDesignElem">
        <pc:chgData name="Khaza Ahmed (PG Research)" userId="e606b0a9-72ee-43ac-a8f5-368b09304c72" providerId="ADAL" clId="{A6307A5E-BEC2-403F-94AE-92FC3209E72A}" dt="2022-09-10T22:31:30.606" v="1414" actId="2696"/>
        <pc:sldMkLst>
          <pc:docMk/>
          <pc:sldMk cId="1803302992" sldId="299"/>
        </pc:sldMkLst>
        <pc:spChg chg="mod">
          <ac:chgData name="Khaza Ahmed (PG Research)" userId="e606b0a9-72ee-43ac-a8f5-368b09304c72" providerId="ADAL" clId="{A6307A5E-BEC2-403F-94AE-92FC3209E72A}" dt="2022-09-10T22:30:57.761" v="1412" actId="207"/>
          <ac:spMkLst>
            <pc:docMk/>
            <pc:sldMk cId="1803302992" sldId="299"/>
            <ac:spMk id="2" creationId="{00000000-0000-0000-0000-000000000000}"/>
          </ac:spMkLst>
        </pc:sp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367867690" sldId="300"/>
        </pc:sldMkLst>
        <pc:spChg chg="mod">
          <ac:chgData name="Khaza Ahmed (PG Research)" userId="e606b0a9-72ee-43ac-a8f5-368b09304c72" providerId="ADAL" clId="{A6307A5E-BEC2-403F-94AE-92FC3209E72A}" dt="2022-09-10T22:31:35.655" v="1415" actId="1076"/>
          <ac:spMkLst>
            <pc:docMk/>
            <pc:sldMk cId="367867690" sldId="300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1:38.190" v="1416" actId="1076"/>
          <ac:spMkLst>
            <pc:docMk/>
            <pc:sldMk cId="367867690" sldId="300"/>
            <ac:spMk id="3" creationId="{00000000-0000-0000-0000-000000000000}"/>
          </ac:spMkLst>
        </pc:spChg>
      </pc:sldChg>
      <pc:sldChg chg="addSp delSp modSp add mod ord modTransition setBg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421170760" sldId="311"/>
        </pc:sldMkLst>
        <pc:spChg chg="mod">
          <ac:chgData name="Khaza Ahmed (PG Research)" userId="e606b0a9-72ee-43ac-a8f5-368b09304c72" providerId="ADAL" clId="{A6307A5E-BEC2-403F-94AE-92FC3209E72A}" dt="2022-09-10T17:02:30.117" v="1173" actId="27636"/>
          <ac:spMkLst>
            <pc:docMk/>
            <pc:sldMk cId="421170760" sldId="311"/>
            <ac:spMk id="2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9" creationId="{BACC6370-2D7E-4714-9D71-7542949D7D5D}"/>
          </ac:spMkLst>
        </pc:spChg>
        <pc:spChg chg="add mod">
          <ac:chgData name="Khaza Ahmed (PG Research)" userId="e606b0a9-72ee-43ac-a8f5-368b09304c72" providerId="ADAL" clId="{A6307A5E-BEC2-403F-94AE-92FC3209E72A}" dt="2022-09-10T15:49:17.623" v="291" actId="207"/>
          <ac:spMkLst>
            <pc:docMk/>
            <pc:sldMk cId="421170760" sldId="311"/>
            <ac:spMk id="10" creationId="{B70415A7-127E-446C-8D79-071DF6C5F909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1" creationId="{256B2C21-A230-48C0-8DF1-C46611373C44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3" creationId="{3847E18C-932D-4C95-AABA-FEC7C9499AD7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5" creationId="{3150CB11-0C61-439E-910F-5787759E72A0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7" creationId="{43F8A58B-5155-44CE-A5FF-7647B47D0A7A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9" creationId="{443F2ACA-E6D6-4028-82DD-F03C262D5DE6}"/>
          </ac:spMkLst>
        </pc:spChg>
        <pc:graphicFrameChg chg="mod">
          <ac:chgData name="Khaza Ahmed (PG Research)" userId="e606b0a9-72ee-43ac-a8f5-368b09304c72" providerId="ADAL" clId="{A6307A5E-BEC2-403F-94AE-92FC3209E72A}" dt="2022-09-10T15:48:21.678" v="247" actId="1076"/>
          <ac:graphicFrameMkLst>
            <pc:docMk/>
            <pc:sldMk cId="421170760" sldId="311"/>
            <ac:graphicFrameMk id="5" creationId="{E934CB60-F436-4CF2-BCC6-56AC35E39AA1}"/>
          </ac:graphicFrameMkLst>
        </pc:graphicFrameChg>
      </pc:sldChg>
      <pc:sldChg chg="addSp delSp modSp new del mod modClrScheme chgLayout">
        <pc:chgData name="Khaza Ahmed (PG Research)" userId="e606b0a9-72ee-43ac-a8f5-368b09304c72" providerId="ADAL" clId="{A6307A5E-BEC2-403F-94AE-92FC3209E72A}" dt="2022-09-10T16:16:54.904" v="552" actId="2696"/>
        <pc:sldMkLst>
          <pc:docMk/>
          <pc:sldMk cId="1524422737" sldId="312"/>
        </pc:sldMkLst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2" creationId="{546B36A8-CAE5-48D7-AC3F-E13C713CF069}"/>
          </ac:spMkLst>
        </pc:spChg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3" creationId="{FD5946F1-4DCB-4A32-9419-F9DCD5B33475}"/>
          </ac:spMkLst>
        </pc:spChg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4" creationId="{DAE054A0-B3FD-4565-BBAB-0865E1989A88}"/>
          </ac:spMkLst>
        </pc:spChg>
        <pc:spChg chg="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5" creationId="{C19D9F86-92BB-4F69-88F1-F3CD2D3493BE}"/>
          </ac:spMkLst>
        </pc:spChg>
        <pc:spChg chg="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6" creationId="{0AC8606D-B825-4CB3-84B2-E167E4FBE16F}"/>
          </ac:spMkLst>
        </pc:spChg>
        <pc:spChg chg="add del mod">
          <ac:chgData name="Khaza Ahmed (PG Research)" userId="e606b0a9-72ee-43ac-a8f5-368b09304c72" providerId="ADAL" clId="{A6307A5E-BEC2-403F-94AE-92FC3209E72A}" dt="2022-09-10T16:07:01.394" v="391" actId="26606"/>
          <ac:spMkLst>
            <pc:docMk/>
            <pc:sldMk cId="1524422737" sldId="312"/>
            <ac:spMk id="1028" creationId="{0F003440-FC3E-69EA-78E1-B1A2D0336B23}"/>
          </ac:spMkLst>
        </pc:spChg>
        <pc:spChg chg="add del mod">
          <ac:chgData name="Khaza Ahmed (PG Research)" userId="e606b0a9-72ee-43ac-a8f5-368b09304c72" providerId="ADAL" clId="{A6307A5E-BEC2-403F-94AE-92FC3209E72A}" dt="2022-09-10T16:07:01.394" v="391" actId="26606"/>
          <ac:spMkLst>
            <pc:docMk/>
            <pc:sldMk cId="1524422737" sldId="312"/>
            <ac:spMk id="1029" creationId="{65B15F22-9BD6-DF9D-EF82-624F1FC8A652}"/>
          </ac:spMkLst>
        </pc:spChg>
        <pc:spChg chg="add del mod">
          <ac:chgData name="Khaza Ahmed (PG Research)" userId="e606b0a9-72ee-43ac-a8f5-368b09304c72" providerId="ADAL" clId="{A6307A5E-BEC2-403F-94AE-92FC3209E72A}" dt="2022-09-10T16:05:59.399" v="380" actId="26606"/>
          <ac:spMkLst>
            <pc:docMk/>
            <pc:sldMk cId="1524422737" sldId="312"/>
            <ac:spMk id="1031" creationId="{4096BDC2-7979-F101-158B-CE8D48EA090C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2" creationId="{4CD8FADF-B9AB-031C-A6EF-D6BE77CAF45B}"/>
          </ac:spMkLst>
        </pc:spChg>
        <pc:spChg chg="add del mod">
          <ac:chgData name="Khaza Ahmed (PG Research)" userId="e606b0a9-72ee-43ac-a8f5-368b09304c72" providerId="ADAL" clId="{A6307A5E-BEC2-403F-94AE-92FC3209E72A}" dt="2022-09-10T16:05:59.399" v="380" actId="26606"/>
          <ac:spMkLst>
            <pc:docMk/>
            <pc:sldMk cId="1524422737" sldId="312"/>
            <ac:spMk id="1033" creationId="{5769865D-256A-BFB7-42EE-8F55B1119961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4" creationId="{63CA8454-8D1E-AAF1-D261-64F47F37A82D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5" creationId="{51F965AF-644A-FF0D-B6D0-1F242EBCEB00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7" creationId="{61061C85-044A-AA63-7B11-1CC7492A8476}"/>
          </ac:spMkLst>
        </pc:spChg>
        <pc:picChg chg="add mod ord">
          <ac:chgData name="Khaza Ahmed (PG Research)" userId="e606b0a9-72ee-43ac-a8f5-368b09304c72" providerId="ADAL" clId="{A6307A5E-BEC2-403F-94AE-92FC3209E72A}" dt="2022-09-10T16:07:01.399" v="392" actId="26606"/>
          <ac:picMkLst>
            <pc:docMk/>
            <pc:sldMk cId="1524422737" sldId="312"/>
            <ac:picMk id="1026" creationId="{EFDFFC2D-3354-4159-AFC1-E8454737B3F5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046714283" sldId="313"/>
        </pc:sldMkLst>
        <pc:spChg chg="del mod">
          <ac:chgData name="Khaza Ahmed (PG Research)" userId="e606b0a9-72ee-43ac-a8f5-368b09304c72" providerId="ADAL" clId="{A6307A5E-BEC2-403F-94AE-92FC3209E72A}" dt="2022-09-10T16:10:26.282" v="396" actId="478"/>
          <ac:spMkLst>
            <pc:docMk/>
            <pc:sldMk cId="1046714283" sldId="313"/>
            <ac:spMk id="2" creationId="{47C6B533-6D40-44D7-820D-DD6528CA4832}"/>
          </ac:spMkLst>
        </pc:spChg>
        <pc:spChg chg="del">
          <ac:chgData name="Khaza Ahmed (PG Research)" userId="e606b0a9-72ee-43ac-a8f5-368b09304c72" providerId="ADAL" clId="{A6307A5E-BEC2-403F-94AE-92FC3209E72A}" dt="2022-09-10T16:08:43.097" v="394" actId="478"/>
          <ac:spMkLst>
            <pc:docMk/>
            <pc:sldMk cId="1046714283" sldId="313"/>
            <ac:spMk id="3" creationId="{4E3A9745-442A-4E7C-9ACB-18C1A98382C7}"/>
          </ac:spMkLst>
        </pc:spChg>
        <pc:spChg chg="add mod">
          <ac:chgData name="Khaza Ahmed (PG Research)" userId="e606b0a9-72ee-43ac-a8f5-368b09304c72" providerId="ADAL" clId="{A6307A5E-BEC2-403F-94AE-92FC3209E72A}" dt="2022-09-10T16:13:50.659" v="524" actId="113"/>
          <ac:spMkLst>
            <pc:docMk/>
            <pc:sldMk cId="1046714283" sldId="313"/>
            <ac:spMk id="7" creationId="{84F64EE3-DA46-4202-A0BE-539D920CE4E2}"/>
          </ac:spMkLst>
        </pc:spChg>
      </pc:sldChg>
      <pc:sldChg chg="addSp delSp modSp add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1390510142" sldId="314"/>
        </pc:sldMkLst>
        <pc:spChg chg="add del mod ord">
          <ac:chgData name="Khaza Ahmed (PG Research)" userId="e606b0a9-72ee-43ac-a8f5-368b09304c72" providerId="ADAL" clId="{A6307A5E-BEC2-403F-94AE-92FC3209E72A}" dt="2022-09-10T16:18:54.903" v="556" actId="700"/>
          <ac:spMkLst>
            <pc:docMk/>
            <pc:sldMk cId="1390510142" sldId="314"/>
            <ac:spMk id="2" creationId="{8B267473-1639-485B-858F-68838B8C15A3}"/>
          </ac:spMkLst>
        </pc:spChg>
        <pc:spChg chg="add del mod ord">
          <ac:chgData name="Khaza Ahmed (PG Research)" userId="e606b0a9-72ee-43ac-a8f5-368b09304c72" providerId="ADAL" clId="{A6307A5E-BEC2-403F-94AE-92FC3209E72A}" dt="2022-09-10T16:18:54.903" v="556" actId="700"/>
          <ac:spMkLst>
            <pc:docMk/>
            <pc:sldMk cId="1390510142" sldId="314"/>
            <ac:spMk id="3" creationId="{1F4B7F6B-E76A-4618-AE78-61574917CA3F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4" creationId="{C13A6C85-F85B-4BC5-955B-B18280E2676E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5" creationId="{1B1F640C-4A42-4099-9E60-924AA9C72E35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6" creationId="{44EDFF4A-544D-4732-B1C7-B6F716461B9F}"/>
          </ac:spMkLst>
        </pc:spChg>
        <pc:spChg chg="add del mod">
          <ac:chgData name="Khaza Ahmed (PG Research)" userId="e606b0a9-72ee-43ac-a8f5-368b09304c72" providerId="ADAL" clId="{A6307A5E-BEC2-403F-94AE-92FC3209E72A}" dt="2022-09-10T16:31:41.562" v="792" actId="478"/>
          <ac:spMkLst>
            <pc:docMk/>
            <pc:sldMk cId="1390510142" sldId="314"/>
            <ac:spMk id="8" creationId="{2CD765A9-D7BD-57AB-CDD1-70BBDB9D9C53}"/>
          </ac:spMkLst>
        </pc:spChg>
        <pc:spChg chg="del">
          <ac:chgData name="Khaza Ahmed (PG Research)" userId="e606b0a9-72ee-43ac-a8f5-368b09304c72" providerId="ADAL" clId="{A6307A5E-BEC2-403F-94AE-92FC3209E72A}" dt="2022-09-10T16:17:03.092" v="554" actId="478"/>
          <ac:spMkLst>
            <pc:docMk/>
            <pc:sldMk cId="1390510142" sldId="314"/>
            <ac:spMk id="11" creationId="{4433E197-0932-40BA-8737-6410D5A4683F}"/>
          </ac:spMkLst>
        </pc:spChg>
        <pc:spChg chg="add del mod">
          <ac:chgData name="Khaza Ahmed (PG Research)" userId="e606b0a9-72ee-43ac-a8f5-368b09304c72" providerId="ADAL" clId="{A6307A5E-BEC2-403F-94AE-92FC3209E72A}" dt="2022-09-10T16:33:04.111" v="802" actId="12084"/>
          <ac:spMkLst>
            <pc:docMk/>
            <pc:sldMk cId="1390510142" sldId="314"/>
            <ac:spMk id="13" creationId="{B15FBA18-B659-9CE2-17FE-8FD7F9994CA1}"/>
          </ac:spMkLst>
        </pc:spChg>
        <pc:spChg chg="add del mod">
          <ac:chgData name="Khaza Ahmed (PG Research)" userId="e606b0a9-72ee-43ac-a8f5-368b09304c72" providerId="ADAL" clId="{A6307A5E-BEC2-403F-94AE-92FC3209E72A}" dt="2022-09-10T16:24:57.998" v="780" actId="12084"/>
          <ac:spMkLst>
            <pc:docMk/>
            <pc:sldMk cId="1390510142" sldId="314"/>
            <ac:spMk id="15" creationId="{271828D4-89B5-8B95-A24C-9FC0A96EEB05}"/>
          </ac:spMkLst>
        </pc:spChg>
        <pc:graphicFrameChg chg="add del modGraphic">
          <ac:chgData name="Khaza Ahmed (PG Research)" userId="e606b0a9-72ee-43ac-a8f5-368b09304c72" providerId="ADAL" clId="{A6307A5E-BEC2-403F-94AE-92FC3209E72A}" dt="2022-09-10T16:24:10.479" v="779" actId="1032"/>
          <ac:graphicFrameMkLst>
            <pc:docMk/>
            <pc:sldMk cId="1390510142" sldId="314"/>
            <ac:graphicFrameMk id="7" creationId="{5C14FE4A-4E13-482B-912A-852E0A747F4D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17.966" v="946" actId="1076"/>
          <ac:graphicFrameMkLst>
            <pc:docMk/>
            <pc:sldMk cId="1390510142" sldId="314"/>
            <ac:graphicFrameMk id="9" creationId="{A22D7C1E-7E23-4933-BF37-D1604B33A3A3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08.149" v="944" actId="1076"/>
          <ac:graphicFrameMkLst>
            <pc:docMk/>
            <pc:sldMk cId="1390510142" sldId="314"/>
            <ac:graphicFrameMk id="10" creationId="{29DCB270-C900-443D-A72F-C69951225455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12.848" v="945" actId="1076"/>
          <ac:graphicFrameMkLst>
            <pc:docMk/>
            <pc:sldMk cId="1390510142" sldId="314"/>
            <ac:graphicFrameMk id="12" creationId="{839CD132-75C7-4806-8E18-E2D518F0F397}"/>
          </ac:graphicFrameMkLst>
        </pc:graphicFrameChg>
      </pc:sldChg>
      <pc:sldChg chg="addSp delSp modSp new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220945205" sldId="315"/>
        </pc:sldMkLst>
        <pc:spChg chg="mod">
          <ac:chgData name="Khaza Ahmed (PG Research)" userId="e606b0a9-72ee-43ac-a8f5-368b09304c72" providerId="ADAL" clId="{A6307A5E-BEC2-403F-94AE-92FC3209E72A}" dt="2022-09-10T17:02:58.091" v="1179" actId="2711"/>
          <ac:spMkLst>
            <pc:docMk/>
            <pc:sldMk cId="220945205" sldId="315"/>
            <ac:spMk id="2" creationId="{647C473A-29A2-42B7-8B3F-90F8A4B2387A}"/>
          </ac:spMkLst>
        </pc:spChg>
        <pc:spChg chg="del">
          <ac:chgData name="Khaza Ahmed (PG Research)" userId="e606b0a9-72ee-43ac-a8f5-368b09304c72" providerId="ADAL" clId="{A6307A5E-BEC2-403F-94AE-92FC3209E72A}" dt="2022-09-10T16:41:29.579" v="928" actId="478"/>
          <ac:spMkLst>
            <pc:docMk/>
            <pc:sldMk cId="220945205" sldId="315"/>
            <ac:spMk id="3" creationId="{EC9E0F31-385E-49B7-AE9E-05E0C07DEF2B}"/>
          </ac:spMkLst>
        </pc:spChg>
        <pc:spChg chg="del">
          <ac:chgData name="Khaza Ahmed (PG Research)" userId="e606b0a9-72ee-43ac-a8f5-368b09304c72" providerId="ADAL" clId="{A6307A5E-BEC2-403F-94AE-92FC3209E72A}" dt="2022-09-10T16:41:28.922" v="927" actId="478"/>
          <ac:spMkLst>
            <pc:docMk/>
            <pc:sldMk cId="220945205" sldId="315"/>
            <ac:spMk id="4" creationId="{DD41AD09-5F1D-4B5E-820C-8C84181045B7}"/>
          </ac:spMkLst>
        </pc:spChg>
        <pc:spChg chg="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5" creationId="{95E1C8E9-74CD-4BCC-9C35-E74C1169D4F3}"/>
          </ac:spMkLst>
        </pc:spChg>
        <pc:spChg chg="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6" creationId="{68851665-E340-4A72-8F5E-E43FDEF0F516}"/>
          </ac:spMkLst>
        </pc:spChg>
        <pc:spChg chg="add mod">
          <ac:chgData name="Khaza Ahmed (PG Research)" userId="e606b0a9-72ee-43ac-a8f5-368b09304c72" providerId="ADAL" clId="{A6307A5E-BEC2-403F-94AE-92FC3209E72A}" dt="2022-09-10T23:00:54.842" v="1624"/>
          <ac:spMkLst>
            <pc:docMk/>
            <pc:sldMk cId="220945205" sldId="315"/>
            <ac:spMk id="10" creationId="{1359FEB8-C191-4394-A929-623E6460C7DD}"/>
          </ac:spMkLst>
        </pc:spChg>
        <pc:spChg chg="add 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13" creationId="{DC2DBE7D-865B-C871-CB7E-2D03C9CBD56D}"/>
          </ac:spMkLst>
        </pc:spChg>
        <pc:picChg chg="add mod ord">
          <ac:chgData name="Khaza Ahmed (PG Research)" userId="e606b0a9-72ee-43ac-a8f5-368b09304c72" providerId="ADAL" clId="{A6307A5E-BEC2-403F-94AE-92FC3209E72A}" dt="2022-09-10T16:42:48.030" v="933"/>
          <ac:picMkLst>
            <pc:docMk/>
            <pc:sldMk cId="220945205" sldId="315"/>
            <ac:picMk id="8" creationId="{E6322A20-79F5-4655-ADDA-77CBCD1818EA}"/>
          </ac:picMkLst>
        </pc:picChg>
      </pc:sldChg>
      <pc:sldChg chg="modSp new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2628482669" sldId="316"/>
        </pc:sldMkLst>
        <pc:spChg chg="mod">
          <ac:chgData name="Khaza Ahmed (PG Research)" userId="e606b0a9-72ee-43ac-a8f5-368b09304c72" providerId="ADAL" clId="{A6307A5E-BEC2-403F-94AE-92FC3209E72A}" dt="2022-09-10T17:02:45.978" v="1177" actId="2711"/>
          <ac:spMkLst>
            <pc:docMk/>
            <pc:sldMk cId="2628482669" sldId="316"/>
            <ac:spMk id="2" creationId="{DBEB37BB-AF03-4002-A1DF-994BF36CF28B}"/>
          </ac:spMkLst>
        </pc:spChg>
        <pc:spChg chg="mod">
          <ac:chgData name="Khaza Ahmed (PG Research)" userId="e606b0a9-72ee-43ac-a8f5-368b09304c72" providerId="ADAL" clId="{A6307A5E-BEC2-403F-94AE-92FC3209E72A}" dt="2022-09-10T16:49:48.352" v="1016" actId="1076"/>
          <ac:spMkLst>
            <pc:docMk/>
            <pc:sldMk cId="2628482669" sldId="316"/>
            <ac:spMk id="3" creationId="{28E62C66-EA39-4B04-92D2-5D3C4BAA7BD1}"/>
          </ac:spMkLst>
        </pc:spChg>
      </pc:sldChg>
      <pc:sldChg chg="addSp delSp modSp new mod modTransition modAnim">
        <pc:chgData name="Khaza Ahmed (PG Research)" userId="e606b0a9-72ee-43ac-a8f5-368b09304c72" providerId="ADAL" clId="{A6307A5E-BEC2-403F-94AE-92FC3209E72A}" dt="2022-09-12T10:13:28.560" v="2041"/>
        <pc:sldMkLst>
          <pc:docMk/>
          <pc:sldMk cId="555018299" sldId="317"/>
        </pc:sldMkLst>
        <pc:spChg chg="mod">
          <ac:chgData name="Khaza Ahmed (PG Research)" userId="e606b0a9-72ee-43ac-a8f5-368b09304c72" providerId="ADAL" clId="{A6307A5E-BEC2-403F-94AE-92FC3209E72A}" dt="2022-09-10T17:02:51.065" v="1178" actId="2711"/>
          <ac:spMkLst>
            <pc:docMk/>
            <pc:sldMk cId="555018299" sldId="317"/>
            <ac:spMk id="2" creationId="{A6B77ACB-CED9-4E67-A6AD-271CAD0809B8}"/>
          </ac:spMkLst>
        </pc:spChg>
        <pc:spChg chg="del">
          <ac:chgData name="Khaza Ahmed (PG Research)" userId="e606b0a9-72ee-43ac-a8f5-368b09304c72" providerId="ADAL" clId="{A6307A5E-BEC2-403F-94AE-92FC3209E72A}" dt="2022-09-10T16:51:28.282" v="1048" actId="478"/>
          <ac:spMkLst>
            <pc:docMk/>
            <pc:sldMk cId="555018299" sldId="317"/>
            <ac:spMk id="3" creationId="{EC0376AD-55DD-4DD3-B1ED-83C457265F44}"/>
          </ac:spMkLst>
        </pc:spChg>
        <pc:spChg chg="add del mod">
          <ac:chgData name="Khaza Ahmed (PG Research)" userId="e606b0a9-72ee-43ac-a8f5-368b09304c72" providerId="ADAL" clId="{A6307A5E-BEC2-403F-94AE-92FC3209E72A}" dt="2022-09-10T16:54:41.909" v="1115" actId="478"/>
          <ac:spMkLst>
            <pc:docMk/>
            <pc:sldMk cId="555018299" sldId="317"/>
            <ac:spMk id="7" creationId="{DE552D99-3AC1-4EC1-B0AD-348C55AC195A}"/>
          </ac:spMkLst>
        </pc:spChg>
        <pc:spChg chg="add del mod">
          <ac:chgData name="Khaza Ahmed (PG Research)" userId="e606b0a9-72ee-43ac-a8f5-368b09304c72" providerId="ADAL" clId="{A6307A5E-BEC2-403F-94AE-92FC3209E72A}" dt="2022-09-10T16:54:43.010" v="1116" actId="478"/>
          <ac:spMkLst>
            <pc:docMk/>
            <pc:sldMk cId="555018299" sldId="317"/>
            <ac:spMk id="8" creationId="{6472566E-6C62-434E-AF46-80B997E01E83}"/>
          </ac:spMkLst>
        </pc:spChg>
        <pc:spChg chg="add del mod">
          <ac:chgData name="Khaza Ahmed (PG Research)" userId="e606b0a9-72ee-43ac-a8f5-368b09304c72" providerId="ADAL" clId="{A6307A5E-BEC2-403F-94AE-92FC3209E72A}" dt="2022-09-10T16:54:44.251" v="1117" actId="478"/>
          <ac:spMkLst>
            <pc:docMk/>
            <pc:sldMk cId="555018299" sldId="317"/>
            <ac:spMk id="9" creationId="{02A56A39-152C-4B90-BBD7-4A92A9134DD9}"/>
          </ac:spMkLst>
        </pc:spChg>
        <pc:picChg chg="add mod">
          <ac:chgData name="Khaza Ahmed (PG Research)" userId="e606b0a9-72ee-43ac-a8f5-368b09304c72" providerId="ADAL" clId="{A6307A5E-BEC2-403F-94AE-92FC3209E72A}" dt="2022-09-10T16:56:12.690" v="1128" actId="14100"/>
          <ac:picMkLst>
            <pc:docMk/>
            <pc:sldMk cId="555018299" sldId="317"/>
            <ac:picMk id="10" creationId="{F5670EF8-7B84-4978-9BE7-02E21B38DE83}"/>
          </ac:picMkLst>
        </pc:picChg>
      </pc:sldChg>
      <pc:sldChg chg="add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834658695" sldId="318"/>
        </pc:sldMkLst>
        <pc:spChg chg="mod">
          <ac:chgData name="Khaza Ahmed (PG Research)" userId="e606b0a9-72ee-43ac-a8f5-368b09304c72" providerId="ADAL" clId="{A6307A5E-BEC2-403F-94AE-92FC3209E72A}" dt="2022-09-10T17:03:02.956" v="1180" actId="2711"/>
          <ac:spMkLst>
            <pc:docMk/>
            <pc:sldMk cId="3834658695" sldId="318"/>
            <ac:spMk id="2" creationId="{464C176F-F49A-4482-855C-987FDA77FA12}"/>
          </ac:spMkLst>
        </pc:spChg>
        <pc:spChg chg="mod">
          <ac:chgData name="Khaza Ahmed (PG Research)" userId="e606b0a9-72ee-43ac-a8f5-368b09304c72" providerId="ADAL" clId="{A6307A5E-BEC2-403F-94AE-92FC3209E72A}" dt="2022-09-10T16:58:42.195" v="1144" actId="14100"/>
          <ac:spMkLst>
            <pc:docMk/>
            <pc:sldMk cId="3834658695" sldId="318"/>
            <ac:spMk id="3" creationId="{3745B267-4133-4E3C-B233-1E15A5D5E3EE}"/>
          </ac:spMkLst>
        </pc:spChg>
        <pc:picChg chg="add mod">
          <ac:chgData name="Khaza Ahmed (PG Research)" userId="e606b0a9-72ee-43ac-a8f5-368b09304c72" providerId="ADAL" clId="{A6307A5E-BEC2-403F-94AE-92FC3209E72A}" dt="2022-09-10T16:59:10.701" v="1154" actId="1076"/>
          <ac:picMkLst>
            <pc:docMk/>
            <pc:sldMk cId="3834658695" sldId="318"/>
            <ac:picMk id="7" creationId="{299DA6BF-67C9-4FC1-881A-66EB34A9D496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262077832" sldId="319"/>
        </pc:sldMkLst>
        <pc:spChg chg="mod">
          <ac:chgData name="Khaza Ahmed (PG Research)" userId="e606b0a9-72ee-43ac-a8f5-368b09304c72" providerId="ADAL" clId="{A6307A5E-BEC2-403F-94AE-92FC3209E72A}" dt="2022-09-10T17:48:52.637" v="1187" actId="113"/>
          <ac:spMkLst>
            <pc:docMk/>
            <pc:sldMk cId="3262077832" sldId="319"/>
            <ac:spMk id="2" creationId="{9096EC01-F1EB-4BEC-B8D8-69CCA63D283D}"/>
          </ac:spMkLst>
        </pc:spChg>
        <pc:spChg chg="del">
          <ac:chgData name="Khaza Ahmed (PG Research)" userId="e606b0a9-72ee-43ac-a8f5-368b09304c72" providerId="ADAL" clId="{A6307A5E-BEC2-403F-94AE-92FC3209E72A}" dt="2022-09-10T17:49:11.180" v="1188" actId="478"/>
          <ac:spMkLst>
            <pc:docMk/>
            <pc:sldMk cId="3262077832" sldId="319"/>
            <ac:spMk id="3" creationId="{B95763C7-3A16-45DF-A5EC-2B9882CE6D11}"/>
          </ac:spMkLst>
        </pc:spChg>
        <pc:spChg chg="add del">
          <ac:chgData name="Khaza Ahmed (PG Research)" userId="e606b0a9-72ee-43ac-a8f5-368b09304c72" providerId="ADAL" clId="{A6307A5E-BEC2-403F-94AE-92FC3209E72A}" dt="2022-09-10T17:49:16.734" v="1191" actId="22"/>
          <ac:spMkLst>
            <pc:docMk/>
            <pc:sldMk cId="3262077832" sldId="319"/>
            <ac:spMk id="8" creationId="{CC4F3EB1-4CB9-44CE-A4D0-72A7C314E02E}"/>
          </ac:spMkLst>
        </pc:spChg>
        <pc:spChg chg="add mod">
          <ac:chgData name="Khaza Ahmed (PG Research)" userId="e606b0a9-72ee-43ac-a8f5-368b09304c72" providerId="ADAL" clId="{A6307A5E-BEC2-403F-94AE-92FC3209E72A}" dt="2022-09-10T17:49:32.220" v="1193"/>
          <ac:spMkLst>
            <pc:docMk/>
            <pc:sldMk cId="3262077832" sldId="319"/>
            <ac:spMk id="10" creationId="{FBCEFA81-99E6-4B68-9F5C-35D07E3D125D}"/>
          </ac:spMkLst>
        </pc:spChg>
        <pc:spChg chg="add mod">
          <ac:chgData name="Khaza Ahmed (PG Research)" userId="e606b0a9-72ee-43ac-a8f5-368b09304c72" providerId="ADAL" clId="{A6307A5E-BEC2-403F-94AE-92FC3209E72A}" dt="2022-09-10T17:49:32.220" v="1193"/>
          <ac:spMkLst>
            <pc:docMk/>
            <pc:sldMk cId="3262077832" sldId="319"/>
            <ac:spMk id="11" creationId="{70EC59D6-0283-4C7B-B981-FBF8E03FE8FD}"/>
          </ac:spMkLst>
        </pc:spChg>
        <pc:grpChg chg="add mod">
          <ac:chgData name="Khaza Ahmed (PG Research)" userId="e606b0a9-72ee-43ac-a8f5-368b09304c72" providerId="ADAL" clId="{A6307A5E-BEC2-403F-94AE-92FC3209E72A}" dt="2022-09-10T17:49:32.220" v="1193"/>
          <ac:grpSpMkLst>
            <pc:docMk/>
            <pc:sldMk cId="3262077832" sldId="319"/>
            <ac:grpSpMk id="9" creationId="{9E69F4AA-5451-45FA-8339-2C25433B01F5}"/>
          </ac:grpSpMkLst>
        </pc:grpChg>
        <pc:graphicFrameChg chg="add mod">
          <ac:chgData name="Khaza Ahmed (PG Research)" userId="e606b0a9-72ee-43ac-a8f5-368b09304c72" providerId="ADAL" clId="{A6307A5E-BEC2-403F-94AE-92FC3209E72A}" dt="2022-09-10T17:49:57.465" v="1199" actId="1076"/>
          <ac:graphicFrameMkLst>
            <pc:docMk/>
            <pc:sldMk cId="3262077832" sldId="319"/>
            <ac:graphicFrameMk id="12" creationId="{2DCDC293-901F-4CB2-8F3D-1E7B8F9B45D0}"/>
          </ac:graphicFrameMkLst>
        </pc:graphicFrameChg>
      </pc:sldChg>
      <pc:sldChg chg="delSp modSp add mod ord modTransition setBg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20"/>
        </pc:sldMkLst>
        <pc:spChg chg="mod">
          <ac:chgData name="Khaza Ahmed (PG Research)" userId="e606b0a9-72ee-43ac-a8f5-368b09304c72" providerId="ADAL" clId="{A6307A5E-BEC2-403F-94AE-92FC3209E72A}" dt="2022-09-10T17:01:19.083" v="1165" actId="122"/>
          <ac:spMkLst>
            <pc:docMk/>
            <pc:sldMk cId="0" sldId="320"/>
            <ac:spMk id="2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7:00:44.089" v="1157"/>
          <ac:spMkLst>
            <pc:docMk/>
            <pc:sldMk cId="0" sldId="320"/>
            <ac:spMk id="10" creationId="{C5E6CFF1-2F42-4E10-9A97-F116F46F53FE}"/>
          </ac:spMkLst>
        </pc:spChg>
        <pc:graphicFrameChg chg="mod">
          <ac:chgData name="Khaza Ahmed (PG Research)" userId="e606b0a9-72ee-43ac-a8f5-368b09304c72" providerId="ADAL" clId="{A6307A5E-BEC2-403F-94AE-92FC3209E72A}" dt="2022-09-10T17:47:29.177" v="1184" actId="14100"/>
          <ac:graphicFrameMkLst>
            <pc:docMk/>
            <pc:sldMk cId="0" sldId="320"/>
            <ac:graphicFrameMk id="5" creationId="{907A8ECA-4A30-4D9A-B27E-6E269D5409AA}"/>
          </ac:graphicFrameMkLst>
        </pc:graphicFrameChg>
        <pc:picChg chg="del">
          <ac:chgData name="Khaza Ahmed (PG Research)" userId="e606b0a9-72ee-43ac-a8f5-368b09304c72" providerId="ADAL" clId="{A6307A5E-BEC2-403F-94AE-92FC3209E72A}" dt="2022-09-10T17:00:59.616" v="1160" actId="478"/>
          <ac:picMkLst>
            <pc:docMk/>
            <pc:sldMk cId="0" sldId="320"/>
            <ac:picMk id="6" creationId="{05871EA7-409E-433A-87CF-4727C67E0457}"/>
          </ac:picMkLst>
        </pc:picChg>
        <pc:cxnChg chg="del">
          <ac:chgData name="Khaza Ahmed (PG Research)" userId="e606b0a9-72ee-43ac-a8f5-368b09304c72" providerId="ADAL" clId="{A6307A5E-BEC2-403F-94AE-92FC3209E72A}" dt="2022-09-10T17:00:44.089" v="1157"/>
          <ac:cxnSpMkLst>
            <pc:docMk/>
            <pc:sldMk cId="0" sldId="320"/>
            <ac:cxnSpMk id="12" creationId="{67182200-4859-4C8D-BCBB-55B245C28BA3}"/>
          </ac:cxnSpMkLst>
        </pc:cxnChg>
      </pc:sldChg>
      <pc:sldChg chg="addSp del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2785239842" sldId="321"/>
        </pc:sldMkLst>
        <pc:spChg chg="mod">
          <ac:chgData name="Khaza Ahmed (PG Research)" userId="e606b0a9-72ee-43ac-a8f5-368b09304c72" providerId="ADAL" clId="{A6307A5E-BEC2-403F-94AE-92FC3209E72A}" dt="2022-09-10T17:58:20.625" v="1256" actId="1076"/>
          <ac:spMkLst>
            <pc:docMk/>
            <pc:sldMk cId="2785239842" sldId="321"/>
            <ac:spMk id="2" creationId="{9096EC01-F1EB-4BEC-B8D8-69CCA63D283D}"/>
          </ac:spMkLst>
        </pc:spChg>
        <pc:spChg chg="add mod">
          <ac:chgData name="Khaza Ahmed (PG Research)" userId="e606b0a9-72ee-43ac-a8f5-368b09304c72" providerId="ADAL" clId="{A6307A5E-BEC2-403F-94AE-92FC3209E72A}" dt="2022-09-10T17:57:08.580" v="1242" actId="17032"/>
          <ac:spMkLst>
            <pc:docMk/>
            <pc:sldMk cId="2785239842" sldId="321"/>
            <ac:spMk id="10" creationId="{E2817E7F-A667-4BA5-A147-4AA51BAA45D9}"/>
          </ac:spMkLst>
        </pc:spChg>
        <pc:spChg chg="add mod">
          <ac:chgData name="Khaza Ahmed (PG Research)" userId="e606b0a9-72ee-43ac-a8f5-368b09304c72" providerId="ADAL" clId="{A6307A5E-BEC2-403F-94AE-92FC3209E72A}" dt="2022-09-10T17:57:20.805" v="1251" actId="404"/>
          <ac:spMkLst>
            <pc:docMk/>
            <pc:sldMk cId="2785239842" sldId="321"/>
            <ac:spMk id="11" creationId="{039A1445-C087-4DF4-87A7-32DDF32F179A}"/>
          </ac:spMkLst>
        </pc:spChg>
        <pc:grpChg chg="add mod">
          <ac:chgData name="Khaza Ahmed (PG Research)" userId="e606b0a9-72ee-43ac-a8f5-368b09304c72" providerId="ADAL" clId="{A6307A5E-BEC2-403F-94AE-92FC3209E72A}" dt="2022-09-10T17:56:26.937" v="1239" actId="1076"/>
          <ac:grpSpMkLst>
            <pc:docMk/>
            <pc:sldMk cId="2785239842" sldId="321"/>
            <ac:grpSpMk id="9" creationId="{78AEC1AD-8BF3-435D-AEBC-78B9D69C00CB}"/>
          </ac:grpSpMkLst>
        </pc:grpChg>
        <pc:graphicFrameChg chg="add mod modGraphic">
          <ac:chgData name="Khaza Ahmed (PG Research)" userId="e606b0a9-72ee-43ac-a8f5-368b09304c72" providerId="ADAL" clId="{A6307A5E-BEC2-403F-94AE-92FC3209E72A}" dt="2022-09-10T17:58:15.632" v="1255" actId="1076"/>
          <ac:graphicFrameMkLst>
            <pc:docMk/>
            <pc:sldMk cId="2785239842" sldId="321"/>
            <ac:graphicFrameMk id="3" creationId="{D4DA4A5E-FE6C-4B6F-B41B-DE0D0500BA05}"/>
          </ac:graphicFrameMkLst>
        </pc:graphicFrameChg>
        <pc:graphicFrameChg chg="add del mod">
          <ac:chgData name="Khaza Ahmed (PG Research)" userId="e606b0a9-72ee-43ac-a8f5-368b09304c72" providerId="ADAL" clId="{A6307A5E-BEC2-403F-94AE-92FC3209E72A}" dt="2022-09-10T17:52:21.525" v="1217"/>
          <ac:graphicFrameMkLst>
            <pc:docMk/>
            <pc:sldMk cId="2785239842" sldId="321"/>
            <ac:graphicFrameMk id="7" creationId="{8DC0F5F0-11A7-4999-B08E-6647823F1130}"/>
          </ac:graphicFrameMkLst>
        </pc:graphicFrameChg>
        <pc:graphicFrameChg chg="del mod">
          <ac:chgData name="Khaza Ahmed (PG Research)" userId="e606b0a9-72ee-43ac-a8f5-368b09304c72" providerId="ADAL" clId="{A6307A5E-BEC2-403F-94AE-92FC3209E72A}" dt="2022-09-10T17:50:40.368" v="1203" actId="478"/>
          <ac:graphicFrameMkLst>
            <pc:docMk/>
            <pc:sldMk cId="2785239842" sldId="321"/>
            <ac:graphicFrameMk id="12" creationId="{2DCDC293-901F-4CB2-8F3D-1E7B8F9B45D0}"/>
          </ac:graphicFrameMkLst>
        </pc:graphicFrameChg>
      </pc:sldChg>
      <pc:sldChg chg="addSp delSp 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32"/>
        </pc:sldMkLst>
        <pc:spChg chg="del">
          <ac:chgData name="Khaza Ahmed (PG Research)" userId="e606b0a9-72ee-43ac-a8f5-368b09304c72" providerId="ADAL" clId="{A6307A5E-BEC2-403F-94AE-92FC3209E72A}" dt="2022-09-10T18:07:41.321" v="1322" actId="478"/>
          <ac:spMkLst>
            <pc:docMk/>
            <pc:sldMk cId="0" sldId="332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08:01.445" v="1328" actId="27636"/>
          <ac:spMkLst>
            <pc:docMk/>
            <pc:sldMk cId="0" sldId="332"/>
            <ac:spMk id="3" creationId="{00000000-0000-0000-0000-000000000000}"/>
          </ac:spMkLst>
        </pc:spChg>
        <pc:spChg chg="add del mod">
          <ac:chgData name="Khaza Ahmed (PG Research)" userId="e606b0a9-72ee-43ac-a8f5-368b09304c72" providerId="ADAL" clId="{A6307A5E-BEC2-403F-94AE-92FC3209E72A}" dt="2022-09-10T18:07:42.855" v="1323" actId="478"/>
          <ac:spMkLst>
            <pc:docMk/>
            <pc:sldMk cId="0" sldId="332"/>
            <ac:spMk id="5" creationId="{5E0476BC-E136-4125-9AD6-A594BD40E6FE}"/>
          </ac:spMkLst>
        </pc:spChg>
        <pc:spChg chg="add del">
          <ac:chgData name="Khaza Ahmed (PG Research)" userId="e606b0a9-72ee-43ac-a8f5-368b09304c72" providerId="ADAL" clId="{A6307A5E-BEC2-403F-94AE-92FC3209E72A}" dt="2022-09-10T18:07:10.955" v="1289" actId="22"/>
          <ac:spMkLst>
            <pc:docMk/>
            <pc:sldMk cId="0" sldId="332"/>
            <ac:spMk id="11" creationId="{6BCF38B6-E869-475F-AFFC-C1995796447D}"/>
          </ac:spMkLst>
        </pc:spChg>
        <pc:spChg chg="add mod">
          <ac:chgData name="Khaza Ahmed (PG Research)" userId="e606b0a9-72ee-43ac-a8f5-368b09304c72" providerId="ADAL" clId="{A6307A5E-BEC2-403F-94AE-92FC3209E72A}" dt="2022-09-10T18:07:36.762" v="1321" actId="20577"/>
          <ac:spMkLst>
            <pc:docMk/>
            <pc:sldMk cId="0" sldId="332"/>
            <ac:spMk id="12" creationId="{C7F83ACC-C859-408C-ADF9-128901AC6B49}"/>
          </ac:spMkLst>
        </pc:spChg>
      </pc:sldChg>
      <pc:sldChg chg="addSp delSp modSp del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33"/>
        </pc:sldMkLst>
        <pc:spChg chg="add mod">
          <ac:chgData name="Khaza Ahmed (PG Research)" userId="e606b0a9-72ee-43ac-a8f5-368b09304c72" providerId="ADAL" clId="{A6307A5E-BEC2-403F-94AE-92FC3209E72A}" dt="2022-09-10T18:07:17.823" v="1290" actId="14100"/>
          <ac:spMkLst>
            <pc:docMk/>
            <pc:sldMk cId="0" sldId="333"/>
            <ac:spMk id="4" creationId="{C301F1B9-B163-4B5C-94AA-CF370E4B7479}"/>
          </ac:spMkLst>
        </pc:spChg>
        <pc:spChg chg="del mod">
          <ac:chgData name="Khaza Ahmed (PG Research)" userId="e606b0a9-72ee-43ac-a8f5-368b09304c72" providerId="ADAL" clId="{A6307A5E-BEC2-403F-94AE-92FC3209E72A}" dt="2022-09-10T18:06:37.999" v="1284" actId="478"/>
          <ac:spMkLst>
            <pc:docMk/>
            <pc:sldMk cId="0" sldId="333"/>
            <ac:spMk id="8194" creationId="{D70259BE-5E22-4BAC-9223-718616172C41}"/>
          </ac:spMkLst>
        </pc:spChg>
        <pc:picChg chg="mod">
          <ac:chgData name="Khaza Ahmed (PG Research)" userId="e606b0a9-72ee-43ac-a8f5-368b09304c72" providerId="ADAL" clId="{A6307A5E-BEC2-403F-94AE-92FC3209E72A}" dt="2022-09-10T18:06:43.919" v="1286" actId="1076"/>
          <ac:picMkLst>
            <pc:docMk/>
            <pc:sldMk cId="0" sldId="333"/>
            <ac:picMk id="8196" creationId="{CE2A3F15-E319-44BD-BBAF-8134910A8B25}"/>
          </ac:picMkLst>
        </pc:picChg>
      </pc:sldChg>
      <pc:sldChg chg="addSp del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026198861" sldId="334"/>
        </pc:sldMkLst>
        <pc:spChg chg="mod">
          <ac:chgData name="Khaza Ahmed (PG Research)" userId="e606b0a9-72ee-43ac-a8f5-368b09304c72" providerId="ADAL" clId="{A6307A5E-BEC2-403F-94AE-92FC3209E72A}" dt="2022-09-10T22:51:20.461" v="1444"/>
          <ac:spMkLst>
            <pc:docMk/>
            <pc:sldMk cId="1026198861" sldId="334"/>
            <ac:spMk id="2" creationId="{647C473A-29A2-42B7-8B3F-90F8A4B2387A}"/>
          </ac:spMkLst>
        </pc:spChg>
        <pc:spChg chg="add mod">
          <ac:chgData name="Khaza Ahmed (PG Research)" userId="e606b0a9-72ee-43ac-a8f5-368b09304c72" providerId="ADAL" clId="{A6307A5E-BEC2-403F-94AE-92FC3209E72A}" dt="2022-09-10T23:00:38.475" v="1623" actId="1076"/>
          <ac:spMkLst>
            <pc:docMk/>
            <pc:sldMk cId="1026198861" sldId="334"/>
            <ac:spMk id="9" creationId="{E56D2F43-EA3F-46AC-904C-B398FFAFB52B}"/>
          </ac:spMkLst>
        </pc:spChg>
        <pc:graphicFrameChg chg="add mod modGraphic">
          <ac:chgData name="Khaza Ahmed (PG Research)" userId="e606b0a9-72ee-43ac-a8f5-368b09304c72" providerId="ADAL" clId="{A6307A5E-BEC2-403F-94AE-92FC3209E72A}" dt="2022-09-10T22:55:02.584" v="1612" actId="20577"/>
          <ac:graphicFrameMkLst>
            <pc:docMk/>
            <pc:sldMk cId="1026198861" sldId="334"/>
            <ac:graphicFrameMk id="3" creationId="{88B8E21D-FD45-49B0-A8DB-A7F86EB20612}"/>
          </ac:graphicFrameMkLst>
        </pc:graphicFrameChg>
        <pc:picChg chg="del">
          <ac:chgData name="Khaza Ahmed (PG Research)" userId="e606b0a9-72ee-43ac-a8f5-368b09304c72" providerId="ADAL" clId="{A6307A5E-BEC2-403F-94AE-92FC3209E72A}" dt="2022-09-10T22:51:09.665" v="1443" actId="478"/>
          <ac:picMkLst>
            <pc:docMk/>
            <pc:sldMk cId="1026198861" sldId="334"/>
            <ac:picMk id="8" creationId="{E6322A20-79F5-4655-ADDA-77CBCD1818EA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856636025" sldId="335"/>
        </pc:sldMkLst>
        <pc:spChg chg="mod">
          <ac:chgData name="Khaza Ahmed (PG Research)" userId="e606b0a9-72ee-43ac-a8f5-368b09304c72" providerId="ADAL" clId="{A6307A5E-BEC2-403F-94AE-92FC3209E72A}" dt="2022-09-10T23:06:38.783" v="1651" actId="207"/>
          <ac:spMkLst>
            <pc:docMk/>
            <pc:sldMk cId="3856636025" sldId="335"/>
            <ac:spMk id="2" creationId="{E4AB95E2-A5D4-4441-86DE-78D3716824DD}"/>
          </ac:spMkLst>
        </pc:spChg>
        <pc:spChg chg="del">
          <ac:chgData name="Khaza Ahmed (PG Research)" userId="e606b0a9-72ee-43ac-a8f5-368b09304c72" providerId="ADAL" clId="{A6307A5E-BEC2-403F-94AE-92FC3209E72A}" dt="2022-09-10T23:04:25.948" v="1626" actId="478"/>
          <ac:spMkLst>
            <pc:docMk/>
            <pc:sldMk cId="3856636025" sldId="335"/>
            <ac:spMk id="3" creationId="{E1D008C0-E00A-463F-A684-42FAEA29B020}"/>
          </ac:spMkLst>
        </pc:spChg>
        <pc:picChg chg="add mod">
          <ac:chgData name="Khaza Ahmed (PG Research)" userId="e606b0a9-72ee-43ac-a8f5-368b09304c72" providerId="ADAL" clId="{A6307A5E-BEC2-403F-94AE-92FC3209E72A}" dt="2022-09-10T23:05:01.354" v="1635" actId="1076"/>
          <ac:picMkLst>
            <pc:docMk/>
            <pc:sldMk cId="3856636025" sldId="335"/>
            <ac:picMk id="3074" creationId="{ABC88AF0-0090-4B7E-B5A9-12FB206B3F3C}"/>
          </ac:picMkLst>
        </pc:picChg>
      </pc:sldChg>
      <pc:sldChg chg="modSp del mod">
        <pc:chgData name="Khaza Ahmed (PG Research)" userId="e606b0a9-72ee-43ac-a8f5-368b09304c72" providerId="ADAL" clId="{A6307A5E-BEC2-403F-94AE-92FC3209E72A}" dt="2022-09-10T22:33:24.704" v="1441" actId="2696"/>
        <pc:sldMkLst>
          <pc:docMk/>
          <pc:sldMk cId="3731463764" sldId="336"/>
        </pc:sldMkLst>
        <pc:spChg chg="mod">
          <ac:chgData name="Khaza Ahmed (PG Research)" userId="e606b0a9-72ee-43ac-a8f5-368b09304c72" providerId="ADAL" clId="{A6307A5E-BEC2-403F-94AE-92FC3209E72A}" dt="2022-09-10T22:33:04.471" v="1437" actId="1076"/>
          <ac:spMkLst>
            <pc:docMk/>
            <pc:sldMk cId="3731463764" sldId="336"/>
            <ac:spMk id="4098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3:11.171" v="1440" actId="20577"/>
          <ac:spMkLst>
            <pc:docMk/>
            <pc:sldMk cId="3731463764" sldId="336"/>
            <ac:spMk id="4099" creationId="{00000000-0000-0000-0000-000000000000}"/>
          </ac:spMkLst>
        </pc:spChg>
      </pc:sldChg>
      <pc:sldMasterChg chg="modSp modSldLayout">
        <pc:chgData name="Khaza Ahmed (PG Research)" userId="e606b0a9-72ee-43ac-a8f5-368b09304c72" providerId="ADAL" clId="{A6307A5E-BEC2-403F-94AE-92FC3209E72A}" dt="2022-09-10T15:38:39.653" v="90"/>
        <pc:sldMasterMkLst>
          <pc:docMk/>
          <pc:sldMasterMk cId="3204300995" sldId="2147483660"/>
        </pc:sldMasterMkLst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4" creationId="{9C6041E6-F87D-4E72-B2F2-59F741FC8835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6" creationId="{870D973B-9FE3-4237-AF7B-BFA9FEE09901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1026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1027" creationId="{00000000-0000-0000-0000-000000000000}"/>
          </ac:spMkLst>
        </pc:sp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530122622" sldId="2147483661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4" creationId="{C5BA379F-2687-42D5-BD11-CCFD486FA934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5" creationId="{6DDC0210-3A98-4E80-A493-9097B8EA885E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1877085031" sldId="2147483662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1877085031" sldId="2147483662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1877085031" sldId="2147483662"/>
              <ac:spMk id="5" creationId="{664C04FF-0357-4130-AC28-3F988C577F5A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017684229" sldId="2147483663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017684229" sldId="2147483663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017684229" sldId="2147483663"/>
              <ac:spMk id="3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699619718" sldId="2147483664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99619718" sldId="2147483664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99619718" sldId="2147483664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560442547" sldId="2147483665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4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5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6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641499389" sldId="2147483668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843004744" sldId="2147483669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4286854635" sldId="2147483671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4286854635" sldId="214748367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4286854635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Khaza Ahmed" userId="6208a464-c5ab-4937-94a9-9b4e1df3dac2" providerId="ADAL" clId="{D3EC54FB-EBD8-4CD9-B3F9-53B8E9EAE537}"/>
    <pc:docChg chg="custSel addSld delSld modSld">
      <pc:chgData name="Khaza Ahmed" userId="6208a464-c5ab-4937-94a9-9b4e1df3dac2" providerId="ADAL" clId="{D3EC54FB-EBD8-4CD9-B3F9-53B8E9EAE537}" dt="2023-05-17T15:15:10.957" v="55" actId="2696"/>
      <pc:docMkLst>
        <pc:docMk/>
      </pc:docMkLst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3701750734" sldId="257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517392727" sldId="259"/>
        </pc:sldMkLst>
      </pc:sldChg>
      <pc:sldChg chg="modSp mod">
        <pc:chgData name="Khaza Ahmed" userId="6208a464-c5ab-4937-94a9-9b4e1df3dac2" providerId="ADAL" clId="{D3EC54FB-EBD8-4CD9-B3F9-53B8E9EAE537}" dt="2023-05-17T15:08:23.373" v="2"/>
        <pc:sldMkLst>
          <pc:docMk/>
          <pc:sldMk cId="0" sldId="277"/>
        </pc:sldMkLst>
        <pc:spChg chg="mod">
          <ac:chgData name="Khaza Ahmed" userId="6208a464-c5ab-4937-94a9-9b4e1df3dac2" providerId="ADAL" clId="{D3EC54FB-EBD8-4CD9-B3F9-53B8E9EAE537}" dt="2023-05-17T15:08:23.373" v="2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693248593" sldId="283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8785200" sldId="285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766649948" sldId="286"/>
        </pc:sldMkLst>
      </pc:sldChg>
      <pc:sldChg chg="delSp modSp add mod">
        <pc:chgData name="Khaza Ahmed" userId="6208a464-c5ab-4937-94a9-9b4e1df3dac2" providerId="ADAL" clId="{D3EC54FB-EBD8-4CD9-B3F9-53B8E9EAE537}" dt="2023-05-17T15:14:15.998" v="42" actId="1076"/>
        <pc:sldMkLst>
          <pc:docMk/>
          <pc:sldMk cId="511178560" sldId="338"/>
        </pc:sldMkLst>
        <pc:spChg chg="mod">
          <ac:chgData name="Khaza Ahmed" userId="6208a464-c5ab-4937-94a9-9b4e1df3dac2" providerId="ADAL" clId="{D3EC54FB-EBD8-4CD9-B3F9-53B8E9EAE537}" dt="2023-05-17T15:14:08.308" v="40" actId="207"/>
          <ac:spMkLst>
            <pc:docMk/>
            <pc:sldMk cId="511178560" sldId="338"/>
            <ac:spMk id="4" creationId="{E4A687D0-A05F-45B8-8A69-DE9B6103D6A6}"/>
          </ac:spMkLst>
        </pc:spChg>
        <pc:spChg chg="mod">
          <ac:chgData name="Khaza Ahmed" userId="6208a464-c5ab-4937-94a9-9b4e1df3dac2" providerId="ADAL" clId="{D3EC54FB-EBD8-4CD9-B3F9-53B8E9EAE537}" dt="2023-05-17T15:14:13.102" v="41" actId="1076"/>
          <ac:spMkLst>
            <pc:docMk/>
            <pc:sldMk cId="511178560" sldId="338"/>
            <ac:spMk id="5" creationId="{67B86EFA-F2ED-465C-9A33-04F055A202C0}"/>
          </ac:spMkLst>
        </pc:spChg>
        <pc:spChg chg="mod">
          <ac:chgData name="Khaza Ahmed" userId="6208a464-c5ab-4937-94a9-9b4e1df3dac2" providerId="ADAL" clId="{D3EC54FB-EBD8-4CD9-B3F9-53B8E9EAE537}" dt="2023-05-17T15:14:15.998" v="42" actId="1076"/>
          <ac:spMkLst>
            <pc:docMk/>
            <pc:sldMk cId="511178560" sldId="338"/>
            <ac:spMk id="6" creationId="{316EA0A4-4933-4803-8438-922A44AE955F}"/>
          </ac:spMkLst>
        </pc:spChg>
        <pc:picChg chg="del">
          <ac:chgData name="Khaza Ahmed" userId="6208a464-c5ab-4937-94a9-9b4e1df3dac2" providerId="ADAL" clId="{D3EC54FB-EBD8-4CD9-B3F9-53B8E9EAE537}" dt="2023-05-17T15:13:37.347" v="34" actId="478"/>
          <ac:picMkLst>
            <pc:docMk/>
            <pc:sldMk cId="511178560" sldId="338"/>
            <ac:picMk id="2" creationId="{1A8531B4-04EF-BE13-6602-AC49D90A8ED3}"/>
          </ac:picMkLst>
        </pc:picChg>
      </pc:sldChg>
      <pc:sldChg chg="modSp add mod">
        <pc:chgData name="Khaza Ahmed" userId="6208a464-c5ab-4937-94a9-9b4e1df3dac2" providerId="ADAL" clId="{D3EC54FB-EBD8-4CD9-B3F9-53B8E9EAE537}" dt="2023-05-17T15:14:30.225" v="44" actId="1076"/>
        <pc:sldMkLst>
          <pc:docMk/>
          <pc:sldMk cId="2061473130" sldId="340"/>
        </pc:sldMkLst>
        <pc:spChg chg="mod">
          <ac:chgData name="Khaza Ahmed" userId="6208a464-c5ab-4937-94a9-9b4e1df3dac2" providerId="ADAL" clId="{D3EC54FB-EBD8-4CD9-B3F9-53B8E9EAE537}" dt="2023-05-17T15:14:26.697" v="43" actId="1076"/>
          <ac:spMkLst>
            <pc:docMk/>
            <pc:sldMk cId="2061473130" sldId="340"/>
            <ac:spMk id="4" creationId="{E4A687D0-A05F-45B8-8A69-DE9B6103D6A6}"/>
          </ac:spMkLst>
        </pc:spChg>
        <pc:spChg chg="mod">
          <ac:chgData name="Khaza Ahmed" userId="6208a464-c5ab-4937-94a9-9b4e1df3dac2" providerId="ADAL" clId="{D3EC54FB-EBD8-4CD9-B3F9-53B8E9EAE537}" dt="2023-05-17T15:14:30.225" v="44" actId="1076"/>
          <ac:spMkLst>
            <pc:docMk/>
            <pc:sldMk cId="2061473130" sldId="340"/>
            <ac:spMk id="5" creationId="{67B86EFA-F2ED-465C-9A33-04F055A202C0}"/>
          </ac:spMkLst>
        </pc:spChg>
      </pc:sldChg>
      <pc:sldChg chg="modSp add mod">
        <pc:chgData name="Khaza Ahmed" userId="6208a464-c5ab-4937-94a9-9b4e1df3dac2" providerId="ADAL" clId="{D3EC54FB-EBD8-4CD9-B3F9-53B8E9EAE537}" dt="2023-05-17T15:14:44.918" v="49" actId="1076"/>
        <pc:sldMkLst>
          <pc:docMk/>
          <pc:sldMk cId="466254922" sldId="341"/>
        </pc:sldMkLst>
        <pc:spChg chg="mod">
          <ac:chgData name="Khaza Ahmed" userId="6208a464-c5ab-4937-94a9-9b4e1df3dac2" providerId="ADAL" clId="{D3EC54FB-EBD8-4CD9-B3F9-53B8E9EAE537}" dt="2023-05-17T15:14:41.841" v="48" actId="1076"/>
          <ac:spMkLst>
            <pc:docMk/>
            <pc:sldMk cId="466254922" sldId="341"/>
            <ac:spMk id="4" creationId="{E4A687D0-A05F-45B8-8A69-DE9B6103D6A6}"/>
          </ac:spMkLst>
        </pc:spChg>
        <pc:spChg chg="mod">
          <ac:chgData name="Khaza Ahmed" userId="6208a464-c5ab-4937-94a9-9b4e1df3dac2" providerId="ADAL" clId="{D3EC54FB-EBD8-4CD9-B3F9-53B8E9EAE537}" dt="2023-05-17T15:14:44.918" v="49" actId="1076"/>
          <ac:spMkLst>
            <pc:docMk/>
            <pc:sldMk cId="466254922" sldId="341"/>
            <ac:spMk id="5" creationId="{67B86EFA-F2ED-465C-9A33-04F055A202C0}"/>
          </ac:spMkLst>
        </pc:spChg>
      </pc:sldChg>
      <pc:sldChg chg="modSp add mod">
        <pc:chgData name="Khaza Ahmed" userId="6208a464-c5ab-4937-94a9-9b4e1df3dac2" providerId="ADAL" clId="{D3EC54FB-EBD8-4CD9-B3F9-53B8E9EAE537}" dt="2023-05-17T15:15:01.759" v="54" actId="1076"/>
        <pc:sldMkLst>
          <pc:docMk/>
          <pc:sldMk cId="1683910412" sldId="343"/>
        </pc:sldMkLst>
        <pc:spChg chg="mod">
          <ac:chgData name="Khaza Ahmed" userId="6208a464-c5ab-4937-94a9-9b4e1df3dac2" providerId="ADAL" clId="{D3EC54FB-EBD8-4CD9-B3F9-53B8E9EAE537}" dt="2023-05-17T15:14:59.448" v="53" actId="1076"/>
          <ac:spMkLst>
            <pc:docMk/>
            <pc:sldMk cId="1683910412" sldId="343"/>
            <ac:spMk id="4" creationId="{E4A687D0-A05F-45B8-8A69-DE9B6103D6A6}"/>
          </ac:spMkLst>
        </pc:spChg>
        <pc:spChg chg="mod">
          <ac:chgData name="Khaza Ahmed" userId="6208a464-c5ab-4937-94a9-9b4e1df3dac2" providerId="ADAL" clId="{D3EC54FB-EBD8-4CD9-B3F9-53B8E9EAE537}" dt="2023-05-17T15:15:01.759" v="54" actId="1076"/>
          <ac:spMkLst>
            <pc:docMk/>
            <pc:sldMk cId="1683910412" sldId="343"/>
            <ac:spMk id="5" creationId="{67B86EFA-F2ED-465C-9A33-04F055A202C0}"/>
          </ac:spMkLst>
        </pc:spChg>
      </pc:sldChg>
      <pc:sldChg chg="add del">
        <pc:chgData name="Khaza Ahmed" userId="6208a464-c5ab-4937-94a9-9b4e1df3dac2" providerId="ADAL" clId="{D3EC54FB-EBD8-4CD9-B3F9-53B8E9EAE537}" dt="2023-05-17T15:15:10.957" v="55" actId="2696"/>
        <pc:sldMkLst>
          <pc:docMk/>
          <pc:sldMk cId="406743968" sldId="344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130598730" sldId="367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274551078" sldId="395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429778877" sldId="396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751821263" sldId="397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3208169504" sldId="398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987783795" sldId="399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990183690" sldId="400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931049851" sldId="401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1289703051" sldId="402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4047295459" sldId="403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2412206084" sldId="406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2321604379" sldId="407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2955816187" sldId="408"/>
        </pc:sldMkLst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2849958798" sldId="410"/>
        </pc:sldMkLst>
      </pc:sldChg>
      <pc:sldChg chg="addSp delSp modSp new mod">
        <pc:chgData name="Khaza Ahmed" userId="6208a464-c5ab-4937-94a9-9b4e1df3dac2" providerId="ADAL" clId="{D3EC54FB-EBD8-4CD9-B3F9-53B8E9EAE537}" dt="2023-05-17T15:14:03.576" v="38" actId="1076"/>
        <pc:sldMkLst>
          <pc:docMk/>
          <pc:sldMk cId="1288352719" sldId="412"/>
        </pc:sldMkLst>
        <pc:spChg chg="del">
          <ac:chgData name="Khaza Ahmed" userId="6208a464-c5ab-4937-94a9-9b4e1df3dac2" providerId="ADAL" clId="{D3EC54FB-EBD8-4CD9-B3F9-53B8E9EAE537}" dt="2023-05-17T15:09:21.114" v="6" actId="26606"/>
          <ac:spMkLst>
            <pc:docMk/>
            <pc:sldMk cId="1288352719" sldId="412"/>
            <ac:spMk id="2" creationId="{D66CCFD1-8A01-4016-AEF8-FF2A56347CB5}"/>
          </ac:spMkLst>
        </pc:spChg>
        <pc:spChg chg="del">
          <ac:chgData name="Khaza Ahmed" userId="6208a464-c5ab-4937-94a9-9b4e1df3dac2" providerId="ADAL" clId="{D3EC54FB-EBD8-4CD9-B3F9-53B8E9EAE537}" dt="2023-05-17T15:09:21.114" v="6" actId="26606"/>
          <ac:spMkLst>
            <pc:docMk/>
            <pc:sldMk cId="1288352719" sldId="412"/>
            <ac:spMk id="3" creationId="{2F5AD4D6-5068-6D7B-44EA-4F2ACD3AA995}"/>
          </ac:spMkLst>
        </pc:spChg>
        <pc:spChg chg="mod">
          <ac:chgData name="Khaza Ahmed" userId="6208a464-c5ab-4937-94a9-9b4e1df3dac2" providerId="ADAL" clId="{D3EC54FB-EBD8-4CD9-B3F9-53B8E9EAE537}" dt="2023-05-17T15:09:21.114" v="6" actId="26606"/>
          <ac:spMkLst>
            <pc:docMk/>
            <pc:sldMk cId="1288352719" sldId="412"/>
            <ac:spMk id="4" creationId="{6DDEF837-3625-0500-7478-372A09900266}"/>
          </ac:spMkLst>
        </pc:spChg>
        <pc:spChg chg="mod">
          <ac:chgData name="Khaza Ahmed" userId="6208a464-c5ab-4937-94a9-9b4e1df3dac2" providerId="ADAL" clId="{D3EC54FB-EBD8-4CD9-B3F9-53B8E9EAE537}" dt="2023-05-17T15:09:21.114" v="6" actId="26606"/>
          <ac:spMkLst>
            <pc:docMk/>
            <pc:sldMk cId="1288352719" sldId="412"/>
            <ac:spMk id="5" creationId="{E76CDA8E-C17C-DCF3-B2CD-39A560F84EAC}"/>
          </ac:spMkLst>
        </pc:spChg>
        <pc:spChg chg="add mod">
          <ac:chgData name="Khaza Ahmed" userId="6208a464-c5ab-4937-94a9-9b4e1df3dac2" providerId="ADAL" clId="{D3EC54FB-EBD8-4CD9-B3F9-53B8E9EAE537}" dt="2023-05-17T15:09:37.308" v="31" actId="20577"/>
          <ac:spMkLst>
            <pc:docMk/>
            <pc:sldMk cId="1288352719" sldId="412"/>
            <ac:spMk id="11" creationId="{A5137609-680F-FA12-B502-CB99D2C92191}"/>
          </ac:spMkLst>
        </pc:spChg>
        <pc:picChg chg="add mod ord">
          <ac:chgData name="Khaza Ahmed" userId="6208a464-c5ab-4937-94a9-9b4e1df3dac2" providerId="ADAL" clId="{D3EC54FB-EBD8-4CD9-B3F9-53B8E9EAE537}" dt="2023-05-17T15:14:03.576" v="38" actId="1076"/>
          <ac:picMkLst>
            <pc:docMk/>
            <pc:sldMk cId="1288352719" sldId="412"/>
            <ac:picMk id="6" creationId="{9EE46B65-77E1-B3E5-F74E-261BE139005F}"/>
          </ac:picMkLst>
        </pc:picChg>
      </pc:sldChg>
      <pc:sldChg chg="del">
        <pc:chgData name="Khaza Ahmed" userId="6208a464-c5ab-4937-94a9-9b4e1df3dac2" providerId="ADAL" clId="{D3EC54FB-EBD8-4CD9-B3F9-53B8E9EAE537}" dt="2023-05-17T15:08:34.150" v="3" actId="47"/>
        <pc:sldMkLst>
          <pc:docMk/>
          <pc:sldMk cId="2292695264" sldId="412"/>
        </pc:sldMkLst>
      </pc:sldChg>
      <pc:sldChg chg="del">
        <pc:chgData name="Khaza Ahmed" userId="6208a464-c5ab-4937-94a9-9b4e1df3dac2" providerId="ADAL" clId="{D3EC54FB-EBD8-4CD9-B3F9-53B8E9EAE537}" dt="2023-05-17T15:13:44.495" v="35"/>
        <pc:sldMkLst>
          <pc:docMk/>
          <pc:sldMk cId="2140170833" sldId="413"/>
        </pc:sldMkLst>
      </pc:sldChg>
      <pc:sldChg chg="del">
        <pc:chgData name="Khaza Ahmed" userId="6208a464-c5ab-4937-94a9-9b4e1df3dac2" providerId="ADAL" clId="{D3EC54FB-EBD8-4CD9-B3F9-53B8E9EAE537}" dt="2023-05-17T15:13:48.803" v="36"/>
        <pc:sldMkLst>
          <pc:docMk/>
          <pc:sldMk cId="2274141219" sldId="413"/>
        </pc:sldMkLst>
      </pc:sldChg>
    </pc:docChg>
  </pc:docChgLst>
  <pc:docChgLst>
    <pc:chgData name="Khaza Ahmed" userId="6208a464-c5ab-4937-94a9-9b4e1df3dac2" providerId="ADAL" clId="{E90B144C-F059-49CC-8847-526E3BD3B63F}"/>
    <pc:docChg chg="undo custSel addSld delSld modSld">
      <pc:chgData name="Khaza Ahmed" userId="6208a464-c5ab-4937-94a9-9b4e1df3dac2" providerId="ADAL" clId="{E90B144C-F059-49CC-8847-526E3BD3B63F}" dt="2023-05-17T09:38:47.752" v="657" actId="47"/>
      <pc:docMkLst>
        <pc:docMk/>
      </pc:docMkLst>
      <pc:sldChg chg="modSp mod">
        <pc:chgData name="Khaza Ahmed" userId="6208a464-c5ab-4937-94a9-9b4e1df3dac2" providerId="ADAL" clId="{E90B144C-F059-49CC-8847-526E3BD3B63F}" dt="2023-05-17T08:21:11.774" v="110" actId="6549"/>
        <pc:sldMkLst>
          <pc:docMk/>
          <pc:sldMk cId="3701750734" sldId="257"/>
        </pc:sldMkLst>
        <pc:graphicFrameChg chg="modGraphic">
          <ac:chgData name="Khaza Ahmed" userId="6208a464-c5ab-4937-94a9-9b4e1df3dac2" providerId="ADAL" clId="{E90B144C-F059-49CC-8847-526E3BD3B63F}" dt="2023-05-17T08:21:11.774" v="110" actId="6549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E90B144C-F059-49CC-8847-526E3BD3B63F}" dt="2023-05-17T08:57:33.502" v="270" actId="6549"/>
        <pc:sldMkLst>
          <pc:docMk/>
          <pc:sldMk cId="1517392727" sldId="259"/>
        </pc:sldMkLst>
        <pc:spChg chg="mod">
          <ac:chgData name="Khaza Ahmed" userId="6208a464-c5ab-4937-94a9-9b4e1df3dac2" providerId="ADAL" clId="{E90B144C-F059-49CC-8847-526E3BD3B63F}" dt="2023-05-17T08:57:33.502" v="270" actId="6549"/>
          <ac:spMkLst>
            <pc:docMk/>
            <pc:sldMk cId="1517392727" sldId="259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855549987" sldId="260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6396942" sldId="261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279473154" sldId="265"/>
        </pc:sldMkLst>
      </pc:sldChg>
      <pc:sldChg chg="modSp mod">
        <pc:chgData name="Khaza Ahmed" userId="6208a464-c5ab-4937-94a9-9b4e1df3dac2" providerId="ADAL" clId="{E90B144C-F059-49CC-8847-526E3BD3B63F}" dt="2023-05-17T08:17:25.722" v="15" actId="20577"/>
        <pc:sldMkLst>
          <pc:docMk/>
          <pc:sldMk cId="0" sldId="277"/>
        </pc:sldMkLst>
        <pc:spChg chg="mod">
          <ac:chgData name="Khaza Ahmed" userId="6208a464-c5ab-4937-94a9-9b4e1df3dac2" providerId="ADAL" clId="{E90B144C-F059-49CC-8847-526E3BD3B63F}" dt="2023-05-17T08:17:25.722" v="15" actId="20577"/>
          <ac:spMkLst>
            <pc:docMk/>
            <pc:sldMk cId="0" sldId="277"/>
            <ac:spMk id="6146" creationId="{00000000-0000-0000-0000-000000000000}"/>
          </ac:spMkLst>
        </pc:spChg>
      </pc:sldChg>
      <pc:sldChg chg="del">
        <pc:chgData name="Khaza Ahmed" userId="6208a464-c5ab-4937-94a9-9b4e1df3dac2" providerId="ADAL" clId="{E90B144C-F059-49CC-8847-526E3BD3B63F}" dt="2023-05-17T08:18:24.515" v="16" actId="2696"/>
        <pc:sldMkLst>
          <pc:docMk/>
          <pc:sldMk cId="807687825" sldId="27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2"/>
        </pc:sldMkLst>
      </pc:sldChg>
      <pc:sldChg chg="addSp delSp modSp mod">
        <pc:chgData name="Khaza Ahmed" userId="6208a464-c5ab-4937-94a9-9b4e1df3dac2" providerId="ADAL" clId="{E90B144C-F059-49CC-8847-526E3BD3B63F}" dt="2023-05-17T08:56:52.905" v="265"/>
        <pc:sldMkLst>
          <pc:docMk/>
          <pc:sldMk cId="693248593" sldId="283"/>
        </pc:sldMkLst>
        <pc:spChg chg="del">
          <ac:chgData name="Khaza Ahmed" userId="6208a464-c5ab-4937-94a9-9b4e1df3dac2" providerId="ADAL" clId="{E90B144C-F059-49CC-8847-526E3BD3B63F}" dt="2023-05-17T08:54:57.809" v="250" actId="478"/>
          <ac:spMkLst>
            <pc:docMk/>
            <pc:sldMk cId="693248593" sldId="283"/>
            <ac:spMk id="3" creationId="{44285E06-DFE2-4834-8B1E-DFEB6E36E79A}"/>
          </ac:spMkLst>
        </pc:spChg>
        <pc:spChg chg="add del mod">
          <ac:chgData name="Khaza Ahmed" userId="6208a464-c5ab-4937-94a9-9b4e1df3dac2" providerId="ADAL" clId="{E90B144C-F059-49CC-8847-526E3BD3B63F}" dt="2023-05-17T08:54:59.615" v="251" actId="478"/>
          <ac:spMkLst>
            <pc:docMk/>
            <pc:sldMk cId="693248593" sldId="283"/>
            <ac:spMk id="7" creationId="{B24D9AEC-D1F3-2E19-2D68-666166686ADD}"/>
          </ac:spMkLst>
        </pc:spChg>
        <pc:spChg chg="add mod">
          <ac:chgData name="Khaza Ahmed" userId="6208a464-c5ab-4937-94a9-9b4e1df3dac2" providerId="ADAL" clId="{E90B144C-F059-49CC-8847-526E3BD3B63F}" dt="2023-05-17T08:56:52.905" v="265"/>
          <ac:spMkLst>
            <pc:docMk/>
            <pc:sldMk cId="693248593" sldId="283"/>
            <ac:spMk id="8" creationId="{ED53B980-EF1B-2F47-29D5-2BE49555B3E8}"/>
          </ac:spMkLst>
        </pc:spChg>
        <pc:graphicFrameChg chg="add mod modGraphic">
          <ac:chgData name="Khaza Ahmed" userId="6208a464-c5ab-4937-94a9-9b4e1df3dac2" providerId="ADAL" clId="{E90B144C-F059-49CC-8847-526E3BD3B63F}" dt="2023-05-17T08:56:48.762" v="264" actId="14100"/>
          <ac:graphicFrameMkLst>
            <pc:docMk/>
            <pc:sldMk cId="693248593" sldId="283"/>
            <ac:graphicFrameMk id="6" creationId="{6BF0FB51-8958-6D8A-B28F-AFEBA2724C8A}"/>
          </ac:graphicFrameMkLst>
        </pc:graphicFrame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4"/>
        </pc:sldMkLst>
      </pc:sldChg>
      <pc:sldChg chg="modSp mod">
        <pc:chgData name="Khaza Ahmed" userId="6208a464-c5ab-4937-94a9-9b4e1df3dac2" providerId="ADAL" clId="{E90B144C-F059-49CC-8847-526E3BD3B63F}" dt="2023-05-17T08:48:33.595" v="129" actId="20577"/>
        <pc:sldMkLst>
          <pc:docMk/>
          <pc:sldMk cId="18785200" sldId="285"/>
        </pc:sldMkLst>
        <pc:graphicFrameChg chg="modGraphic">
          <ac:chgData name="Khaza Ahmed" userId="6208a464-c5ab-4937-94a9-9b4e1df3dac2" providerId="ADAL" clId="{E90B144C-F059-49CC-8847-526E3BD3B63F}" dt="2023-05-17T08:48:33.595" v="129" actId="20577"/>
          <ac:graphicFrameMkLst>
            <pc:docMk/>
            <pc:sldMk cId="18785200" sldId="285"/>
            <ac:graphicFrameMk id="8" creationId="{00000000-0000-0000-0000-000000000000}"/>
          </ac:graphicFrameMkLst>
        </pc:graphicFrameChg>
      </pc:sldChg>
      <pc:sldChg chg="modSp mod">
        <pc:chgData name="Khaza Ahmed" userId="6208a464-c5ab-4937-94a9-9b4e1df3dac2" providerId="ADAL" clId="{E90B144C-F059-49CC-8847-526E3BD3B63F}" dt="2023-05-17T08:52:37.474" v="248" actId="1076"/>
        <pc:sldMkLst>
          <pc:docMk/>
          <pc:sldMk cId="1766649948" sldId="286"/>
        </pc:sldMkLst>
        <pc:spChg chg="mod">
          <ac:chgData name="Khaza Ahmed" userId="6208a464-c5ab-4937-94a9-9b4e1df3dac2" providerId="ADAL" clId="{E90B144C-F059-49CC-8847-526E3BD3B63F}" dt="2023-05-17T08:52:37.474" v="248" actId="1076"/>
          <ac:spMkLst>
            <pc:docMk/>
            <pc:sldMk cId="1766649948" sldId="286"/>
            <ac:spMk id="9" creationId="{3664AF2F-2D29-46D3-8271-E5EF6FBF5A2C}"/>
          </ac:spMkLst>
        </pc:spChg>
        <pc:spChg chg="mod">
          <ac:chgData name="Khaza Ahmed" userId="6208a464-c5ab-4937-94a9-9b4e1df3dac2" providerId="ADAL" clId="{E90B144C-F059-49CC-8847-526E3BD3B63F}" dt="2023-05-17T08:51:20.845" v="194" actId="5793"/>
          <ac:spMkLst>
            <pc:docMk/>
            <pc:sldMk cId="1766649948" sldId="286"/>
            <ac:spMk id="11" creationId="{1402DBC2-6567-4256-BCC6-02BA6A814473}"/>
          </ac:spMkLst>
        </pc:spChg>
        <pc:graphicFrameChg chg="mod modGraphic">
          <ac:chgData name="Khaza Ahmed" userId="6208a464-c5ab-4937-94a9-9b4e1df3dac2" providerId="ADAL" clId="{E90B144C-F059-49CC-8847-526E3BD3B63F}" dt="2023-05-17T08:50:52.893" v="163" actId="6549"/>
          <ac:graphicFrameMkLst>
            <pc:docMk/>
            <pc:sldMk cId="1766649948" sldId="286"/>
            <ac:graphicFrameMk id="7" creationId="{4E0756FF-4A9D-48BA-9867-92CD14A44083}"/>
          </ac:graphicFrameMkLst>
        </pc:graphicFrameChg>
        <pc:graphicFrameChg chg="mod modGraphic">
          <ac:chgData name="Khaza Ahmed" userId="6208a464-c5ab-4937-94a9-9b4e1df3dac2" providerId="ADAL" clId="{E90B144C-F059-49CC-8847-526E3BD3B63F}" dt="2023-05-17T08:52:34.635" v="247" actId="1076"/>
          <ac:graphicFrameMkLst>
            <pc:docMk/>
            <pc:sldMk cId="1766649948" sldId="286"/>
            <ac:graphicFrameMk id="8" creationId="{13F5D4F7-E141-4F7A-B677-0E2D80F9B930}"/>
          </ac:graphicFrameMkLst>
        </pc:graphicFrameChg>
      </pc:sldChg>
      <pc:sldChg chg="addSp delSp modSp add del mod">
        <pc:chgData name="Khaza Ahmed" userId="6208a464-c5ab-4937-94a9-9b4e1df3dac2" providerId="ADAL" clId="{E90B144C-F059-49CC-8847-526E3BD3B63F}" dt="2023-05-17T09:38:47.752" v="657" actId="47"/>
        <pc:sldMkLst>
          <pc:docMk/>
          <pc:sldMk cId="66092705" sldId="287"/>
        </pc:sldMkLst>
        <pc:spChg chg="mod">
          <ac:chgData name="Khaza Ahmed" userId="6208a464-c5ab-4937-94a9-9b4e1df3dac2" providerId="ADAL" clId="{E90B144C-F059-49CC-8847-526E3BD3B63F}" dt="2023-05-17T08:58:22.009" v="277" actId="20577"/>
          <ac:spMkLst>
            <pc:docMk/>
            <pc:sldMk cId="66092705" sldId="287"/>
            <ac:spMk id="2" creationId="{00000000-0000-0000-0000-000000000000}"/>
          </ac:spMkLst>
        </pc:spChg>
        <pc:spChg chg="del">
          <ac:chgData name="Khaza Ahmed" userId="6208a464-c5ab-4937-94a9-9b4e1df3dac2" providerId="ADAL" clId="{E90B144C-F059-49CC-8847-526E3BD3B63F}" dt="2023-05-17T08:58:15.696" v="273" actId="478"/>
          <ac:spMkLst>
            <pc:docMk/>
            <pc:sldMk cId="66092705" sldId="287"/>
            <ac:spMk id="3" creationId="{00000000-0000-0000-0000-000000000000}"/>
          </ac:spMkLst>
        </pc:spChg>
        <pc:spChg chg="add mod">
          <ac:chgData name="Khaza Ahmed" userId="6208a464-c5ab-4937-94a9-9b4e1df3dac2" providerId="ADAL" clId="{E90B144C-F059-49CC-8847-526E3BD3B63F}" dt="2023-05-17T08:59:38.249" v="323" actId="20577"/>
          <ac:spMkLst>
            <pc:docMk/>
            <pc:sldMk cId="66092705" sldId="287"/>
            <ac:spMk id="4" creationId="{DEE2EF29-B5A3-5541-6EC4-76BD7E0FCC72}"/>
          </ac:spMkLst>
        </pc:spChg>
        <pc:picChg chg="del">
          <ac:chgData name="Khaza Ahmed" userId="6208a464-c5ab-4937-94a9-9b4e1df3dac2" providerId="ADAL" clId="{E90B144C-F059-49CC-8847-526E3BD3B63F}" dt="2023-05-17T08:58:12.868" v="272" actId="478"/>
          <ac:picMkLst>
            <pc:docMk/>
            <pc:sldMk cId="66092705" sldId="287"/>
            <ac:picMk id="5" creationId="{34BD45F6-C98F-4B28-BCEE-D58F45131FB0}"/>
          </ac:picMkLst>
        </pc:pic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9"/>
        </pc:sldMkLst>
      </pc:sldChg>
      <pc:sldChg chg="del">
        <pc:chgData name="Khaza Ahmed" userId="6208a464-c5ab-4937-94a9-9b4e1df3dac2" providerId="ADAL" clId="{E90B144C-F059-49CC-8847-526E3BD3B63F}" dt="2023-05-17T08:57:01.210" v="266" actId="47"/>
        <pc:sldMkLst>
          <pc:docMk/>
          <pc:sldMk cId="3340263843" sldId="291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92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9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467151733" sldId="29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937678398" sldId="298"/>
        </pc:sldMkLst>
      </pc:sldChg>
      <pc:sldChg chg="del">
        <pc:chgData name="Khaza Ahmed" userId="6208a464-c5ab-4937-94a9-9b4e1df3dac2" providerId="ADAL" clId="{E90B144C-F059-49CC-8847-526E3BD3B63F}" dt="2023-05-17T08:57:12.609" v="267" actId="47"/>
        <pc:sldMkLst>
          <pc:docMk/>
          <pc:sldMk cId="421170760" sldId="311"/>
        </pc:sldMkLst>
      </pc:sldChg>
      <pc:sldChg chg="del">
        <pc:chgData name="Khaza Ahmed" userId="6208a464-c5ab-4937-94a9-9b4e1df3dac2" providerId="ADAL" clId="{E90B144C-F059-49CC-8847-526E3BD3B63F}" dt="2023-05-17T08:57:14.597" v="268" actId="47"/>
        <pc:sldMkLst>
          <pc:docMk/>
          <pc:sldMk cId="1046714283" sldId="31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390510142" sldId="314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20945205" sldId="31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628482669" sldId="31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555018299" sldId="31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834658695" sldId="31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856636025" sldId="33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304817357" sldId="33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4233800655" sldId="33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620931857" sldId="34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187666140" sldId="344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34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4285154807" sldId="34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743769784" sldId="34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34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648617752" sldId="349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072666809" sldId="350"/>
        </pc:sldMkLst>
      </pc:sldChg>
      <pc:sldChg chg="modSp add modNotes">
        <pc:chgData name="Khaza Ahmed" userId="6208a464-c5ab-4937-94a9-9b4e1df3dac2" providerId="ADAL" clId="{E90B144C-F059-49CC-8847-526E3BD3B63F}" dt="2023-05-17T09:29:10.270" v="559" actId="207"/>
        <pc:sldMkLst>
          <pc:docMk/>
          <pc:sldMk cId="1130598730" sldId="367"/>
        </pc:sldMkLst>
        <pc:spChg chg="mod">
          <ac:chgData name="Khaza Ahmed" userId="6208a464-c5ab-4937-94a9-9b4e1df3dac2" providerId="ADAL" clId="{E90B144C-F059-49CC-8847-526E3BD3B63F}" dt="2023-05-17T09:29:10.270" v="559" actId="207"/>
          <ac:spMkLst>
            <pc:docMk/>
            <pc:sldMk cId="1130598730" sldId="367"/>
            <ac:spMk id="7171" creationId="{00000000-0000-0000-0000-000000000000}"/>
          </ac:spMkLst>
        </pc:spChg>
      </pc:sldChg>
      <pc:sldChg chg="modSp add del modNotes">
        <pc:chgData name="Khaza Ahmed" userId="6208a464-c5ab-4937-94a9-9b4e1df3dac2" providerId="ADAL" clId="{E90B144C-F059-49CC-8847-526E3BD3B63F}" dt="2023-05-17T09:30:45.846" v="563" actId="47"/>
        <pc:sldMkLst>
          <pc:docMk/>
          <pc:sldMk cId="531905972" sldId="392"/>
        </pc:sldMkLst>
        <pc:spChg chg="mod">
          <ac:chgData name="Khaza Ahmed" userId="6208a464-c5ab-4937-94a9-9b4e1df3dac2" providerId="ADAL" clId="{E90B144C-F059-49CC-8847-526E3BD3B63F}" dt="2023-05-17T09:21:55.093" v="536" actId="207"/>
          <ac:spMkLst>
            <pc:docMk/>
            <pc:sldMk cId="531905972" sldId="392"/>
            <ac:spMk id="7171" creationId="{00000000-0000-0000-0000-000000000000}"/>
          </ac:spMkLst>
        </pc:spChg>
        <pc:spChg chg="mod">
          <ac:chgData name="Khaza Ahmed" userId="6208a464-c5ab-4937-94a9-9b4e1df3dac2" providerId="ADAL" clId="{E90B144C-F059-49CC-8847-526E3BD3B63F}" dt="2023-05-17T09:22:11.196" v="537" actId="14100"/>
          <ac:spMkLst>
            <pc:docMk/>
            <pc:sldMk cId="531905972" sldId="392"/>
            <ac:spMk id="7172" creationId="{0724A76E-155B-47DE-A1DF-4361EF20C5CA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11:27.377" v="339" actId="20577"/>
        <pc:sldMkLst>
          <pc:docMk/>
          <pc:sldMk cId="274551078" sldId="395"/>
        </pc:sldMkLst>
        <pc:spChg chg="mod">
          <ac:chgData name="Khaza Ahmed" userId="6208a464-c5ab-4937-94a9-9b4e1df3dac2" providerId="ADAL" clId="{E90B144C-F059-49CC-8847-526E3BD3B63F}" dt="2023-05-17T09:11:27.377" v="339" actId="20577"/>
          <ac:spMkLst>
            <pc:docMk/>
            <pc:sldMk cId="274551078" sldId="395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10:34.824" v="326" actId="207"/>
          <ac:spMkLst>
            <pc:docMk/>
            <pc:sldMk cId="274551078" sldId="395"/>
            <ac:spMk id="7171" creationId="{00000000-0000-0000-0000-000000000000}"/>
          </ac:spMkLst>
        </pc:spChg>
      </pc:sldChg>
      <pc:sldChg chg="modSp add mod">
        <pc:chgData name="Khaza Ahmed" userId="6208a464-c5ab-4937-94a9-9b4e1df3dac2" providerId="ADAL" clId="{E90B144C-F059-49CC-8847-526E3BD3B63F}" dt="2023-05-17T09:16:28.035" v="351" actId="20577"/>
        <pc:sldMkLst>
          <pc:docMk/>
          <pc:sldMk cId="1429778877" sldId="396"/>
        </pc:sldMkLst>
        <pc:spChg chg="mod">
          <ac:chgData name="Khaza Ahmed" userId="6208a464-c5ab-4937-94a9-9b4e1df3dac2" providerId="ADAL" clId="{E90B144C-F059-49CC-8847-526E3BD3B63F}" dt="2023-05-17T09:16:28.035" v="351" actId="20577"/>
          <ac:spMkLst>
            <pc:docMk/>
            <pc:sldMk cId="1429778877" sldId="396"/>
            <ac:spMk id="6" creationId="{9D476699-8CCC-4F80-9BE1-03E92D3E8C60}"/>
          </ac:spMkLst>
        </pc:spChg>
      </pc:sldChg>
      <pc:sldChg chg="new del">
        <pc:chgData name="Khaza Ahmed" userId="6208a464-c5ab-4937-94a9-9b4e1df3dac2" providerId="ADAL" clId="{E90B144C-F059-49CC-8847-526E3BD3B63F}" dt="2023-05-17T09:14:45.482" v="341" actId="680"/>
        <pc:sldMkLst>
          <pc:docMk/>
          <pc:sldMk cId="2252222351" sldId="396"/>
        </pc:sldMkLst>
      </pc:sldChg>
      <pc:sldChg chg="modSp add mod">
        <pc:chgData name="Khaza Ahmed" userId="6208a464-c5ab-4937-94a9-9b4e1df3dac2" providerId="ADAL" clId="{E90B144C-F059-49CC-8847-526E3BD3B63F}" dt="2023-05-17T09:29:35.379" v="562" actId="1076"/>
        <pc:sldMkLst>
          <pc:docMk/>
          <pc:sldMk cId="1751821263" sldId="397"/>
        </pc:sldMkLst>
        <pc:spChg chg="mod">
          <ac:chgData name="Khaza Ahmed" userId="6208a464-c5ab-4937-94a9-9b4e1df3dac2" providerId="ADAL" clId="{E90B144C-F059-49CC-8847-526E3BD3B63F}" dt="2023-05-17T09:29:35.379" v="562" actId="1076"/>
          <ac:spMkLst>
            <pc:docMk/>
            <pc:sldMk cId="1751821263" sldId="397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17:07.486" v="353"/>
          <ac:spMkLst>
            <pc:docMk/>
            <pc:sldMk cId="1751821263" sldId="397"/>
            <ac:spMk id="7171" creationId="{00000000-0000-0000-0000-000000000000}"/>
          </ac:spMkLst>
        </pc:spChg>
      </pc:sldChg>
      <pc:sldChg chg="modSp add mod">
        <pc:chgData name="Khaza Ahmed" userId="6208a464-c5ab-4937-94a9-9b4e1df3dac2" providerId="ADAL" clId="{E90B144C-F059-49CC-8847-526E3BD3B63F}" dt="2023-05-17T09:18:03.337" v="367" actId="14100"/>
        <pc:sldMkLst>
          <pc:docMk/>
          <pc:sldMk cId="3208169504" sldId="398"/>
        </pc:sldMkLst>
        <pc:spChg chg="mod">
          <ac:chgData name="Khaza Ahmed" userId="6208a464-c5ab-4937-94a9-9b4e1df3dac2" providerId="ADAL" clId="{E90B144C-F059-49CC-8847-526E3BD3B63F}" dt="2023-05-17T09:18:03.337" v="367" actId="14100"/>
          <ac:spMkLst>
            <pc:docMk/>
            <pc:sldMk cId="3208169504" sldId="398"/>
            <ac:spMk id="6" creationId="{9D476699-8CCC-4F80-9BE1-03E92D3E8C60}"/>
          </ac:spMkLst>
        </pc:spChg>
      </pc:sldChg>
      <pc:sldChg chg="modSp add mod">
        <pc:chgData name="Khaza Ahmed" userId="6208a464-c5ab-4937-94a9-9b4e1df3dac2" providerId="ADAL" clId="{E90B144C-F059-49CC-8847-526E3BD3B63F}" dt="2023-05-17T09:18:59.396" v="373" actId="1076"/>
        <pc:sldMkLst>
          <pc:docMk/>
          <pc:sldMk cId="1987783795" sldId="399"/>
        </pc:sldMkLst>
        <pc:spChg chg="mod">
          <ac:chgData name="Khaza Ahmed" userId="6208a464-c5ab-4937-94a9-9b4e1df3dac2" providerId="ADAL" clId="{E90B144C-F059-49CC-8847-526E3BD3B63F}" dt="2023-05-17T09:18:50.927" v="371" actId="207"/>
          <ac:spMkLst>
            <pc:docMk/>
            <pc:sldMk cId="1987783795" sldId="399"/>
            <ac:spMk id="7171" creationId="{00000000-0000-0000-0000-000000000000}"/>
          </ac:spMkLst>
        </pc:spChg>
        <pc:spChg chg="mod">
          <ac:chgData name="Khaza Ahmed" userId="6208a464-c5ab-4937-94a9-9b4e1df3dac2" providerId="ADAL" clId="{E90B144C-F059-49CC-8847-526E3BD3B63F}" dt="2023-05-17T09:18:59.396" v="373" actId="1076"/>
          <ac:spMkLst>
            <pc:docMk/>
            <pc:sldMk cId="1987783795" sldId="399"/>
            <ac:spMk id="7172" creationId="{0724A76E-155B-47DE-A1DF-4361EF20C5CA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21:26.413" v="533" actId="1076"/>
        <pc:sldMkLst>
          <pc:docMk/>
          <pc:sldMk cId="990183690" sldId="400"/>
        </pc:sldMkLst>
        <pc:spChg chg="mod">
          <ac:chgData name="Khaza Ahmed" userId="6208a464-c5ab-4937-94a9-9b4e1df3dac2" providerId="ADAL" clId="{E90B144C-F059-49CC-8847-526E3BD3B63F}" dt="2023-05-17T09:21:22.780" v="532" actId="1076"/>
          <ac:spMkLst>
            <pc:docMk/>
            <pc:sldMk cId="990183690" sldId="400"/>
            <ac:spMk id="4" creationId="{F56257BB-72A7-4B67-8E79-7D6D0B989A0E}"/>
          </ac:spMkLst>
        </pc:spChg>
        <pc:spChg chg="mod">
          <ac:chgData name="Khaza Ahmed" userId="6208a464-c5ab-4937-94a9-9b4e1df3dac2" providerId="ADAL" clId="{E90B144C-F059-49CC-8847-526E3BD3B63F}" dt="2023-05-17T09:21:20.412" v="531" actId="1035"/>
          <ac:spMkLst>
            <pc:docMk/>
            <pc:sldMk cId="990183690" sldId="400"/>
            <ac:spMk id="5" creationId="{72D80BD8-0C62-4967-B5AD-FFFE50671B41}"/>
          </ac:spMkLst>
        </pc:spChg>
        <pc:spChg chg="mod">
          <ac:chgData name="Khaza Ahmed" userId="6208a464-c5ab-4937-94a9-9b4e1df3dac2" providerId="ADAL" clId="{E90B144C-F059-49CC-8847-526E3BD3B63F}" dt="2023-05-17T09:21:26.413" v="533" actId="1076"/>
          <ac:spMkLst>
            <pc:docMk/>
            <pc:sldMk cId="990183690" sldId="400"/>
            <ac:spMk id="7171" creationId="{00000000-0000-0000-0000-000000000000}"/>
          </ac:spMkLst>
        </pc:spChg>
      </pc:sldChg>
      <pc:sldChg chg="addSp modSp new mod">
        <pc:chgData name="Khaza Ahmed" userId="6208a464-c5ab-4937-94a9-9b4e1df3dac2" providerId="ADAL" clId="{E90B144C-F059-49CC-8847-526E3BD3B63F}" dt="2023-05-17T09:24:29.828" v="544" actId="1076"/>
        <pc:sldMkLst>
          <pc:docMk/>
          <pc:sldMk cId="931049851" sldId="401"/>
        </pc:sldMkLst>
        <pc:spChg chg="add mod">
          <ac:chgData name="Khaza Ahmed" userId="6208a464-c5ab-4937-94a9-9b4e1df3dac2" providerId="ADAL" clId="{E90B144C-F059-49CC-8847-526E3BD3B63F}" dt="2023-05-17T09:24:20.068" v="542" actId="14100"/>
          <ac:spMkLst>
            <pc:docMk/>
            <pc:sldMk cId="931049851" sldId="401"/>
            <ac:spMk id="4" creationId="{8516EA2C-1D4B-1D99-1F5E-A49D180B382E}"/>
          </ac:spMkLst>
        </pc:spChg>
        <pc:spChg chg="add mod">
          <ac:chgData name="Khaza Ahmed" userId="6208a464-c5ab-4937-94a9-9b4e1df3dac2" providerId="ADAL" clId="{E90B144C-F059-49CC-8847-526E3BD3B63F}" dt="2023-05-17T09:24:29.828" v="544" actId="1076"/>
          <ac:spMkLst>
            <pc:docMk/>
            <pc:sldMk cId="931049851" sldId="401"/>
            <ac:spMk id="5" creationId="{19BA4C36-20E3-3C6F-7D1E-394CC81C5339}"/>
          </ac:spMkLst>
        </pc:spChg>
        <pc:picChg chg="add mod">
          <ac:chgData name="Khaza Ahmed" userId="6208a464-c5ab-4937-94a9-9b4e1df3dac2" providerId="ADAL" clId="{E90B144C-F059-49CC-8847-526E3BD3B63F}" dt="2023-05-17T09:24:23.661" v="543" actId="1076"/>
          <ac:picMkLst>
            <pc:docMk/>
            <pc:sldMk cId="931049851" sldId="401"/>
            <ac:picMk id="6" creationId="{AC66D6BC-39F1-AB9B-CE28-7A12CABD4C0D}"/>
          </ac:picMkLst>
        </pc:picChg>
      </pc:sldChg>
      <pc:sldChg chg="modSp add modNotes">
        <pc:chgData name="Khaza Ahmed" userId="6208a464-c5ab-4937-94a9-9b4e1df3dac2" providerId="ADAL" clId="{E90B144C-F059-49CC-8847-526E3BD3B63F}" dt="2023-05-17T09:26:23.838" v="547" actId="207"/>
        <pc:sldMkLst>
          <pc:docMk/>
          <pc:sldMk cId="1289703051" sldId="402"/>
        </pc:sldMkLst>
        <pc:spChg chg="mod">
          <ac:chgData name="Khaza Ahmed" userId="6208a464-c5ab-4937-94a9-9b4e1df3dac2" providerId="ADAL" clId="{E90B144C-F059-49CC-8847-526E3BD3B63F}" dt="2023-05-17T09:26:23.838" v="547" actId="207"/>
          <ac:spMkLst>
            <pc:docMk/>
            <pc:sldMk cId="1289703051" sldId="402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28:22.637" v="556" actId="207"/>
        <pc:sldMkLst>
          <pc:docMk/>
          <pc:sldMk cId="4047295459" sldId="403"/>
        </pc:sldMkLst>
        <pc:spChg chg="mod">
          <ac:chgData name="Khaza Ahmed" userId="6208a464-c5ab-4937-94a9-9b4e1df3dac2" providerId="ADAL" clId="{E90B144C-F059-49CC-8847-526E3BD3B63F}" dt="2023-05-17T09:28:22.637" v="556" actId="207"/>
          <ac:spMkLst>
            <pc:docMk/>
            <pc:sldMk cId="4047295459" sldId="403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26:49.645" v="550" actId="207"/>
        <pc:sldMkLst>
          <pc:docMk/>
          <pc:sldMk cId="2412206084" sldId="406"/>
        </pc:sldMkLst>
        <pc:spChg chg="mod">
          <ac:chgData name="Khaza Ahmed" userId="6208a464-c5ab-4937-94a9-9b4e1df3dac2" providerId="ADAL" clId="{E90B144C-F059-49CC-8847-526E3BD3B63F}" dt="2023-05-17T09:26:49.645" v="550" actId="207"/>
          <ac:spMkLst>
            <pc:docMk/>
            <pc:sldMk cId="2412206084" sldId="406"/>
            <ac:spMk id="7171" creationId="{00000000-0000-0000-0000-000000000000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31:04.863" v="565" actId="207"/>
        <pc:sldMkLst>
          <pc:docMk/>
          <pc:sldMk cId="2321604379" sldId="407"/>
        </pc:sldMkLst>
        <pc:spChg chg="mod">
          <ac:chgData name="Khaza Ahmed" userId="6208a464-c5ab-4937-94a9-9b4e1df3dac2" providerId="ADAL" clId="{E90B144C-F059-49CC-8847-526E3BD3B63F}" dt="2023-05-17T09:31:04.863" v="565" actId="207"/>
          <ac:spMkLst>
            <pc:docMk/>
            <pc:sldMk cId="2321604379" sldId="407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27:16.234" v="553" actId="207"/>
          <ac:spMkLst>
            <pc:docMk/>
            <pc:sldMk cId="2321604379" sldId="407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31:25.037" v="569" actId="207"/>
        <pc:sldMkLst>
          <pc:docMk/>
          <pc:sldMk cId="2955816187" sldId="408"/>
        </pc:sldMkLst>
        <pc:spChg chg="mod">
          <ac:chgData name="Khaza Ahmed" userId="6208a464-c5ab-4937-94a9-9b4e1df3dac2" providerId="ADAL" clId="{E90B144C-F059-49CC-8847-526E3BD3B63F}" dt="2023-05-17T09:31:25.037" v="569" actId="207"/>
          <ac:spMkLst>
            <pc:docMk/>
            <pc:sldMk cId="2955816187" sldId="408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31:20.916" v="567" actId="207"/>
        <pc:sldMkLst>
          <pc:docMk/>
          <pc:sldMk cId="2849958798" sldId="410"/>
        </pc:sldMkLst>
        <pc:spChg chg="mod">
          <ac:chgData name="Khaza Ahmed" userId="6208a464-c5ab-4937-94a9-9b4e1df3dac2" providerId="ADAL" clId="{E90B144C-F059-49CC-8847-526E3BD3B63F}" dt="2023-05-17T09:31:20.916" v="567" actId="207"/>
          <ac:spMkLst>
            <pc:docMk/>
            <pc:sldMk cId="2849958798" sldId="410"/>
            <ac:spMk id="7171" creationId="{00000000-0000-0000-0000-000000000000}"/>
          </ac:spMkLst>
        </pc:spChg>
      </pc:sldChg>
      <pc:sldChg chg="addSp delSp modSp new mod">
        <pc:chgData name="Khaza Ahmed" userId="6208a464-c5ab-4937-94a9-9b4e1df3dac2" providerId="ADAL" clId="{E90B144C-F059-49CC-8847-526E3BD3B63F}" dt="2023-05-17T09:35:54.452" v="624" actId="1035"/>
        <pc:sldMkLst>
          <pc:docMk/>
          <pc:sldMk cId="1704530052" sldId="411"/>
        </pc:sldMkLst>
        <pc:spChg chg="mod">
          <ac:chgData name="Khaza Ahmed" userId="6208a464-c5ab-4937-94a9-9b4e1df3dac2" providerId="ADAL" clId="{E90B144C-F059-49CC-8847-526E3BD3B63F}" dt="2023-05-17T09:35:36.573" v="615" actId="403"/>
          <ac:spMkLst>
            <pc:docMk/>
            <pc:sldMk cId="1704530052" sldId="411"/>
            <ac:spMk id="2" creationId="{9AB27960-0100-B21C-D581-0DA0F61DD343}"/>
          </ac:spMkLst>
        </pc:spChg>
        <pc:spChg chg="del">
          <ac:chgData name="Khaza Ahmed" userId="6208a464-c5ab-4937-94a9-9b4e1df3dac2" providerId="ADAL" clId="{E90B144C-F059-49CC-8847-526E3BD3B63F}" dt="2023-05-17T09:33:42.881" v="571" actId="478"/>
          <ac:spMkLst>
            <pc:docMk/>
            <pc:sldMk cId="1704530052" sldId="411"/>
            <ac:spMk id="3" creationId="{C5E76A3F-E98F-147A-2AC0-7D61E9292D3B}"/>
          </ac:spMkLst>
        </pc:spChg>
        <pc:spChg chg="del">
          <ac:chgData name="Khaza Ahmed" userId="6208a464-c5ab-4937-94a9-9b4e1df3dac2" providerId="ADAL" clId="{E90B144C-F059-49CC-8847-526E3BD3B63F}" dt="2023-05-17T09:33:44.712" v="572" actId="478"/>
          <ac:spMkLst>
            <pc:docMk/>
            <pc:sldMk cId="1704530052" sldId="411"/>
            <ac:spMk id="4" creationId="{0B21C6EF-8D8D-B073-7FAB-03EA8E2532DA}"/>
          </ac:spMkLst>
        </pc:spChg>
        <pc:picChg chg="add mod">
          <ac:chgData name="Khaza Ahmed" userId="6208a464-c5ab-4937-94a9-9b4e1df3dac2" providerId="ADAL" clId="{E90B144C-F059-49CC-8847-526E3BD3B63F}" dt="2023-05-17T09:35:54.452" v="624" actId="1035"/>
          <ac:picMkLst>
            <pc:docMk/>
            <pc:sldMk cId="1704530052" sldId="411"/>
            <ac:picMk id="2050" creationId="{D55BDEC8-4D78-C234-4F9B-F3C8256CCC8E}"/>
          </ac:picMkLst>
        </pc:picChg>
      </pc:sldChg>
      <pc:sldChg chg="modSp add mod modNotes">
        <pc:chgData name="Khaza Ahmed" userId="6208a464-c5ab-4937-94a9-9b4e1df3dac2" providerId="ADAL" clId="{E90B144C-F059-49CC-8847-526E3BD3B63F}" dt="2023-05-17T09:38:40.111" v="656" actId="20577"/>
        <pc:sldMkLst>
          <pc:docMk/>
          <pc:sldMk cId="2292695264" sldId="412"/>
        </pc:sldMkLst>
        <pc:spChg chg="mod">
          <ac:chgData name="Khaza Ahmed" userId="6208a464-c5ab-4937-94a9-9b4e1df3dac2" providerId="ADAL" clId="{E90B144C-F059-49CC-8847-526E3BD3B63F}" dt="2023-05-17T09:38:40.111" v="656" actId="20577"/>
          <ac:spMkLst>
            <pc:docMk/>
            <pc:sldMk cId="2292695264" sldId="412"/>
            <ac:spMk id="2" creationId="{6B6DFFBA-8F14-F5B7-6750-B050636D3648}"/>
          </ac:spMkLst>
        </pc:spChg>
        <pc:spChg chg="mod">
          <ac:chgData name="Khaza Ahmed" userId="6208a464-c5ab-4937-94a9-9b4e1df3dac2" providerId="ADAL" clId="{E90B144C-F059-49CC-8847-526E3BD3B63F}" dt="2023-05-17T09:37:19.312" v="640" actId="20577"/>
          <ac:spMkLst>
            <pc:docMk/>
            <pc:sldMk cId="2292695264" sldId="412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36:58.112" v="635" actId="207"/>
          <ac:spMkLst>
            <pc:docMk/>
            <pc:sldMk cId="2292695264" sldId="412"/>
            <ac:spMk id="7171" creationId="{00000000-0000-0000-0000-000000000000}"/>
          </ac:spMkLst>
        </pc:spChg>
      </pc:sldChg>
    </pc:docChg>
  </pc:docChgLst>
  <pc:docChgLst>
    <pc:chgData name="Khaza Ahmed" userId="6208a464-c5ab-4937-94a9-9b4e1df3dac2" providerId="ADAL" clId="{EEFF3FEC-B14E-42AD-9F40-009FE6C3A775}"/>
    <pc:docChg chg="addSld delSld modSld sldOrd">
      <pc:chgData name="Khaza Ahmed" userId="6208a464-c5ab-4937-94a9-9b4e1df3dac2" providerId="ADAL" clId="{EEFF3FEC-B14E-42AD-9F40-009FE6C3A775}" dt="2023-05-15T14:34:24.725" v="129" actId="20577"/>
      <pc:docMkLst>
        <pc:docMk/>
      </pc:docMkLst>
      <pc:sldChg chg="modSp mod">
        <pc:chgData name="Khaza Ahmed" userId="6208a464-c5ab-4937-94a9-9b4e1df3dac2" providerId="ADAL" clId="{EEFF3FEC-B14E-42AD-9F40-009FE6C3A775}" dt="2023-05-15T14:16:56.461" v="3" actId="20577"/>
        <pc:sldMkLst>
          <pc:docMk/>
          <pc:sldMk cId="3701750734" sldId="257"/>
        </pc:sldMkLst>
        <pc:graphicFrameChg chg="mod modGraphic">
          <ac:chgData name="Khaza Ahmed" userId="6208a464-c5ab-4937-94a9-9b4e1df3dac2" providerId="ADAL" clId="{EEFF3FEC-B14E-42AD-9F40-009FE6C3A775}" dt="2023-05-15T14:16:56.461" v="3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EEFF3FEC-B14E-42AD-9F40-009FE6C3A775}" dt="2023-05-15T14:34:24.725" v="129" actId="20577"/>
        <pc:sldMkLst>
          <pc:docMk/>
          <pc:sldMk cId="1517392727" sldId="259"/>
        </pc:sldMkLst>
        <pc:spChg chg="mod">
          <ac:chgData name="Khaza Ahmed" userId="6208a464-c5ab-4937-94a9-9b4e1df3dac2" providerId="ADAL" clId="{EEFF3FEC-B14E-42AD-9F40-009FE6C3A775}" dt="2023-05-15T14:34:24.725" v="129" actId="20577"/>
          <ac:spMkLst>
            <pc:docMk/>
            <pc:sldMk cId="1517392727" sldId="259"/>
            <ac:spMk id="3" creationId="{00000000-0000-0000-0000-000000000000}"/>
          </ac:spMkLst>
        </pc:spChg>
      </pc:sldChg>
      <pc:sldChg chg="modSp mod">
        <pc:chgData name="Khaza Ahmed" userId="6208a464-c5ab-4937-94a9-9b4e1df3dac2" providerId="ADAL" clId="{EEFF3FEC-B14E-42AD-9F40-009FE6C3A775}" dt="2023-05-15T14:26:37.499" v="67" actId="1076"/>
        <pc:sldMkLst>
          <pc:docMk/>
          <pc:sldMk cId="2279473154" sldId="265"/>
        </pc:sldMkLst>
        <pc:spChg chg="mod">
          <ac:chgData name="Khaza Ahmed" userId="6208a464-c5ab-4937-94a9-9b4e1df3dac2" providerId="ADAL" clId="{EEFF3FEC-B14E-42AD-9F40-009FE6C3A775}" dt="2023-05-15T14:26:37.499" v="67" actId="1076"/>
          <ac:spMkLst>
            <pc:docMk/>
            <pc:sldMk cId="2279473154" sldId="265"/>
            <ac:spMk id="13" creationId="{C16A903E-2599-44D2-9A9D-3070F5F05C3B}"/>
          </ac:spMkLst>
        </pc:spChg>
      </pc:sldChg>
      <pc:sldChg chg="del">
        <pc:chgData name="Khaza Ahmed" userId="6208a464-c5ab-4937-94a9-9b4e1df3dac2" providerId="ADAL" clId="{EEFF3FEC-B14E-42AD-9F40-009FE6C3A775}" dt="2023-05-15T14:20:47.761" v="16" actId="47"/>
        <pc:sldMkLst>
          <pc:docMk/>
          <pc:sldMk cId="839618446" sldId="266"/>
        </pc:sldMkLst>
      </pc:sldChg>
      <pc:sldChg chg="modSp mod">
        <pc:chgData name="Khaza Ahmed" userId="6208a464-c5ab-4937-94a9-9b4e1df3dac2" providerId="ADAL" clId="{EEFF3FEC-B14E-42AD-9F40-009FE6C3A775}" dt="2023-05-15T14:22:31.255" v="31" actId="20577"/>
        <pc:sldMkLst>
          <pc:docMk/>
          <pc:sldMk cId="807687825" sldId="278"/>
        </pc:sldMkLst>
        <pc:spChg chg="mod">
          <ac:chgData name="Khaza Ahmed" userId="6208a464-c5ab-4937-94a9-9b4e1df3dac2" providerId="ADAL" clId="{EEFF3FEC-B14E-42AD-9F40-009FE6C3A775}" dt="2023-05-15T14:22:31.255" v="31" actId="20577"/>
          <ac:spMkLst>
            <pc:docMk/>
            <pc:sldMk cId="807687825" sldId="278"/>
            <ac:spMk id="2" creationId="{00000000-0000-0000-0000-000000000000}"/>
          </ac:spMkLst>
        </pc:spChg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82"/>
        </pc:sldMkLst>
      </pc:sldChg>
      <pc:sldChg chg="modSp add mod">
        <pc:chgData name="Khaza Ahmed" userId="6208a464-c5ab-4937-94a9-9b4e1df3dac2" providerId="ADAL" clId="{EEFF3FEC-B14E-42AD-9F40-009FE6C3A775}" dt="2023-05-15T14:25:42.017" v="66" actId="5793"/>
        <pc:sldMkLst>
          <pc:docMk/>
          <pc:sldMk cId="0" sldId="284"/>
        </pc:sldMkLst>
        <pc:spChg chg="mod">
          <ac:chgData name="Khaza Ahmed" userId="6208a464-c5ab-4937-94a9-9b4e1df3dac2" providerId="ADAL" clId="{EEFF3FEC-B14E-42AD-9F40-009FE6C3A775}" dt="2023-05-15T14:25:18.436" v="64" actId="20577"/>
          <ac:spMkLst>
            <pc:docMk/>
            <pc:sldMk cId="0" sldId="284"/>
            <ac:spMk id="2" creationId="{00000000-0000-0000-0000-000000000000}"/>
          </ac:spMkLst>
        </pc:spChg>
        <pc:spChg chg="mod">
          <ac:chgData name="Khaza Ahmed" userId="6208a464-c5ab-4937-94a9-9b4e1df3dac2" providerId="ADAL" clId="{EEFF3FEC-B14E-42AD-9F40-009FE6C3A775}" dt="2023-05-15T14:25:42.017" v="66" actId="5793"/>
          <ac:spMkLst>
            <pc:docMk/>
            <pc:sldMk cId="0" sldId="284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EEFF3FEC-B14E-42AD-9F40-009FE6C3A775}" dt="2023-05-15T14:17:58.611" v="5" actId="47"/>
        <pc:sldMkLst>
          <pc:docMk/>
          <pc:sldMk cId="2477424714" sldId="287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89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92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93"/>
        </pc:sldMkLst>
      </pc:sldChg>
      <pc:sldChg chg="del">
        <pc:chgData name="Khaza Ahmed" userId="6208a464-c5ab-4937-94a9-9b4e1df3dac2" providerId="ADAL" clId="{EEFF3FEC-B14E-42AD-9F40-009FE6C3A775}" dt="2023-05-15T14:20:44.521" v="15" actId="47"/>
        <pc:sldMkLst>
          <pc:docMk/>
          <pc:sldMk cId="367867690" sldId="300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3262077832" sldId="319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0" sldId="320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2785239842" sldId="321"/>
        </pc:sldMkLst>
      </pc:sldChg>
      <pc:sldChg chg="del">
        <pc:chgData name="Khaza Ahmed" userId="6208a464-c5ab-4937-94a9-9b4e1df3dac2" providerId="ADAL" clId="{EEFF3FEC-B14E-42AD-9F40-009FE6C3A775}" dt="2023-05-15T14:18:51.616" v="7" actId="47"/>
        <pc:sldMkLst>
          <pc:docMk/>
          <pc:sldMk cId="0" sldId="332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0" sldId="333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1026198861" sldId="334"/>
        </pc:sldMkLst>
      </pc:sldChg>
      <pc:sldChg chg="add">
        <pc:chgData name="Khaza Ahmed" userId="6208a464-c5ab-4937-94a9-9b4e1df3dac2" providerId="ADAL" clId="{EEFF3FEC-B14E-42AD-9F40-009FE6C3A775}" dt="2023-05-15T14:17:55.921" v="4"/>
        <pc:sldMkLst>
          <pc:docMk/>
          <pc:sldMk cId="3304817357" sldId="336"/>
        </pc:sldMkLst>
      </pc:sldChg>
      <pc:sldChg chg="add">
        <pc:chgData name="Khaza Ahmed" userId="6208a464-c5ab-4937-94a9-9b4e1df3dac2" providerId="ADAL" clId="{EEFF3FEC-B14E-42AD-9F40-009FE6C3A775}" dt="2023-05-15T14:18:09.561" v="6"/>
        <pc:sldMkLst>
          <pc:docMk/>
          <pc:sldMk cId="4233800655" sldId="337"/>
        </pc:sldMkLst>
      </pc:sldChg>
      <pc:sldChg chg="add del">
        <pc:chgData name="Khaza Ahmed" userId="6208a464-c5ab-4937-94a9-9b4e1df3dac2" providerId="ADAL" clId="{EEFF3FEC-B14E-42AD-9F40-009FE6C3A775}" dt="2023-05-15T14:19:39.706" v="9" actId="47"/>
        <pc:sldMkLst>
          <pc:docMk/>
          <pc:sldMk cId="3400722040" sldId="338"/>
        </pc:sldMkLst>
      </pc:sldChg>
      <pc:sldChg chg="add del">
        <pc:chgData name="Khaza Ahmed" userId="6208a464-c5ab-4937-94a9-9b4e1df3dac2" providerId="ADAL" clId="{EEFF3FEC-B14E-42AD-9F40-009FE6C3A775}" dt="2023-05-15T14:19:41.476" v="10" actId="47"/>
        <pc:sldMkLst>
          <pc:docMk/>
          <pc:sldMk cId="2691123860" sldId="339"/>
        </pc:sldMkLst>
      </pc:sldChg>
      <pc:sldChg chg="add del">
        <pc:chgData name="Khaza Ahmed" userId="6208a464-c5ab-4937-94a9-9b4e1df3dac2" providerId="ADAL" clId="{EEFF3FEC-B14E-42AD-9F40-009FE6C3A775}" dt="2023-05-15T14:19:42.071" v="11" actId="47"/>
        <pc:sldMkLst>
          <pc:docMk/>
          <pc:sldMk cId="2591740334" sldId="340"/>
        </pc:sldMkLst>
      </pc:sldChg>
      <pc:sldChg chg="add del">
        <pc:chgData name="Khaza Ahmed" userId="6208a464-c5ab-4937-94a9-9b4e1df3dac2" providerId="ADAL" clId="{EEFF3FEC-B14E-42AD-9F40-009FE6C3A775}" dt="2023-05-15T14:19:42.757" v="12" actId="47"/>
        <pc:sldMkLst>
          <pc:docMk/>
          <pc:sldMk cId="1292831263" sldId="341"/>
        </pc:sldMkLst>
      </pc:sldChg>
      <pc:sldChg chg="add del">
        <pc:chgData name="Khaza Ahmed" userId="6208a464-c5ab-4937-94a9-9b4e1df3dac2" providerId="ADAL" clId="{EEFF3FEC-B14E-42AD-9F40-009FE6C3A775}" dt="2023-05-15T14:19:44.394" v="13" actId="47"/>
        <pc:sldMkLst>
          <pc:docMk/>
          <pc:sldMk cId="3883282705" sldId="342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1620931857" sldId="343"/>
        </pc:sldMkLst>
      </pc:sldChg>
      <pc:sldChg chg="modSp add mod">
        <pc:chgData name="Khaza Ahmed" userId="6208a464-c5ab-4937-94a9-9b4e1df3dac2" providerId="ADAL" clId="{EEFF3FEC-B14E-42AD-9F40-009FE6C3A775}" dt="2023-05-15T14:24:14.275" v="62" actId="207"/>
        <pc:sldMkLst>
          <pc:docMk/>
          <pc:sldMk cId="2187666140" sldId="344"/>
        </pc:sldMkLst>
        <pc:spChg chg="mod">
          <ac:chgData name="Khaza Ahmed" userId="6208a464-c5ab-4937-94a9-9b4e1df3dac2" providerId="ADAL" clId="{EEFF3FEC-B14E-42AD-9F40-009FE6C3A775}" dt="2023-05-15T14:24:14.275" v="62" actId="207"/>
          <ac:spMkLst>
            <pc:docMk/>
            <pc:sldMk cId="2187666140" sldId="344"/>
            <ac:spMk id="3" creationId="{F9D0D4B9-147E-3682-DF40-1BE8B4A39103}"/>
          </ac:spMkLst>
        </pc:spChg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345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4285154807" sldId="346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3743769784" sldId="347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348"/>
        </pc:sldMkLst>
      </pc:sldChg>
      <pc:sldChg chg="add ord">
        <pc:chgData name="Khaza Ahmed" userId="6208a464-c5ab-4937-94a9-9b4e1df3dac2" providerId="ADAL" clId="{EEFF3FEC-B14E-42AD-9F40-009FE6C3A775}" dt="2023-05-15T14:21:17.971" v="18"/>
        <pc:sldMkLst>
          <pc:docMk/>
          <pc:sldMk cId="1648617752" sldId="349"/>
        </pc:sldMkLst>
      </pc:sldChg>
      <pc:sldChg chg="add ord">
        <pc:chgData name="Khaza Ahmed" userId="6208a464-c5ab-4937-94a9-9b4e1df3dac2" providerId="ADAL" clId="{EEFF3FEC-B14E-42AD-9F40-009FE6C3A775}" dt="2023-05-15T14:21:17.971" v="18"/>
        <pc:sldMkLst>
          <pc:docMk/>
          <pc:sldMk cId="2072666809" sldId="350"/>
        </pc:sldMkLst>
      </pc:sldChg>
      <pc:sldChg chg="add del">
        <pc:chgData name="Khaza Ahmed" userId="6208a464-c5ab-4937-94a9-9b4e1df3dac2" providerId="ADAL" clId="{EEFF3FEC-B14E-42AD-9F40-009FE6C3A775}" dt="2023-05-15T14:21:24.071" v="19" actId="47"/>
        <pc:sldMkLst>
          <pc:docMk/>
          <pc:sldMk cId="3795899234" sldId="3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06803C2A-1CDF-49BE-A6CB-71EA524127E9}" type="datetime1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8A9B3F-EF95-46CF-A3C6-AEC3D21447E9}" type="datetime1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45E7E4-5C83-4E4D-AB1D-B5D553137229}" type="datetime1">
              <a:rPr lang="en-GB" smtClean="0"/>
              <a:t>17/05/2023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9FD243-ADF3-4BCA-BDCB-C5D6C0AE4B66}" type="datetime1">
              <a:rPr lang="en-GB" smtClean="0"/>
              <a:t>17/05/2023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37593E-D2A7-4DD2-99F8-8ECA11FBA508}" type="datetime1">
              <a:rPr lang="en-GB" smtClean="0"/>
              <a:t>17/05/2023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4A1C52-5ECE-4A5F-9E4F-1CCD1C2B0987}" type="datetime1">
              <a:rPr lang="en-GB" smtClean="0"/>
              <a:t>17/05/2023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56C4E1-AED4-4217-B84A-16F265EAF1EB}" type="datetime1">
              <a:rPr lang="en-GB" smtClean="0"/>
              <a:t>17/05/2023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35CAB6-8E39-44F1-97E9-5CD9C03FF56A}" type="datetime1">
              <a:rPr lang="en-GB" smtClean="0"/>
              <a:t>17/05/2023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3BE73C-E32C-437D-9211-97086E7325C8}" type="datetime1">
              <a:rPr lang="en-GB" smtClean="0"/>
              <a:t>17/05/2023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FCEAC8-84FE-4561-A79F-471DBFFC941F}" type="datetime1">
              <a:rPr lang="en-GB" smtClean="0"/>
              <a:t>17/05/2023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4030C6-9F44-43EF-9DA8-7AF5CBD10261}" type="datetime1">
              <a:rPr lang="en-GB" smtClean="0"/>
              <a:t>17/05/2023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F03A07E-35DE-41F4-9E55-A20BE3550A82}"/>
              </a:ext>
            </a:extLst>
          </p:cNvPr>
          <p:cNvCxnSpPr>
            <a:cxnSpLocks/>
          </p:cNvCxnSpPr>
          <p:nvPr userDrawn="1"/>
        </p:nvCxnSpPr>
        <p:spPr>
          <a:xfrm>
            <a:off x="0" y="1276709"/>
            <a:ext cx="9144000" cy="0"/>
          </a:xfrm>
          <a:prstGeom prst="line">
            <a:avLst/>
          </a:prstGeom>
          <a:ln w="38100">
            <a:gradFill flip="none" rotWithShape="1">
              <a:gsLst>
                <a:gs pos="0">
                  <a:srgbClr val="1E1A3B"/>
                </a:gs>
                <a:gs pos="50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  <a:alpha val="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507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71FFEDD4-5072-4321-9AD2-2801448D51A0}" type="datetime1">
              <a:rPr lang="en-GB" smtClean="0"/>
              <a:t>17/05/2023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Dissertation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LCBB6000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5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Analysis/Discussion/Conclusion 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547438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B033E-86E3-4B32-95AB-8F3AF42363E9}" type="datetime1">
              <a:rPr lang="en-GB" smtClean="0"/>
              <a:t>17/05/2023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A5137609-680F-FA12-B502-CB99D2C92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Steps in Data Processing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E46B65-77E1-B3E5-F74E-261BE1390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26" y="1189750"/>
            <a:ext cx="6908968" cy="435265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EF837-3625-0500-7478-372A099002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C8A9B3F-EF95-46CF-A3C6-AEC3D21447E9}" type="datetime1">
              <a:rPr lang="en-GB" smtClean="0"/>
              <a:pPr>
                <a:spcAft>
                  <a:spcPts val="600"/>
                </a:spcAft>
              </a:pPr>
              <a:t>17/05/2023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6CDA8E-C17C-DCF3-B2CD-39A560F84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2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52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2688181" y="238541"/>
            <a:ext cx="40698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Reviewing Findings or Results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65894" y="1470803"/>
            <a:ext cx="4271963" cy="3916393"/>
          </a:xfrm>
          <a:prstGeom prst="rect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spcAft>
                <a:spcPts val="900"/>
              </a:spcAft>
            </a:pPr>
            <a:r>
              <a:rPr lang="en-GB" b="1" dirty="0">
                <a:solidFill>
                  <a:srgbClr val="1E1A3B"/>
                </a:solidFill>
              </a:rPr>
              <a:t>Qualitative Research:</a:t>
            </a:r>
          </a:p>
          <a:p>
            <a:pPr marL="404813" indent="-404813">
              <a:lnSpc>
                <a:spcPct val="114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E1A3B"/>
                </a:solidFill>
              </a:rPr>
              <a:t>Brief Introduction: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Rewrite the Research Questions</a:t>
            </a:r>
          </a:p>
          <a:p>
            <a:pPr marL="404813" indent="-404813">
              <a:lnSpc>
                <a:spcPct val="114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E1A3B"/>
                </a:solidFill>
              </a:rPr>
              <a:t>Findings: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Key information to be reported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The themes (from categories &amp; codes that the researcher finds in the data collected.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Analyse key issues emerging.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6EA0A4-4933-4803-8438-922A44AE955F}"/>
              </a:ext>
            </a:extLst>
          </p:cNvPr>
          <p:cNvSpPr txBox="1"/>
          <p:nvPr/>
        </p:nvSpPr>
        <p:spPr>
          <a:xfrm>
            <a:off x="4437866" y="1470803"/>
            <a:ext cx="4640239" cy="35936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spcAft>
                <a:spcPts val="900"/>
              </a:spcAft>
            </a:pPr>
            <a:r>
              <a:rPr lang="en-GB" b="1" dirty="0">
                <a:solidFill>
                  <a:srgbClr val="1E1A3B"/>
                </a:solidFill>
              </a:rPr>
              <a:t>Quantitative Research:</a:t>
            </a:r>
          </a:p>
          <a:p>
            <a:pPr marL="404813" indent="-404813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E1A3B"/>
                </a:solidFill>
              </a:rPr>
              <a:t>Brief Introduction:</a:t>
            </a:r>
          </a:p>
          <a:p>
            <a:pPr marL="807244" lvl="1" indent="-400050"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Introduce the hypotheses / RQs</a:t>
            </a:r>
          </a:p>
          <a:p>
            <a:pPr marL="404813" indent="-404813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E1A3B"/>
                </a:solidFill>
              </a:rPr>
              <a:t>Results:</a:t>
            </a:r>
          </a:p>
          <a:p>
            <a:pPr marL="807244" lvl="1" indent="-400050"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Report numerical data</a:t>
            </a:r>
          </a:p>
          <a:p>
            <a:pPr marL="807244" lvl="1" indent="-400050"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Focus on the data, and not linkage with the literature not usually necessary.</a:t>
            </a:r>
          </a:p>
          <a:p>
            <a:pPr marL="807244" lvl="1" indent="-400050"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dirty="0">
                <a:solidFill>
                  <a:srgbClr val="1E1A3B"/>
                </a:solidFill>
              </a:rPr>
              <a:t>A section on discussion to explain the meaning of the results /findings. </a:t>
            </a:r>
          </a:p>
        </p:txBody>
      </p:sp>
    </p:spTree>
    <p:extLst>
      <p:ext uri="{BB962C8B-B14F-4D97-AF65-F5344CB8AC3E}">
        <p14:creationId xmlns:p14="http://schemas.microsoft.com/office/powerpoint/2010/main" val="51117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2454018" y="389364"/>
            <a:ext cx="423596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Discussion of Qualitative Findings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259200" y="1512344"/>
            <a:ext cx="8625599" cy="41381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E1A3B"/>
                </a:solidFill>
              </a:rPr>
              <a:t>For Qualitative Analysis, use:</a:t>
            </a:r>
          </a:p>
          <a:p>
            <a:pPr marL="807244" lvl="1" indent="-400050">
              <a:lnSpc>
                <a:spcPct val="114000"/>
              </a:lnSpc>
              <a:spcAft>
                <a:spcPts val="135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Codes / Categories, Themes, Content Analysis, grounded theory (or theory development based on the data), etc.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E1A3B"/>
                </a:solidFill>
              </a:rPr>
              <a:t>Describe the Sample and Sources used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E1A3B"/>
                </a:solidFill>
              </a:rPr>
              <a:t>Provide a summary of transcribed data.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E1A3B"/>
                </a:solidFill>
              </a:rPr>
              <a:t>Specific methods:</a:t>
            </a:r>
          </a:p>
          <a:p>
            <a:pPr marL="807244" lvl="1" indent="-400050">
              <a:lnSpc>
                <a:spcPct val="114000"/>
              </a:lnSpc>
              <a:spcAft>
                <a:spcPts val="135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Content analysis, Template analysis, code and  theme analysis or Grounded theory  </a:t>
            </a:r>
          </a:p>
          <a:p>
            <a:pPr marL="807244" lvl="1" indent="-400050">
              <a:lnSpc>
                <a:spcPct val="114000"/>
              </a:lnSpc>
              <a:spcAft>
                <a:spcPts val="135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Qualitative output visualisation as themes and codes and their interrelation</a:t>
            </a:r>
          </a:p>
          <a:p>
            <a:pPr marL="807244" lvl="1" indent="-400050">
              <a:lnSpc>
                <a:spcPct val="114000"/>
              </a:lnSpc>
              <a:spcAft>
                <a:spcPts val="135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Linking back the qualitative findings to the research objectives and literation review</a:t>
            </a:r>
          </a:p>
          <a:p>
            <a:pPr marL="807244" lvl="1" indent="-400050">
              <a:lnSpc>
                <a:spcPct val="114000"/>
              </a:lnSpc>
              <a:spcAft>
                <a:spcPts val="135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endParaRPr lang="en-GB" sz="1500" dirty="0">
              <a:solidFill>
                <a:srgbClr val="1E1A3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147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2021748" y="216473"/>
            <a:ext cx="539224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 of Quantitative Findings</a:t>
            </a:r>
          </a:p>
          <a:p>
            <a:pPr algn="ctr"/>
            <a:endParaRPr lang="en-GB" sz="24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392977" y="1484845"/>
            <a:ext cx="8027976" cy="38883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04813" indent="-404813">
              <a:lnSpc>
                <a:spcPct val="114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rgbClr val="1E1A3B"/>
                </a:solidFill>
              </a:rPr>
              <a:t>For Quantitative Analysis, use: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Descriptive, Relational, Hypothesis Testing, etc</a:t>
            </a:r>
          </a:p>
          <a:p>
            <a:pPr marL="404813" indent="-404813">
              <a:lnSpc>
                <a:spcPct val="114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rgbClr val="1E1A3B"/>
                </a:solidFill>
              </a:rPr>
              <a:t>On Data: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Descriptive Data: Percentages, mean/median/mode, variance/range/standard dev.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Data Tables: Frequency Tables, Trends, Comparative Tables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Data Visualisation: Graphs, Charts (Bar, Pie), Trend Line, Scatter Diagrams, etc.</a:t>
            </a:r>
          </a:p>
          <a:p>
            <a:pPr marL="404813" indent="-404813">
              <a:lnSpc>
                <a:spcPct val="114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E1A3B"/>
                </a:solidFill>
              </a:rPr>
              <a:t>Analysis for each of the research objectives: This helps to identify relationships between variables. 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Trends, Hypotheses Tests  (Chi Squire, T-test, ANOVA, Correlation, Regressions, etc)</a:t>
            </a:r>
          </a:p>
          <a:p>
            <a:pPr marL="807244" lvl="1" indent="-400050">
              <a:lnSpc>
                <a:spcPct val="114000"/>
              </a:lnSpc>
              <a:spcAft>
                <a:spcPts val="900"/>
              </a:spcAft>
              <a:buFont typeface="Wingdings" panose="05000000000000000000" pitchFamily="2" charset="2"/>
              <a:buChar char="Ø"/>
              <a:tabLst>
                <a:tab pos="940594" algn="l"/>
              </a:tabLst>
            </a:pPr>
            <a:r>
              <a:rPr lang="en-GB" sz="1500" dirty="0">
                <a:solidFill>
                  <a:srgbClr val="1E1A3B"/>
                </a:solidFill>
              </a:rPr>
              <a:t>Interpretations of results (on original research objectives, link to literation review)</a:t>
            </a:r>
          </a:p>
        </p:txBody>
      </p:sp>
    </p:spTree>
    <p:extLst>
      <p:ext uri="{BB962C8B-B14F-4D97-AF65-F5344CB8AC3E}">
        <p14:creationId xmlns:p14="http://schemas.microsoft.com/office/powerpoint/2010/main" val="46625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1261102" y="353911"/>
            <a:ext cx="67814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Chapter 5: Conclusions and Recommendations</a:t>
            </a:r>
          </a:p>
          <a:p>
            <a:pPr algn="ctr"/>
            <a:endParaRPr lang="en-GB" sz="24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125714" y="1593009"/>
            <a:ext cx="8683097" cy="40397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Provide a summary of the answers/ solutions to the RQs / objectives 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Highlight the project title, research aim, RQs / objectives and that discuss the extent to which they have been answered.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Show that answers / solutions / recommendations have been reached (should be practical and theoretical recommendations).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Show the answers the research project has addressed and what has not been addressed (limitation of study) in terms of the Aim, RQs / ROs. 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Discuss the author’s opinion based on the evidence presented (evaluation)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Direct readers to future work ( what has not been addressed) </a:t>
            </a:r>
          </a:p>
          <a:p>
            <a:pPr marL="404813" indent="-404813">
              <a:lnSpc>
                <a:spcPct val="114000"/>
              </a:lnSpc>
              <a:spcAft>
                <a:spcPts val="1350"/>
              </a:spcAft>
              <a:buFont typeface="Arial" panose="020B0604020202020204" pitchFamily="34" charset="0"/>
              <a:buChar char="•"/>
            </a:pPr>
            <a:r>
              <a:rPr lang="en-GB" sz="1650" dirty="0">
                <a:solidFill>
                  <a:srgbClr val="1E1A3B"/>
                </a:solidFill>
              </a:rPr>
              <a:t>Conclude with a statement. </a:t>
            </a:r>
          </a:p>
        </p:txBody>
      </p:sp>
    </p:spTree>
    <p:extLst>
      <p:ext uri="{BB962C8B-B14F-4D97-AF65-F5344CB8AC3E}">
        <p14:creationId xmlns:p14="http://schemas.microsoft.com/office/powerpoint/2010/main" val="168391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06DCE-6E7F-DB0C-B105-A7930C949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17/05/2023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3A46A-D794-37C0-1819-A11EBE56BE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7</a:t>
            </a:fld>
            <a:endParaRPr lang="en-GB"/>
          </a:p>
        </p:txBody>
      </p:sp>
      <p:pic>
        <p:nvPicPr>
          <p:cNvPr id="2050" name="Picture 2" descr="RES Research Fellows | IADB">
            <a:extLst>
              <a:ext uri="{FF2B5EF4-FFF2-40B4-BE49-F238E27FC236}">
                <a16:creationId xmlns:a16="http://schemas.microsoft.com/office/drawing/2014/main" id="{D55BDEC8-4D78-C234-4F9B-F3C8256CC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578" b="12643"/>
          <a:stretch/>
        </p:blipFill>
        <p:spPr bwMode="auto">
          <a:xfrm>
            <a:off x="28085" y="22019"/>
            <a:ext cx="9099137" cy="567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B27960-0100-B21C-D581-0DA0F61DD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90" y="1914695"/>
            <a:ext cx="8229600" cy="1143000"/>
          </a:xfrm>
        </p:spPr>
        <p:txBody>
          <a:bodyPr/>
          <a:lstStyle/>
          <a:p>
            <a:r>
              <a:rPr lang="en-GB" sz="54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7045300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437</Words>
  <Application>Microsoft Office PowerPoint</Application>
  <PresentationFormat>On-screen Show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Myriad Pro</vt:lpstr>
      <vt:lpstr>Arial</vt:lpstr>
      <vt:lpstr>Calibri</vt:lpstr>
      <vt:lpstr>Wingdings</vt:lpstr>
      <vt:lpstr>UWTSD</vt:lpstr>
      <vt:lpstr>Module Title: Dissertation Module Code: LCBB6000</vt:lpstr>
      <vt:lpstr>Steps in Data Processing </vt:lpstr>
      <vt:lpstr>PowerPoint Presentation</vt:lpstr>
      <vt:lpstr>PowerPoint Presentation</vt:lpstr>
      <vt:lpstr>PowerPoint Presentation</vt:lpstr>
      <vt:lpstr>PowerPoint Presentation</vt:lpstr>
      <vt:lpstr>Thank you 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Khaza Ahmed</cp:lastModifiedBy>
  <cp:revision>2</cp:revision>
  <dcterms:created xsi:type="dcterms:W3CDTF">2022-09-10T15:12:48Z</dcterms:created>
  <dcterms:modified xsi:type="dcterms:W3CDTF">2023-05-17T15:15:11Z</dcterms:modified>
</cp:coreProperties>
</file>