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8" autoAdjust="0"/>
    <p:restoredTop sz="94660"/>
  </p:normalViewPr>
  <p:slideViewPr>
    <p:cSldViewPr snapToGrid="0">
      <p:cViewPr varScale="1">
        <p:scale>
          <a:sx n="76" d="100"/>
          <a:sy n="76" d="100"/>
        </p:scale>
        <p:origin x="84" y="8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79543A-D905-46E5-AC36-01C08AACEE3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99870DD-EBB3-45DF-AE6E-320E9E0E9441}">
      <dgm:prSet/>
      <dgm:spPr/>
      <dgm:t>
        <a:bodyPr/>
        <a:lstStyle/>
        <a:p>
          <a:r>
            <a:rPr lang="en-GB"/>
            <a:t>Think of an occasion, event or decision you have made over the past 3 years.</a:t>
          </a:r>
          <a:endParaRPr lang="en-US"/>
        </a:p>
      </dgm:t>
    </dgm:pt>
    <dgm:pt modelId="{985DE969-11D9-42FE-9B06-C45AF8C73A73}" type="parTrans" cxnId="{6754B374-BD7C-45AF-8A0B-8C0AD72E29CC}">
      <dgm:prSet/>
      <dgm:spPr/>
      <dgm:t>
        <a:bodyPr/>
        <a:lstStyle/>
        <a:p>
          <a:endParaRPr lang="en-US"/>
        </a:p>
      </dgm:t>
    </dgm:pt>
    <dgm:pt modelId="{2FFA547D-0219-45F6-8C1B-FBD2064A1606}" type="sibTrans" cxnId="{6754B374-BD7C-45AF-8A0B-8C0AD72E29CC}">
      <dgm:prSet/>
      <dgm:spPr/>
      <dgm:t>
        <a:bodyPr/>
        <a:lstStyle/>
        <a:p>
          <a:endParaRPr lang="en-US"/>
        </a:p>
      </dgm:t>
    </dgm:pt>
    <dgm:pt modelId="{AF08EE3B-C07D-4355-A028-C0368C2D8D27}">
      <dgm:prSet/>
      <dgm:spPr/>
      <dgm:t>
        <a:bodyPr/>
        <a:lstStyle/>
        <a:p>
          <a:r>
            <a:rPr lang="en-GB"/>
            <a:t>On your own, jot down the answers to the following questions as you think through the event.</a:t>
          </a:r>
          <a:endParaRPr lang="en-US"/>
        </a:p>
      </dgm:t>
    </dgm:pt>
    <dgm:pt modelId="{1A6BA169-3F5D-48B4-9A37-D581878983A2}" type="parTrans" cxnId="{2F82B218-1FB6-472A-8B05-A728755CAEF0}">
      <dgm:prSet/>
      <dgm:spPr/>
      <dgm:t>
        <a:bodyPr/>
        <a:lstStyle/>
        <a:p>
          <a:endParaRPr lang="en-US"/>
        </a:p>
      </dgm:t>
    </dgm:pt>
    <dgm:pt modelId="{A313F328-DBA0-4084-9583-BAEA25C0F55D}" type="sibTrans" cxnId="{2F82B218-1FB6-472A-8B05-A728755CAEF0}">
      <dgm:prSet/>
      <dgm:spPr/>
      <dgm:t>
        <a:bodyPr/>
        <a:lstStyle/>
        <a:p>
          <a:endParaRPr lang="en-US"/>
        </a:p>
      </dgm:t>
    </dgm:pt>
    <dgm:pt modelId="{289D429D-0A06-4EA4-A882-12457AF46464}">
      <dgm:prSet/>
      <dgm:spPr/>
      <dgm:t>
        <a:bodyPr/>
        <a:lstStyle/>
        <a:p>
          <a:r>
            <a:rPr lang="en-GB"/>
            <a:t>What was the event/decision etc.  Think about it objectively, what you actually required to do?</a:t>
          </a:r>
          <a:endParaRPr lang="en-US"/>
        </a:p>
      </dgm:t>
    </dgm:pt>
    <dgm:pt modelId="{16DBD33F-9C97-453F-805E-B8B55D8FCA06}" type="parTrans" cxnId="{48061483-37D6-4A90-ABEB-917745ACD379}">
      <dgm:prSet/>
      <dgm:spPr/>
      <dgm:t>
        <a:bodyPr/>
        <a:lstStyle/>
        <a:p>
          <a:endParaRPr lang="en-US"/>
        </a:p>
      </dgm:t>
    </dgm:pt>
    <dgm:pt modelId="{78ED983C-36ED-46B4-A2AE-2921B9FDB289}" type="sibTrans" cxnId="{48061483-37D6-4A90-ABEB-917745ACD379}">
      <dgm:prSet/>
      <dgm:spPr/>
      <dgm:t>
        <a:bodyPr/>
        <a:lstStyle/>
        <a:p>
          <a:endParaRPr lang="en-US"/>
        </a:p>
      </dgm:t>
    </dgm:pt>
    <dgm:pt modelId="{98CF89AE-7F13-4E2D-9157-DC1FF5F0A92D}">
      <dgm:prSet/>
      <dgm:spPr/>
      <dgm:t>
        <a:bodyPr/>
        <a:lstStyle/>
        <a:p>
          <a:r>
            <a:rPr lang="en-GB"/>
            <a:t>What were the feelings involved? Were you happy/sad/nervous etc.  And how did these feelings make you behave?</a:t>
          </a:r>
          <a:endParaRPr lang="en-US"/>
        </a:p>
      </dgm:t>
    </dgm:pt>
    <dgm:pt modelId="{5EF7D6D8-E9E6-429C-ADE5-69124DB01E92}" type="parTrans" cxnId="{6A0E9B0B-D9B0-482D-967C-5A441A594E64}">
      <dgm:prSet/>
      <dgm:spPr/>
      <dgm:t>
        <a:bodyPr/>
        <a:lstStyle/>
        <a:p>
          <a:endParaRPr lang="en-US"/>
        </a:p>
      </dgm:t>
    </dgm:pt>
    <dgm:pt modelId="{586918EA-1AD5-4375-9BDE-C09544FAA444}" type="sibTrans" cxnId="{6A0E9B0B-D9B0-482D-967C-5A441A594E64}">
      <dgm:prSet/>
      <dgm:spPr/>
      <dgm:t>
        <a:bodyPr/>
        <a:lstStyle/>
        <a:p>
          <a:endParaRPr lang="en-US"/>
        </a:p>
      </dgm:t>
    </dgm:pt>
    <dgm:pt modelId="{EEF050F4-FA30-4E8E-9979-115BA77005AC}">
      <dgm:prSet/>
      <dgm:spPr/>
      <dgm:t>
        <a:bodyPr/>
        <a:lstStyle/>
        <a:p>
          <a:r>
            <a:rPr lang="en-GB"/>
            <a:t>What went well and what didn’t go so well?</a:t>
          </a:r>
          <a:endParaRPr lang="en-US"/>
        </a:p>
      </dgm:t>
    </dgm:pt>
    <dgm:pt modelId="{E6965742-92F0-4EBD-A869-91658E3EF559}" type="parTrans" cxnId="{13A98493-4422-4217-B744-B39D026113FB}">
      <dgm:prSet/>
      <dgm:spPr/>
      <dgm:t>
        <a:bodyPr/>
        <a:lstStyle/>
        <a:p>
          <a:endParaRPr lang="en-US"/>
        </a:p>
      </dgm:t>
    </dgm:pt>
    <dgm:pt modelId="{D3EB21E3-63A7-46A9-A528-5A8CEF096852}" type="sibTrans" cxnId="{13A98493-4422-4217-B744-B39D026113FB}">
      <dgm:prSet/>
      <dgm:spPr/>
      <dgm:t>
        <a:bodyPr/>
        <a:lstStyle/>
        <a:p>
          <a:endParaRPr lang="en-US"/>
        </a:p>
      </dgm:t>
    </dgm:pt>
    <dgm:pt modelId="{C1751E00-0595-47A3-BCE0-7A8EEB0343F1}">
      <dgm:prSet/>
      <dgm:spPr/>
      <dgm:t>
        <a:bodyPr/>
        <a:lstStyle/>
        <a:p>
          <a:r>
            <a:rPr lang="en-GB"/>
            <a:t>What is the bigger picture?  Were there outside factors that affected the outcome and also your decision-making process?</a:t>
          </a:r>
          <a:endParaRPr lang="en-US"/>
        </a:p>
      </dgm:t>
    </dgm:pt>
    <dgm:pt modelId="{5305BEFF-BB38-4E63-BFD1-9C85DB8EB18C}" type="parTrans" cxnId="{7CE7B500-C8CB-43C6-9360-CFCBC24FBB57}">
      <dgm:prSet/>
      <dgm:spPr/>
      <dgm:t>
        <a:bodyPr/>
        <a:lstStyle/>
        <a:p>
          <a:endParaRPr lang="en-US"/>
        </a:p>
      </dgm:t>
    </dgm:pt>
    <dgm:pt modelId="{B1CDB1C6-44C6-4B52-8B03-F90B270751BF}" type="sibTrans" cxnId="{7CE7B500-C8CB-43C6-9360-CFCBC24FBB57}">
      <dgm:prSet/>
      <dgm:spPr/>
      <dgm:t>
        <a:bodyPr/>
        <a:lstStyle/>
        <a:p>
          <a:endParaRPr lang="en-US"/>
        </a:p>
      </dgm:t>
    </dgm:pt>
    <dgm:pt modelId="{ACF489F4-2E8A-4BC8-842A-E27696627A59}">
      <dgm:prSet/>
      <dgm:spPr/>
      <dgm:t>
        <a:bodyPr/>
        <a:lstStyle/>
        <a:p>
          <a:r>
            <a:rPr lang="en-GB"/>
            <a:t>Would you have done things differently with hindsight?</a:t>
          </a:r>
          <a:endParaRPr lang="en-US"/>
        </a:p>
      </dgm:t>
    </dgm:pt>
    <dgm:pt modelId="{4DA16A67-36CB-472C-A6D1-AE81E69978A8}" type="parTrans" cxnId="{0A214B5C-BE58-4FCB-8895-98BB39A867CA}">
      <dgm:prSet/>
      <dgm:spPr/>
      <dgm:t>
        <a:bodyPr/>
        <a:lstStyle/>
        <a:p>
          <a:endParaRPr lang="en-US"/>
        </a:p>
      </dgm:t>
    </dgm:pt>
    <dgm:pt modelId="{0681094B-9C53-4367-B1B0-40547809DC23}" type="sibTrans" cxnId="{0A214B5C-BE58-4FCB-8895-98BB39A867CA}">
      <dgm:prSet/>
      <dgm:spPr/>
      <dgm:t>
        <a:bodyPr/>
        <a:lstStyle/>
        <a:p>
          <a:endParaRPr lang="en-US"/>
        </a:p>
      </dgm:t>
    </dgm:pt>
    <dgm:pt modelId="{4FA5A04D-98FF-4096-98CB-5EFAD39FC7A8}" type="pres">
      <dgm:prSet presAssocID="{6E79543A-D905-46E5-AC36-01C08AACEE3F}" presName="root" presStyleCnt="0">
        <dgm:presLayoutVars>
          <dgm:dir/>
          <dgm:resizeHandles val="exact"/>
        </dgm:presLayoutVars>
      </dgm:prSet>
      <dgm:spPr/>
    </dgm:pt>
    <dgm:pt modelId="{717B0D54-CB55-451B-8494-8CCD932AE1E8}" type="pres">
      <dgm:prSet presAssocID="{899870DD-EBB3-45DF-AE6E-320E9E0E9441}" presName="compNode" presStyleCnt="0"/>
      <dgm:spPr/>
    </dgm:pt>
    <dgm:pt modelId="{4372F5CD-9F89-42EC-B8FA-5306A084B70E}" type="pres">
      <dgm:prSet presAssocID="{899870DD-EBB3-45DF-AE6E-320E9E0E9441}" presName="bgRect" presStyleLbl="bgShp" presStyleIdx="0" presStyleCnt="7"/>
      <dgm:spPr/>
    </dgm:pt>
    <dgm:pt modelId="{35BE9EE6-CBEF-4B36-9F66-A807B6A65FAB}" type="pres">
      <dgm:prSet presAssocID="{899870DD-EBB3-45DF-AE6E-320E9E0E9441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4A3BBF52-29D9-4630-AF8D-3561831B789A}" type="pres">
      <dgm:prSet presAssocID="{899870DD-EBB3-45DF-AE6E-320E9E0E9441}" presName="spaceRect" presStyleCnt="0"/>
      <dgm:spPr/>
    </dgm:pt>
    <dgm:pt modelId="{5EC3FB50-9CA8-42ED-89AF-C963D8C99887}" type="pres">
      <dgm:prSet presAssocID="{899870DD-EBB3-45DF-AE6E-320E9E0E9441}" presName="parTx" presStyleLbl="revTx" presStyleIdx="0" presStyleCnt="7">
        <dgm:presLayoutVars>
          <dgm:chMax val="0"/>
          <dgm:chPref val="0"/>
        </dgm:presLayoutVars>
      </dgm:prSet>
      <dgm:spPr/>
    </dgm:pt>
    <dgm:pt modelId="{C38A3BB0-4F09-4666-B6EB-4CD482A7066D}" type="pres">
      <dgm:prSet presAssocID="{2FFA547D-0219-45F6-8C1B-FBD2064A1606}" presName="sibTrans" presStyleCnt="0"/>
      <dgm:spPr/>
    </dgm:pt>
    <dgm:pt modelId="{85235EEF-0F01-4730-A487-08921255EB48}" type="pres">
      <dgm:prSet presAssocID="{AF08EE3B-C07D-4355-A028-C0368C2D8D27}" presName="compNode" presStyleCnt="0"/>
      <dgm:spPr/>
    </dgm:pt>
    <dgm:pt modelId="{3F650DC0-7D88-4043-97B7-1C5FD1D97F16}" type="pres">
      <dgm:prSet presAssocID="{AF08EE3B-C07D-4355-A028-C0368C2D8D27}" presName="bgRect" presStyleLbl="bgShp" presStyleIdx="1" presStyleCnt="7"/>
      <dgm:spPr/>
    </dgm:pt>
    <dgm:pt modelId="{0C5D2FC6-6A90-4160-B7A3-91420379BB37}" type="pres">
      <dgm:prSet presAssocID="{AF08EE3B-C07D-4355-A028-C0368C2D8D27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F85D8C61-04C5-4744-A06B-A350134B10D1}" type="pres">
      <dgm:prSet presAssocID="{AF08EE3B-C07D-4355-A028-C0368C2D8D27}" presName="spaceRect" presStyleCnt="0"/>
      <dgm:spPr/>
    </dgm:pt>
    <dgm:pt modelId="{B3DA9FBE-14A8-4C91-B125-13C914598BB3}" type="pres">
      <dgm:prSet presAssocID="{AF08EE3B-C07D-4355-A028-C0368C2D8D27}" presName="parTx" presStyleLbl="revTx" presStyleIdx="1" presStyleCnt="7">
        <dgm:presLayoutVars>
          <dgm:chMax val="0"/>
          <dgm:chPref val="0"/>
        </dgm:presLayoutVars>
      </dgm:prSet>
      <dgm:spPr/>
    </dgm:pt>
    <dgm:pt modelId="{05432F13-AEFE-4B50-95A8-3E7197DF5969}" type="pres">
      <dgm:prSet presAssocID="{A313F328-DBA0-4084-9583-BAEA25C0F55D}" presName="sibTrans" presStyleCnt="0"/>
      <dgm:spPr/>
    </dgm:pt>
    <dgm:pt modelId="{E2A678AE-F4D9-4080-BB7C-6DEE08C08E52}" type="pres">
      <dgm:prSet presAssocID="{289D429D-0A06-4EA4-A882-12457AF46464}" presName="compNode" presStyleCnt="0"/>
      <dgm:spPr/>
    </dgm:pt>
    <dgm:pt modelId="{762619E6-95CC-4CA2-9CE0-6F645B662265}" type="pres">
      <dgm:prSet presAssocID="{289D429D-0A06-4EA4-A882-12457AF46464}" presName="bgRect" presStyleLbl="bgShp" presStyleIdx="2" presStyleCnt="7"/>
      <dgm:spPr/>
    </dgm:pt>
    <dgm:pt modelId="{8E2BF778-1726-4B90-8343-4BE6503336F9}" type="pres">
      <dgm:prSet presAssocID="{289D429D-0A06-4EA4-A882-12457AF46464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3E6436A-6DEA-42A9-9509-682BAD041D94}" type="pres">
      <dgm:prSet presAssocID="{289D429D-0A06-4EA4-A882-12457AF46464}" presName="spaceRect" presStyleCnt="0"/>
      <dgm:spPr/>
    </dgm:pt>
    <dgm:pt modelId="{D5DA097F-5D31-424E-84AB-9F8C74FB59D7}" type="pres">
      <dgm:prSet presAssocID="{289D429D-0A06-4EA4-A882-12457AF46464}" presName="parTx" presStyleLbl="revTx" presStyleIdx="2" presStyleCnt="7">
        <dgm:presLayoutVars>
          <dgm:chMax val="0"/>
          <dgm:chPref val="0"/>
        </dgm:presLayoutVars>
      </dgm:prSet>
      <dgm:spPr/>
    </dgm:pt>
    <dgm:pt modelId="{A146E18D-5691-4E7B-9596-DD400044F21F}" type="pres">
      <dgm:prSet presAssocID="{78ED983C-36ED-46B4-A2AE-2921B9FDB289}" presName="sibTrans" presStyleCnt="0"/>
      <dgm:spPr/>
    </dgm:pt>
    <dgm:pt modelId="{D2763E59-2DED-4CA6-85B0-B90F45395B97}" type="pres">
      <dgm:prSet presAssocID="{98CF89AE-7F13-4E2D-9157-DC1FF5F0A92D}" presName="compNode" presStyleCnt="0"/>
      <dgm:spPr/>
    </dgm:pt>
    <dgm:pt modelId="{E60A9AFB-EBCF-451D-85B5-E7664FCEAD00}" type="pres">
      <dgm:prSet presAssocID="{98CF89AE-7F13-4E2D-9157-DC1FF5F0A92D}" presName="bgRect" presStyleLbl="bgShp" presStyleIdx="3" presStyleCnt="7"/>
      <dgm:spPr/>
    </dgm:pt>
    <dgm:pt modelId="{695475E8-6809-4A2B-94FF-482ACC48B326}" type="pres">
      <dgm:prSet presAssocID="{98CF89AE-7F13-4E2D-9157-DC1FF5F0A92D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No Fill"/>
        </a:ext>
      </dgm:extLst>
    </dgm:pt>
    <dgm:pt modelId="{B9A9B046-08D5-46DD-BF7A-799410C8AB46}" type="pres">
      <dgm:prSet presAssocID="{98CF89AE-7F13-4E2D-9157-DC1FF5F0A92D}" presName="spaceRect" presStyleCnt="0"/>
      <dgm:spPr/>
    </dgm:pt>
    <dgm:pt modelId="{14B8C6E2-E572-4335-B444-E42EC9909DB0}" type="pres">
      <dgm:prSet presAssocID="{98CF89AE-7F13-4E2D-9157-DC1FF5F0A92D}" presName="parTx" presStyleLbl="revTx" presStyleIdx="3" presStyleCnt="7">
        <dgm:presLayoutVars>
          <dgm:chMax val="0"/>
          <dgm:chPref val="0"/>
        </dgm:presLayoutVars>
      </dgm:prSet>
      <dgm:spPr/>
    </dgm:pt>
    <dgm:pt modelId="{BDC101C3-813D-464E-896B-555F11201AF0}" type="pres">
      <dgm:prSet presAssocID="{586918EA-1AD5-4375-9BDE-C09544FAA444}" presName="sibTrans" presStyleCnt="0"/>
      <dgm:spPr/>
    </dgm:pt>
    <dgm:pt modelId="{BC9698F6-29D7-4432-AF8A-9DEC466EBEE3}" type="pres">
      <dgm:prSet presAssocID="{EEF050F4-FA30-4E8E-9979-115BA77005AC}" presName="compNode" presStyleCnt="0"/>
      <dgm:spPr/>
    </dgm:pt>
    <dgm:pt modelId="{47B8574B-E098-4F24-BF64-0C3F3BFA0A4F}" type="pres">
      <dgm:prSet presAssocID="{EEF050F4-FA30-4E8E-9979-115BA77005AC}" presName="bgRect" presStyleLbl="bgShp" presStyleIdx="4" presStyleCnt="7"/>
      <dgm:spPr/>
    </dgm:pt>
    <dgm:pt modelId="{5E8BEACD-03C9-4CA5-AC2A-86A9ED42DCAE}" type="pres">
      <dgm:prSet presAssocID="{EEF050F4-FA30-4E8E-9979-115BA77005AC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0C194E5-AD6D-44CE-9895-A4A0DA1097C8}" type="pres">
      <dgm:prSet presAssocID="{EEF050F4-FA30-4E8E-9979-115BA77005AC}" presName="spaceRect" presStyleCnt="0"/>
      <dgm:spPr/>
    </dgm:pt>
    <dgm:pt modelId="{5A7C7645-09DC-4E24-BDC2-12A369F04F29}" type="pres">
      <dgm:prSet presAssocID="{EEF050F4-FA30-4E8E-9979-115BA77005AC}" presName="parTx" presStyleLbl="revTx" presStyleIdx="4" presStyleCnt="7">
        <dgm:presLayoutVars>
          <dgm:chMax val="0"/>
          <dgm:chPref val="0"/>
        </dgm:presLayoutVars>
      </dgm:prSet>
      <dgm:spPr/>
    </dgm:pt>
    <dgm:pt modelId="{A6486053-99F6-4306-89BA-2ECD27A5FBFA}" type="pres">
      <dgm:prSet presAssocID="{D3EB21E3-63A7-46A9-A528-5A8CEF096852}" presName="sibTrans" presStyleCnt="0"/>
      <dgm:spPr/>
    </dgm:pt>
    <dgm:pt modelId="{DD8A8E62-117A-4435-850A-894510E8BA18}" type="pres">
      <dgm:prSet presAssocID="{C1751E00-0595-47A3-BCE0-7A8EEB0343F1}" presName="compNode" presStyleCnt="0"/>
      <dgm:spPr/>
    </dgm:pt>
    <dgm:pt modelId="{E898D818-5D09-48FE-86AA-979EBC9908F1}" type="pres">
      <dgm:prSet presAssocID="{C1751E00-0595-47A3-BCE0-7A8EEB0343F1}" presName="bgRect" presStyleLbl="bgShp" presStyleIdx="5" presStyleCnt="7"/>
      <dgm:spPr/>
    </dgm:pt>
    <dgm:pt modelId="{3690EE3E-C196-4EB5-A9AF-F6CDC1A91F99}" type="pres">
      <dgm:prSet presAssocID="{C1751E00-0595-47A3-BCE0-7A8EEB0343F1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9AA4D40-D10F-4262-8FA3-902CEF23A4E1}" type="pres">
      <dgm:prSet presAssocID="{C1751E00-0595-47A3-BCE0-7A8EEB0343F1}" presName="spaceRect" presStyleCnt="0"/>
      <dgm:spPr/>
    </dgm:pt>
    <dgm:pt modelId="{632B7E70-4974-403E-8A1E-61833345EDDD}" type="pres">
      <dgm:prSet presAssocID="{C1751E00-0595-47A3-BCE0-7A8EEB0343F1}" presName="parTx" presStyleLbl="revTx" presStyleIdx="5" presStyleCnt="7">
        <dgm:presLayoutVars>
          <dgm:chMax val="0"/>
          <dgm:chPref val="0"/>
        </dgm:presLayoutVars>
      </dgm:prSet>
      <dgm:spPr/>
    </dgm:pt>
    <dgm:pt modelId="{B959D62B-5855-4E46-86BE-B2F983922A51}" type="pres">
      <dgm:prSet presAssocID="{B1CDB1C6-44C6-4B52-8B03-F90B270751BF}" presName="sibTrans" presStyleCnt="0"/>
      <dgm:spPr/>
    </dgm:pt>
    <dgm:pt modelId="{C7F68275-4978-4ED1-B03E-0E33F248514D}" type="pres">
      <dgm:prSet presAssocID="{ACF489F4-2E8A-4BC8-842A-E27696627A59}" presName="compNode" presStyleCnt="0"/>
      <dgm:spPr/>
    </dgm:pt>
    <dgm:pt modelId="{9F5B01B8-4D22-4149-ACFB-878FD728B331}" type="pres">
      <dgm:prSet presAssocID="{ACF489F4-2E8A-4BC8-842A-E27696627A59}" presName="bgRect" presStyleLbl="bgShp" presStyleIdx="6" presStyleCnt="7"/>
      <dgm:spPr/>
    </dgm:pt>
    <dgm:pt modelId="{70AE3F55-CB0E-4D46-BAAE-E9E63D89228B}" type="pres">
      <dgm:prSet presAssocID="{ACF489F4-2E8A-4BC8-842A-E27696627A59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2E77E061-E13C-405B-8C09-81B3637A0EB7}" type="pres">
      <dgm:prSet presAssocID="{ACF489F4-2E8A-4BC8-842A-E27696627A59}" presName="spaceRect" presStyleCnt="0"/>
      <dgm:spPr/>
    </dgm:pt>
    <dgm:pt modelId="{41A103AD-F27A-4912-9180-AE0701D21F39}" type="pres">
      <dgm:prSet presAssocID="{ACF489F4-2E8A-4BC8-842A-E27696627A59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7CE7B500-C8CB-43C6-9360-CFCBC24FBB57}" srcId="{6E79543A-D905-46E5-AC36-01C08AACEE3F}" destId="{C1751E00-0595-47A3-BCE0-7A8EEB0343F1}" srcOrd="5" destOrd="0" parTransId="{5305BEFF-BB38-4E63-BFD1-9C85DB8EB18C}" sibTransId="{B1CDB1C6-44C6-4B52-8B03-F90B270751BF}"/>
    <dgm:cxn modelId="{6A0E9B0B-D9B0-482D-967C-5A441A594E64}" srcId="{6E79543A-D905-46E5-AC36-01C08AACEE3F}" destId="{98CF89AE-7F13-4E2D-9157-DC1FF5F0A92D}" srcOrd="3" destOrd="0" parTransId="{5EF7D6D8-E9E6-429C-ADE5-69124DB01E92}" sibTransId="{586918EA-1AD5-4375-9BDE-C09544FAA444}"/>
    <dgm:cxn modelId="{2F82B218-1FB6-472A-8B05-A728755CAEF0}" srcId="{6E79543A-D905-46E5-AC36-01C08AACEE3F}" destId="{AF08EE3B-C07D-4355-A028-C0368C2D8D27}" srcOrd="1" destOrd="0" parTransId="{1A6BA169-3F5D-48B4-9A37-D581878983A2}" sibTransId="{A313F328-DBA0-4084-9583-BAEA25C0F55D}"/>
    <dgm:cxn modelId="{A8C6CA5B-EA4C-4367-B0A8-25C9F706A112}" type="presOf" srcId="{AF08EE3B-C07D-4355-A028-C0368C2D8D27}" destId="{B3DA9FBE-14A8-4C91-B125-13C914598BB3}" srcOrd="0" destOrd="0" presId="urn:microsoft.com/office/officeart/2018/2/layout/IconVerticalSolidList"/>
    <dgm:cxn modelId="{0A214B5C-BE58-4FCB-8895-98BB39A867CA}" srcId="{6E79543A-D905-46E5-AC36-01C08AACEE3F}" destId="{ACF489F4-2E8A-4BC8-842A-E27696627A59}" srcOrd="6" destOrd="0" parTransId="{4DA16A67-36CB-472C-A6D1-AE81E69978A8}" sibTransId="{0681094B-9C53-4367-B1B0-40547809DC23}"/>
    <dgm:cxn modelId="{CAC0956A-289E-433D-A6DF-856566DDA165}" type="presOf" srcId="{289D429D-0A06-4EA4-A882-12457AF46464}" destId="{D5DA097F-5D31-424E-84AB-9F8C74FB59D7}" srcOrd="0" destOrd="0" presId="urn:microsoft.com/office/officeart/2018/2/layout/IconVerticalSolidList"/>
    <dgm:cxn modelId="{92639A6B-C071-4A16-A6BC-69388A21B552}" type="presOf" srcId="{C1751E00-0595-47A3-BCE0-7A8EEB0343F1}" destId="{632B7E70-4974-403E-8A1E-61833345EDDD}" srcOrd="0" destOrd="0" presId="urn:microsoft.com/office/officeart/2018/2/layout/IconVerticalSolidList"/>
    <dgm:cxn modelId="{6754B374-BD7C-45AF-8A0B-8C0AD72E29CC}" srcId="{6E79543A-D905-46E5-AC36-01C08AACEE3F}" destId="{899870DD-EBB3-45DF-AE6E-320E9E0E9441}" srcOrd="0" destOrd="0" parTransId="{985DE969-11D9-42FE-9B06-C45AF8C73A73}" sibTransId="{2FFA547D-0219-45F6-8C1B-FBD2064A1606}"/>
    <dgm:cxn modelId="{48061483-37D6-4A90-ABEB-917745ACD379}" srcId="{6E79543A-D905-46E5-AC36-01C08AACEE3F}" destId="{289D429D-0A06-4EA4-A882-12457AF46464}" srcOrd="2" destOrd="0" parTransId="{16DBD33F-9C97-453F-805E-B8B55D8FCA06}" sibTransId="{78ED983C-36ED-46B4-A2AE-2921B9FDB289}"/>
    <dgm:cxn modelId="{13A98493-4422-4217-B744-B39D026113FB}" srcId="{6E79543A-D905-46E5-AC36-01C08AACEE3F}" destId="{EEF050F4-FA30-4E8E-9979-115BA77005AC}" srcOrd="4" destOrd="0" parTransId="{E6965742-92F0-4EBD-A869-91658E3EF559}" sibTransId="{D3EB21E3-63A7-46A9-A528-5A8CEF096852}"/>
    <dgm:cxn modelId="{3F142BB4-82FF-42AD-96D7-1900E96F6627}" type="presOf" srcId="{6E79543A-D905-46E5-AC36-01C08AACEE3F}" destId="{4FA5A04D-98FF-4096-98CB-5EFAD39FC7A8}" srcOrd="0" destOrd="0" presId="urn:microsoft.com/office/officeart/2018/2/layout/IconVerticalSolidList"/>
    <dgm:cxn modelId="{D7F71DB7-5AC1-47DF-B77E-EB95D60897FA}" type="presOf" srcId="{98CF89AE-7F13-4E2D-9157-DC1FF5F0A92D}" destId="{14B8C6E2-E572-4335-B444-E42EC9909DB0}" srcOrd="0" destOrd="0" presId="urn:microsoft.com/office/officeart/2018/2/layout/IconVerticalSolidList"/>
    <dgm:cxn modelId="{A3C1D2BA-09F9-41F3-A976-FD68F7CDFA4F}" type="presOf" srcId="{899870DD-EBB3-45DF-AE6E-320E9E0E9441}" destId="{5EC3FB50-9CA8-42ED-89AF-C963D8C99887}" srcOrd="0" destOrd="0" presId="urn:microsoft.com/office/officeart/2018/2/layout/IconVerticalSolidList"/>
    <dgm:cxn modelId="{37C4B9E5-D0D9-46A9-A125-E782E04F7448}" type="presOf" srcId="{ACF489F4-2E8A-4BC8-842A-E27696627A59}" destId="{41A103AD-F27A-4912-9180-AE0701D21F39}" srcOrd="0" destOrd="0" presId="urn:microsoft.com/office/officeart/2018/2/layout/IconVerticalSolidList"/>
    <dgm:cxn modelId="{70F900F8-D080-469D-B208-29E1616F8440}" type="presOf" srcId="{EEF050F4-FA30-4E8E-9979-115BA77005AC}" destId="{5A7C7645-09DC-4E24-BDC2-12A369F04F29}" srcOrd="0" destOrd="0" presId="urn:microsoft.com/office/officeart/2018/2/layout/IconVerticalSolidList"/>
    <dgm:cxn modelId="{36513E33-00A3-472C-ABB0-0F26E9218D55}" type="presParOf" srcId="{4FA5A04D-98FF-4096-98CB-5EFAD39FC7A8}" destId="{717B0D54-CB55-451B-8494-8CCD932AE1E8}" srcOrd="0" destOrd="0" presId="urn:microsoft.com/office/officeart/2018/2/layout/IconVerticalSolidList"/>
    <dgm:cxn modelId="{9112DB54-9BC8-453B-925C-C8076D46DB20}" type="presParOf" srcId="{717B0D54-CB55-451B-8494-8CCD932AE1E8}" destId="{4372F5CD-9F89-42EC-B8FA-5306A084B70E}" srcOrd="0" destOrd="0" presId="urn:microsoft.com/office/officeart/2018/2/layout/IconVerticalSolidList"/>
    <dgm:cxn modelId="{9E805E49-ECA0-4208-8C88-743A5B1883DE}" type="presParOf" srcId="{717B0D54-CB55-451B-8494-8CCD932AE1E8}" destId="{35BE9EE6-CBEF-4B36-9F66-A807B6A65FAB}" srcOrd="1" destOrd="0" presId="urn:microsoft.com/office/officeart/2018/2/layout/IconVerticalSolidList"/>
    <dgm:cxn modelId="{658F5AAD-F619-4E51-AFF5-29A094F0CEAC}" type="presParOf" srcId="{717B0D54-CB55-451B-8494-8CCD932AE1E8}" destId="{4A3BBF52-29D9-4630-AF8D-3561831B789A}" srcOrd="2" destOrd="0" presId="urn:microsoft.com/office/officeart/2018/2/layout/IconVerticalSolidList"/>
    <dgm:cxn modelId="{60D71C24-E8C3-4379-BED4-7AC0B4FD51CF}" type="presParOf" srcId="{717B0D54-CB55-451B-8494-8CCD932AE1E8}" destId="{5EC3FB50-9CA8-42ED-89AF-C963D8C99887}" srcOrd="3" destOrd="0" presId="urn:microsoft.com/office/officeart/2018/2/layout/IconVerticalSolidList"/>
    <dgm:cxn modelId="{05180303-CE88-46F7-88BA-3E8F24EB2FD9}" type="presParOf" srcId="{4FA5A04D-98FF-4096-98CB-5EFAD39FC7A8}" destId="{C38A3BB0-4F09-4666-B6EB-4CD482A7066D}" srcOrd="1" destOrd="0" presId="urn:microsoft.com/office/officeart/2018/2/layout/IconVerticalSolidList"/>
    <dgm:cxn modelId="{A2616375-A743-4FE0-8DDE-8EE014A8A6D8}" type="presParOf" srcId="{4FA5A04D-98FF-4096-98CB-5EFAD39FC7A8}" destId="{85235EEF-0F01-4730-A487-08921255EB48}" srcOrd="2" destOrd="0" presId="urn:microsoft.com/office/officeart/2018/2/layout/IconVerticalSolidList"/>
    <dgm:cxn modelId="{87CEF329-00D3-421F-9EAF-E459D3C68E6E}" type="presParOf" srcId="{85235EEF-0F01-4730-A487-08921255EB48}" destId="{3F650DC0-7D88-4043-97B7-1C5FD1D97F16}" srcOrd="0" destOrd="0" presId="urn:microsoft.com/office/officeart/2018/2/layout/IconVerticalSolidList"/>
    <dgm:cxn modelId="{49646947-9082-41A4-9859-80FC7F0AFCF6}" type="presParOf" srcId="{85235EEF-0F01-4730-A487-08921255EB48}" destId="{0C5D2FC6-6A90-4160-B7A3-91420379BB37}" srcOrd="1" destOrd="0" presId="urn:microsoft.com/office/officeart/2018/2/layout/IconVerticalSolidList"/>
    <dgm:cxn modelId="{80D9B2AC-74B5-4CA3-9246-14AC173AE25B}" type="presParOf" srcId="{85235EEF-0F01-4730-A487-08921255EB48}" destId="{F85D8C61-04C5-4744-A06B-A350134B10D1}" srcOrd="2" destOrd="0" presId="urn:microsoft.com/office/officeart/2018/2/layout/IconVerticalSolidList"/>
    <dgm:cxn modelId="{33077DFC-6B28-473B-BE29-7CF71790FB6E}" type="presParOf" srcId="{85235EEF-0F01-4730-A487-08921255EB48}" destId="{B3DA9FBE-14A8-4C91-B125-13C914598BB3}" srcOrd="3" destOrd="0" presId="urn:microsoft.com/office/officeart/2018/2/layout/IconVerticalSolidList"/>
    <dgm:cxn modelId="{D5B3FFDB-02A5-4145-AC7E-2611FFA54FB1}" type="presParOf" srcId="{4FA5A04D-98FF-4096-98CB-5EFAD39FC7A8}" destId="{05432F13-AEFE-4B50-95A8-3E7197DF5969}" srcOrd="3" destOrd="0" presId="urn:microsoft.com/office/officeart/2018/2/layout/IconVerticalSolidList"/>
    <dgm:cxn modelId="{705560C5-5819-4F18-A6EE-143853399564}" type="presParOf" srcId="{4FA5A04D-98FF-4096-98CB-5EFAD39FC7A8}" destId="{E2A678AE-F4D9-4080-BB7C-6DEE08C08E52}" srcOrd="4" destOrd="0" presId="urn:microsoft.com/office/officeart/2018/2/layout/IconVerticalSolidList"/>
    <dgm:cxn modelId="{79AC4E5E-9981-48B7-88C4-0E0C8A2BF0E9}" type="presParOf" srcId="{E2A678AE-F4D9-4080-BB7C-6DEE08C08E52}" destId="{762619E6-95CC-4CA2-9CE0-6F645B662265}" srcOrd="0" destOrd="0" presId="urn:microsoft.com/office/officeart/2018/2/layout/IconVerticalSolidList"/>
    <dgm:cxn modelId="{CD059EEF-4D44-478B-9312-8B7417CF6DC9}" type="presParOf" srcId="{E2A678AE-F4D9-4080-BB7C-6DEE08C08E52}" destId="{8E2BF778-1726-4B90-8343-4BE6503336F9}" srcOrd="1" destOrd="0" presId="urn:microsoft.com/office/officeart/2018/2/layout/IconVerticalSolidList"/>
    <dgm:cxn modelId="{17C913CC-9D4A-446C-AEB0-1D44C6247DC6}" type="presParOf" srcId="{E2A678AE-F4D9-4080-BB7C-6DEE08C08E52}" destId="{E3E6436A-6DEA-42A9-9509-682BAD041D94}" srcOrd="2" destOrd="0" presId="urn:microsoft.com/office/officeart/2018/2/layout/IconVerticalSolidList"/>
    <dgm:cxn modelId="{6E02F255-BAF2-4F2F-A0D8-7EE69626CF73}" type="presParOf" srcId="{E2A678AE-F4D9-4080-BB7C-6DEE08C08E52}" destId="{D5DA097F-5D31-424E-84AB-9F8C74FB59D7}" srcOrd="3" destOrd="0" presId="urn:microsoft.com/office/officeart/2018/2/layout/IconVerticalSolidList"/>
    <dgm:cxn modelId="{229CAE73-0227-4549-A0C4-A851BA14B001}" type="presParOf" srcId="{4FA5A04D-98FF-4096-98CB-5EFAD39FC7A8}" destId="{A146E18D-5691-4E7B-9596-DD400044F21F}" srcOrd="5" destOrd="0" presId="urn:microsoft.com/office/officeart/2018/2/layout/IconVerticalSolidList"/>
    <dgm:cxn modelId="{D219E291-3C32-4083-87A4-8F170775CA63}" type="presParOf" srcId="{4FA5A04D-98FF-4096-98CB-5EFAD39FC7A8}" destId="{D2763E59-2DED-4CA6-85B0-B90F45395B97}" srcOrd="6" destOrd="0" presId="urn:microsoft.com/office/officeart/2018/2/layout/IconVerticalSolidList"/>
    <dgm:cxn modelId="{0E64E4E9-9A6C-4B4F-A30B-5BAD77C86BFC}" type="presParOf" srcId="{D2763E59-2DED-4CA6-85B0-B90F45395B97}" destId="{E60A9AFB-EBCF-451D-85B5-E7664FCEAD00}" srcOrd="0" destOrd="0" presId="urn:microsoft.com/office/officeart/2018/2/layout/IconVerticalSolidList"/>
    <dgm:cxn modelId="{7A7FB525-F1CF-4D15-8CF1-5A01C458E07A}" type="presParOf" srcId="{D2763E59-2DED-4CA6-85B0-B90F45395B97}" destId="{695475E8-6809-4A2B-94FF-482ACC48B326}" srcOrd="1" destOrd="0" presId="urn:microsoft.com/office/officeart/2018/2/layout/IconVerticalSolidList"/>
    <dgm:cxn modelId="{177BCD35-A74E-4136-B585-C77A47C2B43B}" type="presParOf" srcId="{D2763E59-2DED-4CA6-85B0-B90F45395B97}" destId="{B9A9B046-08D5-46DD-BF7A-799410C8AB46}" srcOrd="2" destOrd="0" presId="urn:microsoft.com/office/officeart/2018/2/layout/IconVerticalSolidList"/>
    <dgm:cxn modelId="{B5BC74A0-7F97-4B2A-AE3F-4440342587AD}" type="presParOf" srcId="{D2763E59-2DED-4CA6-85B0-B90F45395B97}" destId="{14B8C6E2-E572-4335-B444-E42EC9909DB0}" srcOrd="3" destOrd="0" presId="urn:microsoft.com/office/officeart/2018/2/layout/IconVerticalSolidList"/>
    <dgm:cxn modelId="{3F7C20B3-D0B6-4D3C-9D3D-B3F4EB4178C7}" type="presParOf" srcId="{4FA5A04D-98FF-4096-98CB-5EFAD39FC7A8}" destId="{BDC101C3-813D-464E-896B-555F11201AF0}" srcOrd="7" destOrd="0" presId="urn:microsoft.com/office/officeart/2018/2/layout/IconVerticalSolidList"/>
    <dgm:cxn modelId="{843BB632-C1FC-4140-AFF3-CB53DCA92C3D}" type="presParOf" srcId="{4FA5A04D-98FF-4096-98CB-5EFAD39FC7A8}" destId="{BC9698F6-29D7-4432-AF8A-9DEC466EBEE3}" srcOrd="8" destOrd="0" presId="urn:microsoft.com/office/officeart/2018/2/layout/IconVerticalSolidList"/>
    <dgm:cxn modelId="{2FD899A9-0E2D-410B-A2BB-FF1402363426}" type="presParOf" srcId="{BC9698F6-29D7-4432-AF8A-9DEC466EBEE3}" destId="{47B8574B-E098-4F24-BF64-0C3F3BFA0A4F}" srcOrd="0" destOrd="0" presId="urn:microsoft.com/office/officeart/2018/2/layout/IconVerticalSolidList"/>
    <dgm:cxn modelId="{520A9DDC-D0DF-4719-B56E-80782B6B81C0}" type="presParOf" srcId="{BC9698F6-29D7-4432-AF8A-9DEC466EBEE3}" destId="{5E8BEACD-03C9-4CA5-AC2A-86A9ED42DCAE}" srcOrd="1" destOrd="0" presId="urn:microsoft.com/office/officeart/2018/2/layout/IconVerticalSolidList"/>
    <dgm:cxn modelId="{48DEF1D1-866C-439E-937B-3905D352FBFA}" type="presParOf" srcId="{BC9698F6-29D7-4432-AF8A-9DEC466EBEE3}" destId="{F0C194E5-AD6D-44CE-9895-A4A0DA1097C8}" srcOrd="2" destOrd="0" presId="urn:microsoft.com/office/officeart/2018/2/layout/IconVerticalSolidList"/>
    <dgm:cxn modelId="{39E50A1D-7684-4E7E-B145-798F3F6C8CEF}" type="presParOf" srcId="{BC9698F6-29D7-4432-AF8A-9DEC466EBEE3}" destId="{5A7C7645-09DC-4E24-BDC2-12A369F04F29}" srcOrd="3" destOrd="0" presId="urn:microsoft.com/office/officeart/2018/2/layout/IconVerticalSolidList"/>
    <dgm:cxn modelId="{B8A44F7D-356E-486E-A8B1-B231D71BCDBD}" type="presParOf" srcId="{4FA5A04D-98FF-4096-98CB-5EFAD39FC7A8}" destId="{A6486053-99F6-4306-89BA-2ECD27A5FBFA}" srcOrd="9" destOrd="0" presId="urn:microsoft.com/office/officeart/2018/2/layout/IconVerticalSolidList"/>
    <dgm:cxn modelId="{C8CA0564-424B-4D10-91F5-9A652B1C8C0A}" type="presParOf" srcId="{4FA5A04D-98FF-4096-98CB-5EFAD39FC7A8}" destId="{DD8A8E62-117A-4435-850A-894510E8BA18}" srcOrd="10" destOrd="0" presId="urn:microsoft.com/office/officeart/2018/2/layout/IconVerticalSolidList"/>
    <dgm:cxn modelId="{13A7F7C7-DA28-408C-8338-E4994DD9413A}" type="presParOf" srcId="{DD8A8E62-117A-4435-850A-894510E8BA18}" destId="{E898D818-5D09-48FE-86AA-979EBC9908F1}" srcOrd="0" destOrd="0" presId="urn:microsoft.com/office/officeart/2018/2/layout/IconVerticalSolidList"/>
    <dgm:cxn modelId="{0AC751FA-081A-4906-A749-87D1AC08BD04}" type="presParOf" srcId="{DD8A8E62-117A-4435-850A-894510E8BA18}" destId="{3690EE3E-C196-4EB5-A9AF-F6CDC1A91F99}" srcOrd="1" destOrd="0" presId="urn:microsoft.com/office/officeart/2018/2/layout/IconVerticalSolidList"/>
    <dgm:cxn modelId="{C059156C-E254-49D8-A9C6-381AA4E4D6C7}" type="presParOf" srcId="{DD8A8E62-117A-4435-850A-894510E8BA18}" destId="{99AA4D40-D10F-4262-8FA3-902CEF23A4E1}" srcOrd="2" destOrd="0" presId="urn:microsoft.com/office/officeart/2018/2/layout/IconVerticalSolidList"/>
    <dgm:cxn modelId="{E2B7FCC5-EA1D-4C80-AEBA-4B9F2FF5AB05}" type="presParOf" srcId="{DD8A8E62-117A-4435-850A-894510E8BA18}" destId="{632B7E70-4974-403E-8A1E-61833345EDDD}" srcOrd="3" destOrd="0" presId="urn:microsoft.com/office/officeart/2018/2/layout/IconVerticalSolidList"/>
    <dgm:cxn modelId="{1B65DD57-AD41-4A4E-96C5-D41E4325C545}" type="presParOf" srcId="{4FA5A04D-98FF-4096-98CB-5EFAD39FC7A8}" destId="{B959D62B-5855-4E46-86BE-B2F983922A51}" srcOrd="11" destOrd="0" presId="urn:microsoft.com/office/officeart/2018/2/layout/IconVerticalSolidList"/>
    <dgm:cxn modelId="{27E94DEF-BBCE-4161-9923-AF013D516C0E}" type="presParOf" srcId="{4FA5A04D-98FF-4096-98CB-5EFAD39FC7A8}" destId="{C7F68275-4978-4ED1-B03E-0E33F248514D}" srcOrd="12" destOrd="0" presId="urn:microsoft.com/office/officeart/2018/2/layout/IconVerticalSolidList"/>
    <dgm:cxn modelId="{6EB575D2-3E3F-4EB1-90A1-AC7404A3F1DE}" type="presParOf" srcId="{C7F68275-4978-4ED1-B03E-0E33F248514D}" destId="{9F5B01B8-4D22-4149-ACFB-878FD728B331}" srcOrd="0" destOrd="0" presId="urn:microsoft.com/office/officeart/2018/2/layout/IconVerticalSolidList"/>
    <dgm:cxn modelId="{0A19F9F0-BEBA-488D-AC7D-05C78D3CEB99}" type="presParOf" srcId="{C7F68275-4978-4ED1-B03E-0E33F248514D}" destId="{70AE3F55-CB0E-4D46-BAAE-E9E63D89228B}" srcOrd="1" destOrd="0" presId="urn:microsoft.com/office/officeart/2018/2/layout/IconVerticalSolidList"/>
    <dgm:cxn modelId="{E7E83401-FE39-4F60-9561-777301D6363A}" type="presParOf" srcId="{C7F68275-4978-4ED1-B03E-0E33F248514D}" destId="{2E77E061-E13C-405B-8C09-81B3637A0EB7}" srcOrd="2" destOrd="0" presId="urn:microsoft.com/office/officeart/2018/2/layout/IconVerticalSolidList"/>
    <dgm:cxn modelId="{9723C5E1-5CD2-41D6-A2C3-0FF0D83C5553}" type="presParOf" srcId="{C7F68275-4978-4ED1-B03E-0E33F248514D}" destId="{41A103AD-F27A-4912-9180-AE0701D21F3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72F5CD-9F89-42EC-B8FA-5306A084B70E}">
      <dsp:nvSpPr>
        <dsp:cNvPr id="0" name=""/>
        <dsp:cNvSpPr/>
      </dsp:nvSpPr>
      <dsp:spPr>
        <a:xfrm>
          <a:off x="0" y="494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BE9EE6-CBEF-4B36-9F66-A807B6A65FAB}">
      <dsp:nvSpPr>
        <dsp:cNvPr id="0" name=""/>
        <dsp:cNvSpPr/>
      </dsp:nvSpPr>
      <dsp:spPr>
        <a:xfrm>
          <a:off x="205901" y="153643"/>
          <a:ext cx="374365" cy="3743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C3FB50-9CA8-42ED-89AF-C963D8C99887}">
      <dsp:nvSpPr>
        <dsp:cNvPr id="0" name=""/>
        <dsp:cNvSpPr/>
      </dsp:nvSpPr>
      <dsp:spPr>
        <a:xfrm>
          <a:off x="786167" y="494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Think of an occasion, event or decision you have made over the past 3 years.</a:t>
          </a:r>
          <a:endParaRPr lang="en-US" sz="1600" kern="1200"/>
        </a:p>
      </dsp:txBody>
      <dsp:txXfrm>
        <a:off x="786167" y="494"/>
        <a:ext cx="6163272" cy="680664"/>
      </dsp:txXfrm>
    </dsp:sp>
    <dsp:sp modelId="{3F650DC0-7D88-4043-97B7-1C5FD1D97F16}">
      <dsp:nvSpPr>
        <dsp:cNvPr id="0" name=""/>
        <dsp:cNvSpPr/>
      </dsp:nvSpPr>
      <dsp:spPr>
        <a:xfrm>
          <a:off x="0" y="851325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5D2FC6-6A90-4160-B7A3-91420379BB37}">
      <dsp:nvSpPr>
        <dsp:cNvPr id="0" name=""/>
        <dsp:cNvSpPr/>
      </dsp:nvSpPr>
      <dsp:spPr>
        <a:xfrm>
          <a:off x="205901" y="1004474"/>
          <a:ext cx="374365" cy="3743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DA9FBE-14A8-4C91-B125-13C914598BB3}">
      <dsp:nvSpPr>
        <dsp:cNvPr id="0" name=""/>
        <dsp:cNvSpPr/>
      </dsp:nvSpPr>
      <dsp:spPr>
        <a:xfrm>
          <a:off x="786167" y="851325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On your own, jot down the answers to the following questions as you think through the event.</a:t>
          </a:r>
          <a:endParaRPr lang="en-US" sz="1600" kern="1200"/>
        </a:p>
      </dsp:txBody>
      <dsp:txXfrm>
        <a:off x="786167" y="851325"/>
        <a:ext cx="6163272" cy="680664"/>
      </dsp:txXfrm>
    </dsp:sp>
    <dsp:sp modelId="{762619E6-95CC-4CA2-9CE0-6F645B662265}">
      <dsp:nvSpPr>
        <dsp:cNvPr id="0" name=""/>
        <dsp:cNvSpPr/>
      </dsp:nvSpPr>
      <dsp:spPr>
        <a:xfrm>
          <a:off x="0" y="1702155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2BF778-1726-4B90-8343-4BE6503336F9}">
      <dsp:nvSpPr>
        <dsp:cNvPr id="0" name=""/>
        <dsp:cNvSpPr/>
      </dsp:nvSpPr>
      <dsp:spPr>
        <a:xfrm>
          <a:off x="205901" y="1855305"/>
          <a:ext cx="374365" cy="3743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DA097F-5D31-424E-84AB-9F8C74FB59D7}">
      <dsp:nvSpPr>
        <dsp:cNvPr id="0" name=""/>
        <dsp:cNvSpPr/>
      </dsp:nvSpPr>
      <dsp:spPr>
        <a:xfrm>
          <a:off x="786167" y="1702155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was the event/decision etc.  Think about it objectively, what you actually required to do?</a:t>
          </a:r>
          <a:endParaRPr lang="en-US" sz="1600" kern="1200"/>
        </a:p>
      </dsp:txBody>
      <dsp:txXfrm>
        <a:off x="786167" y="1702155"/>
        <a:ext cx="6163272" cy="680664"/>
      </dsp:txXfrm>
    </dsp:sp>
    <dsp:sp modelId="{E60A9AFB-EBCF-451D-85B5-E7664FCEAD00}">
      <dsp:nvSpPr>
        <dsp:cNvPr id="0" name=""/>
        <dsp:cNvSpPr/>
      </dsp:nvSpPr>
      <dsp:spPr>
        <a:xfrm>
          <a:off x="0" y="2552986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5475E8-6809-4A2B-94FF-482ACC48B326}">
      <dsp:nvSpPr>
        <dsp:cNvPr id="0" name=""/>
        <dsp:cNvSpPr/>
      </dsp:nvSpPr>
      <dsp:spPr>
        <a:xfrm>
          <a:off x="205901" y="2706136"/>
          <a:ext cx="374365" cy="3743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B8C6E2-E572-4335-B444-E42EC9909DB0}">
      <dsp:nvSpPr>
        <dsp:cNvPr id="0" name=""/>
        <dsp:cNvSpPr/>
      </dsp:nvSpPr>
      <dsp:spPr>
        <a:xfrm>
          <a:off x="786167" y="2552986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were the feelings involved? Were you happy/sad/nervous etc.  And how did these feelings make you behave?</a:t>
          </a:r>
          <a:endParaRPr lang="en-US" sz="1600" kern="1200"/>
        </a:p>
      </dsp:txBody>
      <dsp:txXfrm>
        <a:off x="786167" y="2552986"/>
        <a:ext cx="6163272" cy="680664"/>
      </dsp:txXfrm>
    </dsp:sp>
    <dsp:sp modelId="{47B8574B-E098-4F24-BF64-0C3F3BFA0A4F}">
      <dsp:nvSpPr>
        <dsp:cNvPr id="0" name=""/>
        <dsp:cNvSpPr/>
      </dsp:nvSpPr>
      <dsp:spPr>
        <a:xfrm>
          <a:off x="0" y="3403817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8BEACD-03C9-4CA5-AC2A-86A9ED42DCAE}">
      <dsp:nvSpPr>
        <dsp:cNvPr id="0" name=""/>
        <dsp:cNvSpPr/>
      </dsp:nvSpPr>
      <dsp:spPr>
        <a:xfrm>
          <a:off x="205901" y="3556966"/>
          <a:ext cx="374365" cy="37436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7C7645-09DC-4E24-BDC2-12A369F04F29}">
      <dsp:nvSpPr>
        <dsp:cNvPr id="0" name=""/>
        <dsp:cNvSpPr/>
      </dsp:nvSpPr>
      <dsp:spPr>
        <a:xfrm>
          <a:off x="786167" y="3403817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went well and what didn’t go so well?</a:t>
          </a:r>
          <a:endParaRPr lang="en-US" sz="1600" kern="1200"/>
        </a:p>
      </dsp:txBody>
      <dsp:txXfrm>
        <a:off x="786167" y="3403817"/>
        <a:ext cx="6163272" cy="680664"/>
      </dsp:txXfrm>
    </dsp:sp>
    <dsp:sp modelId="{E898D818-5D09-48FE-86AA-979EBC9908F1}">
      <dsp:nvSpPr>
        <dsp:cNvPr id="0" name=""/>
        <dsp:cNvSpPr/>
      </dsp:nvSpPr>
      <dsp:spPr>
        <a:xfrm>
          <a:off x="0" y="4254648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90EE3E-C196-4EB5-A9AF-F6CDC1A91F99}">
      <dsp:nvSpPr>
        <dsp:cNvPr id="0" name=""/>
        <dsp:cNvSpPr/>
      </dsp:nvSpPr>
      <dsp:spPr>
        <a:xfrm>
          <a:off x="205901" y="4407797"/>
          <a:ext cx="374365" cy="37436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2B7E70-4974-403E-8A1E-61833345EDDD}">
      <dsp:nvSpPr>
        <dsp:cNvPr id="0" name=""/>
        <dsp:cNvSpPr/>
      </dsp:nvSpPr>
      <dsp:spPr>
        <a:xfrm>
          <a:off x="786167" y="4254648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is the bigger picture?  Were there outside factors that affected the outcome and also your decision-making process?</a:t>
          </a:r>
          <a:endParaRPr lang="en-US" sz="1600" kern="1200"/>
        </a:p>
      </dsp:txBody>
      <dsp:txXfrm>
        <a:off x="786167" y="4254648"/>
        <a:ext cx="6163272" cy="680664"/>
      </dsp:txXfrm>
    </dsp:sp>
    <dsp:sp modelId="{9F5B01B8-4D22-4149-ACFB-878FD728B331}">
      <dsp:nvSpPr>
        <dsp:cNvPr id="0" name=""/>
        <dsp:cNvSpPr/>
      </dsp:nvSpPr>
      <dsp:spPr>
        <a:xfrm>
          <a:off x="0" y="5105478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AE3F55-CB0E-4D46-BAAE-E9E63D89228B}">
      <dsp:nvSpPr>
        <dsp:cNvPr id="0" name=""/>
        <dsp:cNvSpPr/>
      </dsp:nvSpPr>
      <dsp:spPr>
        <a:xfrm>
          <a:off x="205901" y="5258628"/>
          <a:ext cx="374365" cy="37436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A103AD-F27A-4912-9180-AE0701D21F39}">
      <dsp:nvSpPr>
        <dsp:cNvPr id="0" name=""/>
        <dsp:cNvSpPr/>
      </dsp:nvSpPr>
      <dsp:spPr>
        <a:xfrm>
          <a:off x="786167" y="5105478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Would you have done things differently with hindsight?</a:t>
          </a:r>
          <a:endParaRPr lang="en-US" sz="1600" kern="1200"/>
        </a:p>
      </dsp:txBody>
      <dsp:txXfrm>
        <a:off x="786167" y="5105478"/>
        <a:ext cx="6163272" cy="6806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4/4/2025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260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4/4/2025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66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4/4/2025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787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4/4/2025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404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4/4/2025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482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4/4/2025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156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4/4/2025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48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4/4/2025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44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4/4/2025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149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4/4/2025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415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4/4/2025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623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4/4/2025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04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hyperlink" Target="https://www.youtube.com/watch?v=uzDsT-25w14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10135D4-D3A1-4556-B91B-4A12069D4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Cloud Time Laps Outdoors">
            <a:extLst>
              <a:ext uri="{FF2B5EF4-FFF2-40B4-BE49-F238E27FC236}">
                <a16:creationId xmlns:a16="http://schemas.microsoft.com/office/drawing/2014/main" id="{68669437-72D1-6367-92F6-EACE2BB07EC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-1" b="-1"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2015" y="-752015"/>
            <a:ext cx="6858000" cy="836203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50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450698-8D09-1008-455A-8C349E2B0B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6918" y="3429000"/>
            <a:ext cx="4506064" cy="1888742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E043AC-BF94-E04B-5129-9BC656DFFB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6916" y="5428229"/>
            <a:ext cx="4506066" cy="899643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dirty="0">
                <a:hlinkClick r:id="rId5"/>
              </a:rPr>
              <a:t>Personal Empowerment through Reflection and Learning | Dr. Craig </a:t>
            </a:r>
            <a:r>
              <a:rPr lang="en-GB" dirty="0" err="1">
                <a:hlinkClick r:id="rId5"/>
              </a:rPr>
              <a:t>Mertler</a:t>
            </a:r>
            <a:r>
              <a:rPr lang="en-GB" dirty="0">
                <a:hlinkClick r:id="rId5"/>
              </a:rPr>
              <a:t> | </a:t>
            </a:r>
            <a:r>
              <a:rPr lang="en-GB" dirty="0" err="1">
                <a:hlinkClick r:id="rId5"/>
              </a:rPr>
              <a:t>TEDxLakelandUniversity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16271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05C4BD-9D63-A991-4B9D-C379E03A5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0019BC-976D-596E-E6A0-9B8A19ADDC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5731161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39386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diagram of a diagram&#10;&#10;AI-generated content may be incorrect.">
            <a:extLst>
              <a:ext uri="{FF2B5EF4-FFF2-40B4-BE49-F238E27FC236}">
                <a16:creationId xmlns:a16="http://schemas.microsoft.com/office/drawing/2014/main" id="{C88B7D55-DBE7-D366-E960-59A4A38A58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321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33594B-BB76-71DD-73F6-7CA3F18EC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dirty="0"/>
              <a:t>Lets discuss…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8C517-4850-B588-AC85-CA385F5A6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/>
              <a:t>If you could each explain to the class what your event was and talk us through the answers to your questions.</a:t>
            </a:r>
          </a:p>
          <a:p>
            <a:r>
              <a:rPr lang="en-GB" sz="1800"/>
              <a:t>Is it possible to see things in a different way once you have discussed with your peers?</a:t>
            </a:r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378CFADD-2D43-ED8C-8D0D-07ECEEC673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61620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177</Words>
  <Application>Microsoft Office PowerPoint</Application>
  <PresentationFormat>Widescreen</PresentationFormat>
  <Paragraphs>13</Paragraphs>
  <Slides>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Neue Haas Grotesk Text Pro</vt:lpstr>
      <vt:lpstr>VanillaVTI</vt:lpstr>
      <vt:lpstr>Reflection</vt:lpstr>
      <vt:lpstr>Activity</vt:lpstr>
      <vt:lpstr>PowerPoint Presentation</vt:lpstr>
      <vt:lpstr>Lets discuss…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Shore</dc:creator>
  <cp:lastModifiedBy>Jessica Shore</cp:lastModifiedBy>
  <cp:revision>2</cp:revision>
  <dcterms:created xsi:type="dcterms:W3CDTF">2025-04-04T08:39:47Z</dcterms:created>
  <dcterms:modified xsi:type="dcterms:W3CDTF">2025-04-04T09:01:40Z</dcterms:modified>
</cp:coreProperties>
</file>