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E2CE795-2D30-4316-9E26-577D3DD27167}">
          <p14:sldIdLst>
            <p14:sldId id="256"/>
            <p14:sldId id="257"/>
            <p14:sldId id="258"/>
            <p14:sldId id="259"/>
            <p14:sldId id="260"/>
            <p14:sldId id="261"/>
            <p14:sldId id="26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BCEFFD-FC3D-41B2-85A4-60F0558D95FD}" v="210" dt="2024-01-22T14:15:43.8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vans (2234571)" userId="S::2234571@student.uwtsd.ac.uk::4babf832-38c0-436b-896b-3a95c527bd6d" providerId="AD" clId="Web-{E0BCEFFD-FC3D-41B2-85A4-60F0558D95FD}"/>
    <pc:docChg chg="addSld delSld modSld addMainMaster delMainMaster addSection delSection modSection">
      <pc:chgData name="Lisa Evans (2234571)" userId="S::2234571@student.uwtsd.ac.uk::4babf832-38c0-436b-896b-3a95c527bd6d" providerId="AD" clId="Web-{E0BCEFFD-FC3D-41B2-85A4-60F0558D95FD}" dt="2024-01-22T14:15:43.847" v="190" actId="20577"/>
      <pc:docMkLst>
        <pc:docMk/>
      </pc:docMkLst>
      <pc:sldChg chg="addSp delSp modSp del mod setBg modClrScheme chgLayout">
        <pc:chgData name="Lisa Evans (2234571)" userId="S::2234571@student.uwtsd.ac.uk::4babf832-38c0-436b-896b-3a95c527bd6d" providerId="AD" clId="Web-{E0BCEFFD-FC3D-41B2-85A4-60F0558D95FD}" dt="2024-01-22T13:47:47.883" v="5"/>
        <pc:sldMkLst>
          <pc:docMk/>
          <pc:sldMk cId="109857222" sldId="256"/>
        </pc:sldMkLst>
        <pc:spChg chg="mod">
          <ac:chgData name="Lisa Evans (2234571)" userId="S::2234571@student.uwtsd.ac.uk::4babf832-38c0-436b-896b-3a95c527bd6d" providerId="AD" clId="Web-{E0BCEFFD-FC3D-41B2-85A4-60F0558D95FD}" dt="2024-01-22T13:47:28.633" v="2"/>
          <ac:spMkLst>
            <pc:docMk/>
            <pc:sldMk cId="109857222" sldId="256"/>
            <ac:spMk id="2" creationId="{00000000-0000-0000-0000-000000000000}"/>
          </ac:spMkLst>
        </pc:spChg>
        <pc:spChg chg="mod">
          <ac:chgData name="Lisa Evans (2234571)" userId="S::2234571@student.uwtsd.ac.uk::4babf832-38c0-436b-896b-3a95c527bd6d" providerId="AD" clId="Web-{E0BCEFFD-FC3D-41B2-85A4-60F0558D95FD}" dt="2024-01-22T13:47:28.633" v="2"/>
          <ac:spMkLst>
            <pc:docMk/>
            <pc:sldMk cId="109857222" sldId="256"/>
            <ac:spMk id="3" creationId="{00000000-0000-0000-0000-000000000000}"/>
          </ac:spMkLst>
        </pc:spChg>
        <pc:spChg chg="add del">
          <ac:chgData name="Lisa Evans (2234571)" userId="S::2234571@student.uwtsd.ac.uk::4babf832-38c0-436b-896b-3a95c527bd6d" providerId="AD" clId="Web-{E0BCEFFD-FC3D-41B2-85A4-60F0558D95FD}" dt="2024-01-22T13:47:28.461" v="1"/>
          <ac:spMkLst>
            <pc:docMk/>
            <pc:sldMk cId="109857222" sldId="256"/>
            <ac:spMk id="9" creationId="{09F55FD1-95FA-98DA-84AA-145D29A533D7}"/>
          </ac:spMkLst>
        </pc:spChg>
        <pc:spChg chg="add">
          <ac:chgData name="Lisa Evans (2234571)" userId="S::2234571@student.uwtsd.ac.uk::4babf832-38c0-436b-896b-3a95c527bd6d" providerId="AD" clId="Web-{E0BCEFFD-FC3D-41B2-85A4-60F0558D95FD}" dt="2024-01-22T13:47:28.633" v="2"/>
          <ac:spMkLst>
            <pc:docMk/>
            <pc:sldMk cId="109857222" sldId="256"/>
            <ac:spMk id="10" creationId="{3A397E3E-B90C-4D82-BAAA-36F7AC6A4565}"/>
          </ac:spMkLst>
        </pc:spChg>
        <pc:spChg chg="add del">
          <ac:chgData name="Lisa Evans (2234571)" userId="S::2234571@student.uwtsd.ac.uk::4babf832-38c0-436b-896b-3a95c527bd6d" providerId="AD" clId="Web-{E0BCEFFD-FC3D-41B2-85A4-60F0558D95FD}" dt="2024-01-22T13:47:28.461" v="1"/>
          <ac:spMkLst>
            <pc:docMk/>
            <pc:sldMk cId="109857222" sldId="256"/>
            <ac:spMk id="11" creationId="{3AC9EE06-57AF-0FF5-450C-2A606C23B8F6}"/>
          </ac:spMkLst>
        </pc:spChg>
        <pc:spChg chg="add">
          <ac:chgData name="Lisa Evans (2234571)" userId="S::2234571@student.uwtsd.ac.uk::4babf832-38c0-436b-896b-3a95c527bd6d" providerId="AD" clId="Web-{E0BCEFFD-FC3D-41B2-85A4-60F0558D95FD}" dt="2024-01-22T13:47:28.633" v="2"/>
          <ac:spMkLst>
            <pc:docMk/>
            <pc:sldMk cId="109857222" sldId="256"/>
            <ac:spMk id="24" creationId="{BE1E800F-93B7-4AB7-B63A-E4C4E9C2C392}"/>
          </ac:spMkLst>
        </pc:spChg>
        <pc:spChg chg="add">
          <ac:chgData name="Lisa Evans (2234571)" userId="S::2234571@student.uwtsd.ac.uk::4babf832-38c0-436b-896b-3a95c527bd6d" providerId="AD" clId="Web-{E0BCEFFD-FC3D-41B2-85A4-60F0558D95FD}" dt="2024-01-22T13:47:28.633" v="2"/>
          <ac:spMkLst>
            <pc:docMk/>
            <pc:sldMk cId="109857222" sldId="256"/>
            <ac:spMk id="26" creationId="{A2B5CBEA-F125-49B6-8335-227C325B112B}"/>
          </ac:spMkLst>
        </pc:spChg>
        <pc:spChg chg="add">
          <ac:chgData name="Lisa Evans (2234571)" userId="S::2234571@student.uwtsd.ac.uk::4babf832-38c0-436b-896b-3a95c527bd6d" providerId="AD" clId="Web-{E0BCEFFD-FC3D-41B2-85A4-60F0558D95FD}" dt="2024-01-22T13:47:28.633" v="2"/>
          <ac:spMkLst>
            <pc:docMk/>
            <pc:sldMk cId="109857222" sldId="256"/>
            <ac:spMk id="28" creationId="{A1A59942-B6FE-4CF6-8242-F6EE3231B8CB}"/>
          </ac:spMkLst>
        </pc:spChg>
        <pc:spChg chg="add">
          <ac:chgData name="Lisa Evans (2234571)" userId="S::2234571@student.uwtsd.ac.uk::4babf832-38c0-436b-896b-3a95c527bd6d" providerId="AD" clId="Web-{E0BCEFFD-FC3D-41B2-85A4-60F0558D95FD}" dt="2024-01-22T13:47:28.633" v="2"/>
          <ac:spMkLst>
            <pc:docMk/>
            <pc:sldMk cId="109857222" sldId="256"/>
            <ac:spMk id="30" creationId="{F2D9628C-9189-4868-B8AA-1727266FEF32}"/>
          </ac:spMkLst>
        </pc:spChg>
        <pc:spChg chg="add">
          <ac:chgData name="Lisa Evans (2234571)" userId="S::2234571@student.uwtsd.ac.uk::4babf832-38c0-436b-896b-3a95c527bd6d" providerId="AD" clId="Web-{E0BCEFFD-FC3D-41B2-85A4-60F0558D95FD}" dt="2024-01-22T13:47:28.633" v="2"/>
          <ac:spMkLst>
            <pc:docMk/>
            <pc:sldMk cId="109857222" sldId="256"/>
            <ac:spMk id="32" creationId="{1AF05241-2204-496E-AD1F-68B31922BB4A}"/>
          </ac:spMkLst>
        </pc:spChg>
        <pc:grpChg chg="add">
          <ac:chgData name="Lisa Evans (2234571)" userId="S::2234571@student.uwtsd.ac.uk::4babf832-38c0-436b-896b-3a95c527bd6d" providerId="AD" clId="Web-{E0BCEFFD-FC3D-41B2-85A4-60F0558D95FD}" dt="2024-01-22T13:47:28.633" v="2"/>
          <ac:grpSpMkLst>
            <pc:docMk/>
            <pc:sldMk cId="109857222" sldId="256"/>
            <ac:grpSpMk id="12" creationId="{A464D8F0-8ADF-41F0-B6EF-EDCB07786F02}"/>
          </ac:grpSpMkLst>
        </pc:grpChg>
        <pc:grpChg chg="add">
          <ac:chgData name="Lisa Evans (2234571)" userId="S::2234571@student.uwtsd.ac.uk::4babf832-38c0-436b-896b-3a95c527bd6d" providerId="AD" clId="Web-{E0BCEFFD-FC3D-41B2-85A4-60F0558D95FD}" dt="2024-01-22T13:47:28.633" v="2"/>
          <ac:grpSpMkLst>
            <pc:docMk/>
            <pc:sldMk cId="109857222" sldId="256"/>
            <ac:grpSpMk id="16" creationId="{E21147CC-0146-459F-AC50-3DE54A0E77C8}"/>
          </ac:grpSpMkLst>
        </pc:grpChg>
        <pc:grpChg chg="add">
          <ac:chgData name="Lisa Evans (2234571)" userId="S::2234571@student.uwtsd.ac.uk::4babf832-38c0-436b-896b-3a95c527bd6d" providerId="AD" clId="Web-{E0BCEFFD-FC3D-41B2-85A4-60F0558D95FD}" dt="2024-01-22T13:47:28.633" v="2"/>
          <ac:grpSpMkLst>
            <pc:docMk/>
            <pc:sldMk cId="109857222" sldId="256"/>
            <ac:grpSpMk id="20" creationId="{CE7D92DE-9334-4F12-AD6B-8548D4F9A181}"/>
          </ac:grpSpMkLst>
        </pc:grpChg>
        <pc:grpChg chg="add">
          <ac:chgData name="Lisa Evans (2234571)" userId="S::2234571@student.uwtsd.ac.uk::4babf832-38c0-436b-896b-3a95c527bd6d" providerId="AD" clId="Web-{E0BCEFFD-FC3D-41B2-85A4-60F0558D95FD}" dt="2024-01-22T13:47:28.633" v="2"/>
          <ac:grpSpMkLst>
            <pc:docMk/>
            <pc:sldMk cId="109857222" sldId="256"/>
            <ac:grpSpMk id="34" creationId="{FB9739EB-7F66-433D-841F-AB3CD18700B7}"/>
          </ac:grpSpMkLst>
        </pc:grpChg>
        <pc:picChg chg="add del">
          <ac:chgData name="Lisa Evans (2234571)" userId="S::2234571@student.uwtsd.ac.uk::4babf832-38c0-436b-896b-3a95c527bd6d" providerId="AD" clId="Web-{E0BCEFFD-FC3D-41B2-85A4-60F0558D95FD}" dt="2024-01-22T13:47:28.461" v="1"/>
          <ac:picMkLst>
            <pc:docMk/>
            <pc:sldMk cId="109857222" sldId="256"/>
            <ac:picMk id="4" creationId="{D44A0538-E018-5C7D-AC43-F0E533913DF4}"/>
          </ac:picMkLst>
        </pc:picChg>
        <pc:picChg chg="add">
          <ac:chgData name="Lisa Evans (2234571)" userId="S::2234571@student.uwtsd.ac.uk::4babf832-38c0-436b-896b-3a95c527bd6d" providerId="AD" clId="Web-{E0BCEFFD-FC3D-41B2-85A4-60F0558D95FD}" dt="2024-01-22T13:47:28.633" v="2"/>
          <ac:picMkLst>
            <pc:docMk/>
            <pc:sldMk cId="109857222" sldId="256"/>
            <ac:picMk id="5" creationId="{9BE1CE1E-1242-BA9A-99D6-F11DD306E7FE}"/>
          </ac:picMkLst>
        </pc:picChg>
        <pc:picChg chg="add">
          <ac:chgData name="Lisa Evans (2234571)" userId="S::2234571@student.uwtsd.ac.uk::4babf832-38c0-436b-896b-3a95c527bd6d" providerId="AD" clId="Web-{E0BCEFFD-FC3D-41B2-85A4-60F0558D95FD}" dt="2024-01-22T13:47:28.633" v="2"/>
          <ac:picMkLst>
            <pc:docMk/>
            <pc:sldMk cId="109857222" sldId="256"/>
            <ac:picMk id="19" creationId="{11FCD9F9-58C2-474B-511C-18CB84DA346A}"/>
          </ac:picMkLst>
        </pc:picChg>
        <pc:cxnChg chg="add del">
          <ac:chgData name="Lisa Evans (2234571)" userId="S::2234571@student.uwtsd.ac.uk::4babf832-38c0-436b-896b-3a95c527bd6d" providerId="AD" clId="Web-{E0BCEFFD-FC3D-41B2-85A4-60F0558D95FD}" dt="2024-01-22T13:47:28.461" v="1"/>
          <ac:cxnSpMkLst>
            <pc:docMk/>
            <pc:sldMk cId="109857222" sldId="256"/>
            <ac:cxnSpMk id="13" creationId="{313FECB8-44EE-4A45-9F7B-66ECF1C3C888}"/>
          </ac:cxnSpMkLst>
        </pc:cxnChg>
      </pc:sldChg>
      <pc:sldChg chg="addSp delSp modSp new mod setBg modClrScheme chgLayout">
        <pc:chgData name="Lisa Evans (2234571)" userId="S::2234571@student.uwtsd.ac.uk::4babf832-38c0-436b-896b-3a95c527bd6d" providerId="AD" clId="Web-{E0BCEFFD-FC3D-41B2-85A4-60F0558D95FD}" dt="2024-01-22T14:10:47.137" v="155" actId="20577"/>
        <pc:sldMkLst>
          <pc:docMk/>
          <pc:sldMk cId="3024880314" sldId="256"/>
        </pc:sldMkLst>
        <pc:spChg chg="mod">
          <ac:chgData name="Lisa Evans (2234571)" userId="S::2234571@student.uwtsd.ac.uk::4babf832-38c0-436b-896b-3a95c527bd6d" providerId="AD" clId="Web-{E0BCEFFD-FC3D-41B2-85A4-60F0558D95FD}" dt="2024-01-22T14:09:43.432" v="147"/>
          <ac:spMkLst>
            <pc:docMk/>
            <pc:sldMk cId="3024880314" sldId="256"/>
            <ac:spMk id="2" creationId="{9E53BE6F-EABC-55E7-EB09-3148237EAFBC}"/>
          </ac:spMkLst>
        </pc:spChg>
        <pc:spChg chg="mod">
          <ac:chgData name="Lisa Evans (2234571)" userId="S::2234571@student.uwtsd.ac.uk::4babf832-38c0-436b-896b-3a95c527bd6d" providerId="AD" clId="Web-{E0BCEFFD-FC3D-41B2-85A4-60F0558D95FD}" dt="2024-01-22T14:10:47.137" v="155" actId="20577"/>
          <ac:spMkLst>
            <pc:docMk/>
            <pc:sldMk cId="3024880314" sldId="256"/>
            <ac:spMk id="3" creationId="{69E38F8F-DE0F-77D1-827C-238FA2B2B93A}"/>
          </ac:spMkLst>
        </pc:spChg>
        <pc:spChg chg="add del ord">
          <ac:chgData name="Lisa Evans (2234571)" userId="S::2234571@student.uwtsd.ac.uk::4babf832-38c0-436b-896b-3a95c527bd6d" providerId="AD" clId="Web-{E0BCEFFD-FC3D-41B2-85A4-60F0558D95FD}" dt="2024-01-22T14:09:51.354" v="148"/>
          <ac:spMkLst>
            <pc:docMk/>
            <pc:sldMk cId="3024880314" sldId="256"/>
            <ac:spMk id="5" creationId="{22BBB6C4-E1C4-F14D-6D48-4EA2BCB77933}"/>
          </ac:spMkLst>
        </pc:spChg>
        <pc:spChg chg="add del">
          <ac:chgData name="Lisa Evans (2234571)" userId="S::2234571@student.uwtsd.ac.uk::4babf832-38c0-436b-896b-3a95c527bd6d" providerId="AD" clId="Web-{E0BCEFFD-FC3D-41B2-85A4-60F0558D95FD}" dt="2024-01-22T14:09:43.432" v="147"/>
          <ac:spMkLst>
            <pc:docMk/>
            <pc:sldMk cId="3024880314" sldId="256"/>
            <ac:spMk id="9" creationId="{F1174801-1395-44C5-9B00-CCAC45C056E7}"/>
          </ac:spMkLst>
        </pc:spChg>
        <pc:spChg chg="add del">
          <ac:chgData name="Lisa Evans (2234571)" userId="S::2234571@student.uwtsd.ac.uk::4babf832-38c0-436b-896b-3a95c527bd6d" providerId="AD" clId="Web-{E0BCEFFD-FC3D-41B2-85A4-60F0558D95FD}" dt="2024-01-22T14:09:43.432" v="147"/>
          <ac:spMkLst>
            <pc:docMk/>
            <pc:sldMk cId="3024880314" sldId="256"/>
            <ac:spMk id="11" creationId="{996DFAFB-BCE1-4BEC-82FB-D574234DEF0A}"/>
          </ac:spMkLst>
        </pc:spChg>
        <pc:spChg chg="add del">
          <ac:chgData name="Lisa Evans (2234571)" userId="S::2234571@student.uwtsd.ac.uk::4babf832-38c0-436b-896b-3a95c527bd6d" providerId="AD" clId="Web-{E0BCEFFD-FC3D-41B2-85A4-60F0558D95FD}" dt="2024-01-22T14:09:43.401" v="146"/>
          <ac:spMkLst>
            <pc:docMk/>
            <pc:sldMk cId="3024880314" sldId="256"/>
            <ac:spMk id="41" creationId="{F1174801-1395-44C5-9B00-CCAC45C056E7}"/>
          </ac:spMkLst>
        </pc:spChg>
        <pc:spChg chg="add del">
          <ac:chgData name="Lisa Evans (2234571)" userId="S::2234571@student.uwtsd.ac.uk::4babf832-38c0-436b-896b-3a95c527bd6d" providerId="AD" clId="Web-{E0BCEFFD-FC3D-41B2-85A4-60F0558D95FD}" dt="2024-01-22T14:09:43.401" v="146"/>
          <ac:spMkLst>
            <pc:docMk/>
            <pc:sldMk cId="3024880314" sldId="256"/>
            <ac:spMk id="43" creationId="{996DFAFB-BCE1-4BEC-82FB-D574234DEF0A}"/>
          </ac:spMkLst>
        </pc:spChg>
        <pc:spChg chg="add del">
          <ac:chgData name="Lisa Evans (2234571)" userId="S::2234571@student.uwtsd.ac.uk::4babf832-38c0-436b-896b-3a95c527bd6d" providerId="AD" clId="Web-{E0BCEFFD-FC3D-41B2-85A4-60F0558D95FD}" dt="2024-01-22T14:09:43.401" v="146"/>
          <ac:spMkLst>
            <pc:docMk/>
            <pc:sldMk cId="3024880314" sldId="256"/>
            <ac:spMk id="45" creationId="{F23DAFF7-4C98-4E0E-8986-198D54B6C1F0}"/>
          </ac:spMkLst>
        </pc:spChg>
        <pc:spChg chg="add">
          <ac:chgData name="Lisa Evans (2234571)" userId="S::2234571@student.uwtsd.ac.uk::4babf832-38c0-436b-896b-3a95c527bd6d" providerId="AD" clId="Web-{E0BCEFFD-FC3D-41B2-85A4-60F0558D95FD}" dt="2024-01-22T14:09:43.432" v="147"/>
          <ac:spMkLst>
            <pc:docMk/>
            <pc:sldMk cId="3024880314" sldId="256"/>
            <ac:spMk id="70" creationId="{F1174801-1395-44C5-9B00-CCAC45C056E7}"/>
          </ac:spMkLst>
        </pc:spChg>
        <pc:spChg chg="add">
          <ac:chgData name="Lisa Evans (2234571)" userId="S::2234571@student.uwtsd.ac.uk::4babf832-38c0-436b-896b-3a95c527bd6d" providerId="AD" clId="Web-{E0BCEFFD-FC3D-41B2-85A4-60F0558D95FD}" dt="2024-01-22T14:09:43.432" v="147"/>
          <ac:spMkLst>
            <pc:docMk/>
            <pc:sldMk cId="3024880314" sldId="256"/>
            <ac:spMk id="71" creationId="{996DFAFB-BCE1-4BEC-82FB-D574234DEF0A}"/>
          </ac:spMkLst>
        </pc:spChg>
        <pc:grpChg chg="add del">
          <ac:chgData name="Lisa Evans (2234571)" userId="S::2234571@student.uwtsd.ac.uk::4babf832-38c0-436b-896b-3a95c527bd6d" providerId="AD" clId="Web-{E0BCEFFD-FC3D-41B2-85A4-60F0558D95FD}" dt="2024-01-22T14:09:43.432" v="147"/>
          <ac:grpSpMkLst>
            <pc:docMk/>
            <pc:sldMk cId="3024880314" sldId="256"/>
            <ac:grpSpMk id="13" creationId="{F99A87B6-0764-47AD-BF24-B54A16F9445B}"/>
          </ac:grpSpMkLst>
        </pc:grpChg>
        <pc:grpChg chg="add del">
          <ac:chgData name="Lisa Evans (2234571)" userId="S::2234571@student.uwtsd.ac.uk::4babf832-38c0-436b-896b-3a95c527bd6d" providerId="AD" clId="Web-{E0BCEFFD-FC3D-41B2-85A4-60F0558D95FD}" dt="2024-01-22T14:09:43.432" v="147"/>
          <ac:grpSpMkLst>
            <pc:docMk/>
            <pc:sldMk cId="3024880314" sldId="256"/>
            <ac:grpSpMk id="23" creationId="{5C0E6139-8A19-4905-87E2-E547D7B7F1AF}"/>
          </ac:grpSpMkLst>
        </pc:grpChg>
        <pc:grpChg chg="add del">
          <ac:chgData name="Lisa Evans (2234571)" userId="S::2234571@student.uwtsd.ac.uk::4babf832-38c0-436b-896b-3a95c527bd6d" providerId="AD" clId="Web-{E0BCEFFD-FC3D-41B2-85A4-60F0558D95FD}" dt="2024-01-22T14:09:43.432" v="147"/>
          <ac:grpSpMkLst>
            <pc:docMk/>
            <pc:sldMk cId="3024880314" sldId="256"/>
            <ac:grpSpMk id="27" creationId="{EE8A2E90-75F0-4F59-AE03-FE737F410E1A}"/>
          </ac:grpSpMkLst>
        </pc:grpChg>
        <pc:grpChg chg="add del">
          <ac:chgData name="Lisa Evans (2234571)" userId="S::2234571@student.uwtsd.ac.uk::4babf832-38c0-436b-896b-3a95c527bd6d" providerId="AD" clId="Web-{E0BCEFFD-FC3D-41B2-85A4-60F0558D95FD}" dt="2024-01-22T14:09:43.401" v="146"/>
          <ac:grpSpMkLst>
            <pc:docMk/>
            <pc:sldMk cId="3024880314" sldId="256"/>
            <ac:grpSpMk id="47" creationId="{18579DB9-24B0-487B-81E3-8D02AD5F8C81}"/>
          </ac:grpSpMkLst>
        </pc:grpChg>
        <pc:grpChg chg="add">
          <ac:chgData name="Lisa Evans (2234571)" userId="S::2234571@student.uwtsd.ac.uk::4babf832-38c0-436b-896b-3a95c527bd6d" providerId="AD" clId="Web-{E0BCEFFD-FC3D-41B2-85A4-60F0558D95FD}" dt="2024-01-22T14:09:43.432" v="147"/>
          <ac:grpSpMkLst>
            <pc:docMk/>
            <pc:sldMk cId="3024880314" sldId="256"/>
            <ac:grpSpMk id="55" creationId="{80F56037-8334-4400-9C7A-A3BEFA96A8A6}"/>
          </ac:grpSpMkLst>
        </pc:grpChg>
        <pc:grpChg chg="add del">
          <ac:chgData name="Lisa Evans (2234571)" userId="S::2234571@student.uwtsd.ac.uk::4babf832-38c0-436b-896b-3a95c527bd6d" providerId="AD" clId="Web-{E0BCEFFD-FC3D-41B2-85A4-60F0558D95FD}" dt="2024-01-22T14:09:43.401" v="146"/>
          <ac:grpSpMkLst>
            <pc:docMk/>
            <pc:sldMk cId="3024880314" sldId="256"/>
            <ac:grpSpMk id="56" creationId="{8F281804-17FE-49B9-9065-1A44CD473CAE}"/>
          </ac:grpSpMkLst>
        </pc:grpChg>
        <pc:grpChg chg="add">
          <ac:chgData name="Lisa Evans (2234571)" userId="S::2234571@student.uwtsd.ac.uk::4babf832-38c0-436b-896b-3a95c527bd6d" providerId="AD" clId="Web-{E0BCEFFD-FC3D-41B2-85A4-60F0558D95FD}" dt="2024-01-22T14:09:43.432" v="147"/>
          <ac:grpSpMkLst>
            <pc:docMk/>
            <pc:sldMk cId="3024880314" sldId="256"/>
            <ac:grpSpMk id="59" creationId="{6B310A71-665E-47AB-9D80-2D90F7D92163}"/>
          </ac:grpSpMkLst>
        </pc:grpChg>
        <pc:grpChg chg="add">
          <ac:chgData name="Lisa Evans (2234571)" userId="S::2234571@student.uwtsd.ac.uk::4babf832-38c0-436b-896b-3a95c527bd6d" providerId="AD" clId="Web-{E0BCEFFD-FC3D-41B2-85A4-60F0558D95FD}" dt="2024-01-22T14:09:43.432" v="147"/>
          <ac:grpSpMkLst>
            <pc:docMk/>
            <pc:sldMk cId="3024880314" sldId="256"/>
            <ac:grpSpMk id="72" creationId="{4210BA9D-B4AC-4A1D-B63B-44F10A9A7D49}"/>
          </ac:grpSpMkLst>
        </pc:grpChg>
        <pc:picChg chg="add del">
          <ac:chgData name="Lisa Evans (2234571)" userId="S::2234571@student.uwtsd.ac.uk::4babf832-38c0-436b-896b-3a95c527bd6d" providerId="AD" clId="Web-{E0BCEFFD-FC3D-41B2-85A4-60F0558D95FD}" dt="2024-01-22T14:08:36.383" v="141"/>
          <ac:picMkLst>
            <pc:docMk/>
            <pc:sldMk cId="3024880314" sldId="256"/>
            <ac:picMk id="4" creationId="{8D66EA76-5B61-C9FE-5638-814ADF89F9D3}"/>
          </ac:picMkLst>
        </pc:picChg>
        <pc:picChg chg="add mod ord">
          <ac:chgData name="Lisa Evans (2234571)" userId="S::2234571@student.uwtsd.ac.uk::4babf832-38c0-436b-896b-3a95c527bd6d" providerId="AD" clId="Web-{E0BCEFFD-FC3D-41B2-85A4-60F0558D95FD}" dt="2024-01-22T14:09:43.432" v="147"/>
          <ac:picMkLst>
            <pc:docMk/>
            <pc:sldMk cId="3024880314" sldId="256"/>
            <ac:picMk id="6" creationId="{134D9345-E3BC-A7F8-8DF0-27C463BC5781}"/>
          </ac:picMkLst>
        </pc:picChg>
      </pc:sldChg>
      <pc:sldChg chg="modSp new">
        <pc:chgData name="Lisa Evans (2234571)" userId="S::2234571@student.uwtsd.ac.uk::4babf832-38c0-436b-896b-3a95c527bd6d" providerId="AD" clId="Web-{E0BCEFFD-FC3D-41B2-85A4-60F0558D95FD}" dt="2024-01-22T14:04:38.596" v="140" actId="20577"/>
        <pc:sldMkLst>
          <pc:docMk/>
          <pc:sldMk cId="530120364" sldId="257"/>
        </pc:sldMkLst>
        <pc:spChg chg="mod">
          <ac:chgData name="Lisa Evans (2234571)" userId="S::2234571@student.uwtsd.ac.uk::4babf832-38c0-436b-896b-3a95c527bd6d" providerId="AD" clId="Web-{E0BCEFFD-FC3D-41B2-85A4-60F0558D95FD}" dt="2024-01-22T13:48:14.853" v="16" actId="20577"/>
          <ac:spMkLst>
            <pc:docMk/>
            <pc:sldMk cId="530120364" sldId="257"/>
            <ac:spMk id="2" creationId="{64502CCA-DA51-C4BE-599E-383BCF34027F}"/>
          </ac:spMkLst>
        </pc:spChg>
        <pc:spChg chg="mod">
          <ac:chgData name="Lisa Evans (2234571)" userId="S::2234571@student.uwtsd.ac.uk::4babf832-38c0-436b-896b-3a95c527bd6d" providerId="AD" clId="Web-{E0BCEFFD-FC3D-41B2-85A4-60F0558D95FD}" dt="2024-01-22T14:04:38.596" v="140" actId="20577"/>
          <ac:spMkLst>
            <pc:docMk/>
            <pc:sldMk cId="530120364" sldId="257"/>
            <ac:spMk id="3" creationId="{384868B5-A07C-D771-C126-9D17754930AA}"/>
          </ac:spMkLst>
        </pc:spChg>
      </pc:sldChg>
      <pc:sldChg chg="new del">
        <pc:chgData name="Lisa Evans (2234571)" userId="S::2234571@student.uwtsd.ac.uk::4babf832-38c0-436b-896b-3a95c527bd6d" providerId="AD" clId="Web-{E0BCEFFD-FC3D-41B2-85A4-60F0558D95FD}" dt="2024-01-22T13:47:45.383" v="4"/>
        <pc:sldMkLst>
          <pc:docMk/>
          <pc:sldMk cId="1920724408" sldId="257"/>
        </pc:sldMkLst>
      </pc:sldChg>
      <pc:sldChg chg="modSp new">
        <pc:chgData name="Lisa Evans (2234571)" userId="S::2234571@student.uwtsd.ac.uk::4babf832-38c0-436b-896b-3a95c527bd6d" providerId="AD" clId="Web-{E0BCEFFD-FC3D-41B2-85A4-60F0558D95FD}" dt="2024-01-22T13:55:20.676" v="58" actId="20577"/>
        <pc:sldMkLst>
          <pc:docMk/>
          <pc:sldMk cId="1445122955" sldId="258"/>
        </pc:sldMkLst>
        <pc:spChg chg="mod">
          <ac:chgData name="Lisa Evans (2234571)" userId="S::2234571@student.uwtsd.ac.uk::4babf832-38c0-436b-896b-3a95c527bd6d" providerId="AD" clId="Web-{E0BCEFFD-FC3D-41B2-85A4-60F0558D95FD}" dt="2024-01-22T13:54:17.331" v="38" actId="20577"/>
          <ac:spMkLst>
            <pc:docMk/>
            <pc:sldMk cId="1445122955" sldId="258"/>
            <ac:spMk id="2" creationId="{AE9B8BB0-2CEA-6B7C-B86E-90159E403B04}"/>
          </ac:spMkLst>
        </pc:spChg>
        <pc:spChg chg="mod">
          <ac:chgData name="Lisa Evans (2234571)" userId="S::2234571@student.uwtsd.ac.uk::4babf832-38c0-436b-896b-3a95c527bd6d" providerId="AD" clId="Web-{E0BCEFFD-FC3D-41B2-85A4-60F0558D95FD}" dt="2024-01-22T13:55:20.676" v="58" actId="20577"/>
          <ac:spMkLst>
            <pc:docMk/>
            <pc:sldMk cId="1445122955" sldId="258"/>
            <ac:spMk id="3" creationId="{08AFAE86-DE6D-EC9E-C7D4-DCEFB18E6D4F}"/>
          </ac:spMkLst>
        </pc:spChg>
      </pc:sldChg>
      <pc:sldChg chg="addSp delSp modSp new">
        <pc:chgData name="Lisa Evans (2234571)" userId="S::2234571@student.uwtsd.ac.uk::4babf832-38c0-436b-896b-3a95c527bd6d" providerId="AD" clId="Web-{E0BCEFFD-FC3D-41B2-85A4-60F0558D95FD}" dt="2024-01-22T13:58:59.994" v="100" actId="20577"/>
        <pc:sldMkLst>
          <pc:docMk/>
          <pc:sldMk cId="3085368382" sldId="259"/>
        </pc:sldMkLst>
        <pc:spChg chg="mod">
          <ac:chgData name="Lisa Evans (2234571)" userId="S::2234571@student.uwtsd.ac.uk::4babf832-38c0-436b-896b-3a95c527bd6d" providerId="AD" clId="Web-{E0BCEFFD-FC3D-41B2-85A4-60F0558D95FD}" dt="2024-01-22T13:56:02.411" v="68" actId="20577"/>
          <ac:spMkLst>
            <pc:docMk/>
            <pc:sldMk cId="3085368382" sldId="259"/>
            <ac:spMk id="2" creationId="{33E4E5BB-9B81-B061-D58A-803686D50047}"/>
          </ac:spMkLst>
        </pc:spChg>
        <pc:spChg chg="mod">
          <ac:chgData name="Lisa Evans (2234571)" userId="S::2234571@student.uwtsd.ac.uk::4babf832-38c0-436b-896b-3a95c527bd6d" providerId="AD" clId="Web-{E0BCEFFD-FC3D-41B2-85A4-60F0558D95FD}" dt="2024-01-22T13:57:59.305" v="91" actId="20577"/>
          <ac:spMkLst>
            <pc:docMk/>
            <pc:sldMk cId="3085368382" sldId="259"/>
            <ac:spMk id="3" creationId="{5E232669-B99C-4E67-41A2-10184CF73849}"/>
          </ac:spMkLst>
        </pc:spChg>
        <pc:spChg chg="add mod">
          <ac:chgData name="Lisa Evans (2234571)" userId="S::2234571@student.uwtsd.ac.uk::4babf832-38c0-436b-896b-3a95c527bd6d" providerId="AD" clId="Web-{E0BCEFFD-FC3D-41B2-85A4-60F0558D95FD}" dt="2024-01-22T13:56:45.553" v="83" actId="1076"/>
          <ac:spMkLst>
            <pc:docMk/>
            <pc:sldMk cId="3085368382" sldId="259"/>
            <ac:spMk id="4" creationId="{53EA9595-604D-43F9-2A52-84F9BAA2AF3B}"/>
          </ac:spMkLst>
        </pc:spChg>
        <pc:spChg chg="add del">
          <ac:chgData name="Lisa Evans (2234571)" userId="S::2234571@student.uwtsd.ac.uk::4babf832-38c0-436b-896b-3a95c527bd6d" providerId="AD" clId="Web-{E0BCEFFD-FC3D-41B2-85A4-60F0558D95FD}" dt="2024-01-22T13:57:22.960" v="85"/>
          <ac:spMkLst>
            <pc:docMk/>
            <pc:sldMk cId="3085368382" sldId="259"/>
            <ac:spMk id="5" creationId="{987C726A-5A44-1183-25CE-0576CB2AD5AF}"/>
          </ac:spMkLst>
        </pc:spChg>
        <pc:spChg chg="add mod">
          <ac:chgData name="Lisa Evans (2234571)" userId="S::2234571@student.uwtsd.ac.uk::4babf832-38c0-436b-896b-3a95c527bd6d" providerId="AD" clId="Web-{E0BCEFFD-FC3D-41B2-85A4-60F0558D95FD}" dt="2024-01-22T13:58:59.994" v="100" actId="20577"/>
          <ac:spMkLst>
            <pc:docMk/>
            <pc:sldMk cId="3085368382" sldId="259"/>
            <ac:spMk id="6" creationId="{BDC87085-C168-A905-B699-41F6D89F5834}"/>
          </ac:spMkLst>
        </pc:spChg>
        <pc:spChg chg="add del">
          <ac:chgData name="Lisa Evans (2234571)" userId="S::2234571@student.uwtsd.ac.uk::4babf832-38c0-436b-896b-3a95c527bd6d" providerId="AD" clId="Web-{E0BCEFFD-FC3D-41B2-85A4-60F0558D95FD}" dt="2024-01-22T13:58:39.728" v="96"/>
          <ac:spMkLst>
            <pc:docMk/>
            <pc:sldMk cId="3085368382" sldId="259"/>
            <ac:spMk id="7" creationId="{308323F9-CB5A-EE0C-0BD3-652C2FF03440}"/>
          </ac:spMkLst>
        </pc:spChg>
        <pc:spChg chg="add del">
          <ac:chgData name="Lisa Evans (2234571)" userId="S::2234571@student.uwtsd.ac.uk::4babf832-38c0-436b-896b-3a95c527bd6d" providerId="AD" clId="Web-{E0BCEFFD-FC3D-41B2-85A4-60F0558D95FD}" dt="2024-01-22T13:58:36.884" v="95"/>
          <ac:spMkLst>
            <pc:docMk/>
            <pc:sldMk cId="3085368382" sldId="259"/>
            <ac:spMk id="8" creationId="{70A353B1-2B85-7E71-2FC1-0B23CA427304}"/>
          </ac:spMkLst>
        </pc:spChg>
      </pc:sldChg>
      <pc:sldChg chg="new del">
        <pc:chgData name="Lisa Evans (2234571)" userId="S::2234571@student.uwtsd.ac.uk::4babf832-38c0-436b-896b-3a95c527bd6d" providerId="AD" clId="Web-{E0BCEFFD-FC3D-41B2-85A4-60F0558D95FD}" dt="2024-01-22T13:54:09.596" v="31"/>
        <pc:sldMkLst>
          <pc:docMk/>
          <pc:sldMk cId="4184087669" sldId="259"/>
        </pc:sldMkLst>
      </pc:sldChg>
      <pc:sldChg chg="addSp modSp new">
        <pc:chgData name="Lisa Evans (2234571)" userId="S::2234571@student.uwtsd.ac.uk::4babf832-38c0-436b-896b-3a95c527bd6d" providerId="AD" clId="Web-{E0BCEFFD-FC3D-41B2-85A4-60F0558D95FD}" dt="2024-01-22T14:04:05.095" v="139" actId="1076"/>
        <pc:sldMkLst>
          <pc:docMk/>
          <pc:sldMk cId="1835629832" sldId="260"/>
        </pc:sldMkLst>
        <pc:spChg chg="mod">
          <ac:chgData name="Lisa Evans (2234571)" userId="S::2234571@student.uwtsd.ac.uk::4babf832-38c0-436b-896b-3a95c527bd6d" providerId="AD" clId="Web-{E0BCEFFD-FC3D-41B2-85A4-60F0558D95FD}" dt="2024-01-22T14:03:45.704" v="137" actId="20577"/>
          <ac:spMkLst>
            <pc:docMk/>
            <pc:sldMk cId="1835629832" sldId="260"/>
            <ac:spMk id="2" creationId="{5CB4284F-3ABA-A345-2412-2D0357D471BA}"/>
          </ac:spMkLst>
        </pc:spChg>
        <pc:spChg chg="mod">
          <ac:chgData name="Lisa Evans (2234571)" userId="S::2234571@student.uwtsd.ac.uk::4babf832-38c0-436b-896b-3a95c527bd6d" providerId="AD" clId="Web-{E0BCEFFD-FC3D-41B2-85A4-60F0558D95FD}" dt="2024-01-22T14:03:58.173" v="138" actId="1076"/>
          <ac:spMkLst>
            <pc:docMk/>
            <pc:sldMk cId="1835629832" sldId="260"/>
            <ac:spMk id="3" creationId="{88B9C15D-3512-D2F1-1929-831DE4F2463C}"/>
          </ac:spMkLst>
        </pc:spChg>
        <pc:spChg chg="add mod">
          <ac:chgData name="Lisa Evans (2234571)" userId="S::2234571@student.uwtsd.ac.uk::4babf832-38c0-436b-896b-3a95c527bd6d" providerId="AD" clId="Web-{E0BCEFFD-FC3D-41B2-85A4-60F0558D95FD}" dt="2024-01-22T14:00:26.699" v="124" actId="1076"/>
          <ac:spMkLst>
            <pc:docMk/>
            <pc:sldMk cId="1835629832" sldId="260"/>
            <ac:spMk id="4" creationId="{EDA81B99-F985-8AD7-2C7A-9DC407DE8ECB}"/>
          </ac:spMkLst>
        </pc:spChg>
        <pc:spChg chg="add mod">
          <ac:chgData name="Lisa Evans (2234571)" userId="S::2234571@student.uwtsd.ac.uk::4babf832-38c0-436b-896b-3a95c527bd6d" providerId="AD" clId="Web-{E0BCEFFD-FC3D-41B2-85A4-60F0558D95FD}" dt="2024-01-22T14:04:05.095" v="139" actId="1076"/>
          <ac:spMkLst>
            <pc:docMk/>
            <pc:sldMk cId="1835629832" sldId="260"/>
            <ac:spMk id="5" creationId="{C285D71A-F5D7-EBE7-202C-87D2E63B16D2}"/>
          </ac:spMkLst>
        </pc:spChg>
      </pc:sldChg>
      <pc:sldChg chg="modSp new">
        <pc:chgData name="Lisa Evans (2234571)" userId="S::2234571@student.uwtsd.ac.uk::4babf832-38c0-436b-896b-3a95c527bd6d" providerId="AD" clId="Web-{E0BCEFFD-FC3D-41B2-85A4-60F0558D95FD}" dt="2024-01-22T14:02:31.171" v="136" actId="20577"/>
        <pc:sldMkLst>
          <pc:docMk/>
          <pc:sldMk cId="872822208" sldId="261"/>
        </pc:sldMkLst>
        <pc:spChg chg="mod">
          <ac:chgData name="Lisa Evans (2234571)" userId="S::2234571@student.uwtsd.ac.uk::4babf832-38c0-436b-896b-3a95c527bd6d" providerId="AD" clId="Web-{E0BCEFFD-FC3D-41B2-85A4-60F0558D95FD}" dt="2024-01-22T14:01:47.311" v="134" actId="20577"/>
          <ac:spMkLst>
            <pc:docMk/>
            <pc:sldMk cId="872822208" sldId="261"/>
            <ac:spMk id="2" creationId="{9A93E0BA-0393-1992-BA45-64BBDEB53C37}"/>
          </ac:spMkLst>
        </pc:spChg>
        <pc:spChg chg="mod">
          <ac:chgData name="Lisa Evans (2234571)" userId="S::2234571@student.uwtsd.ac.uk::4babf832-38c0-436b-896b-3a95c527bd6d" providerId="AD" clId="Web-{E0BCEFFD-FC3D-41B2-85A4-60F0558D95FD}" dt="2024-01-22T14:02:31.171" v="136" actId="20577"/>
          <ac:spMkLst>
            <pc:docMk/>
            <pc:sldMk cId="872822208" sldId="261"/>
            <ac:spMk id="3" creationId="{0754D3C8-558A-685F-A267-165C58905C59}"/>
          </ac:spMkLst>
        </pc:spChg>
      </pc:sldChg>
      <pc:sldChg chg="modSp new">
        <pc:chgData name="Lisa Evans (2234571)" userId="S::2234571@student.uwtsd.ac.uk::4babf832-38c0-436b-896b-3a95c527bd6d" providerId="AD" clId="Web-{E0BCEFFD-FC3D-41B2-85A4-60F0558D95FD}" dt="2024-01-22T14:15:43.847" v="190" actId="20577"/>
        <pc:sldMkLst>
          <pc:docMk/>
          <pc:sldMk cId="2457977492" sldId="262"/>
        </pc:sldMkLst>
        <pc:spChg chg="mod">
          <ac:chgData name="Lisa Evans (2234571)" userId="S::2234571@student.uwtsd.ac.uk::4babf832-38c0-436b-896b-3a95c527bd6d" providerId="AD" clId="Web-{E0BCEFFD-FC3D-41B2-85A4-60F0558D95FD}" dt="2024-01-22T14:11:43.732" v="159" actId="20577"/>
          <ac:spMkLst>
            <pc:docMk/>
            <pc:sldMk cId="2457977492" sldId="262"/>
            <ac:spMk id="2" creationId="{27C40909-8CA5-805B-B58B-6E9381B1AAEE}"/>
          </ac:spMkLst>
        </pc:spChg>
        <pc:spChg chg="mod">
          <ac:chgData name="Lisa Evans (2234571)" userId="S::2234571@student.uwtsd.ac.uk::4babf832-38c0-436b-896b-3a95c527bd6d" providerId="AD" clId="Web-{E0BCEFFD-FC3D-41B2-85A4-60F0558D95FD}" dt="2024-01-22T14:15:43.847" v="190" actId="20577"/>
          <ac:spMkLst>
            <pc:docMk/>
            <pc:sldMk cId="2457977492" sldId="262"/>
            <ac:spMk id="3" creationId="{1E5EB019-8B5B-47AD-3692-DA5AA8912277}"/>
          </ac:spMkLst>
        </pc:spChg>
      </pc:sldChg>
      <pc:sldMasterChg chg="add del addSldLayout delSldLayout">
        <pc:chgData name="Lisa Evans (2234571)" userId="S::2234571@student.uwtsd.ac.uk::4babf832-38c0-436b-896b-3a95c527bd6d" providerId="AD" clId="Web-{E0BCEFFD-FC3D-41B2-85A4-60F0558D95FD}" dt="2024-01-22T13:47:28.633" v="2"/>
        <pc:sldMasterMkLst>
          <pc:docMk/>
          <pc:sldMasterMk cId="2460954070" sldId="2147483660"/>
        </pc:sldMasterMkLst>
        <pc:sldLayoutChg chg="add del">
          <pc:chgData name="Lisa Evans (2234571)" userId="S::2234571@student.uwtsd.ac.uk::4babf832-38c0-436b-896b-3a95c527bd6d" providerId="AD" clId="Web-{E0BCEFFD-FC3D-41B2-85A4-60F0558D95FD}" dt="2024-01-22T13:47:28.633" v="2"/>
          <pc:sldLayoutMkLst>
            <pc:docMk/>
            <pc:sldMasterMk cId="2460954070" sldId="2147483660"/>
            <pc:sldLayoutMk cId="2385387890" sldId="2147483661"/>
          </pc:sldLayoutMkLst>
        </pc:sldLayoutChg>
        <pc:sldLayoutChg chg="add del">
          <pc:chgData name="Lisa Evans (2234571)" userId="S::2234571@student.uwtsd.ac.uk::4babf832-38c0-436b-896b-3a95c527bd6d" providerId="AD" clId="Web-{E0BCEFFD-FC3D-41B2-85A4-60F0558D95FD}" dt="2024-01-22T13:47:28.633" v="2"/>
          <pc:sldLayoutMkLst>
            <pc:docMk/>
            <pc:sldMasterMk cId="2460954070" sldId="2147483660"/>
            <pc:sldLayoutMk cId="949138452" sldId="2147483662"/>
          </pc:sldLayoutMkLst>
        </pc:sldLayoutChg>
        <pc:sldLayoutChg chg="add del">
          <pc:chgData name="Lisa Evans (2234571)" userId="S::2234571@student.uwtsd.ac.uk::4babf832-38c0-436b-896b-3a95c527bd6d" providerId="AD" clId="Web-{E0BCEFFD-FC3D-41B2-85A4-60F0558D95FD}" dt="2024-01-22T13:47:28.633" v="2"/>
          <pc:sldLayoutMkLst>
            <pc:docMk/>
            <pc:sldMasterMk cId="2460954070" sldId="2147483660"/>
            <pc:sldLayoutMk cId="2591524520" sldId="2147483663"/>
          </pc:sldLayoutMkLst>
        </pc:sldLayoutChg>
        <pc:sldLayoutChg chg="add del">
          <pc:chgData name="Lisa Evans (2234571)" userId="S::2234571@student.uwtsd.ac.uk::4babf832-38c0-436b-896b-3a95c527bd6d" providerId="AD" clId="Web-{E0BCEFFD-FC3D-41B2-85A4-60F0558D95FD}" dt="2024-01-22T13:47:28.633" v="2"/>
          <pc:sldLayoutMkLst>
            <pc:docMk/>
            <pc:sldMasterMk cId="2460954070" sldId="2147483660"/>
            <pc:sldLayoutMk cId="1203092039" sldId="2147483664"/>
          </pc:sldLayoutMkLst>
        </pc:sldLayoutChg>
        <pc:sldLayoutChg chg="add del">
          <pc:chgData name="Lisa Evans (2234571)" userId="S::2234571@student.uwtsd.ac.uk::4babf832-38c0-436b-896b-3a95c527bd6d" providerId="AD" clId="Web-{E0BCEFFD-FC3D-41B2-85A4-60F0558D95FD}" dt="2024-01-22T13:47:28.633" v="2"/>
          <pc:sldLayoutMkLst>
            <pc:docMk/>
            <pc:sldMasterMk cId="2460954070" sldId="2147483660"/>
            <pc:sldLayoutMk cId="3733172339" sldId="2147483665"/>
          </pc:sldLayoutMkLst>
        </pc:sldLayoutChg>
        <pc:sldLayoutChg chg="add del">
          <pc:chgData name="Lisa Evans (2234571)" userId="S::2234571@student.uwtsd.ac.uk::4babf832-38c0-436b-896b-3a95c527bd6d" providerId="AD" clId="Web-{E0BCEFFD-FC3D-41B2-85A4-60F0558D95FD}" dt="2024-01-22T13:47:28.633" v="2"/>
          <pc:sldLayoutMkLst>
            <pc:docMk/>
            <pc:sldMasterMk cId="2460954070" sldId="2147483660"/>
            <pc:sldLayoutMk cId="3210312558" sldId="2147483666"/>
          </pc:sldLayoutMkLst>
        </pc:sldLayoutChg>
        <pc:sldLayoutChg chg="add del">
          <pc:chgData name="Lisa Evans (2234571)" userId="S::2234571@student.uwtsd.ac.uk::4babf832-38c0-436b-896b-3a95c527bd6d" providerId="AD" clId="Web-{E0BCEFFD-FC3D-41B2-85A4-60F0558D95FD}" dt="2024-01-22T13:47:28.633" v="2"/>
          <pc:sldLayoutMkLst>
            <pc:docMk/>
            <pc:sldMasterMk cId="2460954070" sldId="2147483660"/>
            <pc:sldLayoutMk cId="3146388984" sldId="2147483667"/>
          </pc:sldLayoutMkLst>
        </pc:sldLayoutChg>
        <pc:sldLayoutChg chg="add del">
          <pc:chgData name="Lisa Evans (2234571)" userId="S::2234571@student.uwtsd.ac.uk::4babf832-38c0-436b-896b-3a95c527bd6d" providerId="AD" clId="Web-{E0BCEFFD-FC3D-41B2-85A4-60F0558D95FD}" dt="2024-01-22T13:47:28.633" v="2"/>
          <pc:sldLayoutMkLst>
            <pc:docMk/>
            <pc:sldMasterMk cId="2460954070" sldId="2147483660"/>
            <pc:sldLayoutMk cId="3171841454" sldId="2147483668"/>
          </pc:sldLayoutMkLst>
        </pc:sldLayoutChg>
        <pc:sldLayoutChg chg="add del">
          <pc:chgData name="Lisa Evans (2234571)" userId="S::2234571@student.uwtsd.ac.uk::4babf832-38c0-436b-896b-3a95c527bd6d" providerId="AD" clId="Web-{E0BCEFFD-FC3D-41B2-85A4-60F0558D95FD}" dt="2024-01-22T13:47:28.633" v="2"/>
          <pc:sldLayoutMkLst>
            <pc:docMk/>
            <pc:sldMasterMk cId="2460954070" sldId="2147483660"/>
            <pc:sldLayoutMk cId="1718958274" sldId="2147483669"/>
          </pc:sldLayoutMkLst>
        </pc:sldLayoutChg>
        <pc:sldLayoutChg chg="add del">
          <pc:chgData name="Lisa Evans (2234571)" userId="S::2234571@student.uwtsd.ac.uk::4babf832-38c0-436b-896b-3a95c527bd6d" providerId="AD" clId="Web-{E0BCEFFD-FC3D-41B2-85A4-60F0558D95FD}" dt="2024-01-22T13:47:28.633" v="2"/>
          <pc:sldLayoutMkLst>
            <pc:docMk/>
            <pc:sldMasterMk cId="2460954070" sldId="2147483660"/>
            <pc:sldLayoutMk cId="2202905451" sldId="2147483670"/>
          </pc:sldLayoutMkLst>
        </pc:sldLayoutChg>
        <pc:sldLayoutChg chg="add del">
          <pc:chgData name="Lisa Evans (2234571)" userId="S::2234571@student.uwtsd.ac.uk::4babf832-38c0-436b-896b-3a95c527bd6d" providerId="AD" clId="Web-{E0BCEFFD-FC3D-41B2-85A4-60F0558D95FD}" dt="2024-01-22T13:47:28.633" v="2"/>
          <pc:sldLayoutMkLst>
            <pc:docMk/>
            <pc:sldMasterMk cId="2460954070" sldId="2147483660"/>
            <pc:sldLayoutMk cId="3479445657" sldId="2147483671"/>
          </pc:sldLayoutMkLst>
        </pc:sldLayoutChg>
      </pc:sldMasterChg>
      <pc:sldMasterChg chg="add del addSldLayout delSldLayout">
        <pc:chgData name="Lisa Evans (2234571)" userId="S::2234571@student.uwtsd.ac.uk::4babf832-38c0-436b-896b-3a95c527bd6d" providerId="AD" clId="Web-{E0BCEFFD-FC3D-41B2-85A4-60F0558D95FD}" dt="2024-01-22T13:47:54.774" v="7"/>
        <pc:sldMasterMkLst>
          <pc:docMk/>
          <pc:sldMasterMk cId="1709887600" sldId="2147483698"/>
        </pc:sldMasterMkLst>
        <pc:sldLayoutChg chg="add del">
          <pc:chgData name="Lisa Evans (2234571)" userId="S::2234571@student.uwtsd.ac.uk::4babf832-38c0-436b-896b-3a95c527bd6d" providerId="AD" clId="Web-{E0BCEFFD-FC3D-41B2-85A4-60F0558D95FD}" dt="2024-01-22T13:47:54.774" v="7"/>
          <pc:sldLayoutMkLst>
            <pc:docMk/>
            <pc:sldMasterMk cId="1709887600" sldId="2147483698"/>
            <pc:sldLayoutMk cId="1143611643" sldId="2147483687"/>
          </pc:sldLayoutMkLst>
        </pc:sldLayoutChg>
        <pc:sldLayoutChg chg="add del">
          <pc:chgData name="Lisa Evans (2234571)" userId="S::2234571@student.uwtsd.ac.uk::4babf832-38c0-436b-896b-3a95c527bd6d" providerId="AD" clId="Web-{E0BCEFFD-FC3D-41B2-85A4-60F0558D95FD}" dt="2024-01-22T13:47:54.774" v="7"/>
          <pc:sldLayoutMkLst>
            <pc:docMk/>
            <pc:sldMasterMk cId="1709887600" sldId="2147483698"/>
            <pc:sldLayoutMk cId="3783859209" sldId="2147483688"/>
          </pc:sldLayoutMkLst>
        </pc:sldLayoutChg>
        <pc:sldLayoutChg chg="add del">
          <pc:chgData name="Lisa Evans (2234571)" userId="S::2234571@student.uwtsd.ac.uk::4babf832-38c0-436b-896b-3a95c527bd6d" providerId="AD" clId="Web-{E0BCEFFD-FC3D-41B2-85A4-60F0558D95FD}" dt="2024-01-22T13:47:54.774" v="7"/>
          <pc:sldLayoutMkLst>
            <pc:docMk/>
            <pc:sldMasterMk cId="1709887600" sldId="2147483698"/>
            <pc:sldLayoutMk cId="2316265178" sldId="2147483689"/>
          </pc:sldLayoutMkLst>
        </pc:sldLayoutChg>
        <pc:sldLayoutChg chg="add del">
          <pc:chgData name="Lisa Evans (2234571)" userId="S::2234571@student.uwtsd.ac.uk::4babf832-38c0-436b-896b-3a95c527bd6d" providerId="AD" clId="Web-{E0BCEFFD-FC3D-41B2-85A4-60F0558D95FD}" dt="2024-01-22T13:47:54.774" v="7"/>
          <pc:sldLayoutMkLst>
            <pc:docMk/>
            <pc:sldMasterMk cId="1709887600" sldId="2147483698"/>
            <pc:sldLayoutMk cId="1084688559" sldId="2147483690"/>
          </pc:sldLayoutMkLst>
        </pc:sldLayoutChg>
        <pc:sldLayoutChg chg="add del">
          <pc:chgData name="Lisa Evans (2234571)" userId="S::2234571@student.uwtsd.ac.uk::4babf832-38c0-436b-896b-3a95c527bd6d" providerId="AD" clId="Web-{E0BCEFFD-FC3D-41B2-85A4-60F0558D95FD}" dt="2024-01-22T13:47:54.774" v="7"/>
          <pc:sldLayoutMkLst>
            <pc:docMk/>
            <pc:sldMasterMk cId="1709887600" sldId="2147483698"/>
            <pc:sldLayoutMk cId="2825125798" sldId="2147483691"/>
          </pc:sldLayoutMkLst>
        </pc:sldLayoutChg>
        <pc:sldLayoutChg chg="add del">
          <pc:chgData name="Lisa Evans (2234571)" userId="S::2234571@student.uwtsd.ac.uk::4babf832-38c0-436b-896b-3a95c527bd6d" providerId="AD" clId="Web-{E0BCEFFD-FC3D-41B2-85A4-60F0558D95FD}" dt="2024-01-22T13:47:54.774" v="7"/>
          <pc:sldLayoutMkLst>
            <pc:docMk/>
            <pc:sldMasterMk cId="1709887600" sldId="2147483698"/>
            <pc:sldLayoutMk cId="2259707346" sldId="2147483692"/>
          </pc:sldLayoutMkLst>
        </pc:sldLayoutChg>
        <pc:sldLayoutChg chg="add del">
          <pc:chgData name="Lisa Evans (2234571)" userId="S::2234571@student.uwtsd.ac.uk::4babf832-38c0-436b-896b-3a95c527bd6d" providerId="AD" clId="Web-{E0BCEFFD-FC3D-41B2-85A4-60F0558D95FD}" dt="2024-01-22T13:47:54.774" v="7"/>
          <pc:sldLayoutMkLst>
            <pc:docMk/>
            <pc:sldMasterMk cId="1709887600" sldId="2147483698"/>
            <pc:sldLayoutMk cId="346350129" sldId="2147483693"/>
          </pc:sldLayoutMkLst>
        </pc:sldLayoutChg>
        <pc:sldLayoutChg chg="add del">
          <pc:chgData name="Lisa Evans (2234571)" userId="S::2234571@student.uwtsd.ac.uk::4babf832-38c0-436b-896b-3a95c527bd6d" providerId="AD" clId="Web-{E0BCEFFD-FC3D-41B2-85A4-60F0558D95FD}" dt="2024-01-22T13:47:54.774" v="7"/>
          <pc:sldLayoutMkLst>
            <pc:docMk/>
            <pc:sldMasterMk cId="1709887600" sldId="2147483698"/>
            <pc:sldLayoutMk cId="3077338494" sldId="2147483694"/>
          </pc:sldLayoutMkLst>
        </pc:sldLayoutChg>
        <pc:sldLayoutChg chg="add del">
          <pc:chgData name="Lisa Evans (2234571)" userId="S::2234571@student.uwtsd.ac.uk::4babf832-38c0-436b-896b-3a95c527bd6d" providerId="AD" clId="Web-{E0BCEFFD-FC3D-41B2-85A4-60F0558D95FD}" dt="2024-01-22T13:47:54.774" v="7"/>
          <pc:sldLayoutMkLst>
            <pc:docMk/>
            <pc:sldMasterMk cId="1709887600" sldId="2147483698"/>
            <pc:sldLayoutMk cId="3925767203" sldId="2147483695"/>
          </pc:sldLayoutMkLst>
        </pc:sldLayoutChg>
        <pc:sldLayoutChg chg="add del">
          <pc:chgData name="Lisa Evans (2234571)" userId="S::2234571@student.uwtsd.ac.uk::4babf832-38c0-436b-896b-3a95c527bd6d" providerId="AD" clId="Web-{E0BCEFFD-FC3D-41B2-85A4-60F0558D95FD}" dt="2024-01-22T13:47:54.774" v="7"/>
          <pc:sldLayoutMkLst>
            <pc:docMk/>
            <pc:sldMasterMk cId="1709887600" sldId="2147483698"/>
            <pc:sldLayoutMk cId="4227353979" sldId="2147483696"/>
          </pc:sldLayoutMkLst>
        </pc:sldLayoutChg>
        <pc:sldLayoutChg chg="add del">
          <pc:chgData name="Lisa Evans (2234571)" userId="S::2234571@student.uwtsd.ac.uk::4babf832-38c0-436b-896b-3a95c527bd6d" providerId="AD" clId="Web-{E0BCEFFD-FC3D-41B2-85A4-60F0558D95FD}" dt="2024-01-22T13:47:54.774" v="7"/>
          <pc:sldLayoutMkLst>
            <pc:docMk/>
            <pc:sldMasterMk cId="1709887600" sldId="2147483698"/>
            <pc:sldLayoutMk cId="2302790651" sldId="2147483697"/>
          </pc:sldLayoutMkLst>
        </pc:sldLayoutChg>
      </pc:sldMasterChg>
      <pc:sldMasterChg chg="add addSldLayout">
        <pc:chgData name="Lisa Evans (2234571)" userId="S::2234571@student.uwtsd.ac.uk::4babf832-38c0-436b-896b-3a95c527bd6d" providerId="AD" clId="Web-{E0BCEFFD-FC3D-41B2-85A4-60F0558D95FD}" dt="2024-01-22T13:47:54.774" v="7"/>
        <pc:sldMasterMkLst>
          <pc:docMk/>
          <pc:sldMasterMk cId="1355482458" sldId="2147483722"/>
        </pc:sldMasterMkLst>
        <pc:sldLayoutChg chg="add">
          <pc:chgData name="Lisa Evans (2234571)" userId="S::2234571@student.uwtsd.ac.uk::4babf832-38c0-436b-896b-3a95c527bd6d" providerId="AD" clId="Web-{E0BCEFFD-FC3D-41B2-85A4-60F0558D95FD}" dt="2024-01-22T13:47:54.774" v="7"/>
          <pc:sldLayoutMkLst>
            <pc:docMk/>
            <pc:sldMasterMk cId="1355482458" sldId="2147483722"/>
            <pc:sldLayoutMk cId="2568791765" sldId="2147483711"/>
          </pc:sldLayoutMkLst>
        </pc:sldLayoutChg>
        <pc:sldLayoutChg chg="add">
          <pc:chgData name="Lisa Evans (2234571)" userId="S::2234571@student.uwtsd.ac.uk::4babf832-38c0-436b-896b-3a95c527bd6d" providerId="AD" clId="Web-{E0BCEFFD-FC3D-41B2-85A4-60F0558D95FD}" dt="2024-01-22T13:47:54.774" v="7"/>
          <pc:sldLayoutMkLst>
            <pc:docMk/>
            <pc:sldMasterMk cId="1355482458" sldId="2147483722"/>
            <pc:sldLayoutMk cId="642747692" sldId="2147483712"/>
          </pc:sldLayoutMkLst>
        </pc:sldLayoutChg>
        <pc:sldLayoutChg chg="add">
          <pc:chgData name="Lisa Evans (2234571)" userId="S::2234571@student.uwtsd.ac.uk::4babf832-38c0-436b-896b-3a95c527bd6d" providerId="AD" clId="Web-{E0BCEFFD-FC3D-41B2-85A4-60F0558D95FD}" dt="2024-01-22T13:47:54.774" v="7"/>
          <pc:sldLayoutMkLst>
            <pc:docMk/>
            <pc:sldMasterMk cId="1355482458" sldId="2147483722"/>
            <pc:sldLayoutMk cId="661704452" sldId="2147483713"/>
          </pc:sldLayoutMkLst>
        </pc:sldLayoutChg>
        <pc:sldLayoutChg chg="add">
          <pc:chgData name="Lisa Evans (2234571)" userId="S::2234571@student.uwtsd.ac.uk::4babf832-38c0-436b-896b-3a95c527bd6d" providerId="AD" clId="Web-{E0BCEFFD-FC3D-41B2-85A4-60F0558D95FD}" dt="2024-01-22T13:47:54.774" v="7"/>
          <pc:sldLayoutMkLst>
            <pc:docMk/>
            <pc:sldMasterMk cId="1355482458" sldId="2147483722"/>
            <pc:sldLayoutMk cId="1233321842" sldId="2147483714"/>
          </pc:sldLayoutMkLst>
        </pc:sldLayoutChg>
        <pc:sldLayoutChg chg="add">
          <pc:chgData name="Lisa Evans (2234571)" userId="S::2234571@student.uwtsd.ac.uk::4babf832-38c0-436b-896b-3a95c527bd6d" providerId="AD" clId="Web-{E0BCEFFD-FC3D-41B2-85A4-60F0558D95FD}" dt="2024-01-22T13:47:54.774" v="7"/>
          <pc:sldLayoutMkLst>
            <pc:docMk/>
            <pc:sldMasterMk cId="1355482458" sldId="2147483722"/>
            <pc:sldLayoutMk cId="2406797382" sldId="2147483715"/>
          </pc:sldLayoutMkLst>
        </pc:sldLayoutChg>
        <pc:sldLayoutChg chg="add">
          <pc:chgData name="Lisa Evans (2234571)" userId="S::2234571@student.uwtsd.ac.uk::4babf832-38c0-436b-896b-3a95c527bd6d" providerId="AD" clId="Web-{E0BCEFFD-FC3D-41B2-85A4-60F0558D95FD}" dt="2024-01-22T13:47:54.774" v="7"/>
          <pc:sldLayoutMkLst>
            <pc:docMk/>
            <pc:sldMasterMk cId="1355482458" sldId="2147483722"/>
            <pc:sldLayoutMk cId="1605584471" sldId="2147483716"/>
          </pc:sldLayoutMkLst>
        </pc:sldLayoutChg>
        <pc:sldLayoutChg chg="add">
          <pc:chgData name="Lisa Evans (2234571)" userId="S::2234571@student.uwtsd.ac.uk::4babf832-38c0-436b-896b-3a95c527bd6d" providerId="AD" clId="Web-{E0BCEFFD-FC3D-41B2-85A4-60F0558D95FD}" dt="2024-01-22T13:47:54.774" v="7"/>
          <pc:sldLayoutMkLst>
            <pc:docMk/>
            <pc:sldMasterMk cId="1355482458" sldId="2147483722"/>
            <pc:sldLayoutMk cId="1640931955" sldId="2147483717"/>
          </pc:sldLayoutMkLst>
        </pc:sldLayoutChg>
        <pc:sldLayoutChg chg="add">
          <pc:chgData name="Lisa Evans (2234571)" userId="S::2234571@student.uwtsd.ac.uk::4babf832-38c0-436b-896b-3a95c527bd6d" providerId="AD" clId="Web-{E0BCEFFD-FC3D-41B2-85A4-60F0558D95FD}" dt="2024-01-22T13:47:54.774" v="7"/>
          <pc:sldLayoutMkLst>
            <pc:docMk/>
            <pc:sldMasterMk cId="1355482458" sldId="2147483722"/>
            <pc:sldLayoutMk cId="2636772855" sldId="2147483718"/>
          </pc:sldLayoutMkLst>
        </pc:sldLayoutChg>
        <pc:sldLayoutChg chg="add">
          <pc:chgData name="Lisa Evans (2234571)" userId="S::2234571@student.uwtsd.ac.uk::4babf832-38c0-436b-896b-3a95c527bd6d" providerId="AD" clId="Web-{E0BCEFFD-FC3D-41B2-85A4-60F0558D95FD}" dt="2024-01-22T13:47:54.774" v="7"/>
          <pc:sldLayoutMkLst>
            <pc:docMk/>
            <pc:sldMasterMk cId="1355482458" sldId="2147483722"/>
            <pc:sldLayoutMk cId="1802626498" sldId="2147483719"/>
          </pc:sldLayoutMkLst>
        </pc:sldLayoutChg>
        <pc:sldLayoutChg chg="add">
          <pc:chgData name="Lisa Evans (2234571)" userId="S::2234571@student.uwtsd.ac.uk::4babf832-38c0-436b-896b-3a95c527bd6d" providerId="AD" clId="Web-{E0BCEFFD-FC3D-41B2-85A4-60F0558D95FD}" dt="2024-01-22T13:47:54.774" v="7"/>
          <pc:sldLayoutMkLst>
            <pc:docMk/>
            <pc:sldMasterMk cId="1355482458" sldId="2147483722"/>
            <pc:sldLayoutMk cId="3650561576" sldId="2147483720"/>
          </pc:sldLayoutMkLst>
        </pc:sldLayoutChg>
        <pc:sldLayoutChg chg="add">
          <pc:chgData name="Lisa Evans (2234571)" userId="S::2234571@student.uwtsd.ac.uk::4babf832-38c0-436b-896b-3a95c527bd6d" providerId="AD" clId="Web-{E0BCEFFD-FC3D-41B2-85A4-60F0558D95FD}" dt="2024-01-22T13:47:54.774" v="7"/>
          <pc:sldLayoutMkLst>
            <pc:docMk/>
            <pc:sldMasterMk cId="1355482458" sldId="2147483722"/>
            <pc:sldLayoutMk cId="4152626746" sldId="2147483721"/>
          </pc:sldLayoutMkLst>
        </pc:sldLayoutChg>
      </pc:sldMasterChg>
      <pc:sldMasterChg chg="add del addSldLayout delSldLayout">
        <pc:chgData name="Lisa Evans (2234571)" userId="S::2234571@student.uwtsd.ac.uk::4babf832-38c0-436b-896b-3a95c527bd6d" providerId="AD" clId="Web-{E0BCEFFD-FC3D-41B2-85A4-60F0558D95FD}" dt="2024-01-22T13:47:28.461" v="1"/>
        <pc:sldMasterMkLst>
          <pc:docMk/>
          <pc:sldMasterMk cId="3225174947" sldId="2147483737"/>
        </pc:sldMasterMkLst>
        <pc:sldLayoutChg chg="add del">
          <pc:chgData name="Lisa Evans (2234571)" userId="S::2234571@student.uwtsd.ac.uk::4babf832-38c0-436b-896b-3a95c527bd6d" providerId="AD" clId="Web-{E0BCEFFD-FC3D-41B2-85A4-60F0558D95FD}" dt="2024-01-22T13:47:28.461" v="1"/>
          <pc:sldLayoutMkLst>
            <pc:docMk/>
            <pc:sldMasterMk cId="3225174947" sldId="2147483737"/>
            <pc:sldLayoutMk cId="2292325530" sldId="2147483726"/>
          </pc:sldLayoutMkLst>
        </pc:sldLayoutChg>
        <pc:sldLayoutChg chg="add del">
          <pc:chgData name="Lisa Evans (2234571)" userId="S::2234571@student.uwtsd.ac.uk::4babf832-38c0-436b-896b-3a95c527bd6d" providerId="AD" clId="Web-{E0BCEFFD-FC3D-41B2-85A4-60F0558D95FD}" dt="2024-01-22T13:47:28.461" v="1"/>
          <pc:sldLayoutMkLst>
            <pc:docMk/>
            <pc:sldMasterMk cId="3225174947" sldId="2147483737"/>
            <pc:sldLayoutMk cId="2391278498" sldId="2147483727"/>
          </pc:sldLayoutMkLst>
        </pc:sldLayoutChg>
        <pc:sldLayoutChg chg="add del">
          <pc:chgData name="Lisa Evans (2234571)" userId="S::2234571@student.uwtsd.ac.uk::4babf832-38c0-436b-896b-3a95c527bd6d" providerId="AD" clId="Web-{E0BCEFFD-FC3D-41B2-85A4-60F0558D95FD}" dt="2024-01-22T13:47:28.461" v="1"/>
          <pc:sldLayoutMkLst>
            <pc:docMk/>
            <pc:sldMasterMk cId="3225174947" sldId="2147483737"/>
            <pc:sldLayoutMk cId="2546114004" sldId="2147483728"/>
          </pc:sldLayoutMkLst>
        </pc:sldLayoutChg>
        <pc:sldLayoutChg chg="add del">
          <pc:chgData name="Lisa Evans (2234571)" userId="S::2234571@student.uwtsd.ac.uk::4babf832-38c0-436b-896b-3a95c527bd6d" providerId="AD" clId="Web-{E0BCEFFD-FC3D-41B2-85A4-60F0558D95FD}" dt="2024-01-22T13:47:28.461" v="1"/>
          <pc:sldLayoutMkLst>
            <pc:docMk/>
            <pc:sldMasterMk cId="3225174947" sldId="2147483737"/>
            <pc:sldLayoutMk cId="1747530803" sldId="2147483729"/>
          </pc:sldLayoutMkLst>
        </pc:sldLayoutChg>
        <pc:sldLayoutChg chg="add del">
          <pc:chgData name="Lisa Evans (2234571)" userId="S::2234571@student.uwtsd.ac.uk::4babf832-38c0-436b-896b-3a95c527bd6d" providerId="AD" clId="Web-{E0BCEFFD-FC3D-41B2-85A4-60F0558D95FD}" dt="2024-01-22T13:47:28.461" v="1"/>
          <pc:sldLayoutMkLst>
            <pc:docMk/>
            <pc:sldMasterMk cId="3225174947" sldId="2147483737"/>
            <pc:sldLayoutMk cId="3129339038" sldId="2147483730"/>
          </pc:sldLayoutMkLst>
        </pc:sldLayoutChg>
        <pc:sldLayoutChg chg="add del">
          <pc:chgData name="Lisa Evans (2234571)" userId="S::2234571@student.uwtsd.ac.uk::4babf832-38c0-436b-896b-3a95c527bd6d" providerId="AD" clId="Web-{E0BCEFFD-FC3D-41B2-85A4-60F0558D95FD}" dt="2024-01-22T13:47:28.461" v="1"/>
          <pc:sldLayoutMkLst>
            <pc:docMk/>
            <pc:sldMasterMk cId="3225174947" sldId="2147483737"/>
            <pc:sldLayoutMk cId="2091870050" sldId="2147483731"/>
          </pc:sldLayoutMkLst>
        </pc:sldLayoutChg>
        <pc:sldLayoutChg chg="add del">
          <pc:chgData name="Lisa Evans (2234571)" userId="S::2234571@student.uwtsd.ac.uk::4babf832-38c0-436b-896b-3a95c527bd6d" providerId="AD" clId="Web-{E0BCEFFD-FC3D-41B2-85A4-60F0558D95FD}" dt="2024-01-22T13:47:28.461" v="1"/>
          <pc:sldLayoutMkLst>
            <pc:docMk/>
            <pc:sldMasterMk cId="3225174947" sldId="2147483737"/>
            <pc:sldLayoutMk cId="2849256656" sldId="2147483732"/>
          </pc:sldLayoutMkLst>
        </pc:sldLayoutChg>
        <pc:sldLayoutChg chg="add del">
          <pc:chgData name="Lisa Evans (2234571)" userId="S::2234571@student.uwtsd.ac.uk::4babf832-38c0-436b-896b-3a95c527bd6d" providerId="AD" clId="Web-{E0BCEFFD-FC3D-41B2-85A4-60F0558D95FD}" dt="2024-01-22T13:47:28.461" v="1"/>
          <pc:sldLayoutMkLst>
            <pc:docMk/>
            <pc:sldMasterMk cId="3225174947" sldId="2147483737"/>
            <pc:sldLayoutMk cId="3317869867" sldId="2147483733"/>
          </pc:sldLayoutMkLst>
        </pc:sldLayoutChg>
        <pc:sldLayoutChg chg="add del">
          <pc:chgData name="Lisa Evans (2234571)" userId="S::2234571@student.uwtsd.ac.uk::4babf832-38c0-436b-896b-3a95c527bd6d" providerId="AD" clId="Web-{E0BCEFFD-FC3D-41B2-85A4-60F0558D95FD}" dt="2024-01-22T13:47:28.461" v="1"/>
          <pc:sldLayoutMkLst>
            <pc:docMk/>
            <pc:sldMasterMk cId="3225174947" sldId="2147483737"/>
            <pc:sldLayoutMk cId="1457409746" sldId="2147483734"/>
          </pc:sldLayoutMkLst>
        </pc:sldLayoutChg>
        <pc:sldLayoutChg chg="add del">
          <pc:chgData name="Lisa Evans (2234571)" userId="S::2234571@student.uwtsd.ac.uk::4babf832-38c0-436b-896b-3a95c527bd6d" providerId="AD" clId="Web-{E0BCEFFD-FC3D-41B2-85A4-60F0558D95FD}" dt="2024-01-22T13:47:28.461" v="1"/>
          <pc:sldLayoutMkLst>
            <pc:docMk/>
            <pc:sldMasterMk cId="3225174947" sldId="2147483737"/>
            <pc:sldLayoutMk cId="2675748466" sldId="2147483735"/>
          </pc:sldLayoutMkLst>
        </pc:sldLayoutChg>
        <pc:sldLayoutChg chg="add del">
          <pc:chgData name="Lisa Evans (2234571)" userId="S::2234571@student.uwtsd.ac.uk::4babf832-38c0-436b-896b-3a95c527bd6d" providerId="AD" clId="Web-{E0BCEFFD-FC3D-41B2-85A4-60F0558D95FD}" dt="2024-01-22T13:47:28.461" v="1"/>
          <pc:sldLayoutMkLst>
            <pc:docMk/>
            <pc:sldMasterMk cId="3225174947" sldId="2147483737"/>
            <pc:sldLayoutMk cId="3489599165" sldId="214748373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1/22/2024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40931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1/22/2024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36772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1/22/2024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02626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1/22/2024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50561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1/22/2024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52626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1/22/2024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06797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1/22/2024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68791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1/22/2024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42747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1/22/2024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61704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1/22/2024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33321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1/22/2024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05584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1/22/2024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355482458"/>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southwalesargus.co.uk/news/16130377.story-behind-celtic-manor-success/" TargetMode="External"/><Relationship Id="rId3" Type="http://schemas.openxmlformats.org/officeDocument/2006/relationships/hyperlink" Target="https://en.wikipedia.org/wiki/Celtic_Manor_Resort" TargetMode="External"/><Relationship Id="rId7" Type="http://schemas.openxmlformats.org/officeDocument/2006/relationships/hyperlink" Target="https://www.celtic-manor.com/home/meetings-events/facilities-services/" TargetMode="External"/><Relationship Id="rId2" Type="http://schemas.openxmlformats.org/officeDocument/2006/relationships/hyperlink" Target="https://www.celtic-manor.com" TargetMode="External"/><Relationship Id="rId1" Type="http://schemas.openxmlformats.org/officeDocument/2006/relationships/slideLayout" Target="../slideLayouts/slideLayout2.xml"/><Relationship Id="rId6" Type="http://schemas.openxmlformats.org/officeDocument/2006/relationships/hyperlink" Target="https://edgevenues.com/the-word/Facts-about-Celtic-Manor" TargetMode="External"/><Relationship Id="rId5" Type="http://schemas.openxmlformats.org/officeDocument/2006/relationships/hyperlink" Target="https://www.celtic-manor.com/home/golf/" TargetMode="External"/><Relationship Id="rId4" Type="http://schemas.openxmlformats.org/officeDocument/2006/relationships/hyperlink" Target="https://www.celtic-manor.com/home/contact/" TargetMode="External"/><Relationship Id="rId9" Type="http://schemas.openxmlformats.org/officeDocument/2006/relationships/hyperlink" Target="https://www.celtic-manor.com/home/terms-cond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1" name="Rectangle 70">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2" name="Top left">
            <a:extLst>
              <a:ext uri="{FF2B5EF4-FFF2-40B4-BE49-F238E27FC236}">
                <a16:creationId xmlns:a16="http://schemas.microsoft.com/office/drawing/2014/main" id="{4210BA9D-B4AC-4A1D-B63B-44F10A9A7D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6" name="Freeform: Shape 45">
              <a:extLst>
                <a:ext uri="{FF2B5EF4-FFF2-40B4-BE49-F238E27FC236}">
                  <a16:creationId xmlns:a16="http://schemas.microsoft.com/office/drawing/2014/main" id="{2AB57F67-BA3E-4168-B776-298ABEE40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1A37E474-2AB5-44C2-89C5-00B18BBF0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3C7682BD-43A7-412C-9D1C-C253EDF7F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CE322CA5-5700-49C5-B2F4-5451AEC68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7FF4B5E5-C2CB-47A0-BDC9-D9560C77B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51" name="Freeform: Shape 50">
              <a:extLst>
                <a:ext uri="{FF2B5EF4-FFF2-40B4-BE49-F238E27FC236}">
                  <a16:creationId xmlns:a16="http://schemas.microsoft.com/office/drawing/2014/main" id="{DC206FD4-2993-45C6-A6D2-945277425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52" name="Freeform: Shape 51">
              <a:extLst>
                <a:ext uri="{FF2B5EF4-FFF2-40B4-BE49-F238E27FC236}">
                  <a16:creationId xmlns:a16="http://schemas.microsoft.com/office/drawing/2014/main" id="{0AC4F993-F14F-4F25-A6AB-1AD9E2A82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id="{1CD13FF4-3251-4983-B074-BD35A9902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9E53BE6F-EABC-55E7-EB09-3148237EAFBC}"/>
              </a:ext>
            </a:extLst>
          </p:cNvPr>
          <p:cNvSpPr>
            <a:spLocks noGrp="1"/>
          </p:cNvSpPr>
          <p:nvPr>
            <p:ph type="ctrTitle"/>
          </p:nvPr>
        </p:nvSpPr>
        <p:spPr>
          <a:xfrm>
            <a:off x="1005654" y="744909"/>
            <a:ext cx="3776416" cy="3155419"/>
          </a:xfrm>
        </p:spPr>
        <p:txBody>
          <a:bodyPr anchor="b">
            <a:normAutofit/>
          </a:bodyPr>
          <a:lstStyle/>
          <a:p>
            <a:pPr algn="l"/>
            <a:r>
              <a:rPr lang="en-US" sz="5400" dirty="0"/>
              <a:t>Celtic manor </a:t>
            </a:r>
          </a:p>
        </p:txBody>
      </p:sp>
      <p:sp>
        <p:nvSpPr>
          <p:cNvPr id="3" name="Subtitle 2">
            <a:extLst>
              <a:ext uri="{FF2B5EF4-FFF2-40B4-BE49-F238E27FC236}">
                <a16:creationId xmlns:a16="http://schemas.microsoft.com/office/drawing/2014/main" id="{69E38F8F-DE0F-77D1-827C-238FA2B2B93A}"/>
              </a:ext>
            </a:extLst>
          </p:cNvPr>
          <p:cNvSpPr>
            <a:spLocks noGrp="1"/>
          </p:cNvSpPr>
          <p:nvPr>
            <p:ph type="subTitle" idx="1"/>
          </p:nvPr>
        </p:nvSpPr>
        <p:spPr>
          <a:xfrm>
            <a:off x="1012785" y="4074784"/>
            <a:ext cx="3776415" cy="2054306"/>
          </a:xfrm>
        </p:spPr>
        <p:txBody>
          <a:bodyPr anchor="t">
            <a:normAutofit/>
          </a:bodyPr>
          <a:lstStyle/>
          <a:p>
            <a:pPr algn="l"/>
            <a:r>
              <a:rPr lang="en-US" sz="1600" dirty="0">
                <a:cs typeface="Arial"/>
              </a:rPr>
              <a:t>By Lisa </a:t>
            </a:r>
            <a:endParaRPr lang="en-US" sz="1600" dirty="0"/>
          </a:p>
        </p:txBody>
      </p:sp>
      <p:grpSp>
        <p:nvGrpSpPr>
          <p:cNvPr id="55" name="Cross">
            <a:extLst>
              <a:ext uri="{FF2B5EF4-FFF2-40B4-BE49-F238E27FC236}">
                <a16:creationId xmlns:a16="http://schemas.microsoft.com/office/drawing/2014/main" id="{80F56037-8334-4400-9C7A-A3BEFA96A8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5264" y="149792"/>
            <a:ext cx="118872" cy="118872"/>
            <a:chOff x="1175347" y="3733800"/>
            <a:chExt cx="118872" cy="118872"/>
          </a:xfrm>
        </p:grpSpPr>
        <p:cxnSp>
          <p:nvCxnSpPr>
            <p:cNvPr id="74" name="Straight Connector 73">
              <a:extLst>
                <a:ext uri="{FF2B5EF4-FFF2-40B4-BE49-F238E27FC236}">
                  <a16:creationId xmlns:a16="http://schemas.microsoft.com/office/drawing/2014/main" id="{060AD0EB-D554-49C4-9728-C64D6D6867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7" name="Straight Connector 56">
              <a:extLst>
                <a:ext uri="{FF2B5EF4-FFF2-40B4-BE49-F238E27FC236}">
                  <a16:creationId xmlns:a16="http://schemas.microsoft.com/office/drawing/2014/main" id="{C9432895-644F-4E09-97C7-F8DB36AAE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6" name="Picture 5" descr="5* Weekend Breaks with the stars of Strictly at Celtic Manor">
            <a:extLst>
              <a:ext uri="{FF2B5EF4-FFF2-40B4-BE49-F238E27FC236}">
                <a16:creationId xmlns:a16="http://schemas.microsoft.com/office/drawing/2014/main" id="{134D9345-E3BC-A7F8-8DF0-27C463BC5781}"/>
              </a:ext>
            </a:extLst>
          </p:cNvPr>
          <p:cNvPicPr>
            <a:picLocks noChangeAspect="1"/>
          </p:cNvPicPr>
          <p:nvPr/>
        </p:nvPicPr>
        <p:blipFill>
          <a:blip r:embed="rId2"/>
          <a:stretch>
            <a:fillRect/>
          </a:stretch>
        </p:blipFill>
        <p:spPr>
          <a:xfrm>
            <a:off x="5186557" y="1293943"/>
            <a:ext cx="6402214" cy="4264859"/>
          </a:xfrm>
          <a:prstGeom prst="rect">
            <a:avLst/>
          </a:prstGeom>
        </p:spPr>
      </p:pic>
      <p:grpSp>
        <p:nvGrpSpPr>
          <p:cNvPr id="59" name="Bottom Right">
            <a:extLst>
              <a:ext uri="{FF2B5EF4-FFF2-40B4-BE49-F238E27FC236}">
                <a16:creationId xmlns:a16="http://schemas.microsoft.com/office/drawing/2014/main" id="{6B310A71-665E-47AB-9D80-2D90F7D92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60" name="Freeform: Shape 59">
              <a:extLst>
                <a:ext uri="{FF2B5EF4-FFF2-40B4-BE49-F238E27FC236}">
                  <a16:creationId xmlns:a16="http://schemas.microsoft.com/office/drawing/2014/main" id="{6AD1AF10-782F-4908-A718-EA87EC7170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61" name="Graphic 157">
              <a:extLst>
                <a:ext uri="{FF2B5EF4-FFF2-40B4-BE49-F238E27FC236}">
                  <a16:creationId xmlns:a16="http://schemas.microsoft.com/office/drawing/2014/main" id="{A935357A-B553-44CD-9376-FE1E6057500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63" name="Freeform: Shape 62">
                <a:extLst>
                  <a:ext uri="{FF2B5EF4-FFF2-40B4-BE49-F238E27FC236}">
                    <a16:creationId xmlns:a16="http://schemas.microsoft.com/office/drawing/2014/main" id="{71A180B9-74EE-45CB-8BC1-41E1C0758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64" name="Freeform: Shape 63">
                <a:extLst>
                  <a:ext uri="{FF2B5EF4-FFF2-40B4-BE49-F238E27FC236}">
                    <a16:creationId xmlns:a16="http://schemas.microsoft.com/office/drawing/2014/main" id="{D0ED6DBC-425A-4959-8ACF-4263EEF24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5" name="Freeform: Shape 64">
                <a:extLst>
                  <a:ext uri="{FF2B5EF4-FFF2-40B4-BE49-F238E27FC236}">
                    <a16:creationId xmlns:a16="http://schemas.microsoft.com/office/drawing/2014/main" id="{1B431B70-9FAD-408D-890D-646D48404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66" name="Freeform: Shape 65">
                <a:extLst>
                  <a:ext uri="{FF2B5EF4-FFF2-40B4-BE49-F238E27FC236}">
                    <a16:creationId xmlns:a16="http://schemas.microsoft.com/office/drawing/2014/main" id="{8E532E75-ACFE-4179-B41D-039B3B768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7" name="Freeform: Shape 66">
                <a:extLst>
                  <a:ext uri="{FF2B5EF4-FFF2-40B4-BE49-F238E27FC236}">
                    <a16:creationId xmlns:a16="http://schemas.microsoft.com/office/drawing/2014/main" id="{1C81F463-8260-4AAF-9233-3FE29293C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8" name="Freeform: Shape 67">
                <a:extLst>
                  <a:ext uri="{FF2B5EF4-FFF2-40B4-BE49-F238E27FC236}">
                    <a16:creationId xmlns:a16="http://schemas.microsoft.com/office/drawing/2014/main" id="{5D51C233-AAFA-43B0-85ED-E42E8DE5E5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9" name="Freeform: Shape 68">
                <a:extLst>
                  <a:ext uri="{FF2B5EF4-FFF2-40B4-BE49-F238E27FC236}">
                    <a16:creationId xmlns:a16="http://schemas.microsoft.com/office/drawing/2014/main" id="{0D7BBAB6-5F70-4658-9F1E-4F56C83F0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62" name="Freeform: Shape 61">
              <a:extLst>
                <a:ext uri="{FF2B5EF4-FFF2-40B4-BE49-F238E27FC236}">
                  <a16:creationId xmlns:a16="http://schemas.microsoft.com/office/drawing/2014/main" id="{2FADCFE9-3879-4BEB-8C66-8CDE96527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024880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02CCA-DA51-C4BE-599E-383BCF34027F}"/>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384868B5-A07C-D771-C126-9D17754930AA}"/>
              </a:ext>
            </a:extLst>
          </p:cNvPr>
          <p:cNvSpPr>
            <a:spLocks noGrp="1"/>
          </p:cNvSpPr>
          <p:nvPr>
            <p:ph idx="1"/>
          </p:nvPr>
        </p:nvSpPr>
        <p:spPr/>
        <p:txBody>
          <a:bodyPr vert="horz" lIns="91440" tIns="45720" rIns="91440" bIns="45720" rtlCol="0" anchor="t">
            <a:noAutofit/>
          </a:bodyPr>
          <a:lstStyle/>
          <a:p>
            <a:r>
              <a:rPr lang="en-US" sz="2000" dirty="0">
                <a:solidFill>
                  <a:srgbClr val="1E293B"/>
                </a:solidFill>
                <a:ea typeface="+mn-lt"/>
                <a:cs typeface="+mn-lt"/>
              </a:rPr>
              <a:t>Marketing is an essential aspect of any business, as it involves a systematic approach to promote, distribute, and sell products or services to customers. It encompasses a wide range of activities, such as market research, advertising, branding, pricing, and customer relationship management. In this PowerPoint essay, we will explore the subject of marketing, with a specific focus on the marketing methods and strategies employed by Celtic Manor. Overview of Marketing: Marketing plays a vital role in the success of any organization. It helps businesses to understand customer needs, create value, and build strong relationships with their target audience. Effective marketing enables companies to differentiate themselves from competitors, attract and retain customers, and drive revenue growth. Celtic Manor and Its Marketing Strategy: Celtic Manor is a renowned luxury resort located in Newport, South Wales. It offers a wide range of services, including hotel accommodations, conference venues, golf courses, and spa facilities. To maintain its competitive edge in the hospitality industry, Celtic Manor has implemented an effective marketing strategy. </a:t>
            </a:r>
            <a:endParaRPr lang="en-US" sz="2000">
              <a:cs typeface="Arial"/>
            </a:endParaRPr>
          </a:p>
        </p:txBody>
      </p:sp>
    </p:spTree>
    <p:extLst>
      <p:ext uri="{BB962C8B-B14F-4D97-AF65-F5344CB8AC3E}">
        <p14:creationId xmlns:p14="http://schemas.microsoft.com/office/powerpoint/2010/main" val="530120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B8BB0-2CEA-6B7C-B86E-90159E403B04}"/>
              </a:ext>
            </a:extLst>
          </p:cNvPr>
          <p:cNvSpPr>
            <a:spLocks noGrp="1"/>
          </p:cNvSpPr>
          <p:nvPr>
            <p:ph type="title"/>
          </p:nvPr>
        </p:nvSpPr>
        <p:spPr/>
        <p:txBody>
          <a:bodyPr/>
          <a:lstStyle/>
          <a:p>
            <a:r>
              <a:rPr lang="en-US" dirty="0"/>
              <a:t>Pestle </a:t>
            </a:r>
          </a:p>
        </p:txBody>
      </p:sp>
      <p:sp>
        <p:nvSpPr>
          <p:cNvPr id="3" name="Content Placeholder 2">
            <a:extLst>
              <a:ext uri="{FF2B5EF4-FFF2-40B4-BE49-F238E27FC236}">
                <a16:creationId xmlns:a16="http://schemas.microsoft.com/office/drawing/2014/main" id="{08AFAE86-DE6D-EC9E-C7D4-DCEFB18E6D4F}"/>
              </a:ext>
            </a:extLst>
          </p:cNvPr>
          <p:cNvSpPr>
            <a:spLocks noGrp="1"/>
          </p:cNvSpPr>
          <p:nvPr>
            <p:ph idx="1"/>
          </p:nvPr>
        </p:nvSpPr>
        <p:spPr/>
        <p:txBody>
          <a:bodyPr vert="horz" lIns="91440" tIns="45720" rIns="91440" bIns="45720" rtlCol="0" anchor="t">
            <a:normAutofit fontScale="92500" lnSpcReduction="10000"/>
          </a:bodyPr>
          <a:lstStyle/>
          <a:p>
            <a:pPr marL="0" indent="0">
              <a:buNone/>
            </a:pPr>
            <a:endParaRPr lang="en-US" sz="1800" dirty="0">
              <a:solidFill>
                <a:srgbClr val="1E293B"/>
              </a:solidFill>
              <a:ea typeface="+mn-lt"/>
              <a:cs typeface="+mn-lt"/>
            </a:endParaRPr>
          </a:p>
          <a:p>
            <a:r>
              <a:rPr lang="en-US" sz="1600" dirty="0">
                <a:solidFill>
                  <a:srgbClr val="1E293B"/>
                </a:solidFill>
                <a:ea typeface="+mn-lt"/>
                <a:cs typeface="+mn-lt"/>
              </a:rPr>
              <a:t>Political: Celtic Manor operates within the political framework set by the UK government. It adheres to regulations related to business operation, tax policies, and employment laws.</a:t>
            </a:r>
          </a:p>
          <a:p>
            <a:r>
              <a:rPr lang="en-US" sz="1600" dirty="0">
                <a:solidFill>
                  <a:srgbClr val="1E293B"/>
                </a:solidFill>
                <a:ea typeface="+mn-lt"/>
                <a:cs typeface="+mn-lt"/>
              </a:rPr>
              <a:t>2. Economic: Economic conditions impact Celtic Manor's business. For instance, during an economic downturn, the resort may offer special promotions or discounted packages to attract customers. </a:t>
            </a:r>
            <a:endParaRPr lang="en-US" sz="1600">
              <a:solidFill>
                <a:srgbClr val="1E293B"/>
              </a:solidFill>
              <a:ea typeface="+mn-lt"/>
              <a:cs typeface="+mn-lt"/>
            </a:endParaRPr>
          </a:p>
          <a:p>
            <a:r>
              <a:rPr lang="en-US" sz="1600" dirty="0">
                <a:solidFill>
                  <a:srgbClr val="1E293B"/>
                </a:solidFill>
                <a:ea typeface="+mn-lt"/>
                <a:cs typeface="+mn-lt"/>
              </a:rPr>
              <a:t>3. Sociocultural: Celtic Manor acknowledges the importance of societal trends and cultural considerations. It adapts its marketing communication to appeal to different target demographics, such as families, couples, or corporate clients. </a:t>
            </a:r>
          </a:p>
          <a:p>
            <a:r>
              <a:rPr lang="en-US" sz="1600" dirty="0">
                <a:solidFill>
                  <a:srgbClr val="1E293B"/>
                </a:solidFill>
                <a:ea typeface="+mn-lt"/>
                <a:cs typeface="+mn-lt"/>
              </a:rPr>
              <a:t>4. Technological: The resort embraces technology to enhance its marketing efforts. It utilizes social media platforms, email marketing, and online booking systems to engage with customers and simplify the reservation process. </a:t>
            </a:r>
            <a:endParaRPr lang="en-US" sz="1600">
              <a:solidFill>
                <a:srgbClr val="1E293B"/>
              </a:solidFill>
              <a:ea typeface="+mn-lt"/>
              <a:cs typeface="+mn-lt"/>
            </a:endParaRPr>
          </a:p>
          <a:p>
            <a:r>
              <a:rPr lang="en-US" sz="1600" dirty="0">
                <a:solidFill>
                  <a:srgbClr val="1E293B"/>
                </a:solidFill>
                <a:ea typeface="+mn-lt"/>
                <a:cs typeface="+mn-lt"/>
              </a:rPr>
              <a:t>5. Legal: Celtic Manor adheres to legal requirements related to data protection, consumer rights, and health and safety regulations. This ensures an ethical marketing approach and maintains customer trust.</a:t>
            </a:r>
          </a:p>
          <a:p>
            <a:r>
              <a:rPr lang="en-US" sz="1600" dirty="0">
                <a:solidFill>
                  <a:srgbClr val="1E293B"/>
                </a:solidFill>
                <a:ea typeface="+mn-lt"/>
                <a:cs typeface="+mn-lt"/>
              </a:rPr>
              <a:t> 6. Environmental: Celtic Manor is committed to sustainable practices, including energy efficiency and waste management. It emphasizes these eco-friendly initiatives in its marketing messaging, attracting environmentally conscious customers.</a:t>
            </a:r>
            <a:endParaRPr lang="en-US" sz="1600">
              <a:solidFill>
                <a:srgbClr val="1E293B"/>
              </a:solidFill>
              <a:cs typeface="Arial"/>
            </a:endParaRPr>
          </a:p>
          <a:p>
            <a:endParaRPr lang="en-US" sz="1800" dirty="0">
              <a:solidFill>
                <a:srgbClr val="1E293B"/>
              </a:solidFill>
              <a:cs typeface="Arial"/>
            </a:endParaRPr>
          </a:p>
        </p:txBody>
      </p:sp>
    </p:spTree>
    <p:extLst>
      <p:ext uri="{BB962C8B-B14F-4D97-AF65-F5344CB8AC3E}">
        <p14:creationId xmlns:p14="http://schemas.microsoft.com/office/powerpoint/2010/main" val="1445122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4E5BB-9B81-B061-D58A-803686D50047}"/>
              </a:ext>
            </a:extLst>
          </p:cNvPr>
          <p:cNvSpPr>
            <a:spLocks noGrp="1"/>
          </p:cNvSpPr>
          <p:nvPr>
            <p:ph type="title"/>
          </p:nvPr>
        </p:nvSpPr>
        <p:spPr>
          <a:xfrm>
            <a:off x="838200" y="365125"/>
            <a:ext cx="5367454" cy="1337953"/>
          </a:xfrm>
        </p:spPr>
        <p:txBody>
          <a:bodyPr/>
          <a:lstStyle/>
          <a:p>
            <a:r>
              <a:rPr lang="en-US" dirty="0"/>
              <a:t>Strengths </a:t>
            </a:r>
          </a:p>
        </p:txBody>
      </p:sp>
      <p:sp>
        <p:nvSpPr>
          <p:cNvPr id="3" name="Content Placeholder 2">
            <a:extLst>
              <a:ext uri="{FF2B5EF4-FFF2-40B4-BE49-F238E27FC236}">
                <a16:creationId xmlns:a16="http://schemas.microsoft.com/office/drawing/2014/main" id="{5E232669-B99C-4E67-41A2-10184CF73849}"/>
              </a:ext>
            </a:extLst>
          </p:cNvPr>
          <p:cNvSpPr>
            <a:spLocks noGrp="1"/>
          </p:cNvSpPr>
          <p:nvPr>
            <p:ph idx="1"/>
          </p:nvPr>
        </p:nvSpPr>
        <p:spPr>
          <a:xfrm>
            <a:off x="838200" y="1825625"/>
            <a:ext cx="5361260" cy="4351338"/>
          </a:xfrm>
        </p:spPr>
        <p:txBody>
          <a:bodyPr vert="horz" lIns="91440" tIns="45720" rIns="91440" bIns="45720" rtlCol="0" anchor="t">
            <a:noAutofit/>
          </a:bodyPr>
          <a:lstStyle/>
          <a:p>
            <a:r>
              <a:rPr lang="en-US" sz="2400" dirty="0">
                <a:solidFill>
                  <a:srgbClr val="1E293B"/>
                </a:solidFill>
                <a:ea typeface="+mn-lt"/>
                <a:cs typeface="+mn-lt"/>
              </a:rPr>
              <a:t>. Strengths: Celtic Manor's strong brand reputation and luxurious offerings act as strengths, attracting upscale customers. Its strategic partnerships with golf organizations and strong customer service contribute to customer satisfaction and loyalty.</a:t>
            </a:r>
            <a:endParaRPr lang="en-US" dirty="0">
              <a:solidFill>
                <a:srgbClr val="1E293B"/>
              </a:solidFill>
              <a:cs typeface="Arial"/>
            </a:endParaRPr>
          </a:p>
        </p:txBody>
      </p:sp>
      <p:sp>
        <p:nvSpPr>
          <p:cNvPr id="4" name="TextBox 3">
            <a:extLst>
              <a:ext uri="{FF2B5EF4-FFF2-40B4-BE49-F238E27FC236}">
                <a16:creationId xmlns:a16="http://schemas.microsoft.com/office/drawing/2014/main" id="{53EA9595-604D-43F9-2A52-84F9BAA2AF3B}"/>
              </a:ext>
            </a:extLst>
          </p:cNvPr>
          <p:cNvSpPr txBox="1"/>
          <p:nvPr/>
        </p:nvSpPr>
        <p:spPr>
          <a:xfrm>
            <a:off x="6442927" y="650486"/>
            <a:ext cx="517912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err="1">
                <a:latin typeface="Sagona Book"/>
                <a:cs typeface="Arial"/>
              </a:rPr>
              <a:t>weakeness</a:t>
            </a:r>
            <a:endParaRPr lang="en-US" sz="4400" err="1">
              <a:latin typeface="Sagona Book"/>
            </a:endParaRPr>
          </a:p>
        </p:txBody>
      </p:sp>
      <p:sp>
        <p:nvSpPr>
          <p:cNvPr id="6" name="TextBox 5">
            <a:extLst>
              <a:ext uri="{FF2B5EF4-FFF2-40B4-BE49-F238E27FC236}">
                <a16:creationId xmlns:a16="http://schemas.microsoft.com/office/drawing/2014/main" id="{BDC87085-C168-A905-B699-41F6D89F5834}"/>
              </a:ext>
            </a:extLst>
          </p:cNvPr>
          <p:cNvSpPr txBox="1"/>
          <p:nvPr/>
        </p:nvSpPr>
        <p:spPr>
          <a:xfrm>
            <a:off x="6368585" y="1821365"/>
            <a:ext cx="522868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1E293B"/>
                </a:solidFill>
                <a:ea typeface="+mn-lt"/>
                <a:cs typeface="+mn-lt"/>
              </a:rPr>
              <a:t>The high price point of Celtic Manor's services may be a deterrent for price-sensitive customers. Additionally, the resort's relatively remote location limits accessibility to certain target markets.</a:t>
            </a:r>
            <a:endParaRPr lang="en-US" sz="2400" dirty="0"/>
          </a:p>
        </p:txBody>
      </p:sp>
    </p:spTree>
    <p:extLst>
      <p:ext uri="{BB962C8B-B14F-4D97-AF65-F5344CB8AC3E}">
        <p14:creationId xmlns:p14="http://schemas.microsoft.com/office/powerpoint/2010/main" val="3085368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4284F-3ABA-A345-2412-2D0357D471BA}"/>
              </a:ext>
            </a:extLst>
          </p:cNvPr>
          <p:cNvSpPr>
            <a:spLocks noGrp="1"/>
          </p:cNvSpPr>
          <p:nvPr>
            <p:ph type="title"/>
          </p:nvPr>
        </p:nvSpPr>
        <p:spPr>
          <a:xfrm>
            <a:off x="838200" y="365125"/>
            <a:ext cx="4878040" cy="1337953"/>
          </a:xfrm>
        </p:spPr>
        <p:txBody>
          <a:bodyPr/>
          <a:lstStyle/>
          <a:p>
            <a:r>
              <a:rPr lang="en-US" dirty="0"/>
              <a:t>Opportunities </a:t>
            </a:r>
          </a:p>
        </p:txBody>
      </p:sp>
      <p:sp>
        <p:nvSpPr>
          <p:cNvPr id="3" name="Content Placeholder 2">
            <a:extLst>
              <a:ext uri="{FF2B5EF4-FFF2-40B4-BE49-F238E27FC236}">
                <a16:creationId xmlns:a16="http://schemas.microsoft.com/office/drawing/2014/main" id="{88B9C15D-3512-D2F1-1929-831DE4F2463C}"/>
              </a:ext>
            </a:extLst>
          </p:cNvPr>
          <p:cNvSpPr>
            <a:spLocks noGrp="1"/>
          </p:cNvSpPr>
          <p:nvPr>
            <p:ph idx="1"/>
          </p:nvPr>
        </p:nvSpPr>
        <p:spPr>
          <a:xfrm>
            <a:off x="856785" y="1893771"/>
            <a:ext cx="4840869" cy="4351338"/>
          </a:xfrm>
        </p:spPr>
        <p:txBody>
          <a:bodyPr vert="horz" lIns="91440" tIns="45720" rIns="91440" bIns="45720" rtlCol="0" anchor="t">
            <a:normAutofit/>
          </a:bodyPr>
          <a:lstStyle/>
          <a:p>
            <a:r>
              <a:rPr lang="en-US" sz="2400" dirty="0">
                <a:solidFill>
                  <a:srgbClr val="1E293B"/>
                </a:solidFill>
                <a:ea typeface="+mn-lt"/>
                <a:cs typeface="+mn-lt"/>
              </a:rPr>
              <a:t>Celtic Manor has opportunities to expand its target market by tapping into the growing wellness tourism trend. By incorporating specialized spa and wellness programs, it can attract health-conscious individuals.</a:t>
            </a:r>
            <a:endParaRPr lang="en-US" sz="2400" dirty="0"/>
          </a:p>
        </p:txBody>
      </p:sp>
      <p:sp>
        <p:nvSpPr>
          <p:cNvPr id="4" name="TextBox 3">
            <a:extLst>
              <a:ext uri="{FF2B5EF4-FFF2-40B4-BE49-F238E27FC236}">
                <a16:creationId xmlns:a16="http://schemas.microsoft.com/office/drawing/2014/main" id="{EDA81B99-F985-8AD7-2C7A-9DC407DE8ECB}"/>
              </a:ext>
            </a:extLst>
          </p:cNvPr>
          <p:cNvSpPr txBox="1"/>
          <p:nvPr/>
        </p:nvSpPr>
        <p:spPr>
          <a:xfrm>
            <a:off x="5996877" y="650487"/>
            <a:ext cx="576146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a:latin typeface="Sagona Book"/>
                <a:cs typeface="Arial"/>
              </a:rPr>
              <a:t>Threats</a:t>
            </a:r>
            <a:endParaRPr lang="en-US" sz="4400" dirty="0">
              <a:latin typeface="Sagona Book"/>
            </a:endParaRPr>
          </a:p>
        </p:txBody>
      </p:sp>
      <p:sp>
        <p:nvSpPr>
          <p:cNvPr id="5" name="TextBox 4">
            <a:extLst>
              <a:ext uri="{FF2B5EF4-FFF2-40B4-BE49-F238E27FC236}">
                <a16:creationId xmlns:a16="http://schemas.microsoft.com/office/drawing/2014/main" id="{C285D71A-F5D7-EBE7-202C-87D2E63B16D2}"/>
              </a:ext>
            </a:extLst>
          </p:cNvPr>
          <p:cNvSpPr txBox="1"/>
          <p:nvPr/>
        </p:nvSpPr>
        <p:spPr>
          <a:xfrm>
            <a:off x="5996878" y="1821366"/>
            <a:ext cx="6207512"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1E293B"/>
                </a:solidFill>
                <a:ea typeface="+mn-lt"/>
                <a:cs typeface="+mn-lt"/>
              </a:rPr>
              <a:t>Increased competition from other luxury resorts and hotels poses a threat to Celtic Manor. Additionally, economic downturns could impact travel and leisure spending, affecting the resort's revenue and occupancy rates. Marketing Methods and Communication for Celtic Manor: Celtic Manor employs various marketing methods and communication channels to reach its target audience effectively</a:t>
            </a:r>
            <a:endParaRPr lang="en-US" sz="2400" dirty="0"/>
          </a:p>
        </p:txBody>
      </p:sp>
    </p:spTree>
    <p:extLst>
      <p:ext uri="{BB962C8B-B14F-4D97-AF65-F5344CB8AC3E}">
        <p14:creationId xmlns:p14="http://schemas.microsoft.com/office/powerpoint/2010/main" val="1835629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3E0BA-0393-1992-BA45-64BBDEB53C37}"/>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0754D3C8-558A-685F-A267-165C58905C59}"/>
              </a:ext>
            </a:extLst>
          </p:cNvPr>
          <p:cNvSpPr>
            <a:spLocks noGrp="1"/>
          </p:cNvSpPr>
          <p:nvPr>
            <p:ph idx="1"/>
          </p:nvPr>
        </p:nvSpPr>
        <p:spPr/>
        <p:txBody>
          <a:bodyPr vert="horz" lIns="91440" tIns="45720" rIns="91440" bIns="45720" rtlCol="0" anchor="t">
            <a:normAutofit/>
          </a:bodyPr>
          <a:lstStyle/>
          <a:p>
            <a:r>
              <a:rPr lang="en-US" sz="2400" dirty="0">
                <a:solidFill>
                  <a:srgbClr val="1E293B"/>
                </a:solidFill>
                <a:ea typeface="+mn-lt"/>
                <a:cs typeface="+mn-lt"/>
              </a:rPr>
              <a:t>Marketing plays a fundamental role in the success of Celtic Manor. Through a comprehensive understanding of the external factors influencing its business, as well as internal strengths, weaknesses, opportunities, and threats, the resort has developed a robust marketing strategy. By utilizing various marketing methods and communication channels, Celtic Manor effectively reaches its target audience and maintains its position as a top luxury resort.</a:t>
            </a:r>
            <a:endParaRPr lang="en-US" sz="2400" dirty="0"/>
          </a:p>
        </p:txBody>
      </p:sp>
    </p:spTree>
    <p:extLst>
      <p:ext uri="{BB962C8B-B14F-4D97-AF65-F5344CB8AC3E}">
        <p14:creationId xmlns:p14="http://schemas.microsoft.com/office/powerpoint/2010/main" val="872822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40909-8CA5-805B-B58B-6E9381B1AAEE}"/>
              </a:ext>
            </a:extLst>
          </p:cNvPr>
          <p:cNvSpPr>
            <a:spLocks noGrp="1"/>
          </p:cNvSpPr>
          <p:nvPr>
            <p:ph type="title"/>
          </p:nvPr>
        </p:nvSpPr>
        <p:spPr/>
        <p:txBody>
          <a:bodyPr/>
          <a:lstStyle/>
          <a:p>
            <a:r>
              <a:rPr lang="en-US" dirty="0" err="1"/>
              <a:t>Refernces</a:t>
            </a:r>
            <a:r>
              <a:rPr lang="en-US" dirty="0"/>
              <a:t> </a:t>
            </a:r>
          </a:p>
        </p:txBody>
      </p:sp>
      <p:sp>
        <p:nvSpPr>
          <p:cNvPr id="3" name="Content Placeholder 2">
            <a:extLst>
              <a:ext uri="{FF2B5EF4-FFF2-40B4-BE49-F238E27FC236}">
                <a16:creationId xmlns:a16="http://schemas.microsoft.com/office/drawing/2014/main" id="{1E5EB019-8B5B-47AD-3692-DA5AA8912277}"/>
              </a:ext>
            </a:extLst>
          </p:cNvPr>
          <p:cNvSpPr>
            <a:spLocks noGrp="1"/>
          </p:cNvSpPr>
          <p:nvPr>
            <p:ph idx="1"/>
          </p:nvPr>
        </p:nvSpPr>
        <p:spPr/>
        <p:txBody>
          <a:bodyPr vert="horz" lIns="91440" tIns="45720" rIns="91440" bIns="45720" rtlCol="0" anchor="t">
            <a:normAutofit/>
          </a:bodyPr>
          <a:lstStyle/>
          <a:p>
            <a:r>
              <a:rPr lang="en-US" sz="2000" dirty="0">
                <a:ea typeface="+mn-lt"/>
                <a:cs typeface="+mn-lt"/>
                <a:hlinkClick r:id="rId2"/>
              </a:rPr>
              <a:t>https://www.celtic-manor.com</a:t>
            </a:r>
            <a:endParaRPr lang="en-US" sz="2000">
              <a:ea typeface="+mn-lt"/>
              <a:cs typeface="+mn-lt"/>
            </a:endParaRPr>
          </a:p>
          <a:p>
            <a:r>
              <a:rPr lang="en-US" sz="2000" dirty="0">
                <a:ea typeface="+mn-lt"/>
                <a:cs typeface="+mn-lt"/>
                <a:hlinkClick r:id="rId3"/>
              </a:rPr>
              <a:t>https://en.wikipedia.org/wiki/Celtic_Manor_Resort</a:t>
            </a:r>
            <a:endParaRPr lang="en-US" sz="2000">
              <a:ea typeface="+mn-lt"/>
              <a:cs typeface="+mn-lt"/>
            </a:endParaRPr>
          </a:p>
          <a:p>
            <a:r>
              <a:rPr lang="en-US" sz="2000" dirty="0">
                <a:ea typeface="+mn-lt"/>
                <a:cs typeface="+mn-lt"/>
                <a:hlinkClick r:id="rId4"/>
              </a:rPr>
              <a:t>https://www.celtic-manor.com/home/contact/</a:t>
            </a:r>
            <a:endParaRPr lang="en-US" sz="2000">
              <a:ea typeface="+mn-lt"/>
              <a:cs typeface="+mn-lt"/>
            </a:endParaRPr>
          </a:p>
          <a:p>
            <a:r>
              <a:rPr lang="en-US" sz="2000" dirty="0">
                <a:ea typeface="+mn-lt"/>
                <a:cs typeface="+mn-lt"/>
                <a:hlinkClick r:id="rId5"/>
              </a:rPr>
              <a:t>https://www.celtic-manor.com/home/golf/</a:t>
            </a:r>
            <a:endParaRPr lang="en-US" sz="2000">
              <a:cs typeface="Arial"/>
            </a:endParaRPr>
          </a:p>
          <a:p>
            <a:r>
              <a:rPr lang="en-US" sz="2000" dirty="0">
                <a:ea typeface="+mn-lt"/>
                <a:cs typeface="+mn-lt"/>
                <a:hlinkClick r:id="rId6"/>
              </a:rPr>
              <a:t>https://edgevenues.com/the-word/Facts-about-Celtic-Manor</a:t>
            </a:r>
            <a:endParaRPr lang="en-US" sz="2000">
              <a:cs typeface="Arial"/>
            </a:endParaRPr>
          </a:p>
          <a:p>
            <a:r>
              <a:rPr lang="en-US" sz="2000" dirty="0">
                <a:ea typeface="+mn-lt"/>
                <a:cs typeface="+mn-lt"/>
                <a:hlinkClick r:id="rId7"/>
              </a:rPr>
              <a:t>https://www.celtic-manor.com/home/meetings-events/facilities-services/</a:t>
            </a:r>
            <a:endParaRPr lang="en-US" sz="2000" dirty="0">
              <a:cs typeface="Arial"/>
            </a:endParaRPr>
          </a:p>
          <a:p>
            <a:r>
              <a:rPr lang="en-US" sz="2000" dirty="0">
                <a:ea typeface="+mn-lt"/>
                <a:cs typeface="+mn-lt"/>
                <a:hlinkClick r:id="rId8"/>
              </a:rPr>
              <a:t>16130377.story-behind-celtic-manor-success</a:t>
            </a:r>
            <a:endParaRPr lang="en-US" sz="2000" dirty="0">
              <a:cs typeface="Arial"/>
            </a:endParaRPr>
          </a:p>
          <a:p>
            <a:r>
              <a:rPr lang="en-US" sz="2000" dirty="0">
                <a:ea typeface="+mn-lt"/>
                <a:cs typeface="+mn-lt"/>
                <a:hlinkClick r:id="rId9"/>
              </a:rPr>
              <a:t>https://www.celtic-manor.com/home/terms-conditions/</a:t>
            </a:r>
            <a:endParaRPr lang="en-US" sz="2000" dirty="0">
              <a:cs typeface="Arial"/>
            </a:endParaRPr>
          </a:p>
          <a:p>
            <a:endParaRPr lang="en-US" sz="2000" dirty="0">
              <a:cs typeface="Arial"/>
            </a:endParaRPr>
          </a:p>
          <a:p>
            <a:endParaRPr lang="en-US" dirty="0">
              <a:cs typeface="Arial"/>
            </a:endParaRPr>
          </a:p>
          <a:p>
            <a:endParaRPr lang="en-US" dirty="0">
              <a:cs typeface="Arial"/>
            </a:endParaRPr>
          </a:p>
        </p:txBody>
      </p:sp>
    </p:spTree>
    <p:extLst>
      <p:ext uri="{BB962C8B-B14F-4D97-AF65-F5344CB8AC3E}">
        <p14:creationId xmlns:p14="http://schemas.microsoft.com/office/powerpoint/2010/main" val="2457977492"/>
      </p:ext>
    </p:extLst>
  </p:cSld>
  <p:clrMapOvr>
    <a:masterClrMapping/>
  </p:clrMapOvr>
</p:sld>
</file>

<file path=ppt/theme/theme1.xml><?xml version="1.0" encoding="utf-8"?>
<a:theme xmlns:a="http://schemas.openxmlformats.org/drawingml/2006/main" name="ExploreVTI">
  <a:themeElements>
    <a:clrScheme name="AnalogousFromRegularSeed_2SEEDS">
      <a:dk1>
        <a:srgbClr val="000000"/>
      </a:dk1>
      <a:lt1>
        <a:srgbClr val="FFFFFF"/>
      </a:lt1>
      <a:dk2>
        <a:srgbClr val="1B2F2F"/>
      </a:dk2>
      <a:lt2>
        <a:srgbClr val="F3F1F0"/>
      </a:lt2>
      <a:accent1>
        <a:srgbClr val="3B9EB1"/>
      </a:accent1>
      <a:accent2>
        <a:srgbClr val="46B196"/>
      </a:accent2>
      <a:accent3>
        <a:srgbClr val="4D7FC3"/>
      </a:accent3>
      <a:accent4>
        <a:srgbClr val="B13B3E"/>
      </a:accent4>
      <a:accent5>
        <a:srgbClr val="C37B4D"/>
      </a:accent5>
      <a:accent6>
        <a:srgbClr val="B19B3B"/>
      </a:accent6>
      <a:hlink>
        <a:srgbClr val="BF5641"/>
      </a:hlink>
      <a:folHlink>
        <a:srgbClr val="7F7F7F"/>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ExploreVTI</vt:lpstr>
      <vt:lpstr>Celtic manor </vt:lpstr>
      <vt:lpstr>Introduction </vt:lpstr>
      <vt:lpstr>Pestle </vt:lpstr>
      <vt:lpstr>Strengths </vt:lpstr>
      <vt:lpstr>Opportunities </vt:lpstr>
      <vt:lpstr>Conclusion </vt:lpstr>
      <vt:lpstr>Refernces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100</cp:revision>
  <dcterms:created xsi:type="dcterms:W3CDTF">2024-01-22T13:46:58Z</dcterms:created>
  <dcterms:modified xsi:type="dcterms:W3CDTF">2024-01-22T14:16:20Z</dcterms:modified>
</cp:coreProperties>
</file>