
<file path=[Content_Types].xml><?xml version="1.0" encoding="utf-8"?>
<Types xmlns="http://schemas.openxmlformats.org/package/2006/content-types">
  <Default Extension="bin" ContentType="application/vnd.openxmlformats-officedocument.oleObject"/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notesMasterIdLst>
    <p:notesMasterId r:id="rId32"/>
  </p:notesMasterIdLst>
  <p:handoutMasterIdLst>
    <p:handoutMasterId r:id="rId33"/>
  </p:handoutMasterIdLst>
  <p:sldIdLst>
    <p:sldId id="340" r:id="rId2"/>
    <p:sldId id="295" r:id="rId3"/>
    <p:sldId id="344" r:id="rId4"/>
    <p:sldId id="258" r:id="rId5"/>
    <p:sldId id="259" r:id="rId6"/>
    <p:sldId id="260" r:id="rId7"/>
    <p:sldId id="383" r:id="rId8"/>
    <p:sldId id="385" r:id="rId9"/>
    <p:sldId id="401" r:id="rId10"/>
    <p:sldId id="402" r:id="rId11"/>
    <p:sldId id="403" r:id="rId12"/>
    <p:sldId id="404" r:id="rId13"/>
    <p:sldId id="386" r:id="rId14"/>
    <p:sldId id="387" r:id="rId15"/>
    <p:sldId id="388" r:id="rId16"/>
    <p:sldId id="397" r:id="rId17"/>
    <p:sldId id="398" r:id="rId18"/>
    <p:sldId id="399" r:id="rId19"/>
    <p:sldId id="400" r:id="rId20"/>
    <p:sldId id="389" r:id="rId21"/>
    <p:sldId id="395" r:id="rId22"/>
    <p:sldId id="396" r:id="rId23"/>
    <p:sldId id="390" r:id="rId24"/>
    <p:sldId id="391" r:id="rId25"/>
    <p:sldId id="392" r:id="rId26"/>
    <p:sldId id="409" r:id="rId27"/>
    <p:sldId id="408" r:id="rId28"/>
    <p:sldId id="410" r:id="rId29"/>
    <p:sldId id="393" r:id="rId30"/>
    <p:sldId id="394" r:id="rId31"/>
  </p:sldIdLst>
  <p:sldSz cx="9144000" cy="5143500" type="screen16x9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6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809"/>
    <a:srgbClr val="000104"/>
    <a:srgbClr val="1D757B"/>
    <a:srgbClr val="87CBD3"/>
    <a:srgbClr val="00747B"/>
    <a:srgbClr val="A5A9AC"/>
    <a:srgbClr val="00626F"/>
    <a:srgbClr val="C8EF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6C8229-752D-474A-A8BD-E312D146ACB0}" v="3" dt="2023-02-02T11:19:58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14" autoAdjust="0"/>
    <p:restoredTop sz="94598" autoAdjust="0"/>
  </p:normalViewPr>
  <p:slideViewPr>
    <p:cSldViewPr snapToGrid="0" snapToObjects="1">
      <p:cViewPr varScale="1">
        <p:scale>
          <a:sx n="144" d="100"/>
          <a:sy n="144" d="100"/>
        </p:scale>
        <p:origin x="516" y="102"/>
      </p:cViewPr>
      <p:guideLst>
        <p:guide orient="horz" pos="209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3C6260BB-8E44-4008-9FDA-E5723FCC1D14}"/>
    <pc:docChg chg="delSld">
      <pc:chgData name="David Holley" userId="45123e1e-ac21-4ee3-b53e-8d97b4b34e1e" providerId="ADAL" clId="{3C6260BB-8E44-4008-9FDA-E5723FCC1D14}" dt="2023-02-03T09:33:14.754" v="21" actId="47"/>
      <pc:docMkLst>
        <pc:docMk/>
      </pc:docMkLst>
      <pc:sldChg chg="del">
        <pc:chgData name="David Holley" userId="45123e1e-ac21-4ee3-b53e-8d97b4b34e1e" providerId="ADAL" clId="{3C6260BB-8E44-4008-9FDA-E5723FCC1D14}" dt="2023-02-03T09:32:55.256" v="1" actId="47"/>
        <pc:sldMkLst>
          <pc:docMk/>
          <pc:sldMk cId="1409327635" sldId="370"/>
        </pc:sldMkLst>
      </pc:sldChg>
      <pc:sldChg chg="del">
        <pc:chgData name="David Holley" userId="45123e1e-ac21-4ee3-b53e-8d97b4b34e1e" providerId="ADAL" clId="{3C6260BB-8E44-4008-9FDA-E5723FCC1D14}" dt="2023-02-03T09:32:57.920" v="5" actId="47"/>
        <pc:sldMkLst>
          <pc:docMk/>
          <pc:sldMk cId="257110087" sldId="405"/>
        </pc:sldMkLst>
      </pc:sldChg>
      <pc:sldChg chg="del">
        <pc:chgData name="David Holley" userId="45123e1e-ac21-4ee3-b53e-8d97b4b34e1e" providerId="ADAL" clId="{3C6260BB-8E44-4008-9FDA-E5723FCC1D14}" dt="2023-02-03T09:32:57.218" v="4" actId="47"/>
        <pc:sldMkLst>
          <pc:docMk/>
          <pc:sldMk cId="2671060699" sldId="406"/>
        </pc:sldMkLst>
      </pc:sldChg>
      <pc:sldChg chg="del">
        <pc:chgData name="David Holley" userId="45123e1e-ac21-4ee3-b53e-8d97b4b34e1e" providerId="ADAL" clId="{3C6260BB-8E44-4008-9FDA-E5723FCC1D14}" dt="2023-02-03T09:32:54.564" v="0" actId="47"/>
        <pc:sldMkLst>
          <pc:docMk/>
          <pc:sldMk cId="0" sldId="411"/>
        </pc:sldMkLst>
      </pc:sldChg>
      <pc:sldChg chg="del">
        <pc:chgData name="David Holley" userId="45123e1e-ac21-4ee3-b53e-8d97b4b34e1e" providerId="ADAL" clId="{3C6260BB-8E44-4008-9FDA-E5723FCC1D14}" dt="2023-02-03T09:32:55.925" v="2" actId="47"/>
        <pc:sldMkLst>
          <pc:docMk/>
          <pc:sldMk cId="3709782327" sldId="412"/>
        </pc:sldMkLst>
      </pc:sldChg>
      <pc:sldChg chg="del">
        <pc:chgData name="David Holley" userId="45123e1e-ac21-4ee3-b53e-8d97b4b34e1e" providerId="ADAL" clId="{3C6260BB-8E44-4008-9FDA-E5723FCC1D14}" dt="2023-02-03T09:32:56.555" v="3" actId="47"/>
        <pc:sldMkLst>
          <pc:docMk/>
          <pc:sldMk cId="38235979" sldId="413"/>
        </pc:sldMkLst>
      </pc:sldChg>
      <pc:sldChg chg="del">
        <pc:chgData name="David Holley" userId="45123e1e-ac21-4ee3-b53e-8d97b4b34e1e" providerId="ADAL" clId="{3C6260BB-8E44-4008-9FDA-E5723FCC1D14}" dt="2023-02-03T09:33:14.754" v="21" actId="47"/>
        <pc:sldMkLst>
          <pc:docMk/>
          <pc:sldMk cId="699414557" sldId="414"/>
        </pc:sldMkLst>
      </pc:sldChg>
      <pc:sldChg chg="del">
        <pc:chgData name="David Holley" userId="45123e1e-ac21-4ee3-b53e-8d97b4b34e1e" providerId="ADAL" clId="{3C6260BB-8E44-4008-9FDA-E5723FCC1D14}" dt="2023-02-03T09:32:58.632" v="6" actId="47"/>
        <pc:sldMkLst>
          <pc:docMk/>
          <pc:sldMk cId="875036988" sldId="415"/>
        </pc:sldMkLst>
      </pc:sldChg>
      <pc:sldChg chg="del">
        <pc:chgData name="David Holley" userId="45123e1e-ac21-4ee3-b53e-8d97b4b34e1e" providerId="ADAL" clId="{3C6260BB-8E44-4008-9FDA-E5723FCC1D14}" dt="2023-02-03T09:32:59.296" v="7" actId="47"/>
        <pc:sldMkLst>
          <pc:docMk/>
          <pc:sldMk cId="1319868382" sldId="417"/>
        </pc:sldMkLst>
      </pc:sldChg>
      <pc:sldChg chg="del">
        <pc:chgData name="David Holley" userId="45123e1e-ac21-4ee3-b53e-8d97b4b34e1e" providerId="ADAL" clId="{3C6260BB-8E44-4008-9FDA-E5723FCC1D14}" dt="2023-02-03T09:33:08.068" v="17" actId="47"/>
        <pc:sldMkLst>
          <pc:docMk/>
          <pc:sldMk cId="2934196205" sldId="420"/>
        </pc:sldMkLst>
      </pc:sldChg>
      <pc:sldChg chg="del">
        <pc:chgData name="David Holley" userId="45123e1e-ac21-4ee3-b53e-8d97b4b34e1e" providerId="ADAL" clId="{3C6260BB-8E44-4008-9FDA-E5723FCC1D14}" dt="2023-02-03T09:33:09.468" v="18" actId="47"/>
        <pc:sldMkLst>
          <pc:docMk/>
          <pc:sldMk cId="3672824852" sldId="421"/>
        </pc:sldMkLst>
      </pc:sldChg>
      <pc:sldChg chg="del">
        <pc:chgData name="David Holley" userId="45123e1e-ac21-4ee3-b53e-8d97b4b34e1e" providerId="ADAL" clId="{3C6260BB-8E44-4008-9FDA-E5723FCC1D14}" dt="2023-02-03T09:33:00.040" v="8" actId="47"/>
        <pc:sldMkLst>
          <pc:docMk/>
          <pc:sldMk cId="1552585869" sldId="423"/>
        </pc:sldMkLst>
      </pc:sldChg>
      <pc:sldChg chg="del">
        <pc:chgData name="David Holley" userId="45123e1e-ac21-4ee3-b53e-8d97b4b34e1e" providerId="ADAL" clId="{3C6260BB-8E44-4008-9FDA-E5723FCC1D14}" dt="2023-02-03T09:33:00.768" v="9" actId="47"/>
        <pc:sldMkLst>
          <pc:docMk/>
          <pc:sldMk cId="1226346316" sldId="424"/>
        </pc:sldMkLst>
      </pc:sldChg>
      <pc:sldChg chg="del">
        <pc:chgData name="David Holley" userId="45123e1e-ac21-4ee3-b53e-8d97b4b34e1e" providerId="ADAL" clId="{3C6260BB-8E44-4008-9FDA-E5723FCC1D14}" dt="2023-02-03T09:33:01.451" v="10" actId="47"/>
        <pc:sldMkLst>
          <pc:docMk/>
          <pc:sldMk cId="2756765700" sldId="425"/>
        </pc:sldMkLst>
      </pc:sldChg>
      <pc:sldChg chg="del">
        <pc:chgData name="David Holley" userId="45123e1e-ac21-4ee3-b53e-8d97b4b34e1e" providerId="ADAL" clId="{3C6260BB-8E44-4008-9FDA-E5723FCC1D14}" dt="2023-02-03T09:33:02.344" v="11" actId="47"/>
        <pc:sldMkLst>
          <pc:docMk/>
          <pc:sldMk cId="1068606177" sldId="426"/>
        </pc:sldMkLst>
      </pc:sldChg>
      <pc:sldChg chg="del">
        <pc:chgData name="David Holley" userId="45123e1e-ac21-4ee3-b53e-8d97b4b34e1e" providerId="ADAL" clId="{3C6260BB-8E44-4008-9FDA-E5723FCC1D14}" dt="2023-02-03T09:33:03.001" v="12" actId="47"/>
        <pc:sldMkLst>
          <pc:docMk/>
          <pc:sldMk cId="1859936214" sldId="427"/>
        </pc:sldMkLst>
      </pc:sldChg>
      <pc:sldChg chg="del">
        <pc:chgData name="David Holley" userId="45123e1e-ac21-4ee3-b53e-8d97b4b34e1e" providerId="ADAL" clId="{3C6260BB-8E44-4008-9FDA-E5723FCC1D14}" dt="2023-02-03T09:33:05.107" v="15" actId="47"/>
        <pc:sldMkLst>
          <pc:docMk/>
          <pc:sldMk cId="2739479550" sldId="428"/>
        </pc:sldMkLst>
      </pc:sldChg>
      <pc:sldChg chg="del">
        <pc:chgData name="David Holley" userId="45123e1e-ac21-4ee3-b53e-8d97b4b34e1e" providerId="ADAL" clId="{3C6260BB-8E44-4008-9FDA-E5723FCC1D14}" dt="2023-02-03T09:33:04.401" v="14" actId="47"/>
        <pc:sldMkLst>
          <pc:docMk/>
          <pc:sldMk cId="1914662188" sldId="429"/>
        </pc:sldMkLst>
      </pc:sldChg>
      <pc:sldChg chg="del">
        <pc:chgData name="David Holley" userId="45123e1e-ac21-4ee3-b53e-8d97b4b34e1e" providerId="ADAL" clId="{3C6260BB-8E44-4008-9FDA-E5723FCC1D14}" dt="2023-02-03T09:33:03.701" v="13" actId="47"/>
        <pc:sldMkLst>
          <pc:docMk/>
          <pc:sldMk cId="2038646179" sldId="430"/>
        </pc:sldMkLst>
      </pc:sldChg>
      <pc:sldChg chg="del">
        <pc:chgData name="David Holley" userId="45123e1e-ac21-4ee3-b53e-8d97b4b34e1e" providerId="ADAL" clId="{3C6260BB-8E44-4008-9FDA-E5723FCC1D14}" dt="2023-02-03T09:33:06.427" v="16" actId="47"/>
        <pc:sldMkLst>
          <pc:docMk/>
          <pc:sldMk cId="1378248134" sldId="431"/>
        </pc:sldMkLst>
      </pc:sldChg>
      <pc:sldChg chg="del">
        <pc:chgData name="David Holley" userId="45123e1e-ac21-4ee3-b53e-8d97b4b34e1e" providerId="ADAL" clId="{3C6260BB-8E44-4008-9FDA-E5723FCC1D14}" dt="2023-02-03T09:33:12.282" v="20" actId="47"/>
        <pc:sldMkLst>
          <pc:docMk/>
          <pc:sldMk cId="3328895023" sldId="432"/>
        </pc:sldMkLst>
      </pc:sldChg>
      <pc:sldChg chg="del">
        <pc:chgData name="David Holley" userId="45123e1e-ac21-4ee3-b53e-8d97b4b34e1e" providerId="ADAL" clId="{3C6260BB-8E44-4008-9FDA-E5723FCC1D14}" dt="2023-02-03T09:33:11.327" v="19" actId="47"/>
        <pc:sldMkLst>
          <pc:docMk/>
          <pc:sldMk cId="574831026" sldId="43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0354498-6864-4C77-9B30-A44CFBA40410}" type="datetimeFigureOut">
              <a:rPr lang="en-US"/>
              <a:pPr>
                <a:defRPr/>
              </a:pPr>
              <a:t>2/3/2023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D090551-9C17-47B7-BFD7-8BEC0100F226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171389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D140E-F05B-41BF-89AE-74C607D81628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398AB-2EBA-4822-ADBD-F85E5E7C90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408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869EF4-FB9E-4782-A3AF-983ED6087712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717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869EF4-FB9E-4782-A3AF-983ED6087712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9539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D4FD86-8660-4E6F-A6FE-1DCE5D4C158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734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9021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2806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4" y="1282304"/>
            <a:ext cx="7886297" cy="2139553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454" y="3442098"/>
            <a:ext cx="7886297" cy="11251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6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853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362" y="1369219"/>
            <a:ext cx="3872787" cy="326350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5567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318" y="1260872"/>
            <a:ext cx="3868390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318" y="1878806"/>
            <a:ext cx="3868390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68" y="1260872"/>
            <a:ext cx="3887446" cy="617934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8" y="1878806"/>
            <a:ext cx="3887446" cy="276344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72464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39873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77844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3844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317" y="342900"/>
            <a:ext cx="2949299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447" y="740569"/>
            <a:ext cx="4629168" cy="3655219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317" y="1543050"/>
            <a:ext cx="2949299" cy="28586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055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852" y="273844"/>
            <a:ext cx="7886297" cy="994172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1369219"/>
            <a:ext cx="7886297" cy="326350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864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574" y="273844"/>
            <a:ext cx="1971575" cy="4358879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852" y="273844"/>
            <a:ext cx="5774000" cy="435887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2189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5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959600" cy="1863865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411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Sub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2174536"/>
            <a:ext cx="6934200" cy="1006158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ts val="2200"/>
              </a:lnSpc>
              <a:buNone/>
              <a:defRPr sz="2000" b="0">
                <a:solidFill>
                  <a:srgbClr val="A5A9AC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ctrTitle"/>
          </p:nvPr>
        </p:nvSpPr>
        <p:spPr>
          <a:xfrm>
            <a:off x="685800" y="1009316"/>
            <a:ext cx="6934200" cy="1083898"/>
          </a:xfrm>
          <a:prstGeom prst="rect">
            <a:avLst/>
          </a:prstGeom>
        </p:spPr>
        <p:txBody>
          <a:bodyPr anchor="b"/>
          <a:lstStyle>
            <a:lvl1pPr algn="l">
              <a:lnSpc>
                <a:spcPts val="3400"/>
              </a:lnSpc>
              <a:defRPr sz="2800" b="1">
                <a:solidFill>
                  <a:srgbClr val="00747B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4789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394786"/>
            <a:ext cx="7037137" cy="3196330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880"/>
              </a:lnSpc>
              <a:spcBef>
                <a:spcPts val="600"/>
              </a:spcBef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ts val="2400"/>
              </a:lnSpc>
              <a:spcBef>
                <a:spcPts val="600"/>
              </a:spcBef>
              <a:buClr>
                <a:schemeClr val="tx2"/>
              </a:buClr>
              <a:buSzPct val="70000"/>
              <a:buFont typeface="Wingdings" charset="2"/>
              <a:buChar char="§"/>
              <a:defRPr sz="2000" baseline="0"/>
            </a:lvl2pPr>
            <a:lvl3pPr>
              <a:lnSpc>
                <a:spcPts val="1920"/>
              </a:lnSpc>
              <a:spcBef>
                <a:spcPts val="600"/>
              </a:spcBef>
              <a:buClr>
                <a:srgbClr val="C8EFF1"/>
              </a:buClr>
              <a:buSzPct val="70000"/>
              <a:buFont typeface="Wingdings" charset="2"/>
              <a:buChar char="§"/>
              <a:defRPr sz="16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7629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81242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731346"/>
            <a:ext cx="7281242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281242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8737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statement/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8" y="1550737"/>
            <a:ext cx="7230442" cy="2760579"/>
          </a:xfrm>
          <a:prstGeom prst="rect">
            <a:avLst/>
          </a:prstGeom>
        </p:spPr>
        <p:txBody>
          <a:bodyPr vert="horz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accent1"/>
              </a:buClr>
              <a:buSzPct val="70000"/>
              <a:buFont typeface="Wingdings" charset="2"/>
              <a:buNone/>
              <a:defRPr sz="2000" b="1">
                <a:solidFill>
                  <a:srgbClr val="00747B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2335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412665"/>
            <a:ext cx="3506209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7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412664"/>
            <a:ext cx="3503877" cy="3343780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5651050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ile, tex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60" y="241918"/>
            <a:ext cx="716795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6795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9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4025900" y="1731347"/>
            <a:ext cx="3506209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10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364157" y="1731346"/>
            <a:ext cx="3503877" cy="3025098"/>
          </a:xfrm>
          <a:prstGeom prst="rect">
            <a:avLst/>
          </a:prstGeom>
        </p:spPr>
        <p:txBody>
          <a:bodyPr vert="horz"/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Clr>
                <a:schemeClr val="accent1"/>
              </a:buClr>
              <a:buSzPct val="70000"/>
              <a:buFont typeface="Wingdings" charset="2"/>
              <a:buChar char="§"/>
              <a:defRPr sz="20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rgbClr val="C8EFF1"/>
              </a:buClr>
              <a:buSzPct val="70000"/>
              <a:buFont typeface="Wingdings" charset="2"/>
              <a:buChar char="§"/>
              <a:defRPr sz="1600" baseline="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Clr>
                <a:schemeClr val="tx2"/>
              </a:buClr>
              <a:buSzPct val="70000"/>
              <a:buFont typeface="Wingdings" charset="2"/>
              <a:buChar char="§"/>
              <a:defRPr sz="1200"/>
            </a:lvl3pPr>
            <a:lvl4pPr>
              <a:buClr>
                <a:schemeClr val="accent1"/>
              </a:buClr>
              <a:buSzPct val="70000"/>
              <a:buFont typeface="Wingdings" charset="2"/>
              <a:buChar char="§"/>
              <a:defRPr/>
            </a:lvl4pPr>
            <a:lvl5pPr>
              <a:buClr>
                <a:schemeClr val="accent1"/>
              </a:buClr>
              <a:buSzPct val="70000"/>
              <a:buFont typeface="Wingdings" charset="2"/>
              <a:buChar char="§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1801378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412665"/>
            <a:ext cx="7179641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0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5494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986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5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364159" y="1290053"/>
            <a:ext cx="719869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1"/>
          </p:nvPr>
        </p:nvSpPr>
        <p:spPr>
          <a:xfrm>
            <a:off x="364159" y="1731346"/>
            <a:ext cx="7198692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788968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1139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2002" y="1412665"/>
            <a:ext cx="3513548" cy="3343780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98452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2 imag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304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9" y="1290053"/>
            <a:ext cx="72304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36416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8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4064000" y="1731345"/>
            <a:ext cx="3530600" cy="302509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114947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364159" y="1412665"/>
            <a:ext cx="7179641" cy="3343779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1796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1863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364159" y="241918"/>
            <a:ext cx="7205041" cy="8797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2400"/>
              </a:lnSpc>
              <a:spcAft>
                <a:spcPts val="0"/>
              </a:spcAft>
              <a:buNone/>
              <a:defRPr sz="2600" b="1">
                <a:solidFill>
                  <a:srgbClr val="00747B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endParaRPr lang="en-GB" dirty="0"/>
          </a:p>
        </p:txBody>
      </p:sp>
      <p:sp>
        <p:nvSpPr>
          <p:cNvPr id="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364158" y="1290053"/>
            <a:ext cx="7205041" cy="441293"/>
          </a:xfrm>
          <a:prstGeom prst="rect">
            <a:avLst/>
          </a:prstGeom>
        </p:spPr>
        <p:txBody>
          <a:bodyPr vert="horz"/>
          <a:lstStyle>
            <a:lvl1pPr>
              <a:lnSpc>
                <a:spcPts val="2200"/>
              </a:lnSpc>
              <a:buNone/>
              <a:defRPr sz="2000" b="1" baseline="0">
                <a:solidFill>
                  <a:srgbClr val="A5A9AC"/>
                </a:solidFill>
              </a:defRPr>
            </a:lvl1pPr>
            <a:lvl2pPr>
              <a:defRPr sz="1400">
                <a:solidFill>
                  <a:srgbClr val="00747B"/>
                </a:solidFill>
              </a:defRPr>
            </a:lvl2pPr>
            <a:lvl3pPr>
              <a:defRPr sz="1400">
                <a:solidFill>
                  <a:srgbClr val="00747B"/>
                </a:solidFill>
              </a:defRPr>
            </a:lvl3pPr>
            <a:lvl4pPr>
              <a:defRPr sz="1400">
                <a:solidFill>
                  <a:srgbClr val="00747B"/>
                </a:solidFill>
              </a:defRPr>
            </a:lvl4pPr>
            <a:lvl5pPr>
              <a:defRPr sz="1400">
                <a:solidFill>
                  <a:srgbClr val="00747B"/>
                </a:solidFill>
              </a:defRPr>
            </a:lvl5pPr>
          </a:lstStyle>
          <a:p>
            <a:pPr lvl="0"/>
            <a:endParaRPr lang="en-GB" dirty="0"/>
          </a:p>
        </p:txBody>
      </p:sp>
      <p:sp>
        <p:nvSpPr>
          <p:cNvPr id="7" name="Chart Placeholder 4"/>
          <p:cNvSpPr>
            <a:spLocks noGrp="1"/>
          </p:cNvSpPr>
          <p:nvPr>
            <p:ph type="chart" sz="quarter" idx="15"/>
          </p:nvPr>
        </p:nvSpPr>
        <p:spPr>
          <a:xfrm>
            <a:off x="364159" y="1731346"/>
            <a:ext cx="7205041" cy="3025098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95907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70908" y="266699"/>
            <a:ext cx="6945892" cy="4489745"/>
          </a:xfrm>
          <a:prstGeom prst="rect">
            <a:avLst/>
          </a:prstGeom>
        </p:spPr>
        <p:txBody>
          <a:bodyPr vert="horz"/>
          <a:lstStyle>
            <a:lvl1pPr>
              <a:buFontTx/>
              <a:buNone/>
              <a:defRPr/>
            </a:lvl1pPr>
          </a:lstStyle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8366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hart Placeholder 4"/>
          <p:cNvSpPr>
            <a:spLocks noGrp="1"/>
          </p:cNvSpPr>
          <p:nvPr>
            <p:ph type="chart" sz="quarter" idx="13"/>
          </p:nvPr>
        </p:nvSpPr>
        <p:spPr>
          <a:xfrm>
            <a:off x="470908" y="266700"/>
            <a:ext cx="7003041" cy="4489744"/>
          </a:xfrm>
          <a:prstGeom prst="rect">
            <a:avLst/>
          </a:prstGeom>
        </p:spPr>
        <p:txBody>
          <a:bodyPr vert="horz"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89596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ctrTitle"/>
          </p:nvPr>
        </p:nvSpPr>
        <p:spPr>
          <a:xfrm>
            <a:off x="685800" y="1182098"/>
            <a:ext cx="6845300" cy="1863865"/>
          </a:xfrm>
          <a:prstGeom prst="rect">
            <a:avLst/>
          </a:prstGeom>
        </p:spPr>
        <p:txBody>
          <a:bodyPr anchor="ctr"/>
          <a:lstStyle>
            <a:lvl1pPr algn="l">
              <a:defRPr sz="3600" b="1">
                <a:solidFill>
                  <a:srgbClr val="A5A9AC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811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image" Target="../media/image1.wmf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oleObject" Target="../embeddings/oleObject1.bin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74" name="Object 5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6925012"/>
              </p:ext>
            </p:extLst>
          </p:nvPr>
        </p:nvGraphicFramePr>
        <p:xfrm>
          <a:off x="8249242" y="4125993"/>
          <a:ext cx="908830" cy="10156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30" imgW="984960" imgH="1353960" progId="MgxDesigner">
                  <p:embed/>
                </p:oleObj>
              </mc:Choice>
              <mc:Fallback>
                <p:oleObj name="Designer 4.1 Drawing" r:id="rId30" imgW="984960" imgH="1353960" progId="MgxDesigner">
                  <p:embed/>
                  <p:pic>
                    <p:nvPicPr>
                      <p:cNvPr id="1074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49242" y="4125993"/>
                        <a:ext cx="908830" cy="1015603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7161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9" r:id="rId12"/>
    <p:sldLayoutId id="2147483674" r:id="rId13"/>
    <p:sldLayoutId id="2147483675" r:id="rId14"/>
    <p:sldLayoutId id="2147483676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7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5pPr>
      <a:lvl6pPr marL="3429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6pPr>
      <a:lvl7pPr marL="6858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7pPr>
      <a:lvl8pPr marL="10287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8pPr>
      <a:lvl9pPr marL="1371600" algn="l" rtl="0" eaLnBrk="0" fontAlgn="base" hangingPunct="0">
        <a:spcBef>
          <a:spcPct val="0"/>
        </a:spcBef>
        <a:spcAft>
          <a:spcPct val="0"/>
        </a:spcAft>
        <a:defRPr sz="27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257175" indent="-257175" algn="l" rtl="0" eaLnBrk="0" fontAlgn="base" hangingPunct="0">
        <a:lnSpc>
          <a:spcPct val="110000"/>
        </a:lnSpc>
        <a:spcBef>
          <a:spcPts val="750"/>
        </a:spcBef>
        <a:spcAft>
          <a:spcPct val="0"/>
        </a:spcAft>
        <a:buClr>
          <a:schemeClr val="tx2"/>
        </a:buClr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–"/>
        <a:defRPr sz="16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110000"/>
        </a:lnSpc>
        <a:spcBef>
          <a:spcPts val="450"/>
        </a:spcBef>
        <a:spcAft>
          <a:spcPct val="0"/>
        </a:spcAft>
        <a:buClr>
          <a:schemeClr val="tx2"/>
        </a:buClr>
        <a:buChar char="»"/>
        <a:defRPr sz="16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tiff"/><Relationship Id="rId13" Type="http://schemas.openxmlformats.org/officeDocument/2006/relationships/image" Target="../media/image13.jpeg"/><Relationship Id="rId18" Type="http://schemas.openxmlformats.org/officeDocument/2006/relationships/image" Target="../media/image1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1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media" Target="../media/media3.mp4"/><Relationship Id="rId7" Type="http://schemas.openxmlformats.org/officeDocument/2006/relationships/image" Target="../media/image2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20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3.mp4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microsoft.com/office/2007/relationships/media" Target="../media/media13.mp4"/><Relationship Id="rId7" Type="http://schemas.openxmlformats.org/officeDocument/2006/relationships/image" Target="../media/image33.png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32.png"/><Relationship Id="rId5" Type="http://schemas.openxmlformats.org/officeDocument/2006/relationships/slideLayout" Target="../slideLayouts/slideLayout7.xml"/><Relationship Id="rId4" Type="http://schemas.openxmlformats.org/officeDocument/2006/relationships/video" Target="../media/media13.mp4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35.png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5" Type="http://schemas.openxmlformats.org/officeDocument/2006/relationships/image" Target="../media/image37.png"/><Relationship Id="rId4" Type="http://schemas.openxmlformats.org/officeDocument/2006/relationships/image" Target="../media/image36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4" Type="http://schemas.openxmlformats.org/officeDocument/2006/relationships/image" Target="../media/image3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2534"/>
            <a:ext cx="9134475" cy="322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98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10" descr="Figure 9">
            <a:extLst>
              <a:ext uri="{FF2B5EF4-FFF2-40B4-BE49-F238E27FC236}">
                <a16:creationId xmlns:a16="http://schemas.microsoft.com/office/drawing/2014/main" id="{5D9BC146-4E5C-470D-8A74-BCF8C7127B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116496" y="519894"/>
            <a:ext cx="2947117" cy="2552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3C5AD9-B3F3-4C1A-A06A-45B28EB354C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4588" y="90300"/>
            <a:ext cx="2611670" cy="39175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4236036-EA66-43C2-A89D-7132CE19574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9392" y="69267"/>
            <a:ext cx="2582301" cy="40232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82F4095-6212-466D-BEE9-C002D757229B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7186" y="568764"/>
            <a:ext cx="2956935" cy="33152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0311189-274D-420E-B19B-376D9DD6C1ED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34921" y="72632"/>
            <a:ext cx="2936772" cy="335047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90DC65A-B4C9-4509-8ABF-FC30F197989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9556" y="72632"/>
            <a:ext cx="2872137" cy="405336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2B169FC-CC67-4B56-B539-4719E24B8F60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41801" y="69267"/>
            <a:ext cx="2624457" cy="40567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8B1D771-F285-4517-A87A-FD42C7F7B3E8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96388" y="72631"/>
            <a:ext cx="2775305" cy="40666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195400E-8EEC-4044-81EE-F475F57FCBC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6388" y="72631"/>
            <a:ext cx="2765244" cy="4045157"/>
          </a:xfrm>
          <a:prstGeom prst="rect">
            <a:avLst/>
          </a:prstGeom>
        </p:spPr>
      </p:pic>
      <p:pic>
        <p:nvPicPr>
          <p:cNvPr id="27" name="Picture 2" descr="DSCF0078">
            <a:extLst>
              <a:ext uri="{FF2B5EF4-FFF2-40B4-BE49-F238E27FC236}">
                <a16:creationId xmlns:a16="http://schemas.microsoft.com/office/drawing/2014/main" id="{C59162EA-984D-428F-9277-F6FF0070D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24188" y="72632"/>
            <a:ext cx="3243682" cy="24325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92DBF3A-1278-4A3B-A0AC-833361A576AE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50570" y="2803316"/>
            <a:ext cx="2755103" cy="206632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0510E12-07D7-4B3B-B0DF-4DEB792608CB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96484" y="588509"/>
            <a:ext cx="2090240" cy="1384445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EDC78B7-4E7B-410B-80E4-F048345D4AB8}"/>
              </a:ext>
            </a:extLst>
          </p:cNvPr>
          <p:cNvSpPr txBox="1">
            <a:spLocks/>
          </p:cNvSpPr>
          <p:nvPr/>
        </p:nvSpPr>
        <p:spPr bwMode="auto">
          <a:xfrm>
            <a:off x="1105786" y="922993"/>
            <a:ext cx="6613451" cy="335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55703" tIns="27852" rIns="55703" bIns="27852" numCol="1" anchor="t" anchorCtr="0" compatLnSpc="1">
            <a:prstTxWarp prst="textNoShape">
              <a:avLst/>
            </a:prstTxWarp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1050" cap="none" dirty="0"/>
              <a:t>            </a:t>
            </a:r>
            <a:r>
              <a:rPr lang="en-GB" altLang="en-US" sz="1500" cap="none" dirty="0">
                <a:solidFill>
                  <a:srgbClr val="000000"/>
                </a:solidFill>
              </a:rPr>
              <a:t>Stephen Miller</a:t>
            </a:r>
          </a:p>
          <a:p>
            <a:pPr marL="2228027" lvl="8" indent="0">
              <a:buNone/>
            </a:pPr>
            <a:endParaRPr lang="en-GB" altLang="en-US" sz="300" cap="none" dirty="0">
              <a:solidFill>
                <a:srgbClr val="000000"/>
              </a:solidFill>
            </a:endParaRP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Fired Large Public Firework Displays at 13 years old.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Joined the Territorial Army at 17, while still at school.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Was a qualified Bomb Disposal Engineer before ‘A’ levels.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Recruited by MoD (R.A.R.D.E Fort Halstead) at 20.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Theatre and movie pyrotechnic Special Effects from 23 as a hobby.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Joined Institute of Explosives Engineers at 26.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Forensic Explosives from 30.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Bomb Disposal/Area Clearance at 32.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Full Time Movie Special Effects from 33.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AWE ‘Made me an offer I couldn’t refuse’ at 35.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Chartered Explosives Engineer from 46.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MSc in Explosive Ordnance Engineering 44 - 51.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Fellow of the Institute of Explosives Engineers at 51.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altLang="en-US" sz="1125" cap="none" dirty="0">
                <a:solidFill>
                  <a:srgbClr val="000000"/>
                </a:solidFill>
              </a:rPr>
              <a:t>Occasional TV documentaries and explosive demonstrations in my spare time.</a:t>
            </a:r>
          </a:p>
          <a:p>
            <a:pPr lvl="1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altLang="en-US" sz="1050" cap="none" dirty="0">
              <a:solidFill>
                <a:schemeClr val="tx2"/>
              </a:solidFill>
            </a:endParaRPr>
          </a:p>
          <a:p>
            <a:pPr lvl="2"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GB" altLang="en-US" sz="105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CD6506-096B-44B2-A692-B08B42E99EA5}"/>
              </a:ext>
            </a:extLst>
          </p:cNvPr>
          <p:cNvSpPr/>
          <p:nvPr/>
        </p:nvSpPr>
        <p:spPr>
          <a:xfrm>
            <a:off x="2764467" y="1032927"/>
            <a:ext cx="1134622" cy="2048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/>
            <a:r>
              <a:rPr lang="en-GB" altLang="en-US" sz="731" b="1" dirty="0">
                <a:solidFill>
                  <a:srgbClr val="000000"/>
                </a:solidFill>
              </a:rPr>
              <a:t>MSc CEng </a:t>
            </a:r>
            <a:r>
              <a:rPr lang="en-GB" altLang="en-US" sz="731" b="1" dirty="0" err="1">
                <a:solidFill>
                  <a:srgbClr val="000000"/>
                </a:solidFill>
              </a:rPr>
              <a:t>FIExpE</a:t>
            </a:r>
            <a:endParaRPr lang="en-GB" altLang="en-US" sz="731" b="1" dirty="0">
              <a:solidFill>
                <a:srgbClr val="00000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56EEB73-85E5-4E18-831B-718E07E4CAD5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354" y="1020236"/>
            <a:ext cx="1209459" cy="161261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301EE88B-2F8D-4275-9AC6-3BFFB872E724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354" y="34443"/>
            <a:ext cx="1949495" cy="965015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AF30B4B6-52A6-4BFE-9AE7-579A972496F5}"/>
              </a:ext>
            </a:extLst>
          </p:cNvPr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1623" b="7560"/>
          <a:stretch/>
        </p:blipFill>
        <p:spPr>
          <a:xfrm>
            <a:off x="58354" y="2653627"/>
            <a:ext cx="1208340" cy="1248438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F28D228-4301-4E00-A31F-2C08CA659DD9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354" y="3922843"/>
            <a:ext cx="1208015" cy="1189086"/>
          </a:xfrm>
          <a:prstGeom prst="rect">
            <a:avLst/>
          </a:prstGeom>
        </p:spPr>
      </p:pic>
      <p:sp>
        <p:nvSpPr>
          <p:cNvPr id="22" name="Title 1"/>
          <p:cNvSpPr txBox="1">
            <a:spLocks/>
          </p:cNvSpPr>
          <p:nvPr/>
        </p:nvSpPr>
        <p:spPr>
          <a:xfrm>
            <a:off x="1567543" y="205979"/>
            <a:ext cx="6017079" cy="857250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sz="2100" i="1" dirty="0">
                <a:solidFill>
                  <a:srgbClr val="000000"/>
                </a:solidFill>
              </a:rPr>
              <a:t>Your Presenter: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1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0"/>
                            </p:stCondLst>
                            <p:childTnLst>
                              <p:par>
                                <p:cTn id="1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500"/>
                            </p:stCondLst>
                            <p:childTnLst>
                              <p:par>
                                <p:cTn id="15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000"/>
                            </p:stCondLst>
                            <p:childTnLst>
                              <p:par>
                                <p:cTn id="15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500"/>
                            </p:stCondLst>
                            <p:childTnLst>
                              <p:par>
                                <p:cTn id="16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7000"/>
                            </p:stCondLst>
                            <p:childTnLst>
                              <p:par>
                                <p:cTn id="16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8500"/>
                            </p:stCondLst>
                            <p:childTnLst>
                              <p:par>
                                <p:cTn id="16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1657350" y="1878998"/>
            <a:ext cx="5829300" cy="1102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68580" tIns="34290" rIns="68580" bIns="34290" numCol="1" anchor="ctr" anchorCtr="0" compatLnSpc="1">
            <a:prstTxWarp prst="textNoShape">
              <a:avLst/>
            </a:prstTxWarp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595959"/>
                </a:solidFill>
                <a:latin typeface="Arial"/>
                <a:ea typeface="+mj-ea"/>
                <a:cs typeface="Arial"/>
              </a:defRPr>
            </a:lvl1pPr>
          </a:lstStyle>
          <a:p>
            <a:pPr algn="ctr"/>
            <a:r>
              <a:rPr lang="en-GB" sz="4500" b="1" u="sng" dirty="0">
                <a:solidFill>
                  <a:srgbClr val="000000"/>
                </a:solidFill>
              </a:rPr>
              <a:t>Fireworks</a:t>
            </a:r>
          </a:p>
          <a:p>
            <a:pPr algn="ctr"/>
            <a:endParaRPr lang="en-GB" sz="4500" b="1" dirty="0">
              <a:solidFill>
                <a:srgbClr val="000000"/>
              </a:solidFill>
            </a:endParaRPr>
          </a:p>
          <a:p>
            <a:pPr algn="ctr"/>
            <a:r>
              <a:rPr lang="en-GB" sz="2700" b="1" dirty="0">
                <a:solidFill>
                  <a:srgbClr val="000000"/>
                </a:solidFill>
              </a:rPr>
              <a:t>Types, with Music and Safety</a:t>
            </a: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  <a:p>
            <a:pPr algn="ctr"/>
            <a:endParaRPr lang="en-GB" sz="2100" b="1" dirty="0">
              <a:solidFill>
                <a:srgbClr val="000000"/>
              </a:solidFill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2789333" y="2698902"/>
            <a:ext cx="3565334" cy="131445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ea typeface="+mn-ea"/>
                <a:cs typeface="Arial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ea typeface="+mn-ea"/>
                <a:cs typeface="Arial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Arial"/>
                <a:ea typeface="+mn-ea"/>
                <a:cs typeface="Arial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800" dirty="0">
                <a:solidFill>
                  <a:srgbClr val="000000"/>
                </a:solidFill>
              </a:rPr>
              <a:t>Stephen Miller </a:t>
            </a:r>
            <a:r>
              <a:rPr lang="en-US" sz="1200" b="1" dirty="0">
                <a:solidFill>
                  <a:srgbClr val="000000"/>
                </a:solidFill>
              </a:rPr>
              <a:t>MSc CEng FIExpE</a:t>
            </a:r>
          </a:p>
          <a:p>
            <a:pPr algn="ctr"/>
            <a:endParaRPr lang="en-US" sz="1350" dirty="0">
              <a:solidFill>
                <a:srgbClr val="000000"/>
              </a:solidFill>
            </a:endParaRPr>
          </a:p>
          <a:p>
            <a:pPr algn="ctr"/>
            <a:r>
              <a:rPr lang="en-US" sz="1500" dirty="0">
                <a:solidFill>
                  <a:srgbClr val="000000"/>
                </a:solidFill>
              </a:rPr>
              <a:t>Live Action FX Ltd.</a:t>
            </a:r>
          </a:p>
        </p:txBody>
      </p:sp>
    </p:spTree>
    <p:extLst>
      <p:ext uri="{BB962C8B-B14F-4D97-AF65-F5344CB8AC3E}">
        <p14:creationId xmlns:p14="http://schemas.microsoft.com/office/powerpoint/2010/main" val="2357987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613297" y="315516"/>
            <a:ext cx="5953125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sz="3300" dirty="0">
                <a:solidFill>
                  <a:srgbClr val="000000"/>
                </a:solidFill>
                <a:latin typeface="+mj-lt"/>
              </a:rPr>
              <a:t>Contents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1621631" y="931069"/>
            <a:ext cx="6613342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257175" indent="-257175">
              <a:spcBef>
                <a:spcPct val="20000"/>
              </a:spcBef>
            </a:pPr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20000"/>
              </a:spcBef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1.    Firework Types:</a:t>
            </a:r>
          </a:p>
          <a:p>
            <a:pPr marL="728663" lvl="1" indent="-385763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Firecrackers to Fountains</a:t>
            </a:r>
          </a:p>
          <a:p>
            <a:pPr marL="728663" lvl="1" indent="-385763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Rockets and Mortars (aerial bursts)</a:t>
            </a:r>
          </a:p>
          <a:p>
            <a:pPr marL="728663" lvl="1" indent="-385763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Transitions and Tails (colour &amp; sparks)</a:t>
            </a:r>
          </a:p>
          <a:p>
            <a:pPr marL="728663" lvl="1" indent="-385763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Cakes and Candles (multi-shots)</a:t>
            </a:r>
          </a:p>
          <a:p>
            <a:pPr lvl="1">
              <a:spcBef>
                <a:spcPct val="20000"/>
              </a:spcBef>
            </a:pPr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20000"/>
              </a:spcBef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2.    Pyro-Musical Shows: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Old School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+mj-lt"/>
              </a:rPr>
              <a:t>Modern Simulation &amp; Automation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20000"/>
              </a:spcBef>
            </a:pPr>
            <a:r>
              <a:rPr lang="en-GB" sz="1400" dirty="0">
                <a:solidFill>
                  <a:srgbClr val="000000"/>
                </a:solidFill>
              </a:rPr>
              <a:t>3.    Firework Safety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</a:rPr>
              <a:t>Wind Speed and Direction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</a:rPr>
              <a:t>Site Layout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</a:rPr>
              <a:t>Shell Calc</a:t>
            </a:r>
          </a:p>
          <a:p>
            <a:pPr marL="685800" lvl="1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</a:rPr>
              <a:t>Rockets vs Shells</a:t>
            </a:r>
          </a:p>
          <a:p>
            <a:pPr>
              <a:spcBef>
                <a:spcPct val="20000"/>
              </a:spcBef>
            </a:pPr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>
              <a:spcBef>
                <a:spcPct val="20000"/>
              </a:spcBef>
            </a:pPr>
            <a:endParaRPr lang="en-GB" sz="1400" dirty="0">
              <a:solidFill>
                <a:srgbClr val="000000"/>
              </a:solidFill>
              <a:latin typeface="+mj-lt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09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09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9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09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1650903" y="1472337"/>
            <a:ext cx="5479256" cy="62984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600" dirty="0">
                <a:solidFill>
                  <a:srgbClr val="000000"/>
                </a:solidFill>
              </a:rPr>
              <a:t>Firework Types</a:t>
            </a:r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7FAE49F0-9997-4FEB-B334-DA86413FCD5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4133051"/>
              </p:ext>
            </p:extLst>
          </p:nvPr>
        </p:nvGraphicFramePr>
        <p:xfrm>
          <a:off x="3533271" y="2184286"/>
          <a:ext cx="2077458" cy="28571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esigner 4.1 Drawing" r:id="rId2" imgW="984960" imgH="1353960" progId="MgxDesigner">
                  <p:embed/>
                </p:oleObj>
              </mc:Choice>
              <mc:Fallback>
                <p:oleObj name="Designer 4.1 Drawing" r:id="rId2" imgW="984960" imgH="1353960" progId="MgxDesigner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7FAE49F0-9997-4FEB-B334-DA86413FCD5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3271" y="2184286"/>
                        <a:ext cx="2077458" cy="2857181"/>
                      </a:xfrm>
                      <a:prstGeom prst="rect">
                        <a:avLst/>
                      </a:prstGeom>
                      <a:noFill/>
                      <a:ln w="0" cap="rnd">
                        <a:noFill/>
                        <a:prstDash val="sysDot"/>
                        <a:miter lim="800000"/>
                        <a:headEnd/>
                        <a:tailEnd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3">
            <a:extLst>
              <a:ext uri="{FF2B5EF4-FFF2-40B4-BE49-F238E27FC236}">
                <a16:creationId xmlns:a16="http://schemas.microsoft.com/office/drawing/2014/main" id="{E46BF48A-5616-42F7-9ECE-BAA53F1ACE9F}"/>
              </a:ext>
            </a:extLst>
          </p:cNvPr>
          <p:cNvSpPr>
            <a:spLocks noChangeArrowheads="1"/>
          </p:cNvSpPr>
          <p:nvPr/>
        </p:nvSpPr>
        <p:spPr bwMode="gray">
          <a:xfrm>
            <a:off x="3956447" y="339976"/>
            <a:ext cx="123110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Section 1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247773" y="2143363"/>
            <a:ext cx="6659195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Loose pyrotechnic (low explosive) powders will 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burn on all available surfaces and generate hot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Gas.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2227135" y="417747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Fire Crackers (Bangers)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64CF74A-61E4-4D25-B0FA-C810F201647F}"/>
              </a:ext>
            </a:extLst>
          </p:cNvPr>
          <p:cNvGrpSpPr/>
          <p:nvPr/>
        </p:nvGrpSpPr>
        <p:grpSpPr>
          <a:xfrm>
            <a:off x="3837206" y="3869905"/>
            <a:ext cx="1447845" cy="386432"/>
            <a:chOff x="3971686" y="5159873"/>
            <a:chExt cx="1930460" cy="515242"/>
          </a:xfrm>
        </p:grpSpPr>
        <p:sp>
          <p:nvSpPr>
            <p:cNvPr id="2" name="Oval 1"/>
            <p:cNvSpPr/>
            <p:nvPr/>
          </p:nvSpPr>
          <p:spPr bwMode="auto">
            <a:xfrm>
              <a:off x="5531932" y="538479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" name="Oval 4"/>
            <p:cNvSpPr/>
            <p:nvPr/>
          </p:nvSpPr>
          <p:spPr bwMode="auto">
            <a:xfrm>
              <a:off x="5684332" y="553719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" name="Oval 5"/>
            <p:cNvSpPr/>
            <p:nvPr/>
          </p:nvSpPr>
          <p:spPr bwMode="auto">
            <a:xfrm>
              <a:off x="4036996" y="521062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" name="Oval 6"/>
            <p:cNvSpPr/>
            <p:nvPr/>
          </p:nvSpPr>
          <p:spPr bwMode="auto">
            <a:xfrm>
              <a:off x="3971686" y="536302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" name="Oval 7"/>
            <p:cNvSpPr/>
            <p:nvPr/>
          </p:nvSpPr>
          <p:spPr bwMode="auto">
            <a:xfrm>
              <a:off x="4124086" y="551542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" name="Oval 8"/>
            <p:cNvSpPr/>
            <p:nvPr/>
          </p:nvSpPr>
          <p:spPr bwMode="auto">
            <a:xfrm>
              <a:off x="4276486" y="546463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" name="Oval 9"/>
            <p:cNvSpPr/>
            <p:nvPr/>
          </p:nvSpPr>
          <p:spPr bwMode="auto">
            <a:xfrm>
              <a:off x="4428886" y="526869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" name="Oval 10"/>
            <p:cNvSpPr/>
            <p:nvPr/>
          </p:nvSpPr>
          <p:spPr bwMode="auto">
            <a:xfrm>
              <a:off x="4581286" y="542109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" name="Oval 11"/>
            <p:cNvSpPr/>
            <p:nvPr/>
          </p:nvSpPr>
          <p:spPr bwMode="auto">
            <a:xfrm flipV="1">
              <a:off x="4907854" y="515987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" name="Oval 12"/>
            <p:cNvSpPr/>
            <p:nvPr/>
          </p:nvSpPr>
          <p:spPr bwMode="auto">
            <a:xfrm flipV="1">
              <a:off x="5060254" y="531227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" name="Oval 13"/>
            <p:cNvSpPr/>
            <p:nvPr/>
          </p:nvSpPr>
          <p:spPr bwMode="auto">
            <a:xfrm flipV="1">
              <a:off x="5212654" y="546467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" name="Oval 14"/>
            <p:cNvSpPr/>
            <p:nvPr/>
          </p:nvSpPr>
          <p:spPr bwMode="auto">
            <a:xfrm>
              <a:off x="4058794" y="555173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4211194" y="52687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4363594" y="54211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4515994" y="55735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5205412" y="533403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4820794" y="532678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973194" y="547918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 flipV="1">
              <a:off x="5299762" y="5217959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5452162" y="5370359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>
              <a:off x="4385386" y="551547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>
              <a:off x="4537786" y="5232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4690186" y="53848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4842586" y="55372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5532004" y="529777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5147386" y="529052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5299786" y="544292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 flipV="1">
              <a:off x="5626354" y="5181701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 flipV="1">
              <a:off x="5778754" y="5334101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pic>
        <p:nvPicPr>
          <p:cNvPr id="34" name="Stephen Miller's Explosive Demonstrations - Part 3.WMV">
            <a:hlinkClick r:id="" action="ppaction://media"/>
            <a:extLst>
              <a:ext uri="{FF2B5EF4-FFF2-40B4-BE49-F238E27FC236}">
                <a16:creationId xmlns:a16="http://schemas.microsoft.com/office/drawing/2014/main" id="{436B2532-9A4C-4390-AB26-2888B6188D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3464" y="4394486"/>
            <a:ext cx="883379" cy="66253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249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5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</p:childTnLst>
        </p:cTn>
      </p:par>
    </p:tnLst>
    <p:bldLst>
      <p:bldP spid="819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818738"/>
            <a:ext cx="5527212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Made by confining this loose powder in a tube and adding a fuse: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When ignited the gas cannot escape.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 Pressure builds up until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The tube bursts.</a:t>
            </a:r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2227135" y="417747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Fire Crackers (Bangers)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" name="Oval 3"/>
          <p:cNvSpPr/>
          <p:nvPr/>
        </p:nvSpPr>
        <p:spPr bwMode="auto">
          <a:xfrm>
            <a:off x="5007390" y="312421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Oval 4"/>
          <p:cNvSpPr/>
          <p:nvPr/>
        </p:nvSpPr>
        <p:spPr bwMode="auto">
          <a:xfrm>
            <a:off x="5121690" y="323851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" name="Oval 5"/>
          <p:cNvSpPr/>
          <p:nvPr/>
        </p:nvSpPr>
        <p:spPr bwMode="auto">
          <a:xfrm>
            <a:off x="3886188" y="2993590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3837206" y="3107890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3951506" y="3222190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4065806" y="3184093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4180106" y="303714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1" name="Oval 10"/>
          <p:cNvSpPr/>
          <p:nvPr/>
        </p:nvSpPr>
        <p:spPr bwMode="auto">
          <a:xfrm>
            <a:off x="4294406" y="315144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" name="Oval 11"/>
          <p:cNvSpPr/>
          <p:nvPr/>
        </p:nvSpPr>
        <p:spPr bwMode="auto">
          <a:xfrm flipV="1">
            <a:off x="4539332" y="2955523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" name="Oval 12"/>
          <p:cNvSpPr/>
          <p:nvPr/>
        </p:nvSpPr>
        <p:spPr bwMode="auto">
          <a:xfrm flipV="1">
            <a:off x="4653632" y="3069823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4" name="Oval 13"/>
          <p:cNvSpPr/>
          <p:nvPr/>
        </p:nvSpPr>
        <p:spPr bwMode="auto">
          <a:xfrm flipV="1">
            <a:off x="4767932" y="3184123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3902537" y="3249419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6" name="Oval 15"/>
          <p:cNvSpPr/>
          <p:nvPr/>
        </p:nvSpPr>
        <p:spPr bwMode="auto">
          <a:xfrm>
            <a:off x="4016837" y="3037154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7" name="Oval 16"/>
          <p:cNvSpPr/>
          <p:nvPr/>
        </p:nvSpPr>
        <p:spPr bwMode="auto">
          <a:xfrm>
            <a:off x="4131137" y="3151454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" name="Oval 17"/>
          <p:cNvSpPr/>
          <p:nvPr/>
        </p:nvSpPr>
        <p:spPr bwMode="auto">
          <a:xfrm>
            <a:off x="4245437" y="3265754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4762500" y="3086146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4474037" y="3080705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4588337" y="3195005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" name="Oval 21"/>
          <p:cNvSpPr/>
          <p:nvPr/>
        </p:nvSpPr>
        <p:spPr bwMode="auto">
          <a:xfrm flipV="1">
            <a:off x="4833263" y="2999087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3" name="Oval 22"/>
          <p:cNvSpPr/>
          <p:nvPr/>
        </p:nvSpPr>
        <p:spPr bwMode="auto">
          <a:xfrm flipV="1">
            <a:off x="4947563" y="3113387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4147481" y="3222226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" name="Oval 24"/>
          <p:cNvSpPr/>
          <p:nvPr/>
        </p:nvSpPr>
        <p:spPr bwMode="auto">
          <a:xfrm>
            <a:off x="4261781" y="300996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4376081" y="312426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7" name="Oval 26"/>
          <p:cNvSpPr/>
          <p:nvPr/>
        </p:nvSpPr>
        <p:spPr bwMode="auto">
          <a:xfrm>
            <a:off x="4490381" y="3238561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8" name="Oval 27"/>
          <p:cNvSpPr/>
          <p:nvPr/>
        </p:nvSpPr>
        <p:spPr bwMode="auto">
          <a:xfrm>
            <a:off x="5007444" y="3058952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9" name="Oval 28"/>
          <p:cNvSpPr/>
          <p:nvPr/>
        </p:nvSpPr>
        <p:spPr bwMode="auto">
          <a:xfrm>
            <a:off x="4718981" y="3053512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0" name="Oval 29"/>
          <p:cNvSpPr/>
          <p:nvPr/>
        </p:nvSpPr>
        <p:spPr bwMode="auto">
          <a:xfrm>
            <a:off x="4833281" y="3167812"/>
            <a:ext cx="76200" cy="7620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1" name="Oval 30"/>
          <p:cNvSpPr/>
          <p:nvPr/>
        </p:nvSpPr>
        <p:spPr bwMode="auto">
          <a:xfrm flipV="1">
            <a:off x="5078207" y="2971894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" name="Oval 31"/>
          <p:cNvSpPr/>
          <p:nvPr/>
        </p:nvSpPr>
        <p:spPr bwMode="auto">
          <a:xfrm flipV="1">
            <a:off x="5192507" y="3086194"/>
            <a:ext cx="92544" cy="103394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 bwMode="auto">
          <a:xfrm>
            <a:off x="3690258" y="2868440"/>
            <a:ext cx="1719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cxnSp>
        <p:nvCxnSpPr>
          <p:cNvPr id="33" name="Curved Connector 32"/>
          <p:cNvCxnSpPr/>
          <p:nvPr/>
        </p:nvCxnSpPr>
        <p:spPr bwMode="auto">
          <a:xfrm rot="16200000" flipH="1">
            <a:off x="5673420" y="2697866"/>
            <a:ext cx="167509" cy="944245"/>
          </a:xfrm>
          <a:prstGeom prst="curvedConnector2">
            <a:avLst/>
          </a:prstGeom>
          <a:solidFill>
            <a:schemeClr val="accent1"/>
          </a:solidFill>
          <a:ln w="5715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pic>
        <p:nvPicPr>
          <p:cNvPr id="35" name="Stephen Miller's Explosive Demonstrations - Part 3.WMV">
            <a:hlinkClick r:id="" action="ppaction://media"/>
            <a:extLst>
              <a:ext uri="{FF2B5EF4-FFF2-40B4-BE49-F238E27FC236}">
                <a16:creationId xmlns:a16="http://schemas.microsoft.com/office/drawing/2014/main" id="{2CD023EF-27A2-4C27-ACB4-48D74FEE667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17243" y="4332249"/>
            <a:ext cx="952314" cy="714236"/>
          </a:xfrm>
          <a:prstGeom prst="rect">
            <a:avLst/>
          </a:prstGeom>
        </p:spPr>
      </p:pic>
      <p:pic>
        <p:nvPicPr>
          <p:cNvPr id="3" name="Fire Cracker Test B">
            <a:hlinkClick r:id="" action="ppaction://media"/>
            <a:extLst>
              <a:ext uri="{FF2B5EF4-FFF2-40B4-BE49-F238E27FC236}">
                <a16:creationId xmlns:a16="http://schemas.microsoft.com/office/drawing/2014/main" id="{AB0E2EE3-CCF8-4BB0-82BB-2559D000938B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451162" y="4332337"/>
            <a:ext cx="952314" cy="714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669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43560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87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3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video fullScrn="1">
              <p:cMediaNode vol="80000" showWhenStopped="0">
                <p:cTn id="38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  <p:bldLst>
      <p:bldP spid="8195" grpId="0" autoUpdateAnimBg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n-lt"/>
              </a:rPr>
              <a:t>Fountains       (Gerbs) </a:t>
            </a:r>
            <a:endParaRPr lang="en-GB" sz="300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757846"/>
            <a:ext cx="552721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n-lt"/>
              </a:rPr>
              <a:t>Pressing the loose powder so it becomes consolidated will create a steady burn: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n-lt"/>
              </a:rPr>
              <a:t>With a base plug fitted and a choke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n-lt"/>
              </a:rPr>
              <a:t>at the other end, the gas can escape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n-lt"/>
              </a:rPr>
              <a:t> generating a jet or fountain.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695694" y="3236522"/>
            <a:ext cx="1447845" cy="386432"/>
            <a:chOff x="3592274" y="3940697"/>
            <a:chExt cx="1930460" cy="515242"/>
          </a:xfrm>
        </p:grpSpPr>
        <p:sp>
          <p:nvSpPr>
            <p:cNvPr id="4" name="Oval 3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" name="Oval 4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" name="Oval 5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" name="Oval 6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" name="Oval 7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" name="Oval 8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" name="Oval 9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" name="Oval 10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" name="Oval 11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3" name="Oval 12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4" name="Oval 13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5" name="Oval 14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</p:grpSp>
      <p:sp>
        <p:nvSpPr>
          <p:cNvPr id="2" name="Rectangle 1"/>
          <p:cNvSpPr/>
          <p:nvPr/>
        </p:nvSpPr>
        <p:spPr bwMode="auto">
          <a:xfrm>
            <a:off x="3690258" y="3160325"/>
            <a:ext cx="1719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n-lt"/>
            </a:endParaRPr>
          </a:p>
        </p:txBody>
      </p:sp>
      <p:grpSp>
        <p:nvGrpSpPr>
          <p:cNvPr id="36" name="Group 35"/>
          <p:cNvGrpSpPr/>
          <p:nvPr/>
        </p:nvGrpSpPr>
        <p:grpSpPr>
          <a:xfrm>
            <a:off x="3997011" y="3188721"/>
            <a:ext cx="1447845" cy="386432"/>
            <a:chOff x="3592274" y="3940697"/>
            <a:chExt cx="1930460" cy="515242"/>
          </a:xfrm>
        </p:grpSpPr>
        <p:sp>
          <p:nvSpPr>
            <p:cNvPr id="37" name="Oval 3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2" name="Oval 4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4" name="Oval 4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6" name="Oval 4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7" name="Oval 4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8" name="Oval 4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49" name="Oval 4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0" name="Oval 4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1" name="Oval 5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2" name="Oval 5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3" name="Oval 5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4" name="Oval 5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5" name="Oval 5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6" name="Oval 5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7" name="Oval 5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8" name="Oval 5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59" name="Oval 5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0" name="Oval 5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1" name="Oval 6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2" name="Oval 6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3" name="Oval 6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4" name="Oval 6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</p:grpSp>
      <p:grpSp>
        <p:nvGrpSpPr>
          <p:cNvPr id="66" name="Group 65"/>
          <p:cNvGrpSpPr/>
          <p:nvPr/>
        </p:nvGrpSpPr>
        <p:grpSpPr>
          <a:xfrm>
            <a:off x="4065806" y="3189244"/>
            <a:ext cx="1447845" cy="386432"/>
            <a:chOff x="3592274" y="3940697"/>
            <a:chExt cx="1930460" cy="515242"/>
          </a:xfrm>
        </p:grpSpPr>
        <p:sp>
          <p:nvSpPr>
            <p:cNvPr id="67" name="Oval 6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8" name="Oval 6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69" name="Oval 6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0" name="Oval 6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1" name="Oval 7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2" name="Oval 7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3" name="Oval 7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4" name="Oval 7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5" name="Oval 7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6" name="Oval 7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7" name="Oval 7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8" name="Oval 7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79" name="Oval 7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0" name="Oval 7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1" name="Oval 8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2" name="Oval 8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3" name="Oval 8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4" name="Oval 8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5" name="Oval 8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6" name="Oval 8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7" name="Oval 8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8" name="Oval 8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89" name="Oval 8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0" name="Oval 8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1" name="Oval 9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2" name="Oval 9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3" name="Oval 9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4" name="Oval 9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5" name="Oval 9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</p:grpSp>
      <p:grpSp>
        <p:nvGrpSpPr>
          <p:cNvPr id="96" name="Group 95"/>
          <p:cNvGrpSpPr/>
          <p:nvPr/>
        </p:nvGrpSpPr>
        <p:grpSpPr>
          <a:xfrm>
            <a:off x="3918854" y="3309844"/>
            <a:ext cx="1447845" cy="386432"/>
            <a:chOff x="3592274" y="3940697"/>
            <a:chExt cx="1930460" cy="515242"/>
          </a:xfrm>
        </p:grpSpPr>
        <p:sp>
          <p:nvSpPr>
            <p:cNvPr id="97" name="Oval 9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8" name="Oval 9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99" name="Oval 9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0" name="Oval 9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1" name="Oval 10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2" name="Oval 10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3" name="Oval 10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4" name="Oval 10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5" name="Oval 10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6" name="Oval 10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7" name="Oval 10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8" name="Oval 10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09" name="Oval 10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0" name="Oval 10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1" name="Oval 11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2" name="Oval 11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3" name="Oval 11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4" name="Oval 11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5" name="Oval 11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6" name="Oval 11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7" name="Oval 11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8" name="Oval 11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19" name="Oval 11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0" name="Oval 11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1" name="Oval 12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2" name="Oval 12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3" name="Oval 12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4" name="Oval 12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  <p:sp>
          <p:nvSpPr>
            <p:cNvPr id="125" name="Oval 12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n-lt"/>
              </a:endParaRPr>
            </a:p>
          </p:txBody>
        </p:sp>
      </p:grpSp>
      <p:sp>
        <p:nvSpPr>
          <p:cNvPr id="126" name="Rectangle 125"/>
          <p:cNvSpPr/>
          <p:nvPr/>
        </p:nvSpPr>
        <p:spPr bwMode="auto">
          <a:xfrm>
            <a:off x="3673933" y="3160320"/>
            <a:ext cx="560597" cy="555127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127" name="Rectangle 126"/>
          <p:cNvSpPr/>
          <p:nvPr/>
        </p:nvSpPr>
        <p:spPr bwMode="auto">
          <a:xfrm>
            <a:off x="5127193" y="3160329"/>
            <a:ext cx="299321" cy="560563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128" name="Rectangle 127"/>
          <p:cNvSpPr/>
          <p:nvPr/>
        </p:nvSpPr>
        <p:spPr bwMode="auto">
          <a:xfrm>
            <a:off x="5108134" y="3383460"/>
            <a:ext cx="332870" cy="108848"/>
          </a:xfrm>
          <a:prstGeom prst="rect">
            <a:avLst/>
          </a:prstGeom>
          <a:solidFill>
            <a:srgbClr val="00206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8D6D665-7841-41F3-9361-818FE5CD9812}"/>
              </a:ext>
            </a:extLst>
          </p:cNvPr>
          <p:cNvSpPr/>
          <p:nvPr/>
        </p:nvSpPr>
        <p:spPr bwMode="auto">
          <a:xfrm>
            <a:off x="4256251" y="3182155"/>
            <a:ext cx="767501" cy="514121"/>
          </a:xfrm>
          <a:prstGeom prst="rect">
            <a:avLst/>
          </a:prstGeom>
          <a:solidFill>
            <a:srgbClr val="000000"/>
          </a:solidFill>
          <a:ln w="12700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defTabSz="685800"/>
            <a:endParaRPr lang="en-GB"/>
          </a:p>
        </p:txBody>
      </p:sp>
      <p:pic>
        <p:nvPicPr>
          <p:cNvPr id="35" name="Vintage Fountain and Mine fireworks">
            <a:hlinkClick r:id="" action="ppaction://media"/>
            <a:extLst>
              <a:ext uri="{FF2B5EF4-FFF2-40B4-BE49-F238E27FC236}">
                <a16:creationId xmlns:a16="http://schemas.microsoft.com/office/drawing/2014/main" id="{C28345F5-803E-416B-8B48-D65AC68545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91940" y="65559"/>
            <a:ext cx="1087109" cy="611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698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25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</p:cBhvr>
                                      <p:by x="25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66"/>
                                        </p:tgtEl>
                                      </p:cBhvr>
                                      <p:by x="25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96"/>
                                        </p:tgtEl>
                                      </p:cBhvr>
                                      <p:by x="25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500"/>
                            </p:stCondLst>
                            <p:childTnLst>
                              <p:par>
                                <p:cTn id="27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2" dur="16749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53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</p:childTnLst>
        </p:cTn>
      </p:par>
    </p:tnLst>
    <p:bldLst>
      <p:bldP spid="8195" grpId="0" autoUpdateAnimBg="0"/>
      <p:bldP spid="126" grpId="0" animBg="1"/>
      <p:bldP spid="127" grpId="0" animBg="1"/>
      <p:bldP spid="128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n-lt"/>
              </a:rPr>
              <a:t>Fountains       (Gerbs) </a:t>
            </a:r>
            <a:endParaRPr lang="en-GB" sz="300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751226"/>
            <a:ext cx="552721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n-lt"/>
              </a:rPr>
              <a:t>Fireworks wheels can be created  by arranging a number of fountains on a circular frame: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n-lt"/>
            </a:endParaRPr>
          </a:p>
        </p:txBody>
      </p:sp>
      <p:grpSp>
        <p:nvGrpSpPr>
          <p:cNvPr id="35" name="Group 34"/>
          <p:cNvGrpSpPr/>
          <p:nvPr/>
        </p:nvGrpSpPr>
        <p:grpSpPr>
          <a:xfrm>
            <a:off x="3511567" y="3049598"/>
            <a:ext cx="2007032" cy="1998222"/>
            <a:chOff x="3158088" y="3244777"/>
            <a:chExt cx="3742113" cy="3567115"/>
          </a:xfrm>
        </p:grpSpPr>
        <p:grpSp>
          <p:nvGrpSpPr>
            <p:cNvPr id="33" name="Group 32"/>
            <p:cNvGrpSpPr/>
            <p:nvPr/>
          </p:nvGrpSpPr>
          <p:grpSpPr>
            <a:xfrm rot="19464505">
              <a:off x="4971572" y="3831845"/>
              <a:ext cx="1401916" cy="315439"/>
              <a:chOff x="3374575" y="3831845"/>
              <a:chExt cx="2356097" cy="754677"/>
            </a:xfrm>
          </p:grpSpPr>
          <p:grpSp>
            <p:nvGrpSpPr>
              <p:cNvPr id="3" name="Group 2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4" name="Oval 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" name="Oval 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" name="Oval 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" name="Oval 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" name="Oval 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" name="Oval 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" name="Oval 1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" name="Oval 1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" name="Oval 1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" name="Oval 1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" name="Oval 1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" name="Oval 1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" name="Oval 1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" name="Oval 1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" name="Oval 2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" name="Oval 2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" name="Oval 2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" name="Oval 2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" name="Oval 2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6" name="Oval 2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" name="Oval 2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" name="Oval 2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" name="Oval 2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" name="Oval 2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" name="Oval 3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" name="Oval 3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2" name="Rectangle 1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36" name="Group 35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37" name="Oval 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8" name="Oval 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" name="Oval 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" name="Oval 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" name="Oval 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" name="Oval 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" name="Oval 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" name="Oval 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" name="Oval 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" name="Oval 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" name="Oval 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" name="Oval 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" name="Oval 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" name="Oval 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1" name="Oval 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" name="Oval 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" name="Oval 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" name="Oval 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" name="Oval 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" name="Oval 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" name="Oval 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" name="Oval 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" name="Oval 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" name="Oval 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" name="Oval 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" name="Oval 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3" name="Oval 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" name="Oval 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" name="Oval 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66" name="Group 65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67" name="Oval 6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" name="Oval 6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" name="Oval 6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" name="Oval 6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" name="Oval 7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" name="Oval 7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" name="Oval 7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" name="Oval 7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" name="Oval 7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6" name="Oval 7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" name="Oval 7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" name="Oval 7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" name="Oval 7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" name="Oval 7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" name="Oval 8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" name="Oval 8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" name="Oval 8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" name="Oval 8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" name="Oval 8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" name="Oval 8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" name="Oval 8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8" name="Oval 8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9" name="Oval 8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0" name="Oval 8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1" name="Oval 9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2" name="Oval 9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3" name="Oval 9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4" name="Oval 9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5" name="Oval 9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96" name="Group 95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97" name="Oval 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8" name="Oval 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99" name="Oval 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0" name="Oval 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1" name="Oval 1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2" name="Oval 1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3" name="Oval 1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4" name="Oval 1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5" name="Oval 1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6" name="Oval 1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7" name="Oval 1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8" name="Oval 1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09" name="Oval 1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0" name="Oval 1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1" name="Oval 1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2" name="Oval 1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3" name="Oval 1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4" name="Oval 1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5" name="Oval 1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6" name="Oval 1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7" name="Oval 1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8" name="Oval 1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19" name="Oval 1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0" name="Oval 1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1" name="Oval 1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2" name="Oval 1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3" name="Oval 1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4" name="Oval 1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25" name="Oval 1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126" name="Rectangle 125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127" name="Rectangle 126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128" name="Rectangle 127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130" name="Group 129"/>
            <p:cNvGrpSpPr/>
            <p:nvPr/>
          </p:nvGrpSpPr>
          <p:grpSpPr>
            <a:xfrm>
              <a:off x="5498285" y="4538672"/>
              <a:ext cx="1401916" cy="315439"/>
              <a:chOff x="3374575" y="3831845"/>
              <a:chExt cx="2356097" cy="754677"/>
            </a:xfrm>
          </p:grpSpPr>
          <p:grpSp>
            <p:nvGrpSpPr>
              <p:cNvPr id="131" name="Group 130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226" name="Oval 22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7" name="Oval 22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8" name="Oval 22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9" name="Oval 22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0" name="Oval 22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1" name="Oval 23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2" name="Oval 23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3" name="Oval 23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4" name="Oval 23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5" name="Oval 23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6" name="Oval 23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7" name="Oval 23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8" name="Oval 23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39" name="Oval 23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0" name="Oval 23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1" name="Oval 24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2" name="Oval 24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3" name="Oval 24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4" name="Oval 24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5" name="Oval 24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6" name="Oval 24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7" name="Oval 24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8" name="Oval 24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49" name="Oval 24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0" name="Oval 24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1" name="Oval 25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2" name="Oval 25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3" name="Oval 25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54" name="Oval 25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132" name="Rectangle 131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133" name="Group 132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197" name="Oval 1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8" name="Oval 1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9" name="Oval 1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0" name="Oval 1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1" name="Oval 2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2" name="Oval 2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3" name="Oval 2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4" name="Oval 2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5" name="Oval 2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6" name="Oval 2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7" name="Oval 2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8" name="Oval 2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09" name="Oval 2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0" name="Oval 2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1" name="Oval 2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2" name="Oval 2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3" name="Oval 2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4" name="Oval 2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5" name="Oval 2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6" name="Oval 2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7" name="Oval 2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8" name="Oval 2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19" name="Oval 2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0" name="Oval 2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1" name="Oval 2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2" name="Oval 2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3" name="Oval 2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4" name="Oval 2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25" name="Oval 2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134" name="Group 133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168" name="Oval 16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9" name="Oval 16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0" name="Oval 16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1" name="Oval 17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2" name="Oval 17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3" name="Oval 17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4" name="Oval 17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5" name="Oval 17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6" name="Oval 17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7" name="Oval 17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8" name="Oval 17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79" name="Oval 17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0" name="Oval 17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1" name="Oval 18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2" name="Oval 18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3" name="Oval 18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4" name="Oval 18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5" name="Oval 18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6" name="Oval 18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7" name="Oval 18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8" name="Oval 18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89" name="Oval 18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0" name="Oval 18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1" name="Oval 19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2" name="Oval 19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3" name="Oval 19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4" name="Oval 19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5" name="Oval 19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96" name="Oval 19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135" name="Group 134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139" name="Oval 13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0" name="Oval 13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1" name="Oval 14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2" name="Oval 14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3" name="Oval 14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4" name="Oval 14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5" name="Oval 14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6" name="Oval 14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7" name="Oval 14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8" name="Oval 14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49" name="Oval 14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0" name="Oval 14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1" name="Oval 15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2" name="Oval 15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3" name="Oval 15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4" name="Oval 15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5" name="Oval 15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6" name="Oval 15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7" name="Oval 15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8" name="Oval 15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59" name="Oval 15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0" name="Oval 15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1" name="Oval 16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2" name="Oval 16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3" name="Oval 16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4" name="Oval 16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5" name="Oval 16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6" name="Oval 16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167" name="Oval 16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136" name="Rectangle 135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137" name="Rectangle 136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138" name="Rectangle 137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256" name="Group 255"/>
            <p:cNvGrpSpPr/>
            <p:nvPr/>
          </p:nvGrpSpPr>
          <p:grpSpPr>
            <a:xfrm rot="3121086">
              <a:off x="5290073" y="5515328"/>
              <a:ext cx="1401916" cy="315439"/>
              <a:chOff x="3374575" y="3831845"/>
              <a:chExt cx="2356097" cy="754677"/>
            </a:xfrm>
          </p:grpSpPr>
          <p:grpSp>
            <p:nvGrpSpPr>
              <p:cNvPr id="257" name="Group 256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352" name="Oval 35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3" name="Oval 35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4" name="Oval 35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5" name="Oval 35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6" name="Oval 35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7" name="Oval 35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8" name="Oval 35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9" name="Oval 35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0" name="Oval 35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1" name="Oval 36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2" name="Oval 36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3" name="Oval 36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4" name="Oval 36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5" name="Oval 36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6" name="Oval 36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7" name="Oval 36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8" name="Oval 36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69" name="Oval 36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0" name="Oval 36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1" name="Oval 37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2" name="Oval 37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3" name="Oval 37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4" name="Oval 37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5" name="Oval 37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6" name="Oval 37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7" name="Oval 37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8" name="Oval 37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79" name="Oval 37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80" name="Oval 37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258" name="Rectangle 257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259" name="Group 258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323" name="Oval 32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4" name="Oval 32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5" name="Oval 32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6" name="Oval 32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7" name="Oval 32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8" name="Oval 32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9" name="Oval 32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0" name="Oval 32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1" name="Oval 33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2" name="Oval 33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3" name="Oval 33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4" name="Oval 33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5" name="Oval 33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6" name="Oval 33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7" name="Oval 33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8" name="Oval 33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39" name="Oval 33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0" name="Oval 33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1" name="Oval 34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2" name="Oval 34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3" name="Oval 34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4" name="Oval 34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5" name="Oval 34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6" name="Oval 34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7" name="Oval 34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8" name="Oval 34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49" name="Oval 34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0" name="Oval 34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51" name="Oval 35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260" name="Group 259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294" name="Oval 29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5" name="Oval 29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6" name="Oval 29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7" name="Oval 29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8" name="Oval 29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9" name="Oval 29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0" name="Oval 29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1" name="Oval 30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2" name="Oval 30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3" name="Oval 30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4" name="Oval 30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5" name="Oval 30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6" name="Oval 30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7" name="Oval 30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8" name="Oval 30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09" name="Oval 30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0" name="Oval 30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1" name="Oval 31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2" name="Oval 31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3" name="Oval 31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4" name="Oval 31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5" name="Oval 31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6" name="Oval 31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7" name="Oval 31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8" name="Oval 31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19" name="Oval 31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0" name="Oval 31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1" name="Oval 32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22" name="Oval 32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261" name="Group 260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265" name="Oval 2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66" name="Oval 2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67" name="Oval 2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68" name="Oval 2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69" name="Oval 2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0" name="Oval 2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1" name="Oval 2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2" name="Oval 2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3" name="Oval 2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4" name="Oval 2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5" name="Oval 2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6" name="Oval 2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7" name="Oval 2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8" name="Oval 2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79" name="Oval 2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0" name="Oval 2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1" name="Oval 2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2" name="Oval 2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3" name="Oval 2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4" name="Oval 2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5" name="Oval 2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6" name="Oval 2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7" name="Oval 2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8" name="Oval 2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89" name="Oval 2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0" name="Oval 2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1" name="Oval 2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2" name="Oval 2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293" name="Oval 2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262" name="Rectangle 261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263" name="Rectangle 262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264" name="Rectangle 263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381" name="Group 380"/>
            <p:cNvGrpSpPr/>
            <p:nvPr/>
          </p:nvGrpSpPr>
          <p:grpSpPr>
            <a:xfrm rot="6594890">
              <a:off x="4349906" y="5953214"/>
              <a:ext cx="1401916" cy="315439"/>
              <a:chOff x="3374575" y="3831845"/>
              <a:chExt cx="2356097" cy="754677"/>
            </a:xfrm>
          </p:grpSpPr>
          <p:grpSp>
            <p:nvGrpSpPr>
              <p:cNvPr id="382" name="Group 381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477" name="Oval 4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8" name="Oval 4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9" name="Oval 4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0" name="Oval 4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1" name="Oval 4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2" name="Oval 4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3" name="Oval 4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4" name="Oval 4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5" name="Oval 4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6" name="Oval 4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7" name="Oval 4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8" name="Oval 4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89" name="Oval 4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0" name="Oval 4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1" name="Oval 4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2" name="Oval 4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3" name="Oval 4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4" name="Oval 4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5" name="Oval 4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6" name="Oval 4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7" name="Oval 4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8" name="Oval 4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99" name="Oval 4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0" name="Oval 4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1" name="Oval 5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2" name="Oval 5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3" name="Oval 5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4" name="Oval 5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05" name="Oval 5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383" name="Rectangle 382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384" name="Group 383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448" name="Oval 44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9" name="Oval 44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0" name="Oval 44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1" name="Oval 45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2" name="Oval 45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3" name="Oval 45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4" name="Oval 45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5" name="Oval 45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6" name="Oval 45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7" name="Oval 45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8" name="Oval 45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59" name="Oval 45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0" name="Oval 45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1" name="Oval 46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2" name="Oval 46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3" name="Oval 46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4" name="Oval 46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5" name="Oval 46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6" name="Oval 46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7" name="Oval 46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8" name="Oval 46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69" name="Oval 46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0" name="Oval 46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1" name="Oval 47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2" name="Oval 47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3" name="Oval 47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4" name="Oval 47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5" name="Oval 47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76" name="Oval 47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385" name="Group 384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419" name="Oval 41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0" name="Oval 41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1" name="Oval 42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2" name="Oval 42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3" name="Oval 42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4" name="Oval 42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5" name="Oval 42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6" name="Oval 42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7" name="Oval 42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8" name="Oval 42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29" name="Oval 42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0" name="Oval 42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1" name="Oval 43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2" name="Oval 43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3" name="Oval 43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4" name="Oval 43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5" name="Oval 43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6" name="Oval 43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7" name="Oval 43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8" name="Oval 43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39" name="Oval 43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0" name="Oval 43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1" name="Oval 44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2" name="Oval 44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3" name="Oval 44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4" name="Oval 44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5" name="Oval 44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6" name="Oval 44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47" name="Oval 44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386" name="Group 385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390" name="Oval 38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1" name="Oval 39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2" name="Oval 39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3" name="Oval 39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4" name="Oval 39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5" name="Oval 39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6" name="Oval 39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7" name="Oval 39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8" name="Oval 39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399" name="Oval 39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0" name="Oval 39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1" name="Oval 40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2" name="Oval 40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3" name="Oval 40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4" name="Oval 40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5" name="Oval 40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6" name="Oval 40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7" name="Oval 40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8" name="Oval 40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09" name="Oval 40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0" name="Oval 40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1" name="Oval 41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2" name="Oval 41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3" name="Oval 41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4" name="Oval 41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5" name="Oval 41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6" name="Oval 41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7" name="Oval 41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418" name="Oval 41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387" name="Rectangle 386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388" name="Rectangle 387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389" name="Rectangle 388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506" name="Group 505"/>
            <p:cNvGrpSpPr/>
            <p:nvPr/>
          </p:nvGrpSpPr>
          <p:grpSpPr>
            <a:xfrm rot="9417076">
              <a:off x="3430844" y="5529302"/>
              <a:ext cx="1401916" cy="315439"/>
              <a:chOff x="3374575" y="3831845"/>
              <a:chExt cx="2356097" cy="754677"/>
            </a:xfrm>
          </p:grpSpPr>
          <p:grpSp>
            <p:nvGrpSpPr>
              <p:cNvPr id="507" name="Group 506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602" name="Oval 60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3" name="Oval 60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4" name="Oval 60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5" name="Oval 60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6" name="Oval 60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7" name="Oval 60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8" name="Oval 60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9" name="Oval 60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0" name="Oval 60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1" name="Oval 61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2" name="Oval 61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3" name="Oval 61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4" name="Oval 61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5" name="Oval 61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6" name="Oval 61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7" name="Oval 61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8" name="Oval 61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19" name="Oval 61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0" name="Oval 61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1" name="Oval 62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2" name="Oval 62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3" name="Oval 62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4" name="Oval 62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5" name="Oval 62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6" name="Oval 62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7" name="Oval 62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8" name="Oval 62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29" name="Oval 62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30" name="Oval 62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508" name="Rectangle 507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509" name="Group 508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573" name="Oval 5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4" name="Oval 5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5" name="Oval 5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6" name="Oval 5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7" name="Oval 5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8" name="Oval 5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9" name="Oval 5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0" name="Oval 5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1" name="Oval 5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2" name="Oval 5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3" name="Oval 5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4" name="Oval 5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5" name="Oval 5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6" name="Oval 5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7" name="Oval 5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8" name="Oval 5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89" name="Oval 5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0" name="Oval 5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1" name="Oval 5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2" name="Oval 5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3" name="Oval 5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4" name="Oval 5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5" name="Oval 5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6" name="Oval 5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7" name="Oval 5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8" name="Oval 5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99" name="Oval 5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0" name="Oval 5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01" name="Oval 6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510" name="Group 509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544" name="Oval 54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5" name="Oval 54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6" name="Oval 54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7" name="Oval 54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8" name="Oval 54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9" name="Oval 54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0" name="Oval 54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1" name="Oval 55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2" name="Oval 55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3" name="Oval 55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4" name="Oval 55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5" name="Oval 55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6" name="Oval 55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7" name="Oval 55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8" name="Oval 55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59" name="Oval 55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0" name="Oval 55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1" name="Oval 56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2" name="Oval 56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3" name="Oval 56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4" name="Oval 56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5" name="Oval 56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6" name="Oval 56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7" name="Oval 56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8" name="Oval 56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69" name="Oval 56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0" name="Oval 56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1" name="Oval 57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72" name="Oval 57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511" name="Group 510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515" name="Oval 51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16" name="Oval 51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17" name="Oval 51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18" name="Oval 51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19" name="Oval 51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0" name="Oval 51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1" name="Oval 52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2" name="Oval 52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3" name="Oval 52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4" name="Oval 52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5" name="Oval 52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6" name="Oval 52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7" name="Oval 52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8" name="Oval 52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29" name="Oval 52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0" name="Oval 52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1" name="Oval 53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2" name="Oval 53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3" name="Oval 53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4" name="Oval 53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5" name="Oval 53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6" name="Oval 53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7" name="Oval 53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8" name="Oval 53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39" name="Oval 53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0" name="Oval 53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1" name="Oval 54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2" name="Oval 54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543" name="Oval 54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512" name="Rectangle 511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513" name="Rectangle 512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514" name="Rectangle 513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632" name="Group 631"/>
            <p:cNvGrpSpPr/>
            <p:nvPr/>
          </p:nvGrpSpPr>
          <p:grpSpPr>
            <a:xfrm rot="12530703">
              <a:off x="3158088" y="4483981"/>
              <a:ext cx="1401916" cy="315439"/>
              <a:chOff x="3374575" y="3831845"/>
              <a:chExt cx="2356097" cy="754677"/>
            </a:xfrm>
          </p:grpSpPr>
          <p:grpSp>
            <p:nvGrpSpPr>
              <p:cNvPr id="633" name="Group 632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728" name="Oval 72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9" name="Oval 72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0" name="Oval 72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1" name="Oval 73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2" name="Oval 73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3" name="Oval 73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4" name="Oval 73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5" name="Oval 73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6" name="Oval 73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7" name="Oval 73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8" name="Oval 73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39" name="Oval 73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0" name="Oval 73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1" name="Oval 74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2" name="Oval 74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3" name="Oval 74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4" name="Oval 74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5" name="Oval 74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6" name="Oval 74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7" name="Oval 74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8" name="Oval 74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49" name="Oval 74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0" name="Oval 74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1" name="Oval 75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2" name="Oval 75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3" name="Oval 75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4" name="Oval 75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5" name="Oval 75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56" name="Oval 75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634" name="Rectangle 633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635" name="Group 634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699" name="Oval 69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0" name="Oval 69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1" name="Oval 70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2" name="Oval 70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3" name="Oval 70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4" name="Oval 70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5" name="Oval 70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6" name="Oval 70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7" name="Oval 70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8" name="Oval 70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09" name="Oval 70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0" name="Oval 70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1" name="Oval 71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2" name="Oval 71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3" name="Oval 71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4" name="Oval 71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5" name="Oval 71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6" name="Oval 71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7" name="Oval 71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8" name="Oval 71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19" name="Oval 71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0" name="Oval 71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1" name="Oval 72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2" name="Oval 72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3" name="Oval 72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4" name="Oval 72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5" name="Oval 72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6" name="Oval 72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27" name="Oval 72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636" name="Group 635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670" name="Oval 66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1" name="Oval 67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2" name="Oval 67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3" name="Oval 67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4" name="Oval 67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5" name="Oval 67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6" name="Oval 67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7" name="Oval 67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8" name="Oval 67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79" name="Oval 67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0" name="Oval 67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1" name="Oval 68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2" name="Oval 68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3" name="Oval 68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4" name="Oval 68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5" name="Oval 68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6" name="Oval 68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7" name="Oval 68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8" name="Oval 68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89" name="Oval 68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0" name="Oval 68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1" name="Oval 69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2" name="Oval 69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3" name="Oval 69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4" name="Oval 69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5" name="Oval 69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6" name="Oval 69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7" name="Oval 69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98" name="Oval 69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637" name="Group 636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641" name="Oval 6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2" name="Oval 6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3" name="Oval 6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4" name="Oval 6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5" name="Oval 6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6" name="Oval 6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7" name="Oval 6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8" name="Oval 6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49" name="Oval 6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0" name="Oval 6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1" name="Oval 6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2" name="Oval 6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3" name="Oval 6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4" name="Oval 6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5" name="Oval 6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6" name="Oval 6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7" name="Oval 6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8" name="Oval 6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59" name="Oval 6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0" name="Oval 6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1" name="Oval 6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2" name="Oval 6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3" name="Oval 6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4" name="Oval 6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5" name="Oval 6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6" name="Oval 6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7" name="Oval 6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8" name="Oval 6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669" name="Oval 6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638" name="Rectangle 637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639" name="Rectangle 638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640" name="Rectangle 639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  <p:grpSp>
          <p:nvGrpSpPr>
            <p:cNvPr id="757" name="Group 756"/>
            <p:cNvGrpSpPr/>
            <p:nvPr/>
          </p:nvGrpSpPr>
          <p:grpSpPr>
            <a:xfrm rot="15674381">
              <a:off x="3929535" y="3788015"/>
              <a:ext cx="1401916" cy="315439"/>
              <a:chOff x="3374575" y="3831845"/>
              <a:chExt cx="2356097" cy="754677"/>
            </a:xfrm>
          </p:grpSpPr>
          <p:grpSp>
            <p:nvGrpSpPr>
              <p:cNvPr id="758" name="Group 757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853" name="Oval 85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4" name="Oval 85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5" name="Oval 85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6" name="Oval 85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7" name="Oval 85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8" name="Oval 85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9" name="Oval 85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0" name="Oval 85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1" name="Oval 86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2" name="Oval 86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3" name="Oval 86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4" name="Oval 86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5" name="Oval 86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6" name="Oval 86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7" name="Oval 86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8" name="Oval 86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69" name="Oval 86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0" name="Oval 86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1" name="Oval 87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2" name="Oval 87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3" name="Oval 87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4" name="Oval 87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5" name="Oval 87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6" name="Oval 87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7" name="Oval 87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8" name="Oval 87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79" name="Oval 87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80" name="Oval 87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81" name="Oval 88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759" name="Rectangle 758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grpSp>
            <p:nvGrpSpPr>
              <p:cNvPr id="760" name="Group 759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824" name="Oval 82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5" name="Oval 82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6" name="Oval 82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7" name="Oval 82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8" name="Oval 82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9" name="Oval 82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0" name="Oval 82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1" name="Oval 83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2" name="Oval 83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3" name="Oval 83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4" name="Oval 83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5" name="Oval 83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6" name="Oval 83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7" name="Oval 83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8" name="Oval 83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39" name="Oval 83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0" name="Oval 83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1" name="Oval 84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2" name="Oval 84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3" name="Oval 84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4" name="Oval 84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5" name="Oval 84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6" name="Oval 84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7" name="Oval 84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8" name="Oval 84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49" name="Oval 84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0" name="Oval 84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1" name="Oval 85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52" name="Oval 85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761" name="Group 760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795" name="Oval 79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6" name="Oval 79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7" name="Oval 79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8" name="Oval 79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9" name="Oval 79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0" name="Oval 79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1" name="Oval 80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2" name="Oval 80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3" name="Oval 80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4" name="Oval 80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5" name="Oval 80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6" name="Oval 80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7" name="Oval 80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8" name="Oval 80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09" name="Oval 80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0" name="Oval 80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1" name="Oval 81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2" name="Oval 81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3" name="Oval 81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4" name="Oval 81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5" name="Oval 81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6" name="Oval 81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7" name="Oval 81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8" name="Oval 81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19" name="Oval 81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0" name="Oval 81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1" name="Oval 82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2" name="Oval 82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823" name="Oval 82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grpSp>
            <p:nvGrpSpPr>
              <p:cNvPr id="762" name="Group 761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766" name="Oval 76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67" name="Oval 76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68" name="Oval 76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69" name="Oval 76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0" name="Oval 76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1" name="Oval 77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2" name="Oval 77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3" name="Oval 77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4" name="Oval 77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5" name="Oval 77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6" name="Oval 77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7" name="Oval 77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8" name="Oval 77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79" name="Oval 77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0" name="Oval 77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1" name="Oval 78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2" name="Oval 78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3" name="Oval 78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4" name="Oval 78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5" name="Oval 78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6" name="Oval 78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7" name="Oval 78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8" name="Oval 78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89" name="Oval 78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0" name="Oval 78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1" name="Oval 79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2" name="Oval 79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3" name="Oval 79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  <p:sp>
              <p:nvSpPr>
                <p:cNvPr id="794" name="Oval 79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n-lt"/>
                  </a:endParaRPr>
                </a:p>
              </p:txBody>
            </p:sp>
          </p:grpSp>
          <p:sp>
            <p:nvSpPr>
              <p:cNvPr id="763" name="Rectangle 762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764" name="Rectangle 763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  <p:sp>
            <p:nvSpPr>
              <p:cNvPr id="765" name="Rectangle 764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n-lt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5140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Fountains       (Gerbs)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747893"/>
            <a:ext cx="552721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Fireworks wheels can be created  by arranging a number of fountains on a circular frame: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5" name="Group 34"/>
          <p:cNvGrpSpPr/>
          <p:nvPr/>
        </p:nvGrpSpPr>
        <p:grpSpPr>
          <a:xfrm>
            <a:off x="3511567" y="3046266"/>
            <a:ext cx="2007032" cy="1998222"/>
            <a:chOff x="3158088" y="3244777"/>
            <a:chExt cx="3742113" cy="3567115"/>
          </a:xfrm>
        </p:grpSpPr>
        <p:grpSp>
          <p:nvGrpSpPr>
            <p:cNvPr id="33" name="Group 32"/>
            <p:cNvGrpSpPr/>
            <p:nvPr/>
          </p:nvGrpSpPr>
          <p:grpSpPr>
            <a:xfrm rot="19464505">
              <a:off x="4971572" y="3831845"/>
              <a:ext cx="1401916" cy="315439"/>
              <a:chOff x="3374575" y="3831845"/>
              <a:chExt cx="2356097" cy="754677"/>
            </a:xfrm>
          </p:grpSpPr>
          <p:grpSp>
            <p:nvGrpSpPr>
              <p:cNvPr id="3" name="Group 2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4" name="Oval 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" name="Oval 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" name="Oval 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" name="Oval 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" name="Oval 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" name="Oval 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" name="Oval 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" name="Oval 1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" name="Oval 1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" name="Oval 1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" name="Oval 1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" name="Oval 1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" name="Oval 1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" name="Oval 1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" name="Oval 1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" name="Oval 1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" name="Oval 1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" name="Oval 2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" name="Oval 2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" name="Oval 2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" name="Oval 2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" name="Oval 2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" name="Oval 2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" name="Oval 2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" name="Oval 2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" name="Oval 2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" name="Oval 2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" name="Oval 3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" name="Oval 3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" name="Rectangle 1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6" name="Group 35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37" name="Oval 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" name="Oval 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" name="Oval 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" name="Oval 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" name="Oval 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" name="Oval 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" name="Oval 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" name="Oval 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" name="Oval 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" name="Oval 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" name="Oval 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" name="Oval 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" name="Oval 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" name="Oval 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" name="Oval 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" name="Oval 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" name="Oval 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" name="Oval 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" name="Oval 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" name="Oval 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" name="Oval 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" name="Oval 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" name="Oval 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" name="Oval 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" name="Oval 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" name="Oval 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" name="Oval 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" name="Oval 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" name="Oval 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6" name="Group 65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67" name="Oval 6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" name="Oval 6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" name="Oval 6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" name="Oval 6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" name="Oval 7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" name="Oval 7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" name="Oval 7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" name="Oval 7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" name="Oval 7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" name="Oval 7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" name="Oval 7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" name="Oval 7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" name="Oval 7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" name="Oval 7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" name="Oval 8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" name="Oval 8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" name="Oval 8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" name="Oval 8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" name="Oval 8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" name="Oval 8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" name="Oval 8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" name="Oval 8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" name="Oval 8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" name="Oval 8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" name="Oval 9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" name="Oval 9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" name="Oval 9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" name="Oval 9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" name="Oval 9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6" name="Group 95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97" name="Oval 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" name="Oval 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" name="Oval 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" name="Oval 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" name="Oval 1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" name="Oval 1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" name="Oval 1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" name="Oval 1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" name="Oval 1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" name="Oval 1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" name="Oval 1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" name="Oval 1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" name="Oval 1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" name="Oval 1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" name="Oval 1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" name="Oval 1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" name="Oval 1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" name="Oval 1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" name="Oval 1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6" name="Oval 1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7" name="Oval 1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8" name="Oval 1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9" name="Oval 1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0" name="Oval 1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" name="Oval 1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" name="Oval 1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" name="Oval 1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" name="Oval 1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" name="Oval 1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26" name="Rectangle 125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7" name="Rectangle 126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8" name="Rectangle 127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30" name="Group 129"/>
            <p:cNvGrpSpPr/>
            <p:nvPr/>
          </p:nvGrpSpPr>
          <p:grpSpPr>
            <a:xfrm>
              <a:off x="5498285" y="4538672"/>
              <a:ext cx="1401916" cy="315439"/>
              <a:chOff x="3374575" y="3831845"/>
              <a:chExt cx="2356097" cy="754677"/>
            </a:xfrm>
          </p:grpSpPr>
          <p:grpSp>
            <p:nvGrpSpPr>
              <p:cNvPr id="131" name="Group 130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226" name="Oval 22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" name="Oval 22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" name="Oval 22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" name="Oval 22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" name="Oval 22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" name="Oval 23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" name="Oval 23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" name="Oval 23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4" name="Oval 23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5" name="Oval 23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6" name="Oval 23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7" name="Oval 23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" name="Oval 23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" name="Oval 23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" name="Oval 23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" name="Oval 24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" name="Oval 24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" name="Oval 24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" name="Oval 24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" name="Oval 24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" name="Oval 24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" name="Oval 24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" name="Oval 24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" name="Oval 24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" name="Oval 24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1" name="Oval 25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2" name="Oval 25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3" name="Oval 25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4" name="Oval 25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32" name="Rectangle 131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33" name="Group 132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197" name="Oval 1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" name="Oval 1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" name="Oval 1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0" name="Oval 1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1" name="Oval 2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2" name="Oval 2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3" name="Oval 2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" name="Oval 2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" name="Oval 2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" name="Oval 2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" name="Oval 2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" name="Oval 2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" name="Oval 2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" name="Oval 2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" name="Oval 2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" name="Oval 2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" name="Oval 2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" name="Oval 2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" name="Oval 2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" name="Oval 2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7" name="Oval 2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8" name="Oval 2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9" name="Oval 2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0" name="Oval 2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" name="Oval 2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" name="Oval 2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" name="Oval 2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" name="Oval 2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" name="Oval 2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34" name="Group 133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168" name="Oval 16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9" name="Oval 16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0" name="Oval 16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" name="Oval 17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" name="Oval 17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" name="Oval 17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" name="Oval 17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" name="Oval 17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" name="Oval 17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" name="Oval 17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" name="Oval 17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" name="Oval 17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" name="Oval 17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" name="Oval 18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" name="Oval 18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" name="Oval 18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4" name="Oval 18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5" name="Oval 18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6" name="Oval 18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7" name="Oval 18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" name="Oval 18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" name="Oval 18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" name="Oval 18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" name="Oval 19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" name="Oval 19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" name="Oval 19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" name="Oval 19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" name="Oval 19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" name="Oval 19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35" name="Group 134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139" name="Oval 13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" name="Oval 13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" name="Oval 14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" name="Oval 14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" name="Oval 14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" name="Oval 14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" name="Oval 14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" name="Oval 14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" name="Oval 14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" name="Oval 14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" name="Oval 14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0" name="Oval 14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1" name="Oval 15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2" name="Oval 15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3" name="Oval 15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" name="Oval 15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" name="Oval 15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" name="Oval 15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" name="Oval 15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" name="Oval 15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" name="Oval 15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" name="Oval 15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" name="Oval 16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" name="Oval 16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" name="Oval 16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" name="Oval 16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" name="Oval 16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" name="Oval 16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7" name="Oval 16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36" name="Rectangle 135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7" name="Rectangle 136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8" name="Rectangle 137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56" name="Group 255"/>
            <p:cNvGrpSpPr/>
            <p:nvPr/>
          </p:nvGrpSpPr>
          <p:grpSpPr>
            <a:xfrm rot="3121086">
              <a:off x="5290073" y="5515328"/>
              <a:ext cx="1401916" cy="315439"/>
              <a:chOff x="3374575" y="3831845"/>
              <a:chExt cx="2356097" cy="754677"/>
            </a:xfrm>
          </p:grpSpPr>
          <p:grpSp>
            <p:nvGrpSpPr>
              <p:cNvPr id="257" name="Group 256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352" name="Oval 35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" name="Oval 35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4" name="Oval 35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5" name="Oval 35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6" name="Oval 35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7" name="Oval 35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8" name="Oval 35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9" name="Oval 35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0" name="Oval 35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1" name="Oval 36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2" name="Oval 36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3" name="Oval 36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4" name="Oval 36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5" name="Oval 36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6" name="Oval 36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7" name="Oval 36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" name="Oval 36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" name="Oval 36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" name="Oval 36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1" name="Oval 37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2" name="Oval 37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3" name="Oval 37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4" name="Oval 37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5" name="Oval 37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6" name="Oval 37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7" name="Oval 37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8" name="Oval 37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9" name="Oval 37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0" name="Oval 37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58" name="Rectangle 257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59" name="Group 258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323" name="Oval 32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4" name="Oval 32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5" name="Oval 32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6" name="Oval 32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7" name="Oval 32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8" name="Oval 32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9" name="Oval 32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0" name="Oval 32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1" name="Oval 33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2" name="Oval 33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3" name="Oval 33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4" name="Oval 33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" name="Oval 33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" name="Oval 33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" name="Oval 33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8" name="Oval 33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9" name="Oval 33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0" name="Oval 33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1" name="Oval 34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2" name="Oval 34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3" name="Oval 34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4" name="Oval 34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5" name="Oval 34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6" name="Oval 34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7" name="Oval 34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8" name="Oval 34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9" name="Oval 34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0" name="Oval 34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" name="Oval 35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60" name="Group 259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294" name="Oval 29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5" name="Oval 29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6" name="Oval 29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7" name="Oval 29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8" name="Oval 29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9" name="Oval 29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0" name="Oval 29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" name="Oval 30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" name="Oval 30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" name="Oval 30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4" name="Oval 30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5" name="Oval 30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6" name="Oval 30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7" name="Oval 30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8" name="Oval 30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9" name="Oval 30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0" name="Oval 30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1" name="Oval 31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2" name="Oval 31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3" name="Oval 31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4" name="Oval 31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5" name="Oval 31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6" name="Oval 31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7" name="Oval 31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" name="Oval 31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" name="Oval 31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" name="Oval 31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1" name="Oval 32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2" name="Oval 32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61" name="Group 260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265" name="Oval 2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6" name="Oval 2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" name="Oval 2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" name="Oval 2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" name="Oval 2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0" name="Oval 2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1" name="Oval 2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2" name="Oval 2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3" name="Oval 2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4" name="Oval 2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5" name="Oval 2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6" name="Oval 2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7" name="Oval 2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8" name="Oval 2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9" name="Oval 2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0" name="Oval 2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1" name="Oval 2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2" name="Oval 2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3" name="Oval 2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" name="Oval 2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" name="Oval 2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" name="Oval 2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7" name="Oval 2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8" name="Oval 2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9" name="Oval 2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0" name="Oval 2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1" name="Oval 2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2" name="Oval 2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3" name="Oval 2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62" name="Rectangle 261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63" name="Rectangle 262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64" name="Rectangle 263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1" name="Group 380"/>
            <p:cNvGrpSpPr/>
            <p:nvPr/>
          </p:nvGrpSpPr>
          <p:grpSpPr>
            <a:xfrm rot="6594890">
              <a:off x="4349906" y="5953214"/>
              <a:ext cx="1401916" cy="315439"/>
              <a:chOff x="3374575" y="3831845"/>
              <a:chExt cx="2356097" cy="754677"/>
            </a:xfrm>
          </p:grpSpPr>
          <p:grpSp>
            <p:nvGrpSpPr>
              <p:cNvPr id="382" name="Group 381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477" name="Oval 4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8" name="Oval 4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9" name="Oval 4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0" name="Oval 4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1" name="Oval 4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2" name="Oval 4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3" name="Oval 4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4" name="Oval 4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5" name="Oval 4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" name="Oval 4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" name="Oval 4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" name="Oval 4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9" name="Oval 4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0" name="Oval 4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1" name="Oval 4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2" name="Oval 4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3" name="Oval 4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4" name="Oval 4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5" name="Oval 4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6" name="Oval 4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7" name="Oval 4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8" name="Oval 4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9" name="Oval 4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0" name="Oval 4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1" name="Oval 5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2" name="Oval 5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" name="Oval 5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" name="Oval 5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" name="Oval 5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83" name="Rectangle 382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84" name="Group 383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448" name="Oval 44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9" name="Oval 44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0" name="Oval 44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1" name="Oval 45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2" name="Oval 45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" name="Oval 45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" name="Oval 45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" name="Oval 45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6" name="Oval 45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7" name="Oval 45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8" name="Oval 45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9" name="Oval 45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0" name="Oval 45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1" name="Oval 46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2" name="Oval 46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3" name="Oval 46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4" name="Oval 46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5" name="Oval 46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6" name="Oval 46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7" name="Oval 46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8" name="Oval 46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" name="Oval 46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" name="Oval 46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" name="Oval 47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2" name="Oval 47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3" name="Oval 47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4" name="Oval 47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5" name="Oval 47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6" name="Oval 47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85" name="Group 384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419" name="Oval 41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" name="Oval 41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" name="Oval 42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2" name="Oval 42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3" name="Oval 42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4" name="Oval 42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5" name="Oval 42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6" name="Oval 42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7" name="Oval 42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8" name="Oval 42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9" name="Oval 42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0" name="Oval 42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1" name="Oval 43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2" name="Oval 43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3" name="Oval 43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4" name="Oval 43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5" name="Oval 43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" name="Oval 43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" name="Oval 43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" name="Oval 43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9" name="Oval 43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0" name="Oval 43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1" name="Oval 44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2" name="Oval 44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3" name="Oval 44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4" name="Oval 44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5" name="Oval 44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6" name="Oval 44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7" name="Oval 44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86" name="Group 385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390" name="Oval 38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1" name="Oval 39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2" name="Oval 39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3" name="Oval 39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4" name="Oval 39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5" name="Oval 39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6" name="Oval 39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7" name="Oval 39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8" name="Oval 39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9" name="Oval 39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0" name="Oval 39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1" name="Oval 40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2" name="Oval 40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" name="Oval 40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" name="Oval 40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" name="Oval 40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6" name="Oval 40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7" name="Oval 40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8" name="Oval 40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9" name="Oval 40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0" name="Oval 40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1" name="Oval 41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2" name="Oval 41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3" name="Oval 41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4" name="Oval 41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5" name="Oval 41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6" name="Oval 41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7" name="Oval 41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8" name="Oval 41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87" name="Rectangle 386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88" name="Rectangle 387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89" name="Rectangle 388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06" name="Group 505"/>
            <p:cNvGrpSpPr/>
            <p:nvPr/>
          </p:nvGrpSpPr>
          <p:grpSpPr>
            <a:xfrm rot="9417076">
              <a:off x="3430844" y="5529302"/>
              <a:ext cx="1401916" cy="315439"/>
              <a:chOff x="3374575" y="3831845"/>
              <a:chExt cx="2356097" cy="754677"/>
            </a:xfrm>
          </p:grpSpPr>
          <p:grpSp>
            <p:nvGrpSpPr>
              <p:cNvPr id="507" name="Group 506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602" name="Oval 60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3" name="Oval 60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" name="Oval 60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" name="Oval 60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" name="Oval 60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7" name="Oval 60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8" name="Oval 60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9" name="Oval 60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0" name="Oval 60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1" name="Oval 61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2" name="Oval 61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3" name="Oval 61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4" name="Oval 61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5" name="Oval 61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6" name="Oval 61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7" name="Oval 61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8" name="Oval 61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9" name="Oval 61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0" name="Oval 61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" name="Oval 62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" name="Oval 62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" name="Oval 62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4" name="Oval 62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5" name="Oval 62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6" name="Oval 62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7" name="Oval 62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8" name="Oval 62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9" name="Oval 62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0" name="Oval 62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08" name="Rectangle 507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09" name="Group 508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573" name="Oval 5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4" name="Oval 5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5" name="Oval 5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6" name="Oval 5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7" name="Oval 5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8" name="Oval 5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9" name="Oval 5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0" name="Oval 5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1" name="Oval 5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2" name="Oval 5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3" name="Oval 5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4" name="Oval 5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5" name="Oval 5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6" name="Oval 5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" name="Oval 5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" name="Oval 5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" name="Oval 5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0" name="Oval 5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1" name="Oval 5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2" name="Oval 5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3" name="Oval 5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4" name="Oval 5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5" name="Oval 5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6" name="Oval 5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7" name="Oval 5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8" name="Oval 5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9" name="Oval 5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0" name="Oval 5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1" name="Oval 6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10" name="Group 509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544" name="Oval 54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5" name="Oval 54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6" name="Oval 54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7" name="Oval 54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8" name="Oval 54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9" name="Oval 54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0" name="Oval 54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1" name="Oval 55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2" name="Oval 55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3" name="Oval 55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" name="Oval 55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" name="Oval 55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" name="Oval 55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7" name="Oval 55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8" name="Oval 55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9" name="Oval 55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0" name="Oval 55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1" name="Oval 56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2" name="Oval 56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3" name="Oval 56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4" name="Oval 56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5" name="Oval 56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6" name="Oval 56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7" name="Oval 56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8" name="Oval 56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9" name="Oval 56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" name="Oval 56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" name="Oval 57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" name="Oval 57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11" name="Group 510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515" name="Oval 51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6" name="Oval 51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7" name="Oval 51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8" name="Oval 51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9" name="Oval 51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" name="Oval 51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" name="Oval 52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2" name="Oval 52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3" name="Oval 52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4" name="Oval 52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5" name="Oval 52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6" name="Oval 52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7" name="Oval 52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8" name="Oval 52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9" name="Oval 52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0" name="Oval 52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1" name="Oval 53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2" name="Oval 53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3" name="Oval 53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4" name="Oval 53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5" name="Oval 53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6" name="Oval 53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" name="Oval 53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" name="Oval 53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" name="Oval 53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0" name="Oval 53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1" name="Oval 54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2" name="Oval 54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3" name="Oval 54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12" name="Rectangle 511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3" name="Rectangle 512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4" name="Rectangle 513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32" name="Group 631"/>
            <p:cNvGrpSpPr/>
            <p:nvPr/>
          </p:nvGrpSpPr>
          <p:grpSpPr>
            <a:xfrm rot="12530703">
              <a:off x="3158088" y="4483981"/>
              <a:ext cx="1401916" cy="315439"/>
              <a:chOff x="3374575" y="3831845"/>
              <a:chExt cx="2356097" cy="754677"/>
            </a:xfrm>
          </p:grpSpPr>
          <p:grpSp>
            <p:nvGrpSpPr>
              <p:cNvPr id="633" name="Group 632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728" name="Oval 72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9" name="Oval 72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0" name="Oval 72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1" name="Oval 73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2" name="Oval 73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3" name="Oval 73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4" name="Oval 73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5" name="Oval 73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6" name="Oval 73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7" name="Oval 73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" name="Oval 73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" name="Oval 73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" name="Oval 73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1" name="Oval 74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2" name="Oval 74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3" name="Oval 74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4" name="Oval 74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5" name="Oval 74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6" name="Oval 74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7" name="Oval 74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8" name="Oval 74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9" name="Oval 74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0" name="Oval 74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1" name="Oval 75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2" name="Oval 75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3" name="Oval 75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4" name="Oval 75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" name="Oval 75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" name="Oval 75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34" name="Rectangle 633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35" name="Group 634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699" name="Oval 69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0" name="Oval 69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1" name="Oval 70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2" name="Oval 70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3" name="Oval 70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4" name="Oval 70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" name="Oval 70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" name="Oval 70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" name="Oval 70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8" name="Oval 70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9" name="Oval 70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0" name="Oval 70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1" name="Oval 71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2" name="Oval 71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3" name="Oval 71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4" name="Oval 71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5" name="Oval 71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6" name="Oval 71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7" name="Oval 71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8" name="Oval 71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9" name="Oval 71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0" name="Oval 71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1" name="Oval 72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" name="Oval 72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" name="Oval 72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" name="Oval 72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5" name="Oval 72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6" name="Oval 72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7" name="Oval 72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36" name="Group 635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670" name="Oval 66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1" name="Oval 67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" name="Oval 67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" name="Oval 67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" name="Oval 67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5" name="Oval 67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6" name="Oval 67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7" name="Oval 67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8" name="Oval 67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9" name="Oval 67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0" name="Oval 67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1" name="Oval 68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2" name="Oval 68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3" name="Oval 68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4" name="Oval 68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5" name="Oval 68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6" name="Oval 68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7" name="Oval 68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" name="Oval 68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" name="Oval 68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" name="Oval 68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1" name="Oval 69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2" name="Oval 69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3" name="Oval 69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4" name="Oval 69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5" name="Oval 69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6" name="Oval 69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7" name="Oval 69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8" name="Oval 69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37" name="Group 636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641" name="Oval 6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2" name="Oval 6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3" name="Oval 6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4" name="Oval 6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5" name="Oval 6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6" name="Oval 6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7" name="Oval 6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8" name="Oval 6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9" name="Oval 6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0" name="Oval 6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1" name="Oval 6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2" name="Oval 6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3" name="Oval 6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" name="Oval 6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" name="Oval 6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" name="Oval 6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7" name="Oval 6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8" name="Oval 6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9" name="Oval 6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0" name="Oval 6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1" name="Oval 6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2" name="Oval 6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3" name="Oval 6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4" name="Oval 6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5" name="Oval 6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6" name="Oval 6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7" name="Oval 6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8" name="Oval 6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9" name="Oval 6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38" name="Rectangle 637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39" name="Rectangle 638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40" name="Rectangle 639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57" name="Group 756"/>
            <p:cNvGrpSpPr/>
            <p:nvPr/>
          </p:nvGrpSpPr>
          <p:grpSpPr>
            <a:xfrm rot="15674381">
              <a:off x="3929535" y="3788015"/>
              <a:ext cx="1401916" cy="315439"/>
              <a:chOff x="3374575" y="3831845"/>
              <a:chExt cx="2356097" cy="754677"/>
            </a:xfrm>
          </p:grpSpPr>
          <p:grpSp>
            <p:nvGrpSpPr>
              <p:cNvPr id="758" name="Group 757"/>
              <p:cNvGrpSpPr/>
              <p:nvPr/>
            </p:nvGrpSpPr>
            <p:grpSpPr>
              <a:xfrm>
                <a:off x="3403592" y="3940697"/>
                <a:ext cx="1930460" cy="515242"/>
                <a:chOff x="3592274" y="3940697"/>
                <a:chExt cx="1930460" cy="515242"/>
              </a:xfrm>
            </p:grpSpPr>
            <p:sp>
              <p:nvSpPr>
                <p:cNvPr id="853" name="Oval 85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4" name="Oval 85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5" name="Oval 85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" name="Oval 85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" name="Oval 85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" name="Oval 85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9" name="Oval 85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0" name="Oval 85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1" name="Oval 86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2" name="Oval 86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3" name="Oval 86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4" name="Oval 86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5" name="Oval 86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6" name="Oval 86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7" name="Oval 86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8" name="Oval 86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9" name="Oval 86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0" name="Oval 86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1" name="Oval 87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2" name="Oval 87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" name="Oval 87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" name="Oval 87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" name="Oval 87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6" name="Oval 87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7" name="Oval 87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8" name="Oval 87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9" name="Oval 87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0" name="Oval 87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1" name="Oval 88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59" name="Rectangle 758"/>
              <p:cNvSpPr/>
              <p:nvPr/>
            </p:nvSpPr>
            <p:spPr bwMode="auto">
              <a:xfrm>
                <a:off x="3396343" y="3839099"/>
                <a:ext cx="2293257" cy="747417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60" name="Group 759"/>
              <p:cNvGrpSpPr/>
              <p:nvPr/>
            </p:nvGrpSpPr>
            <p:grpSpPr>
              <a:xfrm>
                <a:off x="4122038" y="3876962"/>
                <a:ext cx="1110362" cy="515242"/>
                <a:chOff x="3592274" y="3940697"/>
                <a:chExt cx="1930460" cy="515242"/>
              </a:xfrm>
            </p:grpSpPr>
            <p:sp>
              <p:nvSpPr>
                <p:cNvPr id="824" name="Oval 82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" name="Oval 82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6" name="Oval 82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7" name="Oval 82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8" name="Oval 82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9" name="Oval 82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0" name="Oval 82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1" name="Oval 83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2" name="Oval 83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3" name="Oval 83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4" name="Oval 83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5" name="Oval 83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6" name="Oval 83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7" name="Oval 83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8" name="Oval 83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9" name="Oval 83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" name="Oval 83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" name="Oval 84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" name="Oval 84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3" name="Oval 84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4" name="Oval 84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5" name="Oval 84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6" name="Oval 84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7" name="Oval 84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8" name="Oval 84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9" name="Oval 84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0" name="Oval 84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1" name="Oval 85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2" name="Oval 85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61" name="Group 760"/>
              <p:cNvGrpSpPr/>
              <p:nvPr/>
            </p:nvGrpSpPr>
            <p:grpSpPr>
              <a:xfrm>
                <a:off x="4172892" y="3877659"/>
                <a:ext cx="1070418" cy="515242"/>
                <a:chOff x="3592274" y="3940697"/>
                <a:chExt cx="1930460" cy="515242"/>
              </a:xfrm>
            </p:grpSpPr>
            <p:sp>
              <p:nvSpPr>
                <p:cNvPr id="795" name="Oval 79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6" name="Oval 79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7" name="Oval 79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8" name="Oval 79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9" name="Oval 79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0" name="Oval 79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1" name="Oval 80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2" name="Oval 80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3" name="Oval 80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4" name="Oval 80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5" name="Oval 80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" name="Oval 80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" name="Oval 80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" name="Oval 80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9" name="Oval 80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0" name="Oval 80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1" name="Oval 81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2" name="Oval 81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3" name="Oval 81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4" name="Oval 81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5" name="Oval 81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6" name="Oval 81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7" name="Oval 81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8" name="Oval 81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9" name="Oval 81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0" name="Oval 81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1" name="Oval 82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2" name="Oval 82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" name="Oval 82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62" name="Group 761"/>
              <p:cNvGrpSpPr/>
              <p:nvPr/>
            </p:nvGrpSpPr>
            <p:grpSpPr>
              <a:xfrm>
                <a:off x="3701138" y="4038460"/>
                <a:ext cx="1930460" cy="515242"/>
                <a:chOff x="3592274" y="3940697"/>
                <a:chExt cx="1930460" cy="515242"/>
              </a:xfrm>
            </p:grpSpPr>
            <p:sp>
              <p:nvSpPr>
                <p:cNvPr id="766" name="Oval 76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7" name="Oval 76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8" name="Oval 76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9" name="Oval 76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0" name="Oval 76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1" name="Oval 77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" name="Oval 77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" name="Oval 77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" name="Oval 77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5" name="Oval 77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6" name="Oval 77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7" name="Oval 77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8" name="Oval 77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9" name="Oval 77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0" name="Oval 77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1" name="Oval 78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2" name="Oval 78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3" name="Oval 78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4" name="Oval 78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5" name="Oval 78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6" name="Oval 78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7" name="Oval 78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" name="Oval 78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" name="Oval 78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" name="Oval 78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" name="Oval 79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2" name="Oval 79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3" name="Oval 79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4" name="Oval 79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63" name="Rectangle 762"/>
              <p:cNvSpPr/>
              <p:nvPr/>
            </p:nvSpPr>
            <p:spPr bwMode="auto">
              <a:xfrm>
                <a:off x="3374575" y="3831845"/>
                <a:ext cx="747463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64" name="Rectangle 763"/>
              <p:cNvSpPr/>
              <p:nvPr/>
            </p:nvSpPr>
            <p:spPr bwMode="auto">
              <a:xfrm>
                <a:off x="5312257" y="3839105"/>
                <a:ext cx="399094" cy="747417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65" name="Rectangle 764"/>
              <p:cNvSpPr/>
              <p:nvPr/>
            </p:nvSpPr>
            <p:spPr bwMode="auto">
              <a:xfrm>
                <a:off x="5286846" y="4136612"/>
                <a:ext cx="443826" cy="145131"/>
              </a:xfrm>
              <a:prstGeom prst="rect">
                <a:avLst/>
              </a:prstGeom>
              <a:solidFill>
                <a:srgbClr val="002060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pic>
        <p:nvPicPr>
          <p:cNvPr id="34" name="Huge Fireworks Wheel ! Catherine's Wheel Mqabba Malta 2018">
            <a:hlinkClick r:id="" action="ppaction://media"/>
            <a:extLst>
              <a:ext uri="{FF2B5EF4-FFF2-40B4-BE49-F238E27FC236}">
                <a16:creationId xmlns:a16="http://schemas.microsoft.com/office/drawing/2014/main" id="{997BBC33-5C64-48B6-BB5E-893565A55D0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3159" y="74677"/>
            <a:ext cx="1155578" cy="650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76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912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1" fill="hold" display="0">
                  <p:stCondLst>
                    <p:cond delay="indefinite"/>
                  </p:stCondLst>
                </p:cTn>
                <p:tgtEl>
                  <p:spTgt spid="3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Fountains       (Gerbs)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873072"/>
            <a:ext cx="552721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Moving the choke to the side of the tube instead of the end creates another wheel type effect called a Saxon 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31" name="Group 130"/>
          <p:cNvGrpSpPr/>
          <p:nvPr/>
        </p:nvGrpSpPr>
        <p:grpSpPr>
          <a:xfrm>
            <a:off x="3187799" y="3604098"/>
            <a:ext cx="2374259" cy="417301"/>
            <a:chOff x="3592274" y="3940697"/>
            <a:chExt cx="1930460" cy="515242"/>
          </a:xfrm>
        </p:grpSpPr>
        <p:sp>
          <p:nvSpPr>
            <p:cNvPr id="226" name="Oval 225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7" name="Oval 226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8" name="Oval 227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9" name="Oval 228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0" name="Oval 229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1" name="Oval 230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2" name="Oval 231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3" name="Oval 232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4" name="Oval 233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5" name="Oval 234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6" name="Oval 235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7" name="Oval 236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8" name="Oval 237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9" name="Oval 238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0" name="Oval 239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1" name="Oval 240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2" name="Oval 241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3" name="Oval 242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4" name="Oval 243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5" name="Oval 244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6" name="Oval 245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7" name="Oval 246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8" name="Oval 247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9" name="Oval 248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0" name="Oval 249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1" name="Oval 250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2" name="Oval 251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3" name="Oval 252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4" name="Oval 253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32" name="Rectangle 131"/>
          <p:cNvSpPr/>
          <p:nvPr/>
        </p:nvSpPr>
        <p:spPr bwMode="auto">
          <a:xfrm>
            <a:off x="3178882" y="3521812"/>
            <a:ext cx="2820461" cy="605342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33" name="Group 132"/>
          <p:cNvGrpSpPr/>
          <p:nvPr/>
        </p:nvGrpSpPr>
        <p:grpSpPr>
          <a:xfrm>
            <a:off x="4071411" y="3552479"/>
            <a:ext cx="1365626" cy="417301"/>
            <a:chOff x="3592274" y="3940697"/>
            <a:chExt cx="1930460" cy="515242"/>
          </a:xfrm>
        </p:grpSpPr>
        <p:sp>
          <p:nvSpPr>
            <p:cNvPr id="197" name="Oval 19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8" name="Oval 19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9" name="Oval 19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0" name="Oval 19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1" name="Oval 20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2" name="Oval 20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3" name="Oval 20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4" name="Oval 20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5" name="Oval 20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6" name="Oval 20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7" name="Oval 20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8" name="Oval 20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9" name="Oval 20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0" name="Oval 20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1" name="Oval 21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2" name="Oval 21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3" name="Oval 21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4" name="Oval 21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5" name="Oval 21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6" name="Oval 21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7" name="Oval 21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8" name="Oval 21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9" name="Oval 21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0" name="Oval 21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1" name="Oval 22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2" name="Oval 22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3" name="Oval 22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4" name="Oval 22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5" name="Oval 22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34" name="Group 133"/>
          <p:cNvGrpSpPr/>
          <p:nvPr/>
        </p:nvGrpSpPr>
        <p:grpSpPr>
          <a:xfrm>
            <a:off x="4133955" y="3553044"/>
            <a:ext cx="1316500" cy="417301"/>
            <a:chOff x="3592274" y="3940697"/>
            <a:chExt cx="1930460" cy="515242"/>
          </a:xfrm>
        </p:grpSpPr>
        <p:sp>
          <p:nvSpPr>
            <p:cNvPr id="168" name="Oval 167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9" name="Oval 168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0" name="Oval 169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1" name="Oval 170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2" name="Oval 171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3" name="Oval 172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4" name="Oval 173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5" name="Oval 174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6" name="Oval 175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7" name="Oval 176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8" name="Oval 177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9" name="Oval 178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0" name="Oval 179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1" name="Oval 180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2" name="Oval 181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3" name="Oval 182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4" name="Oval 183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5" name="Oval 184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6" name="Oval 185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7" name="Oval 186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8" name="Oval 187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9" name="Oval 188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0" name="Oval 189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1" name="Oval 190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2" name="Oval 191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3" name="Oval 192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4" name="Oval 193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5" name="Oval 194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6" name="Oval 195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35" name="Group 134"/>
          <p:cNvGrpSpPr/>
          <p:nvPr/>
        </p:nvGrpSpPr>
        <p:grpSpPr>
          <a:xfrm>
            <a:off x="3553749" y="3683278"/>
            <a:ext cx="2374259" cy="417301"/>
            <a:chOff x="3592274" y="3940697"/>
            <a:chExt cx="1930460" cy="515242"/>
          </a:xfrm>
        </p:grpSpPr>
        <p:sp>
          <p:nvSpPr>
            <p:cNvPr id="139" name="Oval 138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0" name="Oval 139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1" name="Oval 140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2" name="Oval 141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3" name="Oval 142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4" name="Oval 143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5" name="Oval 144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6" name="Oval 145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7" name="Oval 146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8" name="Oval 147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9" name="Oval 148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0" name="Oval 149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1" name="Oval 150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2" name="Oval 151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3" name="Oval 152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4" name="Oval 153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5" name="Oval 154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6" name="Oval 155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7" name="Oval 156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8" name="Oval 157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9" name="Oval 158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0" name="Oval 159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1" name="Oval 160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2" name="Oval 161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3" name="Oval 162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4" name="Oval 163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5" name="Oval 164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6" name="Oval 165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7" name="Oval 166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36" name="Rectangle 135"/>
          <p:cNvSpPr/>
          <p:nvPr/>
        </p:nvSpPr>
        <p:spPr bwMode="auto">
          <a:xfrm>
            <a:off x="3152111" y="3515937"/>
            <a:ext cx="919300" cy="605342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7" name="Rectangle 136"/>
          <p:cNvSpPr/>
          <p:nvPr/>
        </p:nvSpPr>
        <p:spPr bwMode="auto">
          <a:xfrm>
            <a:off x="5535252" y="3521817"/>
            <a:ext cx="490843" cy="605342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8" name="Rectangle 137"/>
          <p:cNvSpPr/>
          <p:nvPr/>
        </p:nvSpPr>
        <p:spPr bwMode="auto">
          <a:xfrm rot="5400000">
            <a:off x="5426956" y="4073107"/>
            <a:ext cx="49829" cy="104774"/>
          </a:xfrm>
          <a:prstGeom prst="rect">
            <a:avLst/>
          </a:prstGeom>
          <a:solidFill>
            <a:schemeClr val="accent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82" name="Rectangle 881"/>
          <p:cNvSpPr/>
          <p:nvPr/>
        </p:nvSpPr>
        <p:spPr bwMode="auto">
          <a:xfrm rot="5400000">
            <a:off x="5688008" y="3535993"/>
            <a:ext cx="183426" cy="531272"/>
          </a:xfrm>
          <a:prstGeom prst="rect">
            <a:avLst/>
          </a:prstGeom>
          <a:solidFill>
            <a:schemeClr val="accent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0" name="Trapezoid 129">
            <a:extLst>
              <a:ext uri="{FF2B5EF4-FFF2-40B4-BE49-F238E27FC236}">
                <a16:creationId xmlns:a16="http://schemas.microsoft.com/office/drawing/2014/main" id="{DBBF2063-0DA0-42F2-8DAC-1F4DFC4E797C}"/>
              </a:ext>
            </a:extLst>
          </p:cNvPr>
          <p:cNvSpPr/>
          <p:nvPr/>
        </p:nvSpPr>
        <p:spPr bwMode="auto">
          <a:xfrm>
            <a:off x="5315293" y="4150408"/>
            <a:ext cx="273520" cy="933358"/>
          </a:xfrm>
          <a:prstGeom prst="trapezoid">
            <a:avLst>
              <a:gd name="adj" fmla="val 3233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defTabSz="68580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8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8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132" grpId="0" animBg="1"/>
      <p:bldP spid="136" grpId="0" animBg="1"/>
      <p:bldP spid="137" grpId="0" animBg="1"/>
      <p:bldP spid="138" grpId="0" animBg="1"/>
      <p:bldP spid="882" grpId="0" animBg="1"/>
      <p:bldP spid="882" grpId="1" animBg="1"/>
      <p:bldP spid="1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 Box 3">
            <a:extLst>
              <a:ext uri="{FF2B5EF4-FFF2-40B4-BE49-F238E27FC236}">
                <a16:creationId xmlns:a16="http://schemas.microsoft.com/office/drawing/2014/main" id="{E33FF0FD-F6C7-47AD-BD23-3C19472C2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2345" y="1873072"/>
            <a:ext cx="552721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Moving the choke to the side of the tube instead of the end creates another wheel type effect called a Saxon 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Fountains       (Gerbs)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B2A1142-C40A-420F-91D2-733CEF54882A}"/>
              </a:ext>
            </a:extLst>
          </p:cNvPr>
          <p:cNvGrpSpPr/>
          <p:nvPr/>
        </p:nvGrpSpPr>
        <p:grpSpPr>
          <a:xfrm>
            <a:off x="3152111" y="3515938"/>
            <a:ext cx="2873984" cy="1567828"/>
            <a:chOff x="3058226" y="4687917"/>
            <a:chExt cx="3831979" cy="2090437"/>
          </a:xfrm>
        </p:grpSpPr>
        <p:grpSp>
          <p:nvGrpSpPr>
            <p:cNvPr id="34" name="Group 33"/>
            <p:cNvGrpSpPr/>
            <p:nvPr/>
          </p:nvGrpSpPr>
          <p:grpSpPr>
            <a:xfrm>
              <a:off x="3058226" y="4687917"/>
              <a:ext cx="3831979" cy="845953"/>
              <a:chOff x="1970468" y="4301546"/>
              <a:chExt cx="3831979" cy="845953"/>
            </a:xfrm>
          </p:grpSpPr>
          <p:grpSp>
            <p:nvGrpSpPr>
              <p:cNvPr id="131" name="Group 130"/>
              <p:cNvGrpSpPr/>
              <p:nvPr/>
            </p:nvGrpSpPr>
            <p:grpSpPr>
              <a:xfrm>
                <a:off x="2018052" y="4419093"/>
                <a:ext cx="3165679" cy="556401"/>
                <a:chOff x="3592274" y="3940697"/>
                <a:chExt cx="1930460" cy="515242"/>
              </a:xfrm>
            </p:grpSpPr>
            <p:sp>
              <p:nvSpPr>
                <p:cNvPr id="226" name="Oval 22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" name="Oval 22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" name="Oval 22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" name="Oval 22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" name="Oval 22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" name="Oval 23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" name="Oval 23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" name="Oval 23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4" name="Oval 23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5" name="Oval 23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6" name="Oval 23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7" name="Oval 23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" name="Oval 23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" name="Oval 23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" name="Oval 23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" name="Oval 24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" name="Oval 24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" name="Oval 24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" name="Oval 24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" name="Oval 24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" name="Oval 24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" name="Oval 24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" name="Oval 24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" name="Oval 24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" name="Oval 24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1" name="Oval 25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2" name="Oval 25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3" name="Oval 25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4" name="Oval 25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32" name="Rectangle 131"/>
              <p:cNvSpPr/>
              <p:nvPr/>
            </p:nvSpPr>
            <p:spPr bwMode="auto">
              <a:xfrm>
                <a:off x="2006164" y="4309379"/>
                <a:ext cx="3760614" cy="807122"/>
              </a:xfrm>
              <a:prstGeom prst="rect">
                <a:avLst/>
              </a:prstGeom>
              <a:noFill/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33" name="Group 132"/>
              <p:cNvGrpSpPr/>
              <p:nvPr/>
            </p:nvGrpSpPr>
            <p:grpSpPr>
              <a:xfrm>
                <a:off x="3196201" y="4350267"/>
                <a:ext cx="1820835" cy="556401"/>
                <a:chOff x="3592274" y="3940697"/>
                <a:chExt cx="1930460" cy="515242"/>
              </a:xfrm>
            </p:grpSpPr>
            <p:sp>
              <p:nvSpPr>
                <p:cNvPr id="197" name="Oval 1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" name="Oval 1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" name="Oval 1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0" name="Oval 1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1" name="Oval 2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2" name="Oval 2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3" name="Oval 2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" name="Oval 2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" name="Oval 2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" name="Oval 2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" name="Oval 2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" name="Oval 2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" name="Oval 2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" name="Oval 2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" name="Oval 2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" name="Oval 2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" name="Oval 2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" name="Oval 2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" name="Oval 2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" name="Oval 2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7" name="Oval 2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8" name="Oval 2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9" name="Oval 2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0" name="Oval 2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" name="Oval 2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" name="Oval 2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" name="Oval 2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" name="Oval 2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" name="Oval 2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34" name="Group 133"/>
              <p:cNvGrpSpPr/>
              <p:nvPr/>
            </p:nvGrpSpPr>
            <p:grpSpPr>
              <a:xfrm>
                <a:off x="3279594" y="4351020"/>
                <a:ext cx="1755333" cy="556401"/>
                <a:chOff x="3592274" y="3940697"/>
                <a:chExt cx="1930460" cy="515242"/>
              </a:xfrm>
            </p:grpSpPr>
            <p:sp>
              <p:nvSpPr>
                <p:cNvPr id="168" name="Oval 16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9" name="Oval 16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0" name="Oval 16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" name="Oval 17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" name="Oval 17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" name="Oval 17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" name="Oval 17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" name="Oval 17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" name="Oval 17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" name="Oval 17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" name="Oval 17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" name="Oval 17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" name="Oval 17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" name="Oval 18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" name="Oval 18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" name="Oval 18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4" name="Oval 18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5" name="Oval 18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6" name="Oval 18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7" name="Oval 18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" name="Oval 18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" name="Oval 18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" name="Oval 18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" name="Oval 19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" name="Oval 19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" name="Oval 19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" name="Oval 19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" name="Oval 19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" name="Oval 19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35" name="Group 134"/>
              <p:cNvGrpSpPr/>
              <p:nvPr/>
            </p:nvGrpSpPr>
            <p:grpSpPr>
              <a:xfrm>
                <a:off x="2505985" y="4524666"/>
                <a:ext cx="3165679" cy="556401"/>
                <a:chOff x="3592274" y="3940697"/>
                <a:chExt cx="1930460" cy="515242"/>
              </a:xfrm>
            </p:grpSpPr>
            <p:sp>
              <p:nvSpPr>
                <p:cNvPr id="139" name="Oval 13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" name="Oval 13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" name="Oval 14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" name="Oval 14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" name="Oval 14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" name="Oval 14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" name="Oval 14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" name="Oval 14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" name="Oval 14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" name="Oval 14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" name="Oval 14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0" name="Oval 14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1" name="Oval 15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2" name="Oval 15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3" name="Oval 15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" name="Oval 15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" name="Oval 15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" name="Oval 15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" name="Oval 15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" name="Oval 15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" name="Oval 15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" name="Oval 15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" name="Oval 16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" name="Oval 16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" name="Oval 16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" name="Oval 16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" name="Oval 16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" name="Oval 16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7" name="Oval 16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36" name="Rectangle 135"/>
              <p:cNvSpPr/>
              <p:nvPr/>
            </p:nvSpPr>
            <p:spPr bwMode="auto">
              <a:xfrm>
                <a:off x="1970468" y="4301546"/>
                <a:ext cx="1225733" cy="807122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7" name="Rectangle 136"/>
              <p:cNvSpPr/>
              <p:nvPr/>
            </p:nvSpPr>
            <p:spPr bwMode="auto">
              <a:xfrm>
                <a:off x="5147990" y="4309386"/>
                <a:ext cx="654457" cy="807122"/>
              </a:xfrm>
              <a:prstGeom prst="rect">
                <a:avLst/>
              </a:prstGeom>
              <a:solidFill>
                <a:srgbClr val="FF0000"/>
              </a:solidFill>
              <a:ln w="5715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8" name="Rectangle 137"/>
              <p:cNvSpPr/>
              <p:nvPr/>
            </p:nvSpPr>
            <p:spPr bwMode="auto">
              <a:xfrm rot="5400000">
                <a:off x="5005188" y="5047078"/>
                <a:ext cx="66432" cy="134410"/>
              </a:xfrm>
              <a:prstGeom prst="rect">
                <a:avLst/>
              </a:prstGeom>
              <a:solidFill>
                <a:schemeClr val="accent1"/>
              </a:solidFill>
              <a:ln w="12700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" name="Trapezoid 1">
              <a:extLst>
                <a:ext uri="{FF2B5EF4-FFF2-40B4-BE49-F238E27FC236}">
                  <a16:creationId xmlns:a16="http://schemas.microsoft.com/office/drawing/2014/main" id="{AE78CE51-B311-410D-B954-42BF8E5E3B91}"/>
                </a:ext>
              </a:extLst>
            </p:cNvPr>
            <p:cNvSpPr/>
            <p:nvPr/>
          </p:nvSpPr>
          <p:spPr bwMode="auto">
            <a:xfrm>
              <a:off x="5942469" y="5533877"/>
              <a:ext cx="364693" cy="1244477"/>
            </a:xfrm>
            <a:prstGeom prst="trapezoid">
              <a:avLst>
                <a:gd name="adj" fmla="val 32338"/>
              </a:avLst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1"/>
              <a:tileRect/>
            </a:gra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ctr" anchorCtr="0" compatLnSpc="1">
              <a:prstTxWarp prst="textNoShape">
                <a:avLst/>
              </a:prstTxWarp>
            </a:bodyPr>
            <a:lstStyle/>
            <a:p>
              <a:pPr defTabSz="685800"/>
              <a:endParaRPr lang="en-GB"/>
            </a:p>
          </p:txBody>
        </p:sp>
      </p:grpSp>
      <p:pic>
        <p:nvPicPr>
          <p:cNvPr id="256" name="CP2013 Kids">
            <a:hlinkClick r:id="" action="ppaction://media"/>
            <a:extLst>
              <a:ext uri="{FF2B5EF4-FFF2-40B4-BE49-F238E27FC236}">
                <a16:creationId xmlns:a16="http://schemas.microsoft.com/office/drawing/2014/main" id="{6544BA21-AFC3-4CDB-98AE-BA1E696C61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81922" y="64131"/>
            <a:ext cx="957611" cy="71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50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432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43200000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4999" fill="hold"/>
                                        <p:tgtEl>
                                          <p:spTgt spid="2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4" fill="hold" display="0">
                  <p:stCondLst>
                    <p:cond delay="indefinite"/>
                  </p:stCondLst>
                </p:cTn>
                <p:tgtEl>
                  <p:spTgt spid="25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Rockets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748669" y="1358056"/>
            <a:ext cx="560312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Creating a larger burning surface increases the pressure and the choke becomes a venturi, providing propulsion: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As the motor burns the cavity gets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 bigger creating greater thrust.</a:t>
            </a:r>
          </a:p>
        </p:txBody>
      </p:sp>
      <p:sp>
        <p:nvSpPr>
          <p:cNvPr id="2" name="Rectangle 1"/>
          <p:cNvSpPr/>
          <p:nvPr/>
        </p:nvSpPr>
        <p:spPr bwMode="auto">
          <a:xfrm>
            <a:off x="3690258" y="2988180"/>
            <a:ext cx="1719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6" name="Rectangle 125"/>
          <p:cNvSpPr/>
          <p:nvPr/>
        </p:nvSpPr>
        <p:spPr bwMode="auto">
          <a:xfrm>
            <a:off x="3673933" y="298818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7" name="Rectangle 126"/>
          <p:cNvSpPr/>
          <p:nvPr/>
        </p:nvSpPr>
        <p:spPr bwMode="auto">
          <a:xfrm>
            <a:off x="5097250" y="2988185"/>
            <a:ext cx="329264" cy="560563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8" name="Rectangle 127"/>
          <p:cNvSpPr/>
          <p:nvPr/>
        </p:nvSpPr>
        <p:spPr bwMode="auto">
          <a:xfrm>
            <a:off x="5061348" y="3211315"/>
            <a:ext cx="385762" cy="108848"/>
          </a:xfrm>
          <a:prstGeom prst="rect">
            <a:avLst/>
          </a:prstGeom>
          <a:solidFill>
            <a:srgbClr val="00206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" name="Rectangle 32"/>
          <p:cNvSpPr/>
          <p:nvPr/>
        </p:nvSpPr>
        <p:spPr bwMode="auto">
          <a:xfrm>
            <a:off x="4011214" y="3007432"/>
            <a:ext cx="1035845" cy="521493"/>
          </a:xfrm>
          <a:prstGeom prst="rect">
            <a:avLst/>
          </a:prstGeom>
          <a:solidFill>
            <a:srgbClr val="CC0099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4" name="Isosceles Triangle 33"/>
          <p:cNvSpPr/>
          <p:nvPr/>
        </p:nvSpPr>
        <p:spPr bwMode="auto">
          <a:xfrm rot="16200000">
            <a:off x="4514155" y="2810850"/>
            <a:ext cx="203597" cy="91521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2" name="Isosceles Triangle 131"/>
          <p:cNvSpPr/>
          <p:nvPr/>
        </p:nvSpPr>
        <p:spPr bwMode="auto">
          <a:xfrm rot="16200000">
            <a:off x="4257092" y="2738955"/>
            <a:ext cx="521494" cy="1058443"/>
          </a:xfrm>
          <a:prstGeom prst="triangle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3" name="Isosceles Triangle 132"/>
          <p:cNvSpPr/>
          <p:nvPr/>
        </p:nvSpPr>
        <p:spPr bwMode="auto">
          <a:xfrm rot="16200000">
            <a:off x="6070462" y="1675603"/>
            <a:ext cx="387524" cy="3168752"/>
          </a:xfrm>
          <a:prstGeom prst="triangle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1306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utoUpdateAnimBg="0"/>
      <p:bldP spid="34" grpId="0" animBg="1"/>
      <p:bldP spid="132" grpId="0" animBg="1"/>
      <p:bldP spid="1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612301"/>
            <a:ext cx="552721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Adding a hole in the bung allows the motor to ignite a payload: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Adding a delay fuse to the hole allows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 the motor to burn out before the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payload is functioned.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0DF732B-D297-40AC-BCE4-7F41AB62EFB2}"/>
              </a:ext>
            </a:extLst>
          </p:cNvPr>
          <p:cNvSpPr/>
          <p:nvPr/>
        </p:nvSpPr>
        <p:spPr bwMode="auto">
          <a:xfrm>
            <a:off x="3690258" y="2988180"/>
            <a:ext cx="1719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C9B926-0F13-4281-87C2-737470F7A975}"/>
              </a:ext>
            </a:extLst>
          </p:cNvPr>
          <p:cNvSpPr/>
          <p:nvPr/>
        </p:nvSpPr>
        <p:spPr bwMode="auto">
          <a:xfrm>
            <a:off x="3673933" y="298818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5E03B6-A717-4A05-B02F-FA6F099FB952}"/>
              </a:ext>
            </a:extLst>
          </p:cNvPr>
          <p:cNvSpPr/>
          <p:nvPr/>
        </p:nvSpPr>
        <p:spPr bwMode="auto">
          <a:xfrm>
            <a:off x="5097250" y="2988185"/>
            <a:ext cx="329264" cy="560563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F907FE0-54D9-45CF-96DF-C9A97EB5D8F1}"/>
              </a:ext>
            </a:extLst>
          </p:cNvPr>
          <p:cNvSpPr/>
          <p:nvPr/>
        </p:nvSpPr>
        <p:spPr bwMode="auto">
          <a:xfrm>
            <a:off x="5061348" y="3211315"/>
            <a:ext cx="385762" cy="108848"/>
          </a:xfrm>
          <a:prstGeom prst="rect">
            <a:avLst/>
          </a:prstGeom>
          <a:solidFill>
            <a:srgbClr val="00206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1AB0339-0A2C-4E67-A1A6-F3D612869168}"/>
              </a:ext>
            </a:extLst>
          </p:cNvPr>
          <p:cNvSpPr/>
          <p:nvPr/>
        </p:nvSpPr>
        <p:spPr bwMode="auto">
          <a:xfrm>
            <a:off x="4011214" y="3007432"/>
            <a:ext cx="1035845" cy="521493"/>
          </a:xfrm>
          <a:prstGeom prst="rect">
            <a:avLst/>
          </a:prstGeom>
          <a:solidFill>
            <a:srgbClr val="CC0099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0F837870-6993-4017-AE2F-B5A49C424903}"/>
              </a:ext>
            </a:extLst>
          </p:cNvPr>
          <p:cNvSpPr/>
          <p:nvPr/>
        </p:nvSpPr>
        <p:spPr bwMode="auto">
          <a:xfrm rot="16200000">
            <a:off x="4514155" y="2810850"/>
            <a:ext cx="203597" cy="915219"/>
          </a:xfrm>
          <a:prstGeom prst="triangle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26542C78-B894-46D6-A968-6F241C673EA8}"/>
              </a:ext>
            </a:extLst>
          </p:cNvPr>
          <p:cNvSpPr/>
          <p:nvPr/>
        </p:nvSpPr>
        <p:spPr bwMode="auto">
          <a:xfrm rot="16200000">
            <a:off x="4257092" y="2738955"/>
            <a:ext cx="521494" cy="1058443"/>
          </a:xfrm>
          <a:prstGeom prst="triangle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D48A8BFB-CE5A-4814-8CB8-8195D0B71311}"/>
              </a:ext>
            </a:extLst>
          </p:cNvPr>
          <p:cNvSpPr/>
          <p:nvPr/>
        </p:nvSpPr>
        <p:spPr bwMode="auto">
          <a:xfrm rot="16200000">
            <a:off x="6070462" y="1675603"/>
            <a:ext cx="387524" cy="3168752"/>
          </a:xfrm>
          <a:prstGeom prst="triangle">
            <a:avLst/>
          </a:prstGeom>
          <a:solidFill>
            <a:srgbClr val="FFC00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Rockets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0" name="Rectangle 129"/>
          <p:cNvSpPr/>
          <p:nvPr/>
        </p:nvSpPr>
        <p:spPr bwMode="auto">
          <a:xfrm>
            <a:off x="3655747" y="3207778"/>
            <a:ext cx="366185" cy="108848"/>
          </a:xfrm>
          <a:prstGeom prst="rect">
            <a:avLst/>
          </a:prstGeom>
          <a:solidFill>
            <a:srgbClr val="00206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382491" y="2786746"/>
            <a:ext cx="2296881" cy="947060"/>
            <a:chOff x="333835" y="4093025"/>
            <a:chExt cx="3062508" cy="1262746"/>
          </a:xfrm>
          <a:solidFill>
            <a:srgbClr val="FF0000"/>
          </a:solidFill>
        </p:grpSpPr>
        <p:sp>
          <p:nvSpPr>
            <p:cNvPr id="3" name="Rectangle 2"/>
            <p:cNvSpPr/>
            <p:nvPr/>
          </p:nvSpPr>
          <p:spPr bwMode="auto">
            <a:xfrm>
              <a:off x="1452771" y="4093029"/>
              <a:ext cx="1943572" cy="1262742"/>
            </a:xfrm>
            <a:prstGeom prst="rect">
              <a:avLst/>
            </a:prstGeom>
            <a:grp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" name="Isosceles Triangle 3"/>
            <p:cNvSpPr/>
            <p:nvPr/>
          </p:nvSpPr>
          <p:spPr bwMode="auto">
            <a:xfrm rot="16200000">
              <a:off x="268519" y="4158341"/>
              <a:ext cx="1262746" cy="1132113"/>
            </a:xfrm>
            <a:prstGeom prst="triangle">
              <a:avLst/>
            </a:prstGeom>
            <a:grp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4" name="Rectangle 13"/>
          <p:cNvSpPr/>
          <p:nvPr/>
        </p:nvSpPr>
        <p:spPr bwMode="auto">
          <a:xfrm>
            <a:off x="3650306" y="3206908"/>
            <a:ext cx="366185" cy="108848"/>
          </a:xfrm>
          <a:prstGeom prst="rect">
            <a:avLst/>
          </a:prstGeom>
          <a:solidFill>
            <a:srgbClr val="FFC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" name="Star: 24 Points 5">
            <a:extLst>
              <a:ext uri="{FF2B5EF4-FFF2-40B4-BE49-F238E27FC236}">
                <a16:creationId xmlns:a16="http://schemas.microsoft.com/office/drawing/2014/main" id="{EBA628A1-12ED-48F9-8C82-E0A7E849F000}"/>
              </a:ext>
            </a:extLst>
          </p:cNvPr>
          <p:cNvSpPr/>
          <p:nvPr/>
        </p:nvSpPr>
        <p:spPr bwMode="auto">
          <a:xfrm>
            <a:off x="1995193" y="2609386"/>
            <a:ext cx="1810033" cy="1294192"/>
          </a:xfrm>
          <a:prstGeom prst="star24">
            <a:avLst/>
          </a:prstGeom>
          <a:solidFill>
            <a:srgbClr val="FFFF00"/>
          </a:solidFill>
          <a:ln w="28575" cap="flat" cmpd="sng" algn="ctr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defTabSz="685800"/>
            <a:endParaRPr lang="en-GB"/>
          </a:p>
        </p:txBody>
      </p:sp>
      <p:pic>
        <p:nvPicPr>
          <p:cNvPr id="2" name="ALDI Fireworks 2020 loud and clear   Air Strike rockets test UK">
            <a:hlinkClick r:id="" action="ppaction://media"/>
            <a:extLst>
              <a:ext uri="{FF2B5EF4-FFF2-40B4-BE49-F238E27FC236}">
                <a16:creationId xmlns:a16="http://schemas.microsoft.com/office/drawing/2014/main" id="{A74E7D0B-AB9C-4A64-B575-A260D8287A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8600" y="88630"/>
            <a:ext cx="1189552" cy="669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1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29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49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8195" grpId="0" autoUpdateAnimBg="0"/>
      <p:bldP spid="21" grpId="0" animBg="1"/>
      <p:bldP spid="22" grpId="0" animBg="1"/>
      <p:bldP spid="14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Mortars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405865"/>
            <a:ext cx="552721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Using a course loose powder, a rudimentary gun can be made to launch firework effects: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Normally fired vertically or at an angle close to vertical.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The flame from the burning powder gives fire to the effect being launched.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6631034" y="2868439"/>
            <a:ext cx="767229" cy="573012"/>
            <a:chOff x="3592274" y="3940697"/>
            <a:chExt cx="1930460" cy="515242"/>
          </a:xfrm>
        </p:grpSpPr>
        <p:sp>
          <p:nvSpPr>
            <p:cNvPr id="15" name="Oval 1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" name="Oval 3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" name="Oval 3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" name="Oval 4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" name="Oval 4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6" name="Rectangle 45"/>
          <p:cNvSpPr/>
          <p:nvPr/>
        </p:nvSpPr>
        <p:spPr bwMode="auto">
          <a:xfrm>
            <a:off x="2525487" y="2868440"/>
            <a:ext cx="5279572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8" name="Rectangle 47"/>
          <p:cNvSpPr/>
          <p:nvPr/>
        </p:nvSpPr>
        <p:spPr bwMode="auto">
          <a:xfrm>
            <a:off x="7456882" y="2878611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" name="Oval 7"/>
          <p:cNvSpPr/>
          <p:nvPr/>
        </p:nvSpPr>
        <p:spPr bwMode="auto">
          <a:xfrm>
            <a:off x="6144956" y="289539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9" name="Explosion 1 8"/>
          <p:cNvSpPr/>
          <p:nvPr/>
        </p:nvSpPr>
        <p:spPr bwMode="auto">
          <a:xfrm>
            <a:off x="6671413" y="2868439"/>
            <a:ext cx="726851" cy="532688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9670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xit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432775" y="1077451"/>
            <a:ext cx="637228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Mortars can be used to launch Comets, Mines or Shells.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   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A7EED3EB-B867-4007-B80D-EC5B0CE28B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8503" y="2756416"/>
            <a:ext cx="5620876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r>
              <a:rPr lang="en-GB" sz="2400" b="1" u="sng" dirty="0">
                <a:solidFill>
                  <a:srgbClr val="000000"/>
                </a:solidFill>
                <a:latin typeface="+mj-lt"/>
              </a:rPr>
              <a:t>Comets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are solid pieces of pyrotechnic composition, which burn to produce coloured sparks, leaving a trail as they climb into the sky.</a:t>
            </a: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Mortars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" name="Oval 7"/>
          <p:cNvSpPr/>
          <p:nvPr/>
        </p:nvSpPr>
        <p:spPr bwMode="auto">
          <a:xfrm rot="16200000">
            <a:off x="346300" y="163400"/>
            <a:ext cx="964334" cy="980315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9" name="Group 48"/>
          <p:cNvGrpSpPr/>
          <p:nvPr/>
        </p:nvGrpSpPr>
        <p:grpSpPr>
          <a:xfrm rot="16200000">
            <a:off x="-1676457" y="2278519"/>
            <a:ext cx="5012649" cy="1576911"/>
            <a:chOff x="377376" y="4071261"/>
            <a:chExt cx="3883140" cy="2095473"/>
          </a:xfrm>
        </p:grpSpPr>
        <p:grpSp>
          <p:nvGrpSpPr>
            <p:cNvPr id="50" name="Group 49"/>
            <p:cNvGrpSpPr/>
            <p:nvPr/>
          </p:nvGrpSpPr>
          <p:grpSpPr>
            <a:xfrm>
              <a:off x="384630" y="4071261"/>
              <a:ext cx="3875886" cy="927093"/>
              <a:chOff x="384630" y="4071261"/>
              <a:chExt cx="3875886" cy="927093"/>
            </a:xfrm>
          </p:grpSpPr>
          <p:sp>
            <p:nvSpPr>
              <p:cNvPr id="54" name="Lightning Bolt 53"/>
              <p:cNvSpPr/>
              <p:nvPr/>
            </p:nvSpPr>
            <p:spPr bwMode="auto">
              <a:xfrm>
                <a:off x="493482" y="407126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5" name="Lightning Bolt 54"/>
              <p:cNvSpPr/>
              <p:nvPr/>
            </p:nvSpPr>
            <p:spPr bwMode="auto">
              <a:xfrm rot="21287845">
                <a:off x="384630" y="458651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1" name="Group 50"/>
            <p:cNvGrpSpPr/>
            <p:nvPr/>
          </p:nvGrpSpPr>
          <p:grpSpPr>
            <a:xfrm flipV="1">
              <a:off x="377376" y="5239641"/>
              <a:ext cx="3875886" cy="927093"/>
              <a:chOff x="384630" y="4071261"/>
              <a:chExt cx="3875886" cy="927093"/>
            </a:xfrm>
          </p:grpSpPr>
          <p:sp>
            <p:nvSpPr>
              <p:cNvPr id="52" name="Lightning Bolt 51"/>
              <p:cNvSpPr/>
              <p:nvPr/>
            </p:nvSpPr>
            <p:spPr bwMode="auto">
              <a:xfrm>
                <a:off x="493482" y="407126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3" name="Lightning Bolt 52"/>
              <p:cNvSpPr/>
              <p:nvPr/>
            </p:nvSpPr>
            <p:spPr bwMode="auto">
              <a:xfrm rot="21287845">
                <a:off x="384630" y="458651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pic>
        <p:nvPicPr>
          <p:cNvPr id="2" name="Dash (4)">
            <a:hlinkClick r:id="" action="ppaction://media"/>
            <a:extLst>
              <a:ext uri="{FF2B5EF4-FFF2-40B4-BE49-F238E27FC236}">
                <a16:creationId xmlns:a16="http://schemas.microsoft.com/office/drawing/2014/main" id="{1F7DC38F-7C62-429C-8F12-6344D5C0D3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95863" y="89372"/>
            <a:ext cx="1162581" cy="871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5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4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23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12" grpId="0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432775" y="1077451"/>
            <a:ext cx="637228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Mortars can be used to launch Comets, Mines or Shells.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Mortars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2" name="Group 11"/>
          <p:cNvGrpSpPr/>
          <p:nvPr/>
        </p:nvGrpSpPr>
        <p:grpSpPr>
          <a:xfrm rot="5400000">
            <a:off x="739960" y="4203809"/>
            <a:ext cx="432641" cy="573012"/>
            <a:chOff x="3592274" y="3940697"/>
            <a:chExt cx="1930460" cy="515242"/>
          </a:xfrm>
        </p:grpSpPr>
        <p:sp>
          <p:nvSpPr>
            <p:cNvPr id="13" name="Oval 12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" name="Oval 13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" name="Oval 14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" name="Oval 32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" name="Oval 33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" name="Oval 35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" name="Oval 36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2" name="Rectangle 41"/>
          <p:cNvSpPr/>
          <p:nvPr/>
        </p:nvSpPr>
        <p:spPr bwMode="auto">
          <a:xfrm rot="5400000">
            <a:off x="-465664" y="3364368"/>
            <a:ext cx="2856338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4" name="Rectangle 43"/>
          <p:cNvSpPr/>
          <p:nvPr/>
        </p:nvSpPr>
        <p:spPr bwMode="auto">
          <a:xfrm rot="5400000">
            <a:off x="807886" y="4597138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5" name="Oval 44"/>
          <p:cNvSpPr/>
          <p:nvPr/>
        </p:nvSpPr>
        <p:spPr bwMode="auto">
          <a:xfrm rot="16200000">
            <a:off x="986395" y="4151991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" name="Oval 46"/>
          <p:cNvSpPr/>
          <p:nvPr/>
        </p:nvSpPr>
        <p:spPr bwMode="auto">
          <a:xfrm rot="16200000">
            <a:off x="846215" y="4151404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8" name="Oval 47"/>
          <p:cNvSpPr/>
          <p:nvPr/>
        </p:nvSpPr>
        <p:spPr bwMode="auto">
          <a:xfrm rot="16200000">
            <a:off x="870411" y="4018023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6" name="Oval 55"/>
          <p:cNvSpPr/>
          <p:nvPr/>
        </p:nvSpPr>
        <p:spPr bwMode="auto">
          <a:xfrm rot="16200000">
            <a:off x="1003692" y="4014885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" name="Oval 56"/>
          <p:cNvSpPr/>
          <p:nvPr/>
        </p:nvSpPr>
        <p:spPr bwMode="auto">
          <a:xfrm rot="16200000">
            <a:off x="705028" y="3891805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8" name="Oval 57"/>
          <p:cNvSpPr/>
          <p:nvPr/>
        </p:nvSpPr>
        <p:spPr bwMode="auto">
          <a:xfrm rot="16200000">
            <a:off x="721739" y="4024662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9" name="Oval 58"/>
          <p:cNvSpPr/>
          <p:nvPr/>
        </p:nvSpPr>
        <p:spPr bwMode="auto">
          <a:xfrm rot="16200000">
            <a:off x="936925" y="3926218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0" name="Oval 59"/>
          <p:cNvSpPr/>
          <p:nvPr/>
        </p:nvSpPr>
        <p:spPr bwMode="auto">
          <a:xfrm rot="16200000">
            <a:off x="879180" y="3886320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1" name="Oval 60"/>
          <p:cNvSpPr/>
          <p:nvPr/>
        </p:nvSpPr>
        <p:spPr bwMode="auto">
          <a:xfrm rot="16200000">
            <a:off x="786360" y="4087829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2" name="Oval 61"/>
          <p:cNvSpPr/>
          <p:nvPr/>
        </p:nvSpPr>
        <p:spPr bwMode="auto">
          <a:xfrm rot="16200000">
            <a:off x="1087743" y="3957271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3" name="Oval 62"/>
          <p:cNvSpPr/>
          <p:nvPr/>
        </p:nvSpPr>
        <p:spPr bwMode="auto">
          <a:xfrm rot="16200000">
            <a:off x="818663" y="3918975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4" name="Oval 63"/>
          <p:cNvSpPr/>
          <p:nvPr/>
        </p:nvSpPr>
        <p:spPr bwMode="auto">
          <a:xfrm rot="16200000">
            <a:off x="925752" y="4091020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5" name="Oval 64"/>
          <p:cNvSpPr/>
          <p:nvPr/>
        </p:nvSpPr>
        <p:spPr bwMode="auto">
          <a:xfrm rot="16200000">
            <a:off x="1094187" y="4065158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6" name="Oval 65"/>
          <p:cNvSpPr/>
          <p:nvPr/>
        </p:nvSpPr>
        <p:spPr bwMode="auto">
          <a:xfrm rot="16200000">
            <a:off x="1092678" y="4157937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7" name="Oval 66"/>
          <p:cNvSpPr/>
          <p:nvPr/>
        </p:nvSpPr>
        <p:spPr bwMode="auto">
          <a:xfrm rot="16200000">
            <a:off x="1046863" y="3874836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8" name="Oval 67"/>
          <p:cNvSpPr/>
          <p:nvPr/>
        </p:nvSpPr>
        <p:spPr bwMode="auto">
          <a:xfrm rot="16200000">
            <a:off x="708465" y="4161513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3" name="Text Box 3">
            <a:extLst>
              <a:ext uri="{FF2B5EF4-FFF2-40B4-BE49-F238E27FC236}">
                <a16:creationId xmlns:a16="http://schemas.microsoft.com/office/drawing/2014/main" id="{483FCDA2-127C-4886-9D6A-1F85631CDD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7735" y="2216480"/>
            <a:ext cx="5489397" cy="2654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r>
              <a:rPr lang="en-GB" sz="2400" b="1" u="sng" dirty="0">
                <a:solidFill>
                  <a:srgbClr val="000000"/>
                </a:solidFill>
                <a:latin typeface="+mj-lt"/>
              </a:rPr>
              <a:t>Mines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are basically ‘shotguns’ that launch a loose mass of smaller effects.</a:t>
            </a:r>
          </a:p>
          <a:p>
            <a:endParaRPr lang="en-GB" sz="105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These can be stars/comets, bangers, Saxons, etc.</a:t>
            </a:r>
          </a:p>
          <a:p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These are ejected in a single burst that spread from the mouth of the mortar.</a:t>
            </a:r>
          </a:p>
        </p:txBody>
      </p:sp>
      <p:sp>
        <p:nvSpPr>
          <p:cNvPr id="46" name="Explosion 1 45"/>
          <p:cNvSpPr/>
          <p:nvPr/>
        </p:nvSpPr>
        <p:spPr bwMode="auto">
          <a:xfrm rot="5400000">
            <a:off x="589060" y="4111750"/>
            <a:ext cx="726851" cy="532688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2" name="Land Mine">
            <a:hlinkClick r:id="" action="ppaction://media"/>
            <a:extLst>
              <a:ext uri="{FF2B5EF4-FFF2-40B4-BE49-F238E27FC236}">
                <a16:creationId xmlns:a16="http://schemas.microsoft.com/office/drawing/2014/main" id="{AC42C1D5-04A7-4570-8FC4-95CE7056701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28942" y="83825"/>
            <a:ext cx="946762" cy="53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65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7284E-6 L -0.07552 -0.85957 " pathEditMode="relative" rAng="0" ptsTypes="AA">
                                      <p:cBhvr>
                                        <p:cTn id="25" dur="8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5" y="-42994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48148E-6 L -0.04723 -0.87161 " pathEditMode="relative" rAng="0" ptsTypes="AA">
                                      <p:cBhvr>
                                        <p:cTn id="27" dur="8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" y="-43580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95062E-6 L 0.03611 -0.83642 " pathEditMode="relative" rAng="0" ptsTypes="AA">
                                      <p:cBhvr>
                                        <p:cTn id="29" dur="85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6" y="-41821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 L 0.0658 -0.78704 " pathEditMode="relative" rAng="0" ptsTypes="AA">
                                      <p:cBhvr>
                                        <p:cTn id="31" dur="85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39352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58025E-6 L 0.11893 -0.8358 " pathEditMode="relative" rAng="0" ptsTypes="AA">
                                      <p:cBhvr>
                                        <p:cTn id="33" dur="85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37" y="-41790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7284E-6 L -0.03247 -0.8358 " pathEditMode="relative" rAng="0" ptsTypes="AA">
                                      <p:cBhvr>
                                        <p:cTn id="3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2" y="-41790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19753E-6 L 0.03143 -0.85155 " pathEditMode="relative" rAng="0" ptsTypes="AA">
                                      <p:cBhvr>
                                        <p:cTn id="3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-42593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08642E-6 L -0.00712 -0.80833 " pathEditMode="relative" rAng="0" ptsTypes="AA">
                                      <p:cBhvr>
                                        <p:cTn id="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40432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0.10156 -0.86358 " pathEditMode="relative" rAng="0" ptsTypes="AA">
                                      <p:cBhvr>
                                        <p:cTn id="4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-43179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2395 0.00155 L -0.27239 -0.81604 " pathEditMode="relative" rAng="0" ptsTypes="AA">
                                      <p:cBhvr>
                                        <p:cTn id="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7" y="-40895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48148E-6 L 0.06632 -0.8105 " pathEditMode="relative" rAng="0" ptsTypes="AA">
                                      <p:cBhvr>
                                        <p:cTn id="4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6" y="-40525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59259E-6 L -0.04566 -0.82655 " pathEditMode="relative" rAng="0" ptsTypes="AA">
                                      <p:cBhvr>
                                        <p:cTn id="4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2" y="-41327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93827E-6 L -0.03472 -0.81605 " pathEditMode="relative" rAng="0" ptsTypes="AA">
                                      <p:cBhvr>
                                        <p:cTn id="4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6" y="-40802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0.04219 -0.875 " pathEditMode="relative" rAng="0" ptsTypes="AA">
                                      <p:cBhvr>
                                        <p:cTn id="51" dur="11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1" y="-43765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-0.02899 -0.88642 " pathEditMode="relative" rAng="0" ptsTypes="AA">
                                      <p:cBhvr>
                                        <p:cTn id="53" dur="11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8" y="-44321"/>
                                    </p:animMotion>
                                  </p:childTnLst>
                                </p:cTn>
                              </p:par>
                              <p:par>
                                <p:cTn id="54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97531E-6 L -0.03802 -0.83303 " pathEditMode="relative" rAng="0" ptsTypes="AA">
                                      <p:cBhvr>
                                        <p:cTn id="55" dur="115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0" y="-4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9" dur="989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60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45" grpId="0" animBg="1"/>
      <p:bldP spid="47" grpId="0" animBg="1"/>
      <p:bldP spid="48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4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437306" y="1074123"/>
            <a:ext cx="6372282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Mortars can be used to launch Comets, Mines or Shells.</a:t>
            </a:r>
          </a:p>
          <a:p>
            <a:pPr algn="ctr"/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b="1" u="sng" dirty="0">
                <a:solidFill>
                  <a:srgbClr val="000000"/>
                </a:solidFill>
                <a:latin typeface="+mj-lt"/>
              </a:rPr>
              <a:t>Shells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are bursting effects used to carry, ignite and spread smaller effects into the sky. </a:t>
            </a:r>
          </a:p>
          <a:p>
            <a:pPr algn="ctr"/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In essence a fire cracker surrounded by small stars/comets.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Mortars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4221958" y="3757614"/>
            <a:ext cx="792956" cy="792956"/>
            <a:chOff x="4105275" y="5010150"/>
            <a:chExt cx="1057275" cy="1057275"/>
          </a:xfrm>
        </p:grpSpPr>
        <p:sp>
          <p:nvSpPr>
            <p:cNvPr id="55" name="Oval 54"/>
            <p:cNvSpPr/>
            <p:nvPr/>
          </p:nvSpPr>
          <p:spPr bwMode="auto">
            <a:xfrm>
              <a:off x="4105275" y="5010150"/>
              <a:ext cx="1057275" cy="1057275"/>
            </a:xfrm>
            <a:prstGeom prst="ellipse">
              <a:avLst/>
            </a:prstGeom>
            <a:noFill/>
            <a:ln w="57150" cap="flat" cmpd="sng" algn="ctr">
              <a:solidFill>
                <a:srgbClr val="FFFF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" name="Oval 5"/>
            <p:cNvSpPr/>
            <p:nvPr/>
          </p:nvSpPr>
          <p:spPr bwMode="auto">
            <a:xfrm>
              <a:off x="4898662" y="549751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" name="Oval 6"/>
            <p:cNvSpPr/>
            <p:nvPr/>
          </p:nvSpPr>
          <p:spPr bwMode="auto">
            <a:xfrm>
              <a:off x="4594875" y="551907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" name="Oval 8"/>
            <p:cNvSpPr/>
            <p:nvPr/>
          </p:nvSpPr>
          <p:spPr bwMode="auto">
            <a:xfrm>
              <a:off x="4494180" y="561158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" name="Oval 9"/>
            <p:cNvSpPr/>
            <p:nvPr/>
          </p:nvSpPr>
          <p:spPr bwMode="auto">
            <a:xfrm>
              <a:off x="4448743" y="537797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" name="Oval 10"/>
            <p:cNvSpPr/>
            <p:nvPr/>
          </p:nvSpPr>
          <p:spPr bwMode="auto">
            <a:xfrm>
              <a:off x="4529501" y="560396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" name="Oval 11"/>
            <p:cNvSpPr/>
            <p:nvPr/>
          </p:nvSpPr>
          <p:spPr bwMode="auto">
            <a:xfrm>
              <a:off x="4654487" y="521366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" name="Oval 12"/>
            <p:cNvSpPr/>
            <p:nvPr/>
          </p:nvSpPr>
          <p:spPr bwMode="auto">
            <a:xfrm>
              <a:off x="4389292" y="537797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" name="Oval 13"/>
            <p:cNvSpPr/>
            <p:nvPr/>
          </p:nvSpPr>
          <p:spPr bwMode="auto">
            <a:xfrm>
              <a:off x="4394904" y="555135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" name="Oval 14"/>
            <p:cNvSpPr/>
            <p:nvPr/>
          </p:nvSpPr>
          <p:spPr bwMode="auto">
            <a:xfrm flipV="1">
              <a:off x="4567956" y="5164001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 flipV="1">
              <a:off x="4648714" y="53899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 flipV="1">
              <a:off x="4729473" y="56159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4494902" y="565779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4521821" y="527576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4656418" y="55837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574619" y="576224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>
              <a:off x="4725635" y="542225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>
              <a:off x="4521822" y="5411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>
              <a:off x="4602580" y="563748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 flipV="1">
              <a:off x="4775632" y="5250133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 flipV="1">
              <a:off x="4856391" y="547611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4425692" y="567739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4580716" y="536101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452611" y="54976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533369" y="572359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>
              <a:off x="4791677" y="542795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>
              <a:off x="4694886" y="535773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" name="Oval 32"/>
            <p:cNvSpPr/>
            <p:nvPr/>
          </p:nvSpPr>
          <p:spPr bwMode="auto">
            <a:xfrm>
              <a:off x="4775645" y="55837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" name="Oval 33"/>
            <p:cNvSpPr/>
            <p:nvPr/>
          </p:nvSpPr>
          <p:spPr bwMode="auto">
            <a:xfrm flipV="1">
              <a:off x="4707511" y="5248885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 flipV="1">
              <a:off x="4656418" y="5750479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332494" y="5136743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" name="Oval 48"/>
            <p:cNvSpPr/>
            <p:nvPr/>
          </p:nvSpPr>
          <p:spPr bwMode="auto">
            <a:xfrm>
              <a:off x="4218026" y="5252627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" name="Oval 55"/>
            <p:cNvSpPr/>
            <p:nvPr/>
          </p:nvSpPr>
          <p:spPr bwMode="auto">
            <a:xfrm>
              <a:off x="4781589" y="5136743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" name="Oval 56"/>
            <p:cNvSpPr/>
            <p:nvPr/>
          </p:nvSpPr>
          <p:spPr bwMode="auto">
            <a:xfrm>
              <a:off x="4631984" y="5067430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" name="Oval 57"/>
            <p:cNvSpPr/>
            <p:nvPr/>
          </p:nvSpPr>
          <p:spPr bwMode="auto">
            <a:xfrm>
              <a:off x="4482015" y="5067431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" name="Oval 58"/>
            <p:cNvSpPr/>
            <p:nvPr/>
          </p:nvSpPr>
          <p:spPr bwMode="auto">
            <a:xfrm>
              <a:off x="4889084" y="5262414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" name="Oval 59"/>
            <p:cNvSpPr/>
            <p:nvPr/>
          </p:nvSpPr>
          <p:spPr bwMode="auto">
            <a:xfrm>
              <a:off x="4175949" y="5590607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1" name="Oval 60"/>
            <p:cNvSpPr/>
            <p:nvPr/>
          </p:nvSpPr>
          <p:spPr bwMode="auto">
            <a:xfrm>
              <a:off x="4159302" y="5413350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2" name="Oval 61"/>
            <p:cNvSpPr/>
            <p:nvPr/>
          </p:nvSpPr>
          <p:spPr bwMode="auto">
            <a:xfrm>
              <a:off x="4281823" y="5738244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3" name="Oval 62"/>
            <p:cNvSpPr/>
            <p:nvPr/>
          </p:nvSpPr>
          <p:spPr bwMode="auto">
            <a:xfrm>
              <a:off x="4415273" y="5828172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4" name="Oval 63"/>
            <p:cNvSpPr/>
            <p:nvPr/>
          </p:nvSpPr>
          <p:spPr bwMode="auto">
            <a:xfrm>
              <a:off x="4576172" y="5846094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>
              <a:off x="4732717" y="5808451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6" name="Oval 65"/>
            <p:cNvSpPr/>
            <p:nvPr/>
          </p:nvSpPr>
          <p:spPr bwMode="auto">
            <a:xfrm>
              <a:off x="4859861" y="5708995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7" name="Oval 66"/>
            <p:cNvSpPr/>
            <p:nvPr/>
          </p:nvSpPr>
          <p:spPr bwMode="auto">
            <a:xfrm>
              <a:off x="4938133" y="5552906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8" name="Oval 67"/>
            <p:cNvSpPr/>
            <p:nvPr/>
          </p:nvSpPr>
          <p:spPr bwMode="auto">
            <a:xfrm>
              <a:off x="4938132" y="5399362"/>
              <a:ext cx="156545" cy="179857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31FEA009-8004-4B35-9A2C-8B726712A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109" y="3427705"/>
            <a:ext cx="2387522" cy="165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4477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val 54"/>
          <p:cNvSpPr/>
          <p:nvPr/>
        </p:nvSpPr>
        <p:spPr bwMode="auto">
          <a:xfrm>
            <a:off x="4221958" y="3757614"/>
            <a:ext cx="792956" cy="792956"/>
          </a:xfrm>
          <a:prstGeom prst="ellipse">
            <a:avLst/>
          </a:prstGeom>
          <a:noFill/>
          <a:ln w="57150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Mortars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" name="Oval 5"/>
          <p:cNvSpPr/>
          <p:nvPr/>
        </p:nvSpPr>
        <p:spPr bwMode="auto">
          <a:xfrm>
            <a:off x="4816998" y="4123138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4589158" y="4139308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9" name="Oval 8"/>
          <p:cNvSpPr/>
          <p:nvPr/>
        </p:nvSpPr>
        <p:spPr bwMode="auto">
          <a:xfrm>
            <a:off x="4513636" y="4208692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4479559" y="4033484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1" name="Oval 10"/>
          <p:cNvSpPr/>
          <p:nvPr/>
        </p:nvSpPr>
        <p:spPr bwMode="auto">
          <a:xfrm>
            <a:off x="4540127" y="4202971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" name="Oval 11"/>
          <p:cNvSpPr/>
          <p:nvPr/>
        </p:nvSpPr>
        <p:spPr bwMode="auto">
          <a:xfrm>
            <a:off x="4633867" y="3910247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4434970" y="4033483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4" name="Oval 13"/>
          <p:cNvSpPr/>
          <p:nvPr/>
        </p:nvSpPr>
        <p:spPr bwMode="auto">
          <a:xfrm>
            <a:off x="4439179" y="4163515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" name="Oval 14"/>
          <p:cNvSpPr/>
          <p:nvPr/>
        </p:nvSpPr>
        <p:spPr bwMode="auto">
          <a:xfrm flipV="1">
            <a:off x="4568968" y="3873001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6" name="Oval 15"/>
          <p:cNvSpPr/>
          <p:nvPr/>
        </p:nvSpPr>
        <p:spPr bwMode="auto">
          <a:xfrm flipV="1">
            <a:off x="4629537" y="4042488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7" name="Oval 16"/>
          <p:cNvSpPr/>
          <p:nvPr/>
        </p:nvSpPr>
        <p:spPr bwMode="auto">
          <a:xfrm flipV="1">
            <a:off x="4690106" y="4211975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" name="Oval 17"/>
          <p:cNvSpPr/>
          <p:nvPr/>
        </p:nvSpPr>
        <p:spPr bwMode="auto">
          <a:xfrm>
            <a:off x="4514178" y="4243348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4534367" y="3956827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4635315" y="4187791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4573966" y="4321684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4687228" y="4066694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4534368" y="4058626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4594936" y="4228114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" name="Oval 24"/>
          <p:cNvSpPr/>
          <p:nvPr/>
        </p:nvSpPr>
        <p:spPr bwMode="auto">
          <a:xfrm flipV="1">
            <a:off x="4724725" y="3937600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6" name="Oval 25"/>
          <p:cNvSpPr/>
          <p:nvPr/>
        </p:nvSpPr>
        <p:spPr bwMode="auto">
          <a:xfrm flipV="1">
            <a:off x="4785295" y="4107087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7" name="Oval 26"/>
          <p:cNvSpPr/>
          <p:nvPr/>
        </p:nvSpPr>
        <p:spPr bwMode="auto">
          <a:xfrm>
            <a:off x="4462270" y="4258048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8" name="Oval 27"/>
          <p:cNvSpPr/>
          <p:nvPr/>
        </p:nvSpPr>
        <p:spPr bwMode="auto">
          <a:xfrm>
            <a:off x="4578538" y="4020759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9" name="Oval 28"/>
          <p:cNvSpPr/>
          <p:nvPr/>
        </p:nvSpPr>
        <p:spPr bwMode="auto">
          <a:xfrm>
            <a:off x="4482460" y="4123212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0" name="Oval 29"/>
          <p:cNvSpPr/>
          <p:nvPr/>
        </p:nvSpPr>
        <p:spPr bwMode="auto">
          <a:xfrm>
            <a:off x="4543028" y="4292699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1" name="Oval 30"/>
          <p:cNvSpPr/>
          <p:nvPr/>
        </p:nvSpPr>
        <p:spPr bwMode="auto">
          <a:xfrm>
            <a:off x="4736759" y="4070965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" name="Oval 31"/>
          <p:cNvSpPr/>
          <p:nvPr/>
        </p:nvSpPr>
        <p:spPr bwMode="auto">
          <a:xfrm>
            <a:off x="4664166" y="4018303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" name="Oval 32"/>
          <p:cNvSpPr/>
          <p:nvPr/>
        </p:nvSpPr>
        <p:spPr bwMode="auto">
          <a:xfrm>
            <a:off x="4724735" y="4187791"/>
            <a:ext cx="40379" cy="112991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4" name="Oval 33"/>
          <p:cNvSpPr/>
          <p:nvPr/>
        </p:nvSpPr>
        <p:spPr bwMode="auto">
          <a:xfrm flipV="1">
            <a:off x="4673635" y="3936664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5" name="Oval 34"/>
          <p:cNvSpPr/>
          <p:nvPr/>
        </p:nvSpPr>
        <p:spPr bwMode="auto">
          <a:xfrm flipV="1">
            <a:off x="4635315" y="4312859"/>
            <a:ext cx="49040" cy="15331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9" name="Explosion 1 38"/>
          <p:cNvSpPr/>
          <p:nvPr/>
        </p:nvSpPr>
        <p:spPr bwMode="auto">
          <a:xfrm>
            <a:off x="4274962" y="3775033"/>
            <a:ext cx="726851" cy="793168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3" name="Oval 42"/>
          <p:cNvSpPr/>
          <p:nvPr/>
        </p:nvSpPr>
        <p:spPr bwMode="auto">
          <a:xfrm>
            <a:off x="4392372" y="3852558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9" name="Oval 48"/>
          <p:cNvSpPr/>
          <p:nvPr/>
        </p:nvSpPr>
        <p:spPr bwMode="auto">
          <a:xfrm>
            <a:off x="4306521" y="3939471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6" name="Oval 55"/>
          <p:cNvSpPr/>
          <p:nvPr/>
        </p:nvSpPr>
        <p:spPr bwMode="auto">
          <a:xfrm>
            <a:off x="4729193" y="3852558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" name="Oval 56"/>
          <p:cNvSpPr/>
          <p:nvPr/>
        </p:nvSpPr>
        <p:spPr bwMode="auto">
          <a:xfrm>
            <a:off x="4616989" y="3800574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8" name="Oval 57"/>
          <p:cNvSpPr/>
          <p:nvPr/>
        </p:nvSpPr>
        <p:spPr bwMode="auto">
          <a:xfrm>
            <a:off x="4504512" y="3800574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9" name="Oval 58"/>
          <p:cNvSpPr/>
          <p:nvPr/>
        </p:nvSpPr>
        <p:spPr bwMode="auto">
          <a:xfrm>
            <a:off x="4809814" y="3946812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0" name="Oval 59"/>
          <p:cNvSpPr/>
          <p:nvPr/>
        </p:nvSpPr>
        <p:spPr bwMode="auto">
          <a:xfrm>
            <a:off x="4274963" y="4192956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1" name="Oval 60"/>
          <p:cNvSpPr/>
          <p:nvPr/>
        </p:nvSpPr>
        <p:spPr bwMode="auto">
          <a:xfrm>
            <a:off x="4262478" y="4060014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2" name="Oval 61"/>
          <p:cNvSpPr/>
          <p:nvPr/>
        </p:nvSpPr>
        <p:spPr bwMode="auto">
          <a:xfrm>
            <a:off x="4354368" y="4303684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3" name="Oval 62"/>
          <p:cNvSpPr/>
          <p:nvPr/>
        </p:nvSpPr>
        <p:spPr bwMode="auto">
          <a:xfrm>
            <a:off x="4454456" y="4371130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4" name="Oval 63"/>
          <p:cNvSpPr/>
          <p:nvPr/>
        </p:nvSpPr>
        <p:spPr bwMode="auto">
          <a:xfrm>
            <a:off x="4575130" y="4384572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5" name="Oval 64"/>
          <p:cNvSpPr/>
          <p:nvPr/>
        </p:nvSpPr>
        <p:spPr bwMode="auto">
          <a:xfrm>
            <a:off x="4692539" y="4356339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6" name="Oval 65"/>
          <p:cNvSpPr/>
          <p:nvPr/>
        </p:nvSpPr>
        <p:spPr bwMode="auto">
          <a:xfrm>
            <a:off x="4787897" y="4281747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7" name="Oval 66"/>
          <p:cNvSpPr/>
          <p:nvPr/>
        </p:nvSpPr>
        <p:spPr bwMode="auto">
          <a:xfrm>
            <a:off x="4846601" y="4164681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68" name="Oval 67"/>
          <p:cNvSpPr/>
          <p:nvPr/>
        </p:nvSpPr>
        <p:spPr bwMode="auto">
          <a:xfrm>
            <a:off x="4846600" y="4049523"/>
            <a:ext cx="117409" cy="134893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0" name="Text Box 3">
            <a:extLst>
              <a:ext uri="{FF2B5EF4-FFF2-40B4-BE49-F238E27FC236}">
                <a16:creationId xmlns:a16="http://schemas.microsoft.com/office/drawing/2014/main" id="{7EAE8F1B-F660-471C-A0CB-7F6D823561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7306" y="1074123"/>
            <a:ext cx="6372282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Mortars can be used to launch Comets, Mines or Shells.</a:t>
            </a:r>
          </a:p>
          <a:p>
            <a:pPr algn="ctr"/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b="1" u="sng" dirty="0">
                <a:solidFill>
                  <a:srgbClr val="000000"/>
                </a:solidFill>
                <a:latin typeface="+mj-lt"/>
              </a:rPr>
              <a:t>Shells</a:t>
            </a:r>
            <a:r>
              <a:rPr lang="en-GB" sz="2400" dirty="0">
                <a:solidFill>
                  <a:srgbClr val="000000"/>
                </a:solidFill>
                <a:latin typeface="+mj-lt"/>
              </a:rPr>
              <a:t> are bursting effects used to carry, ignite and spread smaller effects into the sky. </a:t>
            </a:r>
          </a:p>
          <a:p>
            <a:pPr algn="ctr"/>
            <a:endParaRPr lang="en-GB" sz="12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In essence a fire cracker surrounded by small stars/comets.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51" name="Beck 2013">
            <a:hlinkClick r:id="" action="ppaction://media"/>
            <a:extLst>
              <a:ext uri="{FF2B5EF4-FFF2-40B4-BE49-F238E27FC236}">
                <a16:creationId xmlns:a16="http://schemas.microsoft.com/office/drawing/2014/main" id="{A678D12A-8456-4F4A-B8FA-C5E9BD0A7A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8830" y="161193"/>
            <a:ext cx="1092075" cy="81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007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67345E-6 L -0.42639 -0.7786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19" y="-38945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6161E-6 L -0.51163 -0.44634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-22317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2.09991E-6 L 0.27257 -0.7876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28" y="-39385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66327E-6 L 0.13594 -0.78354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88" y="-39177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66327E-6 L -0.08542 -0.776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71" y="-3883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017E-6 L 0.49236 -0.4930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18" y="-24653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56059E-6 L -0.57275 0.38992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46" y="19496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61795E-6 L -0.50018 -0.00277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17" y="-139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42368E-6 L -0.31077 0.65634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38" y="32817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66235E-6 L -0.10434 0.6501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26" y="32493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39685E-6 L 0.09479 0.6861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40" y="34297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81314E-6 L 0.38959 0.49514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79" y="24746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88529E-7 L 0.54653 0.24907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26" y="12442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14431E-6 L 0.48872 0.0235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27" y="1179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9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21184E-6 L 0.49462 -0.148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22" y="-7447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000"/>
                            </p:stCondLst>
                            <p:childTnLst>
                              <p:par>
                                <p:cTn id="10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7" dur="8466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08" fill="hold" display="0">
                  <p:stCondLst>
                    <p:cond delay="indefinite"/>
                  </p:stCondLst>
                </p:cTn>
                <p:tgtEl>
                  <p:spTgt spid="51"/>
                </p:tgtEl>
              </p:cMediaNode>
            </p:video>
          </p:childTnLst>
        </p:cTn>
      </p:par>
    </p:tnLst>
    <p:bldLst>
      <p:bldP spid="5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9" grpId="0" animBg="1"/>
      <p:bldP spid="39" grpId="1" animBg="1"/>
      <p:bldP spid="43" grpId="0" animBg="1"/>
      <p:bldP spid="49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Colours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600640"/>
            <a:ext cx="552721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Firework colours are created using metal salts as a fuel, mixed with a suitable oxygen source: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Strontium = Red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Sodium = Yellow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Barium = Green</a:t>
            </a:r>
          </a:p>
        </p:txBody>
      </p:sp>
      <p:pic>
        <p:nvPicPr>
          <p:cNvPr id="2" name="Victorian Pharmacy Episode 3 (Pharmaceutical Documentary)  Timeline">
            <a:hlinkClick r:id="" action="ppaction://media"/>
            <a:extLst>
              <a:ext uri="{FF2B5EF4-FFF2-40B4-BE49-F238E27FC236}">
                <a16:creationId xmlns:a16="http://schemas.microsoft.com/office/drawing/2014/main" id="{4EA97118-C136-4D28-B325-EE91B87AC4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30117" y="76695"/>
            <a:ext cx="1441287" cy="810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7" dur="2853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28" fill="remove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069726"/>
            <a:ext cx="5527212" cy="3739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Simply stacking different colour producing materials on top of one another and burning them from one end will provides colour transitions as the flame travels from one to the next: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Strontium = Red</a:t>
            </a:r>
          </a:p>
          <a:p>
            <a:endParaRPr lang="en-GB" sz="105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Sodium = Yellow</a:t>
            </a:r>
          </a:p>
          <a:p>
            <a:endParaRPr lang="en-GB" sz="105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Barium = Green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610117" y="3288734"/>
            <a:ext cx="217068" cy="1527403"/>
            <a:chOff x="4622823" y="4384977"/>
            <a:chExt cx="289424" cy="2036537"/>
          </a:xfrm>
        </p:grpSpPr>
        <p:sp>
          <p:nvSpPr>
            <p:cNvPr id="2" name="Rectangle 1"/>
            <p:cNvSpPr/>
            <p:nvPr/>
          </p:nvSpPr>
          <p:spPr bwMode="auto">
            <a:xfrm>
              <a:off x="4622823" y="4384977"/>
              <a:ext cx="288561" cy="678846"/>
            </a:xfrm>
            <a:prstGeom prst="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" name="Rectangle 5"/>
            <p:cNvSpPr/>
            <p:nvPr/>
          </p:nvSpPr>
          <p:spPr bwMode="auto">
            <a:xfrm>
              <a:off x="4622894" y="5063823"/>
              <a:ext cx="288561" cy="678846"/>
            </a:xfrm>
            <a:prstGeom prst="rect">
              <a:avLst/>
            </a:prstGeom>
            <a:solidFill>
              <a:srgbClr val="FFFF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" name="Rectangle 6"/>
            <p:cNvSpPr/>
            <p:nvPr/>
          </p:nvSpPr>
          <p:spPr bwMode="auto">
            <a:xfrm>
              <a:off x="4623686" y="5742668"/>
              <a:ext cx="288561" cy="678846"/>
            </a:xfrm>
            <a:prstGeom prst="rect">
              <a:avLst/>
            </a:prstGeom>
            <a:solidFill>
              <a:srgbClr val="00B05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2192323" y="426720"/>
            <a:ext cx="4759354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Colour Transitions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259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610117" y="3288734"/>
            <a:ext cx="217068" cy="1527403"/>
            <a:chOff x="4622823" y="4384977"/>
            <a:chExt cx="289424" cy="2036537"/>
          </a:xfrm>
        </p:grpSpPr>
        <p:sp>
          <p:nvSpPr>
            <p:cNvPr id="2" name="Rectangle 1"/>
            <p:cNvSpPr/>
            <p:nvPr/>
          </p:nvSpPr>
          <p:spPr bwMode="auto">
            <a:xfrm>
              <a:off x="4622823" y="4384977"/>
              <a:ext cx="288561" cy="678846"/>
            </a:xfrm>
            <a:prstGeom prst="rect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" name="Rectangle 5"/>
            <p:cNvSpPr/>
            <p:nvPr/>
          </p:nvSpPr>
          <p:spPr bwMode="auto">
            <a:xfrm>
              <a:off x="4622894" y="5063823"/>
              <a:ext cx="288561" cy="678846"/>
            </a:xfrm>
            <a:prstGeom prst="rect">
              <a:avLst/>
            </a:prstGeom>
            <a:solidFill>
              <a:srgbClr val="FFFF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" name="Rectangle 6"/>
            <p:cNvSpPr/>
            <p:nvPr/>
          </p:nvSpPr>
          <p:spPr bwMode="auto">
            <a:xfrm>
              <a:off x="4623686" y="5742668"/>
              <a:ext cx="288561" cy="678846"/>
            </a:xfrm>
            <a:prstGeom prst="rect">
              <a:avLst/>
            </a:prstGeom>
            <a:solidFill>
              <a:srgbClr val="00B05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458185" y="93671"/>
            <a:ext cx="519096" cy="4762964"/>
            <a:chOff x="4461760" y="4544725"/>
            <a:chExt cx="692128" cy="6891737"/>
          </a:xfrm>
          <a:solidFill>
            <a:schemeClr val="bg1"/>
          </a:solidFill>
        </p:grpSpPr>
        <p:sp>
          <p:nvSpPr>
            <p:cNvPr id="11" name="Rectangle 10"/>
            <p:cNvSpPr/>
            <p:nvPr/>
          </p:nvSpPr>
          <p:spPr bwMode="auto">
            <a:xfrm>
              <a:off x="4461760" y="4544725"/>
              <a:ext cx="691265" cy="3847514"/>
            </a:xfrm>
            <a:prstGeom prst="rect">
              <a:avLst/>
            </a:prstGeom>
            <a:grp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" name="Rectangle 12"/>
            <p:cNvSpPr/>
            <p:nvPr/>
          </p:nvSpPr>
          <p:spPr bwMode="auto">
            <a:xfrm>
              <a:off x="4462623" y="8525451"/>
              <a:ext cx="691265" cy="2911011"/>
            </a:xfrm>
            <a:prstGeom prst="rect">
              <a:avLst/>
            </a:prstGeom>
            <a:grpFill/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3" name="Rectangle 2">
            <a:extLst>
              <a:ext uri="{FF2B5EF4-FFF2-40B4-BE49-F238E27FC236}">
                <a16:creationId xmlns:a16="http://schemas.microsoft.com/office/drawing/2014/main" id="{A3740878-A6A9-4347-AF06-2AB9780B6196}"/>
              </a:ext>
            </a:extLst>
          </p:cNvPr>
          <p:cNvSpPr/>
          <p:nvPr/>
        </p:nvSpPr>
        <p:spPr bwMode="auto">
          <a:xfrm>
            <a:off x="4609524" y="3288734"/>
            <a:ext cx="216421" cy="1527403"/>
          </a:xfrm>
          <a:prstGeom prst="rect">
            <a:avLst/>
          </a:prstGeom>
          <a:noFill/>
          <a:ln w="12700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ctr" anchorCtr="0" compatLnSpc="1">
            <a:prstTxWarp prst="textNoShape">
              <a:avLst/>
            </a:prstTxWarp>
          </a:bodyPr>
          <a:lstStyle/>
          <a:p>
            <a:pPr defTabSz="685800"/>
            <a:endParaRPr lang="en-GB"/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DB1CF69D-9D81-4B7C-9440-40EEB46D32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2345" y="1069726"/>
            <a:ext cx="5527212" cy="3739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Simply stacking different colour producing materials on top of one another and burning them from one end will provides colour transitions as the flame travels from one to the next: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Strontium = Red</a:t>
            </a:r>
          </a:p>
          <a:p>
            <a:endParaRPr lang="en-GB" sz="105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Sodium = Yellow</a:t>
            </a:r>
          </a:p>
          <a:p>
            <a:endParaRPr lang="en-GB" sz="1050" dirty="0">
              <a:solidFill>
                <a:srgbClr val="000000"/>
              </a:solidFill>
              <a:latin typeface="+mj-lt"/>
            </a:endParaRPr>
          </a:p>
          <a:p>
            <a:r>
              <a:rPr lang="en-GB" sz="2400" dirty="0">
                <a:solidFill>
                  <a:srgbClr val="000000"/>
                </a:solidFill>
                <a:latin typeface="+mj-lt"/>
              </a:rPr>
              <a:t>Barium = Green</a:t>
            </a:r>
          </a:p>
        </p:txBody>
      </p:sp>
      <p:sp>
        <p:nvSpPr>
          <p:cNvPr id="14" name="Text Box 5">
            <a:extLst>
              <a:ext uri="{FF2B5EF4-FFF2-40B4-BE49-F238E27FC236}">
                <a16:creationId xmlns:a16="http://schemas.microsoft.com/office/drawing/2014/main" id="{895B41E2-8037-49B8-A79F-B377C83FD9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2323" y="426720"/>
            <a:ext cx="4759354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Colour Transitions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6409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8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825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82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360386"/>
            <a:ext cx="5527212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However, to create a colour change when the effect is burning on all sides is more difficult, but can be achieved using the ‘gob stopper’ principle: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4036050" y="3216728"/>
            <a:ext cx="1132766" cy="1159329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" name="Oval 11"/>
          <p:cNvSpPr/>
          <p:nvPr/>
        </p:nvSpPr>
        <p:spPr bwMode="auto">
          <a:xfrm>
            <a:off x="4142447" y="3337833"/>
            <a:ext cx="927008" cy="917122"/>
          </a:xfrm>
          <a:prstGeom prst="ellipse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4221935" y="3426278"/>
            <a:ext cx="760994" cy="740229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4" name="Oval 13"/>
          <p:cNvSpPr/>
          <p:nvPr/>
        </p:nvSpPr>
        <p:spPr bwMode="auto">
          <a:xfrm>
            <a:off x="4333931" y="3525610"/>
            <a:ext cx="544042" cy="541565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4442406" y="3640591"/>
            <a:ext cx="327090" cy="311604"/>
          </a:xfrm>
          <a:prstGeom prst="ellipse">
            <a:avLst/>
          </a:prstGeom>
          <a:solidFill>
            <a:srgbClr val="FFFF00"/>
          </a:solidFill>
          <a:ln w="952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6" name="Oval 15"/>
          <p:cNvSpPr/>
          <p:nvPr/>
        </p:nvSpPr>
        <p:spPr bwMode="auto">
          <a:xfrm>
            <a:off x="4507685" y="3712028"/>
            <a:ext cx="189494" cy="168729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8EE3BD-069D-4672-8FF2-AC369F91F23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8206" t="18150" r="17347" b="16957"/>
          <a:stretch/>
        </p:blipFill>
        <p:spPr>
          <a:xfrm>
            <a:off x="927439" y="2847932"/>
            <a:ext cx="1486598" cy="2219628"/>
          </a:xfrm>
          <a:prstGeom prst="rect">
            <a:avLst/>
          </a:prstGeom>
        </p:spPr>
      </p:pic>
      <p:pic>
        <p:nvPicPr>
          <p:cNvPr id="4" name="starroller">
            <a:hlinkClick r:id="" action="ppaction://media"/>
            <a:extLst>
              <a:ext uri="{FF2B5EF4-FFF2-40B4-BE49-F238E27FC236}">
                <a16:creationId xmlns:a16="http://schemas.microsoft.com/office/drawing/2014/main" id="{B8134B77-9666-4EA1-80F2-451E2BB93E7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511846" y="3287836"/>
            <a:ext cx="2096425" cy="1572932"/>
          </a:xfrm>
          <a:prstGeom prst="rect">
            <a:avLst/>
          </a:prstGeom>
        </p:spPr>
      </p:pic>
      <p:sp>
        <p:nvSpPr>
          <p:cNvPr id="17" name="Text Box 5">
            <a:extLst>
              <a:ext uri="{FF2B5EF4-FFF2-40B4-BE49-F238E27FC236}">
                <a16:creationId xmlns:a16="http://schemas.microsoft.com/office/drawing/2014/main" id="{937EFD32-1200-4720-A132-10E70D6D22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2323" y="426720"/>
            <a:ext cx="4759354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Colour Transitions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5" name="Massive 16 inch fireworks shell  Chrysanthemum Silver to Blue to Red">
            <a:hlinkClick r:id="" action="ppaction://media"/>
            <a:extLst>
              <a:ext uri="{FF2B5EF4-FFF2-40B4-BE49-F238E27FC236}">
                <a16:creationId xmlns:a16="http://schemas.microsoft.com/office/drawing/2014/main" id="{4807F032-4D30-44F7-8031-0A8A1B72143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712925" y="62999"/>
            <a:ext cx="1371953" cy="771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776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0" dur="23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92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45" fill="remove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video fullScrn="1">
              <p:cMediaNode vol="80000" showWhenStopped="0">
                <p:cTn id="46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/>
          <p:cNvSpPr/>
          <p:nvPr/>
        </p:nvSpPr>
        <p:spPr bwMode="auto">
          <a:xfrm>
            <a:off x="4030609" y="3211287"/>
            <a:ext cx="1132766" cy="1159329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0" name="Oval 9"/>
          <p:cNvSpPr/>
          <p:nvPr/>
        </p:nvSpPr>
        <p:spPr bwMode="auto">
          <a:xfrm>
            <a:off x="4028381" y="3216728"/>
            <a:ext cx="1132766" cy="1159329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Colour Tails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477333" y="1175720"/>
            <a:ext cx="611198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By mixing a metal powder with the materials making up one or more of the colour producing layers will cause sparks to be produced, these will linger, leaving a trail or ‘Tail’ behind such effects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4025164" y="3216728"/>
            <a:ext cx="1132766" cy="1159329"/>
          </a:xfrm>
          <a:prstGeom prst="ellipse">
            <a:avLst/>
          </a:prstGeom>
          <a:blipFill>
            <a:blip r:embed="rId4"/>
            <a:tile tx="0" ty="0" sx="100000" sy="100000" flip="none" algn="tl"/>
          </a:blip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" name="Oval 11"/>
          <p:cNvSpPr/>
          <p:nvPr/>
        </p:nvSpPr>
        <p:spPr bwMode="auto">
          <a:xfrm>
            <a:off x="4142447" y="3337833"/>
            <a:ext cx="927008" cy="917122"/>
          </a:xfrm>
          <a:prstGeom prst="ellipse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3" name="Oval 12"/>
          <p:cNvSpPr/>
          <p:nvPr/>
        </p:nvSpPr>
        <p:spPr bwMode="auto">
          <a:xfrm>
            <a:off x="4221935" y="3426278"/>
            <a:ext cx="760994" cy="740229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4" name="Oval 13"/>
          <p:cNvSpPr/>
          <p:nvPr/>
        </p:nvSpPr>
        <p:spPr bwMode="auto">
          <a:xfrm>
            <a:off x="4333931" y="3525610"/>
            <a:ext cx="544042" cy="541565"/>
          </a:xfrm>
          <a:prstGeom prst="ellipse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" name="Oval 14"/>
          <p:cNvSpPr/>
          <p:nvPr/>
        </p:nvSpPr>
        <p:spPr bwMode="auto">
          <a:xfrm>
            <a:off x="4442406" y="3640591"/>
            <a:ext cx="327090" cy="311604"/>
          </a:xfrm>
          <a:prstGeom prst="ellipse">
            <a:avLst/>
          </a:prstGeom>
          <a:solidFill>
            <a:srgbClr val="FFFF00"/>
          </a:solidFill>
          <a:ln w="952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6" name="Oval 15"/>
          <p:cNvSpPr/>
          <p:nvPr/>
        </p:nvSpPr>
        <p:spPr bwMode="auto">
          <a:xfrm>
            <a:off x="4507685" y="3712028"/>
            <a:ext cx="189494" cy="168729"/>
          </a:xfrm>
          <a:prstGeom prst="ellipse">
            <a:avLst/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426032" y="3053447"/>
            <a:ext cx="2912355" cy="1571605"/>
            <a:chOff x="377376" y="4071261"/>
            <a:chExt cx="3883140" cy="2095473"/>
          </a:xfrm>
        </p:grpSpPr>
        <p:grpSp>
          <p:nvGrpSpPr>
            <p:cNvPr id="2" name="Group 1"/>
            <p:cNvGrpSpPr/>
            <p:nvPr/>
          </p:nvGrpSpPr>
          <p:grpSpPr>
            <a:xfrm>
              <a:off x="384630" y="4071261"/>
              <a:ext cx="3875886" cy="927093"/>
              <a:chOff x="384630" y="4071261"/>
              <a:chExt cx="3875886" cy="927093"/>
            </a:xfrm>
          </p:grpSpPr>
          <p:sp>
            <p:nvSpPr>
              <p:cNvPr id="3" name="Lightning Bolt 2"/>
              <p:cNvSpPr/>
              <p:nvPr/>
            </p:nvSpPr>
            <p:spPr bwMode="auto">
              <a:xfrm>
                <a:off x="493482" y="407126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" name="Lightning Bolt 17"/>
              <p:cNvSpPr/>
              <p:nvPr/>
            </p:nvSpPr>
            <p:spPr bwMode="auto">
              <a:xfrm rot="21287845">
                <a:off x="384630" y="458651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9" name="Group 18"/>
            <p:cNvGrpSpPr/>
            <p:nvPr/>
          </p:nvGrpSpPr>
          <p:grpSpPr>
            <a:xfrm flipV="1">
              <a:off x="377376" y="5239641"/>
              <a:ext cx="3875886" cy="927093"/>
              <a:chOff x="384630" y="4071261"/>
              <a:chExt cx="3875886" cy="927093"/>
            </a:xfrm>
          </p:grpSpPr>
          <p:sp>
            <p:nvSpPr>
              <p:cNvPr id="20" name="Lightning Bolt 19"/>
              <p:cNvSpPr/>
              <p:nvPr/>
            </p:nvSpPr>
            <p:spPr bwMode="auto">
              <a:xfrm>
                <a:off x="493482" y="407126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" name="Lightning Bolt 20"/>
              <p:cNvSpPr/>
              <p:nvPr/>
            </p:nvSpPr>
            <p:spPr bwMode="auto">
              <a:xfrm rot="21287845">
                <a:off x="384630" y="4586511"/>
                <a:ext cx="3767034" cy="411843"/>
              </a:xfrm>
              <a:prstGeom prst="lightningBolt">
                <a:avLst/>
              </a:prstGeom>
              <a:blipFill>
                <a:blip r:embed="rId4"/>
                <a:tile tx="0" ty="0" sx="100000" sy="100000" flip="none" algn="tl"/>
              </a:blip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pic>
        <p:nvPicPr>
          <p:cNvPr id="5" name="BEAUTIFUL 12 inch Del Vicario Italian Firework Display Shell  100 SUBS SPECIAL">
            <a:hlinkClick r:id="" action="ppaction://media"/>
            <a:extLst>
              <a:ext uri="{FF2B5EF4-FFF2-40B4-BE49-F238E27FC236}">
                <a16:creationId xmlns:a16="http://schemas.microsoft.com/office/drawing/2014/main" id="{F55AF2B1-318D-43AB-A007-3EAF9593B1E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12239" y="63922"/>
            <a:ext cx="1277404" cy="71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620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24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Cakes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043541"/>
            <a:ext cx="552721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 series of small mortars can be strapped together to form a ‘Cake’:</a:t>
            </a:r>
          </a:p>
        </p:txBody>
      </p:sp>
      <p:grpSp>
        <p:nvGrpSpPr>
          <p:cNvPr id="6" name="Group 5"/>
          <p:cNvGrpSpPr/>
          <p:nvPr/>
        </p:nvGrpSpPr>
        <p:grpSpPr>
          <a:xfrm rot="5400000">
            <a:off x="2691142" y="4100489"/>
            <a:ext cx="400916" cy="573012"/>
            <a:chOff x="3592274" y="3940697"/>
            <a:chExt cx="1930460" cy="515242"/>
          </a:xfrm>
        </p:grpSpPr>
        <p:sp>
          <p:nvSpPr>
            <p:cNvPr id="15" name="Oval 1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" name="Oval 3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" name="Oval 3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" name="Oval 4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" name="Oval 4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6" name="Rectangle 45"/>
          <p:cNvSpPr/>
          <p:nvPr/>
        </p:nvSpPr>
        <p:spPr bwMode="auto">
          <a:xfrm rot="5400000">
            <a:off x="1466354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8" name="Rectangle 47"/>
          <p:cNvSpPr/>
          <p:nvPr/>
        </p:nvSpPr>
        <p:spPr bwMode="auto">
          <a:xfrm rot="5400000">
            <a:off x="2733036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" name="Oval 7"/>
          <p:cNvSpPr/>
          <p:nvPr/>
        </p:nvSpPr>
        <p:spPr bwMode="auto">
          <a:xfrm rot="5400000">
            <a:off x="2650670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0" name="Group 49"/>
          <p:cNvGrpSpPr/>
          <p:nvPr/>
        </p:nvGrpSpPr>
        <p:grpSpPr>
          <a:xfrm rot="5400000">
            <a:off x="3249024" y="4100489"/>
            <a:ext cx="400916" cy="573012"/>
            <a:chOff x="3592274" y="3940697"/>
            <a:chExt cx="1930460" cy="515242"/>
          </a:xfrm>
        </p:grpSpPr>
        <p:sp>
          <p:nvSpPr>
            <p:cNvPr id="54" name="Oval 53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" name="Oval 54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" name="Oval 55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" name="Oval 56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" name="Oval 57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" name="Oval 58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" name="Oval 59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1" name="Oval 60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2" name="Oval 61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3" name="Oval 62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4" name="Oval 63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6" name="Oval 65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7" name="Oval 66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8" name="Oval 67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9" name="Oval 68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0" name="Oval 69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1" name="Oval 70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2" name="Oval 71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3" name="Oval 72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4" name="Oval 73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5" name="Oval 74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6" name="Oval 75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7" name="Oval 76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8" name="Oval 77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9" name="Oval 78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0" name="Oval 79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1" name="Oval 80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2" name="Oval 81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1" name="Rectangle 50"/>
          <p:cNvSpPr/>
          <p:nvPr/>
        </p:nvSpPr>
        <p:spPr bwMode="auto">
          <a:xfrm rot="5400000">
            <a:off x="2024236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2" name="Rectangle 51"/>
          <p:cNvSpPr/>
          <p:nvPr/>
        </p:nvSpPr>
        <p:spPr bwMode="auto">
          <a:xfrm rot="5400000">
            <a:off x="3290917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3" name="Oval 52"/>
          <p:cNvSpPr/>
          <p:nvPr/>
        </p:nvSpPr>
        <p:spPr bwMode="auto">
          <a:xfrm rot="5400000">
            <a:off x="3208552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84" name="Group 83"/>
          <p:cNvGrpSpPr/>
          <p:nvPr/>
        </p:nvGrpSpPr>
        <p:grpSpPr>
          <a:xfrm rot="5400000">
            <a:off x="3806905" y="4100489"/>
            <a:ext cx="400916" cy="573012"/>
            <a:chOff x="3592274" y="3940697"/>
            <a:chExt cx="1930460" cy="515242"/>
          </a:xfrm>
        </p:grpSpPr>
        <p:sp>
          <p:nvSpPr>
            <p:cNvPr id="88" name="Oval 87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9" name="Oval 88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0" name="Oval 89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1" name="Oval 90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2" name="Oval 91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3" name="Oval 92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4" name="Oval 93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5" name="Oval 94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6" name="Oval 95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7" name="Oval 96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8" name="Oval 97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9" name="Oval 98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0" name="Oval 99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1" name="Oval 100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2" name="Oval 101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3" name="Oval 102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4" name="Oval 103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5" name="Oval 104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6" name="Oval 105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7" name="Oval 106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8" name="Oval 107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9" name="Oval 108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0" name="Oval 109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1" name="Oval 110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2" name="Oval 111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3" name="Oval 112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4" name="Oval 113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5" name="Oval 114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6" name="Oval 115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85" name="Rectangle 84"/>
          <p:cNvSpPr/>
          <p:nvPr/>
        </p:nvSpPr>
        <p:spPr bwMode="auto">
          <a:xfrm rot="5400000">
            <a:off x="2582118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6" name="Rectangle 85"/>
          <p:cNvSpPr/>
          <p:nvPr/>
        </p:nvSpPr>
        <p:spPr bwMode="auto">
          <a:xfrm rot="5400000">
            <a:off x="3848799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7" name="Oval 86"/>
          <p:cNvSpPr/>
          <p:nvPr/>
        </p:nvSpPr>
        <p:spPr bwMode="auto">
          <a:xfrm rot="5400000">
            <a:off x="3766433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18" name="Group 117"/>
          <p:cNvGrpSpPr/>
          <p:nvPr/>
        </p:nvGrpSpPr>
        <p:grpSpPr>
          <a:xfrm rot="5400000">
            <a:off x="4364787" y="4100489"/>
            <a:ext cx="400916" cy="573012"/>
            <a:chOff x="3592274" y="3940697"/>
            <a:chExt cx="1930460" cy="515242"/>
          </a:xfrm>
        </p:grpSpPr>
        <p:sp>
          <p:nvSpPr>
            <p:cNvPr id="122" name="Oval 121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3" name="Oval 122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4" name="Oval 123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5" name="Oval 124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6" name="Oval 125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7" name="Oval 126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8" name="Oval 127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0" name="Oval 129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1" name="Oval 130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2" name="Oval 131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3" name="Oval 132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4" name="Oval 133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5" name="Oval 134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6" name="Oval 135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7" name="Oval 136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8" name="Oval 137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9" name="Oval 138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0" name="Oval 139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1" name="Oval 140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2" name="Oval 141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3" name="Oval 142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4" name="Oval 143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5" name="Oval 144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6" name="Oval 145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7" name="Oval 146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8" name="Oval 147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9" name="Oval 148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0" name="Oval 149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1" name="Oval 150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19" name="Rectangle 118"/>
          <p:cNvSpPr/>
          <p:nvPr/>
        </p:nvSpPr>
        <p:spPr bwMode="auto">
          <a:xfrm rot="5400000">
            <a:off x="3139999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0" name="Rectangle 119"/>
          <p:cNvSpPr/>
          <p:nvPr/>
        </p:nvSpPr>
        <p:spPr bwMode="auto">
          <a:xfrm rot="5400000">
            <a:off x="4406680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1" name="Oval 120"/>
          <p:cNvSpPr/>
          <p:nvPr/>
        </p:nvSpPr>
        <p:spPr bwMode="auto">
          <a:xfrm rot="5400000">
            <a:off x="4324315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53" name="Group 152"/>
          <p:cNvGrpSpPr/>
          <p:nvPr/>
        </p:nvGrpSpPr>
        <p:grpSpPr>
          <a:xfrm rot="5400000">
            <a:off x="4922668" y="4100489"/>
            <a:ext cx="400916" cy="573012"/>
            <a:chOff x="3592274" y="3940697"/>
            <a:chExt cx="1930460" cy="515242"/>
          </a:xfrm>
        </p:grpSpPr>
        <p:sp>
          <p:nvSpPr>
            <p:cNvPr id="157" name="Oval 15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8" name="Oval 15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9" name="Oval 15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0" name="Oval 15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1" name="Oval 16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2" name="Oval 16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3" name="Oval 16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4" name="Oval 16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5" name="Oval 16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6" name="Oval 16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7" name="Oval 16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8" name="Oval 16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9" name="Oval 16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0" name="Oval 16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1" name="Oval 17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2" name="Oval 17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3" name="Oval 17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4" name="Oval 17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5" name="Oval 17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6" name="Oval 17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7" name="Oval 17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8" name="Oval 17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9" name="Oval 17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0" name="Oval 17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1" name="Oval 18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2" name="Oval 18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3" name="Oval 18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4" name="Oval 18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5" name="Oval 18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54" name="Rectangle 153"/>
          <p:cNvSpPr/>
          <p:nvPr/>
        </p:nvSpPr>
        <p:spPr bwMode="auto">
          <a:xfrm rot="5400000">
            <a:off x="3697881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5" name="Rectangle 154"/>
          <p:cNvSpPr/>
          <p:nvPr/>
        </p:nvSpPr>
        <p:spPr bwMode="auto">
          <a:xfrm rot="5400000">
            <a:off x="4964562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6" name="Oval 155"/>
          <p:cNvSpPr/>
          <p:nvPr/>
        </p:nvSpPr>
        <p:spPr bwMode="auto">
          <a:xfrm rot="5400000">
            <a:off x="4882196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87" name="Group 186"/>
          <p:cNvGrpSpPr/>
          <p:nvPr/>
        </p:nvGrpSpPr>
        <p:grpSpPr>
          <a:xfrm rot="5400000">
            <a:off x="5480550" y="4100489"/>
            <a:ext cx="400916" cy="573012"/>
            <a:chOff x="3592274" y="3940697"/>
            <a:chExt cx="1930460" cy="515242"/>
          </a:xfrm>
        </p:grpSpPr>
        <p:sp>
          <p:nvSpPr>
            <p:cNvPr id="191" name="Oval 190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2" name="Oval 191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3" name="Oval 192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4" name="Oval 193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5" name="Oval 194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6" name="Oval 195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7" name="Oval 196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8" name="Oval 197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9" name="Oval 198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0" name="Oval 199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1" name="Oval 200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2" name="Oval 201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3" name="Oval 202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4" name="Oval 203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5" name="Oval 204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6" name="Oval 205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7" name="Oval 206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8" name="Oval 207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9" name="Oval 208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0" name="Oval 209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1" name="Oval 210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2" name="Oval 211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3" name="Oval 212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4" name="Oval 213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5" name="Oval 214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6" name="Oval 215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7" name="Oval 216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8" name="Oval 217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9" name="Oval 218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88" name="Rectangle 187"/>
          <p:cNvSpPr/>
          <p:nvPr/>
        </p:nvSpPr>
        <p:spPr bwMode="auto">
          <a:xfrm rot="5400000">
            <a:off x="4255762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9" name="Rectangle 188"/>
          <p:cNvSpPr/>
          <p:nvPr/>
        </p:nvSpPr>
        <p:spPr bwMode="auto">
          <a:xfrm rot="5400000">
            <a:off x="5522443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90" name="Oval 189"/>
          <p:cNvSpPr/>
          <p:nvPr/>
        </p:nvSpPr>
        <p:spPr bwMode="auto">
          <a:xfrm rot="5400000">
            <a:off x="5440078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221" name="Group 220"/>
          <p:cNvGrpSpPr/>
          <p:nvPr/>
        </p:nvGrpSpPr>
        <p:grpSpPr>
          <a:xfrm rot="5400000">
            <a:off x="6038431" y="4100489"/>
            <a:ext cx="400916" cy="573012"/>
            <a:chOff x="3592274" y="3940697"/>
            <a:chExt cx="1930460" cy="515242"/>
          </a:xfrm>
        </p:grpSpPr>
        <p:sp>
          <p:nvSpPr>
            <p:cNvPr id="225" name="Oval 22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6" name="Oval 22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7" name="Oval 22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8" name="Oval 22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9" name="Oval 22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0" name="Oval 22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1" name="Oval 23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2" name="Oval 23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3" name="Oval 23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4" name="Oval 23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5" name="Oval 23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6" name="Oval 23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7" name="Oval 23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8" name="Oval 23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9" name="Oval 23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0" name="Oval 23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1" name="Oval 24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2" name="Oval 24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3" name="Oval 242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4" name="Oval 243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5" name="Oval 244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6" name="Oval 245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7" name="Oval 246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8" name="Oval 247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9" name="Oval 248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0" name="Oval 249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1" name="Oval 250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2" name="Oval 251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3" name="Oval 252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22" name="Rectangle 221"/>
          <p:cNvSpPr/>
          <p:nvPr/>
        </p:nvSpPr>
        <p:spPr bwMode="auto">
          <a:xfrm rot="5400000">
            <a:off x="4813644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3" name="Rectangle 222"/>
          <p:cNvSpPr/>
          <p:nvPr/>
        </p:nvSpPr>
        <p:spPr bwMode="auto">
          <a:xfrm rot="5400000">
            <a:off x="6080325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4" name="Oval 223"/>
          <p:cNvSpPr/>
          <p:nvPr/>
        </p:nvSpPr>
        <p:spPr bwMode="auto">
          <a:xfrm rot="5400000">
            <a:off x="5997959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2047214" y="4186537"/>
            <a:ext cx="573013" cy="400916"/>
            <a:chOff x="630423" y="4973198"/>
            <a:chExt cx="764017" cy="1022972"/>
          </a:xfrm>
        </p:grpSpPr>
        <p:sp>
          <p:nvSpPr>
            <p:cNvPr id="259" name="Oval 258"/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0" name="Oval 259"/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1" name="Oval 260"/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2" name="Oval 261"/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3" name="Oval 262"/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4" name="Oval 263"/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5" name="Oval 264"/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6" name="Oval 265"/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7" name="Oval 266"/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8" name="Oval 267"/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9" name="Oval 268"/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0" name="Oval 269"/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1" name="Oval 270"/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2" name="Oval 271"/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3" name="Oval 272"/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4" name="Oval 273"/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5" name="Oval 274"/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6" name="Oval 275"/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7" name="Oval 276"/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8" name="Oval 277"/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9" name="Oval 278"/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0" name="Oval 279"/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1" name="Oval 280"/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2" name="Oval 281"/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3" name="Oval 282"/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4" name="Oval 283"/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5" name="Oval 284"/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6" name="Oval 285"/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7" name="Oval 286"/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56" name="Rectangle 255"/>
          <p:cNvSpPr/>
          <p:nvPr/>
        </p:nvSpPr>
        <p:spPr bwMode="auto">
          <a:xfrm rot="5400000">
            <a:off x="908472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7" name="Rectangle 256"/>
          <p:cNvSpPr/>
          <p:nvPr/>
        </p:nvSpPr>
        <p:spPr bwMode="auto">
          <a:xfrm rot="5400000">
            <a:off x="2175154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8" name="Oval 257"/>
          <p:cNvSpPr/>
          <p:nvPr/>
        </p:nvSpPr>
        <p:spPr bwMode="auto">
          <a:xfrm rot="5400000">
            <a:off x="2092789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289" name="Group 288"/>
          <p:cNvGrpSpPr/>
          <p:nvPr/>
        </p:nvGrpSpPr>
        <p:grpSpPr>
          <a:xfrm rot="5400000">
            <a:off x="6596316" y="4100489"/>
            <a:ext cx="400916" cy="573012"/>
            <a:chOff x="3592274" y="3940697"/>
            <a:chExt cx="1930460" cy="515242"/>
          </a:xfrm>
        </p:grpSpPr>
        <p:sp>
          <p:nvSpPr>
            <p:cNvPr id="293" name="Oval 292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4" name="Oval 293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5" name="Oval 294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6" name="Oval 295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7" name="Oval 296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8" name="Oval 297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9" name="Oval 298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0" name="Oval 299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1" name="Oval 300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2" name="Oval 301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3" name="Oval 302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4" name="Oval 303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5" name="Oval 304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6" name="Oval 305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7" name="Oval 306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8" name="Oval 307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9" name="Oval 308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0" name="Oval 309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1" name="Oval 310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2" name="Oval 311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3" name="Oval 312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4" name="Oval 313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5" name="Oval 314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6" name="Oval 315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7" name="Oval 316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8" name="Oval 317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9" name="Oval 318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0" name="Oval 319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1" name="Oval 320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90" name="Rectangle 289"/>
          <p:cNvSpPr/>
          <p:nvPr/>
        </p:nvSpPr>
        <p:spPr bwMode="auto">
          <a:xfrm rot="5400000">
            <a:off x="5371528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91" name="Rectangle 290"/>
          <p:cNvSpPr/>
          <p:nvPr/>
        </p:nvSpPr>
        <p:spPr bwMode="auto">
          <a:xfrm rot="5400000">
            <a:off x="6638209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92" name="Oval 291"/>
          <p:cNvSpPr/>
          <p:nvPr/>
        </p:nvSpPr>
        <p:spPr bwMode="auto">
          <a:xfrm rot="5400000">
            <a:off x="6555844" y="3742615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reeform 4"/>
          <p:cNvSpPr/>
          <p:nvPr/>
        </p:nvSpPr>
        <p:spPr bwMode="auto">
          <a:xfrm>
            <a:off x="2227538" y="4324867"/>
            <a:ext cx="5246915" cy="217715"/>
          </a:xfrm>
          <a:custGeom>
            <a:avLst/>
            <a:gdLst>
              <a:gd name="connsiteX0" fmla="*/ 0 w 6995886"/>
              <a:gd name="connsiteY0" fmla="*/ 116114 h 290286"/>
              <a:gd name="connsiteX1" fmla="*/ 841829 w 6995886"/>
              <a:gd name="connsiteY1" fmla="*/ 290286 h 290286"/>
              <a:gd name="connsiteX2" fmla="*/ 1886857 w 6995886"/>
              <a:gd name="connsiteY2" fmla="*/ 116114 h 290286"/>
              <a:gd name="connsiteX3" fmla="*/ 2685143 w 6995886"/>
              <a:gd name="connsiteY3" fmla="*/ 145143 h 290286"/>
              <a:gd name="connsiteX4" fmla="*/ 3367314 w 6995886"/>
              <a:gd name="connsiteY4" fmla="*/ 130629 h 290286"/>
              <a:gd name="connsiteX5" fmla="*/ 4034972 w 6995886"/>
              <a:gd name="connsiteY5" fmla="*/ 275772 h 290286"/>
              <a:gd name="connsiteX6" fmla="*/ 4688114 w 6995886"/>
              <a:gd name="connsiteY6" fmla="*/ 159657 h 290286"/>
              <a:gd name="connsiteX7" fmla="*/ 5457372 w 6995886"/>
              <a:gd name="connsiteY7" fmla="*/ 87086 h 290286"/>
              <a:gd name="connsiteX8" fmla="*/ 6255657 w 6995886"/>
              <a:gd name="connsiteY8" fmla="*/ 246743 h 290286"/>
              <a:gd name="connsiteX9" fmla="*/ 6995886 w 6995886"/>
              <a:gd name="connsiteY9" fmla="*/ 0 h 290286"/>
              <a:gd name="connsiteX10" fmla="*/ 6995886 w 6995886"/>
              <a:gd name="connsiteY10" fmla="*/ 0 h 290286"/>
              <a:gd name="connsiteX11" fmla="*/ 6995886 w 6995886"/>
              <a:gd name="connsiteY11" fmla="*/ 0 h 290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95886" h="290286">
                <a:moveTo>
                  <a:pt x="0" y="116114"/>
                </a:moveTo>
                <a:cubicBezTo>
                  <a:pt x="263676" y="203200"/>
                  <a:pt x="527353" y="290286"/>
                  <a:pt x="841829" y="290286"/>
                </a:cubicBezTo>
                <a:cubicBezTo>
                  <a:pt x="1156305" y="290286"/>
                  <a:pt x="1579638" y="140305"/>
                  <a:pt x="1886857" y="116114"/>
                </a:cubicBezTo>
                <a:cubicBezTo>
                  <a:pt x="2194076" y="91923"/>
                  <a:pt x="2438400" y="142724"/>
                  <a:pt x="2685143" y="145143"/>
                </a:cubicBezTo>
                <a:cubicBezTo>
                  <a:pt x="2931886" y="147562"/>
                  <a:pt x="3142343" y="108858"/>
                  <a:pt x="3367314" y="130629"/>
                </a:cubicBezTo>
                <a:cubicBezTo>
                  <a:pt x="3592285" y="152400"/>
                  <a:pt x="3814839" y="270934"/>
                  <a:pt x="4034972" y="275772"/>
                </a:cubicBezTo>
                <a:cubicBezTo>
                  <a:pt x="4255105" y="280610"/>
                  <a:pt x="4451047" y="191105"/>
                  <a:pt x="4688114" y="159657"/>
                </a:cubicBezTo>
                <a:cubicBezTo>
                  <a:pt x="4925181" y="128209"/>
                  <a:pt x="5196115" y="72572"/>
                  <a:pt x="5457372" y="87086"/>
                </a:cubicBezTo>
                <a:cubicBezTo>
                  <a:pt x="5718629" y="101600"/>
                  <a:pt x="5999238" y="261257"/>
                  <a:pt x="6255657" y="246743"/>
                </a:cubicBezTo>
                <a:cubicBezTo>
                  <a:pt x="6512076" y="232229"/>
                  <a:pt x="6995886" y="0"/>
                  <a:pt x="6995886" y="0"/>
                </a:cubicBezTo>
                <a:lnTo>
                  <a:pt x="6995886" y="0"/>
                </a:lnTo>
                <a:lnTo>
                  <a:pt x="6995886" y="0"/>
                </a:lnTo>
              </a:path>
            </a:pathLst>
          </a:custGeom>
          <a:noFill/>
          <a:ln w="5715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" name="Explosion 1 3"/>
          <p:cNvSpPr/>
          <p:nvPr/>
        </p:nvSpPr>
        <p:spPr bwMode="auto">
          <a:xfrm>
            <a:off x="6547597" y="419704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2" name="Explosion 1 321"/>
          <p:cNvSpPr/>
          <p:nvPr/>
        </p:nvSpPr>
        <p:spPr bwMode="auto">
          <a:xfrm>
            <a:off x="6028747" y="421447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3" name="Explosion 1 322"/>
          <p:cNvSpPr/>
          <p:nvPr/>
        </p:nvSpPr>
        <p:spPr bwMode="auto">
          <a:xfrm>
            <a:off x="5448749" y="4230130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4" name="Explosion 1 323"/>
          <p:cNvSpPr/>
          <p:nvPr/>
        </p:nvSpPr>
        <p:spPr bwMode="auto">
          <a:xfrm>
            <a:off x="4886614" y="421447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5" name="Explosion 1 324"/>
          <p:cNvSpPr/>
          <p:nvPr/>
        </p:nvSpPr>
        <p:spPr bwMode="auto">
          <a:xfrm>
            <a:off x="4359461" y="4218186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6" name="Explosion 1 325"/>
          <p:cNvSpPr/>
          <p:nvPr/>
        </p:nvSpPr>
        <p:spPr bwMode="auto">
          <a:xfrm>
            <a:off x="3777353" y="4235498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7" name="Explosion 1 326"/>
          <p:cNvSpPr/>
          <p:nvPr/>
        </p:nvSpPr>
        <p:spPr bwMode="auto">
          <a:xfrm>
            <a:off x="3194951" y="423021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8" name="Explosion 1 327"/>
          <p:cNvSpPr/>
          <p:nvPr/>
        </p:nvSpPr>
        <p:spPr bwMode="auto">
          <a:xfrm>
            <a:off x="2656961" y="4191599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9" name="Explosion 1 328"/>
          <p:cNvSpPr/>
          <p:nvPr/>
        </p:nvSpPr>
        <p:spPr bwMode="auto">
          <a:xfrm>
            <a:off x="2094942" y="420763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3184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"/>
                            </p:stCondLst>
                            <p:childTnLst>
                              <p:par>
                                <p:cTn id="132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1" dur="500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500"/>
                            </p:stCondLst>
                            <p:childTnLst>
                              <p:par>
                                <p:cTn id="1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500"/>
                            </p:stCondLst>
                            <p:childTnLst>
                              <p:par>
                                <p:cTn id="148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2000"/>
                            </p:stCondLst>
                            <p:childTnLst>
                              <p:par>
                                <p:cTn id="1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000"/>
                            </p:stCondLst>
                            <p:childTnLst>
                              <p:par>
                                <p:cTn id="156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2500"/>
                            </p:stCondLst>
                            <p:childTnLst>
                              <p:par>
                                <p:cTn id="1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2500"/>
                            </p:stCondLst>
                            <p:childTnLst>
                              <p:par>
                                <p:cTn id="164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5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3000"/>
                            </p:stCondLst>
                            <p:childTnLst>
                              <p:par>
                                <p:cTn id="16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3000"/>
                            </p:stCondLst>
                            <p:childTnLst>
                              <p:par>
                                <p:cTn id="172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3500"/>
                            </p:stCondLst>
                            <p:childTnLst>
                              <p:par>
                                <p:cTn id="180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4000"/>
                            </p:stCondLst>
                            <p:childTnLst>
                              <p:par>
                                <p:cTn id="18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8" presetID="2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9" dur="5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8" grpId="0" animBg="1"/>
      <p:bldP spid="8" grpId="0" animBg="1"/>
      <p:bldP spid="8" grpId="1" animBg="1"/>
      <p:bldP spid="51" grpId="0" animBg="1"/>
      <p:bldP spid="52" grpId="0" animBg="1"/>
      <p:bldP spid="53" grpId="0" animBg="1"/>
      <p:bldP spid="53" grpId="1" animBg="1"/>
      <p:bldP spid="85" grpId="0" animBg="1"/>
      <p:bldP spid="86" grpId="0" animBg="1"/>
      <p:bldP spid="87" grpId="0" animBg="1"/>
      <p:bldP spid="87" grpId="1" animBg="1"/>
      <p:bldP spid="119" grpId="0" animBg="1"/>
      <p:bldP spid="120" grpId="0" animBg="1"/>
      <p:bldP spid="121" grpId="0" animBg="1"/>
      <p:bldP spid="121" grpId="1" animBg="1"/>
      <p:bldP spid="154" grpId="0" animBg="1"/>
      <p:bldP spid="155" grpId="0" animBg="1"/>
      <p:bldP spid="156" grpId="0" animBg="1"/>
      <p:bldP spid="156" grpId="1" animBg="1"/>
      <p:bldP spid="188" grpId="0" animBg="1"/>
      <p:bldP spid="189" grpId="0" animBg="1"/>
      <p:bldP spid="190" grpId="0" animBg="1"/>
      <p:bldP spid="190" grpId="1" animBg="1"/>
      <p:bldP spid="222" grpId="0" animBg="1"/>
      <p:bldP spid="223" grpId="0" animBg="1"/>
      <p:bldP spid="224" grpId="0" animBg="1"/>
      <p:bldP spid="224" grpId="1" animBg="1"/>
      <p:bldP spid="256" grpId="0" animBg="1"/>
      <p:bldP spid="257" grpId="0" animBg="1"/>
      <p:bldP spid="258" grpId="0" animBg="1"/>
      <p:bldP spid="258" grpId="1" animBg="1"/>
      <p:bldP spid="290" grpId="0" animBg="1"/>
      <p:bldP spid="291" grpId="0" animBg="1"/>
      <p:bldP spid="292" grpId="0" animBg="1"/>
      <p:bldP spid="292" grpId="1" animBg="1"/>
      <p:bldP spid="5" grpId="0" animBg="1"/>
      <p:bldP spid="4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Cakes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043541"/>
            <a:ext cx="552721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 series of small mortars can be strapped together to form a ‘Cake’:</a:t>
            </a:r>
          </a:p>
        </p:txBody>
      </p:sp>
      <p:grpSp>
        <p:nvGrpSpPr>
          <p:cNvPr id="6" name="Group 5"/>
          <p:cNvGrpSpPr/>
          <p:nvPr/>
        </p:nvGrpSpPr>
        <p:grpSpPr>
          <a:xfrm rot="5400000">
            <a:off x="2691142" y="4100489"/>
            <a:ext cx="400916" cy="573012"/>
            <a:chOff x="3592274" y="3940697"/>
            <a:chExt cx="1930460" cy="515242"/>
          </a:xfrm>
        </p:grpSpPr>
        <p:sp>
          <p:nvSpPr>
            <p:cNvPr id="15" name="Oval 1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" name="Oval 3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" name="Oval 3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" name="Oval 4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" name="Oval 4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6" name="Rectangle 45"/>
          <p:cNvSpPr/>
          <p:nvPr/>
        </p:nvSpPr>
        <p:spPr bwMode="auto">
          <a:xfrm rot="5400000">
            <a:off x="1466354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8" name="Rectangle 47"/>
          <p:cNvSpPr/>
          <p:nvPr/>
        </p:nvSpPr>
        <p:spPr bwMode="auto">
          <a:xfrm rot="5400000">
            <a:off x="2733036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0" name="Group 49"/>
          <p:cNvGrpSpPr/>
          <p:nvPr/>
        </p:nvGrpSpPr>
        <p:grpSpPr>
          <a:xfrm rot="5400000">
            <a:off x="3249024" y="4100489"/>
            <a:ext cx="400916" cy="573012"/>
            <a:chOff x="3592274" y="3940697"/>
            <a:chExt cx="1930460" cy="515242"/>
          </a:xfrm>
        </p:grpSpPr>
        <p:sp>
          <p:nvSpPr>
            <p:cNvPr id="54" name="Oval 53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" name="Oval 54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" name="Oval 55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" name="Oval 56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" name="Oval 57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" name="Oval 58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" name="Oval 59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1" name="Oval 60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2" name="Oval 61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3" name="Oval 62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4" name="Oval 63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5" name="Oval 64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6" name="Oval 65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7" name="Oval 66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8" name="Oval 67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9" name="Oval 68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0" name="Oval 69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1" name="Oval 70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2" name="Oval 71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3" name="Oval 72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4" name="Oval 73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5" name="Oval 74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6" name="Oval 75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7" name="Oval 76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8" name="Oval 77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79" name="Oval 78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0" name="Oval 79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1" name="Oval 80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2" name="Oval 81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1" name="Rectangle 50"/>
          <p:cNvSpPr/>
          <p:nvPr/>
        </p:nvSpPr>
        <p:spPr bwMode="auto">
          <a:xfrm rot="5400000">
            <a:off x="2024236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2" name="Rectangle 51"/>
          <p:cNvSpPr/>
          <p:nvPr/>
        </p:nvSpPr>
        <p:spPr bwMode="auto">
          <a:xfrm rot="5400000">
            <a:off x="3290917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84" name="Group 83"/>
          <p:cNvGrpSpPr/>
          <p:nvPr/>
        </p:nvGrpSpPr>
        <p:grpSpPr>
          <a:xfrm rot="5400000">
            <a:off x="3806905" y="4100489"/>
            <a:ext cx="400916" cy="573012"/>
            <a:chOff x="3592274" y="3940697"/>
            <a:chExt cx="1930460" cy="515242"/>
          </a:xfrm>
        </p:grpSpPr>
        <p:sp>
          <p:nvSpPr>
            <p:cNvPr id="88" name="Oval 87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9" name="Oval 88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0" name="Oval 89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1" name="Oval 90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2" name="Oval 91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3" name="Oval 92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4" name="Oval 93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5" name="Oval 94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6" name="Oval 95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7" name="Oval 96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8" name="Oval 97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99" name="Oval 98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0" name="Oval 99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1" name="Oval 100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2" name="Oval 101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3" name="Oval 102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4" name="Oval 103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5" name="Oval 104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6" name="Oval 105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7" name="Oval 106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8" name="Oval 107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9" name="Oval 108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0" name="Oval 109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1" name="Oval 110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2" name="Oval 111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3" name="Oval 112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4" name="Oval 113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5" name="Oval 114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6" name="Oval 115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85" name="Rectangle 84"/>
          <p:cNvSpPr/>
          <p:nvPr/>
        </p:nvSpPr>
        <p:spPr bwMode="auto">
          <a:xfrm rot="5400000">
            <a:off x="2582118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6" name="Rectangle 85"/>
          <p:cNvSpPr/>
          <p:nvPr/>
        </p:nvSpPr>
        <p:spPr bwMode="auto">
          <a:xfrm rot="5400000">
            <a:off x="3848799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18" name="Group 117"/>
          <p:cNvGrpSpPr/>
          <p:nvPr/>
        </p:nvGrpSpPr>
        <p:grpSpPr>
          <a:xfrm rot="5400000">
            <a:off x="4364787" y="4100489"/>
            <a:ext cx="400916" cy="573012"/>
            <a:chOff x="3592274" y="3940697"/>
            <a:chExt cx="1930460" cy="515242"/>
          </a:xfrm>
        </p:grpSpPr>
        <p:sp>
          <p:nvSpPr>
            <p:cNvPr id="122" name="Oval 121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3" name="Oval 122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4" name="Oval 123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5" name="Oval 124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6" name="Oval 125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7" name="Oval 126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28" name="Oval 127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0" name="Oval 129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1" name="Oval 130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2" name="Oval 131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3" name="Oval 132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4" name="Oval 133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5" name="Oval 134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6" name="Oval 135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7" name="Oval 136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8" name="Oval 137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9" name="Oval 138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0" name="Oval 139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1" name="Oval 140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2" name="Oval 141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3" name="Oval 142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4" name="Oval 143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5" name="Oval 144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6" name="Oval 145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7" name="Oval 146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8" name="Oval 147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49" name="Oval 148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0" name="Oval 149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1" name="Oval 150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19" name="Rectangle 118"/>
          <p:cNvSpPr/>
          <p:nvPr/>
        </p:nvSpPr>
        <p:spPr bwMode="auto">
          <a:xfrm rot="5400000">
            <a:off x="3139999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20" name="Rectangle 119"/>
          <p:cNvSpPr/>
          <p:nvPr/>
        </p:nvSpPr>
        <p:spPr bwMode="auto">
          <a:xfrm rot="5400000">
            <a:off x="4406680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53" name="Group 152"/>
          <p:cNvGrpSpPr/>
          <p:nvPr/>
        </p:nvGrpSpPr>
        <p:grpSpPr>
          <a:xfrm rot="5400000">
            <a:off x="4922668" y="4100489"/>
            <a:ext cx="400916" cy="573012"/>
            <a:chOff x="3592274" y="3940697"/>
            <a:chExt cx="1930460" cy="515242"/>
          </a:xfrm>
        </p:grpSpPr>
        <p:sp>
          <p:nvSpPr>
            <p:cNvPr id="157" name="Oval 156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8" name="Oval 157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9" name="Oval 158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0" name="Oval 159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1" name="Oval 160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2" name="Oval 161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3" name="Oval 162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4" name="Oval 163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5" name="Oval 164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6" name="Oval 165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7" name="Oval 166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8" name="Oval 167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9" name="Oval 168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0" name="Oval 169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1" name="Oval 170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2" name="Oval 171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3" name="Oval 172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4" name="Oval 173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5" name="Oval 17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6" name="Oval 17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7" name="Oval 17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8" name="Oval 17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9" name="Oval 17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0" name="Oval 17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1" name="Oval 18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2" name="Oval 18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3" name="Oval 18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4" name="Oval 18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5" name="Oval 18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54" name="Rectangle 153"/>
          <p:cNvSpPr/>
          <p:nvPr/>
        </p:nvSpPr>
        <p:spPr bwMode="auto">
          <a:xfrm rot="5400000">
            <a:off x="3697881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55" name="Rectangle 154"/>
          <p:cNvSpPr/>
          <p:nvPr/>
        </p:nvSpPr>
        <p:spPr bwMode="auto">
          <a:xfrm rot="5400000">
            <a:off x="4964562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187" name="Group 186"/>
          <p:cNvGrpSpPr/>
          <p:nvPr/>
        </p:nvGrpSpPr>
        <p:grpSpPr>
          <a:xfrm rot="5400000">
            <a:off x="5480550" y="4100489"/>
            <a:ext cx="400916" cy="573012"/>
            <a:chOff x="3592274" y="3940697"/>
            <a:chExt cx="1930460" cy="515242"/>
          </a:xfrm>
        </p:grpSpPr>
        <p:sp>
          <p:nvSpPr>
            <p:cNvPr id="191" name="Oval 190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2" name="Oval 191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3" name="Oval 192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4" name="Oval 193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5" name="Oval 194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6" name="Oval 195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7" name="Oval 196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8" name="Oval 197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9" name="Oval 198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0" name="Oval 199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1" name="Oval 200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2" name="Oval 201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3" name="Oval 202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4" name="Oval 203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5" name="Oval 204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6" name="Oval 205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7" name="Oval 206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8" name="Oval 207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9" name="Oval 208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0" name="Oval 209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1" name="Oval 210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2" name="Oval 211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3" name="Oval 212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4" name="Oval 213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5" name="Oval 214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6" name="Oval 215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7" name="Oval 216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8" name="Oval 217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9" name="Oval 218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188" name="Rectangle 187"/>
          <p:cNvSpPr/>
          <p:nvPr/>
        </p:nvSpPr>
        <p:spPr bwMode="auto">
          <a:xfrm rot="5400000">
            <a:off x="4255762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89" name="Rectangle 188"/>
          <p:cNvSpPr/>
          <p:nvPr/>
        </p:nvSpPr>
        <p:spPr bwMode="auto">
          <a:xfrm rot="5400000">
            <a:off x="5522443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221" name="Group 220"/>
          <p:cNvGrpSpPr/>
          <p:nvPr/>
        </p:nvGrpSpPr>
        <p:grpSpPr>
          <a:xfrm rot="5400000">
            <a:off x="6038431" y="4100489"/>
            <a:ext cx="400916" cy="573012"/>
            <a:chOff x="3592274" y="3940697"/>
            <a:chExt cx="1930460" cy="515242"/>
          </a:xfrm>
        </p:grpSpPr>
        <p:sp>
          <p:nvSpPr>
            <p:cNvPr id="225" name="Oval 22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6" name="Oval 22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7" name="Oval 22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8" name="Oval 22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9" name="Oval 22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0" name="Oval 22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1" name="Oval 23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2" name="Oval 23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3" name="Oval 23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4" name="Oval 23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5" name="Oval 23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6" name="Oval 23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7" name="Oval 23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8" name="Oval 23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9" name="Oval 23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0" name="Oval 23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1" name="Oval 24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2" name="Oval 24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3" name="Oval 242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4" name="Oval 243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5" name="Oval 244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6" name="Oval 245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7" name="Oval 246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8" name="Oval 247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9" name="Oval 248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0" name="Oval 249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1" name="Oval 250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2" name="Oval 251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3" name="Oval 252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22" name="Rectangle 221"/>
          <p:cNvSpPr/>
          <p:nvPr/>
        </p:nvSpPr>
        <p:spPr bwMode="auto">
          <a:xfrm rot="5400000">
            <a:off x="4813644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23" name="Rectangle 222"/>
          <p:cNvSpPr/>
          <p:nvPr/>
        </p:nvSpPr>
        <p:spPr bwMode="auto">
          <a:xfrm rot="5400000">
            <a:off x="6080325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2047214" y="4186537"/>
            <a:ext cx="573013" cy="400916"/>
            <a:chOff x="630423" y="4973198"/>
            <a:chExt cx="764017" cy="1022972"/>
          </a:xfrm>
        </p:grpSpPr>
        <p:sp>
          <p:nvSpPr>
            <p:cNvPr id="259" name="Oval 258"/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0" name="Oval 259"/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1" name="Oval 260"/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2" name="Oval 261"/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3" name="Oval 262"/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4" name="Oval 263"/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5" name="Oval 264"/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6" name="Oval 265"/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7" name="Oval 266"/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8" name="Oval 267"/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9" name="Oval 268"/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0" name="Oval 269"/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1" name="Oval 270"/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2" name="Oval 271"/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3" name="Oval 272"/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4" name="Oval 273"/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5" name="Oval 274"/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6" name="Oval 275"/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7" name="Oval 276"/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8" name="Oval 277"/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9" name="Oval 278"/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0" name="Oval 279"/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1" name="Oval 280"/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2" name="Oval 281"/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3" name="Oval 282"/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4" name="Oval 283"/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5" name="Oval 284"/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6" name="Oval 285"/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7" name="Oval 286"/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56" name="Rectangle 255"/>
          <p:cNvSpPr/>
          <p:nvPr/>
        </p:nvSpPr>
        <p:spPr bwMode="auto">
          <a:xfrm rot="5400000">
            <a:off x="908472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7" name="Rectangle 256"/>
          <p:cNvSpPr/>
          <p:nvPr/>
        </p:nvSpPr>
        <p:spPr bwMode="auto">
          <a:xfrm rot="5400000">
            <a:off x="2175154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289" name="Group 288"/>
          <p:cNvGrpSpPr/>
          <p:nvPr/>
        </p:nvGrpSpPr>
        <p:grpSpPr>
          <a:xfrm rot="5400000">
            <a:off x="6596316" y="4100489"/>
            <a:ext cx="400916" cy="573012"/>
            <a:chOff x="3592274" y="3940697"/>
            <a:chExt cx="1930460" cy="515242"/>
          </a:xfrm>
        </p:grpSpPr>
        <p:sp>
          <p:nvSpPr>
            <p:cNvPr id="293" name="Oval 292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4" name="Oval 293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5" name="Oval 294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6" name="Oval 295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7" name="Oval 296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8" name="Oval 297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9" name="Oval 298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0" name="Oval 299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1" name="Oval 300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2" name="Oval 301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3" name="Oval 302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4" name="Oval 303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5" name="Oval 304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6" name="Oval 305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7" name="Oval 306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8" name="Oval 307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9" name="Oval 308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0" name="Oval 309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1" name="Oval 310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2" name="Oval 311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3" name="Oval 312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4" name="Oval 313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5" name="Oval 314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6" name="Oval 315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7" name="Oval 316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8" name="Oval 317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9" name="Oval 318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0" name="Oval 319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1" name="Oval 320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90" name="Rectangle 289"/>
          <p:cNvSpPr/>
          <p:nvPr/>
        </p:nvSpPr>
        <p:spPr bwMode="auto">
          <a:xfrm rot="5400000">
            <a:off x="5371528" y="3282495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91" name="Rectangle 290"/>
          <p:cNvSpPr/>
          <p:nvPr/>
        </p:nvSpPr>
        <p:spPr bwMode="auto">
          <a:xfrm rot="5400000">
            <a:off x="6638209" y="4525855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reeform 4"/>
          <p:cNvSpPr/>
          <p:nvPr/>
        </p:nvSpPr>
        <p:spPr bwMode="auto">
          <a:xfrm>
            <a:off x="2227538" y="4324867"/>
            <a:ext cx="5246915" cy="217715"/>
          </a:xfrm>
          <a:custGeom>
            <a:avLst/>
            <a:gdLst>
              <a:gd name="connsiteX0" fmla="*/ 0 w 6995886"/>
              <a:gd name="connsiteY0" fmla="*/ 116114 h 290286"/>
              <a:gd name="connsiteX1" fmla="*/ 841829 w 6995886"/>
              <a:gd name="connsiteY1" fmla="*/ 290286 h 290286"/>
              <a:gd name="connsiteX2" fmla="*/ 1886857 w 6995886"/>
              <a:gd name="connsiteY2" fmla="*/ 116114 h 290286"/>
              <a:gd name="connsiteX3" fmla="*/ 2685143 w 6995886"/>
              <a:gd name="connsiteY3" fmla="*/ 145143 h 290286"/>
              <a:gd name="connsiteX4" fmla="*/ 3367314 w 6995886"/>
              <a:gd name="connsiteY4" fmla="*/ 130629 h 290286"/>
              <a:gd name="connsiteX5" fmla="*/ 4034972 w 6995886"/>
              <a:gd name="connsiteY5" fmla="*/ 275772 h 290286"/>
              <a:gd name="connsiteX6" fmla="*/ 4688114 w 6995886"/>
              <a:gd name="connsiteY6" fmla="*/ 159657 h 290286"/>
              <a:gd name="connsiteX7" fmla="*/ 5457372 w 6995886"/>
              <a:gd name="connsiteY7" fmla="*/ 87086 h 290286"/>
              <a:gd name="connsiteX8" fmla="*/ 6255657 w 6995886"/>
              <a:gd name="connsiteY8" fmla="*/ 246743 h 290286"/>
              <a:gd name="connsiteX9" fmla="*/ 6995886 w 6995886"/>
              <a:gd name="connsiteY9" fmla="*/ 0 h 290286"/>
              <a:gd name="connsiteX10" fmla="*/ 6995886 w 6995886"/>
              <a:gd name="connsiteY10" fmla="*/ 0 h 290286"/>
              <a:gd name="connsiteX11" fmla="*/ 6995886 w 6995886"/>
              <a:gd name="connsiteY11" fmla="*/ 0 h 290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95886" h="290286">
                <a:moveTo>
                  <a:pt x="0" y="116114"/>
                </a:moveTo>
                <a:cubicBezTo>
                  <a:pt x="263676" y="203200"/>
                  <a:pt x="527353" y="290286"/>
                  <a:pt x="841829" y="290286"/>
                </a:cubicBezTo>
                <a:cubicBezTo>
                  <a:pt x="1156305" y="290286"/>
                  <a:pt x="1579638" y="140305"/>
                  <a:pt x="1886857" y="116114"/>
                </a:cubicBezTo>
                <a:cubicBezTo>
                  <a:pt x="2194076" y="91923"/>
                  <a:pt x="2438400" y="142724"/>
                  <a:pt x="2685143" y="145143"/>
                </a:cubicBezTo>
                <a:cubicBezTo>
                  <a:pt x="2931886" y="147562"/>
                  <a:pt x="3142343" y="108858"/>
                  <a:pt x="3367314" y="130629"/>
                </a:cubicBezTo>
                <a:cubicBezTo>
                  <a:pt x="3592285" y="152400"/>
                  <a:pt x="3814839" y="270934"/>
                  <a:pt x="4034972" y="275772"/>
                </a:cubicBezTo>
                <a:cubicBezTo>
                  <a:pt x="4255105" y="280610"/>
                  <a:pt x="4451047" y="191105"/>
                  <a:pt x="4688114" y="159657"/>
                </a:cubicBezTo>
                <a:cubicBezTo>
                  <a:pt x="4925181" y="128209"/>
                  <a:pt x="5196115" y="72572"/>
                  <a:pt x="5457372" y="87086"/>
                </a:cubicBezTo>
                <a:cubicBezTo>
                  <a:pt x="5718629" y="101600"/>
                  <a:pt x="5999238" y="261257"/>
                  <a:pt x="6255657" y="246743"/>
                </a:cubicBezTo>
                <a:cubicBezTo>
                  <a:pt x="6512076" y="232229"/>
                  <a:pt x="6995886" y="0"/>
                  <a:pt x="6995886" y="0"/>
                </a:cubicBezTo>
                <a:lnTo>
                  <a:pt x="6995886" y="0"/>
                </a:lnTo>
                <a:lnTo>
                  <a:pt x="6995886" y="0"/>
                </a:lnTo>
              </a:path>
            </a:pathLst>
          </a:custGeom>
          <a:noFill/>
          <a:ln w="5715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" name="Explosion 1 3"/>
          <p:cNvSpPr/>
          <p:nvPr/>
        </p:nvSpPr>
        <p:spPr bwMode="auto">
          <a:xfrm>
            <a:off x="6547597" y="419704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2" name="Explosion 1 321"/>
          <p:cNvSpPr/>
          <p:nvPr/>
        </p:nvSpPr>
        <p:spPr bwMode="auto">
          <a:xfrm>
            <a:off x="6028747" y="421447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3" name="Explosion 1 322"/>
          <p:cNvSpPr/>
          <p:nvPr/>
        </p:nvSpPr>
        <p:spPr bwMode="auto">
          <a:xfrm>
            <a:off x="5448749" y="4230130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4" name="Explosion 1 323"/>
          <p:cNvSpPr/>
          <p:nvPr/>
        </p:nvSpPr>
        <p:spPr bwMode="auto">
          <a:xfrm>
            <a:off x="4886614" y="421447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5" name="Explosion 1 324"/>
          <p:cNvSpPr/>
          <p:nvPr/>
        </p:nvSpPr>
        <p:spPr bwMode="auto">
          <a:xfrm>
            <a:off x="4359461" y="4218186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6" name="Explosion 1 325"/>
          <p:cNvSpPr/>
          <p:nvPr/>
        </p:nvSpPr>
        <p:spPr bwMode="auto">
          <a:xfrm>
            <a:off x="3777353" y="4235498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7" name="Explosion 1 326"/>
          <p:cNvSpPr/>
          <p:nvPr/>
        </p:nvSpPr>
        <p:spPr bwMode="auto">
          <a:xfrm>
            <a:off x="3194951" y="423021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8" name="Explosion 1 327"/>
          <p:cNvSpPr/>
          <p:nvPr/>
        </p:nvSpPr>
        <p:spPr bwMode="auto">
          <a:xfrm>
            <a:off x="2656961" y="4191599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9" name="Explosion 1 328"/>
          <p:cNvSpPr/>
          <p:nvPr/>
        </p:nvSpPr>
        <p:spPr bwMode="auto">
          <a:xfrm>
            <a:off x="2094942" y="420763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E8D6D0-3D2C-40FC-89C0-7A685D45A13B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339" r="39278"/>
          <a:stretch/>
        </p:blipFill>
        <p:spPr>
          <a:xfrm>
            <a:off x="2278223" y="1862996"/>
            <a:ext cx="4648477" cy="3195827"/>
          </a:xfrm>
          <a:prstGeom prst="rect">
            <a:avLst/>
          </a:prstGeom>
        </p:spPr>
      </p:pic>
      <p:pic>
        <p:nvPicPr>
          <p:cNvPr id="2" name="Beck 2013">
            <a:hlinkClick r:id="" action="ppaction://media"/>
            <a:extLst>
              <a:ext uri="{FF2B5EF4-FFF2-40B4-BE49-F238E27FC236}">
                <a16:creationId xmlns:a16="http://schemas.microsoft.com/office/drawing/2014/main" id="{30DB0743-C1F6-4158-A1B8-05B4A44C488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52400" y="65299"/>
            <a:ext cx="612193" cy="459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404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500"/>
                            </p:stCondLst>
                            <p:childTnLst>
                              <p:par>
                                <p:cTn id="1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3" dur="169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124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46" grpId="0" animBg="1"/>
      <p:bldP spid="48" grpId="0" animBg="1"/>
      <p:bldP spid="51" grpId="0" animBg="1"/>
      <p:bldP spid="52" grpId="0" animBg="1"/>
      <p:bldP spid="85" grpId="0" animBg="1"/>
      <p:bldP spid="86" grpId="0" animBg="1"/>
      <p:bldP spid="119" grpId="0" animBg="1"/>
      <p:bldP spid="120" grpId="0" animBg="1"/>
      <p:bldP spid="154" grpId="0" animBg="1"/>
      <p:bldP spid="155" grpId="0" animBg="1"/>
      <p:bldP spid="188" grpId="0" animBg="1"/>
      <p:bldP spid="189" grpId="0" animBg="1"/>
      <p:bldP spid="222" grpId="0" animBg="1"/>
      <p:bldP spid="223" grpId="0" animBg="1"/>
      <p:bldP spid="256" grpId="0" animBg="1"/>
      <p:bldP spid="257" grpId="0" animBg="1"/>
      <p:bldP spid="290" grpId="0" animBg="1"/>
      <p:bldP spid="291" grpId="0" animBg="1"/>
      <p:bldP spid="5" grpId="0" animBg="1"/>
      <p:bldP spid="4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Cakes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043541"/>
            <a:ext cx="552721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Fanning the cake tubes spreads the effect across the sky:</a:t>
            </a:r>
          </a:p>
        </p:txBody>
      </p:sp>
      <p:sp>
        <p:nvSpPr>
          <p:cNvPr id="5" name="Freeform 4"/>
          <p:cNvSpPr/>
          <p:nvPr/>
        </p:nvSpPr>
        <p:spPr bwMode="auto">
          <a:xfrm>
            <a:off x="2227538" y="4324867"/>
            <a:ext cx="5507848" cy="217715"/>
          </a:xfrm>
          <a:custGeom>
            <a:avLst/>
            <a:gdLst>
              <a:gd name="connsiteX0" fmla="*/ 0 w 6995886"/>
              <a:gd name="connsiteY0" fmla="*/ 116114 h 290286"/>
              <a:gd name="connsiteX1" fmla="*/ 841829 w 6995886"/>
              <a:gd name="connsiteY1" fmla="*/ 290286 h 290286"/>
              <a:gd name="connsiteX2" fmla="*/ 1886857 w 6995886"/>
              <a:gd name="connsiteY2" fmla="*/ 116114 h 290286"/>
              <a:gd name="connsiteX3" fmla="*/ 2685143 w 6995886"/>
              <a:gd name="connsiteY3" fmla="*/ 145143 h 290286"/>
              <a:gd name="connsiteX4" fmla="*/ 3367314 w 6995886"/>
              <a:gd name="connsiteY4" fmla="*/ 130629 h 290286"/>
              <a:gd name="connsiteX5" fmla="*/ 4034972 w 6995886"/>
              <a:gd name="connsiteY5" fmla="*/ 275772 h 290286"/>
              <a:gd name="connsiteX6" fmla="*/ 4688114 w 6995886"/>
              <a:gd name="connsiteY6" fmla="*/ 159657 h 290286"/>
              <a:gd name="connsiteX7" fmla="*/ 5457372 w 6995886"/>
              <a:gd name="connsiteY7" fmla="*/ 87086 h 290286"/>
              <a:gd name="connsiteX8" fmla="*/ 6255657 w 6995886"/>
              <a:gd name="connsiteY8" fmla="*/ 246743 h 290286"/>
              <a:gd name="connsiteX9" fmla="*/ 6995886 w 6995886"/>
              <a:gd name="connsiteY9" fmla="*/ 0 h 290286"/>
              <a:gd name="connsiteX10" fmla="*/ 6995886 w 6995886"/>
              <a:gd name="connsiteY10" fmla="*/ 0 h 290286"/>
              <a:gd name="connsiteX11" fmla="*/ 6995886 w 6995886"/>
              <a:gd name="connsiteY11" fmla="*/ 0 h 290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95886" h="290286">
                <a:moveTo>
                  <a:pt x="0" y="116114"/>
                </a:moveTo>
                <a:cubicBezTo>
                  <a:pt x="263676" y="203200"/>
                  <a:pt x="527353" y="290286"/>
                  <a:pt x="841829" y="290286"/>
                </a:cubicBezTo>
                <a:cubicBezTo>
                  <a:pt x="1156305" y="290286"/>
                  <a:pt x="1579638" y="140305"/>
                  <a:pt x="1886857" y="116114"/>
                </a:cubicBezTo>
                <a:cubicBezTo>
                  <a:pt x="2194076" y="91923"/>
                  <a:pt x="2438400" y="142724"/>
                  <a:pt x="2685143" y="145143"/>
                </a:cubicBezTo>
                <a:cubicBezTo>
                  <a:pt x="2931886" y="147562"/>
                  <a:pt x="3142343" y="108858"/>
                  <a:pt x="3367314" y="130629"/>
                </a:cubicBezTo>
                <a:cubicBezTo>
                  <a:pt x="3592285" y="152400"/>
                  <a:pt x="3814839" y="270934"/>
                  <a:pt x="4034972" y="275772"/>
                </a:cubicBezTo>
                <a:cubicBezTo>
                  <a:pt x="4255105" y="280610"/>
                  <a:pt x="4451047" y="191105"/>
                  <a:pt x="4688114" y="159657"/>
                </a:cubicBezTo>
                <a:cubicBezTo>
                  <a:pt x="4925181" y="128209"/>
                  <a:pt x="5196115" y="72572"/>
                  <a:pt x="5457372" y="87086"/>
                </a:cubicBezTo>
                <a:cubicBezTo>
                  <a:pt x="5718629" y="101600"/>
                  <a:pt x="5999238" y="261257"/>
                  <a:pt x="6255657" y="246743"/>
                </a:cubicBezTo>
                <a:cubicBezTo>
                  <a:pt x="6512076" y="232229"/>
                  <a:pt x="6995886" y="0"/>
                  <a:pt x="6995886" y="0"/>
                </a:cubicBezTo>
                <a:lnTo>
                  <a:pt x="6995886" y="0"/>
                </a:lnTo>
                <a:lnTo>
                  <a:pt x="6995886" y="0"/>
                </a:lnTo>
              </a:path>
            </a:pathLst>
          </a:custGeom>
          <a:noFill/>
          <a:ln w="57150" cap="flat" cmpd="sng" algn="ctr">
            <a:solidFill>
              <a:srgbClr val="00B05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242129" y="4209999"/>
            <a:ext cx="573013" cy="400916"/>
            <a:chOff x="630423" y="4973198"/>
            <a:chExt cx="764017" cy="1022972"/>
          </a:xfrm>
        </p:grpSpPr>
        <p:sp>
          <p:nvSpPr>
            <p:cNvPr id="259" name="Oval 258"/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0" name="Oval 259"/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1" name="Oval 260"/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2" name="Oval 261"/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3" name="Oval 262"/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4" name="Oval 263"/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5" name="Oval 264"/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6" name="Oval 265"/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7" name="Oval 266"/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8" name="Oval 267"/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9" name="Oval 268"/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0" name="Oval 269"/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1" name="Oval 270"/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2" name="Oval 271"/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3" name="Oval 272"/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4" name="Oval 273"/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5" name="Oval 274"/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6" name="Oval 275"/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7" name="Oval 276"/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8" name="Oval 277"/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9" name="Oval 278"/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0" name="Oval 279"/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1" name="Oval 280"/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2" name="Oval 281"/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3" name="Oval 282"/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4" name="Oval 283"/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5" name="Oval 284"/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6" name="Oval 285"/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7" name="Oval 286"/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56" name="Rectangle 255"/>
          <p:cNvSpPr/>
          <p:nvPr/>
        </p:nvSpPr>
        <p:spPr bwMode="auto">
          <a:xfrm rot="5400000">
            <a:off x="3103386" y="3305958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7" name="Rectangle 256"/>
          <p:cNvSpPr/>
          <p:nvPr/>
        </p:nvSpPr>
        <p:spPr bwMode="auto">
          <a:xfrm rot="5400000">
            <a:off x="4370069" y="4549317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8" name="Oval 257"/>
          <p:cNvSpPr/>
          <p:nvPr/>
        </p:nvSpPr>
        <p:spPr bwMode="auto">
          <a:xfrm rot="5400000">
            <a:off x="4287704" y="3766077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9" name="Explosion 1 328"/>
          <p:cNvSpPr/>
          <p:nvPr/>
        </p:nvSpPr>
        <p:spPr bwMode="auto">
          <a:xfrm>
            <a:off x="4289857" y="4231100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31" name="Group 330">
            <a:extLst>
              <a:ext uri="{FF2B5EF4-FFF2-40B4-BE49-F238E27FC236}">
                <a16:creationId xmlns:a16="http://schemas.microsoft.com/office/drawing/2014/main" id="{7042BECF-A998-40A4-A64A-6A1979985395}"/>
              </a:ext>
            </a:extLst>
          </p:cNvPr>
          <p:cNvGrpSpPr/>
          <p:nvPr/>
        </p:nvGrpSpPr>
        <p:grpSpPr>
          <a:xfrm rot="300000">
            <a:off x="4848493" y="4187338"/>
            <a:ext cx="573013" cy="400916"/>
            <a:chOff x="630423" y="4973198"/>
            <a:chExt cx="764017" cy="1022972"/>
          </a:xfrm>
        </p:grpSpPr>
        <p:sp>
          <p:nvSpPr>
            <p:cNvPr id="336" name="Oval 335">
              <a:extLst>
                <a:ext uri="{FF2B5EF4-FFF2-40B4-BE49-F238E27FC236}">
                  <a16:creationId xmlns:a16="http://schemas.microsoft.com/office/drawing/2014/main" id="{EC7077D0-114F-4FEE-8815-AAF29A5BC128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7" name="Oval 336">
              <a:extLst>
                <a:ext uri="{FF2B5EF4-FFF2-40B4-BE49-F238E27FC236}">
                  <a16:creationId xmlns:a16="http://schemas.microsoft.com/office/drawing/2014/main" id="{4266D21F-77B3-4FBE-AE79-961BBBA8560A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8" name="Oval 337">
              <a:extLst>
                <a:ext uri="{FF2B5EF4-FFF2-40B4-BE49-F238E27FC236}">
                  <a16:creationId xmlns:a16="http://schemas.microsoft.com/office/drawing/2014/main" id="{F428F0B4-CD40-426F-BEB6-4FAFC191CA34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9" name="Oval 338">
              <a:extLst>
                <a:ext uri="{FF2B5EF4-FFF2-40B4-BE49-F238E27FC236}">
                  <a16:creationId xmlns:a16="http://schemas.microsoft.com/office/drawing/2014/main" id="{C54DA517-2F07-4D2C-9006-F000F40A0F59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0" name="Oval 339">
              <a:extLst>
                <a:ext uri="{FF2B5EF4-FFF2-40B4-BE49-F238E27FC236}">
                  <a16:creationId xmlns:a16="http://schemas.microsoft.com/office/drawing/2014/main" id="{729F2B25-9F38-4E1A-9139-B651D86F8B03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1" name="Oval 340">
              <a:extLst>
                <a:ext uri="{FF2B5EF4-FFF2-40B4-BE49-F238E27FC236}">
                  <a16:creationId xmlns:a16="http://schemas.microsoft.com/office/drawing/2014/main" id="{9EA3205F-009D-4B87-9FDC-DBD4A91229AB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2" name="Oval 341">
              <a:extLst>
                <a:ext uri="{FF2B5EF4-FFF2-40B4-BE49-F238E27FC236}">
                  <a16:creationId xmlns:a16="http://schemas.microsoft.com/office/drawing/2014/main" id="{BBBDB31F-F00D-4340-BADB-8090DA0460C0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3" name="Oval 342">
              <a:extLst>
                <a:ext uri="{FF2B5EF4-FFF2-40B4-BE49-F238E27FC236}">
                  <a16:creationId xmlns:a16="http://schemas.microsoft.com/office/drawing/2014/main" id="{83C138D7-1DCA-4F77-9206-37B7243C52E7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4" name="Oval 343">
              <a:extLst>
                <a:ext uri="{FF2B5EF4-FFF2-40B4-BE49-F238E27FC236}">
                  <a16:creationId xmlns:a16="http://schemas.microsoft.com/office/drawing/2014/main" id="{AA9053F3-E6E1-440B-B6AF-97C49D489D67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5" name="Oval 344">
              <a:extLst>
                <a:ext uri="{FF2B5EF4-FFF2-40B4-BE49-F238E27FC236}">
                  <a16:creationId xmlns:a16="http://schemas.microsoft.com/office/drawing/2014/main" id="{2EBE655C-1A1C-4215-A541-9FDFE77C0703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6" name="Oval 345">
              <a:extLst>
                <a:ext uri="{FF2B5EF4-FFF2-40B4-BE49-F238E27FC236}">
                  <a16:creationId xmlns:a16="http://schemas.microsoft.com/office/drawing/2014/main" id="{25E1FD3D-B5D2-4228-95C6-ABD2F066A1EB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7" name="Oval 346">
              <a:extLst>
                <a:ext uri="{FF2B5EF4-FFF2-40B4-BE49-F238E27FC236}">
                  <a16:creationId xmlns:a16="http://schemas.microsoft.com/office/drawing/2014/main" id="{5F57E735-BF01-4812-822C-EE764E23EA8B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8" name="Oval 347">
              <a:extLst>
                <a:ext uri="{FF2B5EF4-FFF2-40B4-BE49-F238E27FC236}">
                  <a16:creationId xmlns:a16="http://schemas.microsoft.com/office/drawing/2014/main" id="{A8D42018-D136-4FDE-8524-991B93BFDE62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9" name="Oval 348">
              <a:extLst>
                <a:ext uri="{FF2B5EF4-FFF2-40B4-BE49-F238E27FC236}">
                  <a16:creationId xmlns:a16="http://schemas.microsoft.com/office/drawing/2014/main" id="{67632EA8-5043-492B-9D3B-F2E1EB0BBFFF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0" name="Oval 349">
              <a:extLst>
                <a:ext uri="{FF2B5EF4-FFF2-40B4-BE49-F238E27FC236}">
                  <a16:creationId xmlns:a16="http://schemas.microsoft.com/office/drawing/2014/main" id="{7F88DF4A-7E90-4609-A7A9-DBE0EDF623DC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1" name="Oval 350">
              <a:extLst>
                <a:ext uri="{FF2B5EF4-FFF2-40B4-BE49-F238E27FC236}">
                  <a16:creationId xmlns:a16="http://schemas.microsoft.com/office/drawing/2014/main" id="{44DC971A-2B27-4012-AFCA-1DF96DFB2415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2" name="Oval 351">
              <a:extLst>
                <a:ext uri="{FF2B5EF4-FFF2-40B4-BE49-F238E27FC236}">
                  <a16:creationId xmlns:a16="http://schemas.microsoft.com/office/drawing/2014/main" id="{9D4E7C57-EB2A-4E00-81F6-3B4E50F89BB4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3" name="Oval 352">
              <a:extLst>
                <a:ext uri="{FF2B5EF4-FFF2-40B4-BE49-F238E27FC236}">
                  <a16:creationId xmlns:a16="http://schemas.microsoft.com/office/drawing/2014/main" id="{229D3C37-8524-47BA-997D-EF44293AE743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4" name="Oval 353">
              <a:extLst>
                <a:ext uri="{FF2B5EF4-FFF2-40B4-BE49-F238E27FC236}">
                  <a16:creationId xmlns:a16="http://schemas.microsoft.com/office/drawing/2014/main" id="{DE74E9C2-A477-4443-ADBE-934835DF6C04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5" name="Oval 354">
              <a:extLst>
                <a:ext uri="{FF2B5EF4-FFF2-40B4-BE49-F238E27FC236}">
                  <a16:creationId xmlns:a16="http://schemas.microsoft.com/office/drawing/2014/main" id="{F9EFCCAD-CE6F-4EEA-96D1-D6F9C840136F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6" name="Oval 355">
              <a:extLst>
                <a:ext uri="{FF2B5EF4-FFF2-40B4-BE49-F238E27FC236}">
                  <a16:creationId xmlns:a16="http://schemas.microsoft.com/office/drawing/2014/main" id="{CD522404-B54B-4433-9967-03C8236D8B6B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7" name="Oval 356">
              <a:extLst>
                <a:ext uri="{FF2B5EF4-FFF2-40B4-BE49-F238E27FC236}">
                  <a16:creationId xmlns:a16="http://schemas.microsoft.com/office/drawing/2014/main" id="{EE5F1D80-87BC-4A81-BD55-8CA0F12BA9EB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8" name="Oval 357">
              <a:extLst>
                <a:ext uri="{FF2B5EF4-FFF2-40B4-BE49-F238E27FC236}">
                  <a16:creationId xmlns:a16="http://schemas.microsoft.com/office/drawing/2014/main" id="{AD5D9B6E-3C71-4BF7-8BE1-BF811D780980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9" name="Oval 358">
              <a:extLst>
                <a:ext uri="{FF2B5EF4-FFF2-40B4-BE49-F238E27FC236}">
                  <a16:creationId xmlns:a16="http://schemas.microsoft.com/office/drawing/2014/main" id="{E2DDE016-F483-49C9-970F-C23A99B48243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0" name="Oval 359">
              <a:extLst>
                <a:ext uri="{FF2B5EF4-FFF2-40B4-BE49-F238E27FC236}">
                  <a16:creationId xmlns:a16="http://schemas.microsoft.com/office/drawing/2014/main" id="{DBDB2AC6-EE75-40FD-ADE3-AAC60898CF5B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1" name="Oval 360">
              <a:extLst>
                <a:ext uri="{FF2B5EF4-FFF2-40B4-BE49-F238E27FC236}">
                  <a16:creationId xmlns:a16="http://schemas.microsoft.com/office/drawing/2014/main" id="{336D253D-9A81-495E-9606-3F0C3551EF3F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2" name="Oval 361">
              <a:extLst>
                <a:ext uri="{FF2B5EF4-FFF2-40B4-BE49-F238E27FC236}">
                  <a16:creationId xmlns:a16="http://schemas.microsoft.com/office/drawing/2014/main" id="{380D0DC6-EBF8-4252-91F0-99A13BD80FE2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3" name="Oval 362">
              <a:extLst>
                <a:ext uri="{FF2B5EF4-FFF2-40B4-BE49-F238E27FC236}">
                  <a16:creationId xmlns:a16="http://schemas.microsoft.com/office/drawing/2014/main" id="{E75F4810-E46E-479D-A2F9-89636462FE76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4" name="Oval 363">
              <a:extLst>
                <a:ext uri="{FF2B5EF4-FFF2-40B4-BE49-F238E27FC236}">
                  <a16:creationId xmlns:a16="http://schemas.microsoft.com/office/drawing/2014/main" id="{D150195C-0DCC-44BF-B711-3BE5EF4E2EEB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332" name="Rectangle 331">
            <a:extLst>
              <a:ext uri="{FF2B5EF4-FFF2-40B4-BE49-F238E27FC236}">
                <a16:creationId xmlns:a16="http://schemas.microsoft.com/office/drawing/2014/main" id="{30032BCD-4CEB-4603-BD58-3ED85636E6D8}"/>
              </a:ext>
            </a:extLst>
          </p:cNvPr>
          <p:cNvSpPr/>
          <p:nvPr/>
        </p:nvSpPr>
        <p:spPr bwMode="auto">
          <a:xfrm rot="5700000">
            <a:off x="3781562" y="3286976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7F788744-5919-4351-93C0-6C4DD5259369}"/>
              </a:ext>
            </a:extLst>
          </p:cNvPr>
          <p:cNvSpPr/>
          <p:nvPr/>
        </p:nvSpPr>
        <p:spPr bwMode="auto">
          <a:xfrm rot="5700000">
            <a:off x="4940145" y="4524966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4" name="Oval 333">
            <a:extLst>
              <a:ext uri="{FF2B5EF4-FFF2-40B4-BE49-F238E27FC236}">
                <a16:creationId xmlns:a16="http://schemas.microsoft.com/office/drawing/2014/main" id="{F51E0C01-9E76-4A25-A173-6441713775D4}"/>
              </a:ext>
            </a:extLst>
          </p:cNvPr>
          <p:cNvSpPr/>
          <p:nvPr/>
        </p:nvSpPr>
        <p:spPr bwMode="auto">
          <a:xfrm rot="5700000">
            <a:off x="4928168" y="374549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5" name="Explosion 1 328">
            <a:extLst>
              <a:ext uri="{FF2B5EF4-FFF2-40B4-BE49-F238E27FC236}">
                <a16:creationId xmlns:a16="http://schemas.microsoft.com/office/drawing/2014/main" id="{57BD4D2E-C9A3-455C-A3F8-C2B572105C81}"/>
              </a:ext>
            </a:extLst>
          </p:cNvPr>
          <p:cNvSpPr/>
          <p:nvPr/>
        </p:nvSpPr>
        <p:spPr bwMode="auto">
          <a:xfrm rot="300000">
            <a:off x="4894795" y="4209401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66" name="Group 365">
            <a:extLst>
              <a:ext uri="{FF2B5EF4-FFF2-40B4-BE49-F238E27FC236}">
                <a16:creationId xmlns:a16="http://schemas.microsoft.com/office/drawing/2014/main" id="{450E51C5-84BF-459B-9EB5-EE79D51126B5}"/>
              </a:ext>
            </a:extLst>
          </p:cNvPr>
          <p:cNvGrpSpPr/>
          <p:nvPr/>
        </p:nvGrpSpPr>
        <p:grpSpPr>
          <a:xfrm rot="21300000">
            <a:off x="3635764" y="4187338"/>
            <a:ext cx="573013" cy="400916"/>
            <a:chOff x="630423" y="4973198"/>
            <a:chExt cx="764017" cy="1022972"/>
          </a:xfrm>
        </p:grpSpPr>
        <p:sp>
          <p:nvSpPr>
            <p:cNvPr id="371" name="Oval 370">
              <a:extLst>
                <a:ext uri="{FF2B5EF4-FFF2-40B4-BE49-F238E27FC236}">
                  <a16:creationId xmlns:a16="http://schemas.microsoft.com/office/drawing/2014/main" id="{ED12D9C9-4600-4B83-BDD7-663B5D8E8825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2" name="Oval 371">
              <a:extLst>
                <a:ext uri="{FF2B5EF4-FFF2-40B4-BE49-F238E27FC236}">
                  <a16:creationId xmlns:a16="http://schemas.microsoft.com/office/drawing/2014/main" id="{B2A765E3-E385-4784-8900-FC89137BC1A9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3" name="Oval 372">
              <a:extLst>
                <a:ext uri="{FF2B5EF4-FFF2-40B4-BE49-F238E27FC236}">
                  <a16:creationId xmlns:a16="http://schemas.microsoft.com/office/drawing/2014/main" id="{AE35622F-F2D5-4098-BE57-CF704740FA40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4" name="Oval 373">
              <a:extLst>
                <a:ext uri="{FF2B5EF4-FFF2-40B4-BE49-F238E27FC236}">
                  <a16:creationId xmlns:a16="http://schemas.microsoft.com/office/drawing/2014/main" id="{1F1B1A18-DE31-4DD9-822A-EBF63657D672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5" name="Oval 374">
              <a:extLst>
                <a:ext uri="{FF2B5EF4-FFF2-40B4-BE49-F238E27FC236}">
                  <a16:creationId xmlns:a16="http://schemas.microsoft.com/office/drawing/2014/main" id="{7F4D51A0-F4AB-47E0-A99E-73CFAB058A27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6" name="Oval 375">
              <a:extLst>
                <a:ext uri="{FF2B5EF4-FFF2-40B4-BE49-F238E27FC236}">
                  <a16:creationId xmlns:a16="http://schemas.microsoft.com/office/drawing/2014/main" id="{DCADA20F-ECBB-4A05-B005-1F2DE9788616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7" name="Oval 376">
              <a:extLst>
                <a:ext uri="{FF2B5EF4-FFF2-40B4-BE49-F238E27FC236}">
                  <a16:creationId xmlns:a16="http://schemas.microsoft.com/office/drawing/2014/main" id="{1FD6BF37-3529-482F-AB7C-162B39092DE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8" name="Oval 377">
              <a:extLst>
                <a:ext uri="{FF2B5EF4-FFF2-40B4-BE49-F238E27FC236}">
                  <a16:creationId xmlns:a16="http://schemas.microsoft.com/office/drawing/2014/main" id="{17FCC6DC-6728-431E-A781-3E8EFC690C06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9" name="Oval 378">
              <a:extLst>
                <a:ext uri="{FF2B5EF4-FFF2-40B4-BE49-F238E27FC236}">
                  <a16:creationId xmlns:a16="http://schemas.microsoft.com/office/drawing/2014/main" id="{D80D5CAA-802A-43A9-A45F-E65FAD4B280D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0" name="Oval 379">
              <a:extLst>
                <a:ext uri="{FF2B5EF4-FFF2-40B4-BE49-F238E27FC236}">
                  <a16:creationId xmlns:a16="http://schemas.microsoft.com/office/drawing/2014/main" id="{A009590F-0985-4953-9949-788FCA8C4760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1" name="Oval 380">
              <a:extLst>
                <a:ext uri="{FF2B5EF4-FFF2-40B4-BE49-F238E27FC236}">
                  <a16:creationId xmlns:a16="http://schemas.microsoft.com/office/drawing/2014/main" id="{FD11D782-845E-435C-BF62-733E39EDCD54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2" name="Oval 381">
              <a:extLst>
                <a:ext uri="{FF2B5EF4-FFF2-40B4-BE49-F238E27FC236}">
                  <a16:creationId xmlns:a16="http://schemas.microsoft.com/office/drawing/2014/main" id="{8A34BEF9-3A6D-4BBE-80CE-1316C2E736AA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3" name="Oval 382">
              <a:extLst>
                <a:ext uri="{FF2B5EF4-FFF2-40B4-BE49-F238E27FC236}">
                  <a16:creationId xmlns:a16="http://schemas.microsoft.com/office/drawing/2014/main" id="{68E5F9E7-E0C8-4713-88A9-6A20F2C35B79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4" name="Oval 383">
              <a:extLst>
                <a:ext uri="{FF2B5EF4-FFF2-40B4-BE49-F238E27FC236}">
                  <a16:creationId xmlns:a16="http://schemas.microsoft.com/office/drawing/2014/main" id="{C2856F80-8566-4C3F-9A17-E1AF86A37744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5" name="Oval 384">
              <a:extLst>
                <a:ext uri="{FF2B5EF4-FFF2-40B4-BE49-F238E27FC236}">
                  <a16:creationId xmlns:a16="http://schemas.microsoft.com/office/drawing/2014/main" id="{2B53AE28-9EEC-488F-9794-A24DC63A248D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6" name="Oval 385">
              <a:extLst>
                <a:ext uri="{FF2B5EF4-FFF2-40B4-BE49-F238E27FC236}">
                  <a16:creationId xmlns:a16="http://schemas.microsoft.com/office/drawing/2014/main" id="{FA4B2018-5656-4644-AC98-29ACBF10DEC3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7" name="Oval 386">
              <a:extLst>
                <a:ext uri="{FF2B5EF4-FFF2-40B4-BE49-F238E27FC236}">
                  <a16:creationId xmlns:a16="http://schemas.microsoft.com/office/drawing/2014/main" id="{1B2CEABB-8EDA-44EB-952C-073A607F0496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8" name="Oval 387">
              <a:extLst>
                <a:ext uri="{FF2B5EF4-FFF2-40B4-BE49-F238E27FC236}">
                  <a16:creationId xmlns:a16="http://schemas.microsoft.com/office/drawing/2014/main" id="{FABA138A-2AF2-4833-BF62-56D9DB42889B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9" name="Oval 388">
              <a:extLst>
                <a:ext uri="{FF2B5EF4-FFF2-40B4-BE49-F238E27FC236}">
                  <a16:creationId xmlns:a16="http://schemas.microsoft.com/office/drawing/2014/main" id="{F5902DC7-DDF5-4614-9B79-C91F6C1E9018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0" name="Oval 389">
              <a:extLst>
                <a:ext uri="{FF2B5EF4-FFF2-40B4-BE49-F238E27FC236}">
                  <a16:creationId xmlns:a16="http://schemas.microsoft.com/office/drawing/2014/main" id="{FEA6CEB8-5BF6-4500-A216-18E33D636257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1" name="Oval 390">
              <a:extLst>
                <a:ext uri="{FF2B5EF4-FFF2-40B4-BE49-F238E27FC236}">
                  <a16:creationId xmlns:a16="http://schemas.microsoft.com/office/drawing/2014/main" id="{4B134B75-C79A-403B-AF70-3F69D514D80D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2" name="Oval 391">
              <a:extLst>
                <a:ext uri="{FF2B5EF4-FFF2-40B4-BE49-F238E27FC236}">
                  <a16:creationId xmlns:a16="http://schemas.microsoft.com/office/drawing/2014/main" id="{EE230314-01D1-4B74-9A85-80E98EE805C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3" name="Oval 392">
              <a:extLst>
                <a:ext uri="{FF2B5EF4-FFF2-40B4-BE49-F238E27FC236}">
                  <a16:creationId xmlns:a16="http://schemas.microsoft.com/office/drawing/2014/main" id="{946810BC-8635-4796-ADA9-1006E0522E55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4" name="Oval 393">
              <a:extLst>
                <a:ext uri="{FF2B5EF4-FFF2-40B4-BE49-F238E27FC236}">
                  <a16:creationId xmlns:a16="http://schemas.microsoft.com/office/drawing/2014/main" id="{CC08844C-6E8C-4867-B693-46D29F52528B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5" name="Oval 394">
              <a:extLst>
                <a:ext uri="{FF2B5EF4-FFF2-40B4-BE49-F238E27FC236}">
                  <a16:creationId xmlns:a16="http://schemas.microsoft.com/office/drawing/2014/main" id="{F771A78E-D8A0-4E2D-BD34-1402936BBB04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6" name="Oval 395">
              <a:extLst>
                <a:ext uri="{FF2B5EF4-FFF2-40B4-BE49-F238E27FC236}">
                  <a16:creationId xmlns:a16="http://schemas.microsoft.com/office/drawing/2014/main" id="{5827D66B-FBE6-4A37-A614-43CBA48A741A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7" name="Oval 396">
              <a:extLst>
                <a:ext uri="{FF2B5EF4-FFF2-40B4-BE49-F238E27FC236}">
                  <a16:creationId xmlns:a16="http://schemas.microsoft.com/office/drawing/2014/main" id="{B35A7D77-F8BE-42D5-98A7-884D05760471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8" name="Oval 397">
              <a:extLst>
                <a:ext uri="{FF2B5EF4-FFF2-40B4-BE49-F238E27FC236}">
                  <a16:creationId xmlns:a16="http://schemas.microsoft.com/office/drawing/2014/main" id="{EE17BE51-168E-4CA9-A567-EFC423902B2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9" name="Oval 398">
              <a:extLst>
                <a:ext uri="{FF2B5EF4-FFF2-40B4-BE49-F238E27FC236}">
                  <a16:creationId xmlns:a16="http://schemas.microsoft.com/office/drawing/2014/main" id="{82FF5D30-F5B0-4B5C-89DF-39D30EE51481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367" name="Rectangle 366">
            <a:extLst>
              <a:ext uri="{FF2B5EF4-FFF2-40B4-BE49-F238E27FC236}">
                <a16:creationId xmlns:a16="http://schemas.microsoft.com/office/drawing/2014/main" id="{B804737D-C4FE-4DCA-BF6B-7AB6ACF34794}"/>
              </a:ext>
            </a:extLst>
          </p:cNvPr>
          <p:cNvSpPr/>
          <p:nvPr/>
        </p:nvSpPr>
        <p:spPr bwMode="auto">
          <a:xfrm rot="5100000">
            <a:off x="2425163" y="3285891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D20656AA-4C65-4CD2-ADF3-3C21886C43C9}"/>
              </a:ext>
            </a:extLst>
          </p:cNvPr>
          <p:cNvSpPr/>
          <p:nvPr/>
        </p:nvSpPr>
        <p:spPr bwMode="auto">
          <a:xfrm rot="5100000">
            <a:off x="3800003" y="4525179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69" name="Oval 368">
            <a:extLst>
              <a:ext uri="{FF2B5EF4-FFF2-40B4-BE49-F238E27FC236}">
                <a16:creationId xmlns:a16="http://schemas.microsoft.com/office/drawing/2014/main" id="{65723592-2181-489D-818D-990B8CB1F156}"/>
              </a:ext>
            </a:extLst>
          </p:cNvPr>
          <p:cNvSpPr/>
          <p:nvPr/>
        </p:nvSpPr>
        <p:spPr bwMode="auto">
          <a:xfrm rot="5100000">
            <a:off x="3647188" y="3744321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70" name="Explosion 1 328">
            <a:extLst>
              <a:ext uri="{FF2B5EF4-FFF2-40B4-BE49-F238E27FC236}">
                <a16:creationId xmlns:a16="http://schemas.microsoft.com/office/drawing/2014/main" id="{8CAB387A-ABED-416F-93AB-F7734304443B}"/>
              </a:ext>
            </a:extLst>
          </p:cNvPr>
          <p:cNvSpPr/>
          <p:nvPr/>
        </p:nvSpPr>
        <p:spPr bwMode="auto">
          <a:xfrm rot="21300000">
            <a:off x="3684829" y="420735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01" name="Group 400">
            <a:extLst>
              <a:ext uri="{FF2B5EF4-FFF2-40B4-BE49-F238E27FC236}">
                <a16:creationId xmlns:a16="http://schemas.microsoft.com/office/drawing/2014/main" id="{96F11D9F-DBA9-4B50-A405-51546446CA70}"/>
              </a:ext>
            </a:extLst>
          </p:cNvPr>
          <p:cNvGrpSpPr/>
          <p:nvPr/>
        </p:nvGrpSpPr>
        <p:grpSpPr>
          <a:xfrm rot="21000000">
            <a:off x="3028854" y="4169473"/>
            <a:ext cx="573013" cy="400916"/>
            <a:chOff x="630423" y="4973198"/>
            <a:chExt cx="764017" cy="1022972"/>
          </a:xfrm>
        </p:grpSpPr>
        <p:sp>
          <p:nvSpPr>
            <p:cNvPr id="406" name="Oval 405">
              <a:extLst>
                <a:ext uri="{FF2B5EF4-FFF2-40B4-BE49-F238E27FC236}">
                  <a16:creationId xmlns:a16="http://schemas.microsoft.com/office/drawing/2014/main" id="{63F212C0-8ACC-438C-A024-EFB2B98D416F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7" name="Oval 406">
              <a:extLst>
                <a:ext uri="{FF2B5EF4-FFF2-40B4-BE49-F238E27FC236}">
                  <a16:creationId xmlns:a16="http://schemas.microsoft.com/office/drawing/2014/main" id="{FB42CAB1-6250-4A33-BE0F-6C8DE3462973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8" name="Oval 407">
              <a:extLst>
                <a:ext uri="{FF2B5EF4-FFF2-40B4-BE49-F238E27FC236}">
                  <a16:creationId xmlns:a16="http://schemas.microsoft.com/office/drawing/2014/main" id="{23FDB5DA-98F8-4EEF-97F6-6E5F5E135990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9" name="Oval 408">
              <a:extLst>
                <a:ext uri="{FF2B5EF4-FFF2-40B4-BE49-F238E27FC236}">
                  <a16:creationId xmlns:a16="http://schemas.microsoft.com/office/drawing/2014/main" id="{89666B13-93AE-42D0-AEA9-283A107AA009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0" name="Oval 409">
              <a:extLst>
                <a:ext uri="{FF2B5EF4-FFF2-40B4-BE49-F238E27FC236}">
                  <a16:creationId xmlns:a16="http://schemas.microsoft.com/office/drawing/2014/main" id="{112A9261-59C7-4429-AC76-2653F13C1F74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1" name="Oval 410">
              <a:extLst>
                <a:ext uri="{FF2B5EF4-FFF2-40B4-BE49-F238E27FC236}">
                  <a16:creationId xmlns:a16="http://schemas.microsoft.com/office/drawing/2014/main" id="{915299E6-C6E7-42D9-9AD3-51F24538521C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2" name="Oval 411">
              <a:extLst>
                <a:ext uri="{FF2B5EF4-FFF2-40B4-BE49-F238E27FC236}">
                  <a16:creationId xmlns:a16="http://schemas.microsoft.com/office/drawing/2014/main" id="{56DFDAE4-EE78-406A-B519-F030152D990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3" name="Oval 412">
              <a:extLst>
                <a:ext uri="{FF2B5EF4-FFF2-40B4-BE49-F238E27FC236}">
                  <a16:creationId xmlns:a16="http://schemas.microsoft.com/office/drawing/2014/main" id="{38EA3D3D-ECDF-4DA8-8055-3DAA45570580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4" name="Oval 413">
              <a:extLst>
                <a:ext uri="{FF2B5EF4-FFF2-40B4-BE49-F238E27FC236}">
                  <a16:creationId xmlns:a16="http://schemas.microsoft.com/office/drawing/2014/main" id="{089482BF-1615-4362-98FE-B99F7B65AD17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5" name="Oval 414">
              <a:extLst>
                <a:ext uri="{FF2B5EF4-FFF2-40B4-BE49-F238E27FC236}">
                  <a16:creationId xmlns:a16="http://schemas.microsoft.com/office/drawing/2014/main" id="{D38292E1-510C-4F1C-A698-DE01FE281A3B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6" name="Oval 415">
              <a:extLst>
                <a:ext uri="{FF2B5EF4-FFF2-40B4-BE49-F238E27FC236}">
                  <a16:creationId xmlns:a16="http://schemas.microsoft.com/office/drawing/2014/main" id="{8D88D3BE-DA23-49B1-8F5B-6F09AE2A97BD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7" name="Oval 416">
              <a:extLst>
                <a:ext uri="{FF2B5EF4-FFF2-40B4-BE49-F238E27FC236}">
                  <a16:creationId xmlns:a16="http://schemas.microsoft.com/office/drawing/2014/main" id="{6921FC95-AB61-433D-99F7-91494BC51561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8" name="Oval 417">
              <a:extLst>
                <a:ext uri="{FF2B5EF4-FFF2-40B4-BE49-F238E27FC236}">
                  <a16:creationId xmlns:a16="http://schemas.microsoft.com/office/drawing/2014/main" id="{14982898-8B78-4E21-B383-7002BA8A26C8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9" name="Oval 418">
              <a:extLst>
                <a:ext uri="{FF2B5EF4-FFF2-40B4-BE49-F238E27FC236}">
                  <a16:creationId xmlns:a16="http://schemas.microsoft.com/office/drawing/2014/main" id="{9E5AAD27-9253-4F5E-A0BD-472914F5750D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0" name="Oval 419">
              <a:extLst>
                <a:ext uri="{FF2B5EF4-FFF2-40B4-BE49-F238E27FC236}">
                  <a16:creationId xmlns:a16="http://schemas.microsoft.com/office/drawing/2014/main" id="{EB91E201-3755-430F-B37B-7DA46406443E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1" name="Oval 420">
              <a:extLst>
                <a:ext uri="{FF2B5EF4-FFF2-40B4-BE49-F238E27FC236}">
                  <a16:creationId xmlns:a16="http://schemas.microsoft.com/office/drawing/2014/main" id="{D544276E-3B19-40BC-8549-513EE2FCACF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2" name="Oval 421">
              <a:extLst>
                <a:ext uri="{FF2B5EF4-FFF2-40B4-BE49-F238E27FC236}">
                  <a16:creationId xmlns:a16="http://schemas.microsoft.com/office/drawing/2014/main" id="{37FF4AA5-B5BE-43FC-B4CE-4EB4BD58B6CE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3" name="Oval 422">
              <a:extLst>
                <a:ext uri="{FF2B5EF4-FFF2-40B4-BE49-F238E27FC236}">
                  <a16:creationId xmlns:a16="http://schemas.microsoft.com/office/drawing/2014/main" id="{20D28720-FC56-4D7C-801F-90D3A45FE022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4" name="Oval 423">
              <a:extLst>
                <a:ext uri="{FF2B5EF4-FFF2-40B4-BE49-F238E27FC236}">
                  <a16:creationId xmlns:a16="http://schemas.microsoft.com/office/drawing/2014/main" id="{AF503DEC-CF9E-481E-87DA-5DAA4616E6ED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5" name="Oval 424">
              <a:extLst>
                <a:ext uri="{FF2B5EF4-FFF2-40B4-BE49-F238E27FC236}">
                  <a16:creationId xmlns:a16="http://schemas.microsoft.com/office/drawing/2014/main" id="{6C0828E3-3486-4115-A0B0-FA6B6B256CD8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6" name="Oval 425">
              <a:extLst>
                <a:ext uri="{FF2B5EF4-FFF2-40B4-BE49-F238E27FC236}">
                  <a16:creationId xmlns:a16="http://schemas.microsoft.com/office/drawing/2014/main" id="{7EA4D45D-A9CE-4107-A234-8765756F61EE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7" name="Oval 426">
              <a:extLst>
                <a:ext uri="{FF2B5EF4-FFF2-40B4-BE49-F238E27FC236}">
                  <a16:creationId xmlns:a16="http://schemas.microsoft.com/office/drawing/2014/main" id="{98030BA3-DD1D-4EC0-9C78-8E5AD09E24CB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8" name="Oval 427">
              <a:extLst>
                <a:ext uri="{FF2B5EF4-FFF2-40B4-BE49-F238E27FC236}">
                  <a16:creationId xmlns:a16="http://schemas.microsoft.com/office/drawing/2014/main" id="{3849789D-2006-4ABA-A59B-2D5354497A6A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9" name="Oval 428">
              <a:extLst>
                <a:ext uri="{FF2B5EF4-FFF2-40B4-BE49-F238E27FC236}">
                  <a16:creationId xmlns:a16="http://schemas.microsoft.com/office/drawing/2014/main" id="{B828B219-51B4-4046-B365-2FA4922195B3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0" name="Oval 429">
              <a:extLst>
                <a:ext uri="{FF2B5EF4-FFF2-40B4-BE49-F238E27FC236}">
                  <a16:creationId xmlns:a16="http://schemas.microsoft.com/office/drawing/2014/main" id="{F923021A-8E0C-4802-BBE1-6DAB20B21853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1" name="Oval 430">
              <a:extLst>
                <a:ext uri="{FF2B5EF4-FFF2-40B4-BE49-F238E27FC236}">
                  <a16:creationId xmlns:a16="http://schemas.microsoft.com/office/drawing/2014/main" id="{53AF96D9-F59B-4301-9626-13E72C3CE604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2" name="Oval 431">
              <a:extLst>
                <a:ext uri="{FF2B5EF4-FFF2-40B4-BE49-F238E27FC236}">
                  <a16:creationId xmlns:a16="http://schemas.microsoft.com/office/drawing/2014/main" id="{5741DC6A-DF50-42EF-9427-808477048C9D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3" name="Oval 432">
              <a:extLst>
                <a:ext uri="{FF2B5EF4-FFF2-40B4-BE49-F238E27FC236}">
                  <a16:creationId xmlns:a16="http://schemas.microsoft.com/office/drawing/2014/main" id="{646A86B0-AB65-408F-8956-502937043113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4" name="Oval 433">
              <a:extLst>
                <a:ext uri="{FF2B5EF4-FFF2-40B4-BE49-F238E27FC236}">
                  <a16:creationId xmlns:a16="http://schemas.microsoft.com/office/drawing/2014/main" id="{C6C22EE4-CC9A-4AB6-A8D2-BE9D513AB5E1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02" name="Rectangle 401">
            <a:extLst>
              <a:ext uri="{FF2B5EF4-FFF2-40B4-BE49-F238E27FC236}">
                <a16:creationId xmlns:a16="http://schemas.microsoft.com/office/drawing/2014/main" id="{37832F65-F05F-44A5-8F5C-6A58F289142E}"/>
              </a:ext>
            </a:extLst>
          </p:cNvPr>
          <p:cNvSpPr/>
          <p:nvPr/>
        </p:nvSpPr>
        <p:spPr bwMode="auto">
          <a:xfrm rot="4800000">
            <a:off x="1746893" y="3276873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5A2BC42-783E-4D66-B41E-5BBCDF310695}"/>
              </a:ext>
            </a:extLst>
          </p:cNvPr>
          <p:cNvSpPr/>
          <p:nvPr/>
        </p:nvSpPr>
        <p:spPr bwMode="auto">
          <a:xfrm rot="4800000">
            <a:off x="3229123" y="4502678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4" name="Oval 403">
            <a:extLst>
              <a:ext uri="{FF2B5EF4-FFF2-40B4-BE49-F238E27FC236}">
                <a16:creationId xmlns:a16="http://schemas.microsoft.com/office/drawing/2014/main" id="{737E09B4-DC45-456E-B7E2-2E613A614042}"/>
              </a:ext>
            </a:extLst>
          </p:cNvPr>
          <p:cNvSpPr/>
          <p:nvPr/>
        </p:nvSpPr>
        <p:spPr bwMode="auto">
          <a:xfrm rot="4800000">
            <a:off x="3006335" y="373033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5" name="Explosion 1 328">
            <a:extLst>
              <a:ext uri="{FF2B5EF4-FFF2-40B4-BE49-F238E27FC236}">
                <a16:creationId xmlns:a16="http://schemas.microsoft.com/office/drawing/2014/main" id="{8617A9C1-5A97-4663-9CF9-71D42E0172A7}"/>
              </a:ext>
            </a:extLst>
          </p:cNvPr>
          <p:cNvSpPr/>
          <p:nvPr/>
        </p:nvSpPr>
        <p:spPr bwMode="auto">
          <a:xfrm rot="21000000">
            <a:off x="3079156" y="4188296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36" name="Group 435">
            <a:extLst>
              <a:ext uri="{FF2B5EF4-FFF2-40B4-BE49-F238E27FC236}">
                <a16:creationId xmlns:a16="http://schemas.microsoft.com/office/drawing/2014/main" id="{308CE72B-26D7-4737-A87E-BD2EA2B22137}"/>
              </a:ext>
            </a:extLst>
          </p:cNvPr>
          <p:cNvGrpSpPr/>
          <p:nvPr/>
        </p:nvGrpSpPr>
        <p:grpSpPr>
          <a:xfrm rot="600000">
            <a:off x="5455404" y="4169473"/>
            <a:ext cx="573013" cy="400916"/>
            <a:chOff x="630423" y="4973198"/>
            <a:chExt cx="764017" cy="1022972"/>
          </a:xfrm>
        </p:grpSpPr>
        <p:sp>
          <p:nvSpPr>
            <p:cNvPr id="441" name="Oval 440">
              <a:extLst>
                <a:ext uri="{FF2B5EF4-FFF2-40B4-BE49-F238E27FC236}">
                  <a16:creationId xmlns:a16="http://schemas.microsoft.com/office/drawing/2014/main" id="{536E899F-82E7-4B3F-A932-B59BA0EB8F99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2" name="Oval 441">
              <a:extLst>
                <a:ext uri="{FF2B5EF4-FFF2-40B4-BE49-F238E27FC236}">
                  <a16:creationId xmlns:a16="http://schemas.microsoft.com/office/drawing/2014/main" id="{2B59BA5D-BEF0-41A6-BD5D-320F9689F13A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3" name="Oval 442">
              <a:extLst>
                <a:ext uri="{FF2B5EF4-FFF2-40B4-BE49-F238E27FC236}">
                  <a16:creationId xmlns:a16="http://schemas.microsoft.com/office/drawing/2014/main" id="{D3CB94AD-0115-4035-8D90-BE1967521EBD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4" name="Oval 443">
              <a:extLst>
                <a:ext uri="{FF2B5EF4-FFF2-40B4-BE49-F238E27FC236}">
                  <a16:creationId xmlns:a16="http://schemas.microsoft.com/office/drawing/2014/main" id="{2DFD0E85-A7D6-44DA-A329-3FA04D7C211B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5" name="Oval 444">
              <a:extLst>
                <a:ext uri="{FF2B5EF4-FFF2-40B4-BE49-F238E27FC236}">
                  <a16:creationId xmlns:a16="http://schemas.microsoft.com/office/drawing/2014/main" id="{84A169ED-2CC3-41C0-B9CC-0CC400D9A46E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6" name="Oval 445">
              <a:extLst>
                <a:ext uri="{FF2B5EF4-FFF2-40B4-BE49-F238E27FC236}">
                  <a16:creationId xmlns:a16="http://schemas.microsoft.com/office/drawing/2014/main" id="{2A898337-50E2-490E-80A1-9377A5B0FB43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7" name="Oval 446">
              <a:extLst>
                <a:ext uri="{FF2B5EF4-FFF2-40B4-BE49-F238E27FC236}">
                  <a16:creationId xmlns:a16="http://schemas.microsoft.com/office/drawing/2014/main" id="{CE180527-5C9A-41CD-A973-5C403AD3434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8" name="Oval 447">
              <a:extLst>
                <a:ext uri="{FF2B5EF4-FFF2-40B4-BE49-F238E27FC236}">
                  <a16:creationId xmlns:a16="http://schemas.microsoft.com/office/drawing/2014/main" id="{161BBA30-B3B4-4E8C-8672-7A176CAF7DA2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9" name="Oval 448">
              <a:extLst>
                <a:ext uri="{FF2B5EF4-FFF2-40B4-BE49-F238E27FC236}">
                  <a16:creationId xmlns:a16="http://schemas.microsoft.com/office/drawing/2014/main" id="{43CF793D-1217-4DE7-AFB8-B942B567D8FC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0" name="Oval 449">
              <a:extLst>
                <a:ext uri="{FF2B5EF4-FFF2-40B4-BE49-F238E27FC236}">
                  <a16:creationId xmlns:a16="http://schemas.microsoft.com/office/drawing/2014/main" id="{E3E10C3E-1556-49D5-B879-33AB04B39466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1" name="Oval 450">
              <a:extLst>
                <a:ext uri="{FF2B5EF4-FFF2-40B4-BE49-F238E27FC236}">
                  <a16:creationId xmlns:a16="http://schemas.microsoft.com/office/drawing/2014/main" id="{25AF160D-430D-49C9-AD0B-81D014FC2126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2" name="Oval 451">
              <a:extLst>
                <a:ext uri="{FF2B5EF4-FFF2-40B4-BE49-F238E27FC236}">
                  <a16:creationId xmlns:a16="http://schemas.microsoft.com/office/drawing/2014/main" id="{F6E7DDAE-D245-4500-A475-908741C2D6AC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3" name="Oval 452">
              <a:extLst>
                <a:ext uri="{FF2B5EF4-FFF2-40B4-BE49-F238E27FC236}">
                  <a16:creationId xmlns:a16="http://schemas.microsoft.com/office/drawing/2014/main" id="{7EB9CFD9-6B61-4B42-9640-97BE243CF42C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4" name="Oval 453">
              <a:extLst>
                <a:ext uri="{FF2B5EF4-FFF2-40B4-BE49-F238E27FC236}">
                  <a16:creationId xmlns:a16="http://schemas.microsoft.com/office/drawing/2014/main" id="{B63B7E0A-3E1B-4C09-B48C-4A2D954C1798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5" name="Oval 454">
              <a:extLst>
                <a:ext uri="{FF2B5EF4-FFF2-40B4-BE49-F238E27FC236}">
                  <a16:creationId xmlns:a16="http://schemas.microsoft.com/office/drawing/2014/main" id="{BD8952E9-0298-4E4C-9B8C-6192457117E3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6" name="Oval 455">
              <a:extLst>
                <a:ext uri="{FF2B5EF4-FFF2-40B4-BE49-F238E27FC236}">
                  <a16:creationId xmlns:a16="http://schemas.microsoft.com/office/drawing/2014/main" id="{607F2389-C481-4B7A-9051-852D4441746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7" name="Oval 456">
              <a:extLst>
                <a:ext uri="{FF2B5EF4-FFF2-40B4-BE49-F238E27FC236}">
                  <a16:creationId xmlns:a16="http://schemas.microsoft.com/office/drawing/2014/main" id="{33834C96-1A13-4C42-B996-86222277FC03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8" name="Oval 457">
              <a:extLst>
                <a:ext uri="{FF2B5EF4-FFF2-40B4-BE49-F238E27FC236}">
                  <a16:creationId xmlns:a16="http://schemas.microsoft.com/office/drawing/2014/main" id="{E37F8819-9B32-4866-AEC4-09FC85ECFB5E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9" name="Oval 458">
              <a:extLst>
                <a:ext uri="{FF2B5EF4-FFF2-40B4-BE49-F238E27FC236}">
                  <a16:creationId xmlns:a16="http://schemas.microsoft.com/office/drawing/2014/main" id="{CECD4F2C-D0FE-446F-A518-30730BCAECD3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0" name="Oval 459">
              <a:extLst>
                <a:ext uri="{FF2B5EF4-FFF2-40B4-BE49-F238E27FC236}">
                  <a16:creationId xmlns:a16="http://schemas.microsoft.com/office/drawing/2014/main" id="{0E83F931-E4F1-49F7-9099-998405B30614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1" name="Oval 460">
              <a:extLst>
                <a:ext uri="{FF2B5EF4-FFF2-40B4-BE49-F238E27FC236}">
                  <a16:creationId xmlns:a16="http://schemas.microsoft.com/office/drawing/2014/main" id="{E6085061-4235-4F6F-87E9-EE5AFE6A4300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2" name="Oval 461">
              <a:extLst>
                <a:ext uri="{FF2B5EF4-FFF2-40B4-BE49-F238E27FC236}">
                  <a16:creationId xmlns:a16="http://schemas.microsoft.com/office/drawing/2014/main" id="{824C2E03-F21A-483B-877C-34E476B32C3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3" name="Oval 462">
              <a:extLst>
                <a:ext uri="{FF2B5EF4-FFF2-40B4-BE49-F238E27FC236}">
                  <a16:creationId xmlns:a16="http://schemas.microsoft.com/office/drawing/2014/main" id="{74CC1847-D39C-420D-9413-A36FCD6E4DCB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4" name="Oval 463">
              <a:extLst>
                <a:ext uri="{FF2B5EF4-FFF2-40B4-BE49-F238E27FC236}">
                  <a16:creationId xmlns:a16="http://schemas.microsoft.com/office/drawing/2014/main" id="{BE64FF3C-F78F-4632-AEA2-B7F7F2B88649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5" name="Oval 464">
              <a:extLst>
                <a:ext uri="{FF2B5EF4-FFF2-40B4-BE49-F238E27FC236}">
                  <a16:creationId xmlns:a16="http://schemas.microsoft.com/office/drawing/2014/main" id="{C5D84DFA-AAAE-42BD-9458-C7A53AF3401D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DC4F2C24-D95B-4F99-B30E-0E65612A90A1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7" name="Oval 466">
              <a:extLst>
                <a:ext uri="{FF2B5EF4-FFF2-40B4-BE49-F238E27FC236}">
                  <a16:creationId xmlns:a16="http://schemas.microsoft.com/office/drawing/2014/main" id="{0CD0378F-7CF9-408C-96C3-492F6AAEB2E1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FEA0A5E7-F8DD-43C2-A865-5C0937FF679E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9" name="Oval 468">
              <a:extLst>
                <a:ext uri="{FF2B5EF4-FFF2-40B4-BE49-F238E27FC236}">
                  <a16:creationId xmlns:a16="http://schemas.microsoft.com/office/drawing/2014/main" id="{5EF02A8C-16B3-4A4B-97FB-1EC8BE229F9F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37" name="Rectangle 436">
            <a:extLst>
              <a:ext uri="{FF2B5EF4-FFF2-40B4-BE49-F238E27FC236}">
                <a16:creationId xmlns:a16="http://schemas.microsoft.com/office/drawing/2014/main" id="{73288506-922E-4F42-9BE3-A075C3296ADC}"/>
              </a:ext>
            </a:extLst>
          </p:cNvPr>
          <p:cNvSpPr/>
          <p:nvPr/>
        </p:nvSpPr>
        <p:spPr bwMode="auto">
          <a:xfrm rot="6000000">
            <a:off x="4459691" y="3279034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FADF2B4-4F32-4B6D-9F00-BDE748E415F7}"/>
              </a:ext>
            </a:extLst>
          </p:cNvPr>
          <p:cNvSpPr/>
          <p:nvPr/>
        </p:nvSpPr>
        <p:spPr bwMode="auto">
          <a:xfrm rot="6000000">
            <a:off x="5511052" y="4502253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39" name="Oval 438">
            <a:extLst>
              <a:ext uri="{FF2B5EF4-FFF2-40B4-BE49-F238E27FC236}">
                <a16:creationId xmlns:a16="http://schemas.microsoft.com/office/drawing/2014/main" id="{14A6BCA9-A4C3-4FB9-8327-4C6C08C1004B}"/>
              </a:ext>
            </a:extLst>
          </p:cNvPr>
          <p:cNvSpPr/>
          <p:nvPr/>
        </p:nvSpPr>
        <p:spPr bwMode="auto">
          <a:xfrm rot="6000000">
            <a:off x="5568869" y="3732666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40" name="Explosion 1 328">
            <a:extLst>
              <a:ext uri="{FF2B5EF4-FFF2-40B4-BE49-F238E27FC236}">
                <a16:creationId xmlns:a16="http://schemas.microsoft.com/office/drawing/2014/main" id="{E9853DAF-3E6E-4F54-BEF7-43A775C61233}"/>
              </a:ext>
            </a:extLst>
          </p:cNvPr>
          <p:cNvSpPr/>
          <p:nvPr/>
        </p:nvSpPr>
        <p:spPr bwMode="auto">
          <a:xfrm rot="600000">
            <a:off x="5500201" y="4192369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71" name="Group 470">
            <a:extLst>
              <a:ext uri="{FF2B5EF4-FFF2-40B4-BE49-F238E27FC236}">
                <a16:creationId xmlns:a16="http://schemas.microsoft.com/office/drawing/2014/main" id="{5AA74B2F-57D5-4955-8A03-0B69A8E3280C}"/>
              </a:ext>
            </a:extLst>
          </p:cNvPr>
          <p:cNvGrpSpPr/>
          <p:nvPr/>
        </p:nvGrpSpPr>
        <p:grpSpPr>
          <a:xfrm rot="900000">
            <a:off x="6063404" y="4156537"/>
            <a:ext cx="573013" cy="400916"/>
            <a:chOff x="630423" y="4973198"/>
            <a:chExt cx="764017" cy="1022972"/>
          </a:xfrm>
        </p:grpSpPr>
        <p:sp>
          <p:nvSpPr>
            <p:cNvPr id="476" name="Oval 475">
              <a:extLst>
                <a:ext uri="{FF2B5EF4-FFF2-40B4-BE49-F238E27FC236}">
                  <a16:creationId xmlns:a16="http://schemas.microsoft.com/office/drawing/2014/main" id="{E21E1F52-AC7B-47B8-B6A0-66E0FC25244D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7" name="Oval 476">
              <a:extLst>
                <a:ext uri="{FF2B5EF4-FFF2-40B4-BE49-F238E27FC236}">
                  <a16:creationId xmlns:a16="http://schemas.microsoft.com/office/drawing/2014/main" id="{F220B911-3D2E-4B67-BE54-554C55794818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8" name="Oval 477">
              <a:extLst>
                <a:ext uri="{FF2B5EF4-FFF2-40B4-BE49-F238E27FC236}">
                  <a16:creationId xmlns:a16="http://schemas.microsoft.com/office/drawing/2014/main" id="{57B21BFB-BA46-4712-8AA2-96859DC57562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9" name="Oval 478">
              <a:extLst>
                <a:ext uri="{FF2B5EF4-FFF2-40B4-BE49-F238E27FC236}">
                  <a16:creationId xmlns:a16="http://schemas.microsoft.com/office/drawing/2014/main" id="{B091C5CA-7511-4C6A-85A6-E86B76417A7D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0" name="Oval 479">
              <a:extLst>
                <a:ext uri="{FF2B5EF4-FFF2-40B4-BE49-F238E27FC236}">
                  <a16:creationId xmlns:a16="http://schemas.microsoft.com/office/drawing/2014/main" id="{8DF30759-92BC-4A8C-8D02-53B87FEAC76C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1" name="Oval 480">
              <a:extLst>
                <a:ext uri="{FF2B5EF4-FFF2-40B4-BE49-F238E27FC236}">
                  <a16:creationId xmlns:a16="http://schemas.microsoft.com/office/drawing/2014/main" id="{815C1E93-DB0A-4050-A354-DA98431DBD8E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2" name="Oval 481">
              <a:extLst>
                <a:ext uri="{FF2B5EF4-FFF2-40B4-BE49-F238E27FC236}">
                  <a16:creationId xmlns:a16="http://schemas.microsoft.com/office/drawing/2014/main" id="{12618B53-EB1C-4F8A-A37C-B82410B7F583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3" name="Oval 482">
              <a:extLst>
                <a:ext uri="{FF2B5EF4-FFF2-40B4-BE49-F238E27FC236}">
                  <a16:creationId xmlns:a16="http://schemas.microsoft.com/office/drawing/2014/main" id="{67B469D3-D2C2-4F41-8D7B-82FBC024ABC6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4" name="Oval 483">
              <a:extLst>
                <a:ext uri="{FF2B5EF4-FFF2-40B4-BE49-F238E27FC236}">
                  <a16:creationId xmlns:a16="http://schemas.microsoft.com/office/drawing/2014/main" id="{C96E8F92-CEA8-41D7-8CA3-2A1D75542608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5" name="Oval 484">
              <a:extLst>
                <a:ext uri="{FF2B5EF4-FFF2-40B4-BE49-F238E27FC236}">
                  <a16:creationId xmlns:a16="http://schemas.microsoft.com/office/drawing/2014/main" id="{7C4B79B8-44A2-4005-9C97-2AD43CFFB3C6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6" name="Oval 485">
              <a:extLst>
                <a:ext uri="{FF2B5EF4-FFF2-40B4-BE49-F238E27FC236}">
                  <a16:creationId xmlns:a16="http://schemas.microsoft.com/office/drawing/2014/main" id="{AA894A86-1E41-457F-85F8-71A3A7A90C08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7" name="Oval 486">
              <a:extLst>
                <a:ext uri="{FF2B5EF4-FFF2-40B4-BE49-F238E27FC236}">
                  <a16:creationId xmlns:a16="http://schemas.microsoft.com/office/drawing/2014/main" id="{68C97FBC-FE37-4DD8-9AF9-4DC145329AC4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8" name="Oval 487">
              <a:extLst>
                <a:ext uri="{FF2B5EF4-FFF2-40B4-BE49-F238E27FC236}">
                  <a16:creationId xmlns:a16="http://schemas.microsoft.com/office/drawing/2014/main" id="{9EADD076-7965-41E0-AC35-5C6D0AE8F471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9" name="Oval 488">
              <a:extLst>
                <a:ext uri="{FF2B5EF4-FFF2-40B4-BE49-F238E27FC236}">
                  <a16:creationId xmlns:a16="http://schemas.microsoft.com/office/drawing/2014/main" id="{FA9A8053-C1D6-44CE-B630-FF6435159FBD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0" name="Oval 489">
              <a:extLst>
                <a:ext uri="{FF2B5EF4-FFF2-40B4-BE49-F238E27FC236}">
                  <a16:creationId xmlns:a16="http://schemas.microsoft.com/office/drawing/2014/main" id="{DD99F5CE-963B-4F26-84CF-EDF6E7146F77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1" name="Oval 490">
              <a:extLst>
                <a:ext uri="{FF2B5EF4-FFF2-40B4-BE49-F238E27FC236}">
                  <a16:creationId xmlns:a16="http://schemas.microsoft.com/office/drawing/2014/main" id="{A67790BD-D431-4CF1-A4EB-8226BD892FEB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2" name="Oval 491">
              <a:extLst>
                <a:ext uri="{FF2B5EF4-FFF2-40B4-BE49-F238E27FC236}">
                  <a16:creationId xmlns:a16="http://schemas.microsoft.com/office/drawing/2014/main" id="{637F80E9-6B12-4C8F-BBFA-5525CA856589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3" name="Oval 492">
              <a:extLst>
                <a:ext uri="{FF2B5EF4-FFF2-40B4-BE49-F238E27FC236}">
                  <a16:creationId xmlns:a16="http://schemas.microsoft.com/office/drawing/2014/main" id="{5D0F8CD1-E04F-44D2-8036-12AE5A5CF5A5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4" name="Oval 493">
              <a:extLst>
                <a:ext uri="{FF2B5EF4-FFF2-40B4-BE49-F238E27FC236}">
                  <a16:creationId xmlns:a16="http://schemas.microsoft.com/office/drawing/2014/main" id="{2D632C00-1F75-42E5-AB91-8C4B190710C6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5" name="Oval 494">
              <a:extLst>
                <a:ext uri="{FF2B5EF4-FFF2-40B4-BE49-F238E27FC236}">
                  <a16:creationId xmlns:a16="http://schemas.microsoft.com/office/drawing/2014/main" id="{BEA35511-5D73-4DE1-87B2-877D8D679090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6" name="Oval 495">
              <a:extLst>
                <a:ext uri="{FF2B5EF4-FFF2-40B4-BE49-F238E27FC236}">
                  <a16:creationId xmlns:a16="http://schemas.microsoft.com/office/drawing/2014/main" id="{75836770-124E-4371-A9DD-199F17F37F57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7" name="Oval 496">
              <a:extLst>
                <a:ext uri="{FF2B5EF4-FFF2-40B4-BE49-F238E27FC236}">
                  <a16:creationId xmlns:a16="http://schemas.microsoft.com/office/drawing/2014/main" id="{E077E0AF-57ED-48CB-88CF-D44180F6E76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8" name="Oval 497">
              <a:extLst>
                <a:ext uri="{FF2B5EF4-FFF2-40B4-BE49-F238E27FC236}">
                  <a16:creationId xmlns:a16="http://schemas.microsoft.com/office/drawing/2014/main" id="{854400B0-9926-47E9-8350-1E67AA28AE85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9" name="Oval 498">
              <a:extLst>
                <a:ext uri="{FF2B5EF4-FFF2-40B4-BE49-F238E27FC236}">
                  <a16:creationId xmlns:a16="http://schemas.microsoft.com/office/drawing/2014/main" id="{0CC9C138-755A-470D-B9D7-22D7712FA567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0" name="Oval 499">
              <a:extLst>
                <a:ext uri="{FF2B5EF4-FFF2-40B4-BE49-F238E27FC236}">
                  <a16:creationId xmlns:a16="http://schemas.microsoft.com/office/drawing/2014/main" id="{B03167E7-16AA-4806-B1A6-B9D8AD1005C6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1" name="Oval 500">
              <a:extLst>
                <a:ext uri="{FF2B5EF4-FFF2-40B4-BE49-F238E27FC236}">
                  <a16:creationId xmlns:a16="http://schemas.microsoft.com/office/drawing/2014/main" id="{215F2280-569B-4B03-8A58-7F4CFF5FBCE0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2" name="Oval 501">
              <a:extLst>
                <a:ext uri="{FF2B5EF4-FFF2-40B4-BE49-F238E27FC236}">
                  <a16:creationId xmlns:a16="http://schemas.microsoft.com/office/drawing/2014/main" id="{23016DD4-5BEC-4988-BC90-B0462944ACD8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3" name="Oval 502">
              <a:extLst>
                <a:ext uri="{FF2B5EF4-FFF2-40B4-BE49-F238E27FC236}">
                  <a16:creationId xmlns:a16="http://schemas.microsoft.com/office/drawing/2014/main" id="{50456F7F-E7A7-468D-ADEF-A06F5ED7092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4" name="Oval 503">
              <a:extLst>
                <a:ext uri="{FF2B5EF4-FFF2-40B4-BE49-F238E27FC236}">
                  <a16:creationId xmlns:a16="http://schemas.microsoft.com/office/drawing/2014/main" id="{0CBAF61D-0FA4-4386-B97B-1109DAD3B065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72" name="Rectangle 471">
            <a:extLst>
              <a:ext uri="{FF2B5EF4-FFF2-40B4-BE49-F238E27FC236}">
                <a16:creationId xmlns:a16="http://schemas.microsoft.com/office/drawing/2014/main" id="{ECE45E1E-D8A4-489D-A9B6-8CA528941981}"/>
              </a:ext>
            </a:extLst>
          </p:cNvPr>
          <p:cNvSpPr/>
          <p:nvPr/>
        </p:nvSpPr>
        <p:spPr bwMode="auto">
          <a:xfrm rot="6300000">
            <a:off x="5137773" y="3282190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BA28ADA2-00DA-427D-B204-404B2D586AE0}"/>
              </a:ext>
            </a:extLst>
          </p:cNvPr>
          <p:cNvSpPr/>
          <p:nvPr/>
        </p:nvSpPr>
        <p:spPr bwMode="auto">
          <a:xfrm rot="6300000">
            <a:off x="6083609" y="4481349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4" name="Oval 473">
            <a:extLst>
              <a:ext uri="{FF2B5EF4-FFF2-40B4-BE49-F238E27FC236}">
                <a16:creationId xmlns:a16="http://schemas.microsoft.com/office/drawing/2014/main" id="{A935FCEE-1BDD-49B8-B353-A512C928E4CE}"/>
              </a:ext>
            </a:extLst>
          </p:cNvPr>
          <p:cNvSpPr/>
          <p:nvPr/>
        </p:nvSpPr>
        <p:spPr bwMode="auto">
          <a:xfrm rot="6300000">
            <a:off x="6210090" y="3727696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5" name="Explosion 1 328">
            <a:extLst>
              <a:ext uri="{FF2B5EF4-FFF2-40B4-BE49-F238E27FC236}">
                <a16:creationId xmlns:a16="http://schemas.microsoft.com/office/drawing/2014/main" id="{008366D3-48BF-4BC9-BC45-B242D30F8A85}"/>
              </a:ext>
            </a:extLst>
          </p:cNvPr>
          <p:cNvSpPr/>
          <p:nvPr/>
        </p:nvSpPr>
        <p:spPr bwMode="auto">
          <a:xfrm rot="900000">
            <a:off x="6106630" y="418013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06" name="Group 505">
            <a:extLst>
              <a:ext uri="{FF2B5EF4-FFF2-40B4-BE49-F238E27FC236}">
                <a16:creationId xmlns:a16="http://schemas.microsoft.com/office/drawing/2014/main" id="{860D1836-8723-42B7-89C2-BCB0959B403F}"/>
              </a:ext>
            </a:extLst>
          </p:cNvPr>
          <p:cNvGrpSpPr/>
          <p:nvPr/>
        </p:nvGrpSpPr>
        <p:grpSpPr>
          <a:xfrm rot="20700000">
            <a:off x="2420853" y="4156537"/>
            <a:ext cx="573013" cy="400916"/>
            <a:chOff x="630423" y="4973198"/>
            <a:chExt cx="764017" cy="1022972"/>
          </a:xfrm>
        </p:grpSpPr>
        <p:sp>
          <p:nvSpPr>
            <p:cNvPr id="511" name="Oval 510">
              <a:extLst>
                <a:ext uri="{FF2B5EF4-FFF2-40B4-BE49-F238E27FC236}">
                  <a16:creationId xmlns:a16="http://schemas.microsoft.com/office/drawing/2014/main" id="{D58F0540-93C0-4190-9D40-8CD77D65CE05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2" name="Oval 511">
              <a:extLst>
                <a:ext uri="{FF2B5EF4-FFF2-40B4-BE49-F238E27FC236}">
                  <a16:creationId xmlns:a16="http://schemas.microsoft.com/office/drawing/2014/main" id="{6BA78A83-E7B8-41A9-8B5C-7C4CCE904FC1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3" name="Oval 512">
              <a:extLst>
                <a:ext uri="{FF2B5EF4-FFF2-40B4-BE49-F238E27FC236}">
                  <a16:creationId xmlns:a16="http://schemas.microsoft.com/office/drawing/2014/main" id="{CBC6D1C2-26CC-41AF-9796-CFBFB2438575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4" name="Oval 513">
              <a:extLst>
                <a:ext uri="{FF2B5EF4-FFF2-40B4-BE49-F238E27FC236}">
                  <a16:creationId xmlns:a16="http://schemas.microsoft.com/office/drawing/2014/main" id="{91E85B6E-95A2-4A68-9557-447E1183B883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5" name="Oval 514">
              <a:extLst>
                <a:ext uri="{FF2B5EF4-FFF2-40B4-BE49-F238E27FC236}">
                  <a16:creationId xmlns:a16="http://schemas.microsoft.com/office/drawing/2014/main" id="{E0770EAA-8B4A-4F3E-82A1-CE4D25929021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6" name="Oval 515">
              <a:extLst>
                <a:ext uri="{FF2B5EF4-FFF2-40B4-BE49-F238E27FC236}">
                  <a16:creationId xmlns:a16="http://schemas.microsoft.com/office/drawing/2014/main" id="{CEAAA51C-D167-408D-8803-BAE39F8A1D13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7" name="Oval 516">
              <a:extLst>
                <a:ext uri="{FF2B5EF4-FFF2-40B4-BE49-F238E27FC236}">
                  <a16:creationId xmlns:a16="http://schemas.microsoft.com/office/drawing/2014/main" id="{60431A2E-B076-4F54-8CE8-4D8C1C9021E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8" name="Oval 517">
              <a:extLst>
                <a:ext uri="{FF2B5EF4-FFF2-40B4-BE49-F238E27FC236}">
                  <a16:creationId xmlns:a16="http://schemas.microsoft.com/office/drawing/2014/main" id="{4F5C461D-8D48-4B6F-BFA6-3E9478104AAC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9" name="Oval 518">
              <a:extLst>
                <a:ext uri="{FF2B5EF4-FFF2-40B4-BE49-F238E27FC236}">
                  <a16:creationId xmlns:a16="http://schemas.microsoft.com/office/drawing/2014/main" id="{15F37FCC-2445-4B9D-B056-79D1B5B19C85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0" name="Oval 519">
              <a:extLst>
                <a:ext uri="{FF2B5EF4-FFF2-40B4-BE49-F238E27FC236}">
                  <a16:creationId xmlns:a16="http://schemas.microsoft.com/office/drawing/2014/main" id="{AA874B50-2E03-4728-90D7-A7FDA3E3065B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1" name="Oval 520">
              <a:extLst>
                <a:ext uri="{FF2B5EF4-FFF2-40B4-BE49-F238E27FC236}">
                  <a16:creationId xmlns:a16="http://schemas.microsoft.com/office/drawing/2014/main" id="{516063BD-3F9F-4C49-87AA-A62AD023DC50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2" name="Oval 521">
              <a:extLst>
                <a:ext uri="{FF2B5EF4-FFF2-40B4-BE49-F238E27FC236}">
                  <a16:creationId xmlns:a16="http://schemas.microsoft.com/office/drawing/2014/main" id="{C3248BF7-3F98-4539-ACAD-E90F80E624F5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3" name="Oval 522">
              <a:extLst>
                <a:ext uri="{FF2B5EF4-FFF2-40B4-BE49-F238E27FC236}">
                  <a16:creationId xmlns:a16="http://schemas.microsoft.com/office/drawing/2014/main" id="{0AC2B3B8-B15E-4D6D-8E7E-C249584D52AF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4" name="Oval 523">
              <a:extLst>
                <a:ext uri="{FF2B5EF4-FFF2-40B4-BE49-F238E27FC236}">
                  <a16:creationId xmlns:a16="http://schemas.microsoft.com/office/drawing/2014/main" id="{DA1832FB-7494-433A-B06F-1738651AB0B0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5" name="Oval 524">
              <a:extLst>
                <a:ext uri="{FF2B5EF4-FFF2-40B4-BE49-F238E27FC236}">
                  <a16:creationId xmlns:a16="http://schemas.microsoft.com/office/drawing/2014/main" id="{206C049E-9B23-4D93-BF95-E1CBC00EB166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6" name="Oval 525">
              <a:extLst>
                <a:ext uri="{FF2B5EF4-FFF2-40B4-BE49-F238E27FC236}">
                  <a16:creationId xmlns:a16="http://schemas.microsoft.com/office/drawing/2014/main" id="{3BBFE3AD-C837-4FFC-8248-0CCAC3892F1F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7" name="Oval 526">
              <a:extLst>
                <a:ext uri="{FF2B5EF4-FFF2-40B4-BE49-F238E27FC236}">
                  <a16:creationId xmlns:a16="http://schemas.microsoft.com/office/drawing/2014/main" id="{9F04FE14-EFA5-4787-8B33-78E9D3923E3A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8" name="Oval 527">
              <a:extLst>
                <a:ext uri="{FF2B5EF4-FFF2-40B4-BE49-F238E27FC236}">
                  <a16:creationId xmlns:a16="http://schemas.microsoft.com/office/drawing/2014/main" id="{C9A92953-4CB4-4181-8DCC-BB8F099A7EA7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9" name="Oval 528">
              <a:extLst>
                <a:ext uri="{FF2B5EF4-FFF2-40B4-BE49-F238E27FC236}">
                  <a16:creationId xmlns:a16="http://schemas.microsoft.com/office/drawing/2014/main" id="{E4B2F908-57DF-40D2-BB07-3C7F9C46D553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0" name="Oval 529">
              <a:extLst>
                <a:ext uri="{FF2B5EF4-FFF2-40B4-BE49-F238E27FC236}">
                  <a16:creationId xmlns:a16="http://schemas.microsoft.com/office/drawing/2014/main" id="{EE678B6C-936E-47E3-AC5A-638BCDB11423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1" name="Oval 530">
              <a:extLst>
                <a:ext uri="{FF2B5EF4-FFF2-40B4-BE49-F238E27FC236}">
                  <a16:creationId xmlns:a16="http://schemas.microsoft.com/office/drawing/2014/main" id="{89FA0240-C89A-49BE-BEF1-AB31DEFE0AB5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2" name="Oval 531">
              <a:extLst>
                <a:ext uri="{FF2B5EF4-FFF2-40B4-BE49-F238E27FC236}">
                  <a16:creationId xmlns:a16="http://schemas.microsoft.com/office/drawing/2014/main" id="{E42195C7-9FAF-4D4D-8C9D-E88B8E52AF11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3" name="Oval 532">
              <a:extLst>
                <a:ext uri="{FF2B5EF4-FFF2-40B4-BE49-F238E27FC236}">
                  <a16:creationId xmlns:a16="http://schemas.microsoft.com/office/drawing/2014/main" id="{18EED05E-272A-4921-9E50-151DE35D3C1D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4" name="Oval 533">
              <a:extLst>
                <a:ext uri="{FF2B5EF4-FFF2-40B4-BE49-F238E27FC236}">
                  <a16:creationId xmlns:a16="http://schemas.microsoft.com/office/drawing/2014/main" id="{35670881-AB63-425B-86E0-8DA2D30971E5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5" name="Oval 534">
              <a:extLst>
                <a:ext uri="{FF2B5EF4-FFF2-40B4-BE49-F238E27FC236}">
                  <a16:creationId xmlns:a16="http://schemas.microsoft.com/office/drawing/2014/main" id="{64CC544A-7428-43F2-B31F-295795640D8F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6" name="Oval 535">
              <a:extLst>
                <a:ext uri="{FF2B5EF4-FFF2-40B4-BE49-F238E27FC236}">
                  <a16:creationId xmlns:a16="http://schemas.microsoft.com/office/drawing/2014/main" id="{38432BAA-1FAD-492C-B1FE-3C3D69C33974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7" name="Oval 536">
              <a:extLst>
                <a:ext uri="{FF2B5EF4-FFF2-40B4-BE49-F238E27FC236}">
                  <a16:creationId xmlns:a16="http://schemas.microsoft.com/office/drawing/2014/main" id="{69DD9AD2-D005-45EB-926C-35AE9E1114CF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8" name="Oval 537">
              <a:extLst>
                <a:ext uri="{FF2B5EF4-FFF2-40B4-BE49-F238E27FC236}">
                  <a16:creationId xmlns:a16="http://schemas.microsoft.com/office/drawing/2014/main" id="{17D0168D-2D79-43B1-9328-0D86952AEE6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9" name="Oval 538">
              <a:extLst>
                <a:ext uri="{FF2B5EF4-FFF2-40B4-BE49-F238E27FC236}">
                  <a16:creationId xmlns:a16="http://schemas.microsoft.com/office/drawing/2014/main" id="{0DB6433B-5950-4326-B6F8-FE17C08585EB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05294DF-E775-4CF8-B4D1-4CAB0DCEC601}"/>
              </a:ext>
            </a:extLst>
          </p:cNvPr>
          <p:cNvSpPr/>
          <p:nvPr/>
        </p:nvSpPr>
        <p:spPr bwMode="auto">
          <a:xfrm rot="4500000">
            <a:off x="1068576" y="3278970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C6E86D0A-34E2-4FF8-9C1C-F1E3AD945932}"/>
              </a:ext>
            </a:extLst>
          </p:cNvPr>
          <p:cNvSpPr/>
          <p:nvPr/>
        </p:nvSpPr>
        <p:spPr bwMode="auto">
          <a:xfrm rot="4500000">
            <a:off x="2656613" y="4481982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09" name="Oval 508">
            <a:extLst>
              <a:ext uri="{FF2B5EF4-FFF2-40B4-BE49-F238E27FC236}">
                <a16:creationId xmlns:a16="http://schemas.microsoft.com/office/drawing/2014/main" id="{D2A5AAAA-82FD-4538-A67A-8B907FE3216A}"/>
              </a:ext>
            </a:extLst>
          </p:cNvPr>
          <p:cNvSpPr/>
          <p:nvPr/>
        </p:nvSpPr>
        <p:spPr bwMode="auto">
          <a:xfrm rot="4500000">
            <a:off x="2364859" y="3724217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10" name="Explosion 1 328">
            <a:extLst>
              <a:ext uri="{FF2B5EF4-FFF2-40B4-BE49-F238E27FC236}">
                <a16:creationId xmlns:a16="http://schemas.microsoft.com/office/drawing/2014/main" id="{E7E935C0-8087-4A18-9938-C5E465B5C855}"/>
              </a:ext>
            </a:extLst>
          </p:cNvPr>
          <p:cNvSpPr/>
          <p:nvPr/>
        </p:nvSpPr>
        <p:spPr bwMode="auto">
          <a:xfrm rot="20700000">
            <a:off x="2472284" y="417406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41" name="Group 540">
            <a:extLst>
              <a:ext uri="{FF2B5EF4-FFF2-40B4-BE49-F238E27FC236}">
                <a16:creationId xmlns:a16="http://schemas.microsoft.com/office/drawing/2014/main" id="{F9F0A8DB-B6D2-412A-973C-EAC2AD93D4AD}"/>
              </a:ext>
            </a:extLst>
          </p:cNvPr>
          <p:cNvGrpSpPr/>
          <p:nvPr/>
        </p:nvGrpSpPr>
        <p:grpSpPr>
          <a:xfrm rot="20400000">
            <a:off x="1811230" y="4148629"/>
            <a:ext cx="573013" cy="400916"/>
            <a:chOff x="630423" y="4973198"/>
            <a:chExt cx="764017" cy="1022972"/>
          </a:xfrm>
        </p:grpSpPr>
        <p:sp>
          <p:nvSpPr>
            <p:cNvPr id="546" name="Oval 545">
              <a:extLst>
                <a:ext uri="{FF2B5EF4-FFF2-40B4-BE49-F238E27FC236}">
                  <a16:creationId xmlns:a16="http://schemas.microsoft.com/office/drawing/2014/main" id="{4EACE40C-10D3-49B2-8759-509DEF8EDEC6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7" name="Oval 546">
              <a:extLst>
                <a:ext uri="{FF2B5EF4-FFF2-40B4-BE49-F238E27FC236}">
                  <a16:creationId xmlns:a16="http://schemas.microsoft.com/office/drawing/2014/main" id="{E21812FA-C455-4B94-ACDF-5F33DED26BF7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8" name="Oval 547">
              <a:extLst>
                <a:ext uri="{FF2B5EF4-FFF2-40B4-BE49-F238E27FC236}">
                  <a16:creationId xmlns:a16="http://schemas.microsoft.com/office/drawing/2014/main" id="{5530A6ED-4F88-4EBD-8D07-E9C612F1C044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9" name="Oval 548">
              <a:extLst>
                <a:ext uri="{FF2B5EF4-FFF2-40B4-BE49-F238E27FC236}">
                  <a16:creationId xmlns:a16="http://schemas.microsoft.com/office/drawing/2014/main" id="{3744019E-69F8-47FF-B0D3-4EB6C00C2980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0" name="Oval 549">
              <a:extLst>
                <a:ext uri="{FF2B5EF4-FFF2-40B4-BE49-F238E27FC236}">
                  <a16:creationId xmlns:a16="http://schemas.microsoft.com/office/drawing/2014/main" id="{E9E8CD96-90E8-4488-B6F4-48DEC8DDC62F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1" name="Oval 550">
              <a:extLst>
                <a:ext uri="{FF2B5EF4-FFF2-40B4-BE49-F238E27FC236}">
                  <a16:creationId xmlns:a16="http://schemas.microsoft.com/office/drawing/2014/main" id="{E7D45C9E-04AE-4336-B4E9-1E4A321E992F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2" name="Oval 551">
              <a:extLst>
                <a:ext uri="{FF2B5EF4-FFF2-40B4-BE49-F238E27FC236}">
                  <a16:creationId xmlns:a16="http://schemas.microsoft.com/office/drawing/2014/main" id="{7B88EE4C-D702-497E-B221-AE2C6A7A5817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3" name="Oval 552">
              <a:extLst>
                <a:ext uri="{FF2B5EF4-FFF2-40B4-BE49-F238E27FC236}">
                  <a16:creationId xmlns:a16="http://schemas.microsoft.com/office/drawing/2014/main" id="{9E4937D0-99AD-4ED3-B1AF-B756638EC735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4" name="Oval 553">
              <a:extLst>
                <a:ext uri="{FF2B5EF4-FFF2-40B4-BE49-F238E27FC236}">
                  <a16:creationId xmlns:a16="http://schemas.microsoft.com/office/drawing/2014/main" id="{C8103F83-5786-416B-B143-214103124F01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5" name="Oval 554">
              <a:extLst>
                <a:ext uri="{FF2B5EF4-FFF2-40B4-BE49-F238E27FC236}">
                  <a16:creationId xmlns:a16="http://schemas.microsoft.com/office/drawing/2014/main" id="{F57E59E8-4343-451F-869E-7A3B1F2A3852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6" name="Oval 555">
              <a:extLst>
                <a:ext uri="{FF2B5EF4-FFF2-40B4-BE49-F238E27FC236}">
                  <a16:creationId xmlns:a16="http://schemas.microsoft.com/office/drawing/2014/main" id="{2DC3248F-1EAC-4088-86C6-44392F8BBF70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7" name="Oval 556">
              <a:extLst>
                <a:ext uri="{FF2B5EF4-FFF2-40B4-BE49-F238E27FC236}">
                  <a16:creationId xmlns:a16="http://schemas.microsoft.com/office/drawing/2014/main" id="{32B07BFB-B99C-418C-83C6-009B7DC0E6B4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8" name="Oval 557">
              <a:extLst>
                <a:ext uri="{FF2B5EF4-FFF2-40B4-BE49-F238E27FC236}">
                  <a16:creationId xmlns:a16="http://schemas.microsoft.com/office/drawing/2014/main" id="{C5842FD2-AF41-4154-BE43-2C6261270A42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9" name="Oval 558">
              <a:extLst>
                <a:ext uri="{FF2B5EF4-FFF2-40B4-BE49-F238E27FC236}">
                  <a16:creationId xmlns:a16="http://schemas.microsoft.com/office/drawing/2014/main" id="{25688ECE-D611-4297-AF98-F050322CC4DA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0" name="Oval 559">
              <a:extLst>
                <a:ext uri="{FF2B5EF4-FFF2-40B4-BE49-F238E27FC236}">
                  <a16:creationId xmlns:a16="http://schemas.microsoft.com/office/drawing/2014/main" id="{788B4F7C-400E-482F-8530-B98155379AA6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1" name="Oval 560">
              <a:extLst>
                <a:ext uri="{FF2B5EF4-FFF2-40B4-BE49-F238E27FC236}">
                  <a16:creationId xmlns:a16="http://schemas.microsoft.com/office/drawing/2014/main" id="{E8FF0048-3B81-430B-BFA8-11726806261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2" name="Oval 561">
              <a:extLst>
                <a:ext uri="{FF2B5EF4-FFF2-40B4-BE49-F238E27FC236}">
                  <a16:creationId xmlns:a16="http://schemas.microsoft.com/office/drawing/2014/main" id="{4160FBE6-4242-4F77-943C-89175D082B32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3" name="Oval 562">
              <a:extLst>
                <a:ext uri="{FF2B5EF4-FFF2-40B4-BE49-F238E27FC236}">
                  <a16:creationId xmlns:a16="http://schemas.microsoft.com/office/drawing/2014/main" id="{A6226DDB-E5E1-40BC-9263-E8C0F7397202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4" name="Oval 563">
              <a:extLst>
                <a:ext uri="{FF2B5EF4-FFF2-40B4-BE49-F238E27FC236}">
                  <a16:creationId xmlns:a16="http://schemas.microsoft.com/office/drawing/2014/main" id="{13E4470D-72F4-4432-A65F-A09DFCECB9A5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5" name="Oval 564">
              <a:extLst>
                <a:ext uri="{FF2B5EF4-FFF2-40B4-BE49-F238E27FC236}">
                  <a16:creationId xmlns:a16="http://schemas.microsoft.com/office/drawing/2014/main" id="{BE203ABC-48CA-400F-85C6-6A4B4CC81796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6" name="Oval 565">
              <a:extLst>
                <a:ext uri="{FF2B5EF4-FFF2-40B4-BE49-F238E27FC236}">
                  <a16:creationId xmlns:a16="http://schemas.microsoft.com/office/drawing/2014/main" id="{ACA9A604-7C22-4622-8E8F-6B97731E9675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7" name="Oval 566">
              <a:extLst>
                <a:ext uri="{FF2B5EF4-FFF2-40B4-BE49-F238E27FC236}">
                  <a16:creationId xmlns:a16="http://schemas.microsoft.com/office/drawing/2014/main" id="{162D12E3-76D3-4804-B614-4C45991D5478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8" name="Oval 567">
              <a:extLst>
                <a:ext uri="{FF2B5EF4-FFF2-40B4-BE49-F238E27FC236}">
                  <a16:creationId xmlns:a16="http://schemas.microsoft.com/office/drawing/2014/main" id="{DE746CD6-2FA1-44FA-9D0F-293A49D64022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9" name="Oval 568">
              <a:extLst>
                <a:ext uri="{FF2B5EF4-FFF2-40B4-BE49-F238E27FC236}">
                  <a16:creationId xmlns:a16="http://schemas.microsoft.com/office/drawing/2014/main" id="{E9C78F95-C9AE-4676-8090-9407E04F808D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0" name="Oval 569">
              <a:extLst>
                <a:ext uri="{FF2B5EF4-FFF2-40B4-BE49-F238E27FC236}">
                  <a16:creationId xmlns:a16="http://schemas.microsoft.com/office/drawing/2014/main" id="{5A2B887A-CA51-4981-93D8-5FF152E2CEAD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1" name="Oval 570">
              <a:extLst>
                <a:ext uri="{FF2B5EF4-FFF2-40B4-BE49-F238E27FC236}">
                  <a16:creationId xmlns:a16="http://schemas.microsoft.com/office/drawing/2014/main" id="{A2A9FE0D-36FE-4E3F-B820-A52351E4729F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2" name="Oval 571">
              <a:extLst>
                <a:ext uri="{FF2B5EF4-FFF2-40B4-BE49-F238E27FC236}">
                  <a16:creationId xmlns:a16="http://schemas.microsoft.com/office/drawing/2014/main" id="{86D0BCCF-0D8C-4EB1-B4EE-6AA25BB5256A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3" name="Oval 572">
              <a:extLst>
                <a:ext uri="{FF2B5EF4-FFF2-40B4-BE49-F238E27FC236}">
                  <a16:creationId xmlns:a16="http://schemas.microsoft.com/office/drawing/2014/main" id="{D001B4C2-2E75-4B71-84BA-5A399B82DB2D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4" name="Oval 573">
              <a:extLst>
                <a:ext uri="{FF2B5EF4-FFF2-40B4-BE49-F238E27FC236}">
                  <a16:creationId xmlns:a16="http://schemas.microsoft.com/office/drawing/2014/main" id="{4D9CF998-52FB-46F9-8FA2-F9F05E7A6C62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42" name="Rectangle 541">
            <a:extLst>
              <a:ext uri="{FF2B5EF4-FFF2-40B4-BE49-F238E27FC236}">
                <a16:creationId xmlns:a16="http://schemas.microsoft.com/office/drawing/2014/main" id="{7ECD993F-7A5A-4B71-BA28-9B19F8C8C132}"/>
              </a:ext>
            </a:extLst>
          </p:cNvPr>
          <p:cNvSpPr/>
          <p:nvPr/>
        </p:nvSpPr>
        <p:spPr bwMode="auto">
          <a:xfrm rot="4200000">
            <a:off x="390213" y="3292166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F15AEEBA-59FD-4083-83AC-A073543FFED5}"/>
              </a:ext>
            </a:extLst>
          </p:cNvPr>
          <p:cNvSpPr/>
          <p:nvPr/>
        </p:nvSpPr>
        <p:spPr bwMode="auto">
          <a:xfrm rot="4200000">
            <a:off x="2081668" y="4463253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4" name="Oval 543">
            <a:extLst>
              <a:ext uri="{FF2B5EF4-FFF2-40B4-BE49-F238E27FC236}">
                <a16:creationId xmlns:a16="http://schemas.microsoft.com/office/drawing/2014/main" id="{81CFBF7B-72E3-42BE-BFC0-295992AF3FBA}"/>
              </a:ext>
            </a:extLst>
          </p:cNvPr>
          <p:cNvSpPr/>
          <p:nvPr/>
        </p:nvSpPr>
        <p:spPr bwMode="auto">
          <a:xfrm rot="4200000">
            <a:off x="1722482" y="372602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5" name="Explosion 1 328">
            <a:extLst>
              <a:ext uri="{FF2B5EF4-FFF2-40B4-BE49-F238E27FC236}">
                <a16:creationId xmlns:a16="http://schemas.microsoft.com/office/drawing/2014/main" id="{34FC9B7F-B5E4-4513-A472-BC3194580C46}"/>
              </a:ext>
            </a:extLst>
          </p:cNvPr>
          <p:cNvSpPr/>
          <p:nvPr/>
        </p:nvSpPr>
        <p:spPr bwMode="auto">
          <a:xfrm rot="20400000">
            <a:off x="1863671" y="416476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76" name="Group 575">
            <a:extLst>
              <a:ext uri="{FF2B5EF4-FFF2-40B4-BE49-F238E27FC236}">
                <a16:creationId xmlns:a16="http://schemas.microsoft.com/office/drawing/2014/main" id="{F4BC7114-661E-4AC4-89B5-AAE6C0C96BFA}"/>
              </a:ext>
            </a:extLst>
          </p:cNvPr>
          <p:cNvGrpSpPr/>
          <p:nvPr/>
        </p:nvGrpSpPr>
        <p:grpSpPr>
          <a:xfrm rot="1200000">
            <a:off x="6673029" y="4148629"/>
            <a:ext cx="573013" cy="400916"/>
            <a:chOff x="630423" y="4973198"/>
            <a:chExt cx="764017" cy="1022972"/>
          </a:xfrm>
        </p:grpSpPr>
        <p:sp>
          <p:nvSpPr>
            <p:cNvPr id="581" name="Oval 580">
              <a:extLst>
                <a:ext uri="{FF2B5EF4-FFF2-40B4-BE49-F238E27FC236}">
                  <a16:creationId xmlns:a16="http://schemas.microsoft.com/office/drawing/2014/main" id="{03A091BC-0933-4DFC-8020-B269DAAEB4AA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2" name="Oval 581">
              <a:extLst>
                <a:ext uri="{FF2B5EF4-FFF2-40B4-BE49-F238E27FC236}">
                  <a16:creationId xmlns:a16="http://schemas.microsoft.com/office/drawing/2014/main" id="{56ADB687-68A9-419F-A78B-9D003AB6A1D5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3" name="Oval 582">
              <a:extLst>
                <a:ext uri="{FF2B5EF4-FFF2-40B4-BE49-F238E27FC236}">
                  <a16:creationId xmlns:a16="http://schemas.microsoft.com/office/drawing/2014/main" id="{FB979522-BC3C-4276-9E5E-E4DC9019871A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4" name="Oval 583">
              <a:extLst>
                <a:ext uri="{FF2B5EF4-FFF2-40B4-BE49-F238E27FC236}">
                  <a16:creationId xmlns:a16="http://schemas.microsoft.com/office/drawing/2014/main" id="{23BD6D82-B9A0-41A4-AA37-E72BE230F40C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5" name="Oval 584">
              <a:extLst>
                <a:ext uri="{FF2B5EF4-FFF2-40B4-BE49-F238E27FC236}">
                  <a16:creationId xmlns:a16="http://schemas.microsoft.com/office/drawing/2014/main" id="{A863E542-EACB-42E2-98E0-30A3E9F45ECA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6" name="Oval 585">
              <a:extLst>
                <a:ext uri="{FF2B5EF4-FFF2-40B4-BE49-F238E27FC236}">
                  <a16:creationId xmlns:a16="http://schemas.microsoft.com/office/drawing/2014/main" id="{D701E5C9-9B39-439C-A78F-8BC01D9CF58B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7" name="Oval 586">
              <a:extLst>
                <a:ext uri="{FF2B5EF4-FFF2-40B4-BE49-F238E27FC236}">
                  <a16:creationId xmlns:a16="http://schemas.microsoft.com/office/drawing/2014/main" id="{CFD15290-A07E-448F-B5A4-F9998610E0A0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8" name="Oval 587">
              <a:extLst>
                <a:ext uri="{FF2B5EF4-FFF2-40B4-BE49-F238E27FC236}">
                  <a16:creationId xmlns:a16="http://schemas.microsoft.com/office/drawing/2014/main" id="{45DEBF4C-FF79-478A-B967-9EDC24D44A9D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9" name="Oval 588">
              <a:extLst>
                <a:ext uri="{FF2B5EF4-FFF2-40B4-BE49-F238E27FC236}">
                  <a16:creationId xmlns:a16="http://schemas.microsoft.com/office/drawing/2014/main" id="{3E00AFEA-F594-4BE9-98DC-2F65DF0861BC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0" name="Oval 589">
              <a:extLst>
                <a:ext uri="{FF2B5EF4-FFF2-40B4-BE49-F238E27FC236}">
                  <a16:creationId xmlns:a16="http://schemas.microsoft.com/office/drawing/2014/main" id="{DC067E18-DD82-47D1-96E7-9503A8B4BD52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1" name="Oval 590">
              <a:extLst>
                <a:ext uri="{FF2B5EF4-FFF2-40B4-BE49-F238E27FC236}">
                  <a16:creationId xmlns:a16="http://schemas.microsoft.com/office/drawing/2014/main" id="{A1C70635-BE2D-4FBF-875E-38D22E4DD436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2" name="Oval 591">
              <a:extLst>
                <a:ext uri="{FF2B5EF4-FFF2-40B4-BE49-F238E27FC236}">
                  <a16:creationId xmlns:a16="http://schemas.microsoft.com/office/drawing/2014/main" id="{C57C1C59-2DF3-4446-B8A6-04941C8114BE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3" name="Oval 592">
              <a:extLst>
                <a:ext uri="{FF2B5EF4-FFF2-40B4-BE49-F238E27FC236}">
                  <a16:creationId xmlns:a16="http://schemas.microsoft.com/office/drawing/2014/main" id="{F0DAA6C7-3882-4336-8FA1-410D8DF5D4A9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4" name="Oval 593">
              <a:extLst>
                <a:ext uri="{FF2B5EF4-FFF2-40B4-BE49-F238E27FC236}">
                  <a16:creationId xmlns:a16="http://schemas.microsoft.com/office/drawing/2014/main" id="{1CC82411-2974-4D91-8181-6D5179C4F4D2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5" name="Oval 594">
              <a:extLst>
                <a:ext uri="{FF2B5EF4-FFF2-40B4-BE49-F238E27FC236}">
                  <a16:creationId xmlns:a16="http://schemas.microsoft.com/office/drawing/2014/main" id="{A55279B3-7636-439C-B38D-32D7794E1E82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6" name="Oval 595">
              <a:extLst>
                <a:ext uri="{FF2B5EF4-FFF2-40B4-BE49-F238E27FC236}">
                  <a16:creationId xmlns:a16="http://schemas.microsoft.com/office/drawing/2014/main" id="{264462F9-3950-4D56-AA7A-E7340558A5F1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7" name="Oval 596">
              <a:extLst>
                <a:ext uri="{FF2B5EF4-FFF2-40B4-BE49-F238E27FC236}">
                  <a16:creationId xmlns:a16="http://schemas.microsoft.com/office/drawing/2014/main" id="{311237E8-C650-4933-90FA-14DEDC482B98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8" name="Oval 597">
              <a:extLst>
                <a:ext uri="{FF2B5EF4-FFF2-40B4-BE49-F238E27FC236}">
                  <a16:creationId xmlns:a16="http://schemas.microsoft.com/office/drawing/2014/main" id="{A061E619-BA08-4C09-9C8B-19C461C0EE36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9" name="Oval 598">
              <a:extLst>
                <a:ext uri="{FF2B5EF4-FFF2-40B4-BE49-F238E27FC236}">
                  <a16:creationId xmlns:a16="http://schemas.microsoft.com/office/drawing/2014/main" id="{F0009F44-3B9B-46CE-815A-B2EF1B73D057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0" name="Oval 599">
              <a:extLst>
                <a:ext uri="{FF2B5EF4-FFF2-40B4-BE49-F238E27FC236}">
                  <a16:creationId xmlns:a16="http://schemas.microsoft.com/office/drawing/2014/main" id="{01E50749-54F7-4511-AA7B-FD69BCA78A52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1" name="Oval 600">
              <a:extLst>
                <a:ext uri="{FF2B5EF4-FFF2-40B4-BE49-F238E27FC236}">
                  <a16:creationId xmlns:a16="http://schemas.microsoft.com/office/drawing/2014/main" id="{414673D5-F55C-4822-8766-A1110E4ABF88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2" name="Oval 601">
              <a:extLst>
                <a:ext uri="{FF2B5EF4-FFF2-40B4-BE49-F238E27FC236}">
                  <a16:creationId xmlns:a16="http://schemas.microsoft.com/office/drawing/2014/main" id="{3745D92E-80CF-43EE-A41C-79B346C4982F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3" name="Oval 602">
              <a:extLst>
                <a:ext uri="{FF2B5EF4-FFF2-40B4-BE49-F238E27FC236}">
                  <a16:creationId xmlns:a16="http://schemas.microsoft.com/office/drawing/2014/main" id="{3483C640-E3FE-40D4-9760-D5D330AFE6DC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4" name="Oval 603">
              <a:extLst>
                <a:ext uri="{FF2B5EF4-FFF2-40B4-BE49-F238E27FC236}">
                  <a16:creationId xmlns:a16="http://schemas.microsoft.com/office/drawing/2014/main" id="{927A97DC-4733-4E7B-8D34-C1E7DEB0FBA9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5" name="Oval 604">
              <a:extLst>
                <a:ext uri="{FF2B5EF4-FFF2-40B4-BE49-F238E27FC236}">
                  <a16:creationId xmlns:a16="http://schemas.microsoft.com/office/drawing/2014/main" id="{69F39EEF-8412-4FF2-A1E6-AA1083E2FF98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6" name="Oval 605">
              <a:extLst>
                <a:ext uri="{FF2B5EF4-FFF2-40B4-BE49-F238E27FC236}">
                  <a16:creationId xmlns:a16="http://schemas.microsoft.com/office/drawing/2014/main" id="{B54F295C-0BD9-47F9-AF1E-9355A11D9601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7" name="Oval 606">
              <a:extLst>
                <a:ext uri="{FF2B5EF4-FFF2-40B4-BE49-F238E27FC236}">
                  <a16:creationId xmlns:a16="http://schemas.microsoft.com/office/drawing/2014/main" id="{E5577E52-9F18-4F39-9773-A7C0B93A1AD4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8" name="Oval 607">
              <a:extLst>
                <a:ext uri="{FF2B5EF4-FFF2-40B4-BE49-F238E27FC236}">
                  <a16:creationId xmlns:a16="http://schemas.microsoft.com/office/drawing/2014/main" id="{8F9DEA9F-75E1-4DD0-A5B0-E1C84057201F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9" name="Oval 608">
              <a:extLst>
                <a:ext uri="{FF2B5EF4-FFF2-40B4-BE49-F238E27FC236}">
                  <a16:creationId xmlns:a16="http://schemas.microsoft.com/office/drawing/2014/main" id="{F1863C3F-D3C9-4513-BDD4-7FC728F01F7F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77" name="Rectangle 576">
            <a:extLst>
              <a:ext uri="{FF2B5EF4-FFF2-40B4-BE49-F238E27FC236}">
                <a16:creationId xmlns:a16="http://schemas.microsoft.com/office/drawing/2014/main" id="{46D9E6DF-3333-4980-B258-218CC48B41F7}"/>
              </a:ext>
            </a:extLst>
          </p:cNvPr>
          <p:cNvSpPr/>
          <p:nvPr/>
        </p:nvSpPr>
        <p:spPr bwMode="auto">
          <a:xfrm rot="6600000">
            <a:off x="5815812" y="3296423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0106E124-3622-47E8-963E-B4E81F08890A}"/>
              </a:ext>
            </a:extLst>
          </p:cNvPr>
          <p:cNvSpPr/>
          <p:nvPr/>
        </p:nvSpPr>
        <p:spPr bwMode="auto">
          <a:xfrm rot="6600000">
            <a:off x="6658621" y="4462416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9" name="Oval 578">
            <a:extLst>
              <a:ext uri="{FF2B5EF4-FFF2-40B4-BE49-F238E27FC236}">
                <a16:creationId xmlns:a16="http://schemas.microsoft.com/office/drawing/2014/main" id="{BFBF3699-9200-4C29-A271-7A0623424A17}"/>
              </a:ext>
            </a:extLst>
          </p:cNvPr>
          <p:cNvSpPr/>
          <p:nvPr/>
        </p:nvSpPr>
        <p:spPr bwMode="auto">
          <a:xfrm rot="6600000">
            <a:off x="6852118" y="3730619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80" name="Explosion 1 328">
            <a:extLst>
              <a:ext uri="{FF2B5EF4-FFF2-40B4-BE49-F238E27FC236}">
                <a16:creationId xmlns:a16="http://schemas.microsoft.com/office/drawing/2014/main" id="{17ECAC68-D809-4579-946F-3254FEA2C372}"/>
              </a:ext>
            </a:extLst>
          </p:cNvPr>
          <p:cNvSpPr/>
          <p:nvPr/>
        </p:nvSpPr>
        <p:spPr bwMode="auto">
          <a:xfrm rot="1200000">
            <a:off x="6714630" y="4172785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67234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"/>
                            </p:stCondLst>
                            <p:childTnLst>
                              <p:par>
                                <p:cTn id="12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1605E-6 L 0.21146 -0.83827 " pathEditMode="relative" rAng="0" ptsTypes="AA">
                                      <p:cBhvr>
                                        <p:cTn id="126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73" y="-419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10"/>
                            </p:stCondLst>
                            <p:childTnLst>
                              <p:par>
                                <p:cTn id="1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10"/>
                            </p:stCondLst>
                            <p:childTnLst>
                              <p:par>
                                <p:cTn id="131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45912E-6 -2.59259E-6 L 0.15469 -0.83102 " pathEditMode="relative" rAng="0" ptsTypes="AA">
                                      <p:cBhvr>
                                        <p:cTn id="132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27" y="-4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10"/>
                            </p:stCondLst>
                            <p:childTnLst>
                              <p:par>
                                <p:cTn id="1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10"/>
                            </p:stCondLst>
                            <p:childTnLst>
                              <p:par>
                                <p:cTn id="137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4155E-6 1.48148E-6 L 0.11222 -0.8632 " pathEditMode="relative" rAng="0" ptsTypes="AA">
                                      <p:cBhvr>
                                        <p:cTn id="138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11" y="-4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510"/>
                            </p:stCondLst>
                            <p:childTnLst>
                              <p:par>
                                <p:cTn id="1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510"/>
                            </p:stCondLst>
                            <p:childTnLst>
                              <p:par>
                                <p:cTn id="143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4998E-6 -4.81481E-6 L 0.05033 -0.84745 " pathEditMode="relative" rAng="0" ptsTypes="AA">
                                      <p:cBhvr>
                                        <p:cTn id="144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" y="-42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2010"/>
                            </p:stCondLst>
                            <p:childTnLst>
                              <p:par>
                                <p:cTn id="1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2010"/>
                            </p:stCondLst>
                            <p:childTnLst>
                              <p:par>
                                <p:cTn id="149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48E-7 0 L -0.0008 -0.86551 " pathEditMode="relative" rAng="0" ptsTypes="AA">
                                      <p:cBhvr>
                                        <p:cTn id="150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" y="-43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2510"/>
                            </p:stCondLst>
                            <p:childTnLst>
                              <p:par>
                                <p:cTn id="15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2510"/>
                            </p:stCondLst>
                            <p:childTnLst>
                              <p:par>
                                <p:cTn id="155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6694E-6 -3.33333E-6 L -0.05723 -0.86296 " pathEditMode="relative" rAng="0" ptsTypes="AA">
                                      <p:cBhvr>
                                        <p:cTn id="156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0" y="-4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3010"/>
                            </p:stCondLst>
                            <p:childTnLst>
                              <p:par>
                                <p:cTn id="1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010"/>
                            </p:stCondLst>
                            <p:childTnLst>
                              <p:par>
                                <p:cTn id="161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4591E-7 4.44444E-6 L -0.1042 -0.83287 " pathEditMode="relative" rAng="0" ptsTypes="AA">
                                      <p:cBhvr>
                                        <p:cTn id="162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10" y="-4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3510"/>
                            </p:stCondLst>
                            <p:childTnLst>
                              <p:par>
                                <p:cTn id="1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3510"/>
                            </p:stCondLst>
                            <p:childTnLst>
                              <p:par>
                                <p:cTn id="167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7608E-6 1.85185E-6 L -0.16046 -0.85834 " pathEditMode="relative" rAng="0" ptsTypes="AA">
                                      <p:cBhvr>
                                        <p:cTn id="168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31" y="-42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4010"/>
                            </p:stCondLst>
                            <p:childTnLst>
                              <p:par>
                                <p:cTn id="1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4010"/>
                            </p:stCondLst>
                            <p:childTnLst>
                              <p:par>
                                <p:cTn id="173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20988E-6 L -0.21128 -0.83118 " pathEditMode="relative" rAng="0" ptsTypes="AA">
                                      <p:cBhvr>
                                        <p:cTn id="174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73" y="-4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56" grpId="0" animBg="1"/>
      <p:bldP spid="257" grpId="0" animBg="1"/>
      <p:bldP spid="258" grpId="0" animBg="1"/>
      <p:bldP spid="258" grpId="1" animBg="1"/>
      <p:bldP spid="329" grpId="0" animBg="1"/>
      <p:bldP spid="332" grpId="0" animBg="1"/>
      <p:bldP spid="333" grpId="0" animBg="1"/>
      <p:bldP spid="334" grpId="0" animBg="1"/>
      <p:bldP spid="334" grpId="1" animBg="1"/>
      <p:bldP spid="335" grpId="0" animBg="1"/>
      <p:bldP spid="367" grpId="0" animBg="1"/>
      <p:bldP spid="368" grpId="0" animBg="1"/>
      <p:bldP spid="369" grpId="0" animBg="1"/>
      <p:bldP spid="369" grpId="1" animBg="1"/>
      <p:bldP spid="370" grpId="0" animBg="1"/>
      <p:bldP spid="402" grpId="0" animBg="1"/>
      <p:bldP spid="403" grpId="0" animBg="1"/>
      <p:bldP spid="404" grpId="0" animBg="1"/>
      <p:bldP spid="404" grpId="1" animBg="1"/>
      <p:bldP spid="405" grpId="0" animBg="1"/>
      <p:bldP spid="437" grpId="0" animBg="1"/>
      <p:bldP spid="438" grpId="0" animBg="1"/>
      <p:bldP spid="439" grpId="0" animBg="1"/>
      <p:bldP spid="439" grpId="1" animBg="1"/>
      <p:bldP spid="440" grpId="0" animBg="1"/>
      <p:bldP spid="472" grpId="0" animBg="1"/>
      <p:bldP spid="473" grpId="0" animBg="1"/>
      <p:bldP spid="474" grpId="0" animBg="1"/>
      <p:bldP spid="474" grpId="1" animBg="1"/>
      <p:bldP spid="475" grpId="0" animBg="1"/>
      <p:bldP spid="507" grpId="0" animBg="1"/>
      <p:bldP spid="508" grpId="0" animBg="1"/>
      <p:bldP spid="509" grpId="0" animBg="1"/>
      <p:bldP spid="509" grpId="1" animBg="1"/>
      <p:bldP spid="510" grpId="0" animBg="1"/>
      <p:bldP spid="542" grpId="0" animBg="1"/>
      <p:bldP spid="543" grpId="0" animBg="1"/>
      <p:bldP spid="544" grpId="0" animBg="1"/>
      <p:bldP spid="544" grpId="1" animBg="1"/>
      <p:bldP spid="545" grpId="0" animBg="1"/>
      <p:bldP spid="577" grpId="0" animBg="1"/>
      <p:bldP spid="578" grpId="0" animBg="1"/>
      <p:bldP spid="579" grpId="0" animBg="1"/>
      <p:bldP spid="579" grpId="1" animBg="1"/>
      <p:bldP spid="580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Cakes Slice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243158" y="1043541"/>
            <a:ext cx="659371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 single row of fanned cake tubes normally all fired with an instantaneous fuse:</a:t>
            </a:r>
          </a:p>
        </p:txBody>
      </p:sp>
      <p:sp>
        <p:nvSpPr>
          <p:cNvPr id="5" name="Freeform 4"/>
          <p:cNvSpPr/>
          <p:nvPr/>
        </p:nvSpPr>
        <p:spPr bwMode="auto">
          <a:xfrm>
            <a:off x="2227538" y="4324867"/>
            <a:ext cx="5507848" cy="217715"/>
          </a:xfrm>
          <a:custGeom>
            <a:avLst/>
            <a:gdLst>
              <a:gd name="connsiteX0" fmla="*/ 0 w 6995886"/>
              <a:gd name="connsiteY0" fmla="*/ 116114 h 290286"/>
              <a:gd name="connsiteX1" fmla="*/ 841829 w 6995886"/>
              <a:gd name="connsiteY1" fmla="*/ 290286 h 290286"/>
              <a:gd name="connsiteX2" fmla="*/ 1886857 w 6995886"/>
              <a:gd name="connsiteY2" fmla="*/ 116114 h 290286"/>
              <a:gd name="connsiteX3" fmla="*/ 2685143 w 6995886"/>
              <a:gd name="connsiteY3" fmla="*/ 145143 h 290286"/>
              <a:gd name="connsiteX4" fmla="*/ 3367314 w 6995886"/>
              <a:gd name="connsiteY4" fmla="*/ 130629 h 290286"/>
              <a:gd name="connsiteX5" fmla="*/ 4034972 w 6995886"/>
              <a:gd name="connsiteY5" fmla="*/ 275772 h 290286"/>
              <a:gd name="connsiteX6" fmla="*/ 4688114 w 6995886"/>
              <a:gd name="connsiteY6" fmla="*/ 159657 h 290286"/>
              <a:gd name="connsiteX7" fmla="*/ 5457372 w 6995886"/>
              <a:gd name="connsiteY7" fmla="*/ 87086 h 290286"/>
              <a:gd name="connsiteX8" fmla="*/ 6255657 w 6995886"/>
              <a:gd name="connsiteY8" fmla="*/ 246743 h 290286"/>
              <a:gd name="connsiteX9" fmla="*/ 6995886 w 6995886"/>
              <a:gd name="connsiteY9" fmla="*/ 0 h 290286"/>
              <a:gd name="connsiteX10" fmla="*/ 6995886 w 6995886"/>
              <a:gd name="connsiteY10" fmla="*/ 0 h 290286"/>
              <a:gd name="connsiteX11" fmla="*/ 6995886 w 6995886"/>
              <a:gd name="connsiteY11" fmla="*/ 0 h 290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995886" h="290286">
                <a:moveTo>
                  <a:pt x="0" y="116114"/>
                </a:moveTo>
                <a:cubicBezTo>
                  <a:pt x="263676" y="203200"/>
                  <a:pt x="527353" y="290286"/>
                  <a:pt x="841829" y="290286"/>
                </a:cubicBezTo>
                <a:cubicBezTo>
                  <a:pt x="1156305" y="290286"/>
                  <a:pt x="1579638" y="140305"/>
                  <a:pt x="1886857" y="116114"/>
                </a:cubicBezTo>
                <a:cubicBezTo>
                  <a:pt x="2194076" y="91923"/>
                  <a:pt x="2438400" y="142724"/>
                  <a:pt x="2685143" y="145143"/>
                </a:cubicBezTo>
                <a:cubicBezTo>
                  <a:pt x="2931886" y="147562"/>
                  <a:pt x="3142343" y="108858"/>
                  <a:pt x="3367314" y="130629"/>
                </a:cubicBezTo>
                <a:cubicBezTo>
                  <a:pt x="3592285" y="152400"/>
                  <a:pt x="3814839" y="270934"/>
                  <a:pt x="4034972" y="275772"/>
                </a:cubicBezTo>
                <a:cubicBezTo>
                  <a:pt x="4255105" y="280610"/>
                  <a:pt x="4451047" y="191105"/>
                  <a:pt x="4688114" y="159657"/>
                </a:cubicBezTo>
                <a:cubicBezTo>
                  <a:pt x="4925181" y="128209"/>
                  <a:pt x="5196115" y="72572"/>
                  <a:pt x="5457372" y="87086"/>
                </a:cubicBezTo>
                <a:cubicBezTo>
                  <a:pt x="5718629" y="101600"/>
                  <a:pt x="5999238" y="261257"/>
                  <a:pt x="6255657" y="246743"/>
                </a:cubicBezTo>
                <a:cubicBezTo>
                  <a:pt x="6512076" y="232229"/>
                  <a:pt x="6995886" y="0"/>
                  <a:pt x="6995886" y="0"/>
                </a:cubicBezTo>
                <a:lnTo>
                  <a:pt x="6995886" y="0"/>
                </a:lnTo>
                <a:lnTo>
                  <a:pt x="6995886" y="0"/>
                </a:lnTo>
              </a:path>
            </a:pathLst>
          </a:custGeom>
          <a:noFill/>
          <a:ln w="5715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4242129" y="4209999"/>
            <a:ext cx="573013" cy="400916"/>
            <a:chOff x="630423" y="4973198"/>
            <a:chExt cx="764017" cy="1022972"/>
          </a:xfrm>
        </p:grpSpPr>
        <p:sp>
          <p:nvSpPr>
            <p:cNvPr id="259" name="Oval 258"/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0" name="Oval 259"/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1" name="Oval 260"/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2" name="Oval 261"/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3" name="Oval 262"/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4" name="Oval 263"/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5" name="Oval 264"/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6" name="Oval 265"/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7" name="Oval 266"/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8" name="Oval 267"/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9" name="Oval 268"/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0" name="Oval 269"/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1" name="Oval 270"/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2" name="Oval 271"/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3" name="Oval 272"/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4" name="Oval 273"/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5" name="Oval 274"/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6" name="Oval 275"/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7" name="Oval 276"/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8" name="Oval 277"/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9" name="Oval 278"/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0" name="Oval 279"/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1" name="Oval 280"/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2" name="Oval 281"/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3" name="Oval 282"/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4" name="Oval 283"/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5" name="Oval 284"/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6" name="Oval 285"/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7" name="Oval 286"/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256" name="Rectangle 255"/>
          <p:cNvSpPr/>
          <p:nvPr/>
        </p:nvSpPr>
        <p:spPr bwMode="auto">
          <a:xfrm rot="5400000">
            <a:off x="3103386" y="3305958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7" name="Rectangle 256"/>
          <p:cNvSpPr/>
          <p:nvPr/>
        </p:nvSpPr>
        <p:spPr bwMode="auto">
          <a:xfrm rot="5400000">
            <a:off x="4370069" y="4549317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58" name="Oval 257"/>
          <p:cNvSpPr/>
          <p:nvPr/>
        </p:nvSpPr>
        <p:spPr bwMode="auto">
          <a:xfrm rot="5400000">
            <a:off x="4287704" y="3766077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29" name="Explosion 1 328"/>
          <p:cNvSpPr/>
          <p:nvPr/>
        </p:nvSpPr>
        <p:spPr bwMode="auto">
          <a:xfrm>
            <a:off x="4289857" y="4231100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31" name="Group 330">
            <a:extLst>
              <a:ext uri="{FF2B5EF4-FFF2-40B4-BE49-F238E27FC236}">
                <a16:creationId xmlns:a16="http://schemas.microsoft.com/office/drawing/2014/main" id="{7042BECF-A998-40A4-A64A-6A1979985395}"/>
              </a:ext>
            </a:extLst>
          </p:cNvPr>
          <p:cNvGrpSpPr/>
          <p:nvPr/>
        </p:nvGrpSpPr>
        <p:grpSpPr>
          <a:xfrm rot="300000">
            <a:off x="4848493" y="4187338"/>
            <a:ext cx="573013" cy="400916"/>
            <a:chOff x="630423" y="4973198"/>
            <a:chExt cx="764017" cy="1022972"/>
          </a:xfrm>
        </p:grpSpPr>
        <p:sp>
          <p:nvSpPr>
            <p:cNvPr id="336" name="Oval 335">
              <a:extLst>
                <a:ext uri="{FF2B5EF4-FFF2-40B4-BE49-F238E27FC236}">
                  <a16:creationId xmlns:a16="http://schemas.microsoft.com/office/drawing/2014/main" id="{EC7077D0-114F-4FEE-8815-AAF29A5BC128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7" name="Oval 336">
              <a:extLst>
                <a:ext uri="{FF2B5EF4-FFF2-40B4-BE49-F238E27FC236}">
                  <a16:creationId xmlns:a16="http://schemas.microsoft.com/office/drawing/2014/main" id="{4266D21F-77B3-4FBE-AE79-961BBBA8560A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8" name="Oval 337">
              <a:extLst>
                <a:ext uri="{FF2B5EF4-FFF2-40B4-BE49-F238E27FC236}">
                  <a16:creationId xmlns:a16="http://schemas.microsoft.com/office/drawing/2014/main" id="{F428F0B4-CD40-426F-BEB6-4FAFC191CA34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39" name="Oval 338">
              <a:extLst>
                <a:ext uri="{FF2B5EF4-FFF2-40B4-BE49-F238E27FC236}">
                  <a16:creationId xmlns:a16="http://schemas.microsoft.com/office/drawing/2014/main" id="{C54DA517-2F07-4D2C-9006-F000F40A0F59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0" name="Oval 339">
              <a:extLst>
                <a:ext uri="{FF2B5EF4-FFF2-40B4-BE49-F238E27FC236}">
                  <a16:creationId xmlns:a16="http://schemas.microsoft.com/office/drawing/2014/main" id="{729F2B25-9F38-4E1A-9139-B651D86F8B03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1" name="Oval 340">
              <a:extLst>
                <a:ext uri="{FF2B5EF4-FFF2-40B4-BE49-F238E27FC236}">
                  <a16:creationId xmlns:a16="http://schemas.microsoft.com/office/drawing/2014/main" id="{9EA3205F-009D-4B87-9FDC-DBD4A91229AB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2" name="Oval 341">
              <a:extLst>
                <a:ext uri="{FF2B5EF4-FFF2-40B4-BE49-F238E27FC236}">
                  <a16:creationId xmlns:a16="http://schemas.microsoft.com/office/drawing/2014/main" id="{BBBDB31F-F00D-4340-BADB-8090DA0460C0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3" name="Oval 342">
              <a:extLst>
                <a:ext uri="{FF2B5EF4-FFF2-40B4-BE49-F238E27FC236}">
                  <a16:creationId xmlns:a16="http://schemas.microsoft.com/office/drawing/2014/main" id="{83C138D7-1DCA-4F77-9206-37B7243C52E7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4" name="Oval 343">
              <a:extLst>
                <a:ext uri="{FF2B5EF4-FFF2-40B4-BE49-F238E27FC236}">
                  <a16:creationId xmlns:a16="http://schemas.microsoft.com/office/drawing/2014/main" id="{AA9053F3-E6E1-440B-B6AF-97C49D489D67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5" name="Oval 344">
              <a:extLst>
                <a:ext uri="{FF2B5EF4-FFF2-40B4-BE49-F238E27FC236}">
                  <a16:creationId xmlns:a16="http://schemas.microsoft.com/office/drawing/2014/main" id="{2EBE655C-1A1C-4215-A541-9FDFE77C0703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6" name="Oval 345">
              <a:extLst>
                <a:ext uri="{FF2B5EF4-FFF2-40B4-BE49-F238E27FC236}">
                  <a16:creationId xmlns:a16="http://schemas.microsoft.com/office/drawing/2014/main" id="{25E1FD3D-B5D2-4228-95C6-ABD2F066A1EB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7" name="Oval 346">
              <a:extLst>
                <a:ext uri="{FF2B5EF4-FFF2-40B4-BE49-F238E27FC236}">
                  <a16:creationId xmlns:a16="http://schemas.microsoft.com/office/drawing/2014/main" id="{5F57E735-BF01-4812-822C-EE764E23EA8B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8" name="Oval 347">
              <a:extLst>
                <a:ext uri="{FF2B5EF4-FFF2-40B4-BE49-F238E27FC236}">
                  <a16:creationId xmlns:a16="http://schemas.microsoft.com/office/drawing/2014/main" id="{A8D42018-D136-4FDE-8524-991B93BFDE62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49" name="Oval 348">
              <a:extLst>
                <a:ext uri="{FF2B5EF4-FFF2-40B4-BE49-F238E27FC236}">
                  <a16:creationId xmlns:a16="http://schemas.microsoft.com/office/drawing/2014/main" id="{67632EA8-5043-492B-9D3B-F2E1EB0BBFFF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0" name="Oval 349">
              <a:extLst>
                <a:ext uri="{FF2B5EF4-FFF2-40B4-BE49-F238E27FC236}">
                  <a16:creationId xmlns:a16="http://schemas.microsoft.com/office/drawing/2014/main" id="{7F88DF4A-7E90-4609-A7A9-DBE0EDF623DC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1" name="Oval 350">
              <a:extLst>
                <a:ext uri="{FF2B5EF4-FFF2-40B4-BE49-F238E27FC236}">
                  <a16:creationId xmlns:a16="http://schemas.microsoft.com/office/drawing/2014/main" id="{44DC971A-2B27-4012-AFCA-1DF96DFB2415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2" name="Oval 351">
              <a:extLst>
                <a:ext uri="{FF2B5EF4-FFF2-40B4-BE49-F238E27FC236}">
                  <a16:creationId xmlns:a16="http://schemas.microsoft.com/office/drawing/2014/main" id="{9D4E7C57-EB2A-4E00-81F6-3B4E50F89BB4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3" name="Oval 352">
              <a:extLst>
                <a:ext uri="{FF2B5EF4-FFF2-40B4-BE49-F238E27FC236}">
                  <a16:creationId xmlns:a16="http://schemas.microsoft.com/office/drawing/2014/main" id="{229D3C37-8524-47BA-997D-EF44293AE743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4" name="Oval 353">
              <a:extLst>
                <a:ext uri="{FF2B5EF4-FFF2-40B4-BE49-F238E27FC236}">
                  <a16:creationId xmlns:a16="http://schemas.microsoft.com/office/drawing/2014/main" id="{DE74E9C2-A477-4443-ADBE-934835DF6C04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5" name="Oval 354">
              <a:extLst>
                <a:ext uri="{FF2B5EF4-FFF2-40B4-BE49-F238E27FC236}">
                  <a16:creationId xmlns:a16="http://schemas.microsoft.com/office/drawing/2014/main" id="{F9EFCCAD-CE6F-4EEA-96D1-D6F9C840136F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6" name="Oval 355">
              <a:extLst>
                <a:ext uri="{FF2B5EF4-FFF2-40B4-BE49-F238E27FC236}">
                  <a16:creationId xmlns:a16="http://schemas.microsoft.com/office/drawing/2014/main" id="{CD522404-B54B-4433-9967-03C8236D8B6B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7" name="Oval 356">
              <a:extLst>
                <a:ext uri="{FF2B5EF4-FFF2-40B4-BE49-F238E27FC236}">
                  <a16:creationId xmlns:a16="http://schemas.microsoft.com/office/drawing/2014/main" id="{EE5F1D80-87BC-4A81-BD55-8CA0F12BA9EB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8" name="Oval 357">
              <a:extLst>
                <a:ext uri="{FF2B5EF4-FFF2-40B4-BE49-F238E27FC236}">
                  <a16:creationId xmlns:a16="http://schemas.microsoft.com/office/drawing/2014/main" id="{AD5D9B6E-3C71-4BF7-8BE1-BF811D780980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9" name="Oval 358">
              <a:extLst>
                <a:ext uri="{FF2B5EF4-FFF2-40B4-BE49-F238E27FC236}">
                  <a16:creationId xmlns:a16="http://schemas.microsoft.com/office/drawing/2014/main" id="{E2DDE016-F483-49C9-970F-C23A99B48243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0" name="Oval 359">
              <a:extLst>
                <a:ext uri="{FF2B5EF4-FFF2-40B4-BE49-F238E27FC236}">
                  <a16:creationId xmlns:a16="http://schemas.microsoft.com/office/drawing/2014/main" id="{DBDB2AC6-EE75-40FD-ADE3-AAC60898CF5B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1" name="Oval 360">
              <a:extLst>
                <a:ext uri="{FF2B5EF4-FFF2-40B4-BE49-F238E27FC236}">
                  <a16:creationId xmlns:a16="http://schemas.microsoft.com/office/drawing/2014/main" id="{336D253D-9A81-495E-9606-3F0C3551EF3F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2" name="Oval 361">
              <a:extLst>
                <a:ext uri="{FF2B5EF4-FFF2-40B4-BE49-F238E27FC236}">
                  <a16:creationId xmlns:a16="http://schemas.microsoft.com/office/drawing/2014/main" id="{380D0DC6-EBF8-4252-91F0-99A13BD80FE2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3" name="Oval 362">
              <a:extLst>
                <a:ext uri="{FF2B5EF4-FFF2-40B4-BE49-F238E27FC236}">
                  <a16:creationId xmlns:a16="http://schemas.microsoft.com/office/drawing/2014/main" id="{E75F4810-E46E-479D-A2F9-89636462FE76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4" name="Oval 363">
              <a:extLst>
                <a:ext uri="{FF2B5EF4-FFF2-40B4-BE49-F238E27FC236}">
                  <a16:creationId xmlns:a16="http://schemas.microsoft.com/office/drawing/2014/main" id="{D150195C-0DCC-44BF-B711-3BE5EF4E2EEB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332" name="Rectangle 331">
            <a:extLst>
              <a:ext uri="{FF2B5EF4-FFF2-40B4-BE49-F238E27FC236}">
                <a16:creationId xmlns:a16="http://schemas.microsoft.com/office/drawing/2014/main" id="{30032BCD-4CEB-4603-BD58-3ED85636E6D8}"/>
              </a:ext>
            </a:extLst>
          </p:cNvPr>
          <p:cNvSpPr/>
          <p:nvPr/>
        </p:nvSpPr>
        <p:spPr bwMode="auto">
          <a:xfrm rot="5700000">
            <a:off x="3781562" y="3286976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7F788744-5919-4351-93C0-6C4DD5259369}"/>
              </a:ext>
            </a:extLst>
          </p:cNvPr>
          <p:cNvSpPr/>
          <p:nvPr/>
        </p:nvSpPr>
        <p:spPr bwMode="auto">
          <a:xfrm rot="5700000">
            <a:off x="4940145" y="4524966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4" name="Oval 333">
            <a:extLst>
              <a:ext uri="{FF2B5EF4-FFF2-40B4-BE49-F238E27FC236}">
                <a16:creationId xmlns:a16="http://schemas.microsoft.com/office/drawing/2014/main" id="{F51E0C01-9E76-4A25-A173-6441713775D4}"/>
              </a:ext>
            </a:extLst>
          </p:cNvPr>
          <p:cNvSpPr/>
          <p:nvPr/>
        </p:nvSpPr>
        <p:spPr bwMode="auto">
          <a:xfrm rot="5700000">
            <a:off x="4928168" y="374549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35" name="Explosion 1 328">
            <a:extLst>
              <a:ext uri="{FF2B5EF4-FFF2-40B4-BE49-F238E27FC236}">
                <a16:creationId xmlns:a16="http://schemas.microsoft.com/office/drawing/2014/main" id="{57BD4D2E-C9A3-455C-A3F8-C2B572105C81}"/>
              </a:ext>
            </a:extLst>
          </p:cNvPr>
          <p:cNvSpPr/>
          <p:nvPr/>
        </p:nvSpPr>
        <p:spPr bwMode="auto">
          <a:xfrm rot="300000">
            <a:off x="4894795" y="4209401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66" name="Group 365">
            <a:extLst>
              <a:ext uri="{FF2B5EF4-FFF2-40B4-BE49-F238E27FC236}">
                <a16:creationId xmlns:a16="http://schemas.microsoft.com/office/drawing/2014/main" id="{450E51C5-84BF-459B-9EB5-EE79D51126B5}"/>
              </a:ext>
            </a:extLst>
          </p:cNvPr>
          <p:cNvGrpSpPr/>
          <p:nvPr/>
        </p:nvGrpSpPr>
        <p:grpSpPr>
          <a:xfrm rot="21300000">
            <a:off x="3635764" y="4187338"/>
            <a:ext cx="573013" cy="400916"/>
            <a:chOff x="630423" y="4973198"/>
            <a:chExt cx="764017" cy="1022972"/>
          </a:xfrm>
        </p:grpSpPr>
        <p:sp>
          <p:nvSpPr>
            <p:cNvPr id="371" name="Oval 370">
              <a:extLst>
                <a:ext uri="{FF2B5EF4-FFF2-40B4-BE49-F238E27FC236}">
                  <a16:creationId xmlns:a16="http://schemas.microsoft.com/office/drawing/2014/main" id="{ED12D9C9-4600-4B83-BDD7-663B5D8E8825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2" name="Oval 371">
              <a:extLst>
                <a:ext uri="{FF2B5EF4-FFF2-40B4-BE49-F238E27FC236}">
                  <a16:creationId xmlns:a16="http://schemas.microsoft.com/office/drawing/2014/main" id="{B2A765E3-E385-4784-8900-FC89137BC1A9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3" name="Oval 372">
              <a:extLst>
                <a:ext uri="{FF2B5EF4-FFF2-40B4-BE49-F238E27FC236}">
                  <a16:creationId xmlns:a16="http://schemas.microsoft.com/office/drawing/2014/main" id="{AE35622F-F2D5-4098-BE57-CF704740FA40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4" name="Oval 373">
              <a:extLst>
                <a:ext uri="{FF2B5EF4-FFF2-40B4-BE49-F238E27FC236}">
                  <a16:creationId xmlns:a16="http://schemas.microsoft.com/office/drawing/2014/main" id="{1F1B1A18-DE31-4DD9-822A-EBF63657D672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5" name="Oval 374">
              <a:extLst>
                <a:ext uri="{FF2B5EF4-FFF2-40B4-BE49-F238E27FC236}">
                  <a16:creationId xmlns:a16="http://schemas.microsoft.com/office/drawing/2014/main" id="{7F4D51A0-F4AB-47E0-A99E-73CFAB058A27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6" name="Oval 375">
              <a:extLst>
                <a:ext uri="{FF2B5EF4-FFF2-40B4-BE49-F238E27FC236}">
                  <a16:creationId xmlns:a16="http://schemas.microsoft.com/office/drawing/2014/main" id="{DCADA20F-ECBB-4A05-B005-1F2DE9788616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7" name="Oval 376">
              <a:extLst>
                <a:ext uri="{FF2B5EF4-FFF2-40B4-BE49-F238E27FC236}">
                  <a16:creationId xmlns:a16="http://schemas.microsoft.com/office/drawing/2014/main" id="{1FD6BF37-3529-482F-AB7C-162B39092DE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8" name="Oval 377">
              <a:extLst>
                <a:ext uri="{FF2B5EF4-FFF2-40B4-BE49-F238E27FC236}">
                  <a16:creationId xmlns:a16="http://schemas.microsoft.com/office/drawing/2014/main" id="{17FCC6DC-6728-431E-A781-3E8EFC690C06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9" name="Oval 378">
              <a:extLst>
                <a:ext uri="{FF2B5EF4-FFF2-40B4-BE49-F238E27FC236}">
                  <a16:creationId xmlns:a16="http://schemas.microsoft.com/office/drawing/2014/main" id="{D80D5CAA-802A-43A9-A45F-E65FAD4B280D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0" name="Oval 379">
              <a:extLst>
                <a:ext uri="{FF2B5EF4-FFF2-40B4-BE49-F238E27FC236}">
                  <a16:creationId xmlns:a16="http://schemas.microsoft.com/office/drawing/2014/main" id="{A009590F-0985-4953-9949-788FCA8C4760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1" name="Oval 380">
              <a:extLst>
                <a:ext uri="{FF2B5EF4-FFF2-40B4-BE49-F238E27FC236}">
                  <a16:creationId xmlns:a16="http://schemas.microsoft.com/office/drawing/2014/main" id="{FD11D782-845E-435C-BF62-733E39EDCD54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2" name="Oval 381">
              <a:extLst>
                <a:ext uri="{FF2B5EF4-FFF2-40B4-BE49-F238E27FC236}">
                  <a16:creationId xmlns:a16="http://schemas.microsoft.com/office/drawing/2014/main" id="{8A34BEF9-3A6D-4BBE-80CE-1316C2E736AA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3" name="Oval 382">
              <a:extLst>
                <a:ext uri="{FF2B5EF4-FFF2-40B4-BE49-F238E27FC236}">
                  <a16:creationId xmlns:a16="http://schemas.microsoft.com/office/drawing/2014/main" id="{68E5F9E7-E0C8-4713-88A9-6A20F2C35B79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4" name="Oval 383">
              <a:extLst>
                <a:ext uri="{FF2B5EF4-FFF2-40B4-BE49-F238E27FC236}">
                  <a16:creationId xmlns:a16="http://schemas.microsoft.com/office/drawing/2014/main" id="{C2856F80-8566-4C3F-9A17-E1AF86A37744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5" name="Oval 384">
              <a:extLst>
                <a:ext uri="{FF2B5EF4-FFF2-40B4-BE49-F238E27FC236}">
                  <a16:creationId xmlns:a16="http://schemas.microsoft.com/office/drawing/2014/main" id="{2B53AE28-9EEC-488F-9794-A24DC63A248D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6" name="Oval 385">
              <a:extLst>
                <a:ext uri="{FF2B5EF4-FFF2-40B4-BE49-F238E27FC236}">
                  <a16:creationId xmlns:a16="http://schemas.microsoft.com/office/drawing/2014/main" id="{FA4B2018-5656-4644-AC98-29ACBF10DEC3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7" name="Oval 386">
              <a:extLst>
                <a:ext uri="{FF2B5EF4-FFF2-40B4-BE49-F238E27FC236}">
                  <a16:creationId xmlns:a16="http://schemas.microsoft.com/office/drawing/2014/main" id="{1B2CEABB-8EDA-44EB-952C-073A607F0496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8" name="Oval 387">
              <a:extLst>
                <a:ext uri="{FF2B5EF4-FFF2-40B4-BE49-F238E27FC236}">
                  <a16:creationId xmlns:a16="http://schemas.microsoft.com/office/drawing/2014/main" id="{FABA138A-2AF2-4833-BF62-56D9DB42889B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9" name="Oval 388">
              <a:extLst>
                <a:ext uri="{FF2B5EF4-FFF2-40B4-BE49-F238E27FC236}">
                  <a16:creationId xmlns:a16="http://schemas.microsoft.com/office/drawing/2014/main" id="{F5902DC7-DDF5-4614-9B79-C91F6C1E9018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0" name="Oval 389">
              <a:extLst>
                <a:ext uri="{FF2B5EF4-FFF2-40B4-BE49-F238E27FC236}">
                  <a16:creationId xmlns:a16="http://schemas.microsoft.com/office/drawing/2014/main" id="{FEA6CEB8-5BF6-4500-A216-18E33D636257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1" name="Oval 390">
              <a:extLst>
                <a:ext uri="{FF2B5EF4-FFF2-40B4-BE49-F238E27FC236}">
                  <a16:creationId xmlns:a16="http://schemas.microsoft.com/office/drawing/2014/main" id="{4B134B75-C79A-403B-AF70-3F69D514D80D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2" name="Oval 391">
              <a:extLst>
                <a:ext uri="{FF2B5EF4-FFF2-40B4-BE49-F238E27FC236}">
                  <a16:creationId xmlns:a16="http://schemas.microsoft.com/office/drawing/2014/main" id="{EE230314-01D1-4B74-9A85-80E98EE805C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3" name="Oval 392">
              <a:extLst>
                <a:ext uri="{FF2B5EF4-FFF2-40B4-BE49-F238E27FC236}">
                  <a16:creationId xmlns:a16="http://schemas.microsoft.com/office/drawing/2014/main" id="{946810BC-8635-4796-ADA9-1006E0522E55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4" name="Oval 393">
              <a:extLst>
                <a:ext uri="{FF2B5EF4-FFF2-40B4-BE49-F238E27FC236}">
                  <a16:creationId xmlns:a16="http://schemas.microsoft.com/office/drawing/2014/main" id="{CC08844C-6E8C-4867-B693-46D29F52528B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5" name="Oval 394">
              <a:extLst>
                <a:ext uri="{FF2B5EF4-FFF2-40B4-BE49-F238E27FC236}">
                  <a16:creationId xmlns:a16="http://schemas.microsoft.com/office/drawing/2014/main" id="{F771A78E-D8A0-4E2D-BD34-1402936BBB04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6" name="Oval 395">
              <a:extLst>
                <a:ext uri="{FF2B5EF4-FFF2-40B4-BE49-F238E27FC236}">
                  <a16:creationId xmlns:a16="http://schemas.microsoft.com/office/drawing/2014/main" id="{5827D66B-FBE6-4A37-A614-43CBA48A741A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7" name="Oval 396">
              <a:extLst>
                <a:ext uri="{FF2B5EF4-FFF2-40B4-BE49-F238E27FC236}">
                  <a16:creationId xmlns:a16="http://schemas.microsoft.com/office/drawing/2014/main" id="{B35A7D77-F8BE-42D5-98A7-884D05760471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8" name="Oval 397">
              <a:extLst>
                <a:ext uri="{FF2B5EF4-FFF2-40B4-BE49-F238E27FC236}">
                  <a16:creationId xmlns:a16="http://schemas.microsoft.com/office/drawing/2014/main" id="{EE17BE51-168E-4CA9-A567-EFC423902B2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9" name="Oval 398">
              <a:extLst>
                <a:ext uri="{FF2B5EF4-FFF2-40B4-BE49-F238E27FC236}">
                  <a16:creationId xmlns:a16="http://schemas.microsoft.com/office/drawing/2014/main" id="{82FF5D30-F5B0-4B5C-89DF-39D30EE51481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367" name="Rectangle 366">
            <a:extLst>
              <a:ext uri="{FF2B5EF4-FFF2-40B4-BE49-F238E27FC236}">
                <a16:creationId xmlns:a16="http://schemas.microsoft.com/office/drawing/2014/main" id="{B804737D-C4FE-4DCA-BF6B-7AB6ACF34794}"/>
              </a:ext>
            </a:extLst>
          </p:cNvPr>
          <p:cNvSpPr/>
          <p:nvPr/>
        </p:nvSpPr>
        <p:spPr bwMode="auto">
          <a:xfrm rot="5100000">
            <a:off x="2425163" y="3285891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D20656AA-4C65-4CD2-ADF3-3C21886C43C9}"/>
              </a:ext>
            </a:extLst>
          </p:cNvPr>
          <p:cNvSpPr/>
          <p:nvPr/>
        </p:nvSpPr>
        <p:spPr bwMode="auto">
          <a:xfrm rot="5100000">
            <a:off x="3800003" y="4525179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69" name="Oval 368">
            <a:extLst>
              <a:ext uri="{FF2B5EF4-FFF2-40B4-BE49-F238E27FC236}">
                <a16:creationId xmlns:a16="http://schemas.microsoft.com/office/drawing/2014/main" id="{65723592-2181-489D-818D-990B8CB1F156}"/>
              </a:ext>
            </a:extLst>
          </p:cNvPr>
          <p:cNvSpPr/>
          <p:nvPr/>
        </p:nvSpPr>
        <p:spPr bwMode="auto">
          <a:xfrm rot="5100000">
            <a:off x="3647188" y="3744321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370" name="Explosion 1 328">
            <a:extLst>
              <a:ext uri="{FF2B5EF4-FFF2-40B4-BE49-F238E27FC236}">
                <a16:creationId xmlns:a16="http://schemas.microsoft.com/office/drawing/2014/main" id="{8CAB387A-ABED-416F-93AB-F7734304443B}"/>
              </a:ext>
            </a:extLst>
          </p:cNvPr>
          <p:cNvSpPr/>
          <p:nvPr/>
        </p:nvSpPr>
        <p:spPr bwMode="auto">
          <a:xfrm rot="21300000">
            <a:off x="3684829" y="4207357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01" name="Group 400">
            <a:extLst>
              <a:ext uri="{FF2B5EF4-FFF2-40B4-BE49-F238E27FC236}">
                <a16:creationId xmlns:a16="http://schemas.microsoft.com/office/drawing/2014/main" id="{96F11D9F-DBA9-4B50-A405-51546446CA70}"/>
              </a:ext>
            </a:extLst>
          </p:cNvPr>
          <p:cNvGrpSpPr/>
          <p:nvPr/>
        </p:nvGrpSpPr>
        <p:grpSpPr>
          <a:xfrm rot="21000000">
            <a:off x="3028854" y="4169473"/>
            <a:ext cx="573013" cy="400916"/>
            <a:chOff x="630423" y="4973198"/>
            <a:chExt cx="764017" cy="1022972"/>
          </a:xfrm>
        </p:grpSpPr>
        <p:sp>
          <p:nvSpPr>
            <p:cNvPr id="406" name="Oval 405">
              <a:extLst>
                <a:ext uri="{FF2B5EF4-FFF2-40B4-BE49-F238E27FC236}">
                  <a16:creationId xmlns:a16="http://schemas.microsoft.com/office/drawing/2014/main" id="{63F212C0-8ACC-438C-A024-EFB2B98D416F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7" name="Oval 406">
              <a:extLst>
                <a:ext uri="{FF2B5EF4-FFF2-40B4-BE49-F238E27FC236}">
                  <a16:creationId xmlns:a16="http://schemas.microsoft.com/office/drawing/2014/main" id="{FB42CAB1-6250-4A33-BE0F-6C8DE3462973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8" name="Oval 407">
              <a:extLst>
                <a:ext uri="{FF2B5EF4-FFF2-40B4-BE49-F238E27FC236}">
                  <a16:creationId xmlns:a16="http://schemas.microsoft.com/office/drawing/2014/main" id="{23FDB5DA-98F8-4EEF-97F6-6E5F5E135990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9" name="Oval 408">
              <a:extLst>
                <a:ext uri="{FF2B5EF4-FFF2-40B4-BE49-F238E27FC236}">
                  <a16:creationId xmlns:a16="http://schemas.microsoft.com/office/drawing/2014/main" id="{89666B13-93AE-42D0-AEA9-283A107AA009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0" name="Oval 409">
              <a:extLst>
                <a:ext uri="{FF2B5EF4-FFF2-40B4-BE49-F238E27FC236}">
                  <a16:creationId xmlns:a16="http://schemas.microsoft.com/office/drawing/2014/main" id="{112A9261-59C7-4429-AC76-2653F13C1F74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1" name="Oval 410">
              <a:extLst>
                <a:ext uri="{FF2B5EF4-FFF2-40B4-BE49-F238E27FC236}">
                  <a16:creationId xmlns:a16="http://schemas.microsoft.com/office/drawing/2014/main" id="{915299E6-C6E7-42D9-9AD3-51F24538521C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2" name="Oval 411">
              <a:extLst>
                <a:ext uri="{FF2B5EF4-FFF2-40B4-BE49-F238E27FC236}">
                  <a16:creationId xmlns:a16="http://schemas.microsoft.com/office/drawing/2014/main" id="{56DFDAE4-EE78-406A-B519-F030152D990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3" name="Oval 412">
              <a:extLst>
                <a:ext uri="{FF2B5EF4-FFF2-40B4-BE49-F238E27FC236}">
                  <a16:creationId xmlns:a16="http://schemas.microsoft.com/office/drawing/2014/main" id="{38EA3D3D-ECDF-4DA8-8055-3DAA45570580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4" name="Oval 413">
              <a:extLst>
                <a:ext uri="{FF2B5EF4-FFF2-40B4-BE49-F238E27FC236}">
                  <a16:creationId xmlns:a16="http://schemas.microsoft.com/office/drawing/2014/main" id="{089482BF-1615-4362-98FE-B99F7B65AD17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5" name="Oval 414">
              <a:extLst>
                <a:ext uri="{FF2B5EF4-FFF2-40B4-BE49-F238E27FC236}">
                  <a16:creationId xmlns:a16="http://schemas.microsoft.com/office/drawing/2014/main" id="{D38292E1-510C-4F1C-A698-DE01FE281A3B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6" name="Oval 415">
              <a:extLst>
                <a:ext uri="{FF2B5EF4-FFF2-40B4-BE49-F238E27FC236}">
                  <a16:creationId xmlns:a16="http://schemas.microsoft.com/office/drawing/2014/main" id="{8D88D3BE-DA23-49B1-8F5B-6F09AE2A97BD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7" name="Oval 416">
              <a:extLst>
                <a:ext uri="{FF2B5EF4-FFF2-40B4-BE49-F238E27FC236}">
                  <a16:creationId xmlns:a16="http://schemas.microsoft.com/office/drawing/2014/main" id="{6921FC95-AB61-433D-99F7-91494BC51561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8" name="Oval 417">
              <a:extLst>
                <a:ext uri="{FF2B5EF4-FFF2-40B4-BE49-F238E27FC236}">
                  <a16:creationId xmlns:a16="http://schemas.microsoft.com/office/drawing/2014/main" id="{14982898-8B78-4E21-B383-7002BA8A26C8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9" name="Oval 418">
              <a:extLst>
                <a:ext uri="{FF2B5EF4-FFF2-40B4-BE49-F238E27FC236}">
                  <a16:creationId xmlns:a16="http://schemas.microsoft.com/office/drawing/2014/main" id="{9E5AAD27-9253-4F5E-A0BD-472914F5750D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0" name="Oval 419">
              <a:extLst>
                <a:ext uri="{FF2B5EF4-FFF2-40B4-BE49-F238E27FC236}">
                  <a16:creationId xmlns:a16="http://schemas.microsoft.com/office/drawing/2014/main" id="{EB91E201-3755-430F-B37B-7DA46406443E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1" name="Oval 420">
              <a:extLst>
                <a:ext uri="{FF2B5EF4-FFF2-40B4-BE49-F238E27FC236}">
                  <a16:creationId xmlns:a16="http://schemas.microsoft.com/office/drawing/2014/main" id="{D544276E-3B19-40BC-8549-513EE2FCACF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2" name="Oval 421">
              <a:extLst>
                <a:ext uri="{FF2B5EF4-FFF2-40B4-BE49-F238E27FC236}">
                  <a16:creationId xmlns:a16="http://schemas.microsoft.com/office/drawing/2014/main" id="{37FF4AA5-B5BE-43FC-B4CE-4EB4BD58B6CE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3" name="Oval 422">
              <a:extLst>
                <a:ext uri="{FF2B5EF4-FFF2-40B4-BE49-F238E27FC236}">
                  <a16:creationId xmlns:a16="http://schemas.microsoft.com/office/drawing/2014/main" id="{20D28720-FC56-4D7C-801F-90D3A45FE022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4" name="Oval 423">
              <a:extLst>
                <a:ext uri="{FF2B5EF4-FFF2-40B4-BE49-F238E27FC236}">
                  <a16:creationId xmlns:a16="http://schemas.microsoft.com/office/drawing/2014/main" id="{AF503DEC-CF9E-481E-87DA-5DAA4616E6ED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5" name="Oval 424">
              <a:extLst>
                <a:ext uri="{FF2B5EF4-FFF2-40B4-BE49-F238E27FC236}">
                  <a16:creationId xmlns:a16="http://schemas.microsoft.com/office/drawing/2014/main" id="{6C0828E3-3486-4115-A0B0-FA6B6B256CD8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6" name="Oval 425">
              <a:extLst>
                <a:ext uri="{FF2B5EF4-FFF2-40B4-BE49-F238E27FC236}">
                  <a16:creationId xmlns:a16="http://schemas.microsoft.com/office/drawing/2014/main" id="{7EA4D45D-A9CE-4107-A234-8765756F61EE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7" name="Oval 426">
              <a:extLst>
                <a:ext uri="{FF2B5EF4-FFF2-40B4-BE49-F238E27FC236}">
                  <a16:creationId xmlns:a16="http://schemas.microsoft.com/office/drawing/2014/main" id="{98030BA3-DD1D-4EC0-9C78-8E5AD09E24CB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8" name="Oval 427">
              <a:extLst>
                <a:ext uri="{FF2B5EF4-FFF2-40B4-BE49-F238E27FC236}">
                  <a16:creationId xmlns:a16="http://schemas.microsoft.com/office/drawing/2014/main" id="{3849789D-2006-4ABA-A59B-2D5354497A6A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9" name="Oval 428">
              <a:extLst>
                <a:ext uri="{FF2B5EF4-FFF2-40B4-BE49-F238E27FC236}">
                  <a16:creationId xmlns:a16="http://schemas.microsoft.com/office/drawing/2014/main" id="{B828B219-51B4-4046-B365-2FA4922195B3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0" name="Oval 429">
              <a:extLst>
                <a:ext uri="{FF2B5EF4-FFF2-40B4-BE49-F238E27FC236}">
                  <a16:creationId xmlns:a16="http://schemas.microsoft.com/office/drawing/2014/main" id="{F923021A-8E0C-4802-BBE1-6DAB20B21853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1" name="Oval 430">
              <a:extLst>
                <a:ext uri="{FF2B5EF4-FFF2-40B4-BE49-F238E27FC236}">
                  <a16:creationId xmlns:a16="http://schemas.microsoft.com/office/drawing/2014/main" id="{53AF96D9-F59B-4301-9626-13E72C3CE604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2" name="Oval 431">
              <a:extLst>
                <a:ext uri="{FF2B5EF4-FFF2-40B4-BE49-F238E27FC236}">
                  <a16:creationId xmlns:a16="http://schemas.microsoft.com/office/drawing/2014/main" id="{5741DC6A-DF50-42EF-9427-808477048C9D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3" name="Oval 432">
              <a:extLst>
                <a:ext uri="{FF2B5EF4-FFF2-40B4-BE49-F238E27FC236}">
                  <a16:creationId xmlns:a16="http://schemas.microsoft.com/office/drawing/2014/main" id="{646A86B0-AB65-408F-8956-502937043113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4" name="Oval 433">
              <a:extLst>
                <a:ext uri="{FF2B5EF4-FFF2-40B4-BE49-F238E27FC236}">
                  <a16:creationId xmlns:a16="http://schemas.microsoft.com/office/drawing/2014/main" id="{C6C22EE4-CC9A-4AB6-A8D2-BE9D513AB5E1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02" name="Rectangle 401">
            <a:extLst>
              <a:ext uri="{FF2B5EF4-FFF2-40B4-BE49-F238E27FC236}">
                <a16:creationId xmlns:a16="http://schemas.microsoft.com/office/drawing/2014/main" id="{37832F65-F05F-44A5-8F5C-6A58F289142E}"/>
              </a:ext>
            </a:extLst>
          </p:cNvPr>
          <p:cNvSpPr/>
          <p:nvPr/>
        </p:nvSpPr>
        <p:spPr bwMode="auto">
          <a:xfrm rot="4800000">
            <a:off x="1746893" y="3276873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B5A2BC42-783E-4D66-B41E-5BBCDF310695}"/>
              </a:ext>
            </a:extLst>
          </p:cNvPr>
          <p:cNvSpPr/>
          <p:nvPr/>
        </p:nvSpPr>
        <p:spPr bwMode="auto">
          <a:xfrm rot="4800000">
            <a:off x="3229123" y="4502678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4" name="Oval 403">
            <a:extLst>
              <a:ext uri="{FF2B5EF4-FFF2-40B4-BE49-F238E27FC236}">
                <a16:creationId xmlns:a16="http://schemas.microsoft.com/office/drawing/2014/main" id="{737E09B4-DC45-456E-B7E2-2E613A614042}"/>
              </a:ext>
            </a:extLst>
          </p:cNvPr>
          <p:cNvSpPr/>
          <p:nvPr/>
        </p:nvSpPr>
        <p:spPr bwMode="auto">
          <a:xfrm rot="4800000">
            <a:off x="3006335" y="373033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05" name="Explosion 1 328">
            <a:extLst>
              <a:ext uri="{FF2B5EF4-FFF2-40B4-BE49-F238E27FC236}">
                <a16:creationId xmlns:a16="http://schemas.microsoft.com/office/drawing/2014/main" id="{8617A9C1-5A97-4663-9CF9-71D42E0172A7}"/>
              </a:ext>
            </a:extLst>
          </p:cNvPr>
          <p:cNvSpPr/>
          <p:nvPr/>
        </p:nvSpPr>
        <p:spPr bwMode="auto">
          <a:xfrm rot="21000000">
            <a:off x="3079156" y="4188296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36" name="Group 435">
            <a:extLst>
              <a:ext uri="{FF2B5EF4-FFF2-40B4-BE49-F238E27FC236}">
                <a16:creationId xmlns:a16="http://schemas.microsoft.com/office/drawing/2014/main" id="{308CE72B-26D7-4737-A87E-BD2EA2B22137}"/>
              </a:ext>
            </a:extLst>
          </p:cNvPr>
          <p:cNvGrpSpPr/>
          <p:nvPr/>
        </p:nvGrpSpPr>
        <p:grpSpPr>
          <a:xfrm rot="600000">
            <a:off x="5455404" y="4169473"/>
            <a:ext cx="573013" cy="400916"/>
            <a:chOff x="630423" y="4973198"/>
            <a:chExt cx="764017" cy="1022972"/>
          </a:xfrm>
        </p:grpSpPr>
        <p:sp>
          <p:nvSpPr>
            <p:cNvPr id="441" name="Oval 440">
              <a:extLst>
                <a:ext uri="{FF2B5EF4-FFF2-40B4-BE49-F238E27FC236}">
                  <a16:creationId xmlns:a16="http://schemas.microsoft.com/office/drawing/2014/main" id="{536E899F-82E7-4B3F-A932-B59BA0EB8F99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2" name="Oval 441">
              <a:extLst>
                <a:ext uri="{FF2B5EF4-FFF2-40B4-BE49-F238E27FC236}">
                  <a16:creationId xmlns:a16="http://schemas.microsoft.com/office/drawing/2014/main" id="{2B59BA5D-BEF0-41A6-BD5D-320F9689F13A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3" name="Oval 442">
              <a:extLst>
                <a:ext uri="{FF2B5EF4-FFF2-40B4-BE49-F238E27FC236}">
                  <a16:creationId xmlns:a16="http://schemas.microsoft.com/office/drawing/2014/main" id="{D3CB94AD-0115-4035-8D90-BE1967521EBD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4" name="Oval 443">
              <a:extLst>
                <a:ext uri="{FF2B5EF4-FFF2-40B4-BE49-F238E27FC236}">
                  <a16:creationId xmlns:a16="http://schemas.microsoft.com/office/drawing/2014/main" id="{2DFD0E85-A7D6-44DA-A329-3FA04D7C211B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5" name="Oval 444">
              <a:extLst>
                <a:ext uri="{FF2B5EF4-FFF2-40B4-BE49-F238E27FC236}">
                  <a16:creationId xmlns:a16="http://schemas.microsoft.com/office/drawing/2014/main" id="{84A169ED-2CC3-41C0-B9CC-0CC400D9A46E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6" name="Oval 445">
              <a:extLst>
                <a:ext uri="{FF2B5EF4-FFF2-40B4-BE49-F238E27FC236}">
                  <a16:creationId xmlns:a16="http://schemas.microsoft.com/office/drawing/2014/main" id="{2A898337-50E2-490E-80A1-9377A5B0FB43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7" name="Oval 446">
              <a:extLst>
                <a:ext uri="{FF2B5EF4-FFF2-40B4-BE49-F238E27FC236}">
                  <a16:creationId xmlns:a16="http://schemas.microsoft.com/office/drawing/2014/main" id="{CE180527-5C9A-41CD-A973-5C403AD3434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8" name="Oval 447">
              <a:extLst>
                <a:ext uri="{FF2B5EF4-FFF2-40B4-BE49-F238E27FC236}">
                  <a16:creationId xmlns:a16="http://schemas.microsoft.com/office/drawing/2014/main" id="{161BBA30-B3B4-4E8C-8672-7A176CAF7DA2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9" name="Oval 448">
              <a:extLst>
                <a:ext uri="{FF2B5EF4-FFF2-40B4-BE49-F238E27FC236}">
                  <a16:creationId xmlns:a16="http://schemas.microsoft.com/office/drawing/2014/main" id="{43CF793D-1217-4DE7-AFB8-B942B567D8FC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0" name="Oval 449">
              <a:extLst>
                <a:ext uri="{FF2B5EF4-FFF2-40B4-BE49-F238E27FC236}">
                  <a16:creationId xmlns:a16="http://schemas.microsoft.com/office/drawing/2014/main" id="{E3E10C3E-1556-49D5-B879-33AB04B39466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1" name="Oval 450">
              <a:extLst>
                <a:ext uri="{FF2B5EF4-FFF2-40B4-BE49-F238E27FC236}">
                  <a16:creationId xmlns:a16="http://schemas.microsoft.com/office/drawing/2014/main" id="{25AF160D-430D-49C9-AD0B-81D014FC2126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2" name="Oval 451">
              <a:extLst>
                <a:ext uri="{FF2B5EF4-FFF2-40B4-BE49-F238E27FC236}">
                  <a16:creationId xmlns:a16="http://schemas.microsoft.com/office/drawing/2014/main" id="{F6E7DDAE-D245-4500-A475-908741C2D6AC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3" name="Oval 452">
              <a:extLst>
                <a:ext uri="{FF2B5EF4-FFF2-40B4-BE49-F238E27FC236}">
                  <a16:creationId xmlns:a16="http://schemas.microsoft.com/office/drawing/2014/main" id="{7EB9CFD9-6B61-4B42-9640-97BE243CF42C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4" name="Oval 453">
              <a:extLst>
                <a:ext uri="{FF2B5EF4-FFF2-40B4-BE49-F238E27FC236}">
                  <a16:creationId xmlns:a16="http://schemas.microsoft.com/office/drawing/2014/main" id="{B63B7E0A-3E1B-4C09-B48C-4A2D954C1798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5" name="Oval 454">
              <a:extLst>
                <a:ext uri="{FF2B5EF4-FFF2-40B4-BE49-F238E27FC236}">
                  <a16:creationId xmlns:a16="http://schemas.microsoft.com/office/drawing/2014/main" id="{BD8952E9-0298-4E4C-9B8C-6192457117E3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6" name="Oval 455">
              <a:extLst>
                <a:ext uri="{FF2B5EF4-FFF2-40B4-BE49-F238E27FC236}">
                  <a16:creationId xmlns:a16="http://schemas.microsoft.com/office/drawing/2014/main" id="{607F2389-C481-4B7A-9051-852D4441746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7" name="Oval 456">
              <a:extLst>
                <a:ext uri="{FF2B5EF4-FFF2-40B4-BE49-F238E27FC236}">
                  <a16:creationId xmlns:a16="http://schemas.microsoft.com/office/drawing/2014/main" id="{33834C96-1A13-4C42-B996-86222277FC03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8" name="Oval 457">
              <a:extLst>
                <a:ext uri="{FF2B5EF4-FFF2-40B4-BE49-F238E27FC236}">
                  <a16:creationId xmlns:a16="http://schemas.microsoft.com/office/drawing/2014/main" id="{E37F8819-9B32-4866-AEC4-09FC85ECFB5E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9" name="Oval 458">
              <a:extLst>
                <a:ext uri="{FF2B5EF4-FFF2-40B4-BE49-F238E27FC236}">
                  <a16:creationId xmlns:a16="http://schemas.microsoft.com/office/drawing/2014/main" id="{CECD4F2C-D0FE-446F-A518-30730BCAECD3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0" name="Oval 459">
              <a:extLst>
                <a:ext uri="{FF2B5EF4-FFF2-40B4-BE49-F238E27FC236}">
                  <a16:creationId xmlns:a16="http://schemas.microsoft.com/office/drawing/2014/main" id="{0E83F931-E4F1-49F7-9099-998405B30614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1" name="Oval 460">
              <a:extLst>
                <a:ext uri="{FF2B5EF4-FFF2-40B4-BE49-F238E27FC236}">
                  <a16:creationId xmlns:a16="http://schemas.microsoft.com/office/drawing/2014/main" id="{E6085061-4235-4F6F-87E9-EE5AFE6A4300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2" name="Oval 461">
              <a:extLst>
                <a:ext uri="{FF2B5EF4-FFF2-40B4-BE49-F238E27FC236}">
                  <a16:creationId xmlns:a16="http://schemas.microsoft.com/office/drawing/2014/main" id="{824C2E03-F21A-483B-877C-34E476B32C3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3" name="Oval 462">
              <a:extLst>
                <a:ext uri="{FF2B5EF4-FFF2-40B4-BE49-F238E27FC236}">
                  <a16:creationId xmlns:a16="http://schemas.microsoft.com/office/drawing/2014/main" id="{74CC1847-D39C-420D-9413-A36FCD6E4DCB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4" name="Oval 463">
              <a:extLst>
                <a:ext uri="{FF2B5EF4-FFF2-40B4-BE49-F238E27FC236}">
                  <a16:creationId xmlns:a16="http://schemas.microsoft.com/office/drawing/2014/main" id="{BE64FF3C-F78F-4632-AEA2-B7F7F2B88649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5" name="Oval 464">
              <a:extLst>
                <a:ext uri="{FF2B5EF4-FFF2-40B4-BE49-F238E27FC236}">
                  <a16:creationId xmlns:a16="http://schemas.microsoft.com/office/drawing/2014/main" id="{C5D84DFA-AAAE-42BD-9458-C7A53AF3401D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6" name="Oval 465">
              <a:extLst>
                <a:ext uri="{FF2B5EF4-FFF2-40B4-BE49-F238E27FC236}">
                  <a16:creationId xmlns:a16="http://schemas.microsoft.com/office/drawing/2014/main" id="{DC4F2C24-D95B-4F99-B30E-0E65612A90A1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7" name="Oval 466">
              <a:extLst>
                <a:ext uri="{FF2B5EF4-FFF2-40B4-BE49-F238E27FC236}">
                  <a16:creationId xmlns:a16="http://schemas.microsoft.com/office/drawing/2014/main" id="{0CD0378F-7CF9-408C-96C3-492F6AAEB2E1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8" name="Oval 467">
              <a:extLst>
                <a:ext uri="{FF2B5EF4-FFF2-40B4-BE49-F238E27FC236}">
                  <a16:creationId xmlns:a16="http://schemas.microsoft.com/office/drawing/2014/main" id="{FEA0A5E7-F8DD-43C2-A865-5C0937FF679E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69" name="Oval 468">
              <a:extLst>
                <a:ext uri="{FF2B5EF4-FFF2-40B4-BE49-F238E27FC236}">
                  <a16:creationId xmlns:a16="http://schemas.microsoft.com/office/drawing/2014/main" id="{5EF02A8C-16B3-4A4B-97FB-1EC8BE229F9F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37" name="Rectangle 436">
            <a:extLst>
              <a:ext uri="{FF2B5EF4-FFF2-40B4-BE49-F238E27FC236}">
                <a16:creationId xmlns:a16="http://schemas.microsoft.com/office/drawing/2014/main" id="{73288506-922E-4F42-9BE3-A075C3296ADC}"/>
              </a:ext>
            </a:extLst>
          </p:cNvPr>
          <p:cNvSpPr/>
          <p:nvPr/>
        </p:nvSpPr>
        <p:spPr bwMode="auto">
          <a:xfrm rot="6000000">
            <a:off x="4459691" y="3279034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2FADF2B4-4F32-4B6D-9F00-BDE748E415F7}"/>
              </a:ext>
            </a:extLst>
          </p:cNvPr>
          <p:cNvSpPr/>
          <p:nvPr/>
        </p:nvSpPr>
        <p:spPr bwMode="auto">
          <a:xfrm rot="6000000">
            <a:off x="5511052" y="4502253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39" name="Oval 438">
            <a:extLst>
              <a:ext uri="{FF2B5EF4-FFF2-40B4-BE49-F238E27FC236}">
                <a16:creationId xmlns:a16="http://schemas.microsoft.com/office/drawing/2014/main" id="{14A6BCA9-A4C3-4FB9-8327-4C6C08C1004B}"/>
              </a:ext>
            </a:extLst>
          </p:cNvPr>
          <p:cNvSpPr/>
          <p:nvPr/>
        </p:nvSpPr>
        <p:spPr bwMode="auto">
          <a:xfrm rot="6000000">
            <a:off x="5568869" y="3732666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40" name="Explosion 1 328">
            <a:extLst>
              <a:ext uri="{FF2B5EF4-FFF2-40B4-BE49-F238E27FC236}">
                <a16:creationId xmlns:a16="http://schemas.microsoft.com/office/drawing/2014/main" id="{E9853DAF-3E6E-4F54-BEF7-43A775C61233}"/>
              </a:ext>
            </a:extLst>
          </p:cNvPr>
          <p:cNvSpPr/>
          <p:nvPr/>
        </p:nvSpPr>
        <p:spPr bwMode="auto">
          <a:xfrm rot="600000">
            <a:off x="5500201" y="4192369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471" name="Group 470">
            <a:extLst>
              <a:ext uri="{FF2B5EF4-FFF2-40B4-BE49-F238E27FC236}">
                <a16:creationId xmlns:a16="http://schemas.microsoft.com/office/drawing/2014/main" id="{5AA74B2F-57D5-4955-8A03-0B69A8E3280C}"/>
              </a:ext>
            </a:extLst>
          </p:cNvPr>
          <p:cNvGrpSpPr/>
          <p:nvPr/>
        </p:nvGrpSpPr>
        <p:grpSpPr>
          <a:xfrm rot="900000">
            <a:off x="6063404" y="4156537"/>
            <a:ext cx="573013" cy="400916"/>
            <a:chOff x="630423" y="4973198"/>
            <a:chExt cx="764017" cy="1022972"/>
          </a:xfrm>
        </p:grpSpPr>
        <p:sp>
          <p:nvSpPr>
            <p:cNvPr id="476" name="Oval 475">
              <a:extLst>
                <a:ext uri="{FF2B5EF4-FFF2-40B4-BE49-F238E27FC236}">
                  <a16:creationId xmlns:a16="http://schemas.microsoft.com/office/drawing/2014/main" id="{E21E1F52-AC7B-47B8-B6A0-66E0FC25244D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7" name="Oval 476">
              <a:extLst>
                <a:ext uri="{FF2B5EF4-FFF2-40B4-BE49-F238E27FC236}">
                  <a16:creationId xmlns:a16="http://schemas.microsoft.com/office/drawing/2014/main" id="{F220B911-3D2E-4B67-BE54-554C55794818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8" name="Oval 477">
              <a:extLst>
                <a:ext uri="{FF2B5EF4-FFF2-40B4-BE49-F238E27FC236}">
                  <a16:creationId xmlns:a16="http://schemas.microsoft.com/office/drawing/2014/main" id="{57B21BFB-BA46-4712-8AA2-96859DC57562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79" name="Oval 478">
              <a:extLst>
                <a:ext uri="{FF2B5EF4-FFF2-40B4-BE49-F238E27FC236}">
                  <a16:creationId xmlns:a16="http://schemas.microsoft.com/office/drawing/2014/main" id="{B091C5CA-7511-4C6A-85A6-E86B76417A7D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0" name="Oval 479">
              <a:extLst>
                <a:ext uri="{FF2B5EF4-FFF2-40B4-BE49-F238E27FC236}">
                  <a16:creationId xmlns:a16="http://schemas.microsoft.com/office/drawing/2014/main" id="{8DF30759-92BC-4A8C-8D02-53B87FEAC76C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1" name="Oval 480">
              <a:extLst>
                <a:ext uri="{FF2B5EF4-FFF2-40B4-BE49-F238E27FC236}">
                  <a16:creationId xmlns:a16="http://schemas.microsoft.com/office/drawing/2014/main" id="{815C1E93-DB0A-4050-A354-DA98431DBD8E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2" name="Oval 481">
              <a:extLst>
                <a:ext uri="{FF2B5EF4-FFF2-40B4-BE49-F238E27FC236}">
                  <a16:creationId xmlns:a16="http://schemas.microsoft.com/office/drawing/2014/main" id="{12618B53-EB1C-4F8A-A37C-B82410B7F583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3" name="Oval 482">
              <a:extLst>
                <a:ext uri="{FF2B5EF4-FFF2-40B4-BE49-F238E27FC236}">
                  <a16:creationId xmlns:a16="http://schemas.microsoft.com/office/drawing/2014/main" id="{67B469D3-D2C2-4F41-8D7B-82FBC024ABC6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4" name="Oval 483">
              <a:extLst>
                <a:ext uri="{FF2B5EF4-FFF2-40B4-BE49-F238E27FC236}">
                  <a16:creationId xmlns:a16="http://schemas.microsoft.com/office/drawing/2014/main" id="{C96E8F92-CEA8-41D7-8CA3-2A1D75542608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5" name="Oval 484">
              <a:extLst>
                <a:ext uri="{FF2B5EF4-FFF2-40B4-BE49-F238E27FC236}">
                  <a16:creationId xmlns:a16="http://schemas.microsoft.com/office/drawing/2014/main" id="{7C4B79B8-44A2-4005-9C97-2AD43CFFB3C6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6" name="Oval 485">
              <a:extLst>
                <a:ext uri="{FF2B5EF4-FFF2-40B4-BE49-F238E27FC236}">
                  <a16:creationId xmlns:a16="http://schemas.microsoft.com/office/drawing/2014/main" id="{AA894A86-1E41-457F-85F8-71A3A7A90C08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7" name="Oval 486">
              <a:extLst>
                <a:ext uri="{FF2B5EF4-FFF2-40B4-BE49-F238E27FC236}">
                  <a16:creationId xmlns:a16="http://schemas.microsoft.com/office/drawing/2014/main" id="{68C97FBC-FE37-4DD8-9AF9-4DC145329AC4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8" name="Oval 487">
              <a:extLst>
                <a:ext uri="{FF2B5EF4-FFF2-40B4-BE49-F238E27FC236}">
                  <a16:creationId xmlns:a16="http://schemas.microsoft.com/office/drawing/2014/main" id="{9EADD076-7965-41E0-AC35-5C6D0AE8F471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9" name="Oval 488">
              <a:extLst>
                <a:ext uri="{FF2B5EF4-FFF2-40B4-BE49-F238E27FC236}">
                  <a16:creationId xmlns:a16="http://schemas.microsoft.com/office/drawing/2014/main" id="{FA9A8053-C1D6-44CE-B630-FF6435159FBD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0" name="Oval 489">
              <a:extLst>
                <a:ext uri="{FF2B5EF4-FFF2-40B4-BE49-F238E27FC236}">
                  <a16:creationId xmlns:a16="http://schemas.microsoft.com/office/drawing/2014/main" id="{DD99F5CE-963B-4F26-84CF-EDF6E7146F77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1" name="Oval 490">
              <a:extLst>
                <a:ext uri="{FF2B5EF4-FFF2-40B4-BE49-F238E27FC236}">
                  <a16:creationId xmlns:a16="http://schemas.microsoft.com/office/drawing/2014/main" id="{A67790BD-D431-4CF1-A4EB-8226BD892FEB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2" name="Oval 491">
              <a:extLst>
                <a:ext uri="{FF2B5EF4-FFF2-40B4-BE49-F238E27FC236}">
                  <a16:creationId xmlns:a16="http://schemas.microsoft.com/office/drawing/2014/main" id="{637F80E9-6B12-4C8F-BBFA-5525CA856589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3" name="Oval 492">
              <a:extLst>
                <a:ext uri="{FF2B5EF4-FFF2-40B4-BE49-F238E27FC236}">
                  <a16:creationId xmlns:a16="http://schemas.microsoft.com/office/drawing/2014/main" id="{5D0F8CD1-E04F-44D2-8036-12AE5A5CF5A5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4" name="Oval 493">
              <a:extLst>
                <a:ext uri="{FF2B5EF4-FFF2-40B4-BE49-F238E27FC236}">
                  <a16:creationId xmlns:a16="http://schemas.microsoft.com/office/drawing/2014/main" id="{2D632C00-1F75-42E5-AB91-8C4B190710C6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5" name="Oval 494">
              <a:extLst>
                <a:ext uri="{FF2B5EF4-FFF2-40B4-BE49-F238E27FC236}">
                  <a16:creationId xmlns:a16="http://schemas.microsoft.com/office/drawing/2014/main" id="{BEA35511-5D73-4DE1-87B2-877D8D679090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6" name="Oval 495">
              <a:extLst>
                <a:ext uri="{FF2B5EF4-FFF2-40B4-BE49-F238E27FC236}">
                  <a16:creationId xmlns:a16="http://schemas.microsoft.com/office/drawing/2014/main" id="{75836770-124E-4371-A9DD-199F17F37F57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7" name="Oval 496">
              <a:extLst>
                <a:ext uri="{FF2B5EF4-FFF2-40B4-BE49-F238E27FC236}">
                  <a16:creationId xmlns:a16="http://schemas.microsoft.com/office/drawing/2014/main" id="{E077E0AF-57ED-48CB-88CF-D44180F6E76C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8" name="Oval 497">
              <a:extLst>
                <a:ext uri="{FF2B5EF4-FFF2-40B4-BE49-F238E27FC236}">
                  <a16:creationId xmlns:a16="http://schemas.microsoft.com/office/drawing/2014/main" id="{854400B0-9926-47E9-8350-1E67AA28AE85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9" name="Oval 498">
              <a:extLst>
                <a:ext uri="{FF2B5EF4-FFF2-40B4-BE49-F238E27FC236}">
                  <a16:creationId xmlns:a16="http://schemas.microsoft.com/office/drawing/2014/main" id="{0CC9C138-755A-470D-B9D7-22D7712FA567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0" name="Oval 499">
              <a:extLst>
                <a:ext uri="{FF2B5EF4-FFF2-40B4-BE49-F238E27FC236}">
                  <a16:creationId xmlns:a16="http://schemas.microsoft.com/office/drawing/2014/main" id="{B03167E7-16AA-4806-B1A6-B9D8AD1005C6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1" name="Oval 500">
              <a:extLst>
                <a:ext uri="{FF2B5EF4-FFF2-40B4-BE49-F238E27FC236}">
                  <a16:creationId xmlns:a16="http://schemas.microsoft.com/office/drawing/2014/main" id="{215F2280-569B-4B03-8A58-7F4CFF5FBCE0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2" name="Oval 501">
              <a:extLst>
                <a:ext uri="{FF2B5EF4-FFF2-40B4-BE49-F238E27FC236}">
                  <a16:creationId xmlns:a16="http://schemas.microsoft.com/office/drawing/2014/main" id="{23016DD4-5BEC-4988-BC90-B0462944ACD8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3" name="Oval 502">
              <a:extLst>
                <a:ext uri="{FF2B5EF4-FFF2-40B4-BE49-F238E27FC236}">
                  <a16:creationId xmlns:a16="http://schemas.microsoft.com/office/drawing/2014/main" id="{50456F7F-E7A7-468D-ADEF-A06F5ED7092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04" name="Oval 503">
              <a:extLst>
                <a:ext uri="{FF2B5EF4-FFF2-40B4-BE49-F238E27FC236}">
                  <a16:creationId xmlns:a16="http://schemas.microsoft.com/office/drawing/2014/main" id="{0CBAF61D-0FA4-4386-B97B-1109DAD3B065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72" name="Rectangle 471">
            <a:extLst>
              <a:ext uri="{FF2B5EF4-FFF2-40B4-BE49-F238E27FC236}">
                <a16:creationId xmlns:a16="http://schemas.microsoft.com/office/drawing/2014/main" id="{ECE45E1E-D8A4-489D-A9B6-8CA528941981}"/>
              </a:ext>
            </a:extLst>
          </p:cNvPr>
          <p:cNvSpPr/>
          <p:nvPr/>
        </p:nvSpPr>
        <p:spPr bwMode="auto">
          <a:xfrm rot="6300000">
            <a:off x="5137773" y="3282190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BA28ADA2-00DA-427D-B204-404B2D586AE0}"/>
              </a:ext>
            </a:extLst>
          </p:cNvPr>
          <p:cNvSpPr/>
          <p:nvPr/>
        </p:nvSpPr>
        <p:spPr bwMode="auto">
          <a:xfrm rot="6300000">
            <a:off x="6083609" y="4481349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4" name="Oval 473">
            <a:extLst>
              <a:ext uri="{FF2B5EF4-FFF2-40B4-BE49-F238E27FC236}">
                <a16:creationId xmlns:a16="http://schemas.microsoft.com/office/drawing/2014/main" id="{A935FCEE-1BDD-49B8-B353-A512C928E4CE}"/>
              </a:ext>
            </a:extLst>
          </p:cNvPr>
          <p:cNvSpPr/>
          <p:nvPr/>
        </p:nvSpPr>
        <p:spPr bwMode="auto">
          <a:xfrm rot="6300000">
            <a:off x="6210090" y="3727696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75" name="Explosion 1 328">
            <a:extLst>
              <a:ext uri="{FF2B5EF4-FFF2-40B4-BE49-F238E27FC236}">
                <a16:creationId xmlns:a16="http://schemas.microsoft.com/office/drawing/2014/main" id="{008366D3-48BF-4BC9-BC45-B242D30F8A85}"/>
              </a:ext>
            </a:extLst>
          </p:cNvPr>
          <p:cNvSpPr/>
          <p:nvPr/>
        </p:nvSpPr>
        <p:spPr bwMode="auto">
          <a:xfrm rot="900000">
            <a:off x="6106630" y="418013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06" name="Group 505">
            <a:extLst>
              <a:ext uri="{FF2B5EF4-FFF2-40B4-BE49-F238E27FC236}">
                <a16:creationId xmlns:a16="http://schemas.microsoft.com/office/drawing/2014/main" id="{860D1836-8723-42B7-89C2-BCB0959B403F}"/>
              </a:ext>
            </a:extLst>
          </p:cNvPr>
          <p:cNvGrpSpPr/>
          <p:nvPr/>
        </p:nvGrpSpPr>
        <p:grpSpPr>
          <a:xfrm rot="20700000">
            <a:off x="2420853" y="4156537"/>
            <a:ext cx="573013" cy="400916"/>
            <a:chOff x="630423" y="4973198"/>
            <a:chExt cx="764017" cy="1022972"/>
          </a:xfrm>
        </p:grpSpPr>
        <p:sp>
          <p:nvSpPr>
            <p:cNvPr id="511" name="Oval 510">
              <a:extLst>
                <a:ext uri="{FF2B5EF4-FFF2-40B4-BE49-F238E27FC236}">
                  <a16:creationId xmlns:a16="http://schemas.microsoft.com/office/drawing/2014/main" id="{D58F0540-93C0-4190-9D40-8CD77D65CE05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2" name="Oval 511">
              <a:extLst>
                <a:ext uri="{FF2B5EF4-FFF2-40B4-BE49-F238E27FC236}">
                  <a16:creationId xmlns:a16="http://schemas.microsoft.com/office/drawing/2014/main" id="{6BA78A83-E7B8-41A9-8B5C-7C4CCE904FC1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3" name="Oval 512">
              <a:extLst>
                <a:ext uri="{FF2B5EF4-FFF2-40B4-BE49-F238E27FC236}">
                  <a16:creationId xmlns:a16="http://schemas.microsoft.com/office/drawing/2014/main" id="{CBC6D1C2-26CC-41AF-9796-CFBFB2438575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4" name="Oval 513">
              <a:extLst>
                <a:ext uri="{FF2B5EF4-FFF2-40B4-BE49-F238E27FC236}">
                  <a16:creationId xmlns:a16="http://schemas.microsoft.com/office/drawing/2014/main" id="{91E85B6E-95A2-4A68-9557-447E1183B883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5" name="Oval 514">
              <a:extLst>
                <a:ext uri="{FF2B5EF4-FFF2-40B4-BE49-F238E27FC236}">
                  <a16:creationId xmlns:a16="http://schemas.microsoft.com/office/drawing/2014/main" id="{E0770EAA-8B4A-4F3E-82A1-CE4D25929021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6" name="Oval 515">
              <a:extLst>
                <a:ext uri="{FF2B5EF4-FFF2-40B4-BE49-F238E27FC236}">
                  <a16:creationId xmlns:a16="http://schemas.microsoft.com/office/drawing/2014/main" id="{CEAAA51C-D167-408D-8803-BAE39F8A1D13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7" name="Oval 516">
              <a:extLst>
                <a:ext uri="{FF2B5EF4-FFF2-40B4-BE49-F238E27FC236}">
                  <a16:creationId xmlns:a16="http://schemas.microsoft.com/office/drawing/2014/main" id="{60431A2E-B076-4F54-8CE8-4D8C1C9021E4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8" name="Oval 517">
              <a:extLst>
                <a:ext uri="{FF2B5EF4-FFF2-40B4-BE49-F238E27FC236}">
                  <a16:creationId xmlns:a16="http://schemas.microsoft.com/office/drawing/2014/main" id="{4F5C461D-8D48-4B6F-BFA6-3E9478104AAC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19" name="Oval 518">
              <a:extLst>
                <a:ext uri="{FF2B5EF4-FFF2-40B4-BE49-F238E27FC236}">
                  <a16:creationId xmlns:a16="http://schemas.microsoft.com/office/drawing/2014/main" id="{15F37FCC-2445-4B9D-B056-79D1B5B19C85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0" name="Oval 519">
              <a:extLst>
                <a:ext uri="{FF2B5EF4-FFF2-40B4-BE49-F238E27FC236}">
                  <a16:creationId xmlns:a16="http://schemas.microsoft.com/office/drawing/2014/main" id="{AA874B50-2E03-4728-90D7-A7FDA3E3065B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1" name="Oval 520">
              <a:extLst>
                <a:ext uri="{FF2B5EF4-FFF2-40B4-BE49-F238E27FC236}">
                  <a16:creationId xmlns:a16="http://schemas.microsoft.com/office/drawing/2014/main" id="{516063BD-3F9F-4C49-87AA-A62AD023DC50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2" name="Oval 521">
              <a:extLst>
                <a:ext uri="{FF2B5EF4-FFF2-40B4-BE49-F238E27FC236}">
                  <a16:creationId xmlns:a16="http://schemas.microsoft.com/office/drawing/2014/main" id="{C3248BF7-3F98-4539-ACAD-E90F80E624F5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3" name="Oval 522">
              <a:extLst>
                <a:ext uri="{FF2B5EF4-FFF2-40B4-BE49-F238E27FC236}">
                  <a16:creationId xmlns:a16="http://schemas.microsoft.com/office/drawing/2014/main" id="{0AC2B3B8-B15E-4D6D-8E7E-C249584D52AF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4" name="Oval 523">
              <a:extLst>
                <a:ext uri="{FF2B5EF4-FFF2-40B4-BE49-F238E27FC236}">
                  <a16:creationId xmlns:a16="http://schemas.microsoft.com/office/drawing/2014/main" id="{DA1832FB-7494-433A-B06F-1738651AB0B0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5" name="Oval 524">
              <a:extLst>
                <a:ext uri="{FF2B5EF4-FFF2-40B4-BE49-F238E27FC236}">
                  <a16:creationId xmlns:a16="http://schemas.microsoft.com/office/drawing/2014/main" id="{206C049E-9B23-4D93-BF95-E1CBC00EB166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6" name="Oval 525">
              <a:extLst>
                <a:ext uri="{FF2B5EF4-FFF2-40B4-BE49-F238E27FC236}">
                  <a16:creationId xmlns:a16="http://schemas.microsoft.com/office/drawing/2014/main" id="{3BBFE3AD-C837-4FFC-8248-0CCAC3892F1F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7" name="Oval 526">
              <a:extLst>
                <a:ext uri="{FF2B5EF4-FFF2-40B4-BE49-F238E27FC236}">
                  <a16:creationId xmlns:a16="http://schemas.microsoft.com/office/drawing/2014/main" id="{9F04FE14-EFA5-4787-8B33-78E9D3923E3A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8" name="Oval 527">
              <a:extLst>
                <a:ext uri="{FF2B5EF4-FFF2-40B4-BE49-F238E27FC236}">
                  <a16:creationId xmlns:a16="http://schemas.microsoft.com/office/drawing/2014/main" id="{C9A92953-4CB4-4181-8DCC-BB8F099A7EA7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9" name="Oval 528">
              <a:extLst>
                <a:ext uri="{FF2B5EF4-FFF2-40B4-BE49-F238E27FC236}">
                  <a16:creationId xmlns:a16="http://schemas.microsoft.com/office/drawing/2014/main" id="{E4B2F908-57DF-40D2-BB07-3C7F9C46D553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0" name="Oval 529">
              <a:extLst>
                <a:ext uri="{FF2B5EF4-FFF2-40B4-BE49-F238E27FC236}">
                  <a16:creationId xmlns:a16="http://schemas.microsoft.com/office/drawing/2014/main" id="{EE678B6C-936E-47E3-AC5A-638BCDB11423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1" name="Oval 530">
              <a:extLst>
                <a:ext uri="{FF2B5EF4-FFF2-40B4-BE49-F238E27FC236}">
                  <a16:creationId xmlns:a16="http://schemas.microsoft.com/office/drawing/2014/main" id="{89FA0240-C89A-49BE-BEF1-AB31DEFE0AB5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2" name="Oval 531">
              <a:extLst>
                <a:ext uri="{FF2B5EF4-FFF2-40B4-BE49-F238E27FC236}">
                  <a16:creationId xmlns:a16="http://schemas.microsoft.com/office/drawing/2014/main" id="{E42195C7-9FAF-4D4D-8C9D-E88B8E52AF11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3" name="Oval 532">
              <a:extLst>
                <a:ext uri="{FF2B5EF4-FFF2-40B4-BE49-F238E27FC236}">
                  <a16:creationId xmlns:a16="http://schemas.microsoft.com/office/drawing/2014/main" id="{18EED05E-272A-4921-9E50-151DE35D3C1D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4" name="Oval 533">
              <a:extLst>
                <a:ext uri="{FF2B5EF4-FFF2-40B4-BE49-F238E27FC236}">
                  <a16:creationId xmlns:a16="http://schemas.microsoft.com/office/drawing/2014/main" id="{35670881-AB63-425B-86E0-8DA2D30971E5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5" name="Oval 534">
              <a:extLst>
                <a:ext uri="{FF2B5EF4-FFF2-40B4-BE49-F238E27FC236}">
                  <a16:creationId xmlns:a16="http://schemas.microsoft.com/office/drawing/2014/main" id="{64CC544A-7428-43F2-B31F-295795640D8F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6" name="Oval 535">
              <a:extLst>
                <a:ext uri="{FF2B5EF4-FFF2-40B4-BE49-F238E27FC236}">
                  <a16:creationId xmlns:a16="http://schemas.microsoft.com/office/drawing/2014/main" id="{38432BAA-1FAD-492C-B1FE-3C3D69C33974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7" name="Oval 536">
              <a:extLst>
                <a:ext uri="{FF2B5EF4-FFF2-40B4-BE49-F238E27FC236}">
                  <a16:creationId xmlns:a16="http://schemas.microsoft.com/office/drawing/2014/main" id="{69DD9AD2-D005-45EB-926C-35AE9E1114CF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8" name="Oval 537">
              <a:extLst>
                <a:ext uri="{FF2B5EF4-FFF2-40B4-BE49-F238E27FC236}">
                  <a16:creationId xmlns:a16="http://schemas.microsoft.com/office/drawing/2014/main" id="{17D0168D-2D79-43B1-9328-0D86952AEE60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9" name="Oval 538">
              <a:extLst>
                <a:ext uri="{FF2B5EF4-FFF2-40B4-BE49-F238E27FC236}">
                  <a16:creationId xmlns:a16="http://schemas.microsoft.com/office/drawing/2014/main" id="{0DB6433B-5950-4326-B6F8-FE17C08585EB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07" name="Rectangle 506">
            <a:extLst>
              <a:ext uri="{FF2B5EF4-FFF2-40B4-BE49-F238E27FC236}">
                <a16:creationId xmlns:a16="http://schemas.microsoft.com/office/drawing/2014/main" id="{E05294DF-E775-4CF8-B4D1-4CAB0DCEC601}"/>
              </a:ext>
            </a:extLst>
          </p:cNvPr>
          <p:cNvSpPr/>
          <p:nvPr/>
        </p:nvSpPr>
        <p:spPr bwMode="auto">
          <a:xfrm rot="4500000">
            <a:off x="1068576" y="3278970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C6E86D0A-34E2-4FF8-9C1C-F1E3AD945932}"/>
              </a:ext>
            </a:extLst>
          </p:cNvPr>
          <p:cNvSpPr/>
          <p:nvPr/>
        </p:nvSpPr>
        <p:spPr bwMode="auto">
          <a:xfrm rot="4500000">
            <a:off x="2656613" y="4481982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09" name="Oval 508">
            <a:extLst>
              <a:ext uri="{FF2B5EF4-FFF2-40B4-BE49-F238E27FC236}">
                <a16:creationId xmlns:a16="http://schemas.microsoft.com/office/drawing/2014/main" id="{D2A5AAAA-82FD-4538-A67A-8B907FE3216A}"/>
              </a:ext>
            </a:extLst>
          </p:cNvPr>
          <p:cNvSpPr/>
          <p:nvPr/>
        </p:nvSpPr>
        <p:spPr bwMode="auto">
          <a:xfrm rot="4500000">
            <a:off x="2364859" y="3724217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10" name="Explosion 1 328">
            <a:extLst>
              <a:ext uri="{FF2B5EF4-FFF2-40B4-BE49-F238E27FC236}">
                <a16:creationId xmlns:a16="http://schemas.microsoft.com/office/drawing/2014/main" id="{E7E935C0-8087-4A18-9938-C5E465B5C855}"/>
              </a:ext>
            </a:extLst>
          </p:cNvPr>
          <p:cNvSpPr/>
          <p:nvPr/>
        </p:nvSpPr>
        <p:spPr bwMode="auto">
          <a:xfrm rot="20700000">
            <a:off x="2472284" y="4174062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41" name="Group 540">
            <a:extLst>
              <a:ext uri="{FF2B5EF4-FFF2-40B4-BE49-F238E27FC236}">
                <a16:creationId xmlns:a16="http://schemas.microsoft.com/office/drawing/2014/main" id="{F9F0A8DB-B6D2-412A-973C-EAC2AD93D4AD}"/>
              </a:ext>
            </a:extLst>
          </p:cNvPr>
          <p:cNvGrpSpPr/>
          <p:nvPr/>
        </p:nvGrpSpPr>
        <p:grpSpPr>
          <a:xfrm rot="20400000">
            <a:off x="1811230" y="4148629"/>
            <a:ext cx="573013" cy="400916"/>
            <a:chOff x="630423" y="4973198"/>
            <a:chExt cx="764017" cy="1022972"/>
          </a:xfrm>
        </p:grpSpPr>
        <p:sp>
          <p:nvSpPr>
            <p:cNvPr id="546" name="Oval 545">
              <a:extLst>
                <a:ext uri="{FF2B5EF4-FFF2-40B4-BE49-F238E27FC236}">
                  <a16:creationId xmlns:a16="http://schemas.microsoft.com/office/drawing/2014/main" id="{4EACE40C-10D3-49B2-8759-509DEF8EDEC6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7" name="Oval 546">
              <a:extLst>
                <a:ext uri="{FF2B5EF4-FFF2-40B4-BE49-F238E27FC236}">
                  <a16:creationId xmlns:a16="http://schemas.microsoft.com/office/drawing/2014/main" id="{E21812FA-C455-4B94-ACDF-5F33DED26BF7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8" name="Oval 547">
              <a:extLst>
                <a:ext uri="{FF2B5EF4-FFF2-40B4-BE49-F238E27FC236}">
                  <a16:creationId xmlns:a16="http://schemas.microsoft.com/office/drawing/2014/main" id="{5530A6ED-4F88-4EBD-8D07-E9C612F1C044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49" name="Oval 548">
              <a:extLst>
                <a:ext uri="{FF2B5EF4-FFF2-40B4-BE49-F238E27FC236}">
                  <a16:creationId xmlns:a16="http://schemas.microsoft.com/office/drawing/2014/main" id="{3744019E-69F8-47FF-B0D3-4EB6C00C2980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0" name="Oval 549">
              <a:extLst>
                <a:ext uri="{FF2B5EF4-FFF2-40B4-BE49-F238E27FC236}">
                  <a16:creationId xmlns:a16="http://schemas.microsoft.com/office/drawing/2014/main" id="{E9E8CD96-90E8-4488-B6F4-48DEC8DDC62F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1" name="Oval 550">
              <a:extLst>
                <a:ext uri="{FF2B5EF4-FFF2-40B4-BE49-F238E27FC236}">
                  <a16:creationId xmlns:a16="http://schemas.microsoft.com/office/drawing/2014/main" id="{E7D45C9E-04AE-4336-B4E9-1E4A321E992F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2" name="Oval 551">
              <a:extLst>
                <a:ext uri="{FF2B5EF4-FFF2-40B4-BE49-F238E27FC236}">
                  <a16:creationId xmlns:a16="http://schemas.microsoft.com/office/drawing/2014/main" id="{7B88EE4C-D702-497E-B221-AE2C6A7A5817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3" name="Oval 552">
              <a:extLst>
                <a:ext uri="{FF2B5EF4-FFF2-40B4-BE49-F238E27FC236}">
                  <a16:creationId xmlns:a16="http://schemas.microsoft.com/office/drawing/2014/main" id="{9E4937D0-99AD-4ED3-B1AF-B756638EC735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4" name="Oval 553">
              <a:extLst>
                <a:ext uri="{FF2B5EF4-FFF2-40B4-BE49-F238E27FC236}">
                  <a16:creationId xmlns:a16="http://schemas.microsoft.com/office/drawing/2014/main" id="{C8103F83-5786-416B-B143-214103124F01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5" name="Oval 554">
              <a:extLst>
                <a:ext uri="{FF2B5EF4-FFF2-40B4-BE49-F238E27FC236}">
                  <a16:creationId xmlns:a16="http://schemas.microsoft.com/office/drawing/2014/main" id="{F57E59E8-4343-451F-869E-7A3B1F2A3852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6" name="Oval 555">
              <a:extLst>
                <a:ext uri="{FF2B5EF4-FFF2-40B4-BE49-F238E27FC236}">
                  <a16:creationId xmlns:a16="http://schemas.microsoft.com/office/drawing/2014/main" id="{2DC3248F-1EAC-4088-86C6-44392F8BBF70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7" name="Oval 556">
              <a:extLst>
                <a:ext uri="{FF2B5EF4-FFF2-40B4-BE49-F238E27FC236}">
                  <a16:creationId xmlns:a16="http://schemas.microsoft.com/office/drawing/2014/main" id="{32B07BFB-B99C-418C-83C6-009B7DC0E6B4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8" name="Oval 557">
              <a:extLst>
                <a:ext uri="{FF2B5EF4-FFF2-40B4-BE49-F238E27FC236}">
                  <a16:creationId xmlns:a16="http://schemas.microsoft.com/office/drawing/2014/main" id="{C5842FD2-AF41-4154-BE43-2C6261270A42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59" name="Oval 558">
              <a:extLst>
                <a:ext uri="{FF2B5EF4-FFF2-40B4-BE49-F238E27FC236}">
                  <a16:creationId xmlns:a16="http://schemas.microsoft.com/office/drawing/2014/main" id="{25688ECE-D611-4297-AF98-F050322CC4DA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0" name="Oval 559">
              <a:extLst>
                <a:ext uri="{FF2B5EF4-FFF2-40B4-BE49-F238E27FC236}">
                  <a16:creationId xmlns:a16="http://schemas.microsoft.com/office/drawing/2014/main" id="{788B4F7C-400E-482F-8530-B98155379AA6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1" name="Oval 560">
              <a:extLst>
                <a:ext uri="{FF2B5EF4-FFF2-40B4-BE49-F238E27FC236}">
                  <a16:creationId xmlns:a16="http://schemas.microsoft.com/office/drawing/2014/main" id="{E8FF0048-3B81-430B-BFA8-117268062610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2" name="Oval 561">
              <a:extLst>
                <a:ext uri="{FF2B5EF4-FFF2-40B4-BE49-F238E27FC236}">
                  <a16:creationId xmlns:a16="http://schemas.microsoft.com/office/drawing/2014/main" id="{4160FBE6-4242-4F77-943C-89175D082B32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3" name="Oval 562">
              <a:extLst>
                <a:ext uri="{FF2B5EF4-FFF2-40B4-BE49-F238E27FC236}">
                  <a16:creationId xmlns:a16="http://schemas.microsoft.com/office/drawing/2014/main" id="{A6226DDB-E5E1-40BC-9263-E8C0F7397202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4" name="Oval 563">
              <a:extLst>
                <a:ext uri="{FF2B5EF4-FFF2-40B4-BE49-F238E27FC236}">
                  <a16:creationId xmlns:a16="http://schemas.microsoft.com/office/drawing/2014/main" id="{13E4470D-72F4-4432-A65F-A09DFCECB9A5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5" name="Oval 564">
              <a:extLst>
                <a:ext uri="{FF2B5EF4-FFF2-40B4-BE49-F238E27FC236}">
                  <a16:creationId xmlns:a16="http://schemas.microsoft.com/office/drawing/2014/main" id="{BE203ABC-48CA-400F-85C6-6A4B4CC81796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6" name="Oval 565">
              <a:extLst>
                <a:ext uri="{FF2B5EF4-FFF2-40B4-BE49-F238E27FC236}">
                  <a16:creationId xmlns:a16="http://schemas.microsoft.com/office/drawing/2014/main" id="{ACA9A604-7C22-4622-8E8F-6B97731E9675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7" name="Oval 566">
              <a:extLst>
                <a:ext uri="{FF2B5EF4-FFF2-40B4-BE49-F238E27FC236}">
                  <a16:creationId xmlns:a16="http://schemas.microsoft.com/office/drawing/2014/main" id="{162D12E3-76D3-4804-B614-4C45991D5478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8" name="Oval 567">
              <a:extLst>
                <a:ext uri="{FF2B5EF4-FFF2-40B4-BE49-F238E27FC236}">
                  <a16:creationId xmlns:a16="http://schemas.microsoft.com/office/drawing/2014/main" id="{DE746CD6-2FA1-44FA-9D0F-293A49D64022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69" name="Oval 568">
              <a:extLst>
                <a:ext uri="{FF2B5EF4-FFF2-40B4-BE49-F238E27FC236}">
                  <a16:creationId xmlns:a16="http://schemas.microsoft.com/office/drawing/2014/main" id="{E9C78F95-C9AE-4676-8090-9407E04F808D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0" name="Oval 569">
              <a:extLst>
                <a:ext uri="{FF2B5EF4-FFF2-40B4-BE49-F238E27FC236}">
                  <a16:creationId xmlns:a16="http://schemas.microsoft.com/office/drawing/2014/main" id="{5A2B887A-CA51-4981-93D8-5FF152E2CEAD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1" name="Oval 570">
              <a:extLst>
                <a:ext uri="{FF2B5EF4-FFF2-40B4-BE49-F238E27FC236}">
                  <a16:creationId xmlns:a16="http://schemas.microsoft.com/office/drawing/2014/main" id="{A2A9FE0D-36FE-4E3F-B820-A52351E4729F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2" name="Oval 571">
              <a:extLst>
                <a:ext uri="{FF2B5EF4-FFF2-40B4-BE49-F238E27FC236}">
                  <a16:creationId xmlns:a16="http://schemas.microsoft.com/office/drawing/2014/main" id="{86D0BCCF-0D8C-4EB1-B4EE-6AA25BB5256A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3" name="Oval 572">
              <a:extLst>
                <a:ext uri="{FF2B5EF4-FFF2-40B4-BE49-F238E27FC236}">
                  <a16:creationId xmlns:a16="http://schemas.microsoft.com/office/drawing/2014/main" id="{D001B4C2-2E75-4B71-84BA-5A399B82DB2D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74" name="Oval 573">
              <a:extLst>
                <a:ext uri="{FF2B5EF4-FFF2-40B4-BE49-F238E27FC236}">
                  <a16:creationId xmlns:a16="http://schemas.microsoft.com/office/drawing/2014/main" id="{4D9CF998-52FB-46F9-8FA2-F9F05E7A6C62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42" name="Rectangle 541">
            <a:extLst>
              <a:ext uri="{FF2B5EF4-FFF2-40B4-BE49-F238E27FC236}">
                <a16:creationId xmlns:a16="http://schemas.microsoft.com/office/drawing/2014/main" id="{7ECD993F-7A5A-4B71-BA28-9B19F8C8C132}"/>
              </a:ext>
            </a:extLst>
          </p:cNvPr>
          <p:cNvSpPr/>
          <p:nvPr/>
        </p:nvSpPr>
        <p:spPr bwMode="auto">
          <a:xfrm rot="4200000">
            <a:off x="390213" y="3292166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F15AEEBA-59FD-4083-83AC-A073543FFED5}"/>
              </a:ext>
            </a:extLst>
          </p:cNvPr>
          <p:cNvSpPr/>
          <p:nvPr/>
        </p:nvSpPr>
        <p:spPr bwMode="auto">
          <a:xfrm rot="4200000">
            <a:off x="2081668" y="4463253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4" name="Oval 543">
            <a:extLst>
              <a:ext uri="{FF2B5EF4-FFF2-40B4-BE49-F238E27FC236}">
                <a16:creationId xmlns:a16="http://schemas.microsoft.com/office/drawing/2014/main" id="{81CFBF7B-72E3-42BE-BFC0-295992AF3FBA}"/>
              </a:ext>
            </a:extLst>
          </p:cNvPr>
          <p:cNvSpPr/>
          <p:nvPr/>
        </p:nvSpPr>
        <p:spPr bwMode="auto">
          <a:xfrm rot="4200000">
            <a:off x="1722482" y="3726023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45" name="Explosion 1 328">
            <a:extLst>
              <a:ext uri="{FF2B5EF4-FFF2-40B4-BE49-F238E27FC236}">
                <a16:creationId xmlns:a16="http://schemas.microsoft.com/office/drawing/2014/main" id="{34FC9B7F-B5E4-4513-A472-BC3194580C46}"/>
              </a:ext>
            </a:extLst>
          </p:cNvPr>
          <p:cNvSpPr/>
          <p:nvPr/>
        </p:nvSpPr>
        <p:spPr bwMode="auto">
          <a:xfrm rot="20400000">
            <a:off x="1863671" y="4164764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76" name="Group 575">
            <a:extLst>
              <a:ext uri="{FF2B5EF4-FFF2-40B4-BE49-F238E27FC236}">
                <a16:creationId xmlns:a16="http://schemas.microsoft.com/office/drawing/2014/main" id="{F4BC7114-661E-4AC4-89B5-AAE6C0C96BFA}"/>
              </a:ext>
            </a:extLst>
          </p:cNvPr>
          <p:cNvGrpSpPr/>
          <p:nvPr/>
        </p:nvGrpSpPr>
        <p:grpSpPr>
          <a:xfrm rot="1200000">
            <a:off x="6673029" y="4148629"/>
            <a:ext cx="573013" cy="400916"/>
            <a:chOff x="630423" y="4973198"/>
            <a:chExt cx="764017" cy="1022972"/>
          </a:xfrm>
        </p:grpSpPr>
        <p:sp>
          <p:nvSpPr>
            <p:cNvPr id="581" name="Oval 580">
              <a:extLst>
                <a:ext uri="{FF2B5EF4-FFF2-40B4-BE49-F238E27FC236}">
                  <a16:creationId xmlns:a16="http://schemas.microsoft.com/office/drawing/2014/main" id="{03A091BC-0933-4DFC-8020-B269DAAEB4AA}"/>
                </a:ext>
              </a:extLst>
            </p:cNvPr>
            <p:cNvSpPr/>
            <p:nvPr/>
          </p:nvSpPr>
          <p:spPr bwMode="auto">
            <a:xfrm rot="5400000">
              <a:off x="958677" y="575158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2" name="Oval 581">
              <a:extLst>
                <a:ext uri="{FF2B5EF4-FFF2-40B4-BE49-F238E27FC236}">
                  <a16:creationId xmlns:a16="http://schemas.microsoft.com/office/drawing/2014/main" id="{56ADB687-68A9-419F-A78B-9D003AB6A1D5}"/>
                </a:ext>
              </a:extLst>
            </p:cNvPr>
            <p:cNvSpPr/>
            <p:nvPr/>
          </p:nvSpPr>
          <p:spPr bwMode="auto">
            <a:xfrm rot="5400000">
              <a:off x="732694" y="583234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3" name="Oval 582">
              <a:extLst>
                <a:ext uri="{FF2B5EF4-FFF2-40B4-BE49-F238E27FC236}">
                  <a16:creationId xmlns:a16="http://schemas.microsoft.com/office/drawing/2014/main" id="{FB979522-BC3C-4276-9E5E-E4DC9019871A}"/>
                </a:ext>
              </a:extLst>
            </p:cNvPr>
            <p:cNvSpPr/>
            <p:nvPr/>
          </p:nvSpPr>
          <p:spPr bwMode="auto">
            <a:xfrm rot="5400000">
              <a:off x="1216929" y="495939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4" name="Oval 583">
              <a:extLst>
                <a:ext uri="{FF2B5EF4-FFF2-40B4-BE49-F238E27FC236}">
                  <a16:creationId xmlns:a16="http://schemas.microsoft.com/office/drawing/2014/main" id="{23BD6D82-B9A0-41A4-AA37-E72BE230F40C}"/>
                </a:ext>
              </a:extLst>
            </p:cNvPr>
            <p:cNvSpPr/>
            <p:nvPr/>
          </p:nvSpPr>
          <p:spPr bwMode="auto">
            <a:xfrm rot="5400000">
              <a:off x="990946" y="492479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5" name="Oval 584">
              <a:extLst>
                <a:ext uri="{FF2B5EF4-FFF2-40B4-BE49-F238E27FC236}">
                  <a16:creationId xmlns:a16="http://schemas.microsoft.com/office/drawing/2014/main" id="{A863E542-EACB-42E2-98E0-30A3E9F45ECA}"/>
                </a:ext>
              </a:extLst>
            </p:cNvPr>
            <p:cNvSpPr/>
            <p:nvPr/>
          </p:nvSpPr>
          <p:spPr bwMode="auto">
            <a:xfrm rot="5400000">
              <a:off x="764963" y="500554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6" name="Oval 585">
              <a:extLst>
                <a:ext uri="{FF2B5EF4-FFF2-40B4-BE49-F238E27FC236}">
                  <a16:creationId xmlns:a16="http://schemas.microsoft.com/office/drawing/2014/main" id="{D701E5C9-9B39-439C-A78F-8BC01D9CF58B}"/>
                </a:ext>
              </a:extLst>
            </p:cNvPr>
            <p:cNvSpPr/>
            <p:nvPr/>
          </p:nvSpPr>
          <p:spPr bwMode="auto">
            <a:xfrm rot="5400000">
              <a:off x="840285" y="5086307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7" name="Oval 586">
              <a:extLst>
                <a:ext uri="{FF2B5EF4-FFF2-40B4-BE49-F238E27FC236}">
                  <a16:creationId xmlns:a16="http://schemas.microsoft.com/office/drawing/2014/main" id="{CFD15290-A07E-448F-B5A4-F9998610E0A0}"/>
                </a:ext>
              </a:extLst>
            </p:cNvPr>
            <p:cNvSpPr/>
            <p:nvPr/>
          </p:nvSpPr>
          <p:spPr bwMode="auto">
            <a:xfrm rot="5400000">
              <a:off x="1130824" y="51670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8" name="Oval 587">
              <a:extLst>
                <a:ext uri="{FF2B5EF4-FFF2-40B4-BE49-F238E27FC236}">
                  <a16:creationId xmlns:a16="http://schemas.microsoft.com/office/drawing/2014/main" id="{45DEBF4C-FF79-478A-B967-9EDC24D44A9D}"/>
                </a:ext>
              </a:extLst>
            </p:cNvPr>
            <p:cNvSpPr/>
            <p:nvPr/>
          </p:nvSpPr>
          <p:spPr bwMode="auto">
            <a:xfrm rot="5400000">
              <a:off x="904841" y="5247823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89" name="Oval 588">
              <a:extLst>
                <a:ext uri="{FF2B5EF4-FFF2-40B4-BE49-F238E27FC236}">
                  <a16:creationId xmlns:a16="http://schemas.microsoft.com/office/drawing/2014/main" id="{3E00AFEA-F594-4BE9-98DC-2F65DF0861BC}"/>
                </a:ext>
              </a:extLst>
            </p:cNvPr>
            <p:cNvSpPr/>
            <p:nvPr/>
          </p:nvSpPr>
          <p:spPr bwMode="auto">
            <a:xfrm rot="5400000" flipV="1">
              <a:off x="1259536" y="53997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0" name="Oval 589">
              <a:extLst>
                <a:ext uri="{FF2B5EF4-FFF2-40B4-BE49-F238E27FC236}">
                  <a16:creationId xmlns:a16="http://schemas.microsoft.com/office/drawing/2014/main" id="{DC067E18-DD82-47D1-96E7-9503A8B4BD52}"/>
                </a:ext>
              </a:extLst>
            </p:cNvPr>
            <p:cNvSpPr/>
            <p:nvPr/>
          </p:nvSpPr>
          <p:spPr bwMode="auto">
            <a:xfrm rot="5400000" flipV="1">
              <a:off x="1033552" y="5480526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1" name="Oval 590">
              <a:extLst>
                <a:ext uri="{FF2B5EF4-FFF2-40B4-BE49-F238E27FC236}">
                  <a16:creationId xmlns:a16="http://schemas.microsoft.com/office/drawing/2014/main" id="{A1C70635-BE2D-4FBF-875E-38D22E4DD436}"/>
                </a:ext>
              </a:extLst>
            </p:cNvPr>
            <p:cNvSpPr/>
            <p:nvPr/>
          </p:nvSpPr>
          <p:spPr bwMode="auto">
            <a:xfrm rot="5400000" flipV="1">
              <a:off x="807569" y="556128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2" name="Oval 591">
              <a:extLst>
                <a:ext uri="{FF2B5EF4-FFF2-40B4-BE49-F238E27FC236}">
                  <a16:creationId xmlns:a16="http://schemas.microsoft.com/office/drawing/2014/main" id="{C57C1C59-2DF3-4446-B8A6-04941C8114BE}"/>
                </a:ext>
              </a:extLst>
            </p:cNvPr>
            <p:cNvSpPr/>
            <p:nvPr/>
          </p:nvSpPr>
          <p:spPr bwMode="auto">
            <a:xfrm rot="5400000">
              <a:off x="711127" y="497094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3" name="Oval 592">
              <a:extLst>
                <a:ext uri="{FF2B5EF4-FFF2-40B4-BE49-F238E27FC236}">
                  <a16:creationId xmlns:a16="http://schemas.microsoft.com/office/drawing/2014/main" id="{F0DAA6C7-3882-4336-8FA1-410D8DF5D4A9}"/>
                </a:ext>
              </a:extLst>
            </p:cNvPr>
            <p:cNvSpPr/>
            <p:nvPr/>
          </p:nvSpPr>
          <p:spPr bwMode="auto">
            <a:xfrm rot="5400000">
              <a:off x="1130798" y="5051708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4" name="Oval 593">
              <a:extLst>
                <a:ext uri="{FF2B5EF4-FFF2-40B4-BE49-F238E27FC236}">
                  <a16:creationId xmlns:a16="http://schemas.microsoft.com/office/drawing/2014/main" id="{1CC82411-2974-4D91-8181-6D5179C4F4D2}"/>
                </a:ext>
              </a:extLst>
            </p:cNvPr>
            <p:cNvSpPr/>
            <p:nvPr/>
          </p:nvSpPr>
          <p:spPr bwMode="auto">
            <a:xfrm rot="5400000">
              <a:off x="904814" y="513246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5" name="Oval 594">
              <a:extLst>
                <a:ext uri="{FF2B5EF4-FFF2-40B4-BE49-F238E27FC236}">
                  <a16:creationId xmlns:a16="http://schemas.microsoft.com/office/drawing/2014/main" id="{A55279B3-7636-439C-B38D-32D7794E1E82}"/>
                </a:ext>
              </a:extLst>
            </p:cNvPr>
            <p:cNvSpPr/>
            <p:nvPr/>
          </p:nvSpPr>
          <p:spPr bwMode="auto">
            <a:xfrm rot="5400000">
              <a:off x="678831" y="521322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6" name="Oval 595">
              <a:extLst>
                <a:ext uri="{FF2B5EF4-FFF2-40B4-BE49-F238E27FC236}">
                  <a16:creationId xmlns:a16="http://schemas.microsoft.com/office/drawing/2014/main" id="{264462F9-3950-4D56-AA7A-E7340558A5F1}"/>
                </a:ext>
              </a:extLst>
            </p:cNvPr>
            <p:cNvSpPr/>
            <p:nvPr/>
          </p:nvSpPr>
          <p:spPr bwMode="auto">
            <a:xfrm rot="5400000">
              <a:off x="1033936" y="557855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7" name="Oval 596">
              <a:extLst>
                <a:ext uri="{FF2B5EF4-FFF2-40B4-BE49-F238E27FC236}">
                  <a16:creationId xmlns:a16="http://schemas.microsoft.com/office/drawing/2014/main" id="{311237E8-C650-4933-90FA-14DEDC482B98}"/>
                </a:ext>
              </a:extLst>
            </p:cNvPr>
            <p:cNvSpPr/>
            <p:nvPr/>
          </p:nvSpPr>
          <p:spPr bwMode="auto">
            <a:xfrm rot="5400000">
              <a:off x="1044693" y="537474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8" name="Oval 597">
              <a:extLst>
                <a:ext uri="{FF2B5EF4-FFF2-40B4-BE49-F238E27FC236}">
                  <a16:creationId xmlns:a16="http://schemas.microsoft.com/office/drawing/2014/main" id="{A061E619-BA08-4C09-9C8B-19C461C0EE36}"/>
                </a:ext>
              </a:extLst>
            </p:cNvPr>
            <p:cNvSpPr/>
            <p:nvPr/>
          </p:nvSpPr>
          <p:spPr bwMode="auto">
            <a:xfrm rot="5400000">
              <a:off x="818710" y="5455500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99" name="Oval 598">
              <a:extLst>
                <a:ext uri="{FF2B5EF4-FFF2-40B4-BE49-F238E27FC236}">
                  <a16:creationId xmlns:a16="http://schemas.microsoft.com/office/drawing/2014/main" id="{F0009F44-3B9B-46CE-815A-B2EF1B73D057}"/>
                </a:ext>
              </a:extLst>
            </p:cNvPr>
            <p:cNvSpPr/>
            <p:nvPr/>
          </p:nvSpPr>
          <p:spPr bwMode="auto">
            <a:xfrm rot="5400000" flipV="1">
              <a:off x="1173404" y="5607444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0" name="Oval 599">
              <a:extLst>
                <a:ext uri="{FF2B5EF4-FFF2-40B4-BE49-F238E27FC236}">
                  <a16:creationId xmlns:a16="http://schemas.microsoft.com/office/drawing/2014/main" id="{01E50749-54F7-4511-AA7B-FD69BCA78A52}"/>
                </a:ext>
              </a:extLst>
            </p:cNvPr>
            <p:cNvSpPr/>
            <p:nvPr/>
          </p:nvSpPr>
          <p:spPr bwMode="auto">
            <a:xfrm rot="5400000" flipV="1">
              <a:off x="947421" y="5688202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1" name="Oval 600">
              <a:extLst>
                <a:ext uri="{FF2B5EF4-FFF2-40B4-BE49-F238E27FC236}">
                  <a16:creationId xmlns:a16="http://schemas.microsoft.com/office/drawing/2014/main" id="{414673D5-F55C-4822-8766-A1110E4ABF88}"/>
                </a:ext>
              </a:extLst>
            </p:cNvPr>
            <p:cNvSpPr/>
            <p:nvPr/>
          </p:nvSpPr>
          <p:spPr bwMode="auto">
            <a:xfrm rot="5400000">
              <a:off x="764892" y="5144014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2" name="Oval 601">
              <a:extLst>
                <a:ext uri="{FF2B5EF4-FFF2-40B4-BE49-F238E27FC236}">
                  <a16:creationId xmlns:a16="http://schemas.microsoft.com/office/drawing/2014/main" id="{3745D92E-80CF-43EE-A41C-79B346C4982F}"/>
                </a:ext>
              </a:extLst>
            </p:cNvPr>
            <p:cNvSpPr/>
            <p:nvPr/>
          </p:nvSpPr>
          <p:spPr bwMode="auto">
            <a:xfrm rot="5400000">
              <a:off x="1184562" y="5224772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3" name="Oval 602">
              <a:extLst>
                <a:ext uri="{FF2B5EF4-FFF2-40B4-BE49-F238E27FC236}">
                  <a16:creationId xmlns:a16="http://schemas.microsoft.com/office/drawing/2014/main" id="{3483C640-E3FE-40D4-9760-D5D330AFE6DC}"/>
                </a:ext>
              </a:extLst>
            </p:cNvPr>
            <p:cNvSpPr/>
            <p:nvPr/>
          </p:nvSpPr>
          <p:spPr bwMode="auto">
            <a:xfrm rot="5400000">
              <a:off x="958579" y="5305531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4" name="Oval 603">
              <a:extLst>
                <a:ext uri="{FF2B5EF4-FFF2-40B4-BE49-F238E27FC236}">
                  <a16:creationId xmlns:a16="http://schemas.microsoft.com/office/drawing/2014/main" id="{927A97DC-4733-4E7B-8D34-C1E7DEB0FBA9}"/>
                </a:ext>
              </a:extLst>
            </p:cNvPr>
            <p:cNvSpPr/>
            <p:nvPr/>
          </p:nvSpPr>
          <p:spPr bwMode="auto">
            <a:xfrm rot="5400000">
              <a:off x="732596" y="538628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5" name="Oval 604">
              <a:extLst>
                <a:ext uri="{FF2B5EF4-FFF2-40B4-BE49-F238E27FC236}">
                  <a16:creationId xmlns:a16="http://schemas.microsoft.com/office/drawing/2014/main" id="{69F39EEF-8412-4FF2-A1E6-AA1083E2FF98}"/>
                </a:ext>
              </a:extLst>
            </p:cNvPr>
            <p:cNvSpPr/>
            <p:nvPr/>
          </p:nvSpPr>
          <p:spPr bwMode="auto">
            <a:xfrm rot="5400000">
              <a:off x="1087701" y="5751619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6" name="Oval 605">
              <a:extLst>
                <a:ext uri="{FF2B5EF4-FFF2-40B4-BE49-F238E27FC236}">
                  <a16:creationId xmlns:a16="http://schemas.microsoft.com/office/drawing/2014/main" id="{B54F295C-0BD9-47F9-AF1E-9355A11D9601}"/>
                </a:ext>
              </a:extLst>
            </p:cNvPr>
            <p:cNvSpPr/>
            <p:nvPr/>
          </p:nvSpPr>
          <p:spPr bwMode="auto">
            <a:xfrm rot="5400000">
              <a:off x="1098457" y="5547806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7" name="Oval 606">
              <a:extLst>
                <a:ext uri="{FF2B5EF4-FFF2-40B4-BE49-F238E27FC236}">
                  <a16:creationId xmlns:a16="http://schemas.microsoft.com/office/drawing/2014/main" id="{E5577E52-9F18-4F39-9773-A7C0B93A1AD4}"/>
                </a:ext>
              </a:extLst>
            </p:cNvPr>
            <p:cNvSpPr/>
            <p:nvPr/>
          </p:nvSpPr>
          <p:spPr bwMode="auto">
            <a:xfrm rot="5400000">
              <a:off x="872474" y="5628565"/>
              <a:ext cx="53839" cy="150655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8" name="Oval 607">
              <a:extLst>
                <a:ext uri="{FF2B5EF4-FFF2-40B4-BE49-F238E27FC236}">
                  <a16:creationId xmlns:a16="http://schemas.microsoft.com/office/drawing/2014/main" id="{8F9DEA9F-75E1-4DD0-A5B0-E1C84057201F}"/>
                </a:ext>
              </a:extLst>
            </p:cNvPr>
            <p:cNvSpPr/>
            <p:nvPr/>
          </p:nvSpPr>
          <p:spPr bwMode="auto">
            <a:xfrm rot="5400000" flipV="1">
              <a:off x="1227168" y="5780508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09" name="Oval 608">
              <a:extLst>
                <a:ext uri="{FF2B5EF4-FFF2-40B4-BE49-F238E27FC236}">
                  <a16:creationId xmlns:a16="http://schemas.microsoft.com/office/drawing/2014/main" id="{F1863C3F-D3C9-4513-BDD4-7FC728F01F7F}"/>
                </a:ext>
              </a:extLst>
            </p:cNvPr>
            <p:cNvSpPr/>
            <p:nvPr/>
          </p:nvSpPr>
          <p:spPr bwMode="auto">
            <a:xfrm rot="5400000" flipV="1">
              <a:off x="1001185" y="5861267"/>
              <a:ext cx="65387" cy="20442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577" name="Rectangle 576">
            <a:extLst>
              <a:ext uri="{FF2B5EF4-FFF2-40B4-BE49-F238E27FC236}">
                <a16:creationId xmlns:a16="http://schemas.microsoft.com/office/drawing/2014/main" id="{46D9E6DF-3333-4980-B258-218CC48B41F7}"/>
              </a:ext>
            </a:extLst>
          </p:cNvPr>
          <p:cNvSpPr/>
          <p:nvPr/>
        </p:nvSpPr>
        <p:spPr bwMode="auto">
          <a:xfrm rot="6600000">
            <a:off x="5815812" y="3296423"/>
            <a:ext cx="2862943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0106E124-3622-47E8-963E-B4E81F08890A}"/>
              </a:ext>
            </a:extLst>
          </p:cNvPr>
          <p:cNvSpPr/>
          <p:nvPr/>
        </p:nvSpPr>
        <p:spPr bwMode="auto">
          <a:xfrm rot="6600000">
            <a:off x="6658621" y="4462416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79" name="Oval 578">
            <a:extLst>
              <a:ext uri="{FF2B5EF4-FFF2-40B4-BE49-F238E27FC236}">
                <a16:creationId xmlns:a16="http://schemas.microsoft.com/office/drawing/2014/main" id="{BFBF3699-9200-4C29-A271-7A0623424A17}"/>
              </a:ext>
            </a:extLst>
          </p:cNvPr>
          <p:cNvSpPr/>
          <p:nvPr/>
        </p:nvSpPr>
        <p:spPr bwMode="auto">
          <a:xfrm rot="6600000">
            <a:off x="6852118" y="3730619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80" name="Explosion 1 328">
            <a:extLst>
              <a:ext uri="{FF2B5EF4-FFF2-40B4-BE49-F238E27FC236}">
                <a16:creationId xmlns:a16="http://schemas.microsoft.com/office/drawing/2014/main" id="{17ECAC68-D809-4579-946F-3254FEA2C372}"/>
              </a:ext>
            </a:extLst>
          </p:cNvPr>
          <p:cNvSpPr/>
          <p:nvPr/>
        </p:nvSpPr>
        <p:spPr bwMode="auto">
          <a:xfrm rot="1200000">
            <a:off x="6714630" y="4172785"/>
            <a:ext cx="501008" cy="390411"/>
          </a:xfrm>
          <a:prstGeom prst="irregularSeal1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2" name="1000 Shot Feeling in Snow 'Z Shaped' - 1.3G Cake by Flower King Fireworks">
            <a:hlinkClick r:id="" action="ppaction://media"/>
            <a:extLst>
              <a:ext uri="{FF2B5EF4-FFF2-40B4-BE49-F238E27FC236}">
                <a16:creationId xmlns:a16="http://schemas.microsoft.com/office/drawing/2014/main" id="{97C8C8BE-171B-4EE4-9BB2-4E72B31FB6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51944" y="73010"/>
            <a:ext cx="1029696" cy="579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53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"/>
                            </p:stCondLst>
                            <p:childTnLst>
                              <p:par>
                                <p:cTn id="29" presetID="5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71605E-6 L 0.18194 -0.86975 " pathEditMode="relative" rAng="0" ptsTypes="AA">
                                      <p:cBhvr>
                                        <p:cTn id="30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434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45912E-6 -2.59259E-6 L 0.15469 -0.83102 " pathEditMode="relative" rAng="0" ptsTypes="AA">
                                      <p:cBhvr>
                                        <p:cTn id="32" dur="500" fill="hold"/>
                                        <p:tgtEl>
                                          <p:spTgt spid="4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27" y="-41551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4155E-6 1.48148E-6 L 0.11222 -0.8632 " pathEditMode="relative" rAng="0" ptsTypes="AA">
                                      <p:cBhvr>
                                        <p:cTn id="34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11" y="-43171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4998E-6 -4.81481E-6 L 0.05033 -0.84745 " pathEditMode="relative" rAng="0" ptsTypes="AA">
                                      <p:cBhvr>
                                        <p:cTn id="36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" y="-42384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48E-7 0 L -0.0008 -0.86551 " pathEditMode="relative" rAng="0" ptsTypes="AA">
                                      <p:cBhvr>
                                        <p:cTn id="38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" y="-43287"/>
                                    </p:animMotion>
                                  </p:childTnLst>
                                </p:cTn>
                              </p:par>
                              <p:par>
                                <p:cTn id="39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86694E-6 -3.33333E-6 L -0.05723 -0.86296 " pathEditMode="relative" rAng="0" ptsTypes="AA">
                                      <p:cBhvr>
                                        <p:cTn id="40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0" y="-43148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4591E-7 4.44444E-6 L -0.1042 -0.83287 " pathEditMode="relative" rAng="0" ptsTypes="AA">
                                      <p:cBhvr>
                                        <p:cTn id="42" dur="500" fill="hold"/>
                                        <p:tgtEl>
                                          <p:spTgt spid="4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10" y="-41644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7608E-6 1.85185E-6 L -0.16046 -0.85834 " pathEditMode="relative" rAng="0" ptsTypes="AA">
                                      <p:cBhvr>
                                        <p:cTn id="44" dur="500" fill="hold"/>
                                        <p:tgtEl>
                                          <p:spTgt spid="5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31" y="-42917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20988E-6 L -0.21458 -0.83179 " pathEditMode="relative" rAng="0" ptsTypes="AA">
                                      <p:cBhvr>
                                        <p:cTn id="46" dur="500" fill="hold"/>
                                        <p:tgtEl>
                                          <p:spTgt spid="5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29" y="-416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0" dur="1135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 showWhenStopped="0">
                <p:cTn id="5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  <p:bldLst>
      <p:bldP spid="258" grpId="0" animBg="1"/>
      <p:bldP spid="329" grpId="0" animBg="1"/>
      <p:bldP spid="334" grpId="0" animBg="1"/>
      <p:bldP spid="335" grpId="0" animBg="1"/>
      <p:bldP spid="369" grpId="0" animBg="1"/>
      <p:bldP spid="370" grpId="0" animBg="1"/>
      <p:bldP spid="404" grpId="0" animBg="1"/>
      <p:bldP spid="405" grpId="0" animBg="1"/>
      <p:bldP spid="439" grpId="0" animBg="1"/>
      <p:bldP spid="440" grpId="0" animBg="1"/>
      <p:bldP spid="474" grpId="0" animBg="1"/>
      <p:bldP spid="475" grpId="0" animBg="1"/>
      <p:bldP spid="509" grpId="0" animBg="1"/>
      <p:bldP spid="510" grpId="0" animBg="1"/>
      <p:bldP spid="544" grpId="0" animBg="1"/>
      <p:bldP spid="545" grpId="0" animBg="1"/>
      <p:bldP spid="579" grpId="0" animBg="1"/>
      <p:bldP spid="58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715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Candles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842345" y="1052455"/>
            <a:ext cx="5527212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Multiple effects can be fired from a single tube by running a length of fuse down the inside of the tube: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And adding additional effects simply by loaded then down the tube one after another with a small piece of wadding          between each.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Once lit, the fuse burns down launching each effect in turn.</a:t>
            </a:r>
          </a:p>
        </p:txBody>
      </p:sp>
      <p:sp>
        <p:nvSpPr>
          <p:cNvPr id="46" name="Rectangle 45"/>
          <p:cNvSpPr/>
          <p:nvPr/>
        </p:nvSpPr>
        <p:spPr bwMode="auto">
          <a:xfrm rot="5400000">
            <a:off x="-933668" y="2431854"/>
            <a:ext cx="4714265" cy="560563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48" name="Rectangle 47"/>
          <p:cNvSpPr/>
          <p:nvPr/>
        </p:nvSpPr>
        <p:spPr bwMode="auto">
          <a:xfrm rot="5400000">
            <a:off x="1268532" y="4604820"/>
            <a:ext cx="314684" cy="555118"/>
          </a:xfrm>
          <a:prstGeom prst="rect">
            <a:avLst/>
          </a:prstGeom>
          <a:solidFill>
            <a:srgbClr val="FF0000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6" name="Group 5"/>
          <p:cNvGrpSpPr/>
          <p:nvPr/>
        </p:nvGrpSpPr>
        <p:grpSpPr>
          <a:xfrm rot="16200000">
            <a:off x="1231628" y="4242944"/>
            <a:ext cx="355719" cy="573012"/>
            <a:chOff x="3592274" y="3940697"/>
            <a:chExt cx="1930460" cy="515242"/>
          </a:xfrm>
        </p:grpSpPr>
        <p:sp>
          <p:nvSpPr>
            <p:cNvPr id="15" name="Oval 14"/>
            <p:cNvSpPr/>
            <p:nvPr/>
          </p:nvSpPr>
          <p:spPr bwMode="auto">
            <a:xfrm>
              <a:off x="5152520" y="41656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" name="Oval 15"/>
            <p:cNvSpPr/>
            <p:nvPr/>
          </p:nvSpPr>
          <p:spPr bwMode="auto">
            <a:xfrm>
              <a:off x="5304920" y="4318015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" name="Oval 16"/>
            <p:cNvSpPr/>
            <p:nvPr/>
          </p:nvSpPr>
          <p:spPr bwMode="auto">
            <a:xfrm>
              <a:off x="3657584" y="39914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" name="Oval 17"/>
            <p:cNvSpPr/>
            <p:nvPr/>
          </p:nvSpPr>
          <p:spPr bwMode="auto">
            <a:xfrm>
              <a:off x="3592274" y="41438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9" name="Oval 18"/>
            <p:cNvSpPr/>
            <p:nvPr/>
          </p:nvSpPr>
          <p:spPr bwMode="auto">
            <a:xfrm>
              <a:off x="3744674" y="429625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" name="Oval 19"/>
            <p:cNvSpPr/>
            <p:nvPr/>
          </p:nvSpPr>
          <p:spPr bwMode="auto">
            <a:xfrm>
              <a:off x="3897074" y="424545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1" name="Oval 20"/>
            <p:cNvSpPr/>
            <p:nvPr/>
          </p:nvSpPr>
          <p:spPr bwMode="auto">
            <a:xfrm>
              <a:off x="4049474" y="40495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" name="Oval 21"/>
            <p:cNvSpPr/>
            <p:nvPr/>
          </p:nvSpPr>
          <p:spPr bwMode="auto">
            <a:xfrm>
              <a:off x="4201874" y="420192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" name="Oval 22"/>
            <p:cNvSpPr/>
            <p:nvPr/>
          </p:nvSpPr>
          <p:spPr bwMode="auto">
            <a:xfrm flipV="1">
              <a:off x="4528442" y="39406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4" name="Oval 23"/>
            <p:cNvSpPr/>
            <p:nvPr/>
          </p:nvSpPr>
          <p:spPr bwMode="auto">
            <a:xfrm flipV="1">
              <a:off x="4680842" y="40930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5" name="Oval 24"/>
            <p:cNvSpPr/>
            <p:nvPr/>
          </p:nvSpPr>
          <p:spPr bwMode="auto">
            <a:xfrm flipV="1">
              <a:off x="4833242" y="4245497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6" name="Oval 25"/>
            <p:cNvSpPr/>
            <p:nvPr/>
          </p:nvSpPr>
          <p:spPr bwMode="auto">
            <a:xfrm>
              <a:off x="3679382" y="433255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7" name="Oval 26"/>
            <p:cNvSpPr/>
            <p:nvPr/>
          </p:nvSpPr>
          <p:spPr bwMode="auto">
            <a:xfrm>
              <a:off x="3831782" y="40495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8" name="Oval 27"/>
            <p:cNvSpPr/>
            <p:nvPr/>
          </p:nvSpPr>
          <p:spPr bwMode="auto">
            <a:xfrm>
              <a:off x="3984182" y="42019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9" name="Oval 28"/>
            <p:cNvSpPr/>
            <p:nvPr/>
          </p:nvSpPr>
          <p:spPr bwMode="auto">
            <a:xfrm>
              <a:off x="4136582" y="435433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0" name="Oval 29"/>
            <p:cNvSpPr/>
            <p:nvPr/>
          </p:nvSpPr>
          <p:spPr bwMode="auto">
            <a:xfrm>
              <a:off x="4826000" y="411486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1" name="Oval 30"/>
            <p:cNvSpPr/>
            <p:nvPr/>
          </p:nvSpPr>
          <p:spPr bwMode="auto">
            <a:xfrm>
              <a:off x="4441382" y="41076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2" name="Oval 31"/>
            <p:cNvSpPr/>
            <p:nvPr/>
          </p:nvSpPr>
          <p:spPr bwMode="auto">
            <a:xfrm>
              <a:off x="4593782" y="4260007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" name="Oval 34"/>
            <p:cNvSpPr/>
            <p:nvPr/>
          </p:nvSpPr>
          <p:spPr bwMode="auto">
            <a:xfrm flipV="1">
              <a:off x="4920350" y="39987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6" name="Oval 35"/>
            <p:cNvSpPr/>
            <p:nvPr/>
          </p:nvSpPr>
          <p:spPr bwMode="auto">
            <a:xfrm flipV="1">
              <a:off x="5072750" y="4151183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7" name="Oval 36"/>
            <p:cNvSpPr/>
            <p:nvPr/>
          </p:nvSpPr>
          <p:spPr bwMode="auto">
            <a:xfrm>
              <a:off x="4005974" y="429630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8" name="Oval 37"/>
            <p:cNvSpPr/>
            <p:nvPr/>
          </p:nvSpPr>
          <p:spPr bwMode="auto">
            <a:xfrm>
              <a:off x="4158374" y="40132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9" name="Oval 38"/>
            <p:cNvSpPr/>
            <p:nvPr/>
          </p:nvSpPr>
          <p:spPr bwMode="auto">
            <a:xfrm>
              <a:off x="4310774" y="41656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0" name="Oval 39"/>
            <p:cNvSpPr/>
            <p:nvPr/>
          </p:nvSpPr>
          <p:spPr bwMode="auto">
            <a:xfrm>
              <a:off x="4463174" y="4318081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1" name="Oval 40"/>
            <p:cNvSpPr/>
            <p:nvPr/>
          </p:nvSpPr>
          <p:spPr bwMode="auto">
            <a:xfrm>
              <a:off x="5152592" y="4078603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2" name="Oval 41"/>
            <p:cNvSpPr/>
            <p:nvPr/>
          </p:nvSpPr>
          <p:spPr bwMode="auto">
            <a:xfrm>
              <a:off x="4767974" y="40713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3" name="Oval 42"/>
            <p:cNvSpPr/>
            <p:nvPr/>
          </p:nvSpPr>
          <p:spPr bwMode="auto">
            <a:xfrm>
              <a:off x="4920374" y="4223749"/>
              <a:ext cx="101600" cy="101600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4" name="Oval 43"/>
            <p:cNvSpPr/>
            <p:nvPr/>
          </p:nvSpPr>
          <p:spPr bwMode="auto">
            <a:xfrm flipV="1">
              <a:off x="5246942" y="39625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5" name="Oval 44"/>
            <p:cNvSpPr/>
            <p:nvPr/>
          </p:nvSpPr>
          <p:spPr bwMode="auto">
            <a:xfrm flipV="1">
              <a:off x="5399342" y="4114925"/>
              <a:ext cx="123392" cy="137858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8" name="Oval 7"/>
          <p:cNvSpPr/>
          <p:nvPr/>
        </p:nvSpPr>
        <p:spPr bwMode="auto">
          <a:xfrm rot="5400000">
            <a:off x="1176222" y="4027498"/>
            <a:ext cx="495300" cy="505659"/>
          </a:xfrm>
          <a:prstGeom prst="ellipse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2" name="Freeform 1"/>
          <p:cNvSpPr/>
          <p:nvPr/>
        </p:nvSpPr>
        <p:spPr bwMode="auto">
          <a:xfrm rot="5400000">
            <a:off x="-1030914" y="2088357"/>
            <a:ext cx="5464628" cy="261308"/>
          </a:xfrm>
          <a:custGeom>
            <a:avLst/>
            <a:gdLst>
              <a:gd name="connsiteX0" fmla="*/ 0 w 7286171"/>
              <a:gd name="connsiteY0" fmla="*/ 0 h 348410"/>
              <a:gd name="connsiteX1" fmla="*/ 609600 w 7286171"/>
              <a:gd name="connsiteY1" fmla="*/ 261257 h 348410"/>
              <a:gd name="connsiteX2" fmla="*/ 870857 w 7286171"/>
              <a:gd name="connsiteY2" fmla="*/ 275772 h 348410"/>
              <a:gd name="connsiteX3" fmla="*/ 1582057 w 7286171"/>
              <a:gd name="connsiteY3" fmla="*/ 275772 h 348410"/>
              <a:gd name="connsiteX4" fmla="*/ 4746171 w 7286171"/>
              <a:gd name="connsiteY4" fmla="*/ 348343 h 348410"/>
              <a:gd name="connsiteX5" fmla="*/ 7286171 w 7286171"/>
              <a:gd name="connsiteY5" fmla="*/ 261257 h 348410"/>
              <a:gd name="connsiteX6" fmla="*/ 7286171 w 7286171"/>
              <a:gd name="connsiteY6" fmla="*/ 261257 h 34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86171" h="348410">
                <a:moveTo>
                  <a:pt x="0" y="0"/>
                </a:moveTo>
                <a:cubicBezTo>
                  <a:pt x="232228" y="107647"/>
                  <a:pt x="464457" y="215295"/>
                  <a:pt x="609600" y="261257"/>
                </a:cubicBezTo>
                <a:cubicBezTo>
                  <a:pt x="754743" y="307219"/>
                  <a:pt x="708781" y="273353"/>
                  <a:pt x="870857" y="275772"/>
                </a:cubicBezTo>
                <a:cubicBezTo>
                  <a:pt x="1032933" y="278191"/>
                  <a:pt x="1582057" y="275772"/>
                  <a:pt x="1582057" y="275772"/>
                </a:cubicBezTo>
                <a:cubicBezTo>
                  <a:pt x="2227943" y="287867"/>
                  <a:pt x="3795485" y="350762"/>
                  <a:pt x="4746171" y="348343"/>
                </a:cubicBezTo>
                <a:cubicBezTo>
                  <a:pt x="5696857" y="345924"/>
                  <a:pt x="7286171" y="261257"/>
                  <a:pt x="7286171" y="261257"/>
                </a:cubicBezTo>
                <a:lnTo>
                  <a:pt x="7286171" y="261257"/>
                </a:lnTo>
              </a:path>
            </a:pathLst>
          </a:custGeom>
          <a:noFill/>
          <a:ln w="57150" cap="flat" cmpd="sng" algn="ctr">
            <a:solidFill>
              <a:schemeClr val="accent2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50" name="Group 49"/>
          <p:cNvGrpSpPr/>
          <p:nvPr/>
        </p:nvGrpSpPr>
        <p:grpSpPr>
          <a:xfrm rot="5400000">
            <a:off x="975242" y="469496"/>
            <a:ext cx="896558" cy="573012"/>
            <a:chOff x="7144939" y="3824585"/>
            <a:chExt cx="1195410" cy="764016"/>
          </a:xfrm>
        </p:grpSpPr>
        <p:grpSp>
          <p:nvGrpSpPr>
            <p:cNvPr id="51" name="Group 50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54" name="Oval 53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5" name="Oval 54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6" name="Oval 55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7" name="Oval 56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8" name="Oval 57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9" name="Oval 58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0" name="Oval 59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1" name="Oval 60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2" name="Oval 61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3" name="Oval 62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4" name="Oval 63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5" name="Oval 64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" name="Oval 65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" name="Oval 66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" name="Oval 67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9" name="Oval 68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0" name="Oval 69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1" name="Oval 70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2" name="Oval 71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3" name="Oval 72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4" name="Oval 73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5" name="Oval 74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6" name="Oval 75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7" name="Oval 76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8" name="Oval 77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9" name="Oval 78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0" name="Oval 79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1" name="Oval 80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" name="Oval 81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52" name="Oval 51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3" name="Rectangle 52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5715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83" name="Group 82"/>
          <p:cNvGrpSpPr/>
          <p:nvPr/>
        </p:nvGrpSpPr>
        <p:grpSpPr>
          <a:xfrm rot="5400000">
            <a:off x="981946" y="1358930"/>
            <a:ext cx="896558" cy="573012"/>
            <a:chOff x="7144939" y="3824585"/>
            <a:chExt cx="1195410" cy="764016"/>
          </a:xfrm>
        </p:grpSpPr>
        <p:grpSp>
          <p:nvGrpSpPr>
            <p:cNvPr id="84" name="Group 83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87" name="Oval 86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8" name="Oval 87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9" name="Oval 88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0" name="Oval 89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1" name="Oval 90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2" name="Oval 91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3" name="Oval 92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4" name="Oval 93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5" name="Oval 94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6" name="Oval 95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7" name="Oval 96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8" name="Oval 97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" name="Oval 98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" name="Oval 99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" name="Oval 100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" name="Oval 101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3" name="Oval 102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4" name="Oval 103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5" name="Oval 104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6" name="Oval 105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7" name="Oval 106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8" name="Oval 107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9" name="Oval 108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0" name="Oval 109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1" name="Oval 110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2" name="Oval 111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3" name="Oval 112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4" name="Oval 113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5" name="Oval 114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85" name="Oval 84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6" name="Rectangle 85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5715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16" name="Group 115"/>
          <p:cNvGrpSpPr/>
          <p:nvPr/>
        </p:nvGrpSpPr>
        <p:grpSpPr>
          <a:xfrm rot="5400000">
            <a:off x="977594" y="2238481"/>
            <a:ext cx="896558" cy="573012"/>
            <a:chOff x="7144939" y="3824585"/>
            <a:chExt cx="1195410" cy="764016"/>
          </a:xfrm>
        </p:grpSpPr>
        <p:grpSp>
          <p:nvGrpSpPr>
            <p:cNvPr id="117" name="Group 116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20" name="Oval 119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1" name="Oval 120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2" name="Oval 121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3" name="Oval 122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4" name="Oval 123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5" name="Oval 124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6" name="Oval 125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7" name="Oval 126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8" name="Oval 127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0" name="Oval 129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1" name="Oval 130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2" name="Oval 131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" name="Oval 132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" name="Oval 133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" name="Oval 134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6" name="Oval 135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7" name="Oval 136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8" name="Oval 137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9" name="Oval 138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0" name="Oval 139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1" name="Oval 140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2" name="Oval 141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3" name="Oval 142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4" name="Oval 143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5" name="Oval 144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6" name="Oval 145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7" name="Oval 146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8" name="Oval 147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9" name="Oval 148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18" name="Oval 117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9" name="Rectangle 118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5715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50" name="Group 149"/>
          <p:cNvGrpSpPr/>
          <p:nvPr/>
        </p:nvGrpSpPr>
        <p:grpSpPr>
          <a:xfrm rot="5400000">
            <a:off x="968559" y="3152996"/>
            <a:ext cx="896558" cy="573012"/>
            <a:chOff x="7144939" y="3824585"/>
            <a:chExt cx="1195410" cy="764016"/>
          </a:xfrm>
        </p:grpSpPr>
        <p:grpSp>
          <p:nvGrpSpPr>
            <p:cNvPr id="151" name="Group 150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54" name="Oval 153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5" name="Oval 154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6" name="Oval 155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7" name="Oval 156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8" name="Oval 157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9" name="Oval 158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0" name="Oval 159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1" name="Oval 160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2" name="Oval 161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3" name="Oval 162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4" name="Oval 163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5" name="Oval 164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6" name="Oval 165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" name="Oval 166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" name="Oval 167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" name="Oval 168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0" name="Oval 169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1" name="Oval 170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2" name="Oval 171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3" name="Oval 172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4" name="Oval 173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5" name="Oval 174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6" name="Oval 175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7" name="Oval 176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8" name="Oval 177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9" name="Oval 178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0" name="Oval 179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1" name="Oval 180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2" name="Oval 181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52" name="Oval 151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9525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3" name="Rectangle 152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5715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sp>
        <p:nvSpPr>
          <p:cNvPr id="49" name="Rectangle 48"/>
          <p:cNvSpPr/>
          <p:nvPr/>
        </p:nvSpPr>
        <p:spPr bwMode="auto">
          <a:xfrm rot="5400000">
            <a:off x="1346259" y="3711070"/>
            <a:ext cx="157342" cy="503543"/>
          </a:xfrm>
          <a:prstGeom prst="rect">
            <a:avLst/>
          </a:prstGeom>
          <a:solidFill>
            <a:schemeClr val="bg2">
              <a:lumMod val="75000"/>
            </a:schemeClr>
          </a:solidFill>
          <a:ln w="57150" cap="flat" cmpd="sng" algn="ctr">
            <a:solidFill>
              <a:schemeClr val="tx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</a:bodyPr>
          <a:lstStyle/>
          <a:p>
            <a:endParaRPr lang="en-GB" sz="165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9075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707116" y="1742928"/>
            <a:ext cx="5527212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Candles are usually grouped together in barrages of around seven tubes to create a more intense effect. : </a:t>
            </a: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endParaRPr lang="en-GB" sz="2400" dirty="0">
              <a:solidFill>
                <a:srgbClr val="000000"/>
              </a:solidFill>
              <a:latin typeface="+mj-lt"/>
            </a:endParaRP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But they can be massed into candle </a:t>
            </a:r>
          </a:p>
          <a:p>
            <a:pPr algn="ctr"/>
            <a:r>
              <a:rPr lang="en-GB" sz="2400" dirty="0">
                <a:solidFill>
                  <a:srgbClr val="000000"/>
                </a:solidFill>
                <a:latin typeface="+mj-lt"/>
              </a:rPr>
              <a:t>cakes with as many as 4,800 shots!</a:t>
            </a:r>
          </a:p>
        </p:txBody>
      </p:sp>
      <p:sp>
        <p:nvSpPr>
          <p:cNvPr id="129" name="Text Box 5"/>
          <p:cNvSpPr txBox="1">
            <a:spLocks noChangeArrowheads="1"/>
          </p:cNvSpPr>
          <p:nvPr/>
        </p:nvSpPr>
        <p:spPr bwMode="auto">
          <a:xfrm>
            <a:off x="2232580" y="423192"/>
            <a:ext cx="4739708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050" b="1" i="1" dirty="0">
                <a:solidFill>
                  <a:srgbClr val="000000"/>
                </a:solidFill>
                <a:latin typeface="+mj-lt"/>
              </a:rPr>
              <a:t>Candle Barrages/Cakes </a:t>
            </a:r>
            <a:endParaRPr lang="en-GB" sz="3000" dirty="0">
              <a:solidFill>
                <a:srgbClr val="000000"/>
              </a:solidFill>
              <a:latin typeface="+mj-lt"/>
            </a:endParaRPr>
          </a:p>
        </p:txBody>
      </p:sp>
      <p:grpSp>
        <p:nvGrpSpPr>
          <p:cNvPr id="3" name="Group 2"/>
          <p:cNvGrpSpPr/>
          <p:nvPr/>
        </p:nvGrpSpPr>
        <p:grpSpPr>
          <a:xfrm rot="5400000">
            <a:off x="1985280" y="3513955"/>
            <a:ext cx="1404438" cy="112631"/>
            <a:chOff x="899886" y="3672114"/>
            <a:chExt cx="7982857" cy="923780"/>
          </a:xfrm>
        </p:grpSpPr>
        <p:sp>
          <p:nvSpPr>
            <p:cNvPr id="46" name="Rectangle 45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8" name="Rectangle 47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6" name="Group 5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5" name="Oval 14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" name="Oval 17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9" name="Oval 18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2" name="Oval 21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" name="Oval 22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4" name="Oval 23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" name="Oval 24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7" name="Oval 26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8" name="Oval 27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9" name="Oval 28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5" name="Oval 34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7" name="Oval 36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8" name="Oval 37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0" name="Oval 39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1" name="Oval 40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2" name="Oval 41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5" name="Oval 44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8" name="Oval 7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49" name="Rectangle 48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50" name="Group 49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51" name="Group 5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4" name="Oval 5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" name="Oval 5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" name="Oval 5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" name="Oval 5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" name="Oval 5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" name="Oval 5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" name="Oval 5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" name="Oval 6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" name="Oval 6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" name="Oval 6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" name="Oval 6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" name="Oval 6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" name="Oval 6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" name="Oval 6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" name="Oval 6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" name="Oval 6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" name="Oval 6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" name="Oval 7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" name="Oval 7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" name="Oval 7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" name="Oval 7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" name="Oval 7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" name="Oval 7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" name="Oval 7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" name="Oval 7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" name="Oval 7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" name="Oval 7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" name="Oval 8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" name="Oval 8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2" name="Oval 5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3" name="Rectangle 5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83" name="Group 82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84" name="Group 8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7" name="Oval 8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" name="Oval 8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" name="Oval 8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" name="Oval 8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" name="Oval 9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" name="Oval 9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" name="Oval 9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" name="Oval 9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" name="Oval 9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" name="Oval 9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" name="Oval 9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" name="Oval 9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" name="Oval 9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" name="Oval 9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" name="Oval 10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" name="Oval 10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" name="Oval 10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" name="Oval 10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" name="Oval 10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" name="Oval 10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" name="Oval 10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" name="Oval 10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" name="Oval 10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" name="Oval 10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" name="Oval 11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" name="Oval 11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" name="Oval 11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" name="Oval 11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" name="Oval 11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5" name="Oval 8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6" name="Rectangle 8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16" name="Group 115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17" name="Group 116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20" name="Oval 11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" name="Oval 12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" name="Oval 12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" name="Oval 12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" name="Oval 12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" name="Oval 12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" name="Oval 12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" name="Oval 12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" name="Oval 12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" name="Oval 12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" name="Oval 13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" name="Oval 13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3" name="Oval 13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4" name="Oval 13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5" name="Oval 13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6" name="Oval 13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" name="Oval 13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" name="Oval 13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" name="Oval 13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" name="Oval 13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" name="Oval 14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" name="Oval 14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" name="Oval 14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" name="Oval 14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" name="Oval 14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" name="Oval 14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" name="Oval 14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" name="Oval 14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" name="Oval 14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18" name="Oval 117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9" name="Rectangle 118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50" name="Group 149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51" name="Group 15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54" name="Oval 15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" name="Oval 15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" name="Oval 15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" name="Oval 15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" name="Oval 15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" name="Oval 15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" name="Oval 15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" name="Oval 16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" name="Oval 16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" name="Oval 16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" name="Oval 16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" name="Oval 16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" name="Oval 16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7" name="Oval 16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8" name="Oval 16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9" name="Oval 16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0" name="Oval 16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" name="Oval 17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" name="Oval 17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" name="Oval 17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" name="Oval 17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" name="Oval 17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" name="Oval 17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" name="Oval 17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" name="Oval 17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" name="Oval 17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" name="Oval 17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" name="Oval 18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" name="Oval 18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52" name="Oval 15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3" name="Rectangle 15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" name="Freeform 1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83" name="Group 182"/>
          <p:cNvGrpSpPr/>
          <p:nvPr/>
        </p:nvGrpSpPr>
        <p:grpSpPr>
          <a:xfrm rot="5400000">
            <a:off x="5236091" y="3511207"/>
            <a:ext cx="1404438" cy="112631"/>
            <a:chOff x="899886" y="3672114"/>
            <a:chExt cx="7982857" cy="923780"/>
          </a:xfrm>
        </p:grpSpPr>
        <p:sp>
          <p:nvSpPr>
            <p:cNvPr id="184" name="Rectangle 183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5" name="Rectangle 184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86" name="Group 185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322" name="Oval 321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3" name="Oval 322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4" name="Oval 323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5" name="Oval 324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6" name="Oval 325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7" name="Oval 326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8" name="Oval 327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9" name="Oval 328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0" name="Oval 329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1" name="Oval 330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2" name="Oval 331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3" name="Oval 332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4" name="Oval 333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5" name="Oval 334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6" name="Oval 335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7" name="Oval 336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8" name="Oval 337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9" name="Oval 338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0" name="Oval 339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1" name="Oval 340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2" name="Oval 341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3" name="Oval 342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4" name="Oval 343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5" name="Oval 344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6" name="Oval 345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7" name="Oval 346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8" name="Oval 347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49" name="Oval 348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50" name="Oval 349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87" name="Oval 186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8" name="Rectangle 187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89" name="Group 188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290" name="Group 28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93" name="Oval 29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4" name="Oval 29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5" name="Oval 29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6" name="Oval 29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7" name="Oval 29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8" name="Oval 29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9" name="Oval 29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0" name="Oval 29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" name="Oval 30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" name="Oval 30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" name="Oval 30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4" name="Oval 30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5" name="Oval 30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6" name="Oval 30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7" name="Oval 30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8" name="Oval 30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9" name="Oval 30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0" name="Oval 30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1" name="Oval 31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2" name="Oval 31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3" name="Oval 31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4" name="Oval 31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5" name="Oval 31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6" name="Oval 31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7" name="Oval 31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" name="Oval 31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" name="Oval 31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" name="Oval 31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1" name="Oval 32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91" name="Oval 29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92" name="Rectangle 29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90" name="Group 189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258" name="Group 25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61" name="Oval 26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2" name="Oval 26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3" name="Oval 26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4" name="Oval 26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5" name="Oval 26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6" name="Oval 26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" name="Oval 26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" name="Oval 26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" name="Oval 26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0" name="Oval 26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1" name="Oval 27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2" name="Oval 27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3" name="Oval 27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4" name="Oval 27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5" name="Oval 27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6" name="Oval 27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7" name="Oval 27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8" name="Oval 27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9" name="Oval 27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0" name="Oval 27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1" name="Oval 28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2" name="Oval 28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3" name="Oval 28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" name="Oval 28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" name="Oval 28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" name="Oval 28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7" name="Oval 28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8" name="Oval 28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9" name="Oval 28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59" name="Oval 25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60" name="Rectangle 25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91" name="Group 190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226" name="Group 22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29" name="Oval 22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" name="Oval 22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" name="Oval 23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" name="Oval 23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" name="Oval 23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4" name="Oval 23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5" name="Oval 23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6" name="Oval 23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7" name="Oval 23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" name="Oval 23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" name="Oval 23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" name="Oval 23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" name="Oval 24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" name="Oval 24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" name="Oval 24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" name="Oval 24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" name="Oval 24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" name="Oval 24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" name="Oval 24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" name="Oval 24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" name="Oval 24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" name="Oval 24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1" name="Oval 25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2" name="Oval 25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3" name="Oval 25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4" name="Oval 25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5" name="Oval 25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6" name="Oval 25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7" name="Oval 25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27" name="Oval 22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28" name="Rectangle 22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92" name="Group 191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94" name="Group 19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97" name="Oval 1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" name="Oval 1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" name="Oval 1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0" name="Oval 1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1" name="Oval 2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2" name="Oval 2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3" name="Oval 2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" name="Oval 2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" name="Oval 2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" name="Oval 2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" name="Oval 2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" name="Oval 2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" name="Oval 2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" name="Oval 2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" name="Oval 2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" name="Oval 2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" name="Oval 2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" name="Oval 2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" name="Oval 2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" name="Oval 2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7" name="Oval 2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8" name="Oval 2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9" name="Oval 2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0" name="Oval 2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" name="Oval 2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" name="Oval 2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" name="Oval 2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" name="Oval 2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" name="Oval 2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95" name="Oval 19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96" name="Rectangle 19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93" name="Freeform 192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351" name="Group 350"/>
          <p:cNvGrpSpPr/>
          <p:nvPr/>
        </p:nvGrpSpPr>
        <p:grpSpPr>
          <a:xfrm rot="5400000">
            <a:off x="2099580" y="3512344"/>
            <a:ext cx="1404438" cy="112631"/>
            <a:chOff x="899886" y="3672114"/>
            <a:chExt cx="7982857" cy="923780"/>
          </a:xfrm>
        </p:grpSpPr>
        <p:sp>
          <p:nvSpPr>
            <p:cNvPr id="352" name="Rectangle 351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3" name="Rectangle 352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354" name="Group 353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490" name="Oval 489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1" name="Oval 490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2" name="Oval 491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3" name="Oval 492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4" name="Oval 493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5" name="Oval 494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6" name="Oval 495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7" name="Oval 496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8" name="Oval 497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99" name="Oval 498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0" name="Oval 499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1" name="Oval 500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2" name="Oval 501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3" name="Oval 502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4" name="Oval 503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5" name="Oval 504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6" name="Oval 505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7" name="Oval 506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8" name="Oval 507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9" name="Oval 508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0" name="Oval 509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1" name="Oval 510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2" name="Oval 511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3" name="Oval 512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4" name="Oval 513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5" name="Oval 514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6" name="Oval 515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7" name="Oval 516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18" name="Oval 517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355" name="Oval 354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356" name="Rectangle 355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357" name="Group 356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458" name="Group 45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61" name="Oval 46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2" name="Oval 46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3" name="Oval 46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4" name="Oval 46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5" name="Oval 46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6" name="Oval 46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7" name="Oval 46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8" name="Oval 46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" name="Oval 46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" name="Oval 46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" name="Oval 47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2" name="Oval 47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3" name="Oval 47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4" name="Oval 47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5" name="Oval 47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6" name="Oval 47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7" name="Oval 47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8" name="Oval 47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9" name="Oval 47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0" name="Oval 47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1" name="Oval 48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2" name="Oval 48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3" name="Oval 48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4" name="Oval 48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5" name="Oval 48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" name="Oval 48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" name="Oval 48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" name="Oval 48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9" name="Oval 48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59" name="Oval 45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60" name="Rectangle 45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58" name="Group 357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426" name="Group 42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29" name="Oval 42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0" name="Oval 42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1" name="Oval 43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2" name="Oval 43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3" name="Oval 43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4" name="Oval 43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5" name="Oval 43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" name="Oval 43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" name="Oval 43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" name="Oval 43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9" name="Oval 43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0" name="Oval 43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1" name="Oval 44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2" name="Oval 44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3" name="Oval 44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4" name="Oval 44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5" name="Oval 44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6" name="Oval 44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7" name="Oval 44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8" name="Oval 44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9" name="Oval 44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0" name="Oval 44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1" name="Oval 45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2" name="Oval 45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" name="Oval 45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" name="Oval 45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" name="Oval 45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6" name="Oval 45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7" name="Oval 45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27" name="Oval 42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28" name="Rectangle 42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59" name="Group 358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394" name="Group 39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97" name="Oval 3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8" name="Oval 3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9" name="Oval 3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0" name="Oval 3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1" name="Oval 4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2" name="Oval 4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" name="Oval 4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" name="Oval 4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" name="Oval 4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6" name="Oval 4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7" name="Oval 4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8" name="Oval 4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9" name="Oval 4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0" name="Oval 4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1" name="Oval 4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2" name="Oval 4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3" name="Oval 4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4" name="Oval 4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5" name="Oval 4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6" name="Oval 4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7" name="Oval 4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8" name="Oval 4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" name="Oval 4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" name="Oval 4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" name="Oval 4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2" name="Oval 4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3" name="Oval 4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4" name="Oval 4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5" name="Oval 4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95" name="Oval 39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96" name="Rectangle 39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60" name="Group 359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362" name="Group 36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65" name="Oval 3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6" name="Oval 3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7" name="Oval 3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" name="Oval 3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" name="Oval 3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" name="Oval 3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1" name="Oval 3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2" name="Oval 3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3" name="Oval 3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4" name="Oval 3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5" name="Oval 3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6" name="Oval 3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7" name="Oval 3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8" name="Oval 3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9" name="Oval 3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0" name="Oval 3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1" name="Oval 3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2" name="Oval 3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3" name="Oval 3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4" name="Oval 3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" name="Oval 3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" name="Oval 3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" name="Oval 3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8" name="Oval 3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9" name="Oval 3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0" name="Oval 3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1" name="Oval 3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2" name="Oval 3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3" name="Oval 3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63" name="Oval 36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64" name="Rectangle 36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361" name="Freeform 360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519" name="Group 518"/>
          <p:cNvGrpSpPr/>
          <p:nvPr/>
        </p:nvGrpSpPr>
        <p:grpSpPr>
          <a:xfrm rot="5400000">
            <a:off x="2041625" y="3560640"/>
            <a:ext cx="1404438" cy="112631"/>
            <a:chOff x="899886" y="3672114"/>
            <a:chExt cx="7982857" cy="923780"/>
          </a:xfrm>
        </p:grpSpPr>
        <p:sp>
          <p:nvSpPr>
            <p:cNvPr id="520" name="Rectangle 519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1" name="Rectangle 520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522" name="Group 521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658" name="Oval 657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59" name="Oval 658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0" name="Oval 659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1" name="Oval 660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2" name="Oval 661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3" name="Oval 662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4" name="Oval 663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5" name="Oval 664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6" name="Oval 665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7" name="Oval 666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8" name="Oval 667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69" name="Oval 668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0" name="Oval 669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1" name="Oval 670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2" name="Oval 671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3" name="Oval 672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4" name="Oval 673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5" name="Oval 674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6" name="Oval 675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7" name="Oval 676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8" name="Oval 677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9" name="Oval 678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0" name="Oval 679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1" name="Oval 680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2" name="Oval 681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3" name="Oval 682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4" name="Oval 683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5" name="Oval 684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86" name="Oval 685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523" name="Oval 522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524" name="Rectangle 523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525" name="Group 524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626" name="Group 62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29" name="Oval 62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0" name="Oval 62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1" name="Oval 63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2" name="Oval 63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3" name="Oval 63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4" name="Oval 63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5" name="Oval 63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6" name="Oval 63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" name="Oval 63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" name="Oval 63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" name="Oval 63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0" name="Oval 63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1" name="Oval 64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2" name="Oval 64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3" name="Oval 64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4" name="Oval 64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5" name="Oval 64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6" name="Oval 64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7" name="Oval 64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8" name="Oval 64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9" name="Oval 64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0" name="Oval 64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1" name="Oval 65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2" name="Oval 65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3" name="Oval 65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" name="Oval 65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" name="Oval 65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" name="Oval 65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7" name="Oval 65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27" name="Oval 62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28" name="Rectangle 62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6" name="Group 525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594" name="Group 59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97" name="Oval 5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8" name="Oval 5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9" name="Oval 5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0" name="Oval 5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1" name="Oval 6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2" name="Oval 6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3" name="Oval 6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" name="Oval 6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" name="Oval 6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" name="Oval 6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7" name="Oval 6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8" name="Oval 6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9" name="Oval 6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0" name="Oval 6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1" name="Oval 6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2" name="Oval 6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3" name="Oval 6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4" name="Oval 6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5" name="Oval 6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6" name="Oval 6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7" name="Oval 6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8" name="Oval 6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9" name="Oval 6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0" name="Oval 6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" name="Oval 6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" name="Oval 6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" name="Oval 6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4" name="Oval 6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5" name="Oval 6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95" name="Oval 59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96" name="Rectangle 59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7" name="Group 526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562" name="Group 56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65" name="Oval 5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6" name="Oval 5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7" name="Oval 5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8" name="Oval 5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9" name="Oval 5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" name="Oval 5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" name="Oval 5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" name="Oval 5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3" name="Oval 5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4" name="Oval 5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5" name="Oval 5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6" name="Oval 5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7" name="Oval 5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8" name="Oval 5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9" name="Oval 5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0" name="Oval 5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1" name="Oval 5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2" name="Oval 5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3" name="Oval 5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4" name="Oval 5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5" name="Oval 5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6" name="Oval 5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" name="Oval 5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" name="Oval 5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" name="Oval 5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0" name="Oval 5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1" name="Oval 5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2" name="Oval 5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3" name="Oval 5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63" name="Oval 56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64" name="Rectangle 56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8" name="Group 527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530" name="Group 52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33" name="Oval 53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4" name="Oval 53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5" name="Oval 53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6" name="Oval 53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" name="Oval 53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" name="Oval 53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" name="Oval 53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0" name="Oval 53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1" name="Oval 54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2" name="Oval 54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3" name="Oval 54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4" name="Oval 54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5" name="Oval 54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6" name="Oval 54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7" name="Oval 54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8" name="Oval 54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9" name="Oval 54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0" name="Oval 54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1" name="Oval 55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2" name="Oval 55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3" name="Oval 55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" name="Oval 55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" name="Oval 55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" name="Oval 55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7" name="Oval 55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8" name="Oval 55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9" name="Oval 55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0" name="Oval 55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1" name="Oval 56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31" name="Oval 53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32" name="Rectangle 53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529" name="Freeform 528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687" name="Group 686"/>
          <p:cNvGrpSpPr/>
          <p:nvPr/>
        </p:nvGrpSpPr>
        <p:grpSpPr>
          <a:xfrm rot="5400000">
            <a:off x="1935373" y="3560640"/>
            <a:ext cx="1404438" cy="112631"/>
            <a:chOff x="899886" y="3672114"/>
            <a:chExt cx="7982857" cy="923780"/>
          </a:xfrm>
        </p:grpSpPr>
        <p:sp>
          <p:nvSpPr>
            <p:cNvPr id="688" name="Rectangle 687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89" name="Rectangle 688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690" name="Group 689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826" name="Oval 825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7" name="Oval 826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8" name="Oval 827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9" name="Oval 828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0" name="Oval 829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1" name="Oval 830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2" name="Oval 831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3" name="Oval 832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4" name="Oval 833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5" name="Oval 834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6" name="Oval 835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7" name="Oval 836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8" name="Oval 837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39" name="Oval 838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0" name="Oval 839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1" name="Oval 840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2" name="Oval 841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3" name="Oval 842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4" name="Oval 843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5" name="Oval 844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6" name="Oval 845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7" name="Oval 846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8" name="Oval 847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9" name="Oval 848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0" name="Oval 849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1" name="Oval 850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2" name="Oval 851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3" name="Oval 852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4" name="Oval 853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691" name="Oval 690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692" name="Rectangle 691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693" name="Group 692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794" name="Group 79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97" name="Oval 7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8" name="Oval 7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9" name="Oval 7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0" name="Oval 7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1" name="Oval 8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2" name="Oval 8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3" name="Oval 8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4" name="Oval 8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5" name="Oval 8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" name="Oval 8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" name="Oval 8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" name="Oval 8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9" name="Oval 8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0" name="Oval 8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1" name="Oval 8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2" name="Oval 8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3" name="Oval 8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4" name="Oval 8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5" name="Oval 8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6" name="Oval 8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7" name="Oval 8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8" name="Oval 8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9" name="Oval 8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0" name="Oval 8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1" name="Oval 8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2" name="Oval 8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" name="Oval 8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" name="Oval 8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" name="Oval 8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95" name="Oval 79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96" name="Rectangle 79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94" name="Group 693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762" name="Group 76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65" name="Oval 7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6" name="Oval 7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7" name="Oval 7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8" name="Oval 7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9" name="Oval 7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0" name="Oval 7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1" name="Oval 7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" name="Oval 7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" name="Oval 7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" name="Oval 7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5" name="Oval 7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6" name="Oval 7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7" name="Oval 7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8" name="Oval 7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9" name="Oval 7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0" name="Oval 7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1" name="Oval 7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2" name="Oval 7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3" name="Oval 7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4" name="Oval 7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5" name="Oval 7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6" name="Oval 7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7" name="Oval 7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" name="Oval 7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" name="Oval 7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" name="Oval 7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" name="Oval 7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2" name="Oval 7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3" name="Oval 7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63" name="Oval 76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64" name="Rectangle 76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95" name="Group 694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730" name="Group 72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33" name="Oval 73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4" name="Oval 73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5" name="Oval 73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6" name="Oval 73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7" name="Oval 73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" name="Oval 73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" name="Oval 73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" name="Oval 73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1" name="Oval 74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2" name="Oval 74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3" name="Oval 74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4" name="Oval 74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5" name="Oval 74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6" name="Oval 74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7" name="Oval 74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8" name="Oval 74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9" name="Oval 74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0" name="Oval 74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1" name="Oval 75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2" name="Oval 75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3" name="Oval 75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4" name="Oval 75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" name="Oval 75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" name="Oval 75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" name="Oval 75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8" name="Oval 75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9" name="Oval 75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0" name="Oval 75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1" name="Oval 76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31" name="Oval 73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32" name="Rectangle 73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96" name="Group 695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698" name="Group 69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01" name="Oval 70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2" name="Oval 70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3" name="Oval 70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4" name="Oval 70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" name="Oval 70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" name="Oval 70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" name="Oval 70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8" name="Oval 70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9" name="Oval 70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0" name="Oval 70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1" name="Oval 71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2" name="Oval 71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3" name="Oval 71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4" name="Oval 71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5" name="Oval 71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6" name="Oval 71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7" name="Oval 71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8" name="Oval 71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9" name="Oval 71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0" name="Oval 71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1" name="Oval 72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" name="Oval 72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" name="Oval 72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" name="Oval 72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5" name="Oval 72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6" name="Oval 72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7" name="Oval 72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8" name="Oval 72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9" name="Oval 72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99" name="Oval 69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00" name="Rectangle 69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697" name="Freeform 696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855" name="Group 854"/>
          <p:cNvGrpSpPr/>
          <p:nvPr/>
        </p:nvGrpSpPr>
        <p:grpSpPr>
          <a:xfrm rot="5400000">
            <a:off x="2147876" y="3560640"/>
            <a:ext cx="1404438" cy="112631"/>
            <a:chOff x="899886" y="3672114"/>
            <a:chExt cx="7982857" cy="923780"/>
          </a:xfrm>
        </p:grpSpPr>
        <p:sp>
          <p:nvSpPr>
            <p:cNvPr id="856" name="Rectangle 855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57" name="Rectangle 856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858" name="Group 857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994" name="Oval 993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5" name="Oval 994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6" name="Oval 995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7" name="Oval 996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8" name="Oval 997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9" name="Oval 998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0" name="Oval 999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1" name="Oval 1000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2" name="Oval 1001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3" name="Oval 1002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4" name="Oval 1003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5" name="Oval 1004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6" name="Oval 1005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7" name="Oval 1006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8" name="Oval 1007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09" name="Oval 1008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0" name="Oval 1009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1" name="Oval 1010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2" name="Oval 1011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3" name="Oval 1012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4" name="Oval 1013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5" name="Oval 1014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6" name="Oval 1015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7" name="Oval 1016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8" name="Oval 1017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9" name="Oval 1018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0" name="Oval 1019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1" name="Oval 1020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2" name="Oval 1021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859" name="Oval 858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860" name="Rectangle 859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861" name="Group 860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962" name="Group 96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65" name="Oval 96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6" name="Oval 96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7" name="Oval 96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8" name="Oval 96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9" name="Oval 96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0" name="Oval 96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1" name="Oval 97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2" name="Oval 97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3" name="Oval 97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" name="Oval 97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" name="Oval 97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" name="Oval 97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7" name="Oval 97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8" name="Oval 97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9" name="Oval 97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0" name="Oval 97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1" name="Oval 98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2" name="Oval 98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3" name="Oval 98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4" name="Oval 98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5" name="Oval 98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6" name="Oval 98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7" name="Oval 98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8" name="Oval 98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9" name="Oval 98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0" name="Oval 98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" name="Oval 99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" name="Oval 99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" name="Oval 99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63" name="Oval 96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64" name="Rectangle 96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862" name="Group 861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930" name="Group 92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33" name="Oval 93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4" name="Oval 93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5" name="Oval 93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6" name="Oval 93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7" name="Oval 93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8" name="Oval 93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9" name="Oval 93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0" name="Oval 93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" name="Oval 94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" name="Oval 94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" name="Oval 94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4" name="Oval 94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5" name="Oval 94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6" name="Oval 94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7" name="Oval 94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8" name="Oval 94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9" name="Oval 94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0" name="Oval 94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1" name="Oval 95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2" name="Oval 95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3" name="Oval 95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4" name="Oval 95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5" name="Oval 95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6" name="Oval 95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" name="Oval 95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" name="Oval 95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" name="Oval 95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0" name="Oval 95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1" name="Oval 96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31" name="Oval 93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32" name="Rectangle 93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863" name="Group 862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898" name="Group 89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01" name="Oval 90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2" name="Oval 90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3" name="Oval 90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4" name="Oval 90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5" name="Oval 90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" name="Oval 90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" name="Oval 90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" name="Oval 90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9" name="Oval 90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0" name="Oval 90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1" name="Oval 91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2" name="Oval 91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3" name="Oval 91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4" name="Oval 91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5" name="Oval 91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6" name="Oval 91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7" name="Oval 91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8" name="Oval 91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9" name="Oval 91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0" name="Oval 91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1" name="Oval 92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2" name="Oval 92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" name="Oval 92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" name="Oval 92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" name="Oval 92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6" name="Oval 92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7" name="Oval 92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8" name="Oval 92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9" name="Oval 92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99" name="Oval 89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00" name="Rectangle 89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864" name="Group 863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866" name="Group 86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69" name="Oval 86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0" name="Oval 86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1" name="Oval 87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2" name="Oval 87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" name="Oval 87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" name="Oval 87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" name="Oval 87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6" name="Oval 87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7" name="Oval 87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8" name="Oval 87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9" name="Oval 87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0" name="Oval 87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1" name="Oval 88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2" name="Oval 88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3" name="Oval 88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4" name="Oval 88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5" name="Oval 88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6" name="Oval 88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7" name="Oval 88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8" name="Oval 88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9" name="Oval 88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" name="Oval 88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" name="Oval 89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" name="Oval 89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3" name="Oval 89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4" name="Oval 89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5" name="Oval 89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6" name="Oval 89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7" name="Oval 89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67" name="Oval 86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68" name="Rectangle 86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865" name="Freeform 864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023" name="Group 1022"/>
          <p:cNvGrpSpPr/>
          <p:nvPr/>
        </p:nvGrpSpPr>
        <p:grpSpPr>
          <a:xfrm rot="5400000">
            <a:off x="1983669" y="3608936"/>
            <a:ext cx="1404438" cy="112631"/>
            <a:chOff x="899886" y="3672114"/>
            <a:chExt cx="7982857" cy="923780"/>
          </a:xfrm>
        </p:grpSpPr>
        <p:sp>
          <p:nvSpPr>
            <p:cNvPr id="1024" name="Rectangle 1023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25" name="Rectangle 1024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026" name="Group 1025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162" name="Oval 1161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3" name="Oval 1162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4" name="Oval 1163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5" name="Oval 1164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6" name="Oval 1165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7" name="Oval 1166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8" name="Oval 1167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69" name="Oval 1168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0" name="Oval 1169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1" name="Oval 1170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2" name="Oval 1171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3" name="Oval 1172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4" name="Oval 1173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5" name="Oval 1174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6" name="Oval 1175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7" name="Oval 1176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8" name="Oval 1177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79" name="Oval 1178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0" name="Oval 1179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1" name="Oval 1180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2" name="Oval 1181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3" name="Oval 1182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4" name="Oval 1183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5" name="Oval 1184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6" name="Oval 1185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7" name="Oval 1186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8" name="Oval 1187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89" name="Oval 1188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90" name="Oval 1189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027" name="Oval 1026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028" name="Rectangle 1027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029" name="Group 1028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130" name="Group 112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133" name="Oval 113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4" name="Oval 113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5" name="Oval 113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6" name="Oval 113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7" name="Oval 113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8" name="Oval 113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39" name="Oval 113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0" name="Oval 113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1" name="Oval 114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2" name="Oval 114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3" name="Oval 114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4" name="Oval 114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5" name="Oval 114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6" name="Oval 114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7" name="Oval 114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8" name="Oval 114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49" name="Oval 114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0" name="Oval 114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1" name="Oval 115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2" name="Oval 115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3" name="Oval 115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4" name="Oval 115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5" name="Oval 115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6" name="Oval 115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7" name="Oval 115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8" name="Oval 115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59" name="Oval 115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60" name="Oval 115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61" name="Oval 116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131" name="Oval 113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32" name="Rectangle 113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030" name="Group 1029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098" name="Group 109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101" name="Oval 110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2" name="Oval 110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3" name="Oval 110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4" name="Oval 110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5" name="Oval 110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6" name="Oval 110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7" name="Oval 110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8" name="Oval 110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09" name="Oval 110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0" name="Oval 110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1" name="Oval 111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2" name="Oval 111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3" name="Oval 111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4" name="Oval 111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5" name="Oval 111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6" name="Oval 111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7" name="Oval 111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8" name="Oval 111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19" name="Oval 111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0" name="Oval 111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1" name="Oval 112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2" name="Oval 112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3" name="Oval 112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4" name="Oval 112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5" name="Oval 112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6" name="Oval 112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7" name="Oval 112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8" name="Oval 112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129" name="Oval 112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99" name="Oval 109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100" name="Rectangle 109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031" name="Group 1030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066" name="Group 106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69" name="Oval 106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0" name="Oval 106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1" name="Oval 107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2" name="Oval 107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3" name="Oval 107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4" name="Oval 107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5" name="Oval 107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6" name="Oval 107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7" name="Oval 107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8" name="Oval 107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79" name="Oval 107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0" name="Oval 107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1" name="Oval 108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2" name="Oval 108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3" name="Oval 108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4" name="Oval 108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5" name="Oval 108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6" name="Oval 108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7" name="Oval 108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8" name="Oval 108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89" name="Oval 108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0" name="Oval 108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1" name="Oval 109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2" name="Oval 109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3" name="Oval 109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4" name="Oval 109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5" name="Oval 109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6" name="Oval 109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97" name="Oval 109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67" name="Oval 106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68" name="Rectangle 106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032" name="Group 1031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034" name="Group 103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37" name="Oval 10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8" name="Oval 10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9" name="Oval 10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0" name="Oval 10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" name="Oval 10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" name="Oval 10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" name="Oval 10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4" name="Oval 10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5" name="Oval 10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6" name="Oval 10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7" name="Oval 10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8" name="Oval 10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9" name="Oval 10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0" name="Oval 10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1" name="Oval 10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2" name="Oval 10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3" name="Oval 10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4" name="Oval 10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5" name="Oval 10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6" name="Oval 10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7" name="Oval 10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" name="Oval 10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" name="Oval 10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" name="Oval 10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1" name="Oval 10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2" name="Oval 10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3" name="Oval 10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4" name="Oval 10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5" name="Oval 10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35" name="Oval 103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36" name="Rectangle 103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033" name="Freeform 1032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191" name="Group 1190"/>
          <p:cNvGrpSpPr/>
          <p:nvPr/>
        </p:nvGrpSpPr>
        <p:grpSpPr>
          <a:xfrm rot="5400000">
            <a:off x="2089921" y="3608936"/>
            <a:ext cx="1404438" cy="112631"/>
            <a:chOff x="899886" y="3672114"/>
            <a:chExt cx="7982857" cy="923780"/>
          </a:xfrm>
        </p:grpSpPr>
        <p:sp>
          <p:nvSpPr>
            <p:cNvPr id="1192" name="Rectangle 1191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93" name="Rectangle 1192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194" name="Group 1193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330" name="Oval 1329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1" name="Oval 1330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2" name="Oval 1331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3" name="Oval 1332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4" name="Oval 1333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5" name="Oval 1334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6" name="Oval 1335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7" name="Oval 1336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8" name="Oval 1337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39" name="Oval 1338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0" name="Oval 1339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1" name="Oval 1340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2" name="Oval 1341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3" name="Oval 1342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4" name="Oval 1343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5" name="Oval 1344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6" name="Oval 1345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7" name="Oval 1346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8" name="Oval 1347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49" name="Oval 1348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0" name="Oval 1349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1" name="Oval 1350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2" name="Oval 1351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3" name="Oval 1352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4" name="Oval 1353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5" name="Oval 1354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6" name="Oval 1355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7" name="Oval 1356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58" name="Oval 1357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195" name="Oval 1194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196" name="Rectangle 1195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197" name="Group 1196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298" name="Group 129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301" name="Oval 130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2" name="Oval 130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3" name="Oval 130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4" name="Oval 130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5" name="Oval 130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6" name="Oval 130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7" name="Oval 130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8" name="Oval 130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09" name="Oval 130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0" name="Oval 130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1" name="Oval 131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2" name="Oval 131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3" name="Oval 131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4" name="Oval 131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5" name="Oval 131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6" name="Oval 131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7" name="Oval 131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8" name="Oval 131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19" name="Oval 131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0" name="Oval 131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1" name="Oval 132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2" name="Oval 132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3" name="Oval 132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4" name="Oval 132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5" name="Oval 132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6" name="Oval 132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7" name="Oval 132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8" name="Oval 132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29" name="Oval 132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299" name="Oval 129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00" name="Rectangle 129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198" name="Group 1197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266" name="Group 126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269" name="Oval 126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0" name="Oval 126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1" name="Oval 127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2" name="Oval 127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3" name="Oval 127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4" name="Oval 127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5" name="Oval 127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6" name="Oval 127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7" name="Oval 127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8" name="Oval 127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79" name="Oval 127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0" name="Oval 127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1" name="Oval 128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2" name="Oval 128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3" name="Oval 128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4" name="Oval 128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5" name="Oval 128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6" name="Oval 128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7" name="Oval 128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8" name="Oval 128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89" name="Oval 128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0" name="Oval 128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1" name="Oval 129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2" name="Oval 129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3" name="Oval 129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4" name="Oval 129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5" name="Oval 129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6" name="Oval 129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97" name="Oval 129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267" name="Oval 126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68" name="Rectangle 126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199" name="Group 1198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234" name="Group 123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237" name="Oval 12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8" name="Oval 12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9" name="Oval 12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0" name="Oval 12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1" name="Oval 12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2" name="Oval 12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3" name="Oval 12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4" name="Oval 12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5" name="Oval 12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6" name="Oval 12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7" name="Oval 12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8" name="Oval 12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49" name="Oval 12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0" name="Oval 12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1" name="Oval 12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2" name="Oval 12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3" name="Oval 12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4" name="Oval 12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5" name="Oval 12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6" name="Oval 12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7" name="Oval 12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8" name="Oval 12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59" name="Oval 12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0" name="Oval 12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1" name="Oval 12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2" name="Oval 12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3" name="Oval 12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4" name="Oval 12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65" name="Oval 12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235" name="Oval 123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36" name="Rectangle 123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200" name="Group 1199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202" name="Group 120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205" name="Oval 120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06" name="Oval 120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07" name="Oval 120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08" name="Oval 120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09" name="Oval 120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0" name="Oval 120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1" name="Oval 121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2" name="Oval 121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3" name="Oval 121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4" name="Oval 121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5" name="Oval 121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6" name="Oval 121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7" name="Oval 121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8" name="Oval 121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19" name="Oval 121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0" name="Oval 121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1" name="Oval 122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2" name="Oval 122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3" name="Oval 122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4" name="Oval 122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5" name="Oval 122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6" name="Oval 122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7" name="Oval 122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8" name="Oval 122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29" name="Oval 122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0" name="Oval 122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1" name="Oval 123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2" name="Oval 123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233" name="Oval 123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203" name="Oval 120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204" name="Rectangle 120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201" name="Freeform 1200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359" name="Group 1358"/>
          <p:cNvGrpSpPr/>
          <p:nvPr/>
        </p:nvGrpSpPr>
        <p:grpSpPr>
          <a:xfrm rot="5400000">
            <a:off x="5366949" y="3511207"/>
            <a:ext cx="1404438" cy="112631"/>
            <a:chOff x="899886" y="3672114"/>
            <a:chExt cx="7982857" cy="923780"/>
          </a:xfrm>
        </p:grpSpPr>
        <p:sp>
          <p:nvSpPr>
            <p:cNvPr id="1360" name="Rectangle 1359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61" name="Rectangle 1360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362" name="Group 1361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498" name="Oval 1497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99" name="Oval 1498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0" name="Oval 1499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1" name="Oval 1500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2" name="Oval 1501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3" name="Oval 1502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4" name="Oval 1503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5" name="Oval 1504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6" name="Oval 1505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7" name="Oval 1506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8" name="Oval 1507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09" name="Oval 1508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0" name="Oval 1509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1" name="Oval 1510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2" name="Oval 1511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3" name="Oval 1512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4" name="Oval 1513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5" name="Oval 1514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6" name="Oval 1515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7" name="Oval 1516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8" name="Oval 1517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19" name="Oval 1518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0" name="Oval 1519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1" name="Oval 1520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2" name="Oval 1521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3" name="Oval 1522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4" name="Oval 1523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5" name="Oval 1524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26" name="Oval 1525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363" name="Oval 1362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364" name="Rectangle 1363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365" name="Group 1364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466" name="Group 146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469" name="Oval 146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0" name="Oval 146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1" name="Oval 147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2" name="Oval 147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3" name="Oval 147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4" name="Oval 147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5" name="Oval 147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6" name="Oval 147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7" name="Oval 147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8" name="Oval 147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79" name="Oval 147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0" name="Oval 147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1" name="Oval 148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2" name="Oval 148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3" name="Oval 148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4" name="Oval 148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5" name="Oval 148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6" name="Oval 148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7" name="Oval 148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8" name="Oval 148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89" name="Oval 148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0" name="Oval 148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1" name="Oval 149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2" name="Oval 149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3" name="Oval 149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4" name="Oval 149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5" name="Oval 149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6" name="Oval 149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97" name="Oval 149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467" name="Oval 146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68" name="Rectangle 146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366" name="Group 1365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434" name="Group 143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437" name="Oval 14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8" name="Oval 14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9" name="Oval 14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0" name="Oval 14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1" name="Oval 14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2" name="Oval 14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3" name="Oval 14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4" name="Oval 14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5" name="Oval 14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6" name="Oval 14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7" name="Oval 14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8" name="Oval 14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49" name="Oval 14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0" name="Oval 14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1" name="Oval 14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2" name="Oval 14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3" name="Oval 14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4" name="Oval 14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5" name="Oval 14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6" name="Oval 14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7" name="Oval 14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8" name="Oval 14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59" name="Oval 14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0" name="Oval 14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1" name="Oval 14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2" name="Oval 14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3" name="Oval 14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4" name="Oval 14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65" name="Oval 14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435" name="Oval 143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36" name="Rectangle 143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367" name="Group 1366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402" name="Group 140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405" name="Oval 140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6" name="Oval 140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7" name="Oval 140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8" name="Oval 140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9" name="Oval 140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0" name="Oval 140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1" name="Oval 141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2" name="Oval 141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3" name="Oval 141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4" name="Oval 141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5" name="Oval 141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6" name="Oval 141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7" name="Oval 141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8" name="Oval 141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19" name="Oval 141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0" name="Oval 141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1" name="Oval 142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2" name="Oval 142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3" name="Oval 142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4" name="Oval 142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5" name="Oval 142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6" name="Oval 142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7" name="Oval 142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8" name="Oval 142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29" name="Oval 142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0" name="Oval 142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1" name="Oval 143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2" name="Oval 143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33" name="Oval 143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403" name="Oval 140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404" name="Rectangle 140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368" name="Group 1367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370" name="Group 136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373" name="Oval 13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4" name="Oval 13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5" name="Oval 13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6" name="Oval 13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7" name="Oval 13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8" name="Oval 13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79" name="Oval 13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0" name="Oval 13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1" name="Oval 13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2" name="Oval 13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3" name="Oval 13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4" name="Oval 13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5" name="Oval 13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6" name="Oval 13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7" name="Oval 13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8" name="Oval 13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89" name="Oval 13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0" name="Oval 13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1" name="Oval 13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2" name="Oval 13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3" name="Oval 13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4" name="Oval 13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5" name="Oval 13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6" name="Oval 13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7" name="Oval 13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8" name="Oval 13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399" name="Oval 13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0" name="Oval 13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401" name="Oval 14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371" name="Oval 137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372" name="Rectangle 137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369" name="Freeform 1368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527" name="Group 1526"/>
          <p:cNvGrpSpPr/>
          <p:nvPr/>
        </p:nvGrpSpPr>
        <p:grpSpPr>
          <a:xfrm rot="5400000">
            <a:off x="5497808" y="3511207"/>
            <a:ext cx="1404438" cy="112631"/>
            <a:chOff x="899886" y="3672114"/>
            <a:chExt cx="7982857" cy="923780"/>
          </a:xfrm>
        </p:grpSpPr>
        <p:sp>
          <p:nvSpPr>
            <p:cNvPr id="1528" name="Rectangle 1527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29" name="Rectangle 1528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530" name="Group 1529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666" name="Oval 1665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67" name="Oval 1666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68" name="Oval 1667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69" name="Oval 1668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0" name="Oval 1669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1" name="Oval 1670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2" name="Oval 1671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3" name="Oval 1672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4" name="Oval 1673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5" name="Oval 1674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6" name="Oval 1675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7" name="Oval 1676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8" name="Oval 1677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79" name="Oval 1678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0" name="Oval 1679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1" name="Oval 1680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2" name="Oval 1681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3" name="Oval 1682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4" name="Oval 1683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5" name="Oval 1684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6" name="Oval 1685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7" name="Oval 1686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8" name="Oval 1687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89" name="Oval 1688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0" name="Oval 1689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1" name="Oval 1690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2" name="Oval 1691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3" name="Oval 1692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94" name="Oval 1693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531" name="Oval 1530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532" name="Rectangle 1531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533" name="Group 1532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634" name="Group 163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637" name="Oval 163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8" name="Oval 163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9" name="Oval 163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0" name="Oval 163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1" name="Oval 164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2" name="Oval 164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3" name="Oval 164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4" name="Oval 164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5" name="Oval 164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6" name="Oval 164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7" name="Oval 164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8" name="Oval 164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49" name="Oval 164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0" name="Oval 164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1" name="Oval 165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2" name="Oval 165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3" name="Oval 165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4" name="Oval 165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5" name="Oval 165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6" name="Oval 165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7" name="Oval 165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8" name="Oval 165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59" name="Oval 165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0" name="Oval 165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1" name="Oval 166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2" name="Oval 166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3" name="Oval 166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4" name="Oval 166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65" name="Oval 166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635" name="Oval 163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36" name="Rectangle 163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534" name="Group 1533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602" name="Group 160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605" name="Oval 160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6" name="Oval 160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7" name="Oval 160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8" name="Oval 160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9" name="Oval 160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0" name="Oval 160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1" name="Oval 161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2" name="Oval 161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3" name="Oval 161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4" name="Oval 161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5" name="Oval 161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6" name="Oval 161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7" name="Oval 161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8" name="Oval 161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19" name="Oval 161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0" name="Oval 161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1" name="Oval 162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2" name="Oval 162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3" name="Oval 162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4" name="Oval 162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5" name="Oval 162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6" name="Oval 162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7" name="Oval 162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8" name="Oval 162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29" name="Oval 162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0" name="Oval 162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1" name="Oval 163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2" name="Oval 163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33" name="Oval 163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603" name="Oval 160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604" name="Rectangle 160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535" name="Group 1534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570" name="Group 156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573" name="Oval 15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4" name="Oval 15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5" name="Oval 15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6" name="Oval 15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7" name="Oval 15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8" name="Oval 15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79" name="Oval 15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0" name="Oval 15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1" name="Oval 15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2" name="Oval 15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3" name="Oval 15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4" name="Oval 15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5" name="Oval 15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6" name="Oval 15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7" name="Oval 15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8" name="Oval 15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89" name="Oval 15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0" name="Oval 15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1" name="Oval 15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2" name="Oval 15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3" name="Oval 15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4" name="Oval 15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5" name="Oval 15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6" name="Oval 15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7" name="Oval 15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8" name="Oval 15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99" name="Oval 15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0" name="Oval 15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601" name="Oval 16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571" name="Oval 157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72" name="Rectangle 157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536" name="Group 1535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538" name="Group 15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541" name="Oval 15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2" name="Oval 15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3" name="Oval 15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4" name="Oval 15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5" name="Oval 15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6" name="Oval 15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7" name="Oval 15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8" name="Oval 15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49" name="Oval 15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0" name="Oval 15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1" name="Oval 15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2" name="Oval 15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3" name="Oval 15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4" name="Oval 15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5" name="Oval 15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6" name="Oval 15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7" name="Oval 15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8" name="Oval 15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59" name="Oval 15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0" name="Oval 15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1" name="Oval 15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2" name="Oval 15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3" name="Oval 15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4" name="Oval 15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5" name="Oval 15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6" name="Oval 15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7" name="Oval 15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8" name="Oval 15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569" name="Oval 15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539" name="Oval 15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540" name="Rectangle 15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537" name="Freeform 1536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695" name="Group 1694"/>
          <p:cNvGrpSpPr/>
          <p:nvPr/>
        </p:nvGrpSpPr>
        <p:grpSpPr>
          <a:xfrm rot="5400000">
            <a:off x="5628666" y="3511207"/>
            <a:ext cx="1404438" cy="112631"/>
            <a:chOff x="899886" y="3672114"/>
            <a:chExt cx="7982857" cy="923780"/>
          </a:xfrm>
        </p:grpSpPr>
        <p:sp>
          <p:nvSpPr>
            <p:cNvPr id="1696" name="Rectangle 1695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697" name="Rectangle 1696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698" name="Group 1697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1834" name="Oval 1833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35" name="Oval 1834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36" name="Oval 1835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37" name="Oval 1836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38" name="Oval 1837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39" name="Oval 1838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0" name="Oval 1839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1" name="Oval 1840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2" name="Oval 1841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3" name="Oval 1842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4" name="Oval 1843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5" name="Oval 1844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6" name="Oval 1845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7" name="Oval 1846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8" name="Oval 1847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49" name="Oval 1848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0" name="Oval 1849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1" name="Oval 1850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2" name="Oval 1851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3" name="Oval 1852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4" name="Oval 1853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5" name="Oval 1854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6" name="Oval 1855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7" name="Oval 1856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8" name="Oval 1857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59" name="Oval 1858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60" name="Oval 1859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61" name="Oval 1860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62" name="Oval 1861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699" name="Oval 1698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700" name="Rectangle 1699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701" name="Group 1700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802" name="Group 180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805" name="Oval 180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6" name="Oval 180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7" name="Oval 180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8" name="Oval 180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9" name="Oval 180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0" name="Oval 180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1" name="Oval 181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2" name="Oval 181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3" name="Oval 181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4" name="Oval 181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5" name="Oval 181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6" name="Oval 181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7" name="Oval 181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8" name="Oval 181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19" name="Oval 181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0" name="Oval 181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1" name="Oval 182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2" name="Oval 182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3" name="Oval 182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4" name="Oval 182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5" name="Oval 182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6" name="Oval 182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7" name="Oval 182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8" name="Oval 182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29" name="Oval 182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0" name="Oval 182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1" name="Oval 183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2" name="Oval 183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33" name="Oval 183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803" name="Oval 180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04" name="Rectangle 180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702" name="Group 1701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770" name="Group 176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773" name="Oval 17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4" name="Oval 17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5" name="Oval 17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6" name="Oval 17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7" name="Oval 17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8" name="Oval 17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79" name="Oval 17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0" name="Oval 17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1" name="Oval 17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2" name="Oval 17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3" name="Oval 17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4" name="Oval 17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5" name="Oval 17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6" name="Oval 17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7" name="Oval 17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8" name="Oval 17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89" name="Oval 17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0" name="Oval 17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1" name="Oval 17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2" name="Oval 17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3" name="Oval 17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4" name="Oval 17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5" name="Oval 17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6" name="Oval 17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7" name="Oval 17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8" name="Oval 17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99" name="Oval 17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0" name="Oval 17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01" name="Oval 18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771" name="Oval 177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72" name="Rectangle 177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703" name="Group 1702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738" name="Group 17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741" name="Oval 17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2" name="Oval 17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3" name="Oval 17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4" name="Oval 17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5" name="Oval 17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6" name="Oval 17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7" name="Oval 17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8" name="Oval 17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49" name="Oval 17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0" name="Oval 17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1" name="Oval 17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2" name="Oval 17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3" name="Oval 17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4" name="Oval 17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5" name="Oval 17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6" name="Oval 17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7" name="Oval 17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8" name="Oval 17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59" name="Oval 17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0" name="Oval 17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1" name="Oval 17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2" name="Oval 17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3" name="Oval 17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4" name="Oval 17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5" name="Oval 17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6" name="Oval 17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7" name="Oval 17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8" name="Oval 17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69" name="Oval 17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739" name="Oval 17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40" name="Rectangle 17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704" name="Group 1703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706" name="Group 17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709" name="Oval 170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0" name="Oval 170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1" name="Oval 171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2" name="Oval 171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3" name="Oval 171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4" name="Oval 171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5" name="Oval 171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6" name="Oval 171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7" name="Oval 171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8" name="Oval 171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19" name="Oval 171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0" name="Oval 171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1" name="Oval 172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2" name="Oval 172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3" name="Oval 172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4" name="Oval 172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5" name="Oval 172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6" name="Oval 172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7" name="Oval 172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8" name="Oval 172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29" name="Oval 172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0" name="Oval 172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1" name="Oval 173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2" name="Oval 173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3" name="Oval 173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4" name="Oval 173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5" name="Oval 173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6" name="Oval 173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737" name="Oval 173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707" name="Oval 17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708" name="Rectangle 17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705" name="Freeform 1704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1863" name="Group 1862"/>
          <p:cNvGrpSpPr/>
          <p:nvPr/>
        </p:nvGrpSpPr>
        <p:grpSpPr>
          <a:xfrm rot="5400000">
            <a:off x="5759525" y="3511207"/>
            <a:ext cx="1404438" cy="112631"/>
            <a:chOff x="899886" y="3672114"/>
            <a:chExt cx="7982857" cy="923780"/>
          </a:xfrm>
        </p:grpSpPr>
        <p:sp>
          <p:nvSpPr>
            <p:cNvPr id="1864" name="Rectangle 1863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65" name="Rectangle 1864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866" name="Group 1865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2002" name="Oval 2001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3" name="Oval 2002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4" name="Oval 2003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5" name="Oval 2004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6" name="Oval 2005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7" name="Oval 2006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8" name="Oval 2007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09" name="Oval 2008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0" name="Oval 2009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1" name="Oval 2010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2" name="Oval 2011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3" name="Oval 2012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4" name="Oval 2013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5" name="Oval 2014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6" name="Oval 2015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7" name="Oval 2016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8" name="Oval 2017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19" name="Oval 2018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0" name="Oval 2019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1" name="Oval 2020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2" name="Oval 2021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3" name="Oval 2022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4" name="Oval 2023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5" name="Oval 2024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6" name="Oval 2025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7" name="Oval 2026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8" name="Oval 2027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29" name="Oval 2028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30" name="Oval 2029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867" name="Oval 1866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1868" name="Rectangle 1867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1869" name="Group 1868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1970" name="Group 196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973" name="Oval 19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4" name="Oval 19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5" name="Oval 19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6" name="Oval 19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7" name="Oval 19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8" name="Oval 19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79" name="Oval 19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0" name="Oval 19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1" name="Oval 19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2" name="Oval 19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3" name="Oval 19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4" name="Oval 19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5" name="Oval 19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6" name="Oval 19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7" name="Oval 19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8" name="Oval 19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89" name="Oval 19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0" name="Oval 19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1" name="Oval 19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2" name="Oval 19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3" name="Oval 19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4" name="Oval 19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5" name="Oval 19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6" name="Oval 19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7" name="Oval 19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8" name="Oval 19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99" name="Oval 19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00" name="Oval 19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01" name="Oval 20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971" name="Oval 197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972" name="Rectangle 197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870" name="Group 1869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1938" name="Group 19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941" name="Oval 19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2" name="Oval 19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3" name="Oval 19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4" name="Oval 19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5" name="Oval 19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6" name="Oval 19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7" name="Oval 19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8" name="Oval 19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49" name="Oval 19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0" name="Oval 19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1" name="Oval 19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2" name="Oval 19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3" name="Oval 19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4" name="Oval 19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5" name="Oval 19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6" name="Oval 19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7" name="Oval 19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8" name="Oval 19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59" name="Oval 19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0" name="Oval 19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1" name="Oval 19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2" name="Oval 19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3" name="Oval 19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4" name="Oval 19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5" name="Oval 19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6" name="Oval 19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7" name="Oval 19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8" name="Oval 19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69" name="Oval 19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939" name="Oval 19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940" name="Rectangle 19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871" name="Group 1870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1906" name="Group 19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909" name="Oval 190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0" name="Oval 190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1" name="Oval 191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2" name="Oval 191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3" name="Oval 191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4" name="Oval 191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5" name="Oval 191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6" name="Oval 191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7" name="Oval 191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8" name="Oval 191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19" name="Oval 191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0" name="Oval 191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1" name="Oval 192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2" name="Oval 192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3" name="Oval 192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4" name="Oval 192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5" name="Oval 192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6" name="Oval 192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7" name="Oval 192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8" name="Oval 192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29" name="Oval 192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0" name="Oval 192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1" name="Oval 193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2" name="Oval 193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3" name="Oval 193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4" name="Oval 193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5" name="Oval 193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6" name="Oval 193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37" name="Oval 193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907" name="Oval 19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908" name="Rectangle 19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1872" name="Group 1871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1874" name="Group 187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877" name="Oval 18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78" name="Oval 18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79" name="Oval 18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0" name="Oval 18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1" name="Oval 18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2" name="Oval 18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3" name="Oval 18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4" name="Oval 18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5" name="Oval 18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6" name="Oval 18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7" name="Oval 18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8" name="Oval 18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89" name="Oval 18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0" name="Oval 18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1" name="Oval 18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2" name="Oval 18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3" name="Oval 18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4" name="Oval 18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5" name="Oval 18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6" name="Oval 18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7" name="Oval 18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8" name="Oval 18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899" name="Oval 18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0" name="Oval 18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1" name="Oval 19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2" name="Oval 19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3" name="Oval 19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4" name="Oval 19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905" name="Oval 19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875" name="Oval 187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876" name="Rectangle 187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1873" name="Freeform 1872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2031" name="Group 2030"/>
          <p:cNvGrpSpPr/>
          <p:nvPr/>
        </p:nvGrpSpPr>
        <p:grpSpPr>
          <a:xfrm rot="5400000">
            <a:off x="5890383" y="3511207"/>
            <a:ext cx="1404438" cy="112631"/>
            <a:chOff x="899886" y="3672114"/>
            <a:chExt cx="7982857" cy="923780"/>
          </a:xfrm>
        </p:grpSpPr>
        <p:sp>
          <p:nvSpPr>
            <p:cNvPr id="2032" name="Rectangle 2031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33" name="Rectangle 2032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034" name="Group 2033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2170" name="Oval 2169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1" name="Oval 2170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2" name="Oval 2171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3" name="Oval 2172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4" name="Oval 2173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5" name="Oval 2174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6" name="Oval 2175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7" name="Oval 2176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8" name="Oval 2177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79" name="Oval 2178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0" name="Oval 2179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1" name="Oval 2180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2" name="Oval 2181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3" name="Oval 2182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4" name="Oval 2183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5" name="Oval 2184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6" name="Oval 2185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7" name="Oval 2186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8" name="Oval 2187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89" name="Oval 2188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0" name="Oval 2189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1" name="Oval 2190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2" name="Oval 2191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3" name="Oval 2192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4" name="Oval 2193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5" name="Oval 2194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6" name="Oval 2195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7" name="Oval 2196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98" name="Oval 2197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035" name="Oval 2034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036" name="Rectangle 2035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037" name="Group 2036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2138" name="Group 21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141" name="Oval 21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2" name="Oval 21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3" name="Oval 21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4" name="Oval 21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5" name="Oval 21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6" name="Oval 21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7" name="Oval 21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8" name="Oval 21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49" name="Oval 21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0" name="Oval 21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1" name="Oval 21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2" name="Oval 21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3" name="Oval 21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4" name="Oval 21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5" name="Oval 21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6" name="Oval 21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7" name="Oval 21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8" name="Oval 21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59" name="Oval 21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0" name="Oval 21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1" name="Oval 21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2" name="Oval 21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3" name="Oval 21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4" name="Oval 21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5" name="Oval 21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6" name="Oval 21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7" name="Oval 21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8" name="Oval 21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69" name="Oval 21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139" name="Oval 21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40" name="Rectangle 21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038" name="Group 2037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2106" name="Group 21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109" name="Oval 210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0" name="Oval 210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1" name="Oval 211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2" name="Oval 211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3" name="Oval 211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4" name="Oval 211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5" name="Oval 211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6" name="Oval 211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7" name="Oval 211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8" name="Oval 211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19" name="Oval 211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0" name="Oval 211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1" name="Oval 212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2" name="Oval 212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3" name="Oval 212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4" name="Oval 212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5" name="Oval 212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6" name="Oval 212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7" name="Oval 212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8" name="Oval 212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29" name="Oval 212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0" name="Oval 212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1" name="Oval 213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2" name="Oval 213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3" name="Oval 213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4" name="Oval 213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5" name="Oval 213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6" name="Oval 213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37" name="Oval 213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107" name="Oval 21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108" name="Rectangle 21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039" name="Group 2038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2074" name="Group 207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077" name="Oval 20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8" name="Oval 20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9" name="Oval 20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0" name="Oval 20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1" name="Oval 20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2" name="Oval 20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3" name="Oval 20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4" name="Oval 20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5" name="Oval 20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6" name="Oval 20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7" name="Oval 20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8" name="Oval 20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89" name="Oval 20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0" name="Oval 20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1" name="Oval 20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2" name="Oval 20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3" name="Oval 20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4" name="Oval 20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5" name="Oval 20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6" name="Oval 20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7" name="Oval 20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8" name="Oval 20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99" name="Oval 20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0" name="Oval 20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1" name="Oval 21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2" name="Oval 21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3" name="Oval 21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4" name="Oval 21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105" name="Oval 21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075" name="Oval 207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76" name="Rectangle 207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040" name="Group 2039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2042" name="Group 204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045" name="Oval 204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6" name="Oval 204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7" name="Oval 204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8" name="Oval 204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49" name="Oval 204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0" name="Oval 204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1" name="Oval 205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2" name="Oval 205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3" name="Oval 205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4" name="Oval 205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5" name="Oval 205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6" name="Oval 205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7" name="Oval 205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8" name="Oval 205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59" name="Oval 205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0" name="Oval 205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1" name="Oval 206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2" name="Oval 206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3" name="Oval 206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4" name="Oval 206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5" name="Oval 206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6" name="Oval 206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7" name="Oval 206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8" name="Oval 206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69" name="Oval 206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0" name="Oval 206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1" name="Oval 207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2" name="Oval 207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073" name="Oval 207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043" name="Oval 204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044" name="Rectangle 204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041" name="Freeform 2040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2199" name="Group 2198"/>
          <p:cNvGrpSpPr/>
          <p:nvPr/>
        </p:nvGrpSpPr>
        <p:grpSpPr>
          <a:xfrm rot="5400000">
            <a:off x="6021242" y="3511207"/>
            <a:ext cx="1404438" cy="112631"/>
            <a:chOff x="899886" y="3672114"/>
            <a:chExt cx="7982857" cy="923780"/>
          </a:xfrm>
        </p:grpSpPr>
        <p:sp>
          <p:nvSpPr>
            <p:cNvPr id="2200" name="Rectangle 2199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01" name="Rectangle 2200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202" name="Group 2201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2338" name="Oval 2337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39" name="Oval 2338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0" name="Oval 2339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1" name="Oval 2340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2" name="Oval 2341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3" name="Oval 2342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4" name="Oval 2343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5" name="Oval 2344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6" name="Oval 2345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7" name="Oval 2346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8" name="Oval 2347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49" name="Oval 2348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0" name="Oval 2349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1" name="Oval 2350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2" name="Oval 2351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3" name="Oval 2352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4" name="Oval 2353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5" name="Oval 2354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6" name="Oval 2355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7" name="Oval 2356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8" name="Oval 2357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59" name="Oval 2358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0" name="Oval 2359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1" name="Oval 2360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2" name="Oval 2361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3" name="Oval 2362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4" name="Oval 2363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5" name="Oval 2364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66" name="Oval 2365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203" name="Oval 2202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204" name="Rectangle 2203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205" name="Group 2204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2306" name="Group 23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309" name="Oval 230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0" name="Oval 230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1" name="Oval 231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2" name="Oval 231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3" name="Oval 231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4" name="Oval 231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5" name="Oval 231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6" name="Oval 231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7" name="Oval 231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8" name="Oval 231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19" name="Oval 231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0" name="Oval 231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1" name="Oval 232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2" name="Oval 232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3" name="Oval 232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4" name="Oval 232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5" name="Oval 232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6" name="Oval 232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7" name="Oval 232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8" name="Oval 232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29" name="Oval 232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0" name="Oval 232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1" name="Oval 233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2" name="Oval 233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3" name="Oval 233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4" name="Oval 233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5" name="Oval 233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6" name="Oval 233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37" name="Oval 233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307" name="Oval 23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08" name="Rectangle 23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206" name="Group 2205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2274" name="Group 227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277" name="Oval 22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8" name="Oval 22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9" name="Oval 22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0" name="Oval 22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1" name="Oval 22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2" name="Oval 22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3" name="Oval 22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4" name="Oval 22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5" name="Oval 22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6" name="Oval 22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7" name="Oval 22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8" name="Oval 22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89" name="Oval 22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0" name="Oval 22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1" name="Oval 22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2" name="Oval 22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3" name="Oval 22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4" name="Oval 22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5" name="Oval 22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6" name="Oval 22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7" name="Oval 22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8" name="Oval 22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99" name="Oval 22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0" name="Oval 22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1" name="Oval 23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2" name="Oval 23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3" name="Oval 23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4" name="Oval 23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05" name="Oval 23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275" name="Oval 227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276" name="Rectangle 227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207" name="Group 2206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2242" name="Group 224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245" name="Oval 224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6" name="Oval 224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7" name="Oval 224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8" name="Oval 224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9" name="Oval 224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0" name="Oval 224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1" name="Oval 225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2" name="Oval 225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3" name="Oval 225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4" name="Oval 225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5" name="Oval 225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6" name="Oval 225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7" name="Oval 225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8" name="Oval 225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59" name="Oval 225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0" name="Oval 225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1" name="Oval 226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2" name="Oval 226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3" name="Oval 226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4" name="Oval 226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5" name="Oval 226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6" name="Oval 226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7" name="Oval 226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8" name="Oval 226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69" name="Oval 226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0" name="Oval 226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1" name="Oval 227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2" name="Oval 227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73" name="Oval 227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243" name="Oval 224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244" name="Rectangle 224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208" name="Group 2207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2210" name="Group 220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213" name="Oval 221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4" name="Oval 221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5" name="Oval 221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6" name="Oval 221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7" name="Oval 221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8" name="Oval 221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19" name="Oval 221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0" name="Oval 221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1" name="Oval 222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2" name="Oval 222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3" name="Oval 222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4" name="Oval 222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5" name="Oval 222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6" name="Oval 222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7" name="Oval 222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8" name="Oval 222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29" name="Oval 222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0" name="Oval 222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1" name="Oval 223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2" name="Oval 223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3" name="Oval 223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4" name="Oval 223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5" name="Oval 223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6" name="Oval 223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7" name="Oval 223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8" name="Oval 223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39" name="Oval 223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0" name="Oval 223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241" name="Oval 224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211" name="Oval 221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212" name="Rectangle 221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209" name="Freeform 2208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2367" name="Group 2366"/>
          <p:cNvGrpSpPr/>
          <p:nvPr/>
        </p:nvGrpSpPr>
        <p:grpSpPr>
          <a:xfrm rot="5400000">
            <a:off x="6152102" y="3511207"/>
            <a:ext cx="1404438" cy="112631"/>
            <a:chOff x="899886" y="3672114"/>
            <a:chExt cx="7982857" cy="923780"/>
          </a:xfrm>
        </p:grpSpPr>
        <p:sp>
          <p:nvSpPr>
            <p:cNvPr id="2368" name="Rectangle 2367"/>
            <p:cNvSpPr/>
            <p:nvPr/>
          </p:nvSpPr>
          <p:spPr bwMode="auto">
            <a:xfrm>
              <a:off x="1843314" y="3824585"/>
              <a:ext cx="7039429" cy="747417"/>
            </a:xfrm>
            <a:prstGeom prst="rect">
              <a:avLst/>
            </a:prstGeom>
            <a:noFill/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69" name="Rectangle 2368"/>
            <p:cNvSpPr/>
            <p:nvPr/>
          </p:nvSpPr>
          <p:spPr bwMode="auto">
            <a:xfrm>
              <a:off x="8418508" y="3838146"/>
              <a:ext cx="419579" cy="740157"/>
            </a:xfrm>
            <a:prstGeom prst="rect">
              <a:avLst/>
            </a:prstGeom>
            <a:solidFill>
              <a:srgbClr val="FF0000"/>
            </a:solidFill>
            <a:ln w="12700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370" name="Group 2369"/>
            <p:cNvGrpSpPr/>
            <p:nvPr/>
          </p:nvGrpSpPr>
          <p:grpSpPr>
            <a:xfrm>
              <a:off x="7866057" y="3824585"/>
              <a:ext cx="474292" cy="764016"/>
              <a:chOff x="3592274" y="3940697"/>
              <a:chExt cx="1930460" cy="515242"/>
            </a:xfrm>
          </p:grpSpPr>
          <p:sp>
            <p:nvSpPr>
              <p:cNvPr id="2506" name="Oval 2505"/>
              <p:cNvSpPr/>
              <p:nvPr/>
            </p:nvSpPr>
            <p:spPr bwMode="auto">
              <a:xfrm>
                <a:off x="5152520" y="41656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07" name="Oval 2506"/>
              <p:cNvSpPr/>
              <p:nvPr/>
            </p:nvSpPr>
            <p:spPr bwMode="auto">
              <a:xfrm>
                <a:off x="5304920" y="4318015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08" name="Oval 2507"/>
              <p:cNvSpPr/>
              <p:nvPr/>
            </p:nvSpPr>
            <p:spPr bwMode="auto">
              <a:xfrm>
                <a:off x="3657584" y="39914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09" name="Oval 2508"/>
              <p:cNvSpPr/>
              <p:nvPr/>
            </p:nvSpPr>
            <p:spPr bwMode="auto">
              <a:xfrm>
                <a:off x="3592274" y="41438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0" name="Oval 2509"/>
              <p:cNvSpPr/>
              <p:nvPr/>
            </p:nvSpPr>
            <p:spPr bwMode="auto">
              <a:xfrm>
                <a:off x="3744674" y="429625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1" name="Oval 2510"/>
              <p:cNvSpPr/>
              <p:nvPr/>
            </p:nvSpPr>
            <p:spPr bwMode="auto">
              <a:xfrm>
                <a:off x="3897074" y="424545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2" name="Oval 2511"/>
              <p:cNvSpPr/>
              <p:nvPr/>
            </p:nvSpPr>
            <p:spPr bwMode="auto">
              <a:xfrm>
                <a:off x="4049474" y="40495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3" name="Oval 2512"/>
              <p:cNvSpPr/>
              <p:nvPr/>
            </p:nvSpPr>
            <p:spPr bwMode="auto">
              <a:xfrm>
                <a:off x="4201874" y="420192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4" name="Oval 2513"/>
              <p:cNvSpPr/>
              <p:nvPr/>
            </p:nvSpPr>
            <p:spPr bwMode="auto">
              <a:xfrm flipV="1">
                <a:off x="4528442" y="39406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5" name="Oval 2514"/>
              <p:cNvSpPr/>
              <p:nvPr/>
            </p:nvSpPr>
            <p:spPr bwMode="auto">
              <a:xfrm flipV="1">
                <a:off x="4680842" y="40930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6" name="Oval 2515"/>
              <p:cNvSpPr/>
              <p:nvPr/>
            </p:nvSpPr>
            <p:spPr bwMode="auto">
              <a:xfrm flipV="1">
                <a:off x="4833242" y="4245497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7" name="Oval 2516"/>
              <p:cNvSpPr/>
              <p:nvPr/>
            </p:nvSpPr>
            <p:spPr bwMode="auto">
              <a:xfrm>
                <a:off x="3679382" y="433255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8" name="Oval 2517"/>
              <p:cNvSpPr/>
              <p:nvPr/>
            </p:nvSpPr>
            <p:spPr bwMode="auto">
              <a:xfrm>
                <a:off x="3831782" y="40495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19" name="Oval 2518"/>
              <p:cNvSpPr/>
              <p:nvPr/>
            </p:nvSpPr>
            <p:spPr bwMode="auto">
              <a:xfrm>
                <a:off x="3984182" y="42019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0" name="Oval 2519"/>
              <p:cNvSpPr/>
              <p:nvPr/>
            </p:nvSpPr>
            <p:spPr bwMode="auto">
              <a:xfrm>
                <a:off x="4136582" y="435433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1" name="Oval 2520"/>
              <p:cNvSpPr/>
              <p:nvPr/>
            </p:nvSpPr>
            <p:spPr bwMode="auto">
              <a:xfrm>
                <a:off x="4826000" y="411486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2" name="Oval 2521"/>
              <p:cNvSpPr/>
              <p:nvPr/>
            </p:nvSpPr>
            <p:spPr bwMode="auto">
              <a:xfrm>
                <a:off x="4441382" y="41076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3" name="Oval 2522"/>
              <p:cNvSpPr/>
              <p:nvPr/>
            </p:nvSpPr>
            <p:spPr bwMode="auto">
              <a:xfrm>
                <a:off x="4593782" y="4260007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4" name="Oval 2523"/>
              <p:cNvSpPr/>
              <p:nvPr/>
            </p:nvSpPr>
            <p:spPr bwMode="auto">
              <a:xfrm flipV="1">
                <a:off x="4920350" y="39987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5" name="Oval 2524"/>
              <p:cNvSpPr/>
              <p:nvPr/>
            </p:nvSpPr>
            <p:spPr bwMode="auto">
              <a:xfrm flipV="1">
                <a:off x="5072750" y="4151183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6" name="Oval 2525"/>
              <p:cNvSpPr/>
              <p:nvPr/>
            </p:nvSpPr>
            <p:spPr bwMode="auto">
              <a:xfrm>
                <a:off x="4005974" y="429630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7" name="Oval 2526"/>
              <p:cNvSpPr/>
              <p:nvPr/>
            </p:nvSpPr>
            <p:spPr bwMode="auto">
              <a:xfrm>
                <a:off x="4158374" y="40132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8" name="Oval 2527"/>
              <p:cNvSpPr/>
              <p:nvPr/>
            </p:nvSpPr>
            <p:spPr bwMode="auto">
              <a:xfrm>
                <a:off x="4310774" y="41656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29" name="Oval 2528"/>
              <p:cNvSpPr/>
              <p:nvPr/>
            </p:nvSpPr>
            <p:spPr bwMode="auto">
              <a:xfrm>
                <a:off x="4463174" y="4318081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0" name="Oval 2529"/>
              <p:cNvSpPr/>
              <p:nvPr/>
            </p:nvSpPr>
            <p:spPr bwMode="auto">
              <a:xfrm>
                <a:off x="5152592" y="4078603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1" name="Oval 2530"/>
              <p:cNvSpPr/>
              <p:nvPr/>
            </p:nvSpPr>
            <p:spPr bwMode="auto">
              <a:xfrm>
                <a:off x="4767974" y="40713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2" name="Oval 2531"/>
              <p:cNvSpPr/>
              <p:nvPr/>
            </p:nvSpPr>
            <p:spPr bwMode="auto">
              <a:xfrm>
                <a:off x="4920374" y="4223749"/>
                <a:ext cx="101600" cy="101600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3" name="Oval 2532"/>
              <p:cNvSpPr/>
              <p:nvPr/>
            </p:nvSpPr>
            <p:spPr bwMode="auto">
              <a:xfrm flipV="1">
                <a:off x="5246942" y="39625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4" name="Oval 2533"/>
              <p:cNvSpPr/>
              <p:nvPr/>
            </p:nvSpPr>
            <p:spPr bwMode="auto">
              <a:xfrm flipV="1">
                <a:off x="5399342" y="4114925"/>
                <a:ext cx="123392" cy="137858"/>
              </a:xfrm>
              <a:prstGeom prst="ellipse">
                <a:avLst/>
              </a:prstGeom>
              <a:solidFill>
                <a:schemeClr val="accent1"/>
              </a:solidFill>
              <a:ln w="12700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371" name="Oval 2370"/>
            <p:cNvSpPr/>
            <p:nvPr/>
          </p:nvSpPr>
          <p:spPr bwMode="auto">
            <a:xfrm>
              <a:off x="7249834" y="3860527"/>
              <a:ext cx="660400" cy="67421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sp>
          <p:nvSpPr>
            <p:cNvPr id="2372" name="Rectangle 2371"/>
            <p:cNvSpPr/>
            <p:nvPr/>
          </p:nvSpPr>
          <p:spPr bwMode="auto">
            <a:xfrm>
              <a:off x="7144939" y="3860108"/>
              <a:ext cx="209789" cy="671390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12700" cap="flat" cmpd="sng" algn="ctr">
              <a:solidFill>
                <a:schemeClr val="tx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  <p:grpSp>
          <p:nvGrpSpPr>
            <p:cNvPr id="2373" name="Group 2372"/>
            <p:cNvGrpSpPr/>
            <p:nvPr/>
          </p:nvGrpSpPr>
          <p:grpSpPr>
            <a:xfrm>
              <a:off x="2326943" y="3817364"/>
              <a:ext cx="1195410" cy="764016"/>
              <a:chOff x="7144939" y="3824585"/>
              <a:chExt cx="1195410" cy="764016"/>
            </a:xfrm>
          </p:grpSpPr>
          <p:grpSp>
            <p:nvGrpSpPr>
              <p:cNvPr id="2474" name="Group 247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477" name="Oval 247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8" name="Oval 247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9" name="Oval 247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0" name="Oval 247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1" name="Oval 248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2" name="Oval 248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3" name="Oval 248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4" name="Oval 248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5" name="Oval 248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6" name="Oval 248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7" name="Oval 248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8" name="Oval 248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89" name="Oval 248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0" name="Oval 248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1" name="Oval 249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2" name="Oval 249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3" name="Oval 249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4" name="Oval 249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5" name="Oval 249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6" name="Oval 249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7" name="Oval 249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8" name="Oval 249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99" name="Oval 249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0" name="Oval 249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1" name="Oval 250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2" name="Oval 250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3" name="Oval 250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4" name="Oval 250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05" name="Oval 250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475" name="Oval 247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476" name="Rectangle 247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374" name="Group 2373"/>
            <p:cNvGrpSpPr/>
            <p:nvPr/>
          </p:nvGrpSpPr>
          <p:grpSpPr>
            <a:xfrm>
              <a:off x="3558657" y="3810430"/>
              <a:ext cx="1195410" cy="764016"/>
              <a:chOff x="7144939" y="3824585"/>
              <a:chExt cx="1195410" cy="764016"/>
            </a:xfrm>
          </p:grpSpPr>
          <p:grpSp>
            <p:nvGrpSpPr>
              <p:cNvPr id="2442" name="Group 244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445" name="Oval 244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6" name="Oval 244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7" name="Oval 244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8" name="Oval 244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9" name="Oval 244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0" name="Oval 244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1" name="Oval 245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2" name="Oval 245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3" name="Oval 245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4" name="Oval 245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5" name="Oval 245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6" name="Oval 245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7" name="Oval 245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8" name="Oval 245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59" name="Oval 245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0" name="Oval 245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1" name="Oval 246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2" name="Oval 246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3" name="Oval 246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4" name="Oval 246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5" name="Oval 246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6" name="Oval 246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7" name="Oval 246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8" name="Oval 246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69" name="Oval 246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0" name="Oval 246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1" name="Oval 247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2" name="Oval 247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73" name="Oval 247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443" name="Oval 244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444" name="Rectangle 244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375" name="Group 2374"/>
            <p:cNvGrpSpPr/>
            <p:nvPr/>
          </p:nvGrpSpPr>
          <p:grpSpPr>
            <a:xfrm>
              <a:off x="4754067" y="3831878"/>
              <a:ext cx="1195410" cy="764016"/>
              <a:chOff x="7144939" y="3824585"/>
              <a:chExt cx="1195410" cy="764016"/>
            </a:xfrm>
          </p:grpSpPr>
          <p:grpSp>
            <p:nvGrpSpPr>
              <p:cNvPr id="2410" name="Group 240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413" name="Oval 241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4" name="Oval 241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5" name="Oval 241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6" name="Oval 241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7" name="Oval 241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8" name="Oval 241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19" name="Oval 241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0" name="Oval 241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1" name="Oval 242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2" name="Oval 242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3" name="Oval 242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4" name="Oval 242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5" name="Oval 242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6" name="Oval 242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7" name="Oval 242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8" name="Oval 242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29" name="Oval 242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0" name="Oval 242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1" name="Oval 243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2" name="Oval 243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3" name="Oval 243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4" name="Oval 243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5" name="Oval 243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6" name="Oval 243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7" name="Oval 243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8" name="Oval 243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39" name="Oval 243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0" name="Oval 243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41" name="Oval 244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411" name="Oval 241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412" name="Rectangle 241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376" name="Group 2375"/>
            <p:cNvGrpSpPr/>
            <p:nvPr/>
          </p:nvGrpSpPr>
          <p:grpSpPr>
            <a:xfrm>
              <a:off x="5949477" y="3824585"/>
              <a:ext cx="1195410" cy="764016"/>
              <a:chOff x="7144939" y="3824585"/>
              <a:chExt cx="1195410" cy="764016"/>
            </a:xfrm>
          </p:grpSpPr>
          <p:grpSp>
            <p:nvGrpSpPr>
              <p:cNvPr id="2378" name="Group 237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381" name="Oval 238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2" name="Oval 238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3" name="Oval 238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4" name="Oval 238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5" name="Oval 238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6" name="Oval 238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7" name="Oval 238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8" name="Oval 238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89" name="Oval 238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0" name="Oval 238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1" name="Oval 239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2" name="Oval 239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3" name="Oval 239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4" name="Oval 239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5" name="Oval 239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6" name="Oval 239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7" name="Oval 239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8" name="Oval 239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399" name="Oval 239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0" name="Oval 239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1" name="Oval 240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2" name="Oval 240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3" name="Oval 240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4" name="Oval 240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5" name="Oval 240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6" name="Oval 240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7" name="Oval 240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8" name="Oval 240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409" name="Oval 240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379" name="Oval 237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380" name="Rectangle 237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sp>
          <p:nvSpPr>
            <p:cNvPr id="2377" name="Freeform 2376"/>
            <p:cNvSpPr/>
            <p:nvPr/>
          </p:nvSpPr>
          <p:spPr bwMode="auto">
            <a:xfrm>
              <a:off x="899886" y="3672114"/>
              <a:ext cx="7286171" cy="348410"/>
            </a:xfrm>
            <a:custGeom>
              <a:avLst/>
              <a:gdLst>
                <a:gd name="connsiteX0" fmla="*/ 0 w 7286171"/>
                <a:gd name="connsiteY0" fmla="*/ 0 h 348410"/>
                <a:gd name="connsiteX1" fmla="*/ 609600 w 7286171"/>
                <a:gd name="connsiteY1" fmla="*/ 261257 h 348410"/>
                <a:gd name="connsiteX2" fmla="*/ 870857 w 7286171"/>
                <a:gd name="connsiteY2" fmla="*/ 275772 h 348410"/>
                <a:gd name="connsiteX3" fmla="*/ 1582057 w 7286171"/>
                <a:gd name="connsiteY3" fmla="*/ 275772 h 348410"/>
                <a:gd name="connsiteX4" fmla="*/ 4746171 w 7286171"/>
                <a:gd name="connsiteY4" fmla="*/ 348343 h 348410"/>
                <a:gd name="connsiteX5" fmla="*/ 7286171 w 7286171"/>
                <a:gd name="connsiteY5" fmla="*/ 261257 h 348410"/>
                <a:gd name="connsiteX6" fmla="*/ 7286171 w 7286171"/>
                <a:gd name="connsiteY6" fmla="*/ 261257 h 3484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7286171" h="348410">
                  <a:moveTo>
                    <a:pt x="0" y="0"/>
                  </a:moveTo>
                  <a:cubicBezTo>
                    <a:pt x="232228" y="107647"/>
                    <a:pt x="464457" y="215295"/>
                    <a:pt x="609600" y="261257"/>
                  </a:cubicBezTo>
                  <a:cubicBezTo>
                    <a:pt x="754743" y="307219"/>
                    <a:pt x="708781" y="273353"/>
                    <a:pt x="870857" y="275772"/>
                  </a:cubicBezTo>
                  <a:cubicBezTo>
                    <a:pt x="1032933" y="278191"/>
                    <a:pt x="1582057" y="275772"/>
                    <a:pt x="1582057" y="275772"/>
                  </a:cubicBezTo>
                  <a:cubicBezTo>
                    <a:pt x="2227943" y="287867"/>
                    <a:pt x="3795485" y="350762"/>
                    <a:pt x="4746171" y="348343"/>
                  </a:cubicBezTo>
                  <a:cubicBezTo>
                    <a:pt x="5696857" y="345924"/>
                    <a:pt x="7286171" y="261257"/>
                    <a:pt x="7286171" y="261257"/>
                  </a:cubicBezTo>
                  <a:lnTo>
                    <a:pt x="7286171" y="261257"/>
                  </a:lnTo>
                </a:path>
              </a:pathLst>
            </a:custGeom>
            <a:noFill/>
            <a:ln w="12700" cap="flat" cmpd="sng" algn="ctr">
              <a:solidFill>
                <a:schemeClr val="accent2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68580" tIns="34290" rIns="68580" bIns="34290" numCol="1" rtlCol="0" anchor="t" anchorCtr="0" compatLnSpc="1">
              <a:prstTxWarp prst="textNoShape">
                <a:avLst/>
              </a:prstTxWarp>
            </a:bodyPr>
            <a:lstStyle/>
            <a:p>
              <a:endParaRPr lang="en-GB" sz="1650" dirty="0">
                <a:solidFill>
                  <a:srgbClr val="000000"/>
                </a:solidFill>
                <a:latin typeface="+mj-lt"/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5849908" y="2871575"/>
            <a:ext cx="1028642" cy="1404438"/>
            <a:chOff x="6435375" y="3525476"/>
            <a:chExt cx="1371522" cy="1872584"/>
          </a:xfrm>
        </p:grpSpPr>
        <p:grpSp>
          <p:nvGrpSpPr>
            <p:cNvPr id="2535" name="Group 2534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2536" name="Rectangle 253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37" name="Rectangle 253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538" name="Group 25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674" name="Oval 267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5" name="Oval 267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6" name="Oval 267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7" name="Oval 267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8" name="Oval 267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79" name="Oval 267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0" name="Oval 267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1" name="Oval 268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2" name="Oval 268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3" name="Oval 268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4" name="Oval 268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5" name="Oval 268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6" name="Oval 268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7" name="Oval 268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8" name="Oval 268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89" name="Oval 268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0" name="Oval 268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1" name="Oval 269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2" name="Oval 269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3" name="Oval 269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4" name="Oval 269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5" name="Oval 269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6" name="Oval 269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7" name="Oval 269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8" name="Oval 269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99" name="Oval 269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00" name="Oval 269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01" name="Oval 270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02" name="Oval 270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539" name="Oval 25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540" name="Rectangle 25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541" name="Group 254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642" name="Group 264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645" name="Oval 264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6" name="Oval 264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7" name="Oval 264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8" name="Oval 264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9" name="Oval 264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0" name="Oval 264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1" name="Oval 265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2" name="Oval 265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3" name="Oval 265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4" name="Oval 265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5" name="Oval 265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6" name="Oval 265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7" name="Oval 265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8" name="Oval 265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59" name="Oval 265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0" name="Oval 265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1" name="Oval 266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2" name="Oval 266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3" name="Oval 266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4" name="Oval 266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5" name="Oval 266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6" name="Oval 266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7" name="Oval 266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8" name="Oval 266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69" name="Oval 266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70" name="Oval 266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71" name="Oval 267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72" name="Oval 267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73" name="Oval 267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643" name="Oval 264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44" name="Rectangle 264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542" name="Group 254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610" name="Group 26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613" name="Oval 26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4" name="Oval 26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5" name="Oval 26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6" name="Oval 26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7" name="Oval 26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8" name="Oval 26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19" name="Oval 26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0" name="Oval 26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1" name="Oval 26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2" name="Oval 26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3" name="Oval 26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4" name="Oval 26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5" name="Oval 26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6" name="Oval 26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7" name="Oval 26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8" name="Oval 26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29" name="Oval 26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0" name="Oval 26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1" name="Oval 26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2" name="Oval 26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3" name="Oval 26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4" name="Oval 26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5" name="Oval 26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6" name="Oval 26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7" name="Oval 26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8" name="Oval 26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39" name="Oval 26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0" name="Oval 26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41" name="Oval 26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611" name="Oval 26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612" name="Rectangle 26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543" name="Group 254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578" name="Group 25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581" name="Oval 25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2" name="Oval 25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3" name="Oval 25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4" name="Oval 25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5" name="Oval 25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6" name="Oval 25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7" name="Oval 25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8" name="Oval 25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89" name="Oval 25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0" name="Oval 25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1" name="Oval 25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2" name="Oval 25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3" name="Oval 25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4" name="Oval 25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5" name="Oval 25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6" name="Oval 25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7" name="Oval 25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8" name="Oval 25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99" name="Oval 25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0" name="Oval 25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1" name="Oval 26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2" name="Oval 26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3" name="Oval 26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4" name="Oval 26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5" name="Oval 26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6" name="Oval 26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7" name="Oval 26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8" name="Oval 26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609" name="Oval 26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579" name="Oval 25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80" name="Rectangle 25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544" name="Group 254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546" name="Group 25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549" name="Oval 25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0" name="Oval 25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1" name="Oval 25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2" name="Oval 25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3" name="Oval 25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4" name="Oval 25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5" name="Oval 25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6" name="Oval 25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7" name="Oval 25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8" name="Oval 25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59" name="Oval 25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0" name="Oval 25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1" name="Oval 25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2" name="Oval 25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3" name="Oval 25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4" name="Oval 25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5" name="Oval 25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6" name="Oval 25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7" name="Oval 25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8" name="Oval 25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69" name="Oval 25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0" name="Oval 25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1" name="Oval 25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2" name="Oval 25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3" name="Oval 25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4" name="Oval 25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5" name="Oval 25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6" name="Oval 25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577" name="Oval 25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547" name="Oval 25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548" name="Rectangle 25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545" name="Freeform 254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703" name="Group 2702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2704" name="Rectangle 2703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705" name="Rectangle 2704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706" name="Group 27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2842" name="Oval 284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3" name="Oval 284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4" name="Oval 284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5" name="Oval 284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6" name="Oval 284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7" name="Oval 284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8" name="Oval 284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49" name="Oval 284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0" name="Oval 284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1" name="Oval 285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2" name="Oval 285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3" name="Oval 285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4" name="Oval 285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5" name="Oval 285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6" name="Oval 285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7" name="Oval 285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8" name="Oval 285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59" name="Oval 285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0" name="Oval 285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1" name="Oval 286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2" name="Oval 286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3" name="Oval 286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4" name="Oval 286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5" name="Oval 286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6" name="Oval 286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7" name="Oval 286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8" name="Oval 286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69" name="Oval 286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70" name="Oval 286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707" name="Oval 27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708" name="Rectangle 27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709" name="Group 2708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810" name="Group 28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813" name="Oval 28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4" name="Oval 28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5" name="Oval 28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6" name="Oval 28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7" name="Oval 28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8" name="Oval 28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19" name="Oval 28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0" name="Oval 28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1" name="Oval 28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2" name="Oval 28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3" name="Oval 28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4" name="Oval 28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5" name="Oval 28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6" name="Oval 28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7" name="Oval 28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8" name="Oval 28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29" name="Oval 28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0" name="Oval 28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1" name="Oval 28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2" name="Oval 28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3" name="Oval 28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4" name="Oval 28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5" name="Oval 28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6" name="Oval 28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7" name="Oval 28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8" name="Oval 28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39" name="Oval 28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40" name="Oval 28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41" name="Oval 28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811" name="Oval 28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12" name="Rectangle 28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710" name="Group 2709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778" name="Group 27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781" name="Oval 27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2" name="Oval 27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3" name="Oval 27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4" name="Oval 27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5" name="Oval 27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6" name="Oval 27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7" name="Oval 27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8" name="Oval 27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89" name="Oval 27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0" name="Oval 27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1" name="Oval 27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2" name="Oval 27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3" name="Oval 27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4" name="Oval 27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5" name="Oval 27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6" name="Oval 27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7" name="Oval 27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8" name="Oval 27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99" name="Oval 27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0" name="Oval 27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1" name="Oval 28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2" name="Oval 28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3" name="Oval 28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4" name="Oval 28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5" name="Oval 28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6" name="Oval 28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7" name="Oval 28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8" name="Oval 28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09" name="Oval 28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779" name="Oval 27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80" name="Rectangle 27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711" name="Group 2710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746" name="Group 27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749" name="Oval 27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0" name="Oval 27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1" name="Oval 27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2" name="Oval 27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3" name="Oval 27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4" name="Oval 27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5" name="Oval 27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6" name="Oval 27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7" name="Oval 27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8" name="Oval 27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59" name="Oval 27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0" name="Oval 27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1" name="Oval 27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2" name="Oval 27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3" name="Oval 27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4" name="Oval 27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5" name="Oval 27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6" name="Oval 27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7" name="Oval 27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8" name="Oval 27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69" name="Oval 27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0" name="Oval 27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1" name="Oval 27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2" name="Oval 27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3" name="Oval 27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4" name="Oval 27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5" name="Oval 27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6" name="Oval 27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77" name="Oval 27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747" name="Oval 27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48" name="Rectangle 27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712" name="Group 2711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714" name="Group 271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717" name="Oval 271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18" name="Oval 271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19" name="Oval 271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0" name="Oval 271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1" name="Oval 272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2" name="Oval 272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3" name="Oval 272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4" name="Oval 272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5" name="Oval 272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6" name="Oval 272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7" name="Oval 272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8" name="Oval 272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29" name="Oval 272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0" name="Oval 272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1" name="Oval 273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2" name="Oval 273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3" name="Oval 273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4" name="Oval 273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5" name="Oval 273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6" name="Oval 273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7" name="Oval 273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8" name="Oval 273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39" name="Oval 273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0" name="Oval 273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1" name="Oval 274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2" name="Oval 274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3" name="Oval 274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4" name="Oval 274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745" name="Oval 274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715" name="Oval 271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716" name="Rectangle 271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713" name="Freeform 2712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2871" name="Group 2870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2872" name="Rectangle 287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873" name="Rectangle 287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874" name="Group 287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010" name="Oval 300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1" name="Oval 301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2" name="Oval 301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3" name="Oval 301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4" name="Oval 301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5" name="Oval 301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6" name="Oval 301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7" name="Oval 301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8" name="Oval 301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19" name="Oval 301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0" name="Oval 301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1" name="Oval 302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2" name="Oval 302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3" name="Oval 302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4" name="Oval 302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5" name="Oval 302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6" name="Oval 302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7" name="Oval 302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8" name="Oval 302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29" name="Oval 302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0" name="Oval 302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1" name="Oval 303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2" name="Oval 303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3" name="Oval 303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4" name="Oval 303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5" name="Oval 303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6" name="Oval 303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7" name="Oval 303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38" name="Oval 303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875" name="Oval 287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2876" name="Rectangle 287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2877" name="Group 287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978" name="Group 29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981" name="Oval 29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2" name="Oval 29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3" name="Oval 29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4" name="Oval 29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5" name="Oval 29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6" name="Oval 29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7" name="Oval 29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8" name="Oval 29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89" name="Oval 29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0" name="Oval 29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1" name="Oval 29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2" name="Oval 29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3" name="Oval 29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4" name="Oval 29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5" name="Oval 29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6" name="Oval 29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7" name="Oval 29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8" name="Oval 29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99" name="Oval 29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0" name="Oval 29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1" name="Oval 30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2" name="Oval 30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3" name="Oval 30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4" name="Oval 30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5" name="Oval 30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6" name="Oval 30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7" name="Oval 30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8" name="Oval 30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09" name="Oval 30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979" name="Oval 29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80" name="Rectangle 29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878" name="Group 287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946" name="Group 29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949" name="Oval 29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0" name="Oval 29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1" name="Oval 29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2" name="Oval 29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3" name="Oval 29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4" name="Oval 29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5" name="Oval 29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6" name="Oval 29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7" name="Oval 29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8" name="Oval 29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59" name="Oval 29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0" name="Oval 29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1" name="Oval 29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2" name="Oval 29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3" name="Oval 29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4" name="Oval 29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5" name="Oval 29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6" name="Oval 29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7" name="Oval 29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8" name="Oval 29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69" name="Oval 29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0" name="Oval 29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1" name="Oval 29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2" name="Oval 29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3" name="Oval 29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4" name="Oval 29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5" name="Oval 29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6" name="Oval 29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77" name="Oval 29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947" name="Oval 29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48" name="Rectangle 29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879" name="Group 287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914" name="Group 291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917" name="Oval 291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8" name="Oval 291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9" name="Oval 291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0" name="Oval 291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1" name="Oval 292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2" name="Oval 292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3" name="Oval 292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4" name="Oval 292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5" name="Oval 292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6" name="Oval 292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7" name="Oval 292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8" name="Oval 292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29" name="Oval 292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0" name="Oval 292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1" name="Oval 293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2" name="Oval 293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3" name="Oval 293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4" name="Oval 293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5" name="Oval 293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6" name="Oval 293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7" name="Oval 293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8" name="Oval 293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39" name="Oval 293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0" name="Oval 293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1" name="Oval 294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2" name="Oval 294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3" name="Oval 294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4" name="Oval 294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45" name="Oval 294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915" name="Oval 291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916" name="Rectangle 291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2880" name="Group 287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2882" name="Group 288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2885" name="Oval 288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86" name="Oval 288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87" name="Oval 288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88" name="Oval 288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89" name="Oval 288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0" name="Oval 288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1" name="Oval 289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2" name="Oval 289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3" name="Oval 289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4" name="Oval 289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5" name="Oval 289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6" name="Oval 289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7" name="Oval 289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8" name="Oval 289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899" name="Oval 289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0" name="Oval 289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1" name="Oval 290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2" name="Oval 290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3" name="Oval 290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4" name="Oval 290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5" name="Oval 290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6" name="Oval 290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7" name="Oval 290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8" name="Oval 290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09" name="Oval 290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0" name="Oval 290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1" name="Oval 291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2" name="Oval 291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2913" name="Oval 291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2883" name="Oval 288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2884" name="Rectangle 288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2881" name="Freeform 288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039" name="Group 3038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3040" name="Rectangle 303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041" name="Rectangle 304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042" name="Group 304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178" name="Oval 317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79" name="Oval 317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0" name="Oval 317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1" name="Oval 318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2" name="Oval 318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3" name="Oval 318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4" name="Oval 318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5" name="Oval 318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6" name="Oval 318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7" name="Oval 318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8" name="Oval 318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89" name="Oval 318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0" name="Oval 318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1" name="Oval 319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2" name="Oval 319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3" name="Oval 319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4" name="Oval 319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5" name="Oval 319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6" name="Oval 319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7" name="Oval 319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8" name="Oval 319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99" name="Oval 319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0" name="Oval 319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1" name="Oval 320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2" name="Oval 320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3" name="Oval 320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4" name="Oval 320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5" name="Oval 320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06" name="Oval 320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043" name="Oval 304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044" name="Rectangle 304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045" name="Group 304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146" name="Group 31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149" name="Oval 31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0" name="Oval 31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1" name="Oval 31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2" name="Oval 31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3" name="Oval 31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4" name="Oval 31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5" name="Oval 31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6" name="Oval 31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7" name="Oval 31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8" name="Oval 31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59" name="Oval 31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0" name="Oval 31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1" name="Oval 31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2" name="Oval 31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3" name="Oval 31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4" name="Oval 31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5" name="Oval 31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6" name="Oval 31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7" name="Oval 31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8" name="Oval 31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69" name="Oval 31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0" name="Oval 31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1" name="Oval 31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2" name="Oval 31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3" name="Oval 31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4" name="Oval 31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5" name="Oval 31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6" name="Oval 31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77" name="Oval 31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147" name="Oval 31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48" name="Rectangle 31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046" name="Group 304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114" name="Group 311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117" name="Oval 311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8" name="Oval 311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9" name="Oval 311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0" name="Oval 311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1" name="Oval 312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2" name="Oval 312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3" name="Oval 312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4" name="Oval 312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5" name="Oval 312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6" name="Oval 312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7" name="Oval 312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8" name="Oval 312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29" name="Oval 312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0" name="Oval 312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1" name="Oval 313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2" name="Oval 313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3" name="Oval 313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4" name="Oval 313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5" name="Oval 313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6" name="Oval 313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7" name="Oval 313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8" name="Oval 313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39" name="Oval 313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0" name="Oval 313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1" name="Oval 314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2" name="Oval 314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3" name="Oval 314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4" name="Oval 314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45" name="Oval 314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115" name="Oval 311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116" name="Rectangle 311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047" name="Group 304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082" name="Group 308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085" name="Oval 308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6" name="Oval 308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7" name="Oval 308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8" name="Oval 308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9" name="Oval 308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0" name="Oval 308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1" name="Oval 309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2" name="Oval 309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3" name="Oval 309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4" name="Oval 309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5" name="Oval 309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6" name="Oval 309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7" name="Oval 309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8" name="Oval 309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99" name="Oval 309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0" name="Oval 309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1" name="Oval 310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2" name="Oval 310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3" name="Oval 310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4" name="Oval 310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5" name="Oval 310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6" name="Oval 310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7" name="Oval 310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8" name="Oval 310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09" name="Oval 310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0" name="Oval 310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1" name="Oval 311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2" name="Oval 311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113" name="Oval 311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083" name="Oval 308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84" name="Rectangle 308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048" name="Group 304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050" name="Group 304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053" name="Oval 305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4" name="Oval 305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5" name="Oval 305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6" name="Oval 305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7" name="Oval 305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8" name="Oval 305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59" name="Oval 305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0" name="Oval 305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1" name="Oval 306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2" name="Oval 306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3" name="Oval 306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4" name="Oval 306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5" name="Oval 306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6" name="Oval 306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7" name="Oval 306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8" name="Oval 306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69" name="Oval 306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0" name="Oval 306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1" name="Oval 307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2" name="Oval 307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3" name="Oval 307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4" name="Oval 307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5" name="Oval 307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6" name="Oval 307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7" name="Oval 307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8" name="Oval 307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79" name="Oval 307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0" name="Oval 307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081" name="Oval 308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051" name="Oval 305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052" name="Rectangle 305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049" name="Freeform 304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207" name="Group 3206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3208" name="Rectangle 320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09" name="Rectangle 320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210" name="Group 320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346" name="Oval 334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47" name="Oval 334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48" name="Oval 334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49" name="Oval 334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0" name="Oval 334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1" name="Oval 335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2" name="Oval 335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3" name="Oval 335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4" name="Oval 335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5" name="Oval 335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6" name="Oval 335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7" name="Oval 335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8" name="Oval 335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59" name="Oval 335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0" name="Oval 335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1" name="Oval 336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2" name="Oval 336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3" name="Oval 336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4" name="Oval 336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5" name="Oval 336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6" name="Oval 336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7" name="Oval 336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8" name="Oval 336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69" name="Oval 336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0" name="Oval 336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1" name="Oval 337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2" name="Oval 337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3" name="Oval 337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74" name="Oval 337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211" name="Oval 321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212" name="Rectangle 321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213" name="Group 321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314" name="Group 331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317" name="Oval 331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8" name="Oval 331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9" name="Oval 331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0" name="Oval 331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1" name="Oval 332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2" name="Oval 332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3" name="Oval 332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4" name="Oval 332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5" name="Oval 332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6" name="Oval 332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7" name="Oval 332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8" name="Oval 332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29" name="Oval 332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0" name="Oval 332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1" name="Oval 333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2" name="Oval 333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3" name="Oval 333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4" name="Oval 333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5" name="Oval 333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6" name="Oval 333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7" name="Oval 333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8" name="Oval 333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39" name="Oval 333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0" name="Oval 333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1" name="Oval 334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2" name="Oval 334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3" name="Oval 334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4" name="Oval 334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45" name="Oval 334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315" name="Oval 331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16" name="Rectangle 331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214" name="Group 321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282" name="Group 328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285" name="Oval 328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6" name="Oval 328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7" name="Oval 328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8" name="Oval 328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9" name="Oval 328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0" name="Oval 328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1" name="Oval 329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2" name="Oval 329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3" name="Oval 329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4" name="Oval 329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5" name="Oval 329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6" name="Oval 329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7" name="Oval 329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8" name="Oval 329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99" name="Oval 329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0" name="Oval 329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1" name="Oval 330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2" name="Oval 330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3" name="Oval 330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4" name="Oval 330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5" name="Oval 330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6" name="Oval 330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7" name="Oval 330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8" name="Oval 330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09" name="Oval 330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0" name="Oval 330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1" name="Oval 331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2" name="Oval 331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13" name="Oval 331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283" name="Oval 328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84" name="Rectangle 328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215" name="Group 321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250" name="Group 324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253" name="Oval 325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4" name="Oval 325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5" name="Oval 325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6" name="Oval 325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7" name="Oval 325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8" name="Oval 325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59" name="Oval 325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0" name="Oval 325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1" name="Oval 326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2" name="Oval 326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3" name="Oval 326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4" name="Oval 326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5" name="Oval 326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6" name="Oval 326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7" name="Oval 326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8" name="Oval 326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69" name="Oval 326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0" name="Oval 326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1" name="Oval 327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2" name="Oval 327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3" name="Oval 327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4" name="Oval 327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5" name="Oval 327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6" name="Oval 327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7" name="Oval 327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8" name="Oval 327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79" name="Oval 327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0" name="Oval 327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81" name="Oval 328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251" name="Oval 325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52" name="Rectangle 325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216" name="Group 321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218" name="Group 321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221" name="Oval 322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2" name="Oval 322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3" name="Oval 322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4" name="Oval 322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5" name="Oval 322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6" name="Oval 322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7" name="Oval 322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8" name="Oval 322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29" name="Oval 322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0" name="Oval 322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1" name="Oval 323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2" name="Oval 323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3" name="Oval 323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4" name="Oval 323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5" name="Oval 323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6" name="Oval 323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7" name="Oval 323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8" name="Oval 323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39" name="Oval 323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0" name="Oval 323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1" name="Oval 324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2" name="Oval 324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3" name="Oval 324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4" name="Oval 324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5" name="Oval 324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6" name="Oval 324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7" name="Oval 324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8" name="Oval 324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249" name="Oval 324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219" name="Oval 321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220" name="Rectangle 321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217" name="Freeform 321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375" name="Group 3374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3376" name="Rectangle 337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77" name="Rectangle 337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378" name="Group 337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514" name="Oval 351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5" name="Oval 351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6" name="Oval 351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7" name="Oval 351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8" name="Oval 351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19" name="Oval 351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0" name="Oval 351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1" name="Oval 352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2" name="Oval 352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3" name="Oval 352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4" name="Oval 352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5" name="Oval 352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6" name="Oval 352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7" name="Oval 352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8" name="Oval 352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29" name="Oval 352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0" name="Oval 352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1" name="Oval 353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2" name="Oval 353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3" name="Oval 353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4" name="Oval 353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5" name="Oval 353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6" name="Oval 353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7" name="Oval 353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8" name="Oval 353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39" name="Oval 353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40" name="Oval 353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41" name="Oval 354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42" name="Oval 354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379" name="Oval 337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380" name="Rectangle 337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381" name="Group 338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482" name="Group 348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485" name="Oval 348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6" name="Oval 348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7" name="Oval 348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8" name="Oval 348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9" name="Oval 348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0" name="Oval 348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1" name="Oval 349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2" name="Oval 349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3" name="Oval 349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4" name="Oval 349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5" name="Oval 349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6" name="Oval 349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7" name="Oval 349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8" name="Oval 349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99" name="Oval 349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0" name="Oval 349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1" name="Oval 350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2" name="Oval 350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3" name="Oval 350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4" name="Oval 350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5" name="Oval 350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6" name="Oval 350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7" name="Oval 350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8" name="Oval 350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09" name="Oval 350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10" name="Oval 350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11" name="Oval 351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12" name="Oval 351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13" name="Oval 351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483" name="Oval 348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84" name="Rectangle 348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382" name="Group 338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450" name="Group 344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453" name="Oval 345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4" name="Oval 345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5" name="Oval 345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6" name="Oval 345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7" name="Oval 345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8" name="Oval 345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59" name="Oval 345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0" name="Oval 345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1" name="Oval 346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2" name="Oval 346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3" name="Oval 346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4" name="Oval 346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5" name="Oval 346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6" name="Oval 346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7" name="Oval 346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8" name="Oval 346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69" name="Oval 346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0" name="Oval 346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1" name="Oval 347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2" name="Oval 347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3" name="Oval 347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4" name="Oval 347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5" name="Oval 347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6" name="Oval 347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7" name="Oval 347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8" name="Oval 347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79" name="Oval 347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0" name="Oval 347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81" name="Oval 348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451" name="Oval 345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52" name="Rectangle 345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383" name="Group 338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418" name="Group 341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421" name="Oval 342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2" name="Oval 342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3" name="Oval 342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4" name="Oval 342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5" name="Oval 342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6" name="Oval 342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7" name="Oval 342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8" name="Oval 342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29" name="Oval 342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0" name="Oval 342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1" name="Oval 343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2" name="Oval 343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3" name="Oval 343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4" name="Oval 343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5" name="Oval 343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6" name="Oval 343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7" name="Oval 343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8" name="Oval 343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39" name="Oval 343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0" name="Oval 343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1" name="Oval 344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2" name="Oval 344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3" name="Oval 344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4" name="Oval 344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5" name="Oval 344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6" name="Oval 344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7" name="Oval 344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8" name="Oval 344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49" name="Oval 344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419" name="Oval 341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420" name="Rectangle 341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384" name="Group 338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386" name="Group 338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389" name="Oval 338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0" name="Oval 338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1" name="Oval 339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2" name="Oval 339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3" name="Oval 339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4" name="Oval 339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5" name="Oval 339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6" name="Oval 339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7" name="Oval 339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8" name="Oval 339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399" name="Oval 339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0" name="Oval 339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1" name="Oval 340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2" name="Oval 340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3" name="Oval 340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4" name="Oval 340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5" name="Oval 340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6" name="Oval 340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7" name="Oval 340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8" name="Oval 340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09" name="Oval 340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0" name="Oval 340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1" name="Oval 341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2" name="Oval 341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3" name="Oval 341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4" name="Oval 341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5" name="Oval 341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6" name="Oval 341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417" name="Oval 341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387" name="Oval 338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388" name="Rectangle 338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385" name="Freeform 338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543" name="Group 3542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3544" name="Rectangle 3543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545" name="Rectangle 3544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546" name="Group 354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682" name="Oval 368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3" name="Oval 368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4" name="Oval 368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5" name="Oval 368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6" name="Oval 368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7" name="Oval 368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8" name="Oval 368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89" name="Oval 368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0" name="Oval 368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1" name="Oval 369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2" name="Oval 369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3" name="Oval 369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4" name="Oval 369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5" name="Oval 369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6" name="Oval 369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7" name="Oval 369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8" name="Oval 369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99" name="Oval 369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0" name="Oval 369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1" name="Oval 370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2" name="Oval 370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3" name="Oval 370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4" name="Oval 370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5" name="Oval 370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6" name="Oval 370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7" name="Oval 370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8" name="Oval 370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09" name="Oval 370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10" name="Oval 370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547" name="Oval 354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548" name="Rectangle 354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549" name="Group 3548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650" name="Group 364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653" name="Oval 365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4" name="Oval 365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5" name="Oval 365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6" name="Oval 365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7" name="Oval 365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8" name="Oval 365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59" name="Oval 365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0" name="Oval 365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1" name="Oval 366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2" name="Oval 366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3" name="Oval 366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4" name="Oval 366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5" name="Oval 366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6" name="Oval 366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7" name="Oval 366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8" name="Oval 366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69" name="Oval 366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0" name="Oval 366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1" name="Oval 367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2" name="Oval 367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3" name="Oval 367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4" name="Oval 367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5" name="Oval 367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6" name="Oval 367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7" name="Oval 367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8" name="Oval 367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79" name="Oval 367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80" name="Oval 367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81" name="Oval 368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651" name="Oval 365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52" name="Rectangle 365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550" name="Group 3549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618" name="Group 361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621" name="Oval 362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2" name="Oval 362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3" name="Oval 362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4" name="Oval 362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5" name="Oval 362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6" name="Oval 362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7" name="Oval 362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8" name="Oval 362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29" name="Oval 362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0" name="Oval 362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1" name="Oval 363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2" name="Oval 363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3" name="Oval 363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4" name="Oval 363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5" name="Oval 363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6" name="Oval 363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7" name="Oval 363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8" name="Oval 363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39" name="Oval 363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0" name="Oval 363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1" name="Oval 364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2" name="Oval 364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3" name="Oval 364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4" name="Oval 364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5" name="Oval 364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6" name="Oval 364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7" name="Oval 364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8" name="Oval 364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49" name="Oval 364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619" name="Oval 361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620" name="Rectangle 361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551" name="Group 3550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586" name="Group 358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589" name="Oval 358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0" name="Oval 358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1" name="Oval 359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2" name="Oval 359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3" name="Oval 359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4" name="Oval 359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5" name="Oval 359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6" name="Oval 359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7" name="Oval 359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8" name="Oval 359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99" name="Oval 359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0" name="Oval 359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1" name="Oval 360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2" name="Oval 360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3" name="Oval 360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4" name="Oval 360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5" name="Oval 360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6" name="Oval 360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7" name="Oval 360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8" name="Oval 360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09" name="Oval 360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0" name="Oval 360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1" name="Oval 361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2" name="Oval 361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3" name="Oval 361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4" name="Oval 361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5" name="Oval 361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6" name="Oval 361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617" name="Oval 361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587" name="Oval 358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88" name="Rectangle 358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552" name="Group 3551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554" name="Group 355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557" name="Oval 355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58" name="Oval 355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59" name="Oval 355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0" name="Oval 355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1" name="Oval 356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2" name="Oval 356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3" name="Oval 356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4" name="Oval 356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5" name="Oval 356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6" name="Oval 356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7" name="Oval 356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8" name="Oval 356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69" name="Oval 356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0" name="Oval 356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1" name="Oval 357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2" name="Oval 357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3" name="Oval 357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4" name="Oval 357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5" name="Oval 357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6" name="Oval 357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7" name="Oval 357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8" name="Oval 357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79" name="Oval 357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0" name="Oval 357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1" name="Oval 358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2" name="Oval 358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3" name="Oval 358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4" name="Oval 358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585" name="Oval 358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555" name="Oval 355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556" name="Rectangle 355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553" name="Freeform 3552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711" name="Group 3710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3712" name="Rectangle 371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713" name="Rectangle 371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714" name="Group 371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3850" name="Oval 384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1" name="Oval 385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2" name="Oval 385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3" name="Oval 385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4" name="Oval 385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5" name="Oval 385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6" name="Oval 385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7" name="Oval 385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8" name="Oval 385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59" name="Oval 385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0" name="Oval 385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1" name="Oval 386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2" name="Oval 386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3" name="Oval 386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4" name="Oval 386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5" name="Oval 386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6" name="Oval 386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7" name="Oval 386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8" name="Oval 386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69" name="Oval 386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0" name="Oval 386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1" name="Oval 387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2" name="Oval 387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3" name="Oval 387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4" name="Oval 387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5" name="Oval 387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6" name="Oval 387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7" name="Oval 387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78" name="Oval 387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715" name="Oval 371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716" name="Rectangle 371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717" name="Group 371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818" name="Group 381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821" name="Oval 382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2" name="Oval 382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3" name="Oval 382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4" name="Oval 382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5" name="Oval 382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6" name="Oval 382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7" name="Oval 382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8" name="Oval 382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29" name="Oval 382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0" name="Oval 382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1" name="Oval 383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2" name="Oval 383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3" name="Oval 383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4" name="Oval 383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5" name="Oval 383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6" name="Oval 383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7" name="Oval 383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8" name="Oval 383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39" name="Oval 383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0" name="Oval 383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1" name="Oval 384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2" name="Oval 384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3" name="Oval 384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4" name="Oval 384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5" name="Oval 384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6" name="Oval 384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7" name="Oval 384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8" name="Oval 384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49" name="Oval 384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819" name="Oval 381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820" name="Rectangle 381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718" name="Group 371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786" name="Group 378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789" name="Oval 378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0" name="Oval 378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1" name="Oval 379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2" name="Oval 379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3" name="Oval 379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4" name="Oval 379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5" name="Oval 379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6" name="Oval 379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7" name="Oval 379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8" name="Oval 379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99" name="Oval 379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0" name="Oval 379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1" name="Oval 380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2" name="Oval 380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3" name="Oval 380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4" name="Oval 380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5" name="Oval 380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6" name="Oval 380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7" name="Oval 380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8" name="Oval 380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09" name="Oval 380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0" name="Oval 380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1" name="Oval 381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2" name="Oval 381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3" name="Oval 381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4" name="Oval 381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5" name="Oval 381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6" name="Oval 381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817" name="Oval 381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787" name="Oval 378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88" name="Rectangle 378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719" name="Group 371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754" name="Group 375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757" name="Oval 375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8" name="Oval 375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9" name="Oval 375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0" name="Oval 375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1" name="Oval 376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2" name="Oval 376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3" name="Oval 376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4" name="Oval 376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5" name="Oval 376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6" name="Oval 376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7" name="Oval 376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8" name="Oval 376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69" name="Oval 376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0" name="Oval 376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1" name="Oval 377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2" name="Oval 377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3" name="Oval 377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4" name="Oval 377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5" name="Oval 377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6" name="Oval 377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7" name="Oval 377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8" name="Oval 377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79" name="Oval 377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0" name="Oval 377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1" name="Oval 378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2" name="Oval 378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3" name="Oval 378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4" name="Oval 378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85" name="Oval 378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755" name="Oval 375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56" name="Rectangle 375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720" name="Group 371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722" name="Group 372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725" name="Oval 372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26" name="Oval 372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27" name="Oval 372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28" name="Oval 372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29" name="Oval 372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0" name="Oval 372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1" name="Oval 373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2" name="Oval 373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3" name="Oval 373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4" name="Oval 373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5" name="Oval 373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6" name="Oval 373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7" name="Oval 373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8" name="Oval 373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39" name="Oval 373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0" name="Oval 373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1" name="Oval 374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2" name="Oval 374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3" name="Oval 374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4" name="Oval 374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5" name="Oval 374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6" name="Oval 374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7" name="Oval 374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8" name="Oval 374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49" name="Oval 374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0" name="Oval 374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1" name="Oval 375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2" name="Oval 375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753" name="Oval 375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723" name="Oval 372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724" name="Rectangle 372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721" name="Freeform 372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3879" name="Group 3878"/>
          <p:cNvGrpSpPr/>
          <p:nvPr/>
        </p:nvGrpSpPr>
        <p:grpSpPr>
          <a:xfrm>
            <a:off x="5803585" y="2904138"/>
            <a:ext cx="1028642" cy="1404438"/>
            <a:chOff x="6435375" y="3525476"/>
            <a:chExt cx="1371522" cy="1872584"/>
          </a:xfrm>
        </p:grpSpPr>
        <p:grpSp>
          <p:nvGrpSpPr>
            <p:cNvPr id="3880" name="Group 3879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5057" name="Rectangle 5056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58" name="Rectangle 5057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059" name="Group 5058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195" name="Oval 519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96" name="Oval 519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97" name="Oval 519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98" name="Oval 519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99" name="Oval 519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0" name="Oval 519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1" name="Oval 520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2" name="Oval 520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3" name="Oval 520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4" name="Oval 520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5" name="Oval 520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6" name="Oval 520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7" name="Oval 520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8" name="Oval 520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09" name="Oval 520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0" name="Oval 520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1" name="Oval 521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2" name="Oval 521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3" name="Oval 521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4" name="Oval 521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5" name="Oval 521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6" name="Oval 521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7" name="Oval 521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8" name="Oval 521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19" name="Oval 521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20" name="Oval 521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21" name="Oval 522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22" name="Oval 522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23" name="Oval 522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060" name="Oval 5059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061" name="Rectangle 5060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062" name="Group 5061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163" name="Group 516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166" name="Oval 516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7" name="Oval 516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8" name="Oval 516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9" name="Oval 516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0" name="Oval 516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1" name="Oval 517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2" name="Oval 517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3" name="Oval 517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4" name="Oval 517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5" name="Oval 517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6" name="Oval 517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7" name="Oval 517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8" name="Oval 517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79" name="Oval 517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0" name="Oval 517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1" name="Oval 518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2" name="Oval 518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3" name="Oval 518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4" name="Oval 518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5" name="Oval 518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6" name="Oval 518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7" name="Oval 518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8" name="Oval 518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89" name="Oval 518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90" name="Oval 518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91" name="Oval 519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92" name="Oval 519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93" name="Oval 519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94" name="Oval 519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164" name="Oval 516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65" name="Rectangle 516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063" name="Group 5062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131" name="Group 513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134" name="Oval 513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5" name="Oval 513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6" name="Oval 513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7" name="Oval 513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8" name="Oval 513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9" name="Oval 513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0" name="Oval 513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1" name="Oval 514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2" name="Oval 514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3" name="Oval 514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4" name="Oval 514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5" name="Oval 514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6" name="Oval 514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7" name="Oval 514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8" name="Oval 514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49" name="Oval 514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0" name="Oval 514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1" name="Oval 515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2" name="Oval 515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3" name="Oval 515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4" name="Oval 515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5" name="Oval 515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6" name="Oval 515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7" name="Oval 515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8" name="Oval 515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59" name="Oval 515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0" name="Oval 515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1" name="Oval 516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62" name="Oval 516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132" name="Oval 513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33" name="Rectangle 513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064" name="Group 5063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099" name="Group 509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102" name="Oval 510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3" name="Oval 510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4" name="Oval 510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5" name="Oval 510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6" name="Oval 510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7" name="Oval 510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8" name="Oval 510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09" name="Oval 510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0" name="Oval 510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1" name="Oval 511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2" name="Oval 511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3" name="Oval 511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4" name="Oval 511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5" name="Oval 511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6" name="Oval 511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7" name="Oval 511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8" name="Oval 511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19" name="Oval 511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0" name="Oval 511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1" name="Oval 512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2" name="Oval 512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3" name="Oval 512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4" name="Oval 512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5" name="Oval 512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6" name="Oval 512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7" name="Oval 512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8" name="Oval 512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29" name="Oval 512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130" name="Oval 512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100" name="Oval 509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101" name="Rectangle 510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065" name="Group 5064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067" name="Group 506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070" name="Oval 506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1" name="Oval 507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2" name="Oval 507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3" name="Oval 507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4" name="Oval 507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5" name="Oval 507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6" name="Oval 507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7" name="Oval 507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8" name="Oval 507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79" name="Oval 507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0" name="Oval 507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1" name="Oval 508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2" name="Oval 508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3" name="Oval 508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4" name="Oval 508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5" name="Oval 508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6" name="Oval 508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7" name="Oval 508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8" name="Oval 508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89" name="Oval 508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0" name="Oval 508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1" name="Oval 509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2" name="Oval 509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3" name="Oval 509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4" name="Oval 509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5" name="Oval 509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6" name="Oval 509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7" name="Oval 509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98" name="Oval 509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068" name="Oval 506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69" name="Rectangle 506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066" name="Freeform 5065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1" name="Group 3880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4890" name="Rectangle 488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891" name="Rectangle 489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892" name="Group 489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028" name="Oval 502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29" name="Oval 502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0" name="Oval 502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1" name="Oval 503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2" name="Oval 503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3" name="Oval 503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4" name="Oval 503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5" name="Oval 503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6" name="Oval 503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7" name="Oval 503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8" name="Oval 503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39" name="Oval 503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0" name="Oval 503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1" name="Oval 504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2" name="Oval 504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3" name="Oval 504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4" name="Oval 504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5" name="Oval 504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6" name="Oval 504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7" name="Oval 504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8" name="Oval 504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49" name="Oval 504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0" name="Oval 504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1" name="Oval 505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2" name="Oval 505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3" name="Oval 505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4" name="Oval 505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5" name="Oval 505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056" name="Oval 505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893" name="Oval 489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894" name="Rectangle 489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895" name="Group 489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996" name="Group 499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999" name="Oval 499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0" name="Oval 499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1" name="Oval 500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2" name="Oval 500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3" name="Oval 500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4" name="Oval 500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5" name="Oval 500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6" name="Oval 500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7" name="Oval 500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8" name="Oval 500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09" name="Oval 500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0" name="Oval 500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1" name="Oval 501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2" name="Oval 501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3" name="Oval 501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4" name="Oval 501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5" name="Oval 501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6" name="Oval 501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7" name="Oval 501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8" name="Oval 501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19" name="Oval 501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0" name="Oval 501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1" name="Oval 502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2" name="Oval 502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3" name="Oval 502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4" name="Oval 502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5" name="Oval 502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6" name="Oval 502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027" name="Oval 502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997" name="Oval 499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98" name="Rectangle 499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896" name="Group 489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964" name="Group 496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967" name="Oval 496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8" name="Oval 496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9" name="Oval 496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0" name="Oval 496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1" name="Oval 497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2" name="Oval 497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3" name="Oval 497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4" name="Oval 497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5" name="Oval 497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6" name="Oval 497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7" name="Oval 497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8" name="Oval 497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79" name="Oval 497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0" name="Oval 497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1" name="Oval 498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2" name="Oval 498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3" name="Oval 498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4" name="Oval 498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5" name="Oval 498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6" name="Oval 498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7" name="Oval 498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8" name="Oval 498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89" name="Oval 498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0" name="Oval 498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1" name="Oval 499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2" name="Oval 499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3" name="Oval 499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4" name="Oval 499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95" name="Oval 499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965" name="Oval 496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66" name="Rectangle 496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897" name="Group 489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932" name="Group 493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935" name="Oval 493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6" name="Oval 493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7" name="Oval 493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8" name="Oval 493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9" name="Oval 493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0" name="Oval 493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1" name="Oval 494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2" name="Oval 494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3" name="Oval 494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4" name="Oval 494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5" name="Oval 494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6" name="Oval 494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7" name="Oval 494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8" name="Oval 494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49" name="Oval 494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0" name="Oval 494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1" name="Oval 495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2" name="Oval 495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3" name="Oval 495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4" name="Oval 495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5" name="Oval 495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6" name="Oval 495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7" name="Oval 495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8" name="Oval 495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59" name="Oval 495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0" name="Oval 495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1" name="Oval 496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2" name="Oval 496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63" name="Oval 496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933" name="Oval 493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34" name="Rectangle 493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898" name="Group 489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900" name="Group 489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903" name="Oval 490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4" name="Oval 490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5" name="Oval 490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6" name="Oval 490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7" name="Oval 490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8" name="Oval 490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09" name="Oval 490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0" name="Oval 490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1" name="Oval 491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2" name="Oval 491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3" name="Oval 491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4" name="Oval 491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5" name="Oval 491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6" name="Oval 491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7" name="Oval 491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8" name="Oval 491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19" name="Oval 491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0" name="Oval 491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1" name="Oval 492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2" name="Oval 492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3" name="Oval 492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4" name="Oval 492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5" name="Oval 492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6" name="Oval 492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7" name="Oval 492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8" name="Oval 492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29" name="Oval 492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0" name="Oval 492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931" name="Oval 493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901" name="Oval 490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902" name="Rectangle 490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899" name="Freeform 489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2" name="Group 3881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4723" name="Rectangle 472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724" name="Rectangle 472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725" name="Group 472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861" name="Oval 486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2" name="Oval 486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3" name="Oval 486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4" name="Oval 486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5" name="Oval 486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6" name="Oval 486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7" name="Oval 486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8" name="Oval 486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69" name="Oval 486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0" name="Oval 486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1" name="Oval 487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2" name="Oval 487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3" name="Oval 487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4" name="Oval 487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5" name="Oval 487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6" name="Oval 487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7" name="Oval 487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8" name="Oval 487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79" name="Oval 487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0" name="Oval 487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1" name="Oval 488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2" name="Oval 488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3" name="Oval 488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4" name="Oval 488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5" name="Oval 488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6" name="Oval 488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7" name="Oval 488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8" name="Oval 488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89" name="Oval 488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726" name="Oval 472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727" name="Rectangle 472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728" name="Group 472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829" name="Group 482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832" name="Oval 483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3" name="Oval 483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4" name="Oval 483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5" name="Oval 483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6" name="Oval 483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7" name="Oval 483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8" name="Oval 483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39" name="Oval 483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0" name="Oval 483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1" name="Oval 484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2" name="Oval 484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3" name="Oval 484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4" name="Oval 484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5" name="Oval 484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6" name="Oval 484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7" name="Oval 484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8" name="Oval 484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49" name="Oval 484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0" name="Oval 484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1" name="Oval 485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2" name="Oval 485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3" name="Oval 485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4" name="Oval 485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5" name="Oval 485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6" name="Oval 485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7" name="Oval 485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8" name="Oval 485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59" name="Oval 485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60" name="Oval 485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830" name="Oval 482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831" name="Rectangle 483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729" name="Group 472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797" name="Group 479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800" name="Oval 479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1" name="Oval 480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2" name="Oval 480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3" name="Oval 480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4" name="Oval 480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5" name="Oval 480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6" name="Oval 480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7" name="Oval 480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8" name="Oval 480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09" name="Oval 480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0" name="Oval 480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1" name="Oval 481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2" name="Oval 481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3" name="Oval 481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4" name="Oval 481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5" name="Oval 481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6" name="Oval 481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7" name="Oval 481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8" name="Oval 481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19" name="Oval 481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0" name="Oval 481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1" name="Oval 482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2" name="Oval 482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3" name="Oval 482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4" name="Oval 482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5" name="Oval 482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6" name="Oval 482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7" name="Oval 482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828" name="Oval 482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798" name="Oval 479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99" name="Rectangle 479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730" name="Group 472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765" name="Group 476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768" name="Oval 476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9" name="Oval 476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0" name="Oval 476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1" name="Oval 477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2" name="Oval 477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3" name="Oval 477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4" name="Oval 477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5" name="Oval 477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6" name="Oval 477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7" name="Oval 477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8" name="Oval 477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79" name="Oval 477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0" name="Oval 477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1" name="Oval 478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2" name="Oval 478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3" name="Oval 478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4" name="Oval 478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5" name="Oval 478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6" name="Oval 478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7" name="Oval 478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8" name="Oval 478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89" name="Oval 478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0" name="Oval 478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1" name="Oval 479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2" name="Oval 479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3" name="Oval 479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4" name="Oval 479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5" name="Oval 479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96" name="Oval 479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766" name="Oval 476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67" name="Rectangle 476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731" name="Group 473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733" name="Group 473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736" name="Oval 473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37" name="Oval 473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38" name="Oval 473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39" name="Oval 473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0" name="Oval 473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1" name="Oval 474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2" name="Oval 474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3" name="Oval 474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4" name="Oval 474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5" name="Oval 474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6" name="Oval 474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7" name="Oval 474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8" name="Oval 474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49" name="Oval 474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0" name="Oval 474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1" name="Oval 475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2" name="Oval 475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3" name="Oval 475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4" name="Oval 475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5" name="Oval 475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6" name="Oval 475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7" name="Oval 475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8" name="Oval 475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59" name="Oval 475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0" name="Oval 475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1" name="Oval 476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2" name="Oval 476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3" name="Oval 476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764" name="Oval 476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734" name="Oval 473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35" name="Rectangle 473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732" name="Freeform 473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3" name="Group 3882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4556" name="Rectangle 455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557" name="Rectangle 455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558" name="Group 455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694" name="Oval 469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5" name="Oval 469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6" name="Oval 469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7" name="Oval 469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8" name="Oval 469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99" name="Oval 469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0" name="Oval 469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1" name="Oval 470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2" name="Oval 470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3" name="Oval 470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4" name="Oval 470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5" name="Oval 470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6" name="Oval 470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7" name="Oval 470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8" name="Oval 470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09" name="Oval 470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0" name="Oval 470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1" name="Oval 471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2" name="Oval 471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3" name="Oval 471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4" name="Oval 471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5" name="Oval 471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6" name="Oval 471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7" name="Oval 471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8" name="Oval 471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19" name="Oval 471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20" name="Oval 471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21" name="Oval 472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722" name="Oval 472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559" name="Oval 455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560" name="Rectangle 455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561" name="Group 456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662" name="Group 466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665" name="Oval 466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6" name="Oval 466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7" name="Oval 466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8" name="Oval 466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9" name="Oval 466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0" name="Oval 466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1" name="Oval 467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2" name="Oval 467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3" name="Oval 467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4" name="Oval 467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5" name="Oval 467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6" name="Oval 467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7" name="Oval 467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8" name="Oval 467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79" name="Oval 467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0" name="Oval 467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1" name="Oval 468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2" name="Oval 468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3" name="Oval 468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4" name="Oval 468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5" name="Oval 468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6" name="Oval 468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7" name="Oval 468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8" name="Oval 468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89" name="Oval 468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90" name="Oval 468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91" name="Oval 469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92" name="Oval 469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93" name="Oval 469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663" name="Oval 466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64" name="Rectangle 466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562" name="Group 456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630" name="Group 462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633" name="Oval 463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4" name="Oval 463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5" name="Oval 463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6" name="Oval 463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7" name="Oval 463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8" name="Oval 463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39" name="Oval 463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0" name="Oval 463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1" name="Oval 464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2" name="Oval 464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3" name="Oval 464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4" name="Oval 464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5" name="Oval 464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6" name="Oval 464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7" name="Oval 464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8" name="Oval 464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49" name="Oval 464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0" name="Oval 464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1" name="Oval 465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2" name="Oval 465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3" name="Oval 465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4" name="Oval 465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5" name="Oval 465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6" name="Oval 465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7" name="Oval 465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8" name="Oval 465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59" name="Oval 465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0" name="Oval 465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61" name="Oval 466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631" name="Oval 463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32" name="Rectangle 463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563" name="Group 456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598" name="Group 459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601" name="Oval 460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2" name="Oval 460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3" name="Oval 460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4" name="Oval 460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5" name="Oval 460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6" name="Oval 460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7" name="Oval 460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8" name="Oval 460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09" name="Oval 460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0" name="Oval 460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1" name="Oval 461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2" name="Oval 461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3" name="Oval 461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4" name="Oval 461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5" name="Oval 461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6" name="Oval 461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7" name="Oval 461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8" name="Oval 461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19" name="Oval 461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0" name="Oval 461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1" name="Oval 462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2" name="Oval 462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3" name="Oval 462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4" name="Oval 462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5" name="Oval 462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6" name="Oval 462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7" name="Oval 462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8" name="Oval 462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629" name="Oval 462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599" name="Oval 459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600" name="Rectangle 459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564" name="Group 456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566" name="Group 456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569" name="Oval 456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0" name="Oval 456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1" name="Oval 457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2" name="Oval 457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3" name="Oval 457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4" name="Oval 457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5" name="Oval 457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6" name="Oval 457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7" name="Oval 457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8" name="Oval 457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79" name="Oval 457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0" name="Oval 457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1" name="Oval 458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2" name="Oval 458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3" name="Oval 458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4" name="Oval 458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5" name="Oval 458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6" name="Oval 458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7" name="Oval 458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8" name="Oval 458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89" name="Oval 458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0" name="Oval 458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1" name="Oval 459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2" name="Oval 459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3" name="Oval 459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4" name="Oval 459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5" name="Oval 459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6" name="Oval 459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97" name="Oval 459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567" name="Oval 456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68" name="Rectangle 456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565" name="Freeform 456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4" name="Group 3883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4389" name="Rectangle 4388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390" name="Rectangle 4389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391" name="Group 439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527" name="Oval 452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28" name="Oval 452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29" name="Oval 452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0" name="Oval 452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1" name="Oval 453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2" name="Oval 453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3" name="Oval 453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4" name="Oval 453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5" name="Oval 453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6" name="Oval 453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7" name="Oval 453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8" name="Oval 453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39" name="Oval 453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0" name="Oval 453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1" name="Oval 454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2" name="Oval 454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3" name="Oval 454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4" name="Oval 454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5" name="Oval 454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6" name="Oval 454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7" name="Oval 454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8" name="Oval 454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49" name="Oval 454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0" name="Oval 454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1" name="Oval 455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2" name="Oval 455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3" name="Oval 455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4" name="Oval 455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555" name="Oval 455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392" name="Oval 439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393" name="Rectangle 439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394" name="Group 4393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495" name="Group 449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498" name="Oval 449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9" name="Oval 449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0" name="Oval 449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1" name="Oval 450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2" name="Oval 450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3" name="Oval 450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4" name="Oval 450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5" name="Oval 450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6" name="Oval 450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7" name="Oval 450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8" name="Oval 450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09" name="Oval 450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0" name="Oval 450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1" name="Oval 451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2" name="Oval 451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3" name="Oval 451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4" name="Oval 451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5" name="Oval 451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6" name="Oval 451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7" name="Oval 451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8" name="Oval 451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19" name="Oval 451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0" name="Oval 451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1" name="Oval 452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2" name="Oval 452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3" name="Oval 452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4" name="Oval 452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5" name="Oval 452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526" name="Oval 452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496" name="Oval 449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97" name="Rectangle 449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395" name="Group 4394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463" name="Group 446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466" name="Oval 446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7" name="Oval 446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8" name="Oval 446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9" name="Oval 446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0" name="Oval 446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1" name="Oval 447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2" name="Oval 447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3" name="Oval 447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4" name="Oval 447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5" name="Oval 447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6" name="Oval 447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7" name="Oval 447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8" name="Oval 447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79" name="Oval 447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0" name="Oval 447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1" name="Oval 448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2" name="Oval 448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3" name="Oval 448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4" name="Oval 448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5" name="Oval 448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6" name="Oval 448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7" name="Oval 448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8" name="Oval 448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89" name="Oval 448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0" name="Oval 448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1" name="Oval 449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2" name="Oval 449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3" name="Oval 449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94" name="Oval 449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464" name="Oval 446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65" name="Rectangle 446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396" name="Group 4395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431" name="Group 443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434" name="Oval 443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5" name="Oval 443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6" name="Oval 443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7" name="Oval 443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8" name="Oval 443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9" name="Oval 443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0" name="Oval 443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1" name="Oval 444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2" name="Oval 444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3" name="Oval 444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4" name="Oval 444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5" name="Oval 444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6" name="Oval 444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7" name="Oval 444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8" name="Oval 444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49" name="Oval 444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0" name="Oval 444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1" name="Oval 445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2" name="Oval 445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3" name="Oval 445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4" name="Oval 445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5" name="Oval 445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6" name="Oval 445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7" name="Oval 445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8" name="Oval 445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59" name="Oval 445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0" name="Oval 445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1" name="Oval 446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62" name="Oval 446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432" name="Oval 443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33" name="Rectangle 443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397" name="Group 4396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399" name="Group 439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402" name="Oval 440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3" name="Oval 440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4" name="Oval 440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5" name="Oval 440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6" name="Oval 440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7" name="Oval 440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8" name="Oval 440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09" name="Oval 440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0" name="Oval 440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1" name="Oval 441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2" name="Oval 441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3" name="Oval 441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4" name="Oval 441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5" name="Oval 441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6" name="Oval 441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7" name="Oval 441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8" name="Oval 441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19" name="Oval 441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0" name="Oval 441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1" name="Oval 442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2" name="Oval 442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3" name="Oval 442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4" name="Oval 442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5" name="Oval 442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6" name="Oval 442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7" name="Oval 442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8" name="Oval 442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29" name="Oval 442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430" name="Oval 442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400" name="Oval 439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401" name="Rectangle 440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398" name="Freeform 4397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5" name="Group 3884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4222" name="Rectangle 422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223" name="Rectangle 422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224" name="Group 422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360" name="Oval 435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1" name="Oval 436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2" name="Oval 436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3" name="Oval 436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4" name="Oval 436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5" name="Oval 436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6" name="Oval 436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7" name="Oval 436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8" name="Oval 436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69" name="Oval 436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0" name="Oval 436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1" name="Oval 437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2" name="Oval 437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3" name="Oval 437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4" name="Oval 437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5" name="Oval 437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6" name="Oval 437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7" name="Oval 437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8" name="Oval 437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79" name="Oval 437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0" name="Oval 437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1" name="Oval 438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2" name="Oval 438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3" name="Oval 438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4" name="Oval 438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5" name="Oval 438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6" name="Oval 438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7" name="Oval 438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88" name="Oval 438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225" name="Oval 422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226" name="Rectangle 422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227" name="Group 422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328" name="Group 432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331" name="Oval 433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2" name="Oval 433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3" name="Oval 433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4" name="Oval 433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5" name="Oval 433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6" name="Oval 433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7" name="Oval 433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8" name="Oval 433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39" name="Oval 433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0" name="Oval 433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1" name="Oval 434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2" name="Oval 434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3" name="Oval 434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4" name="Oval 434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5" name="Oval 434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6" name="Oval 434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7" name="Oval 434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8" name="Oval 434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49" name="Oval 434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0" name="Oval 434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1" name="Oval 435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2" name="Oval 435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3" name="Oval 435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4" name="Oval 435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5" name="Oval 435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6" name="Oval 435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7" name="Oval 435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8" name="Oval 435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59" name="Oval 435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329" name="Oval 432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330" name="Rectangle 432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228" name="Group 422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296" name="Group 429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299" name="Oval 429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0" name="Oval 429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1" name="Oval 430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2" name="Oval 430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3" name="Oval 430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4" name="Oval 430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5" name="Oval 430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6" name="Oval 430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7" name="Oval 430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8" name="Oval 430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09" name="Oval 430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0" name="Oval 430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1" name="Oval 431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2" name="Oval 431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3" name="Oval 431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4" name="Oval 431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5" name="Oval 431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6" name="Oval 431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7" name="Oval 431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8" name="Oval 431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19" name="Oval 431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0" name="Oval 431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1" name="Oval 432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2" name="Oval 432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3" name="Oval 432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4" name="Oval 432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5" name="Oval 432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6" name="Oval 432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327" name="Oval 432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297" name="Oval 429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98" name="Rectangle 429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229" name="Group 422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264" name="Group 426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267" name="Oval 426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8" name="Oval 426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9" name="Oval 426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0" name="Oval 426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1" name="Oval 427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2" name="Oval 427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3" name="Oval 427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4" name="Oval 427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5" name="Oval 427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6" name="Oval 427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7" name="Oval 427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8" name="Oval 427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79" name="Oval 427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0" name="Oval 427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1" name="Oval 428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2" name="Oval 428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3" name="Oval 428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4" name="Oval 428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5" name="Oval 428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6" name="Oval 428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7" name="Oval 428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8" name="Oval 428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89" name="Oval 428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0" name="Oval 428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1" name="Oval 429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2" name="Oval 429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3" name="Oval 429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4" name="Oval 429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95" name="Oval 429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265" name="Oval 426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66" name="Rectangle 426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230" name="Group 422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232" name="Group 423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235" name="Oval 423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36" name="Oval 423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37" name="Oval 423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38" name="Oval 423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39" name="Oval 423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0" name="Oval 423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1" name="Oval 424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2" name="Oval 424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3" name="Oval 424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4" name="Oval 424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5" name="Oval 424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6" name="Oval 424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7" name="Oval 424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8" name="Oval 424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49" name="Oval 424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0" name="Oval 424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1" name="Oval 425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2" name="Oval 425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3" name="Oval 425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4" name="Oval 425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5" name="Oval 425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6" name="Oval 425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7" name="Oval 425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8" name="Oval 425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59" name="Oval 425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0" name="Oval 425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1" name="Oval 426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2" name="Oval 426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263" name="Oval 426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233" name="Oval 423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34" name="Rectangle 423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231" name="Freeform 423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6" name="Group 3885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4055" name="Rectangle 4054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056" name="Rectangle 4055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057" name="Group 4056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193" name="Oval 419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4" name="Oval 419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5" name="Oval 419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6" name="Oval 419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7" name="Oval 419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8" name="Oval 419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99" name="Oval 419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0" name="Oval 419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1" name="Oval 420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2" name="Oval 420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3" name="Oval 420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4" name="Oval 420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5" name="Oval 420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6" name="Oval 420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7" name="Oval 420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8" name="Oval 420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09" name="Oval 420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0" name="Oval 420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1" name="Oval 421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2" name="Oval 421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3" name="Oval 421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4" name="Oval 421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5" name="Oval 421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6" name="Oval 421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7" name="Oval 421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8" name="Oval 421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19" name="Oval 421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20" name="Oval 421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221" name="Oval 422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058" name="Oval 4057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4059" name="Rectangle 4058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4060" name="Group 4059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161" name="Group 416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164" name="Oval 416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5" name="Oval 416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6" name="Oval 416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7" name="Oval 416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8" name="Oval 416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9" name="Oval 416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0" name="Oval 416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1" name="Oval 417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2" name="Oval 417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3" name="Oval 417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4" name="Oval 417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5" name="Oval 417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6" name="Oval 417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7" name="Oval 417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8" name="Oval 417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79" name="Oval 417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0" name="Oval 417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1" name="Oval 418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2" name="Oval 418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3" name="Oval 418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4" name="Oval 418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5" name="Oval 418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6" name="Oval 418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7" name="Oval 418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8" name="Oval 418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89" name="Oval 418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90" name="Oval 418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91" name="Oval 419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92" name="Oval 419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162" name="Oval 416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63" name="Rectangle 416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061" name="Group 4060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129" name="Group 412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132" name="Oval 413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3" name="Oval 413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4" name="Oval 413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5" name="Oval 413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6" name="Oval 413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7" name="Oval 413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8" name="Oval 413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39" name="Oval 413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0" name="Oval 413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1" name="Oval 414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2" name="Oval 414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3" name="Oval 414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4" name="Oval 414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5" name="Oval 414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6" name="Oval 414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7" name="Oval 414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8" name="Oval 414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49" name="Oval 414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0" name="Oval 414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1" name="Oval 415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2" name="Oval 415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3" name="Oval 415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4" name="Oval 415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5" name="Oval 415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6" name="Oval 415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7" name="Oval 415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8" name="Oval 415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59" name="Oval 415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60" name="Oval 415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130" name="Oval 412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131" name="Rectangle 413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062" name="Group 4061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097" name="Group 409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100" name="Oval 409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1" name="Oval 410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2" name="Oval 410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3" name="Oval 410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4" name="Oval 410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5" name="Oval 410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6" name="Oval 410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7" name="Oval 410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8" name="Oval 410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09" name="Oval 410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0" name="Oval 410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1" name="Oval 411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2" name="Oval 411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3" name="Oval 411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4" name="Oval 411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5" name="Oval 411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6" name="Oval 411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7" name="Oval 411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8" name="Oval 411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19" name="Oval 411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0" name="Oval 411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1" name="Oval 412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2" name="Oval 412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3" name="Oval 412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4" name="Oval 412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5" name="Oval 412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6" name="Oval 412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7" name="Oval 412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128" name="Oval 412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098" name="Oval 409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99" name="Rectangle 409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4063" name="Group 4062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4065" name="Group 406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4068" name="Oval 406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69" name="Oval 406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0" name="Oval 406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1" name="Oval 407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2" name="Oval 407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3" name="Oval 407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4" name="Oval 407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5" name="Oval 407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6" name="Oval 407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7" name="Oval 407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8" name="Oval 407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79" name="Oval 407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0" name="Oval 407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1" name="Oval 408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2" name="Oval 408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3" name="Oval 408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4" name="Oval 408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5" name="Oval 408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6" name="Oval 408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7" name="Oval 408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8" name="Oval 408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89" name="Oval 408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0" name="Oval 408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1" name="Oval 409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2" name="Oval 409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3" name="Oval 409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4" name="Oval 409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5" name="Oval 409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96" name="Oval 409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4066" name="Oval 406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67" name="Rectangle 406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4064" name="Freeform 4063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3887" name="Group 3886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3888" name="Rectangle 388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889" name="Rectangle 388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890" name="Group 388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4026" name="Oval 402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27" name="Oval 402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28" name="Oval 402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29" name="Oval 402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0" name="Oval 402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1" name="Oval 403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2" name="Oval 403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3" name="Oval 403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4" name="Oval 403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5" name="Oval 403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6" name="Oval 403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7" name="Oval 403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8" name="Oval 403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39" name="Oval 403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0" name="Oval 403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1" name="Oval 404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2" name="Oval 404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3" name="Oval 404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4" name="Oval 404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5" name="Oval 404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6" name="Oval 404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7" name="Oval 404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8" name="Oval 404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49" name="Oval 404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0" name="Oval 404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1" name="Oval 405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2" name="Oval 405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3" name="Oval 405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4054" name="Oval 405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891" name="Oval 389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3892" name="Rectangle 389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3893" name="Group 389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994" name="Group 399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997" name="Oval 399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8" name="Oval 399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9" name="Oval 399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0" name="Oval 399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1" name="Oval 400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2" name="Oval 400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3" name="Oval 400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4" name="Oval 400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5" name="Oval 400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6" name="Oval 400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7" name="Oval 400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8" name="Oval 400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09" name="Oval 400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0" name="Oval 400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1" name="Oval 401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2" name="Oval 401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3" name="Oval 401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4" name="Oval 401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5" name="Oval 401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6" name="Oval 401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7" name="Oval 401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8" name="Oval 401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19" name="Oval 401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0" name="Oval 401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1" name="Oval 402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2" name="Oval 402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3" name="Oval 402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4" name="Oval 402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4025" name="Oval 402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995" name="Oval 399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96" name="Rectangle 399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894" name="Group 389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962" name="Group 396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965" name="Oval 396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6" name="Oval 396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7" name="Oval 396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8" name="Oval 396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9" name="Oval 396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0" name="Oval 396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1" name="Oval 397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2" name="Oval 397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3" name="Oval 397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4" name="Oval 397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5" name="Oval 397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6" name="Oval 397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7" name="Oval 397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8" name="Oval 397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79" name="Oval 397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0" name="Oval 397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1" name="Oval 398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2" name="Oval 398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3" name="Oval 398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4" name="Oval 398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5" name="Oval 398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6" name="Oval 398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7" name="Oval 398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8" name="Oval 398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89" name="Oval 398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0" name="Oval 398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1" name="Oval 399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2" name="Oval 399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93" name="Oval 399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963" name="Oval 396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64" name="Rectangle 396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895" name="Group 389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930" name="Group 392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933" name="Oval 393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4" name="Oval 393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5" name="Oval 393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6" name="Oval 393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7" name="Oval 393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8" name="Oval 393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39" name="Oval 393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0" name="Oval 393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1" name="Oval 394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2" name="Oval 394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3" name="Oval 394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4" name="Oval 394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5" name="Oval 394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6" name="Oval 394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7" name="Oval 394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8" name="Oval 394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49" name="Oval 394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0" name="Oval 394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1" name="Oval 395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2" name="Oval 395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3" name="Oval 395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4" name="Oval 395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5" name="Oval 395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6" name="Oval 395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7" name="Oval 395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8" name="Oval 395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59" name="Oval 395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0" name="Oval 395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61" name="Oval 396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931" name="Oval 393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32" name="Rectangle 393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3896" name="Group 389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3898" name="Group 389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3901" name="Oval 390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2" name="Oval 390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3" name="Oval 390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4" name="Oval 390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5" name="Oval 390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6" name="Oval 390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7" name="Oval 390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8" name="Oval 390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09" name="Oval 390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0" name="Oval 390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1" name="Oval 391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2" name="Oval 391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3" name="Oval 391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4" name="Oval 391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5" name="Oval 391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6" name="Oval 391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7" name="Oval 391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8" name="Oval 391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19" name="Oval 391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0" name="Oval 391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1" name="Oval 392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2" name="Oval 392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3" name="Oval 392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4" name="Oval 392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5" name="Oval 392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6" name="Oval 392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7" name="Oval 392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8" name="Oval 392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3929" name="Oval 392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3899" name="Oval 389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3900" name="Rectangle 389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3897" name="Freeform 389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5224" name="Group 5223"/>
          <p:cNvGrpSpPr/>
          <p:nvPr/>
        </p:nvGrpSpPr>
        <p:grpSpPr>
          <a:xfrm>
            <a:off x="5758464" y="2924204"/>
            <a:ext cx="1028642" cy="1404438"/>
            <a:chOff x="6435375" y="3525476"/>
            <a:chExt cx="1371522" cy="1872584"/>
          </a:xfrm>
        </p:grpSpPr>
        <p:grpSp>
          <p:nvGrpSpPr>
            <p:cNvPr id="5225" name="Group 5224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6402" name="Rectangle 640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403" name="Rectangle 640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404" name="Group 640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540" name="Oval 653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1" name="Oval 654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2" name="Oval 654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3" name="Oval 654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4" name="Oval 654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5" name="Oval 654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6" name="Oval 654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7" name="Oval 654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8" name="Oval 654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49" name="Oval 654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0" name="Oval 654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1" name="Oval 655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2" name="Oval 655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3" name="Oval 655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4" name="Oval 655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5" name="Oval 655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6" name="Oval 655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7" name="Oval 655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8" name="Oval 655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59" name="Oval 655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0" name="Oval 655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1" name="Oval 656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2" name="Oval 656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3" name="Oval 656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4" name="Oval 656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5" name="Oval 656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6" name="Oval 656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7" name="Oval 656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68" name="Oval 656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405" name="Oval 640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406" name="Rectangle 640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407" name="Group 640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508" name="Group 650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511" name="Oval 651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2" name="Oval 651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3" name="Oval 651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4" name="Oval 651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5" name="Oval 651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6" name="Oval 651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7" name="Oval 651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8" name="Oval 651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19" name="Oval 651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0" name="Oval 651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1" name="Oval 652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2" name="Oval 652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3" name="Oval 652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4" name="Oval 652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5" name="Oval 652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6" name="Oval 652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7" name="Oval 652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8" name="Oval 652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29" name="Oval 652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0" name="Oval 652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1" name="Oval 653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2" name="Oval 653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3" name="Oval 653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4" name="Oval 653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5" name="Oval 653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6" name="Oval 653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7" name="Oval 653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8" name="Oval 653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39" name="Oval 653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509" name="Oval 650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10" name="Rectangle 650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408" name="Group 640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476" name="Group 647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479" name="Oval 647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0" name="Oval 647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1" name="Oval 648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2" name="Oval 648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3" name="Oval 648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4" name="Oval 648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5" name="Oval 648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6" name="Oval 648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7" name="Oval 648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8" name="Oval 648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89" name="Oval 648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0" name="Oval 648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1" name="Oval 649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2" name="Oval 649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3" name="Oval 649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4" name="Oval 649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5" name="Oval 649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6" name="Oval 649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7" name="Oval 649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8" name="Oval 649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99" name="Oval 649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0" name="Oval 649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1" name="Oval 650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2" name="Oval 650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3" name="Oval 650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4" name="Oval 650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5" name="Oval 650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6" name="Oval 650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07" name="Oval 650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477" name="Oval 647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78" name="Rectangle 647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409" name="Group 640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444" name="Group 644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447" name="Oval 644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8" name="Oval 644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9" name="Oval 644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0" name="Oval 644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1" name="Oval 645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2" name="Oval 645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3" name="Oval 645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4" name="Oval 645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5" name="Oval 645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6" name="Oval 645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7" name="Oval 645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8" name="Oval 645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59" name="Oval 645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0" name="Oval 645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1" name="Oval 646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2" name="Oval 646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3" name="Oval 646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4" name="Oval 646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5" name="Oval 646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6" name="Oval 646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7" name="Oval 646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8" name="Oval 646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69" name="Oval 646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0" name="Oval 646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1" name="Oval 647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2" name="Oval 647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3" name="Oval 647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4" name="Oval 647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75" name="Oval 647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445" name="Oval 644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46" name="Rectangle 644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410" name="Group 640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412" name="Group 641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415" name="Oval 641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16" name="Oval 641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17" name="Oval 641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18" name="Oval 641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19" name="Oval 641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0" name="Oval 641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1" name="Oval 642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2" name="Oval 642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3" name="Oval 642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4" name="Oval 642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5" name="Oval 642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6" name="Oval 642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7" name="Oval 642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8" name="Oval 642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29" name="Oval 642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0" name="Oval 642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1" name="Oval 643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2" name="Oval 643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3" name="Oval 643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4" name="Oval 643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5" name="Oval 643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6" name="Oval 643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7" name="Oval 643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8" name="Oval 643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39" name="Oval 643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0" name="Oval 643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1" name="Oval 644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2" name="Oval 644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443" name="Oval 644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413" name="Oval 641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14" name="Rectangle 641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411" name="Freeform 641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26" name="Group 5225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6235" name="Rectangle 6234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236" name="Rectangle 6235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237" name="Group 6236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373" name="Oval 637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4" name="Oval 637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5" name="Oval 637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6" name="Oval 637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7" name="Oval 637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8" name="Oval 637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79" name="Oval 637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0" name="Oval 637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1" name="Oval 638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2" name="Oval 638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3" name="Oval 638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4" name="Oval 638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5" name="Oval 638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6" name="Oval 638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7" name="Oval 638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8" name="Oval 638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89" name="Oval 638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0" name="Oval 638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1" name="Oval 639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2" name="Oval 639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3" name="Oval 639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4" name="Oval 639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5" name="Oval 639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6" name="Oval 639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7" name="Oval 639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8" name="Oval 639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99" name="Oval 639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00" name="Oval 639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401" name="Oval 640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238" name="Oval 6237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239" name="Rectangle 6238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240" name="Group 6239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341" name="Group 634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344" name="Oval 634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5" name="Oval 634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6" name="Oval 634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7" name="Oval 634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8" name="Oval 634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9" name="Oval 634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0" name="Oval 634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1" name="Oval 635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2" name="Oval 635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3" name="Oval 635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4" name="Oval 635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5" name="Oval 635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6" name="Oval 635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7" name="Oval 635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8" name="Oval 635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59" name="Oval 635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0" name="Oval 635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1" name="Oval 636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2" name="Oval 636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3" name="Oval 636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4" name="Oval 636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5" name="Oval 636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6" name="Oval 636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7" name="Oval 636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8" name="Oval 636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69" name="Oval 636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70" name="Oval 636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71" name="Oval 637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72" name="Oval 637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342" name="Oval 634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43" name="Rectangle 634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241" name="Group 6240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309" name="Group 630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312" name="Oval 631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3" name="Oval 631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4" name="Oval 631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5" name="Oval 631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6" name="Oval 631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7" name="Oval 631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8" name="Oval 631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19" name="Oval 631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0" name="Oval 631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1" name="Oval 632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2" name="Oval 632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3" name="Oval 632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4" name="Oval 632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5" name="Oval 632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6" name="Oval 632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7" name="Oval 632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8" name="Oval 632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29" name="Oval 632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0" name="Oval 632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1" name="Oval 633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2" name="Oval 633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3" name="Oval 633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4" name="Oval 633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5" name="Oval 633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6" name="Oval 633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7" name="Oval 633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8" name="Oval 633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39" name="Oval 633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40" name="Oval 633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310" name="Oval 630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311" name="Rectangle 631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242" name="Group 6241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277" name="Group 627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280" name="Oval 627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1" name="Oval 628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2" name="Oval 628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3" name="Oval 628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4" name="Oval 628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5" name="Oval 628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6" name="Oval 628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7" name="Oval 628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8" name="Oval 628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89" name="Oval 628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0" name="Oval 628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1" name="Oval 629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2" name="Oval 629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3" name="Oval 629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4" name="Oval 629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5" name="Oval 629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6" name="Oval 629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7" name="Oval 629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8" name="Oval 629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99" name="Oval 629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0" name="Oval 629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1" name="Oval 630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2" name="Oval 630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3" name="Oval 630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4" name="Oval 630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5" name="Oval 630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6" name="Oval 630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7" name="Oval 630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308" name="Oval 630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278" name="Oval 627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79" name="Rectangle 627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243" name="Group 6242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245" name="Group 624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248" name="Oval 624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49" name="Oval 624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0" name="Oval 624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1" name="Oval 625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2" name="Oval 625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3" name="Oval 625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4" name="Oval 625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5" name="Oval 625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6" name="Oval 625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7" name="Oval 625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8" name="Oval 625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59" name="Oval 625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0" name="Oval 625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1" name="Oval 626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2" name="Oval 626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3" name="Oval 626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4" name="Oval 626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5" name="Oval 626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6" name="Oval 626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7" name="Oval 626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8" name="Oval 626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69" name="Oval 626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0" name="Oval 626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1" name="Oval 627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2" name="Oval 627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3" name="Oval 627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4" name="Oval 627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5" name="Oval 627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76" name="Oval 627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246" name="Oval 624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47" name="Rectangle 624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244" name="Freeform 6243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27" name="Group 5226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6068" name="Rectangle 606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069" name="Rectangle 606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070" name="Group 606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206" name="Oval 620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07" name="Oval 620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08" name="Oval 620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09" name="Oval 620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0" name="Oval 620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1" name="Oval 621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2" name="Oval 621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3" name="Oval 621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4" name="Oval 621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5" name="Oval 621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6" name="Oval 621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7" name="Oval 621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8" name="Oval 621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19" name="Oval 621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0" name="Oval 621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1" name="Oval 622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2" name="Oval 622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3" name="Oval 622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4" name="Oval 622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5" name="Oval 622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6" name="Oval 622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7" name="Oval 622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8" name="Oval 622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29" name="Oval 622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0" name="Oval 622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1" name="Oval 623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2" name="Oval 623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3" name="Oval 623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234" name="Oval 623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071" name="Oval 607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072" name="Rectangle 607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073" name="Group 607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174" name="Group 617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177" name="Oval 617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8" name="Oval 617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9" name="Oval 617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0" name="Oval 617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1" name="Oval 618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2" name="Oval 618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3" name="Oval 618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4" name="Oval 618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5" name="Oval 618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6" name="Oval 618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7" name="Oval 618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8" name="Oval 618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89" name="Oval 618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0" name="Oval 618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1" name="Oval 619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2" name="Oval 619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3" name="Oval 619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4" name="Oval 619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5" name="Oval 619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6" name="Oval 619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7" name="Oval 619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8" name="Oval 619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99" name="Oval 619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0" name="Oval 619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1" name="Oval 620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2" name="Oval 620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3" name="Oval 620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4" name="Oval 620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205" name="Oval 620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175" name="Oval 617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76" name="Rectangle 617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074" name="Group 607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142" name="Group 614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145" name="Oval 614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6" name="Oval 614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7" name="Oval 614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8" name="Oval 614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9" name="Oval 614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0" name="Oval 614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1" name="Oval 615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2" name="Oval 615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3" name="Oval 615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4" name="Oval 615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5" name="Oval 615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6" name="Oval 615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7" name="Oval 615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8" name="Oval 615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59" name="Oval 615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0" name="Oval 615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1" name="Oval 616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2" name="Oval 616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3" name="Oval 616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4" name="Oval 616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5" name="Oval 616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6" name="Oval 616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7" name="Oval 616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8" name="Oval 616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69" name="Oval 616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0" name="Oval 616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1" name="Oval 617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2" name="Oval 617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73" name="Oval 617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143" name="Oval 614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44" name="Rectangle 614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075" name="Group 607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110" name="Group 61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113" name="Oval 61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4" name="Oval 61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5" name="Oval 61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6" name="Oval 61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7" name="Oval 61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8" name="Oval 61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19" name="Oval 61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0" name="Oval 61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1" name="Oval 61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2" name="Oval 61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3" name="Oval 61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4" name="Oval 61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5" name="Oval 61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6" name="Oval 61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7" name="Oval 61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8" name="Oval 61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29" name="Oval 61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0" name="Oval 61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1" name="Oval 61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2" name="Oval 61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3" name="Oval 61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4" name="Oval 61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5" name="Oval 61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6" name="Oval 61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7" name="Oval 61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8" name="Oval 61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39" name="Oval 61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0" name="Oval 61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41" name="Oval 61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111" name="Oval 61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112" name="Rectangle 61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076" name="Group 607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078" name="Group 60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081" name="Oval 60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2" name="Oval 60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3" name="Oval 60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4" name="Oval 60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5" name="Oval 60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6" name="Oval 60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7" name="Oval 60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8" name="Oval 60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89" name="Oval 60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0" name="Oval 60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1" name="Oval 60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2" name="Oval 60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3" name="Oval 60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4" name="Oval 60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5" name="Oval 60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6" name="Oval 60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7" name="Oval 60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8" name="Oval 60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99" name="Oval 60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0" name="Oval 60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1" name="Oval 61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2" name="Oval 61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3" name="Oval 61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4" name="Oval 61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5" name="Oval 61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6" name="Oval 61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7" name="Oval 61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8" name="Oval 61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109" name="Oval 61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079" name="Oval 60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80" name="Rectangle 60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077" name="Freeform 607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28" name="Group 5227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5901" name="Rectangle 5900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902" name="Rectangle 5901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903" name="Group 5902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039" name="Oval 603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0" name="Oval 603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1" name="Oval 604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2" name="Oval 604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3" name="Oval 604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4" name="Oval 604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5" name="Oval 604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6" name="Oval 604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7" name="Oval 604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8" name="Oval 604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49" name="Oval 604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0" name="Oval 604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1" name="Oval 605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2" name="Oval 605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3" name="Oval 605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4" name="Oval 605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5" name="Oval 605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6" name="Oval 605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7" name="Oval 605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8" name="Oval 605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59" name="Oval 605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0" name="Oval 605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1" name="Oval 606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2" name="Oval 606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3" name="Oval 606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4" name="Oval 606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5" name="Oval 606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6" name="Oval 606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67" name="Oval 606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904" name="Oval 5903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905" name="Rectangle 5904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906" name="Group 5905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007" name="Group 600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010" name="Oval 600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1" name="Oval 601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2" name="Oval 601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3" name="Oval 601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4" name="Oval 601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5" name="Oval 601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6" name="Oval 601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7" name="Oval 601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8" name="Oval 601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19" name="Oval 601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0" name="Oval 601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1" name="Oval 602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2" name="Oval 602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3" name="Oval 602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4" name="Oval 602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5" name="Oval 602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6" name="Oval 602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7" name="Oval 602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8" name="Oval 602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29" name="Oval 602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0" name="Oval 602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1" name="Oval 603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2" name="Oval 603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3" name="Oval 603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4" name="Oval 603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5" name="Oval 603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6" name="Oval 603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7" name="Oval 603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38" name="Oval 603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008" name="Oval 600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009" name="Rectangle 600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907" name="Group 5906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975" name="Group 597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978" name="Oval 597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9" name="Oval 597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0" name="Oval 597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1" name="Oval 598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2" name="Oval 598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3" name="Oval 598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4" name="Oval 598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5" name="Oval 598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6" name="Oval 598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7" name="Oval 598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8" name="Oval 598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89" name="Oval 598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0" name="Oval 598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1" name="Oval 599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2" name="Oval 599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3" name="Oval 599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4" name="Oval 599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5" name="Oval 599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6" name="Oval 599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7" name="Oval 599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8" name="Oval 599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99" name="Oval 599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0" name="Oval 599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1" name="Oval 600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2" name="Oval 600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3" name="Oval 600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4" name="Oval 600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5" name="Oval 600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006" name="Oval 600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976" name="Oval 597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77" name="Rectangle 597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908" name="Group 5907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943" name="Group 594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946" name="Oval 594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7" name="Oval 594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8" name="Oval 594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9" name="Oval 594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0" name="Oval 594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1" name="Oval 595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2" name="Oval 595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3" name="Oval 595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4" name="Oval 595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5" name="Oval 595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6" name="Oval 595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7" name="Oval 595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8" name="Oval 595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59" name="Oval 595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0" name="Oval 595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1" name="Oval 596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2" name="Oval 596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3" name="Oval 596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4" name="Oval 596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5" name="Oval 596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6" name="Oval 596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7" name="Oval 596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8" name="Oval 596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69" name="Oval 596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0" name="Oval 596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1" name="Oval 597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2" name="Oval 597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3" name="Oval 597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74" name="Oval 597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944" name="Oval 594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45" name="Rectangle 594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909" name="Group 5908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911" name="Group 591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914" name="Oval 591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15" name="Oval 591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16" name="Oval 591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17" name="Oval 591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18" name="Oval 591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19" name="Oval 591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0" name="Oval 591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1" name="Oval 592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2" name="Oval 592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3" name="Oval 592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4" name="Oval 592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5" name="Oval 592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6" name="Oval 592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7" name="Oval 592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8" name="Oval 592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29" name="Oval 592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0" name="Oval 592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1" name="Oval 593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2" name="Oval 593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3" name="Oval 593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4" name="Oval 593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5" name="Oval 593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6" name="Oval 593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7" name="Oval 593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8" name="Oval 593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39" name="Oval 593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0" name="Oval 593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1" name="Oval 594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942" name="Oval 594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912" name="Oval 591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13" name="Rectangle 591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910" name="Freeform 5909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29" name="Group 5228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5734" name="Rectangle 5733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735" name="Rectangle 5734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736" name="Group 573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872" name="Oval 587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3" name="Oval 587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4" name="Oval 587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5" name="Oval 587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6" name="Oval 587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7" name="Oval 587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8" name="Oval 587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79" name="Oval 587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0" name="Oval 587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1" name="Oval 588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2" name="Oval 588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3" name="Oval 588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4" name="Oval 588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5" name="Oval 588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6" name="Oval 588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7" name="Oval 588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8" name="Oval 588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89" name="Oval 588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0" name="Oval 588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1" name="Oval 589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2" name="Oval 589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3" name="Oval 589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4" name="Oval 589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5" name="Oval 589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6" name="Oval 589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7" name="Oval 589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8" name="Oval 589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99" name="Oval 589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900" name="Oval 589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737" name="Oval 573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738" name="Rectangle 573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739" name="Group 5738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840" name="Group 583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843" name="Oval 584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4" name="Oval 584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5" name="Oval 584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6" name="Oval 584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7" name="Oval 584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8" name="Oval 584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49" name="Oval 584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0" name="Oval 584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1" name="Oval 585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2" name="Oval 585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3" name="Oval 585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4" name="Oval 585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5" name="Oval 585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6" name="Oval 585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7" name="Oval 585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8" name="Oval 585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59" name="Oval 585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0" name="Oval 585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1" name="Oval 586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2" name="Oval 586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3" name="Oval 586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4" name="Oval 586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5" name="Oval 586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6" name="Oval 586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7" name="Oval 586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8" name="Oval 586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69" name="Oval 586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70" name="Oval 586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71" name="Oval 587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841" name="Oval 584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42" name="Rectangle 584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740" name="Group 5739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808" name="Group 580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811" name="Oval 581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2" name="Oval 581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3" name="Oval 581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4" name="Oval 581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5" name="Oval 581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6" name="Oval 581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7" name="Oval 581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8" name="Oval 581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19" name="Oval 581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0" name="Oval 581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1" name="Oval 582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2" name="Oval 582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3" name="Oval 582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4" name="Oval 582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5" name="Oval 582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6" name="Oval 582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7" name="Oval 582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8" name="Oval 582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29" name="Oval 582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0" name="Oval 582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1" name="Oval 583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2" name="Oval 583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3" name="Oval 583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4" name="Oval 583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5" name="Oval 583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6" name="Oval 583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7" name="Oval 583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8" name="Oval 583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39" name="Oval 583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809" name="Oval 580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810" name="Rectangle 580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741" name="Group 5740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776" name="Group 577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779" name="Oval 577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0" name="Oval 577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1" name="Oval 578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2" name="Oval 578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3" name="Oval 578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4" name="Oval 578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5" name="Oval 578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6" name="Oval 578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7" name="Oval 578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8" name="Oval 578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89" name="Oval 578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0" name="Oval 578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1" name="Oval 579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2" name="Oval 579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3" name="Oval 579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4" name="Oval 579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5" name="Oval 579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6" name="Oval 579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7" name="Oval 579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8" name="Oval 579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99" name="Oval 579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0" name="Oval 579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1" name="Oval 580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2" name="Oval 580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3" name="Oval 580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4" name="Oval 580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5" name="Oval 580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6" name="Oval 580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807" name="Oval 580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777" name="Oval 577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78" name="Rectangle 577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742" name="Group 5741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744" name="Group 574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747" name="Oval 574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48" name="Oval 574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49" name="Oval 574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0" name="Oval 574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1" name="Oval 575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2" name="Oval 575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3" name="Oval 575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4" name="Oval 575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5" name="Oval 575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6" name="Oval 575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7" name="Oval 575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8" name="Oval 575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59" name="Oval 575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0" name="Oval 575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1" name="Oval 576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2" name="Oval 576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3" name="Oval 576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4" name="Oval 576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5" name="Oval 576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6" name="Oval 576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7" name="Oval 576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8" name="Oval 576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69" name="Oval 576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0" name="Oval 576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1" name="Oval 577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2" name="Oval 577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3" name="Oval 577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4" name="Oval 577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75" name="Oval 577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745" name="Oval 574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46" name="Rectangle 574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743" name="Freeform 5742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30" name="Group 5229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5567" name="Rectangle 5566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568" name="Rectangle 5567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569" name="Group 5568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705" name="Oval 570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6" name="Oval 570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7" name="Oval 570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8" name="Oval 570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09" name="Oval 570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0" name="Oval 570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1" name="Oval 571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2" name="Oval 571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3" name="Oval 571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4" name="Oval 571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5" name="Oval 571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6" name="Oval 571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7" name="Oval 571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8" name="Oval 571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19" name="Oval 571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0" name="Oval 571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1" name="Oval 572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2" name="Oval 572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3" name="Oval 572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4" name="Oval 572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5" name="Oval 572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6" name="Oval 572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7" name="Oval 572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8" name="Oval 572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29" name="Oval 572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30" name="Oval 572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31" name="Oval 573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32" name="Oval 573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733" name="Oval 573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570" name="Oval 5569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571" name="Rectangle 5570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572" name="Group 5571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673" name="Group 567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676" name="Oval 567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7" name="Oval 567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8" name="Oval 567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9" name="Oval 567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0" name="Oval 567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1" name="Oval 568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2" name="Oval 568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3" name="Oval 568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4" name="Oval 568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5" name="Oval 568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6" name="Oval 568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7" name="Oval 568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8" name="Oval 568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89" name="Oval 568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0" name="Oval 568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1" name="Oval 569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2" name="Oval 569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3" name="Oval 569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4" name="Oval 569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5" name="Oval 569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6" name="Oval 569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7" name="Oval 569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8" name="Oval 569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99" name="Oval 569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00" name="Oval 569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01" name="Oval 570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02" name="Oval 570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03" name="Oval 570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704" name="Oval 570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674" name="Oval 567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75" name="Rectangle 567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573" name="Group 5572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641" name="Group 564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644" name="Oval 564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5" name="Oval 564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6" name="Oval 564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7" name="Oval 564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8" name="Oval 564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9" name="Oval 564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0" name="Oval 564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1" name="Oval 565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2" name="Oval 565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3" name="Oval 565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4" name="Oval 565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5" name="Oval 565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6" name="Oval 565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7" name="Oval 565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8" name="Oval 565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59" name="Oval 565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0" name="Oval 565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1" name="Oval 566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2" name="Oval 566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3" name="Oval 566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4" name="Oval 566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5" name="Oval 566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6" name="Oval 566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7" name="Oval 566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8" name="Oval 566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69" name="Oval 566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0" name="Oval 566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1" name="Oval 567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72" name="Oval 567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642" name="Oval 564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43" name="Rectangle 564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574" name="Group 5573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609" name="Group 560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612" name="Oval 561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3" name="Oval 561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4" name="Oval 561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5" name="Oval 561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6" name="Oval 561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7" name="Oval 561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8" name="Oval 561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19" name="Oval 561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0" name="Oval 561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1" name="Oval 562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2" name="Oval 562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3" name="Oval 562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4" name="Oval 562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5" name="Oval 562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6" name="Oval 562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7" name="Oval 562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8" name="Oval 562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29" name="Oval 562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0" name="Oval 562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1" name="Oval 563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2" name="Oval 563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3" name="Oval 563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4" name="Oval 563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5" name="Oval 563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6" name="Oval 563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7" name="Oval 563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8" name="Oval 563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39" name="Oval 563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40" name="Oval 563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610" name="Oval 560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611" name="Rectangle 561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575" name="Group 5574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577" name="Group 557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580" name="Oval 557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1" name="Oval 558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2" name="Oval 558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3" name="Oval 558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4" name="Oval 558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5" name="Oval 558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6" name="Oval 558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7" name="Oval 558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8" name="Oval 558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89" name="Oval 558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0" name="Oval 558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1" name="Oval 559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2" name="Oval 559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3" name="Oval 559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4" name="Oval 559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5" name="Oval 559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6" name="Oval 559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7" name="Oval 559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8" name="Oval 559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99" name="Oval 559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0" name="Oval 559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1" name="Oval 560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2" name="Oval 560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3" name="Oval 560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4" name="Oval 560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5" name="Oval 560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6" name="Oval 560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7" name="Oval 560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608" name="Oval 560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578" name="Oval 557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79" name="Rectangle 557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576" name="Freeform 5575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31" name="Group 5230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5400" name="Rectangle 539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401" name="Rectangle 540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402" name="Group 540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538" name="Oval 553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39" name="Oval 553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0" name="Oval 553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1" name="Oval 554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2" name="Oval 554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3" name="Oval 554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4" name="Oval 554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5" name="Oval 554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6" name="Oval 554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7" name="Oval 554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8" name="Oval 554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49" name="Oval 554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0" name="Oval 554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1" name="Oval 555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2" name="Oval 555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3" name="Oval 555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4" name="Oval 555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5" name="Oval 555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6" name="Oval 555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7" name="Oval 555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8" name="Oval 555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59" name="Oval 555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0" name="Oval 555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1" name="Oval 556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2" name="Oval 556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3" name="Oval 556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4" name="Oval 556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5" name="Oval 556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66" name="Oval 556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403" name="Oval 540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404" name="Rectangle 540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405" name="Group 540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506" name="Group 550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509" name="Oval 550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0" name="Oval 550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1" name="Oval 551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2" name="Oval 551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3" name="Oval 551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4" name="Oval 551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5" name="Oval 551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6" name="Oval 551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7" name="Oval 551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8" name="Oval 551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19" name="Oval 551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0" name="Oval 551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1" name="Oval 552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2" name="Oval 552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3" name="Oval 552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4" name="Oval 552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5" name="Oval 552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6" name="Oval 552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7" name="Oval 552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8" name="Oval 552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29" name="Oval 552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0" name="Oval 552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1" name="Oval 553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2" name="Oval 553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3" name="Oval 553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4" name="Oval 553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5" name="Oval 553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6" name="Oval 553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37" name="Oval 553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507" name="Oval 550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508" name="Rectangle 550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406" name="Group 540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474" name="Group 547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477" name="Oval 547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8" name="Oval 547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9" name="Oval 547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0" name="Oval 547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1" name="Oval 548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2" name="Oval 548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3" name="Oval 548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4" name="Oval 548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5" name="Oval 548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6" name="Oval 548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7" name="Oval 548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8" name="Oval 548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89" name="Oval 548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0" name="Oval 548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1" name="Oval 549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2" name="Oval 549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3" name="Oval 549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4" name="Oval 549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5" name="Oval 549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6" name="Oval 549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7" name="Oval 549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8" name="Oval 549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99" name="Oval 549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0" name="Oval 549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1" name="Oval 550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2" name="Oval 550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3" name="Oval 550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4" name="Oval 550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505" name="Oval 550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475" name="Oval 547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76" name="Rectangle 547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407" name="Group 540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442" name="Group 544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445" name="Oval 544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6" name="Oval 544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7" name="Oval 544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8" name="Oval 544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9" name="Oval 544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0" name="Oval 544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1" name="Oval 545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2" name="Oval 545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3" name="Oval 545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4" name="Oval 545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5" name="Oval 545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6" name="Oval 545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7" name="Oval 545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8" name="Oval 545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59" name="Oval 545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0" name="Oval 545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1" name="Oval 546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2" name="Oval 546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3" name="Oval 546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4" name="Oval 546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5" name="Oval 546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6" name="Oval 546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7" name="Oval 546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8" name="Oval 546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69" name="Oval 546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0" name="Oval 546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1" name="Oval 547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2" name="Oval 547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73" name="Oval 547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443" name="Oval 544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44" name="Rectangle 544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408" name="Group 540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410" name="Group 54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413" name="Oval 54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4" name="Oval 54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5" name="Oval 54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6" name="Oval 54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7" name="Oval 54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8" name="Oval 54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19" name="Oval 54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0" name="Oval 54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1" name="Oval 54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2" name="Oval 54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3" name="Oval 54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4" name="Oval 54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5" name="Oval 54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6" name="Oval 54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7" name="Oval 54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8" name="Oval 54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29" name="Oval 54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0" name="Oval 54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1" name="Oval 54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2" name="Oval 54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3" name="Oval 54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4" name="Oval 54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5" name="Oval 54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6" name="Oval 54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7" name="Oval 54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8" name="Oval 54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39" name="Oval 54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0" name="Oval 54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441" name="Oval 54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411" name="Oval 54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412" name="Rectangle 54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409" name="Freeform 540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5232" name="Group 5231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5233" name="Rectangle 523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234" name="Rectangle 523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235" name="Group 523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5371" name="Oval 537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2" name="Oval 537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3" name="Oval 537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4" name="Oval 537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5" name="Oval 537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6" name="Oval 537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7" name="Oval 537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8" name="Oval 537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79" name="Oval 537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0" name="Oval 537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1" name="Oval 538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2" name="Oval 538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3" name="Oval 538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4" name="Oval 538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5" name="Oval 538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6" name="Oval 538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7" name="Oval 538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8" name="Oval 538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89" name="Oval 538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0" name="Oval 538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1" name="Oval 539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2" name="Oval 539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3" name="Oval 539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4" name="Oval 539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5" name="Oval 539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6" name="Oval 539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7" name="Oval 539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8" name="Oval 539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99" name="Oval 539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236" name="Oval 523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5237" name="Rectangle 523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5238" name="Group 523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339" name="Group 533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342" name="Oval 534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3" name="Oval 534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4" name="Oval 534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5" name="Oval 534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6" name="Oval 534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7" name="Oval 534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8" name="Oval 534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49" name="Oval 534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0" name="Oval 534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1" name="Oval 535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2" name="Oval 535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3" name="Oval 535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4" name="Oval 535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5" name="Oval 535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6" name="Oval 535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7" name="Oval 535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8" name="Oval 535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59" name="Oval 535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0" name="Oval 535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1" name="Oval 536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2" name="Oval 536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3" name="Oval 536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4" name="Oval 536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5" name="Oval 536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6" name="Oval 536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7" name="Oval 536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8" name="Oval 536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69" name="Oval 536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70" name="Oval 536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340" name="Oval 533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41" name="Rectangle 534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239" name="Group 523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307" name="Group 530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310" name="Oval 530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1" name="Oval 531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2" name="Oval 531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3" name="Oval 531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4" name="Oval 531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5" name="Oval 531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6" name="Oval 531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7" name="Oval 531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8" name="Oval 531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19" name="Oval 531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0" name="Oval 531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1" name="Oval 532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2" name="Oval 532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3" name="Oval 532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4" name="Oval 532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5" name="Oval 532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6" name="Oval 532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7" name="Oval 532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8" name="Oval 532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29" name="Oval 532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0" name="Oval 532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1" name="Oval 533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2" name="Oval 533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3" name="Oval 533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4" name="Oval 533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5" name="Oval 533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6" name="Oval 533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7" name="Oval 533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38" name="Oval 533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308" name="Oval 530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309" name="Rectangle 530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240" name="Group 523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275" name="Group 527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278" name="Oval 527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9" name="Oval 527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0" name="Oval 527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1" name="Oval 528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2" name="Oval 528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3" name="Oval 528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4" name="Oval 528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5" name="Oval 528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6" name="Oval 528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7" name="Oval 528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8" name="Oval 528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89" name="Oval 528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0" name="Oval 528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1" name="Oval 529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2" name="Oval 529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3" name="Oval 529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4" name="Oval 529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5" name="Oval 529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6" name="Oval 529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7" name="Oval 529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8" name="Oval 529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99" name="Oval 529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0" name="Oval 529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1" name="Oval 530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2" name="Oval 530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3" name="Oval 530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4" name="Oval 530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5" name="Oval 530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306" name="Oval 530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276" name="Oval 527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77" name="Rectangle 527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5241" name="Group 524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5243" name="Group 524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5246" name="Oval 524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47" name="Oval 524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48" name="Oval 524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49" name="Oval 524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0" name="Oval 524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1" name="Oval 525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2" name="Oval 525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3" name="Oval 525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4" name="Oval 525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5" name="Oval 525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6" name="Oval 525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7" name="Oval 525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8" name="Oval 525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59" name="Oval 525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0" name="Oval 525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1" name="Oval 526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2" name="Oval 526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3" name="Oval 526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4" name="Oval 526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5" name="Oval 526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6" name="Oval 526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7" name="Oval 526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8" name="Oval 526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69" name="Oval 526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0" name="Oval 526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1" name="Oval 527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2" name="Oval 527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3" name="Oval 527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5274" name="Oval 527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5244" name="Oval 524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5245" name="Rectangle 524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5242" name="Freeform 524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6569" name="Group 6568"/>
          <p:cNvGrpSpPr/>
          <p:nvPr/>
        </p:nvGrpSpPr>
        <p:grpSpPr>
          <a:xfrm>
            <a:off x="5714110" y="2942658"/>
            <a:ext cx="1028642" cy="1404438"/>
            <a:chOff x="6435375" y="3525476"/>
            <a:chExt cx="1371522" cy="1872584"/>
          </a:xfrm>
        </p:grpSpPr>
        <p:grpSp>
          <p:nvGrpSpPr>
            <p:cNvPr id="6570" name="Group 6569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7747" name="Rectangle 7746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748" name="Rectangle 7747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749" name="Group 7748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885" name="Oval 788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6" name="Oval 788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7" name="Oval 788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8" name="Oval 788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89" name="Oval 788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0" name="Oval 788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1" name="Oval 789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2" name="Oval 789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3" name="Oval 789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4" name="Oval 789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5" name="Oval 789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6" name="Oval 789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7" name="Oval 789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8" name="Oval 789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99" name="Oval 789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0" name="Oval 789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1" name="Oval 790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2" name="Oval 790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3" name="Oval 790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4" name="Oval 790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5" name="Oval 790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6" name="Oval 790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7" name="Oval 790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8" name="Oval 790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09" name="Oval 790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0" name="Oval 790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1" name="Oval 791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2" name="Oval 791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13" name="Oval 791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750" name="Oval 7749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751" name="Rectangle 7750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752" name="Group 7751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853" name="Group 785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856" name="Oval 785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7" name="Oval 785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8" name="Oval 785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9" name="Oval 785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0" name="Oval 785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1" name="Oval 786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2" name="Oval 786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3" name="Oval 786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4" name="Oval 786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5" name="Oval 786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6" name="Oval 786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7" name="Oval 786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8" name="Oval 786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69" name="Oval 786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0" name="Oval 786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1" name="Oval 787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2" name="Oval 787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3" name="Oval 787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4" name="Oval 787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5" name="Oval 787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6" name="Oval 787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7" name="Oval 787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8" name="Oval 787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79" name="Oval 787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80" name="Oval 787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81" name="Oval 788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82" name="Oval 788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83" name="Oval 788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84" name="Oval 788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854" name="Oval 785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55" name="Rectangle 785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753" name="Group 7752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821" name="Group 782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824" name="Oval 782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5" name="Oval 782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6" name="Oval 782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7" name="Oval 782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8" name="Oval 782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9" name="Oval 782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0" name="Oval 782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1" name="Oval 783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2" name="Oval 783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3" name="Oval 783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4" name="Oval 783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5" name="Oval 783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6" name="Oval 783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7" name="Oval 783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8" name="Oval 783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39" name="Oval 783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0" name="Oval 783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1" name="Oval 784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2" name="Oval 784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3" name="Oval 784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4" name="Oval 784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5" name="Oval 784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6" name="Oval 784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7" name="Oval 784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8" name="Oval 784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49" name="Oval 784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0" name="Oval 784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1" name="Oval 785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52" name="Oval 785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822" name="Oval 782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823" name="Rectangle 782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754" name="Group 7753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789" name="Group 778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792" name="Oval 779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3" name="Oval 779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4" name="Oval 779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5" name="Oval 779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6" name="Oval 779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7" name="Oval 779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8" name="Oval 779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99" name="Oval 779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0" name="Oval 779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1" name="Oval 780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2" name="Oval 780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3" name="Oval 780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4" name="Oval 780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5" name="Oval 780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6" name="Oval 780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7" name="Oval 780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8" name="Oval 780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09" name="Oval 780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0" name="Oval 780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1" name="Oval 781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2" name="Oval 781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3" name="Oval 781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4" name="Oval 781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5" name="Oval 781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6" name="Oval 781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7" name="Oval 781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8" name="Oval 781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19" name="Oval 781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820" name="Oval 781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790" name="Oval 778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91" name="Rectangle 779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755" name="Group 7754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757" name="Group 775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760" name="Oval 775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1" name="Oval 776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2" name="Oval 776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3" name="Oval 776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4" name="Oval 776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5" name="Oval 776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6" name="Oval 776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7" name="Oval 776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8" name="Oval 776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69" name="Oval 776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0" name="Oval 776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1" name="Oval 777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2" name="Oval 777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3" name="Oval 777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4" name="Oval 777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5" name="Oval 777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6" name="Oval 777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7" name="Oval 777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8" name="Oval 777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79" name="Oval 777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0" name="Oval 777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1" name="Oval 778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2" name="Oval 778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3" name="Oval 778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4" name="Oval 778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5" name="Oval 778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6" name="Oval 778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7" name="Oval 778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88" name="Oval 778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758" name="Oval 775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59" name="Rectangle 775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756" name="Freeform 7755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1" name="Group 6570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7580" name="Rectangle 757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581" name="Rectangle 758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582" name="Group 758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718" name="Oval 771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19" name="Oval 771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0" name="Oval 771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1" name="Oval 772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2" name="Oval 772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3" name="Oval 772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4" name="Oval 772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5" name="Oval 772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6" name="Oval 772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7" name="Oval 772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8" name="Oval 772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29" name="Oval 772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0" name="Oval 772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1" name="Oval 773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2" name="Oval 773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3" name="Oval 773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4" name="Oval 773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5" name="Oval 773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6" name="Oval 773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7" name="Oval 773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8" name="Oval 773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39" name="Oval 773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0" name="Oval 773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1" name="Oval 774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2" name="Oval 774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3" name="Oval 774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4" name="Oval 774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5" name="Oval 774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746" name="Oval 774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583" name="Oval 758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584" name="Rectangle 758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585" name="Group 758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686" name="Group 768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689" name="Oval 768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0" name="Oval 768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1" name="Oval 769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2" name="Oval 769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3" name="Oval 769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4" name="Oval 769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5" name="Oval 769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6" name="Oval 769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7" name="Oval 769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8" name="Oval 769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99" name="Oval 769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0" name="Oval 769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1" name="Oval 770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2" name="Oval 770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3" name="Oval 770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4" name="Oval 770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5" name="Oval 770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6" name="Oval 770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7" name="Oval 770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8" name="Oval 770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09" name="Oval 770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0" name="Oval 770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1" name="Oval 771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2" name="Oval 771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3" name="Oval 771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4" name="Oval 771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5" name="Oval 771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6" name="Oval 771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717" name="Oval 771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687" name="Oval 768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88" name="Rectangle 768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586" name="Group 758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654" name="Group 765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657" name="Oval 765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8" name="Oval 765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9" name="Oval 765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0" name="Oval 765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1" name="Oval 766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2" name="Oval 766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3" name="Oval 766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4" name="Oval 766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5" name="Oval 766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6" name="Oval 766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7" name="Oval 766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8" name="Oval 766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69" name="Oval 766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0" name="Oval 766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1" name="Oval 767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2" name="Oval 767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3" name="Oval 767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4" name="Oval 767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5" name="Oval 767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6" name="Oval 767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7" name="Oval 767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8" name="Oval 767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79" name="Oval 767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0" name="Oval 767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1" name="Oval 768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2" name="Oval 768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3" name="Oval 768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4" name="Oval 768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85" name="Oval 768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655" name="Oval 765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56" name="Rectangle 765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587" name="Group 758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622" name="Group 762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625" name="Oval 762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6" name="Oval 762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7" name="Oval 762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8" name="Oval 762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9" name="Oval 762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0" name="Oval 762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1" name="Oval 763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2" name="Oval 763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3" name="Oval 763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4" name="Oval 763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5" name="Oval 763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6" name="Oval 763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7" name="Oval 763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8" name="Oval 763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39" name="Oval 763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0" name="Oval 763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1" name="Oval 764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2" name="Oval 764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3" name="Oval 764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4" name="Oval 764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5" name="Oval 764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6" name="Oval 764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7" name="Oval 764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8" name="Oval 764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49" name="Oval 764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0" name="Oval 764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1" name="Oval 765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2" name="Oval 765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53" name="Oval 765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623" name="Oval 762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624" name="Rectangle 762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588" name="Group 758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590" name="Group 758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593" name="Oval 759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4" name="Oval 759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5" name="Oval 759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6" name="Oval 759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7" name="Oval 759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8" name="Oval 759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99" name="Oval 759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0" name="Oval 759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1" name="Oval 760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2" name="Oval 760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3" name="Oval 760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4" name="Oval 760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5" name="Oval 760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6" name="Oval 760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7" name="Oval 760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8" name="Oval 760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09" name="Oval 760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0" name="Oval 760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1" name="Oval 761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2" name="Oval 761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3" name="Oval 761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4" name="Oval 761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5" name="Oval 761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6" name="Oval 761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7" name="Oval 761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8" name="Oval 761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19" name="Oval 761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0" name="Oval 761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621" name="Oval 762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591" name="Oval 759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92" name="Rectangle 759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589" name="Freeform 758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2" name="Group 6571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7413" name="Rectangle 741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414" name="Rectangle 741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415" name="Group 741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551" name="Oval 755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2" name="Oval 755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3" name="Oval 755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4" name="Oval 755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5" name="Oval 755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6" name="Oval 755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7" name="Oval 755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8" name="Oval 755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59" name="Oval 755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0" name="Oval 755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1" name="Oval 756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2" name="Oval 756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3" name="Oval 756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4" name="Oval 756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5" name="Oval 756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6" name="Oval 756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7" name="Oval 756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8" name="Oval 756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69" name="Oval 756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0" name="Oval 756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1" name="Oval 757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2" name="Oval 757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3" name="Oval 757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4" name="Oval 757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5" name="Oval 757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6" name="Oval 757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7" name="Oval 757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8" name="Oval 757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79" name="Oval 757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416" name="Oval 741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417" name="Rectangle 741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418" name="Group 741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519" name="Group 751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522" name="Oval 752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3" name="Oval 752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4" name="Oval 752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5" name="Oval 752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6" name="Oval 752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7" name="Oval 752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8" name="Oval 752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29" name="Oval 752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0" name="Oval 752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1" name="Oval 753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2" name="Oval 753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3" name="Oval 753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4" name="Oval 753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5" name="Oval 753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6" name="Oval 753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7" name="Oval 753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8" name="Oval 753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39" name="Oval 753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0" name="Oval 753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1" name="Oval 754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2" name="Oval 754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3" name="Oval 754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4" name="Oval 754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5" name="Oval 754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6" name="Oval 754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7" name="Oval 754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8" name="Oval 754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49" name="Oval 754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50" name="Oval 754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520" name="Oval 751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521" name="Rectangle 752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419" name="Group 741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487" name="Group 748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490" name="Oval 748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1" name="Oval 749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2" name="Oval 749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3" name="Oval 749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4" name="Oval 749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5" name="Oval 749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6" name="Oval 749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7" name="Oval 749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8" name="Oval 749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99" name="Oval 749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0" name="Oval 749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1" name="Oval 750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2" name="Oval 750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3" name="Oval 750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4" name="Oval 750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5" name="Oval 750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6" name="Oval 750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7" name="Oval 750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8" name="Oval 750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09" name="Oval 750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0" name="Oval 750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1" name="Oval 751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2" name="Oval 751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3" name="Oval 751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4" name="Oval 751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5" name="Oval 751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6" name="Oval 751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7" name="Oval 751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518" name="Oval 751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488" name="Oval 748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89" name="Rectangle 748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420" name="Group 741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455" name="Group 745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458" name="Oval 745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9" name="Oval 745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0" name="Oval 745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1" name="Oval 746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2" name="Oval 746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3" name="Oval 746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4" name="Oval 746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5" name="Oval 746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6" name="Oval 746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7" name="Oval 746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8" name="Oval 746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69" name="Oval 746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0" name="Oval 746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1" name="Oval 747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2" name="Oval 747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3" name="Oval 747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4" name="Oval 747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5" name="Oval 747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6" name="Oval 747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7" name="Oval 747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8" name="Oval 747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79" name="Oval 747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0" name="Oval 747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1" name="Oval 748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2" name="Oval 748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3" name="Oval 748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4" name="Oval 748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5" name="Oval 748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86" name="Oval 748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456" name="Oval 745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57" name="Rectangle 745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421" name="Group 742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423" name="Group 742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426" name="Oval 742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27" name="Oval 742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28" name="Oval 742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29" name="Oval 742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0" name="Oval 742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1" name="Oval 743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2" name="Oval 743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3" name="Oval 743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4" name="Oval 743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5" name="Oval 743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6" name="Oval 743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7" name="Oval 743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8" name="Oval 743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39" name="Oval 743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0" name="Oval 743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1" name="Oval 744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2" name="Oval 744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3" name="Oval 744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4" name="Oval 744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5" name="Oval 744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6" name="Oval 744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7" name="Oval 744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8" name="Oval 744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49" name="Oval 744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0" name="Oval 744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1" name="Oval 745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2" name="Oval 745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3" name="Oval 745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454" name="Oval 745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424" name="Oval 742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25" name="Rectangle 742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422" name="Freeform 742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3" name="Group 6572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7246" name="Rectangle 724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247" name="Rectangle 724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248" name="Group 724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384" name="Oval 738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5" name="Oval 738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6" name="Oval 738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7" name="Oval 738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8" name="Oval 738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89" name="Oval 738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0" name="Oval 738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1" name="Oval 739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2" name="Oval 739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3" name="Oval 739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4" name="Oval 739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5" name="Oval 739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6" name="Oval 739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7" name="Oval 739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8" name="Oval 739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99" name="Oval 739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0" name="Oval 739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1" name="Oval 740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2" name="Oval 740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3" name="Oval 740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4" name="Oval 740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5" name="Oval 740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6" name="Oval 740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7" name="Oval 740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8" name="Oval 740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09" name="Oval 740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10" name="Oval 740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11" name="Oval 741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412" name="Oval 741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249" name="Oval 724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250" name="Rectangle 724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251" name="Group 725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352" name="Group 735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355" name="Oval 735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6" name="Oval 735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7" name="Oval 735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8" name="Oval 735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9" name="Oval 735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0" name="Oval 735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1" name="Oval 736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2" name="Oval 736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3" name="Oval 736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4" name="Oval 736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5" name="Oval 736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6" name="Oval 736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7" name="Oval 736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8" name="Oval 736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69" name="Oval 736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0" name="Oval 736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1" name="Oval 737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2" name="Oval 737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3" name="Oval 737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4" name="Oval 737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5" name="Oval 737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6" name="Oval 737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7" name="Oval 737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8" name="Oval 737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79" name="Oval 737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80" name="Oval 737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81" name="Oval 738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82" name="Oval 738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83" name="Oval 738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353" name="Oval 735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54" name="Rectangle 735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252" name="Group 725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320" name="Group 731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323" name="Oval 732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4" name="Oval 732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5" name="Oval 732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6" name="Oval 732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7" name="Oval 732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8" name="Oval 732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29" name="Oval 732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0" name="Oval 732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1" name="Oval 733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2" name="Oval 733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3" name="Oval 733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4" name="Oval 733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5" name="Oval 733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6" name="Oval 733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7" name="Oval 733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8" name="Oval 733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39" name="Oval 733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0" name="Oval 733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1" name="Oval 734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2" name="Oval 734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3" name="Oval 734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4" name="Oval 734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5" name="Oval 734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6" name="Oval 734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7" name="Oval 734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8" name="Oval 734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49" name="Oval 734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0" name="Oval 734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51" name="Oval 735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321" name="Oval 732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322" name="Rectangle 732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253" name="Group 725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288" name="Group 728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291" name="Oval 729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2" name="Oval 729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3" name="Oval 729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4" name="Oval 729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5" name="Oval 729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6" name="Oval 729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7" name="Oval 729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8" name="Oval 729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99" name="Oval 729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0" name="Oval 729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1" name="Oval 730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2" name="Oval 730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3" name="Oval 730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4" name="Oval 730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5" name="Oval 730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6" name="Oval 730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7" name="Oval 730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8" name="Oval 730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09" name="Oval 730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0" name="Oval 730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1" name="Oval 731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2" name="Oval 731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3" name="Oval 731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4" name="Oval 731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5" name="Oval 731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6" name="Oval 731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7" name="Oval 731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8" name="Oval 731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319" name="Oval 731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289" name="Oval 728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90" name="Rectangle 728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254" name="Group 725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256" name="Group 725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259" name="Oval 725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0" name="Oval 725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1" name="Oval 726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2" name="Oval 726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3" name="Oval 726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4" name="Oval 726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5" name="Oval 726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6" name="Oval 726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7" name="Oval 726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8" name="Oval 726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69" name="Oval 726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0" name="Oval 726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1" name="Oval 727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2" name="Oval 727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3" name="Oval 727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4" name="Oval 727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5" name="Oval 727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6" name="Oval 727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7" name="Oval 727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8" name="Oval 727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79" name="Oval 727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0" name="Oval 727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1" name="Oval 728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2" name="Oval 728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3" name="Oval 728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4" name="Oval 728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5" name="Oval 728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6" name="Oval 728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87" name="Oval 728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257" name="Oval 725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58" name="Rectangle 725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255" name="Freeform 725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4" name="Group 6573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7079" name="Rectangle 7078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080" name="Rectangle 7079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081" name="Group 708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217" name="Oval 721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18" name="Oval 721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19" name="Oval 721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0" name="Oval 721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1" name="Oval 722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2" name="Oval 722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3" name="Oval 722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4" name="Oval 722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5" name="Oval 722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6" name="Oval 722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7" name="Oval 722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8" name="Oval 722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29" name="Oval 722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0" name="Oval 722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1" name="Oval 723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2" name="Oval 723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3" name="Oval 723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4" name="Oval 723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5" name="Oval 723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6" name="Oval 723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7" name="Oval 723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8" name="Oval 723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39" name="Oval 723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0" name="Oval 723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1" name="Oval 724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2" name="Oval 724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3" name="Oval 724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4" name="Oval 724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245" name="Oval 724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082" name="Oval 708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083" name="Rectangle 708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084" name="Group 7083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185" name="Group 718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188" name="Oval 718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9" name="Oval 718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0" name="Oval 718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1" name="Oval 719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2" name="Oval 719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3" name="Oval 719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4" name="Oval 719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5" name="Oval 719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6" name="Oval 719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7" name="Oval 719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8" name="Oval 719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99" name="Oval 719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0" name="Oval 719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1" name="Oval 720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2" name="Oval 720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3" name="Oval 720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4" name="Oval 720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5" name="Oval 720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6" name="Oval 720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7" name="Oval 720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8" name="Oval 720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09" name="Oval 720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0" name="Oval 720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1" name="Oval 721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2" name="Oval 721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3" name="Oval 721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4" name="Oval 721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5" name="Oval 721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216" name="Oval 721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186" name="Oval 718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87" name="Rectangle 718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085" name="Group 7084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153" name="Group 715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156" name="Oval 715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7" name="Oval 715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8" name="Oval 715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9" name="Oval 715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0" name="Oval 715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1" name="Oval 716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2" name="Oval 716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3" name="Oval 716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4" name="Oval 716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5" name="Oval 716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6" name="Oval 716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7" name="Oval 716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8" name="Oval 716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69" name="Oval 716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0" name="Oval 716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1" name="Oval 717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2" name="Oval 717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3" name="Oval 717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4" name="Oval 717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5" name="Oval 717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6" name="Oval 717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7" name="Oval 717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8" name="Oval 717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79" name="Oval 717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0" name="Oval 717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1" name="Oval 718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2" name="Oval 718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3" name="Oval 718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84" name="Oval 718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154" name="Oval 715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55" name="Rectangle 715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086" name="Group 7085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121" name="Group 712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124" name="Oval 712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5" name="Oval 712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6" name="Oval 712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7" name="Oval 712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8" name="Oval 712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9" name="Oval 712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0" name="Oval 712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1" name="Oval 713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2" name="Oval 713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3" name="Oval 713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4" name="Oval 713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5" name="Oval 713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6" name="Oval 713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7" name="Oval 713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8" name="Oval 713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39" name="Oval 713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0" name="Oval 713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1" name="Oval 714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2" name="Oval 714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3" name="Oval 714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4" name="Oval 714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5" name="Oval 714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6" name="Oval 714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7" name="Oval 714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8" name="Oval 714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49" name="Oval 714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0" name="Oval 714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1" name="Oval 715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52" name="Oval 715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122" name="Oval 712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123" name="Rectangle 712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087" name="Group 7086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089" name="Group 708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092" name="Oval 709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3" name="Oval 709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4" name="Oval 709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5" name="Oval 709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6" name="Oval 709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7" name="Oval 709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8" name="Oval 709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99" name="Oval 709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0" name="Oval 709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1" name="Oval 710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2" name="Oval 710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3" name="Oval 710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4" name="Oval 710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5" name="Oval 710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6" name="Oval 710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7" name="Oval 710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8" name="Oval 710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09" name="Oval 710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0" name="Oval 710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1" name="Oval 711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2" name="Oval 711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3" name="Oval 711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4" name="Oval 711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5" name="Oval 711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6" name="Oval 711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7" name="Oval 711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8" name="Oval 711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19" name="Oval 711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120" name="Oval 711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090" name="Oval 708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91" name="Rectangle 709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088" name="Freeform 7087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5" name="Group 6574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6912" name="Rectangle 691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913" name="Rectangle 691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914" name="Group 691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7050" name="Oval 704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1" name="Oval 705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2" name="Oval 705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3" name="Oval 705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4" name="Oval 705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5" name="Oval 705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6" name="Oval 705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7" name="Oval 705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8" name="Oval 705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59" name="Oval 705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0" name="Oval 705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1" name="Oval 706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2" name="Oval 706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3" name="Oval 706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4" name="Oval 706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5" name="Oval 706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6" name="Oval 706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7" name="Oval 706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8" name="Oval 706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69" name="Oval 706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0" name="Oval 706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1" name="Oval 707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2" name="Oval 707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3" name="Oval 707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4" name="Oval 707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5" name="Oval 707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6" name="Oval 707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7" name="Oval 707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78" name="Oval 707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915" name="Oval 691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916" name="Rectangle 691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917" name="Group 691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018" name="Group 701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021" name="Oval 702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2" name="Oval 702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3" name="Oval 702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4" name="Oval 702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5" name="Oval 702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6" name="Oval 702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7" name="Oval 702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8" name="Oval 702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29" name="Oval 702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0" name="Oval 702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1" name="Oval 703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2" name="Oval 703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3" name="Oval 703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4" name="Oval 703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5" name="Oval 703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6" name="Oval 703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7" name="Oval 703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8" name="Oval 703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39" name="Oval 703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0" name="Oval 703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1" name="Oval 704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2" name="Oval 704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3" name="Oval 704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4" name="Oval 704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5" name="Oval 704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6" name="Oval 704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7" name="Oval 704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8" name="Oval 704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49" name="Oval 704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019" name="Oval 701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020" name="Rectangle 701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918" name="Group 691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986" name="Group 698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989" name="Oval 698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0" name="Oval 698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1" name="Oval 699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2" name="Oval 699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3" name="Oval 699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4" name="Oval 699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5" name="Oval 699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6" name="Oval 699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7" name="Oval 699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8" name="Oval 699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99" name="Oval 699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0" name="Oval 699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1" name="Oval 700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2" name="Oval 700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3" name="Oval 700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4" name="Oval 700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5" name="Oval 700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6" name="Oval 700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7" name="Oval 700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8" name="Oval 700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09" name="Oval 700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0" name="Oval 700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1" name="Oval 701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2" name="Oval 701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3" name="Oval 701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4" name="Oval 701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5" name="Oval 701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6" name="Oval 701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017" name="Oval 701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987" name="Oval 698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88" name="Rectangle 698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919" name="Group 691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954" name="Group 695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957" name="Oval 695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8" name="Oval 695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9" name="Oval 695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0" name="Oval 695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1" name="Oval 696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2" name="Oval 696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3" name="Oval 696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4" name="Oval 696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5" name="Oval 696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6" name="Oval 696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7" name="Oval 696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8" name="Oval 696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69" name="Oval 696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0" name="Oval 696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1" name="Oval 697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2" name="Oval 697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3" name="Oval 697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4" name="Oval 697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5" name="Oval 697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6" name="Oval 697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7" name="Oval 697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8" name="Oval 697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79" name="Oval 697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0" name="Oval 697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1" name="Oval 698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2" name="Oval 698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3" name="Oval 698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4" name="Oval 698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85" name="Oval 698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955" name="Oval 695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56" name="Rectangle 695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920" name="Group 691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922" name="Group 692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925" name="Oval 692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26" name="Oval 692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27" name="Oval 692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28" name="Oval 692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29" name="Oval 692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0" name="Oval 692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1" name="Oval 693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2" name="Oval 693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3" name="Oval 693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4" name="Oval 693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5" name="Oval 693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6" name="Oval 693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7" name="Oval 693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8" name="Oval 693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39" name="Oval 693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0" name="Oval 693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1" name="Oval 694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2" name="Oval 694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3" name="Oval 694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4" name="Oval 694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5" name="Oval 694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6" name="Oval 694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7" name="Oval 694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8" name="Oval 694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49" name="Oval 694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0" name="Oval 694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1" name="Oval 695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2" name="Oval 695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953" name="Oval 695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923" name="Oval 692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24" name="Rectangle 692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921" name="Freeform 692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6" name="Group 6575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6745" name="Rectangle 6744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46" name="Rectangle 6745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747" name="Group 6746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883" name="Oval 688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4" name="Oval 688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5" name="Oval 688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6" name="Oval 688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7" name="Oval 688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8" name="Oval 688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89" name="Oval 688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0" name="Oval 688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1" name="Oval 689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2" name="Oval 689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3" name="Oval 689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4" name="Oval 689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5" name="Oval 689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6" name="Oval 689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7" name="Oval 689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8" name="Oval 689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99" name="Oval 689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0" name="Oval 689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1" name="Oval 690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2" name="Oval 690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3" name="Oval 690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4" name="Oval 690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5" name="Oval 690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6" name="Oval 690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7" name="Oval 690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8" name="Oval 690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09" name="Oval 690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10" name="Oval 690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911" name="Oval 691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748" name="Oval 6747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749" name="Rectangle 6748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750" name="Group 6749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851" name="Group 685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854" name="Oval 685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5" name="Oval 685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6" name="Oval 685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7" name="Oval 685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8" name="Oval 685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9" name="Oval 685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0" name="Oval 685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1" name="Oval 686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2" name="Oval 686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3" name="Oval 686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4" name="Oval 686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5" name="Oval 686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6" name="Oval 686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7" name="Oval 686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8" name="Oval 686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69" name="Oval 686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0" name="Oval 686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1" name="Oval 687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2" name="Oval 687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3" name="Oval 687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4" name="Oval 687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5" name="Oval 687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6" name="Oval 687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7" name="Oval 687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8" name="Oval 687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79" name="Oval 687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80" name="Oval 687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81" name="Oval 688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82" name="Oval 688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852" name="Oval 685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53" name="Rectangle 685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751" name="Group 6750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819" name="Group 681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822" name="Oval 682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3" name="Oval 682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4" name="Oval 682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5" name="Oval 682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6" name="Oval 682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7" name="Oval 682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8" name="Oval 682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29" name="Oval 682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0" name="Oval 682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1" name="Oval 683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2" name="Oval 683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3" name="Oval 683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4" name="Oval 683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5" name="Oval 683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6" name="Oval 683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7" name="Oval 683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8" name="Oval 683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39" name="Oval 683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0" name="Oval 683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1" name="Oval 684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2" name="Oval 684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3" name="Oval 684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4" name="Oval 684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5" name="Oval 684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6" name="Oval 684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7" name="Oval 684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8" name="Oval 684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49" name="Oval 684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50" name="Oval 684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820" name="Oval 681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821" name="Rectangle 682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752" name="Group 6751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787" name="Group 678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790" name="Oval 678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1" name="Oval 679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2" name="Oval 679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3" name="Oval 679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4" name="Oval 679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5" name="Oval 679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6" name="Oval 679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7" name="Oval 679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8" name="Oval 679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99" name="Oval 679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0" name="Oval 679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1" name="Oval 680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2" name="Oval 680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3" name="Oval 680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4" name="Oval 680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5" name="Oval 680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6" name="Oval 680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7" name="Oval 680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8" name="Oval 680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09" name="Oval 680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0" name="Oval 680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1" name="Oval 681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2" name="Oval 681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3" name="Oval 681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4" name="Oval 681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5" name="Oval 681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6" name="Oval 681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7" name="Oval 681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818" name="Oval 681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788" name="Oval 678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89" name="Rectangle 678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753" name="Group 6752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755" name="Group 675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758" name="Oval 675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59" name="Oval 675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0" name="Oval 675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1" name="Oval 676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2" name="Oval 676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3" name="Oval 676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4" name="Oval 676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5" name="Oval 676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6" name="Oval 676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7" name="Oval 676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8" name="Oval 676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69" name="Oval 676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0" name="Oval 676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1" name="Oval 677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2" name="Oval 677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3" name="Oval 677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4" name="Oval 677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5" name="Oval 677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6" name="Oval 677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7" name="Oval 677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8" name="Oval 677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79" name="Oval 677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0" name="Oval 677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1" name="Oval 678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2" name="Oval 678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3" name="Oval 678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4" name="Oval 678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5" name="Oval 678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86" name="Oval 678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756" name="Oval 675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57" name="Rectangle 675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754" name="Freeform 6753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6577" name="Group 6576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6578" name="Rectangle 657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579" name="Rectangle 657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580" name="Group 657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6716" name="Oval 671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17" name="Oval 671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18" name="Oval 671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19" name="Oval 671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0" name="Oval 671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1" name="Oval 672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2" name="Oval 672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3" name="Oval 672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4" name="Oval 672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5" name="Oval 672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6" name="Oval 672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7" name="Oval 672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8" name="Oval 672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29" name="Oval 672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0" name="Oval 672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1" name="Oval 673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2" name="Oval 673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3" name="Oval 673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4" name="Oval 673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5" name="Oval 673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6" name="Oval 673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7" name="Oval 673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8" name="Oval 673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39" name="Oval 673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0" name="Oval 673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1" name="Oval 674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2" name="Oval 674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3" name="Oval 674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744" name="Oval 674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581" name="Oval 658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6582" name="Rectangle 658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6583" name="Group 658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684" name="Group 668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687" name="Oval 668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8" name="Oval 668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9" name="Oval 668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0" name="Oval 668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1" name="Oval 669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2" name="Oval 669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3" name="Oval 669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4" name="Oval 669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5" name="Oval 669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6" name="Oval 669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7" name="Oval 669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8" name="Oval 669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99" name="Oval 669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0" name="Oval 669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1" name="Oval 670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2" name="Oval 670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3" name="Oval 670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4" name="Oval 670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5" name="Oval 670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6" name="Oval 670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7" name="Oval 670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8" name="Oval 670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09" name="Oval 670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0" name="Oval 670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1" name="Oval 671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2" name="Oval 671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3" name="Oval 671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4" name="Oval 671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715" name="Oval 671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685" name="Oval 668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86" name="Rectangle 668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584" name="Group 658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652" name="Group 665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655" name="Oval 665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6" name="Oval 665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7" name="Oval 665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8" name="Oval 665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9" name="Oval 665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0" name="Oval 665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1" name="Oval 666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2" name="Oval 666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3" name="Oval 666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4" name="Oval 666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5" name="Oval 666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6" name="Oval 666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7" name="Oval 666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8" name="Oval 666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69" name="Oval 666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0" name="Oval 666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1" name="Oval 667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2" name="Oval 667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3" name="Oval 667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4" name="Oval 667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5" name="Oval 667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6" name="Oval 667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7" name="Oval 667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8" name="Oval 667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79" name="Oval 667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0" name="Oval 667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1" name="Oval 668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2" name="Oval 668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83" name="Oval 668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653" name="Oval 665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54" name="Rectangle 665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585" name="Group 658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620" name="Group 661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623" name="Oval 662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4" name="Oval 662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5" name="Oval 662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6" name="Oval 662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7" name="Oval 662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8" name="Oval 662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29" name="Oval 662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0" name="Oval 662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1" name="Oval 663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2" name="Oval 663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3" name="Oval 663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4" name="Oval 663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5" name="Oval 663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6" name="Oval 663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7" name="Oval 663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8" name="Oval 663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39" name="Oval 663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0" name="Oval 663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1" name="Oval 664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2" name="Oval 664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3" name="Oval 664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4" name="Oval 664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5" name="Oval 664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6" name="Oval 664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7" name="Oval 664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8" name="Oval 664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49" name="Oval 664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0" name="Oval 664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51" name="Oval 665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621" name="Oval 662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622" name="Rectangle 662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6586" name="Group 658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6588" name="Group 658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6591" name="Oval 659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2" name="Oval 659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3" name="Oval 659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4" name="Oval 659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5" name="Oval 659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6" name="Oval 659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7" name="Oval 659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8" name="Oval 659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599" name="Oval 659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0" name="Oval 659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1" name="Oval 660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2" name="Oval 660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3" name="Oval 660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4" name="Oval 660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5" name="Oval 660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6" name="Oval 660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7" name="Oval 660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8" name="Oval 660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09" name="Oval 660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0" name="Oval 660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1" name="Oval 661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2" name="Oval 661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3" name="Oval 661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4" name="Oval 661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5" name="Oval 661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6" name="Oval 661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7" name="Oval 661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8" name="Oval 661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6619" name="Oval 661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6589" name="Oval 658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6590" name="Rectangle 658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6587" name="Freeform 658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7914" name="Group 7913"/>
          <p:cNvGrpSpPr/>
          <p:nvPr/>
        </p:nvGrpSpPr>
        <p:grpSpPr>
          <a:xfrm>
            <a:off x="5674381" y="2970889"/>
            <a:ext cx="1028642" cy="1404438"/>
            <a:chOff x="6435375" y="3525476"/>
            <a:chExt cx="1371522" cy="1872584"/>
          </a:xfrm>
        </p:grpSpPr>
        <p:grpSp>
          <p:nvGrpSpPr>
            <p:cNvPr id="7915" name="Group 7914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9093" name="Rectangle 909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094" name="Rectangle 909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095" name="Group 909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231" name="Oval 923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2" name="Oval 923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3" name="Oval 923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4" name="Oval 923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5" name="Oval 923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6" name="Oval 923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7" name="Oval 923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8" name="Oval 923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39" name="Oval 923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0" name="Oval 923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1" name="Oval 924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2" name="Oval 924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3" name="Oval 924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4" name="Oval 924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5" name="Oval 924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6" name="Oval 924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7" name="Oval 924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8" name="Oval 924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49" name="Oval 924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0" name="Oval 924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1" name="Oval 925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2" name="Oval 925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3" name="Oval 925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4" name="Oval 925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5" name="Oval 925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6" name="Oval 925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7" name="Oval 925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8" name="Oval 925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59" name="Oval 925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096" name="Oval 909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097" name="Rectangle 909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098" name="Group 909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199" name="Group 919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202" name="Oval 920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3" name="Oval 920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4" name="Oval 920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5" name="Oval 920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6" name="Oval 920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7" name="Oval 920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8" name="Oval 920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09" name="Oval 920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0" name="Oval 920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1" name="Oval 921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2" name="Oval 921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3" name="Oval 921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4" name="Oval 921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5" name="Oval 921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6" name="Oval 921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7" name="Oval 921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8" name="Oval 921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19" name="Oval 921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0" name="Oval 921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1" name="Oval 922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2" name="Oval 922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3" name="Oval 922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4" name="Oval 922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5" name="Oval 922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6" name="Oval 922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7" name="Oval 922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8" name="Oval 922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29" name="Oval 922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30" name="Oval 922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200" name="Oval 919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01" name="Rectangle 920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099" name="Group 909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167" name="Group 916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170" name="Oval 916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1" name="Oval 917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2" name="Oval 917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3" name="Oval 917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4" name="Oval 917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5" name="Oval 917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6" name="Oval 917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7" name="Oval 917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8" name="Oval 917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79" name="Oval 917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0" name="Oval 917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1" name="Oval 918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2" name="Oval 918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3" name="Oval 918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4" name="Oval 918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5" name="Oval 918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6" name="Oval 918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7" name="Oval 918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8" name="Oval 918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89" name="Oval 918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0" name="Oval 918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1" name="Oval 919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2" name="Oval 919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3" name="Oval 919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4" name="Oval 919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5" name="Oval 919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6" name="Oval 919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7" name="Oval 919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98" name="Oval 919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168" name="Oval 916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69" name="Rectangle 916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100" name="Group 909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135" name="Group 913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138" name="Oval 913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9" name="Oval 913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0" name="Oval 913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1" name="Oval 914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2" name="Oval 914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3" name="Oval 914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4" name="Oval 914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5" name="Oval 914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6" name="Oval 914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7" name="Oval 914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8" name="Oval 914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49" name="Oval 914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0" name="Oval 914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1" name="Oval 915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2" name="Oval 915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3" name="Oval 915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4" name="Oval 915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5" name="Oval 915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6" name="Oval 915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7" name="Oval 915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8" name="Oval 915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59" name="Oval 915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0" name="Oval 915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1" name="Oval 916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2" name="Oval 916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3" name="Oval 916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4" name="Oval 916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5" name="Oval 916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66" name="Oval 916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136" name="Oval 913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37" name="Rectangle 913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101" name="Group 910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103" name="Group 910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106" name="Oval 910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07" name="Oval 910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08" name="Oval 910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09" name="Oval 910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0" name="Oval 910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1" name="Oval 911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2" name="Oval 911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3" name="Oval 911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4" name="Oval 911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5" name="Oval 911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6" name="Oval 911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7" name="Oval 911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8" name="Oval 911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19" name="Oval 911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0" name="Oval 911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1" name="Oval 912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2" name="Oval 912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3" name="Oval 912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4" name="Oval 912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5" name="Oval 912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6" name="Oval 912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7" name="Oval 912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8" name="Oval 912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29" name="Oval 912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0" name="Oval 912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1" name="Oval 913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2" name="Oval 913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3" name="Oval 913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134" name="Oval 913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104" name="Oval 910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105" name="Rectangle 910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102" name="Freeform 910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16" name="Group 7915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8926" name="Rectangle 892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927" name="Rectangle 892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928" name="Group 892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064" name="Oval 906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5" name="Oval 906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6" name="Oval 906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7" name="Oval 906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8" name="Oval 906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69" name="Oval 906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0" name="Oval 906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1" name="Oval 907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2" name="Oval 907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3" name="Oval 907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4" name="Oval 907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5" name="Oval 907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6" name="Oval 907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7" name="Oval 907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8" name="Oval 907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79" name="Oval 907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0" name="Oval 907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1" name="Oval 908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2" name="Oval 908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3" name="Oval 908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4" name="Oval 908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5" name="Oval 908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6" name="Oval 908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7" name="Oval 908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8" name="Oval 908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89" name="Oval 908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90" name="Oval 908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91" name="Oval 909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92" name="Oval 909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929" name="Oval 892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930" name="Rectangle 892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931" name="Group 893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032" name="Group 903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035" name="Oval 903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6" name="Oval 903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7" name="Oval 903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8" name="Oval 903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9" name="Oval 903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0" name="Oval 903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1" name="Oval 904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2" name="Oval 904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3" name="Oval 904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4" name="Oval 904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5" name="Oval 904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6" name="Oval 904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7" name="Oval 904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8" name="Oval 904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49" name="Oval 904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0" name="Oval 904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1" name="Oval 905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2" name="Oval 905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3" name="Oval 905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4" name="Oval 905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5" name="Oval 905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6" name="Oval 905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7" name="Oval 905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8" name="Oval 905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59" name="Oval 905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60" name="Oval 905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61" name="Oval 906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62" name="Oval 906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63" name="Oval 906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033" name="Oval 903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34" name="Rectangle 903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932" name="Group 893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000" name="Group 899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003" name="Oval 900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4" name="Oval 900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5" name="Oval 900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6" name="Oval 900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7" name="Oval 900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8" name="Oval 900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09" name="Oval 900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0" name="Oval 900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1" name="Oval 901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2" name="Oval 901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3" name="Oval 901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4" name="Oval 901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5" name="Oval 901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6" name="Oval 901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7" name="Oval 901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8" name="Oval 901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19" name="Oval 901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0" name="Oval 901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1" name="Oval 902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2" name="Oval 902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3" name="Oval 902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4" name="Oval 902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5" name="Oval 902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6" name="Oval 902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7" name="Oval 902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8" name="Oval 902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29" name="Oval 902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0" name="Oval 902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031" name="Oval 903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001" name="Oval 900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002" name="Rectangle 900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933" name="Group 893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968" name="Group 896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971" name="Oval 897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2" name="Oval 897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3" name="Oval 897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4" name="Oval 897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5" name="Oval 897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6" name="Oval 897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7" name="Oval 897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8" name="Oval 897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79" name="Oval 897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0" name="Oval 897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1" name="Oval 898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2" name="Oval 898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3" name="Oval 898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4" name="Oval 898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5" name="Oval 898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6" name="Oval 898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7" name="Oval 898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8" name="Oval 898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89" name="Oval 898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0" name="Oval 898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1" name="Oval 899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2" name="Oval 899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3" name="Oval 899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4" name="Oval 899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5" name="Oval 899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6" name="Oval 899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7" name="Oval 899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8" name="Oval 899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99" name="Oval 899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969" name="Oval 896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70" name="Rectangle 896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934" name="Group 893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936" name="Group 893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939" name="Oval 893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0" name="Oval 893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1" name="Oval 894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2" name="Oval 894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3" name="Oval 894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4" name="Oval 894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5" name="Oval 894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6" name="Oval 894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7" name="Oval 894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8" name="Oval 894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49" name="Oval 894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0" name="Oval 894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1" name="Oval 895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2" name="Oval 895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3" name="Oval 895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4" name="Oval 895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5" name="Oval 895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6" name="Oval 895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7" name="Oval 895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8" name="Oval 895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59" name="Oval 895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0" name="Oval 895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1" name="Oval 896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2" name="Oval 896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3" name="Oval 896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4" name="Oval 896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5" name="Oval 896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6" name="Oval 896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967" name="Oval 896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937" name="Oval 893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38" name="Rectangle 893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935" name="Freeform 893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17" name="Group 7916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8759" name="Rectangle 8758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760" name="Rectangle 8759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761" name="Group 876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897" name="Oval 889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98" name="Oval 889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99" name="Oval 889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0" name="Oval 889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1" name="Oval 890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2" name="Oval 890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3" name="Oval 890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4" name="Oval 890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5" name="Oval 890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6" name="Oval 890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7" name="Oval 890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8" name="Oval 890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09" name="Oval 890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0" name="Oval 890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1" name="Oval 891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2" name="Oval 891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3" name="Oval 891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4" name="Oval 891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5" name="Oval 891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6" name="Oval 891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7" name="Oval 891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8" name="Oval 891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19" name="Oval 891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0" name="Oval 891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1" name="Oval 892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2" name="Oval 892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3" name="Oval 892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4" name="Oval 892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925" name="Oval 892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762" name="Oval 876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763" name="Rectangle 876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764" name="Group 8763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865" name="Group 886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868" name="Oval 886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9" name="Oval 886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0" name="Oval 886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1" name="Oval 887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2" name="Oval 887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3" name="Oval 887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4" name="Oval 887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5" name="Oval 887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6" name="Oval 887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7" name="Oval 887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8" name="Oval 887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79" name="Oval 887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0" name="Oval 887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1" name="Oval 888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2" name="Oval 888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3" name="Oval 888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4" name="Oval 888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5" name="Oval 888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6" name="Oval 888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7" name="Oval 888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8" name="Oval 888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89" name="Oval 888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0" name="Oval 888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1" name="Oval 889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2" name="Oval 889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3" name="Oval 889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4" name="Oval 889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5" name="Oval 889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96" name="Oval 889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866" name="Oval 886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67" name="Rectangle 886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765" name="Group 8764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833" name="Group 883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836" name="Oval 883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7" name="Oval 883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8" name="Oval 883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9" name="Oval 883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0" name="Oval 883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1" name="Oval 884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2" name="Oval 884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3" name="Oval 884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4" name="Oval 884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5" name="Oval 884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6" name="Oval 884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7" name="Oval 884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8" name="Oval 884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49" name="Oval 884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0" name="Oval 884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1" name="Oval 885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2" name="Oval 885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3" name="Oval 885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4" name="Oval 885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5" name="Oval 885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6" name="Oval 885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7" name="Oval 885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8" name="Oval 885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59" name="Oval 885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0" name="Oval 885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1" name="Oval 886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2" name="Oval 886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3" name="Oval 886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64" name="Oval 886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834" name="Oval 883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35" name="Rectangle 883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766" name="Group 8765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801" name="Group 880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804" name="Oval 880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5" name="Oval 880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6" name="Oval 880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7" name="Oval 880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8" name="Oval 880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9" name="Oval 880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0" name="Oval 880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1" name="Oval 881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2" name="Oval 881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3" name="Oval 881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4" name="Oval 881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5" name="Oval 881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6" name="Oval 881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7" name="Oval 881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8" name="Oval 881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19" name="Oval 881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0" name="Oval 881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1" name="Oval 882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2" name="Oval 882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3" name="Oval 882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4" name="Oval 882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5" name="Oval 882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6" name="Oval 882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7" name="Oval 882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8" name="Oval 882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29" name="Oval 882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0" name="Oval 882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1" name="Oval 883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32" name="Oval 883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802" name="Oval 880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803" name="Rectangle 880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767" name="Group 8766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769" name="Group 876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772" name="Oval 877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3" name="Oval 877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4" name="Oval 877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5" name="Oval 877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6" name="Oval 877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7" name="Oval 877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8" name="Oval 877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79" name="Oval 877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0" name="Oval 877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1" name="Oval 878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2" name="Oval 878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3" name="Oval 878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4" name="Oval 878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5" name="Oval 878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6" name="Oval 878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7" name="Oval 878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8" name="Oval 878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89" name="Oval 878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0" name="Oval 878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1" name="Oval 879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2" name="Oval 879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3" name="Oval 879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4" name="Oval 879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5" name="Oval 879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6" name="Oval 879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7" name="Oval 879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8" name="Oval 879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99" name="Oval 879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800" name="Oval 879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770" name="Oval 876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71" name="Rectangle 877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768" name="Freeform 8767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18" name="Group 7917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8592" name="Rectangle 8591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93" name="Rectangle 8592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594" name="Group 8593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730" name="Oval 8729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1" name="Oval 8730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2" name="Oval 8731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3" name="Oval 8732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4" name="Oval 8733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5" name="Oval 8734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6" name="Oval 8735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7" name="Oval 8736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8" name="Oval 8737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39" name="Oval 8738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0" name="Oval 8739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1" name="Oval 8740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2" name="Oval 8741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3" name="Oval 8742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4" name="Oval 8743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5" name="Oval 8744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6" name="Oval 8745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7" name="Oval 8746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8" name="Oval 8747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49" name="Oval 8748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0" name="Oval 8749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1" name="Oval 8750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2" name="Oval 8751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3" name="Oval 8752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4" name="Oval 8753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5" name="Oval 8754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6" name="Oval 8755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7" name="Oval 8756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58" name="Oval 8757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595" name="Oval 8594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596" name="Rectangle 8595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597" name="Group 8596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698" name="Group 869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701" name="Oval 870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2" name="Oval 870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3" name="Oval 870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4" name="Oval 870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5" name="Oval 870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6" name="Oval 870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7" name="Oval 870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8" name="Oval 870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09" name="Oval 870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0" name="Oval 870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1" name="Oval 871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2" name="Oval 871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3" name="Oval 871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4" name="Oval 871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5" name="Oval 871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6" name="Oval 871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7" name="Oval 871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8" name="Oval 871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19" name="Oval 871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0" name="Oval 871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1" name="Oval 872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2" name="Oval 872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3" name="Oval 872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4" name="Oval 872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5" name="Oval 872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6" name="Oval 872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7" name="Oval 872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8" name="Oval 872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729" name="Oval 872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699" name="Oval 869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700" name="Rectangle 869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598" name="Group 8597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666" name="Group 866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669" name="Oval 866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0" name="Oval 866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1" name="Oval 867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2" name="Oval 867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3" name="Oval 867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4" name="Oval 867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5" name="Oval 867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6" name="Oval 867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7" name="Oval 867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8" name="Oval 867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79" name="Oval 867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0" name="Oval 867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1" name="Oval 868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2" name="Oval 868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3" name="Oval 868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4" name="Oval 868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5" name="Oval 868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6" name="Oval 868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7" name="Oval 868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8" name="Oval 868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89" name="Oval 868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0" name="Oval 868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1" name="Oval 869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2" name="Oval 869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3" name="Oval 869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4" name="Oval 869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5" name="Oval 869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6" name="Oval 869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97" name="Oval 869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667" name="Oval 866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68" name="Rectangle 866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599" name="Group 8598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634" name="Group 863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637" name="Oval 863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8" name="Oval 863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9" name="Oval 863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0" name="Oval 863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1" name="Oval 864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2" name="Oval 864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3" name="Oval 864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4" name="Oval 864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5" name="Oval 864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6" name="Oval 864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7" name="Oval 864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8" name="Oval 864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49" name="Oval 864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0" name="Oval 864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1" name="Oval 865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2" name="Oval 865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3" name="Oval 865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4" name="Oval 865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5" name="Oval 865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6" name="Oval 865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7" name="Oval 865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8" name="Oval 865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59" name="Oval 865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0" name="Oval 865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1" name="Oval 866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2" name="Oval 866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3" name="Oval 866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4" name="Oval 866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65" name="Oval 866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635" name="Oval 863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36" name="Rectangle 863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600" name="Group 8599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602" name="Group 860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605" name="Oval 860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06" name="Oval 860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07" name="Oval 860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08" name="Oval 860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09" name="Oval 860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0" name="Oval 860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1" name="Oval 861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2" name="Oval 861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3" name="Oval 861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4" name="Oval 861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5" name="Oval 861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6" name="Oval 861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7" name="Oval 861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8" name="Oval 861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19" name="Oval 861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0" name="Oval 861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1" name="Oval 862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2" name="Oval 862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3" name="Oval 862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4" name="Oval 862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5" name="Oval 862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6" name="Oval 862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7" name="Oval 862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8" name="Oval 862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29" name="Oval 862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0" name="Oval 862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1" name="Oval 863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2" name="Oval 863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633" name="Oval 863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603" name="Oval 860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604" name="Rectangle 860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601" name="Freeform 8600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19" name="Group 7918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8425" name="Rectangle 8424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26" name="Rectangle 8425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427" name="Group 8426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563" name="Oval 8562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4" name="Oval 8563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5" name="Oval 8564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6" name="Oval 8565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7" name="Oval 8566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8" name="Oval 8567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69" name="Oval 8568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0" name="Oval 8569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1" name="Oval 8570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2" name="Oval 8571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3" name="Oval 8572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4" name="Oval 8573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5" name="Oval 8574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6" name="Oval 8575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7" name="Oval 8576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8" name="Oval 8577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79" name="Oval 8578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0" name="Oval 8579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1" name="Oval 8580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2" name="Oval 8581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3" name="Oval 8582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4" name="Oval 8583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5" name="Oval 8584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6" name="Oval 8585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7" name="Oval 8586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8" name="Oval 8587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89" name="Oval 8588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90" name="Oval 8589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91" name="Oval 8590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428" name="Oval 8427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429" name="Rectangle 8428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430" name="Group 8429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531" name="Group 853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534" name="Oval 853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5" name="Oval 853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6" name="Oval 853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7" name="Oval 853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8" name="Oval 853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9" name="Oval 853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0" name="Oval 853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1" name="Oval 854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2" name="Oval 854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3" name="Oval 854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4" name="Oval 854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5" name="Oval 854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6" name="Oval 854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7" name="Oval 854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8" name="Oval 854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49" name="Oval 854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0" name="Oval 854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1" name="Oval 855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2" name="Oval 855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3" name="Oval 855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4" name="Oval 855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5" name="Oval 855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6" name="Oval 855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7" name="Oval 855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8" name="Oval 855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59" name="Oval 855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60" name="Oval 855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61" name="Oval 856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62" name="Oval 856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532" name="Oval 853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33" name="Rectangle 853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431" name="Group 8430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499" name="Group 849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502" name="Oval 850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3" name="Oval 850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4" name="Oval 850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5" name="Oval 850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6" name="Oval 850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7" name="Oval 850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8" name="Oval 850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09" name="Oval 850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0" name="Oval 850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1" name="Oval 851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2" name="Oval 851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3" name="Oval 851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4" name="Oval 851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5" name="Oval 851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6" name="Oval 851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7" name="Oval 851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8" name="Oval 851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19" name="Oval 851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0" name="Oval 851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1" name="Oval 852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2" name="Oval 852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3" name="Oval 852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4" name="Oval 852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5" name="Oval 852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6" name="Oval 852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7" name="Oval 852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8" name="Oval 852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29" name="Oval 852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530" name="Oval 852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500" name="Oval 849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501" name="Rectangle 850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432" name="Group 8431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467" name="Group 846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470" name="Oval 846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1" name="Oval 847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2" name="Oval 847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3" name="Oval 847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4" name="Oval 847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5" name="Oval 847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6" name="Oval 847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7" name="Oval 847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8" name="Oval 847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79" name="Oval 847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0" name="Oval 847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1" name="Oval 848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2" name="Oval 848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3" name="Oval 848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4" name="Oval 848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5" name="Oval 848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6" name="Oval 848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7" name="Oval 848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8" name="Oval 848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89" name="Oval 848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0" name="Oval 848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1" name="Oval 849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2" name="Oval 849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3" name="Oval 849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4" name="Oval 849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5" name="Oval 849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6" name="Oval 849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7" name="Oval 849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98" name="Oval 849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468" name="Oval 846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69" name="Rectangle 846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433" name="Group 8432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435" name="Group 843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438" name="Oval 843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39" name="Oval 843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0" name="Oval 843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1" name="Oval 844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2" name="Oval 844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3" name="Oval 844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4" name="Oval 844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5" name="Oval 844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6" name="Oval 844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7" name="Oval 844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8" name="Oval 844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49" name="Oval 844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0" name="Oval 844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1" name="Oval 845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2" name="Oval 845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3" name="Oval 845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4" name="Oval 845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5" name="Oval 845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6" name="Oval 845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7" name="Oval 845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8" name="Oval 845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59" name="Oval 845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0" name="Oval 845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1" name="Oval 846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2" name="Oval 846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3" name="Oval 846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4" name="Oval 846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5" name="Oval 846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466" name="Oval 846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436" name="Oval 843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37" name="Rectangle 843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434" name="Freeform 8433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20" name="Group 7919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8258" name="Rectangle 825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59" name="Rectangle 825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260" name="Group 825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396" name="Oval 839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97" name="Oval 839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98" name="Oval 839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99" name="Oval 839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0" name="Oval 839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1" name="Oval 840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2" name="Oval 840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3" name="Oval 840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4" name="Oval 840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5" name="Oval 840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6" name="Oval 840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7" name="Oval 840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8" name="Oval 840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09" name="Oval 840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0" name="Oval 840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1" name="Oval 841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2" name="Oval 841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3" name="Oval 841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4" name="Oval 841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5" name="Oval 841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6" name="Oval 841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7" name="Oval 841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8" name="Oval 841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19" name="Oval 841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0" name="Oval 841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1" name="Oval 842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2" name="Oval 842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3" name="Oval 842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424" name="Oval 842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261" name="Oval 826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262" name="Rectangle 826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263" name="Group 826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364" name="Group 836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367" name="Oval 836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8" name="Oval 836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9" name="Oval 836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0" name="Oval 836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1" name="Oval 837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2" name="Oval 837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3" name="Oval 837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4" name="Oval 837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5" name="Oval 837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6" name="Oval 837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7" name="Oval 837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8" name="Oval 837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79" name="Oval 837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0" name="Oval 837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1" name="Oval 838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2" name="Oval 838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3" name="Oval 838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4" name="Oval 838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5" name="Oval 838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6" name="Oval 838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7" name="Oval 838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8" name="Oval 838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89" name="Oval 838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0" name="Oval 838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1" name="Oval 839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2" name="Oval 839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3" name="Oval 839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4" name="Oval 839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95" name="Oval 839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365" name="Oval 836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66" name="Rectangle 836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264" name="Group 826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332" name="Group 833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335" name="Oval 833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6" name="Oval 833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7" name="Oval 833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8" name="Oval 833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9" name="Oval 833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0" name="Oval 833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1" name="Oval 834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2" name="Oval 834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3" name="Oval 834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4" name="Oval 834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5" name="Oval 834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6" name="Oval 834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7" name="Oval 834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8" name="Oval 834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49" name="Oval 834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0" name="Oval 834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1" name="Oval 835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2" name="Oval 835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3" name="Oval 835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4" name="Oval 835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5" name="Oval 835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6" name="Oval 835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7" name="Oval 835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8" name="Oval 835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59" name="Oval 835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0" name="Oval 835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1" name="Oval 836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2" name="Oval 836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63" name="Oval 836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333" name="Oval 833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34" name="Rectangle 833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265" name="Group 826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300" name="Group 829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303" name="Oval 830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4" name="Oval 830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5" name="Oval 830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6" name="Oval 830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7" name="Oval 830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8" name="Oval 830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09" name="Oval 830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0" name="Oval 830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1" name="Oval 831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2" name="Oval 831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3" name="Oval 831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4" name="Oval 831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5" name="Oval 831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6" name="Oval 831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7" name="Oval 831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8" name="Oval 831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19" name="Oval 831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0" name="Oval 831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1" name="Oval 832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2" name="Oval 832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3" name="Oval 832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4" name="Oval 832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5" name="Oval 832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6" name="Oval 832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7" name="Oval 832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8" name="Oval 832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29" name="Oval 832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0" name="Oval 832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331" name="Oval 833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301" name="Oval 830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302" name="Rectangle 830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266" name="Group 826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268" name="Group 826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271" name="Oval 827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2" name="Oval 827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3" name="Oval 827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4" name="Oval 827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5" name="Oval 827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6" name="Oval 827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7" name="Oval 827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8" name="Oval 827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79" name="Oval 827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0" name="Oval 827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1" name="Oval 828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2" name="Oval 828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3" name="Oval 828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4" name="Oval 828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5" name="Oval 828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6" name="Oval 828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7" name="Oval 828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8" name="Oval 828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89" name="Oval 828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0" name="Oval 828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1" name="Oval 829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2" name="Oval 829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3" name="Oval 829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4" name="Oval 829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5" name="Oval 829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6" name="Oval 829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7" name="Oval 829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8" name="Oval 829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99" name="Oval 829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269" name="Oval 826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70" name="Rectangle 826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267" name="Freeform 826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21" name="Group 7920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8090" name="Rectangle 808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091" name="Rectangle 809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092" name="Group 809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229" name="Oval 822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0" name="Oval 822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1" name="Oval 823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2" name="Oval 823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3" name="Oval 823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4" name="Oval 823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5" name="Oval 823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6" name="Oval 823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7" name="Oval 823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8" name="Oval 823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39" name="Oval 823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0" name="Oval 823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1" name="Oval 824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2" name="Oval 824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3" name="Oval 824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4" name="Oval 824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5" name="Oval 824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6" name="Oval 824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7" name="Oval 824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8" name="Oval 824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49" name="Oval 824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0" name="Oval 824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1" name="Oval 825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2" name="Oval 825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3" name="Oval 825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4" name="Oval 825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5" name="Oval 825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6" name="Oval 825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257" name="Oval 825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093" name="Oval 809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8094" name="Rectangle 809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8095" name="Group 809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197" name="Group 819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200" name="Oval 819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1" name="Oval 820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2" name="Oval 820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3" name="Oval 820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4" name="Oval 820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5" name="Oval 820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6" name="Oval 820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7" name="Oval 820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8" name="Oval 820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09" name="Oval 820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0" name="Oval 820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1" name="Oval 821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2" name="Oval 821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3" name="Oval 821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4" name="Oval 821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5" name="Oval 821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6" name="Oval 821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7" name="Oval 821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8" name="Oval 821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19" name="Oval 821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0" name="Oval 821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1" name="Oval 822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2" name="Oval 822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3" name="Oval 822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4" name="Oval 822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5" name="Oval 822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6" name="Oval 822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7" name="Oval 822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228" name="Oval 822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198" name="Oval 819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99" name="Rectangle 819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096" name="Group 809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164" name="Group 816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167" name="Oval 816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8" name="Oval 816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9" name="Oval 816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0" name="Oval 816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1" name="Oval 817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2" name="Oval 817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3" name="Oval 817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4" name="Oval 817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5" name="Oval 817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6" name="Oval 817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7" name="Oval 817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8" name="Oval 817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79" name="Oval 817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0" name="Oval 817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1" name="Oval 818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2" name="Oval 818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3" name="Oval 818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4" name="Oval 818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5" name="Oval 818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6" name="Oval 818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7" name="Oval 818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8" name="Oval 818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89" name="Oval 818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0" name="Oval 818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1" name="Oval 819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2" name="Oval 819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3" name="Oval 819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4" name="Oval 819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96" name="Oval 819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165" name="Oval 816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66" name="Rectangle 816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097" name="Group 809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132" name="Group 813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135" name="Oval 813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6" name="Oval 813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7" name="Oval 813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8" name="Oval 813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9" name="Oval 813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0" name="Oval 813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1" name="Oval 814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2" name="Oval 814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3" name="Oval 814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4" name="Oval 814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5" name="Oval 814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6" name="Oval 814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7" name="Oval 814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8" name="Oval 814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49" name="Oval 814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0" name="Oval 814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1" name="Oval 815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2" name="Oval 815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3" name="Oval 815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4" name="Oval 815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5" name="Oval 815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6" name="Oval 815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7" name="Oval 815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8" name="Oval 815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59" name="Oval 815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0" name="Oval 815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1" name="Oval 816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2" name="Oval 816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63" name="Oval 816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133" name="Oval 813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34" name="Rectangle 813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8098" name="Group 809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100" name="Group 809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103" name="Oval 810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4" name="Oval 810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5" name="Oval 810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6" name="Oval 810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7" name="Oval 810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8" name="Oval 810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09" name="Oval 810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0" name="Oval 810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1" name="Oval 811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2" name="Oval 811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3" name="Oval 811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4" name="Oval 811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5" name="Oval 811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6" name="Oval 811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7" name="Oval 811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8" name="Oval 811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19" name="Oval 811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0" name="Oval 811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1" name="Oval 812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2" name="Oval 812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3" name="Oval 812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4" name="Oval 812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5" name="Oval 812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6" name="Oval 812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7" name="Oval 812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8" name="Oval 812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29" name="Oval 812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0" name="Oval 812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131" name="Oval 813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101" name="Oval 810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102" name="Rectangle 810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8099" name="Freeform 809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7922" name="Group 7921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7923" name="Rectangle 792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924" name="Rectangle 792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925" name="Group 792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8061" name="Oval 806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2" name="Oval 806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3" name="Oval 806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4" name="Oval 806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5" name="Oval 806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6" name="Oval 806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7" name="Oval 806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8" name="Oval 806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69" name="Oval 806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0" name="Oval 806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1" name="Oval 807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2" name="Oval 807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3" name="Oval 807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4" name="Oval 807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5" name="Oval 807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6" name="Oval 807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7" name="Oval 807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8" name="Oval 807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79" name="Oval 807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0" name="Oval 807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1" name="Oval 808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2" name="Oval 808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3" name="Oval 808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4" name="Oval 808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5" name="Oval 808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6" name="Oval 808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7" name="Oval 808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8" name="Oval 808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89" name="Oval 808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926" name="Oval 792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7927" name="Rectangle 792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7928" name="Group 792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8029" name="Group 802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032" name="Oval 803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3" name="Oval 803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4" name="Oval 803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5" name="Oval 803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6" name="Oval 803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7" name="Oval 803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8" name="Oval 803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39" name="Oval 803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0" name="Oval 803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1" name="Oval 804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2" name="Oval 804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3" name="Oval 804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4" name="Oval 804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5" name="Oval 804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6" name="Oval 804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7" name="Oval 804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8" name="Oval 804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49" name="Oval 804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0" name="Oval 804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1" name="Oval 805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2" name="Oval 805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3" name="Oval 805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4" name="Oval 805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5" name="Oval 805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6" name="Oval 805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7" name="Oval 805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8" name="Oval 805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59" name="Oval 805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60" name="Oval 805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8030" name="Oval 802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8031" name="Rectangle 803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929" name="Group 792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997" name="Group 799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8000" name="Oval 799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1" name="Oval 800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2" name="Oval 800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3" name="Oval 800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4" name="Oval 800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5" name="Oval 800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6" name="Oval 800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7" name="Oval 800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8" name="Oval 800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09" name="Oval 800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0" name="Oval 800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1" name="Oval 801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2" name="Oval 801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3" name="Oval 801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4" name="Oval 801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5" name="Oval 801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6" name="Oval 801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7" name="Oval 801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8" name="Oval 801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19" name="Oval 801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0" name="Oval 801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1" name="Oval 802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2" name="Oval 802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3" name="Oval 802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4" name="Oval 802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5" name="Oval 802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6" name="Oval 802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7" name="Oval 802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8028" name="Oval 802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998" name="Oval 799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99" name="Rectangle 799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930" name="Group 792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965" name="Group 796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968" name="Oval 796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9" name="Oval 796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0" name="Oval 796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1" name="Oval 797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2" name="Oval 797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3" name="Oval 797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4" name="Oval 797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5" name="Oval 797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6" name="Oval 797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7" name="Oval 797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8" name="Oval 797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79" name="Oval 797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0" name="Oval 797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1" name="Oval 798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2" name="Oval 798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3" name="Oval 798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4" name="Oval 798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5" name="Oval 798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6" name="Oval 798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7" name="Oval 798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8" name="Oval 798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89" name="Oval 798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0" name="Oval 798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1" name="Oval 799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2" name="Oval 799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3" name="Oval 799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4" name="Oval 799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5" name="Oval 799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96" name="Oval 799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966" name="Oval 796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67" name="Rectangle 796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7931" name="Group 793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7933" name="Group 793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7936" name="Oval 793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37" name="Oval 793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38" name="Oval 793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39" name="Oval 793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0" name="Oval 793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1" name="Oval 794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2" name="Oval 794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3" name="Oval 794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4" name="Oval 794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5" name="Oval 794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6" name="Oval 794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7" name="Oval 794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8" name="Oval 794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49" name="Oval 794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0" name="Oval 794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1" name="Oval 795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2" name="Oval 795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3" name="Oval 795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4" name="Oval 795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5" name="Oval 795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6" name="Oval 795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7" name="Oval 795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8" name="Oval 795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59" name="Oval 795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0" name="Oval 795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1" name="Oval 796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2" name="Oval 796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3" name="Oval 796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7964" name="Oval 796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7934" name="Oval 793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7935" name="Rectangle 793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7932" name="Freeform 793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  <p:grpSp>
        <p:nvGrpSpPr>
          <p:cNvPr id="9260" name="Group 9259"/>
          <p:cNvGrpSpPr/>
          <p:nvPr/>
        </p:nvGrpSpPr>
        <p:grpSpPr>
          <a:xfrm>
            <a:off x="5623201" y="2989343"/>
            <a:ext cx="1028642" cy="1404438"/>
            <a:chOff x="6435375" y="3525476"/>
            <a:chExt cx="1371522" cy="1872584"/>
          </a:xfrm>
        </p:grpSpPr>
        <p:grpSp>
          <p:nvGrpSpPr>
            <p:cNvPr id="9261" name="Group 9260"/>
            <p:cNvGrpSpPr/>
            <p:nvPr/>
          </p:nvGrpSpPr>
          <p:grpSpPr>
            <a:xfrm rot="5400000">
              <a:off x="5574170" y="4386681"/>
              <a:ext cx="1872584" cy="150174"/>
              <a:chOff x="899886" y="3672114"/>
              <a:chExt cx="7982857" cy="923780"/>
            </a:xfrm>
          </p:grpSpPr>
          <p:sp>
            <p:nvSpPr>
              <p:cNvPr id="10438" name="Rectangle 10437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439" name="Rectangle 10438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440" name="Group 10439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576" name="Oval 10575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77" name="Oval 10576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78" name="Oval 10577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79" name="Oval 10578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0" name="Oval 10579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1" name="Oval 10580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2" name="Oval 10581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3" name="Oval 10582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4" name="Oval 10583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5" name="Oval 10584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6" name="Oval 10585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7" name="Oval 10586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8" name="Oval 10587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89" name="Oval 10588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0" name="Oval 10589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1" name="Oval 10590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2" name="Oval 10591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3" name="Oval 10592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4" name="Oval 10593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5" name="Oval 10594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6" name="Oval 10595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7" name="Oval 10596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8" name="Oval 10597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99" name="Oval 10598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0" name="Oval 10599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1" name="Oval 10600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2" name="Oval 10601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3" name="Oval 10602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604" name="Oval 10603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441" name="Oval 10440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442" name="Rectangle 10441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443" name="Group 10442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544" name="Group 1054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547" name="Oval 1054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8" name="Oval 1054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9" name="Oval 1054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0" name="Oval 1054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1" name="Oval 1055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2" name="Oval 1055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3" name="Oval 1055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4" name="Oval 1055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5" name="Oval 1055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6" name="Oval 1055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7" name="Oval 1055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8" name="Oval 1055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59" name="Oval 1055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0" name="Oval 1055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1" name="Oval 1056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2" name="Oval 1056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3" name="Oval 1056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4" name="Oval 1056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5" name="Oval 1056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6" name="Oval 1056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7" name="Oval 1056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8" name="Oval 1056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69" name="Oval 1056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0" name="Oval 1056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1" name="Oval 1057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2" name="Oval 1057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3" name="Oval 1057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4" name="Oval 1057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75" name="Oval 1057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545" name="Oval 1054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46" name="Rectangle 1054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444" name="Group 10443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512" name="Group 1051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515" name="Oval 1051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6" name="Oval 1051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7" name="Oval 1051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8" name="Oval 1051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9" name="Oval 1051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0" name="Oval 1051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1" name="Oval 1052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2" name="Oval 1052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3" name="Oval 1052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4" name="Oval 1052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5" name="Oval 1052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6" name="Oval 1052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7" name="Oval 1052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8" name="Oval 1052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29" name="Oval 1052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0" name="Oval 1052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1" name="Oval 1053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2" name="Oval 1053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3" name="Oval 1053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4" name="Oval 1053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5" name="Oval 1053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6" name="Oval 1053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7" name="Oval 1053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8" name="Oval 1053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39" name="Oval 1053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0" name="Oval 1053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1" name="Oval 1054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2" name="Oval 1054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43" name="Oval 1054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513" name="Oval 1051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514" name="Rectangle 1051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445" name="Group 10444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480" name="Group 1047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483" name="Oval 1048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4" name="Oval 1048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5" name="Oval 1048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6" name="Oval 1048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7" name="Oval 1048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8" name="Oval 1048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89" name="Oval 1048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0" name="Oval 1048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1" name="Oval 1049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2" name="Oval 1049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3" name="Oval 1049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4" name="Oval 1049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5" name="Oval 1049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6" name="Oval 1049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7" name="Oval 1049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8" name="Oval 1049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99" name="Oval 1049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0" name="Oval 1049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1" name="Oval 1050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2" name="Oval 1050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3" name="Oval 1050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4" name="Oval 1050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5" name="Oval 1050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6" name="Oval 1050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7" name="Oval 1050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8" name="Oval 1050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09" name="Oval 1050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0" name="Oval 1050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511" name="Oval 1051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481" name="Oval 1048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82" name="Rectangle 1048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446" name="Group 10445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448" name="Group 1044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451" name="Oval 1045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2" name="Oval 1045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3" name="Oval 1045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4" name="Oval 1045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5" name="Oval 1045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6" name="Oval 1045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7" name="Oval 1045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8" name="Oval 1045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59" name="Oval 1045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0" name="Oval 1045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1" name="Oval 1046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2" name="Oval 1046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3" name="Oval 1046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4" name="Oval 1046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5" name="Oval 1046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6" name="Oval 1046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7" name="Oval 1046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8" name="Oval 1046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69" name="Oval 1046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0" name="Oval 1046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1" name="Oval 1047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2" name="Oval 1047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3" name="Oval 1047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4" name="Oval 1047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5" name="Oval 1047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6" name="Oval 1047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7" name="Oval 1047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8" name="Oval 1047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79" name="Oval 1047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449" name="Oval 1044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50" name="Rectangle 1044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447" name="Freeform 10446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2" name="Group 9261"/>
            <p:cNvGrpSpPr/>
            <p:nvPr/>
          </p:nvGrpSpPr>
          <p:grpSpPr>
            <a:xfrm rot="5400000">
              <a:off x="5748648" y="4386681"/>
              <a:ext cx="1872584" cy="150174"/>
              <a:chOff x="899886" y="3672114"/>
              <a:chExt cx="7982857" cy="923780"/>
            </a:xfrm>
          </p:grpSpPr>
          <p:sp>
            <p:nvSpPr>
              <p:cNvPr id="10271" name="Rectangle 10270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72" name="Rectangle 10271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273" name="Group 10272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409" name="Oval 10408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0" name="Oval 10409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1" name="Oval 10410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2" name="Oval 10411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3" name="Oval 10412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4" name="Oval 10413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5" name="Oval 10414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6" name="Oval 10415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7" name="Oval 10416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8" name="Oval 10417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19" name="Oval 10418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0" name="Oval 10419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1" name="Oval 10420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2" name="Oval 10421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3" name="Oval 10422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4" name="Oval 10423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5" name="Oval 10424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6" name="Oval 10425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7" name="Oval 10426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8" name="Oval 10427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29" name="Oval 10428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0" name="Oval 10429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1" name="Oval 10430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2" name="Oval 10431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3" name="Oval 10432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4" name="Oval 10433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5" name="Oval 10434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6" name="Oval 10435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437" name="Oval 10436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274" name="Oval 10273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275" name="Rectangle 10274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276" name="Group 10275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377" name="Group 1037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380" name="Oval 1037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1" name="Oval 1038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2" name="Oval 1038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3" name="Oval 1038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4" name="Oval 1038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5" name="Oval 1038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6" name="Oval 1038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7" name="Oval 1038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8" name="Oval 1038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89" name="Oval 1038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0" name="Oval 1038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1" name="Oval 1039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2" name="Oval 1039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3" name="Oval 1039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4" name="Oval 1039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5" name="Oval 1039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6" name="Oval 1039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7" name="Oval 1039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8" name="Oval 1039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99" name="Oval 1039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0" name="Oval 1039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1" name="Oval 1040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2" name="Oval 1040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3" name="Oval 1040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4" name="Oval 1040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5" name="Oval 1040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6" name="Oval 1040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7" name="Oval 1040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408" name="Oval 1040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378" name="Oval 1037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79" name="Rectangle 1037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277" name="Group 10276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345" name="Group 1034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348" name="Oval 1034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9" name="Oval 1034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0" name="Oval 1034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1" name="Oval 1035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2" name="Oval 1035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3" name="Oval 1035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4" name="Oval 1035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5" name="Oval 1035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6" name="Oval 1035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7" name="Oval 1035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8" name="Oval 1035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59" name="Oval 1035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0" name="Oval 1035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1" name="Oval 1036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2" name="Oval 1036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3" name="Oval 1036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4" name="Oval 1036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5" name="Oval 1036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6" name="Oval 1036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7" name="Oval 1036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8" name="Oval 1036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69" name="Oval 1036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0" name="Oval 1036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1" name="Oval 1037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2" name="Oval 1037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3" name="Oval 1037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4" name="Oval 1037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5" name="Oval 1037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76" name="Oval 1037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346" name="Oval 1034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47" name="Rectangle 1034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278" name="Group 10277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313" name="Group 1031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316" name="Oval 1031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7" name="Oval 1031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8" name="Oval 1031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9" name="Oval 1031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0" name="Oval 1031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1" name="Oval 1032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2" name="Oval 1032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3" name="Oval 1032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4" name="Oval 1032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5" name="Oval 1032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6" name="Oval 1032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7" name="Oval 1032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8" name="Oval 1032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29" name="Oval 1032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0" name="Oval 1032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1" name="Oval 1033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2" name="Oval 1033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3" name="Oval 1033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4" name="Oval 1033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5" name="Oval 1033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6" name="Oval 1033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7" name="Oval 1033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8" name="Oval 1033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39" name="Oval 1033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0" name="Oval 1033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1" name="Oval 1034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2" name="Oval 1034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3" name="Oval 1034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44" name="Oval 1034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314" name="Oval 1031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315" name="Rectangle 1031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279" name="Group 10278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281" name="Group 1028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284" name="Oval 1028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85" name="Oval 1028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86" name="Oval 1028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87" name="Oval 1028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88" name="Oval 1028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89" name="Oval 1028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0" name="Oval 1028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1" name="Oval 1029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2" name="Oval 1029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3" name="Oval 1029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4" name="Oval 1029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5" name="Oval 1029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6" name="Oval 1029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7" name="Oval 1029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8" name="Oval 1029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99" name="Oval 1029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0" name="Oval 1029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1" name="Oval 1030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2" name="Oval 1030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3" name="Oval 1030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4" name="Oval 1030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5" name="Oval 1030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6" name="Oval 1030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7" name="Oval 1030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8" name="Oval 1030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09" name="Oval 1030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0" name="Oval 1030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1" name="Oval 1031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312" name="Oval 1031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282" name="Oval 1028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83" name="Rectangle 1028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280" name="Freeform 10279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3" name="Group 9262"/>
            <p:cNvGrpSpPr/>
            <p:nvPr/>
          </p:nvGrpSpPr>
          <p:grpSpPr>
            <a:xfrm rot="5400000">
              <a:off x="5923126" y="4386681"/>
              <a:ext cx="1872584" cy="150174"/>
              <a:chOff x="899886" y="3672114"/>
              <a:chExt cx="7982857" cy="923780"/>
            </a:xfrm>
          </p:grpSpPr>
          <p:sp>
            <p:nvSpPr>
              <p:cNvPr id="10104" name="Rectangle 10103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05" name="Rectangle 10104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106" name="Group 10105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242" name="Oval 10241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3" name="Oval 10242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4" name="Oval 10243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5" name="Oval 10244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6" name="Oval 10245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7" name="Oval 10246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8" name="Oval 10247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49" name="Oval 10248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0" name="Oval 10249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1" name="Oval 10250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2" name="Oval 10251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3" name="Oval 10252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4" name="Oval 10253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5" name="Oval 10254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6" name="Oval 10255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7" name="Oval 10256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8" name="Oval 10257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59" name="Oval 10258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0" name="Oval 10259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1" name="Oval 10260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2" name="Oval 10261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3" name="Oval 10262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4" name="Oval 10263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5" name="Oval 10264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6" name="Oval 10265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7" name="Oval 10266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8" name="Oval 10267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69" name="Oval 10268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70" name="Oval 10269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107" name="Oval 10106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10108" name="Rectangle 10107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10109" name="Group 10108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210" name="Group 102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213" name="Oval 102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4" name="Oval 102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5" name="Oval 102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6" name="Oval 102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7" name="Oval 102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8" name="Oval 102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19" name="Oval 102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0" name="Oval 102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1" name="Oval 102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2" name="Oval 102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3" name="Oval 102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4" name="Oval 102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5" name="Oval 102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6" name="Oval 102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7" name="Oval 102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8" name="Oval 102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29" name="Oval 102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0" name="Oval 102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1" name="Oval 102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2" name="Oval 102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3" name="Oval 102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4" name="Oval 102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5" name="Oval 102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6" name="Oval 102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7" name="Oval 102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8" name="Oval 102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39" name="Oval 102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40" name="Oval 102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41" name="Oval 102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211" name="Oval 102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212" name="Rectangle 102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110" name="Group 10109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178" name="Group 101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181" name="Oval 101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2" name="Oval 101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3" name="Oval 101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4" name="Oval 101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5" name="Oval 101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6" name="Oval 101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7" name="Oval 101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8" name="Oval 101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89" name="Oval 101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0" name="Oval 101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1" name="Oval 101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2" name="Oval 101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3" name="Oval 101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4" name="Oval 101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5" name="Oval 101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6" name="Oval 101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7" name="Oval 101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8" name="Oval 101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99" name="Oval 101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0" name="Oval 101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1" name="Oval 102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2" name="Oval 102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3" name="Oval 102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4" name="Oval 102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5" name="Oval 102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6" name="Oval 102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7" name="Oval 102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8" name="Oval 102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209" name="Oval 102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179" name="Oval 101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80" name="Rectangle 101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111" name="Group 10110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146" name="Group 101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149" name="Oval 101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0" name="Oval 101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1" name="Oval 101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2" name="Oval 101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3" name="Oval 101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4" name="Oval 101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5" name="Oval 101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6" name="Oval 101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7" name="Oval 101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8" name="Oval 101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59" name="Oval 101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0" name="Oval 101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1" name="Oval 101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2" name="Oval 101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3" name="Oval 101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4" name="Oval 101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5" name="Oval 101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6" name="Oval 101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7" name="Oval 101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8" name="Oval 101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69" name="Oval 101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0" name="Oval 101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1" name="Oval 101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2" name="Oval 101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3" name="Oval 101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4" name="Oval 101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5" name="Oval 101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6" name="Oval 101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77" name="Oval 101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147" name="Oval 101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48" name="Rectangle 101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10112" name="Group 10111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114" name="Group 1011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117" name="Oval 1011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18" name="Oval 1011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19" name="Oval 1011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0" name="Oval 1011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1" name="Oval 1012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2" name="Oval 1012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3" name="Oval 1012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4" name="Oval 1012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5" name="Oval 1012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6" name="Oval 1012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7" name="Oval 1012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8" name="Oval 1012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29" name="Oval 1012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0" name="Oval 1012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1" name="Oval 1013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2" name="Oval 1013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3" name="Oval 1013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4" name="Oval 1013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5" name="Oval 1013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6" name="Oval 1013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7" name="Oval 1013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8" name="Oval 1013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39" name="Oval 1013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0" name="Oval 1013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1" name="Oval 1014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2" name="Oval 1014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3" name="Oval 1014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4" name="Oval 1014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145" name="Oval 1014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115" name="Oval 1011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16" name="Rectangle 1011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10113" name="Freeform 10112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4" name="Group 9263"/>
            <p:cNvGrpSpPr/>
            <p:nvPr/>
          </p:nvGrpSpPr>
          <p:grpSpPr>
            <a:xfrm rot="5400000">
              <a:off x="6097604" y="4386681"/>
              <a:ext cx="1872584" cy="150174"/>
              <a:chOff x="899886" y="3672114"/>
              <a:chExt cx="7982857" cy="923780"/>
            </a:xfrm>
          </p:grpSpPr>
          <p:sp>
            <p:nvSpPr>
              <p:cNvPr id="9937" name="Rectangle 9936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38" name="Rectangle 9937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939" name="Group 9938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10075" name="Oval 10074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76" name="Oval 10075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77" name="Oval 10076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78" name="Oval 10077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79" name="Oval 10078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0" name="Oval 10079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1" name="Oval 10080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2" name="Oval 10081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3" name="Oval 10082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4" name="Oval 10083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5" name="Oval 10084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6" name="Oval 10085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7" name="Oval 10086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8" name="Oval 10087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89" name="Oval 10088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0" name="Oval 10089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1" name="Oval 10090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2" name="Oval 10091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3" name="Oval 10092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4" name="Oval 10093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5" name="Oval 10094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6" name="Oval 10095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7" name="Oval 10096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8" name="Oval 10097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99" name="Oval 10098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00" name="Oval 10099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01" name="Oval 10100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02" name="Oval 10101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103" name="Oval 10102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940" name="Oval 9939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941" name="Rectangle 9940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942" name="Group 9941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043" name="Group 1004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046" name="Oval 1004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7" name="Oval 1004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8" name="Oval 1004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9" name="Oval 1004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0" name="Oval 1004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1" name="Oval 1005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2" name="Oval 1005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3" name="Oval 1005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4" name="Oval 1005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5" name="Oval 1005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6" name="Oval 1005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7" name="Oval 1005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8" name="Oval 1005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59" name="Oval 1005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0" name="Oval 1005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1" name="Oval 1006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2" name="Oval 1006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3" name="Oval 1006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4" name="Oval 1006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5" name="Oval 1006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6" name="Oval 1006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7" name="Oval 1006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8" name="Oval 1006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69" name="Oval 1006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70" name="Oval 1006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71" name="Oval 1007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72" name="Oval 1007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73" name="Oval 1007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74" name="Oval 1007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044" name="Oval 1004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45" name="Rectangle 1004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943" name="Group 9942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10011" name="Group 1001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10014" name="Oval 1001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5" name="Oval 1001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6" name="Oval 1001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7" name="Oval 1001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8" name="Oval 1001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9" name="Oval 1001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0" name="Oval 1001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1" name="Oval 1002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2" name="Oval 1002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3" name="Oval 1002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4" name="Oval 1002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5" name="Oval 1002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6" name="Oval 1002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7" name="Oval 1002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8" name="Oval 1002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29" name="Oval 1002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0" name="Oval 1002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1" name="Oval 1003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2" name="Oval 1003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3" name="Oval 1003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4" name="Oval 1003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5" name="Oval 1003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6" name="Oval 1003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7" name="Oval 1003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8" name="Oval 1003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39" name="Oval 1003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0" name="Oval 1003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1" name="Oval 1004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42" name="Oval 1004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10012" name="Oval 1001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10013" name="Rectangle 1001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944" name="Group 9943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979" name="Group 997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982" name="Oval 998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3" name="Oval 998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4" name="Oval 998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5" name="Oval 998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6" name="Oval 998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7" name="Oval 998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8" name="Oval 998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89" name="Oval 998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0" name="Oval 998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1" name="Oval 999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2" name="Oval 999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3" name="Oval 999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4" name="Oval 999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5" name="Oval 999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6" name="Oval 999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7" name="Oval 999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8" name="Oval 999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99" name="Oval 999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0" name="Oval 999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1" name="Oval 1000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2" name="Oval 1000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3" name="Oval 1000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4" name="Oval 1000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5" name="Oval 1000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6" name="Oval 1000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7" name="Oval 1000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8" name="Oval 1000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09" name="Oval 1000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10010" name="Oval 1000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980" name="Oval 997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81" name="Rectangle 998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945" name="Group 9944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947" name="Group 994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950" name="Oval 994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1" name="Oval 995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2" name="Oval 995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3" name="Oval 995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4" name="Oval 995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5" name="Oval 995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6" name="Oval 995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7" name="Oval 995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8" name="Oval 995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59" name="Oval 995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0" name="Oval 995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1" name="Oval 996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2" name="Oval 996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3" name="Oval 996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4" name="Oval 996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5" name="Oval 996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6" name="Oval 996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7" name="Oval 996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8" name="Oval 996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69" name="Oval 996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0" name="Oval 996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1" name="Oval 997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2" name="Oval 997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3" name="Oval 997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4" name="Oval 997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5" name="Oval 997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6" name="Oval 997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7" name="Oval 997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78" name="Oval 997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948" name="Oval 994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49" name="Rectangle 994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946" name="Freeform 9945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5" name="Group 9264"/>
            <p:cNvGrpSpPr/>
            <p:nvPr/>
          </p:nvGrpSpPr>
          <p:grpSpPr>
            <a:xfrm rot="5400000">
              <a:off x="6272082" y="4386681"/>
              <a:ext cx="1872584" cy="150174"/>
              <a:chOff x="899886" y="3672114"/>
              <a:chExt cx="7982857" cy="923780"/>
            </a:xfrm>
          </p:grpSpPr>
          <p:sp>
            <p:nvSpPr>
              <p:cNvPr id="9770" name="Rectangle 9769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771" name="Rectangle 9770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772" name="Group 9771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908" name="Oval 9907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09" name="Oval 9908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0" name="Oval 9909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1" name="Oval 9910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2" name="Oval 9911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3" name="Oval 9912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4" name="Oval 9913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5" name="Oval 9914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6" name="Oval 9915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7" name="Oval 9916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8" name="Oval 9917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19" name="Oval 9918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0" name="Oval 9919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1" name="Oval 9920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2" name="Oval 9921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3" name="Oval 9922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4" name="Oval 9923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5" name="Oval 9924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6" name="Oval 9925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7" name="Oval 9926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8" name="Oval 9927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29" name="Oval 9928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0" name="Oval 9929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1" name="Oval 9930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2" name="Oval 9931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3" name="Oval 9932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4" name="Oval 9933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5" name="Oval 9934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936" name="Oval 9935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773" name="Oval 9772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774" name="Rectangle 9773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775" name="Group 9774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876" name="Group 987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879" name="Oval 987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0" name="Oval 987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1" name="Oval 988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2" name="Oval 988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3" name="Oval 988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4" name="Oval 988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5" name="Oval 988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6" name="Oval 988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7" name="Oval 988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8" name="Oval 988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89" name="Oval 988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0" name="Oval 988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1" name="Oval 989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2" name="Oval 989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3" name="Oval 989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4" name="Oval 989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5" name="Oval 989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6" name="Oval 989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7" name="Oval 989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8" name="Oval 989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99" name="Oval 989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0" name="Oval 989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1" name="Oval 990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2" name="Oval 990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3" name="Oval 990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4" name="Oval 990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5" name="Oval 990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6" name="Oval 990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907" name="Oval 990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877" name="Oval 987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78" name="Rectangle 987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776" name="Group 9775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844" name="Group 9843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847" name="Oval 9846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8" name="Oval 9847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9" name="Oval 9848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0" name="Oval 9849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1" name="Oval 9850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2" name="Oval 9851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3" name="Oval 9852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4" name="Oval 9853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5" name="Oval 9854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6" name="Oval 9855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7" name="Oval 9856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8" name="Oval 9857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59" name="Oval 9858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0" name="Oval 9859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1" name="Oval 9860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2" name="Oval 9861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3" name="Oval 9862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4" name="Oval 9863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5" name="Oval 9864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6" name="Oval 9865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7" name="Oval 9866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8" name="Oval 9867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69" name="Oval 9868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0" name="Oval 9869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1" name="Oval 9870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2" name="Oval 9871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3" name="Oval 9872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4" name="Oval 9873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75" name="Oval 9874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845" name="Oval 9844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46" name="Rectangle 9845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777" name="Group 9776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812" name="Group 981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815" name="Oval 981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6" name="Oval 981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7" name="Oval 981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8" name="Oval 981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9" name="Oval 981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0" name="Oval 981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1" name="Oval 982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2" name="Oval 982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3" name="Oval 982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4" name="Oval 982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5" name="Oval 982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6" name="Oval 982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7" name="Oval 982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8" name="Oval 982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29" name="Oval 982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0" name="Oval 982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1" name="Oval 983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2" name="Oval 983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3" name="Oval 983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4" name="Oval 983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5" name="Oval 983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6" name="Oval 983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7" name="Oval 983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8" name="Oval 983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39" name="Oval 983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0" name="Oval 983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1" name="Oval 984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2" name="Oval 984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43" name="Oval 984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813" name="Oval 981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814" name="Rectangle 981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778" name="Group 9777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780" name="Group 977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783" name="Oval 978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4" name="Oval 978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5" name="Oval 978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6" name="Oval 978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7" name="Oval 978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8" name="Oval 978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89" name="Oval 978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0" name="Oval 978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1" name="Oval 979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2" name="Oval 979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3" name="Oval 979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4" name="Oval 979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5" name="Oval 979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6" name="Oval 979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7" name="Oval 979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8" name="Oval 979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99" name="Oval 979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0" name="Oval 979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1" name="Oval 980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2" name="Oval 980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3" name="Oval 980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4" name="Oval 980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5" name="Oval 980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6" name="Oval 980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7" name="Oval 980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8" name="Oval 980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09" name="Oval 980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0" name="Oval 980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811" name="Oval 981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781" name="Oval 978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82" name="Rectangle 978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779" name="Freeform 9778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6" name="Group 9265"/>
            <p:cNvGrpSpPr/>
            <p:nvPr/>
          </p:nvGrpSpPr>
          <p:grpSpPr>
            <a:xfrm rot="5400000">
              <a:off x="6446560" y="4386681"/>
              <a:ext cx="1872584" cy="150174"/>
              <a:chOff x="899886" y="3672114"/>
              <a:chExt cx="7982857" cy="923780"/>
            </a:xfrm>
          </p:grpSpPr>
          <p:sp>
            <p:nvSpPr>
              <p:cNvPr id="9603" name="Rectangle 9602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604" name="Rectangle 9603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605" name="Group 9604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741" name="Oval 9740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2" name="Oval 9741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3" name="Oval 9742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4" name="Oval 9743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5" name="Oval 9744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6" name="Oval 9745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7" name="Oval 9746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8" name="Oval 9747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49" name="Oval 9748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0" name="Oval 9749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1" name="Oval 9750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2" name="Oval 9751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3" name="Oval 9752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4" name="Oval 9753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5" name="Oval 9754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6" name="Oval 9755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7" name="Oval 9756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8" name="Oval 9757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59" name="Oval 9758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0" name="Oval 9759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1" name="Oval 9760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2" name="Oval 9761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3" name="Oval 9762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4" name="Oval 9763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5" name="Oval 9764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6" name="Oval 9765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7" name="Oval 9766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8" name="Oval 9767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69" name="Oval 9768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606" name="Oval 9605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607" name="Rectangle 9606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608" name="Group 9607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709" name="Group 970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712" name="Oval 971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3" name="Oval 971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4" name="Oval 971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5" name="Oval 971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6" name="Oval 971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7" name="Oval 971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8" name="Oval 971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19" name="Oval 971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0" name="Oval 971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1" name="Oval 972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2" name="Oval 972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3" name="Oval 972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4" name="Oval 972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5" name="Oval 972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6" name="Oval 972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7" name="Oval 972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8" name="Oval 972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29" name="Oval 972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0" name="Oval 972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1" name="Oval 973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2" name="Oval 973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3" name="Oval 973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4" name="Oval 973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5" name="Oval 973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6" name="Oval 973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7" name="Oval 973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8" name="Oval 973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39" name="Oval 973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40" name="Oval 973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710" name="Oval 970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711" name="Rectangle 971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609" name="Group 9608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677" name="Group 9676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680" name="Oval 9679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1" name="Oval 9680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2" name="Oval 9681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3" name="Oval 9682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4" name="Oval 9683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5" name="Oval 9684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6" name="Oval 9685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7" name="Oval 9686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8" name="Oval 9687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89" name="Oval 9688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0" name="Oval 9689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1" name="Oval 9690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2" name="Oval 9691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3" name="Oval 9692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4" name="Oval 9693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5" name="Oval 9694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6" name="Oval 9695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7" name="Oval 9696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8" name="Oval 9697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99" name="Oval 9698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0" name="Oval 9699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1" name="Oval 9700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2" name="Oval 9701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3" name="Oval 9702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4" name="Oval 9703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5" name="Oval 9704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6" name="Oval 9705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7" name="Oval 9706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708" name="Oval 9707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678" name="Oval 9677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79" name="Rectangle 9678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610" name="Group 9609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645" name="Group 964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648" name="Oval 964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9" name="Oval 964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0" name="Oval 964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1" name="Oval 965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2" name="Oval 965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3" name="Oval 965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4" name="Oval 965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5" name="Oval 965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6" name="Oval 965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7" name="Oval 965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8" name="Oval 965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59" name="Oval 965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0" name="Oval 965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1" name="Oval 966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2" name="Oval 966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3" name="Oval 966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4" name="Oval 966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5" name="Oval 966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6" name="Oval 966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7" name="Oval 966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8" name="Oval 966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69" name="Oval 966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0" name="Oval 966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1" name="Oval 967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2" name="Oval 967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3" name="Oval 967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4" name="Oval 967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5" name="Oval 967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76" name="Oval 967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646" name="Oval 964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47" name="Rectangle 964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611" name="Group 9610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613" name="Group 961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616" name="Oval 961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17" name="Oval 961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18" name="Oval 961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19" name="Oval 961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0" name="Oval 961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1" name="Oval 962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2" name="Oval 962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3" name="Oval 962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4" name="Oval 962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5" name="Oval 962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6" name="Oval 962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7" name="Oval 962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8" name="Oval 962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29" name="Oval 962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0" name="Oval 962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1" name="Oval 963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2" name="Oval 963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3" name="Oval 963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4" name="Oval 963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5" name="Oval 963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6" name="Oval 963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7" name="Oval 963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8" name="Oval 963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39" name="Oval 963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0" name="Oval 963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1" name="Oval 964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2" name="Oval 964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3" name="Oval 964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644" name="Oval 964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614" name="Oval 961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15" name="Rectangle 961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612" name="Freeform 9611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7" name="Group 9266"/>
            <p:cNvGrpSpPr/>
            <p:nvPr/>
          </p:nvGrpSpPr>
          <p:grpSpPr>
            <a:xfrm rot="5400000">
              <a:off x="6621038" y="4386681"/>
              <a:ext cx="1872584" cy="150174"/>
              <a:chOff x="899886" y="3672114"/>
              <a:chExt cx="7982857" cy="923780"/>
            </a:xfrm>
          </p:grpSpPr>
          <p:sp>
            <p:nvSpPr>
              <p:cNvPr id="9436" name="Rectangle 9435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437" name="Rectangle 9436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438" name="Group 9437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574" name="Oval 9573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5" name="Oval 9574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6" name="Oval 9575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7" name="Oval 9576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8" name="Oval 9577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79" name="Oval 9578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0" name="Oval 9579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1" name="Oval 9580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2" name="Oval 9581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3" name="Oval 9582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4" name="Oval 9583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5" name="Oval 9584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6" name="Oval 9585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7" name="Oval 9586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8" name="Oval 9587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89" name="Oval 9588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0" name="Oval 9589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1" name="Oval 9590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2" name="Oval 9591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3" name="Oval 9592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4" name="Oval 9593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5" name="Oval 9594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6" name="Oval 9595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7" name="Oval 9596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8" name="Oval 9597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99" name="Oval 9598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00" name="Oval 9599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01" name="Oval 9600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602" name="Oval 9601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439" name="Oval 9438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440" name="Rectangle 9439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441" name="Group 9440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542" name="Group 9541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545" name="Oval 9544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6" name="Oval 9545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7" name="Oval 9546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8" name="Oval 9547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9" name="Oval 9548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0" name="Oval 9549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1" name="Oval 9550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2" name="Oval 9551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3" name="Oval 9552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4" name="Oval 9553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5" name="Oval 9554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6" name="Oval 9555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7" name="Oval 9556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8" name="Oval 9557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59" name="Oval 9558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0" name="Oval 9559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1" name="Oval 9560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2" name="Oval 9561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3" name="Oval 9562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4" name="Oval 9563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5" name="Oval 9564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6" name="Oval 9565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7" name="Oval 9566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8" name="Oval 9567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69" name="Oval 9568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70" name="Oval 9569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71" name="Oval 9570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72" name="Oval 9571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73" name="Oval 9572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543" name="Oval 9542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44" name="Rectangle 9543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442" name="Group 9441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510" name="Group 9509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513" name="Oval 9512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4" name="Oval 9513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5" name="Oval 9514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6" name="Oval 9515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7" name="Oval 9516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8" name="Oval 9517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19" name="Oval 9518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0" name="Oval 9519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1" name="Oval 9520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2" name="Oval 9521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3" name="Oval 9522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4" name="Oval 9523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5" name="Oval 9524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6" name="Oval 9525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7" name="Oval 9526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8" name="Oval 9527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29" name="Oval 9528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0" name="Oval 9529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1" name="Oval 9530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2" name="Oval 9531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3" name="Oval 9532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4" name="Oval 9533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5" name="Oval 9534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6" name="Oval 9535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7" name="Oval 9536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8" name="Oval 9537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39" name="Oval 9538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0" name="Oval 9539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41" name="Oval 9540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511" name="Oval 9510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512" name="Rectangle 9511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443" name="Group 9442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478" name="Group 9477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481" name="Oval 9480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2" name="Oval 9481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3" name="Oval 9482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4" name="Oval 9483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5" name="Oval 9484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6" name="Oval 9485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7" name="Oval 9486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8" name="Oval 9487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89" name="Oval 9488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0" name="Oval 9489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1" name="Oval 9490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2" name="Oval 9491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3" name="Oval 9492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4" name="Oval 9493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5" name="Oval 9494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6" name="Oval 9495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7" name="Oval 9496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8" name="Oval 9497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99" name="Oval 9498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0" name="Oval 9499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1" name="Oval 9500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2" name="Oval 9501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3" name="Oval 9502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4" name="Oval 9503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5" name="Oval 9504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6" name="Oval 9505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7" name="Oval 9506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8" name="Oval 9507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509" name="Oval 9508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479" name="Oval 9478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80" name="Rectangle 9479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444" name="Group 9443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446" name="Group 9445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449" name="Oval 9448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0" name="Oval 9449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1" name="Oval 9450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2" name="Oval 9451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3" name="Oval 9452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4" name="Oval 9453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5" name="Oval 9454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6" name="Oval 9455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7" name="Oval 9456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8" name="Oval 9457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59" name="Oval 9458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0" name="Oval 9459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1" name="Oval 9460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2" name="Oval 9461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3" name="Oval 9462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4" name="Oval 9463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5" name="Oval 9464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6" name="Oval 9465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7" name="Oval 9466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8" name="Oval 9467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69" name="Oval 9468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0" name="Oval 9469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1" name="Oval 9470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2" name="Oval 9471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3" name="Oval 9472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4" name="Oval 9473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5" name="Oval 9474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6" name="Oval 9475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77" name="Oval 9476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447" name="Oval 9446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48" name="Rectangle 9447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445" name="Freeform 9444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  <p:grpSp>
          <p:nvGrpSpPr>
            <p:cNvPr id="9268" name="Group 9267"/>
            <p:cNvGrpSpPr/>
            <p:nvPr/>
          </p:nvGrpSpPr>
          <p:grpSpPr>
            <a:xfrm rot="5400000">
              <a:off x="6795518" y="4386681"/>
              <a:ext cx="1872584" cy="150174"/>
              <a:chOff x="899886" y="3672114"/>
              <a:chExt cx="7982857" cy="923780"/>
            </a:xfrm>
          </p:grpSpPr>
          <p:sp>
            <p:nvSpPr>
              <p:cNvPr id="9269" name="Rectangle 9268"/>
              <p:cNvSpPr/>
              <p:nvPr/>
            </p:nvSpPr>
            <p:spPr bwMode="auto">
              <a:xfrm>
                <a:off x="1843314" y="3824585"/>
                <a:ext cx="7039429" cy="747417"/>
              </a:xfrm>
              <a:prstGeom prst="rect">
                <a:avLst/>
              </a:prstGeom>
              <a:noFill/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270" name="Rectangle 9269"/>
              <p:cNvSpPr/>
              <p:nvPr/>
            </p:nvSpPr>
            <p:spPr bwMode="auto">
              <a:xfrm>
                <a:off x="8418508" y="3838146"/>
                <a:ext cx="419579" cy="740157"/>
              </a:xfrm>
              <a:prstGeom prst="rect">
                <a:avLst/>
              </a:prstGeom>
              <a:solidFill>
                <a:srgbClr val="FF0000"/>
              </a:solidFill>
              <a:ln w="12700" cap="flat" cmpd="sng" algn="ctr">
                <a:solidFill>
                  <a:srgbClr val="FF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271" name="Group 9270"/>
              <p:cNvGrpSpPr/>
              <p:nvPr/>
            </p:nvGrpSpPr>
            <p:grpSpPr>
              <a:xfrm>
                <a:off x="7866057" y="3824585"/>
                <a:ext cx="474292" cy="764016"/>
                <a:chOff x="3592274" y="3940697"/>
                <a:chExt cx="1930460" cy="515242"/>
              </a:xfrm>
            </p:grpSpPr>
            <p:sp>
              <p:nvSpPr>
                <p:cNvPr id="9407" name="Oval 9406"/>
                <p:cNvSpPr/>
                <p:nvPr/>
              </p:nvSpPr>
              <p:spPr bwMode="auto">
                <a:xfrm>
                  <a:off x="5152520" y="41656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08" name="Oval 9407"/>
                <p:cNvSpPr/>
                <p:nvPr/>
              </p:nvSpPr>
              <p:spPr bwMode="auto">
                <a:xfrm>
                  <a:off x="5304920" y="4318015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09" name="Oval 9408"/>
                <p:cNvSpPr/>
                <p:nvPr/>
              </p:nvSpPr>
              <p:spPr bwMode="auto">
                <a:xfrm>
                  <a:off x="3657584" y="39914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0" name="Oval 9409"/>
                <p:cNvSpPr/>
                <p:nvPr/>
              </p:nvSpPr>
              <p:spPr bwMode="auto">
                <a:xfrm>
                  <a:off x="3592274" y="41438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1" name="Oval 9410"/>
                <p:cNvSpPr/>
                <p:nvPr/>
              </p:nvSpPr>
              <p:spPr bwMode="auto">
                <a:xfrm>
                  <a:off x="3744674" y="429625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2" name="Oval 9411"/>
                <p:cNvSpPr/>
                <p:nvPr/>
              </p:nvSpPr>
              <p:spPr bwMode="auto">
                <a:xfrm>
                  <a:off x="3897074" y="424545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3" name="Oval 9412"/>
                <p:cNvSpPr/>
                <p:nvPr/>
              </p:nvSpPr>
              <p:spPr bwMode="auto">
                <a:xfrm>
                  <a:off x="4049474" y="40495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4" name="Oval 9413"/>
                <p:cNvSpPr/>
                <p:nvPr/>
              </p:nvSpPr>
              <p:spPr bwMode="auto">
                <a:xfrm>
                  <a:off x="4201874" y="420192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5" name="Oval 9414"/>
                <p:cNvSpPr/>
                <p:nvPr/>
              </p:nvSpPr>
              <p:spPr bwMode="auto">
                <a:xfrm flipV="1">
                  <a:off x="4528442" y="39406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6" name="Oval 9415"/>
                <p:cNvSpPr/>
                <p:nvPr/>
              </p:nvSpPr>
              <p:spPr bwMode="auto">
                <a:xfrm flipV="1">
                  <a:off x="4680842" y="40930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7" name="Oval 9416"/>
                <p:cNvSpPr/>
                <p:nvPr/>
              </p:nvSpPr>
              <p:spPr bwMode="auto">
                <a:xfrm flipV="1">
                  <a:off x="4833242" y="4245497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8" name="Oval 9417"/>
                <p:cNvSpPr/>
                <p:nvPr/>
              </p:nvSpPr>
              <p:spPr bwMode="auto">
                <a:xfrm>
                  <a:off x="3679382" y="433255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19" name="Oval 9418"/>
                <p:cNvSpPr/>
                <p:nvPr/>
              </p:nvSpPr>
              <p:spPr bwMode="auto">
                <a:xfrm>
                  <a:off x="3831782" y="40495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0" name="Oval 9419"/>
                <p:cNvSpPr/>
                <p:nvPr/>
              </p:nvSpPr>
              <p:spPr bwMode="auto">
                <a:xfrm>
                  <a:off x="3984182" y="42019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1" name="Oval 9420"/>
                <p:cNvSpPr/>
                <p:nvPr/>
              </p:nvSpPr>
              <p:spPr bwMode="auto">
                <a:xfrm>
                  <a:off x="4136582" y="435433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2" name="Oval 9421"/>
                <p:cNvSpPr/>
                <p:nvPr/>
              </p:nvSpPr>
              <p:spPr bwMode="auto">
                <a:xfrm>
                  <a:off x="4826000" y="411486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3" name="Oval 9422"/>
                <p:cNvSpPr/>
                <p:nvPr/>
              </p:nvSpPr>
              <p:spPr bwMode="auto">
                <a:xfrm>
                  <a:off x="4441382" y="41076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4" name="Oval 9423"/>
                <p:cNvSpPr/>
                <p:nvPr/>
              </p:nvSpPr>
              <p:spPr bwMode="auto">
                <a:xfrm>
                  <a:off x="4593782" y="4260007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5" name="Oval 9424"/>
                <p:cNvSpPr/>
                <p:nvPr/>
              </p:nvSpPr>
              <p:spPr bwMode="auto">
                <a:xfrm flipV="1">
                  <a:off x="4920350" y="39987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6" name="Oval 9425"/>
                <p:cNvSpPr/>
                <p:nvPr/>
              </p:nvSpPr>
              <p:spPr bwMode="auto">
                <a:xfrm flipV="1">
                  <a:off x="5072750" y="4151183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7" name="Oval 9426"/>
                <p:cNvSpPr/>
                <p:nvPr/>
              </p:nvSpPr>
              <p:spPr bwMode="auto">
                <a:xfrm>
                  <a:off x="4005974" y="429630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8" name="Oval 9427"/>
                <p:cNvSpPr/>
                <p:nvPr/>
              </p:nvSpPr>
              <p:spPr bwMode="auto">
                <a:xfrm>
                  <a:off x="4158374" y="40132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29" name="Oval 9428"/>
                <p:cNvSpPr/>
                <p:nvPr/>
              </p:nvSpPr>
              <p:spPr bwMode="auto">
                <a:xfrm>
                  <a:off x="4310774" y="41656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0" name="Oval 9429"/>
                <p:cNvSpPr/>
                <p:nvPr/>
              </p:nvSpPr>
              <p:spPr bwMode="auto">
                <a:xfrm>
                  <a:off x="4463174" y="4318081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1" name="Oval 9430"/>
                <p:cNvSpPr/>
                <p:nvPr/>
              </p:nvSpPr>
              <p:spPr bwMode="auto">
                <a:xfrm>
                  <a:off x="5152592" y="4078603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2" name="Oval 9431"/>
                <p:cNvSpPr/>
                <p:nvPr/>
              </p:nvSpPr>
              <p:spPr bwMode="auto">
                <a:xfrm>
                  <a:off x="4767974" y="40713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3" name="Oval 9432"/>
                <p:cNvSpPr/>
                <p:nvPr/>
              </p:nvSpPr>
              <p:spPr bwMode="auto">
                <a:xfrm>
                  <a:off x="4920374" y="4223749"/>
                  <a:ext cx="101600" cy="101600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4" name="Oval 9433"/>
                <p:cNvSpPr/>
                <p:nvPr/>
              </p:nvSpPr>
              <p:spPr bwMode="auto">
                <a:xfrm flipV="1">
                  <a:off x="5246942" y="39625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435" name="Oval 9434"/>
                <p:cNvSpPr/>
                <p:nvPr/>
              </p:nvSpPr>
              <p:spPr bwMode="auto">
                <a:xfrm flipV="1">
                  <a:off x="5399342" y="4114925"/>
                  <a:ext cx="123392" cy="137858"/>
                </a:xfrm>
                <a:prstGeom prst="ellipse">
                  <a:avLst/>
                </a:prstGeom>
                <a:solidFill>
                  <a:schemeClr val="accent1"/>
                </a:solidFill>
                <a:ln w="12700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272" name="Oval 9271"/>
              <p:cNvSpPr/>
              <p:nvPr/>
            </p:nvSpPr>
            <p:spPr bwMode="auto">
              <a:xfrm>
                <a:off x="7249834" y="3860527"/>
                <a:ext cx="660400" cy="674212"/>
              </a:xfrm>
              <a:prstGeom prst="ellipse">
                <a:avLst/>
              </a:prstGeom>
              <a:solidFill>
                <a:srgbClr val="92D050"/>
              </a:solidFill>
              <a:ln w="12700" cap="flat" cmpd="sng" algn="ctr">
                <a:solidFill>
                  <a:schemeClr val="bg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sp>
            <p:nvSpPr>
              <p:cNvPr id="9273" name="Rectangle 9272"/>
              <p:cNvSpPr/>
              <p:nvPr/>
            </p:nvSpPr>
            <p:spPr bwMode="auto">
              <a:xfrm>
                <a:off x="7144939" y="3860108"/>
                <a:ext cx="209789" cy="67139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 w="12700" cap="flat" cmpd="sng" algn="ctr">
                <a:solidFill>
                  <a:schemeClr val="tx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  <p:grpSp>
            <p:nvGrpSpPr>
              <p:cNvPr id="9274" name="Group 9273"/>
              <p:cNvGrpSpPr/>
              <p:nvPr/>
            </p:nvGrpSpPr>
            <p:grpSpPr>
              <a:xfrm>
                <a:off x="2326943" y="3817364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375" name="Group 9374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378" name="Oval 9377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9" name="Oval 9378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0" name="Oval 9379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1" name="Oval 9380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2" name="Oval 9381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3" name="Oval 9382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4" name="Oval 9383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5" name="Oval 9384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6" name="Oval 9385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7" name="Oval 9386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8" name="Oval 9387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89" name="Oval 9388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0" name="Oval 9389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1" name="Oval 9390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2" name="Oval 9391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3" name="Oval 9392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4" name="Oval 9393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5" name="Oval 9394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6" name="Oval 9395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7" name="Oval 9396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8" name="Oval 9397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99" name="Oval 9398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0" name="Oval 9399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1" name="Oval 9400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2" name="Oval 9401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3" name="Oval 9402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4" name="Oval 9403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5" name="Oval 9404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406" name="Oval 9405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376" name="Oval 9375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77" name="Rectangle 9376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275" name="Group 9274"/>
              <p:cNvGrpSpPr/>
              <p:nvPr/>
            </p:nvGrpSpPr>
            <p:grpSpPr>
              <a:xfrm>
                <a:off x="3558657" y="3810430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343" name="Group 9342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346" name="Oval 9345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7" name="Oval 9346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8" name="Oval 9347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9" name="Oval 9348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0" name="Oval 9349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1" name="Oval 9350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2" name="Oval 9351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3" name="Oval 9352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4" name="Oval 9353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5" name="Oval 9354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6" name="Oval 9355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7" name="Oval 9356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8" name="Oval 9357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59" name="Oval 9358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0" name="Oval 9359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1" name="Oval 9360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2" name="Oval 9361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3" name="Oval 9362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4" name="Oval 9363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5" name="Oval 9364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6" name="Oval 9365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7" name="Oval 9366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8" name="Oval 9367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69" name="Oval 9368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0" name="Oval 9369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1" name="Oval 9370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2" name="Oval 9371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3" name="Oval 9372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74" name="Oval 9373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344" name="Oval 9343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45" name="Rectangle 9344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276" name="Group 9275"/>
              <p:cNvGrpSpPr/>
              <p:nvPr/>
            </p:nvGrpSpPr>
            <p:grpSpPr>
              <a:xfrm>
                <a:off x="4754067" y="3831878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311" name="Group 9310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314" name="Oval 9313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5" name="Oval 9314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6" name="Oval 9315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7" name="Oval 9316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8" name="Oval 9317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9" name="Oval 9318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0" name="Oval 9319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1" name="Oval 9320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2" name="Oval 9321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3" name="Oval 9322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4" name="Oval 9323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5" name="Oval 9324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6" name="Oval 9325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7" name="Oval 9326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8" name="Oval 9327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29" name="Oval 9328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0" name="Oval 9329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1" name="Oval 9330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2" name="Oval 9331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3" name="Oval 9332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4" name="Oval 9333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5" name="Oval 9334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6" name="Oval 9335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7" name="Oval 9336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8" name="Oval 9337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39" name="Oval 9338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0" name="Oval 9339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1" name="Oval 9340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42" name="Oval 9341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312" name="Oval 9311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313" name="Rectangle 9312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grpSp>
            <p:nvGrpSpPr>
              <p:cNvPr id="9277" name="Group 9276"/>
              <p:cNvGrpSpPr/>
              <p:nvPr/>
            </p:nvGrpSpPr>
            <p:grpSpPr>
              <a:xfrm>
                <a:off x="5949477" y="3824585"/>
                <a:ext cx="1195410" cy="764016"/>
                <a:chOff x="7144939" y="3824585"/>
                <a:chExt cx="1195410" cy="764016"/>
              </a:xfrm>
            </p:grpSpPr>
            <p:grpSp>
              <p:nvGrpSpPr>
                <p:cNvPr id="9279" name="Group 9278"/>
                <p:cNvGrpSpPr/>
                <p:nvPr/>
              </p:nvGrpSpPr>
              <p:grpSpPr>
                <a:xfrm>
                  <a:off x="7866057" y="3824585"/>
                  <a:ext cx="474292" cy="764016"/>
                  <a:chOff x="3592274" y="3940697"/>
                  <a:chExt cx="1930460" cy="515242"/>
                </a:xfrm>
              </p:grpSpPr>
              <p:sp>
                <p:nvSpPr>
                  <p:cNvPr id="9282" name="Oval 9281"/>
                  <p:cNvSpPr/>
                  <p:nvPr/>
                </p:nvSpPr>
                <p:spPr bwMode="auto">
                  <a:xfrm>
                    <a:off x="5152520" y="41656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3" name="Oval 9282"/>
                  <p:cNvSpPr/>
                  <p:nvPr/>
                </p:nvSpPr>
                <p:spPr bwMode="auto">
                  <a:xfrm>
                    <a:off x="5304920" y="4318015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4" name="Oval 9283"/>
                  <p:cNvSpPr/>
                  <p:nvPr/>
                </p:nvSpPr>
                <p:spPr bwMode="auto">
                  <a:xfrm>
                    <a:off x="3657584" y="39914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5" name="Oval 9284"/>
                  <p:cNvSpPr/>
                  <p:nvPr/>
                </p:nvSpPr>
                <p:spPr bwMode="auto">
                  <a:xfrm>
                    <a:off x="3592274" y="41438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6" name="Oval 9285"/>
                  <p:cNvSpPr/>
                  <p:nvPr/>
                </p:nvSpPr>
                <p:spPr bwMode="auto">
                  <a:xfrm>
                    <a:off x="3744674" y="429625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7" name="Oval 9286"/>
                  <p:cNvSpPr/>
                  <p:nvPr/>
                </p:nvSpPr>
                <p:spPr bwMode="auto">
                  <a:xfrm>
                    <a:off x="3897074" y="424545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8" name="Oval 9287"/>
                  <p:cNvSpPr/>
                  <p:nvPr/>
                </p:nvSpPr>
                <p:spPr bwMode="auto">
                  <a:xfrm>
                    <a:off x="4049474" y="40495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89" name="Oval 9288"/>
                  <p:cNvSpPr/>
                  <p:nvPr/>
                </p:nvSpPr>
                <p:spPr bwMode="auto">
                  <a:xfrm>
                    <a:off x="4201874" y="420192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0" name="Oval 9289"/>
                  <p:cNvSpPr/>
                  <p:nvPr/>
                </p:nvSpPr>
                <p:spPr bwMode="auto">
                  <a:xfrm flipV="1">
                    <a:off x="4528442" y="39406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1" name="Oval 9290"/>
                  <p:cNvSpPr/>
                  <p:nvPr/>
                </p:nvSpPr>
                <p:spPr bwMode="auto">
                  <a:xfrm flipV="1">
                    <a:off x="4680842" y="40930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2" name="Oval 9291"/>
                  <p:cNvSpPr/>
                  <p:nvPr/>
                </p:nvSpPr>
                <p:spPr bwMode="auto">
                  <a:xfrm flipV="1">
                    <a:off x="4833242" y="4245497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3" name="Oval 9292"/>
                  <p:cNvSpPr/>
                  <p:nvPr/>
                </p:nvSpPr>
                <p:spPr bwMode="auto">
                  <a:xfrm>
                    <a:off x="3679382" y="433255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4" name="Oval 9293"/>
                  <p:cNvSpPr/>
                  <p:nvPr/>
                </p:nvSpPr>
                <p:spPr bwMode="auto">
                  <a:xfrm>
                    <a:off x="3831782" y="40495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5" name="Oval 9294"/>
                  <p:cNvSpPr/>
                  <p:nvPr/>
                </p:nvSpPr>
                <p:spPr bwMode="auto">
                  <a:xfrm>
                    <a:off x="3984182" y="42019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6" name="Oval 9295"/>
                  <p:cNvSpPr/>
                  <p:nvPr/>
                </p:nvSpPr>
                <p:spPr bwMode="auto">
                  <a:xfrm>
                    <a:off x="4136582" y="435433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7" name="Oval 9296"/>
                  <p:cNvSpPr/>
                  <p:nvPr/>
                </p:nvSpPr>
                <p:spPr bwMode="auto">
                  <a:xfrm>
                    <a:off x="4826000" y="411486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8" name="Oval 9297"/>
                  <p:cNvSpPr/>
                  <p:nvPr/>
                </p:nvSpPr>
                <p:spPr bwMode="auto">
                  <a:xfrm>
                    <a:off x="4441382" y="41076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299" name="Oval 9298"/>
                  <p:cNvSpPr/>
                  <p:nvPr/>
                </p:nvSpPr>
                <p:spPr bwMode="auto">
                  <a:xfrm>
                    <a:off x="4593782" y="4260007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0" name="Oval 9299"/>
                  <p:cNvSpPr/>
                  <p:nvPr/>
                </p:nvSpPr>
                <p:spPr bwMode="auto">
                  <a:xfrm flipV="1">
                    <a:off x="4920350" y="39987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1" name="Oval 9300"/>
                  <p:cNvSpPr/>
                  <p:nvPr/>
                </p:nvSpPr>
                <p:spPr bwMode="auto">
                  <a:xfrm flipV="1">
                    <a:off x="5072750" y="4151183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2" name="Oval 9301"/>
                  <p:cNvSpPr/>
                  <p:nvPr/>
                </p:nvSpPr>
                <p:spPr bwMode="auto">
                  <a:xfrm>
                    <a:off x="4005974" y="429630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3" name="Oval 9302"/>
                  <p:cNvSpPr/>
                  <p:nvPr/>
                </p:nvSpPr>
                <p:spPr bwMode="auto">
                  <a:xfrm>
                    <a:off x="4158374" y="40132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4" name="Oval 9303"/>
                  <p:cNvSpPr/>
                  <p:nvPr/>
                </p:nvSpPr>
                <p:spPr bwMode="auto">
                  <a:xfrm>
                    <a:off x="4310774" y="41656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5" name="Oval 9304"/>
                  <p:cNvSpPr/>
                  <p:nvPr/>
                </p:nvSpPr>
                <p:spPr bwMode="auto">
                  <a:xfrm>
                    <a:off x="4463174" y="4318081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6" name="Oval 9305"/>
                  <p:cNvSpPr/>
                  <p:nvPr/>
                </p:nvSpPr>
                <p:spPr bwMode="auto">
                  <a:xfrm>
                    <a:off x="5152592" y="4078603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7" name="Oval 9306"/>
                  <p:cNvSpPr/>
                  <p:nvPr/>
                </p:nvSpPr>
                <p:spPr bwMode="auto">
                  <a:xfrm>
                    <a:off x="4767974" y="40713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8" name="Oval 9307"/>
                  <p:cNvSpPr/>
                  <p:nvPr/>
                </p:nvSpPr>
                <p:spPr bwMode="auto">
                  <a:xfrm>
                    <a:off x="4920374" y="4223749"/>
                    <a:ext cx="101600" cy="1016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09" name="Oval 9308"/>
                  <p:cNvSpPr/>
                  <p:nvPr/>
                </p:nvSpPr>
                <p:spPr bwMode="auto">
                  <a:xfrm flipV="1">
                    <a:off x="5246942" y="39625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  <p:sp>
                <p:nvSpPr>
                  <p:cNvPr id="9310" name="Oval 9309"/>
                  <p:cNvSpPr/>
                  <p:nvPr/>
                </p:nvSpPr>
                <p:spPr bwMode="auto">
                  <a:xfrm flipV="1">
                    <a:off x="5399342" y="4114925"/>
                    <a:ext cx="123392" cy="137858"/>
                  </a:xfrm>
                  <a:prstGeom prst="ellipse">
                    <a:avLst/>
                  </a:prstGeom>
                  <a:solidFill>
                    <a:schemeClr val="accent1"/>
                  </a:solidFill>
                  <a:ln w="12700" cap="flat" cmpd="sng" algn="ctr">
                    <a:solidFill>
                      <a:schemeClr val="tx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vert="horz" wrap="square" lIns="68580" tIns="34290" rIns="68580" bIns="3429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GB" sz="1650" dirty="0">
                      <a:solidFill>
                        <a:srgbClr val="000000"/>
                      </a:solidFill>
                      <a:latin typeface="+mj-lt"/>
                    </a:endParaRPr>
                  </a:p>
                </p:txBody>
              </p:sp>
            </p:grpSp>
            <p:sp>
              <p:nvSpPr>
                <p:cNvPr id="9280" name="Oval 9279"/>
                <p:cNvSpPr/>
                <p:nvPr/>
              </p:nvSpPr>
              <p:spPr bwMode="auto">
                <a:xfrm>
                  <a:off x="7249834" y="3860527"/>
                  <a:ext cx="660400" cy="674212"/>
                </a:xfrm>
                <a:prstGeom prst="ellipse">
                  <a:avLst/>
                </a:prstGeom>
                <a:solidFill>
                  <a:srgbClr val="92D050"/>
                </a:solidFill>
                <a:ln w="12700" cap="flat" cmpd="sng" algn="ctr">
                  <a:solidFill>
                    <a:schemeClr val="bg1"/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  <p:sp>
              <p:nvSpPr>
                <p:cNvPr id="9281" name="Rectangle 9280"/>
                <p:cNvSpPr/>
                <p:nvPr/>
              </p:nvSpPr>
              <p:spPr bwMode="auto">
                <a:xfrm>
                  <a:off x="7144939" y="3860108"/>
                  <a:ext cx="209789" cy="671390"/>
                </a:xfrm>
                <a:prstGeom prst="rect">
                  <a:avLst/>
                </a:prstGeom>
                <a:solidFill>
                  <a:schemeClr val="bg2">
                    <a:lumMod val="75000"/>
                  </a:schemeClr>
                </a:solidFill>
                <a:ln w="12700" cap="flat" cmpd="sng" algn="ctr">
                  <a:solidFill>
                    <a:schemeClr val="tx1">
                      <a:lumMod val="6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68580" tIns="34290" rIns="68580" bIns="3429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GB" sz="1650" dirty="0">
                    <a:solidFill>
                      <a:srgbClr val="000000"/>
                    </a:solidFill>
                    <a:latin typeface="+mj-lt"/>
                  </a:endParaRPr>
                </a:p>
              </p:txBody>
            </p:sp>
          </p:grpSp>
          <p:sp>
            <p:nvSpPr>
              <p:cNvPr id="9278" name="Freeform 9277"/>
              <p:cNvSpPr/>
              <p:nvPr/>
            </p:nvSpPr>
            <p:spPr bwMode="auto">
              <a:xfrm>
                <a:off x="899886" y="3672114"/>
                <a:ext cx="7286171" cy="348410"/>
              </a:xfrm>
              <a:custGeom>
                <a:avLst/>
                <a:gdLst>
                  <a:gd name="connsiteX0" fmla="*/ 0 w 7286171"/>
                  <a:gd name="connsiteY0" fmla="*/ 0 h 348410"/>
                  <a:gd name="connsiteX1" fmla="*/ 609600 w 7286171"/>
                  <a:gd name="connsiteY1" fmla="*/ 261257 h 348410"/>
                  <a:gd name="connsiteX2" fmla="*/ 870857 w 7286171"/>
                  <a:gd name="connsiteY2" fmla="*/ 275772 h 348410"/>
                  <a:gd name="connsiteX3" fmla="*/ 1582057 w 7286171"/>
                  <a:gd name="connsiteY3" fmla="*/ 275772 h 348410"/>
                  <a:gd name="connsiteX4" fmla="*/ 4746171 w 7286171"/>
                  <a:gd name="connsiteY4" fmla="*/ 348343 h 348410"/>
                  <a:gd name="connsiteX5" fmla="*/ 7286171 w 7286171"/>
                  <a:gd name="connsiteY5" fmla="*/ 261257 h 348410"/>
                  <a:gd name="connsiteX6" fmla="*/ 7286171 w 7286171"/>
                  <a:gd name="connsiteY6" fmla="*/ 261257 h 3484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7286171" h="348410">
                    <a:moveTo>
                      <a:pt x="0" y="0"/>
                    </a:moveTo>
                    <a:cubicBezTo>
                      <a:pt x="232228" y="107647"/>
                      <a:pt x="464457" y="215295"/>
                      <a:pt x="609600" y="261257"/>
                    </a:cubicBezTo>
                    <a:cubicBezTo>
                      <a:pt x="754743" y="307219"/>
                      <a:pt x="708781" y="273353"/>
                      <a:pt x="870857" y="275772"/>
                    </a:cubicBezTo>
                    <a:cubicBezTo>
                      <a:pt x="1032933" y="278191"/>
                      <a:pt x="1582057" y="275772"/>
                      <a:pt x="1582057" y="275772"/>
                    </a:cubicBezTo>
                    <a:cubicBezTo>
                      <a:pt x="2227943" y="287867"/>
                      <a:pt x="3795485" y="350762"/>
                      <a:pt x="4746171" y="348343"/>
                    </a:cubicBezTo>
                    <a:cubicBezTo>
                      <a:pt x="5696857" y="345924"/>
                      <a:pt x="7286171" y="261257"/>
                      <a:pt x="7286171" y="261257"/>
                    </a:cubicBezTo>
                    <a:lnTo>
                      <a:pt x="7286171" y="261257"/>
                    </a:lnTo>
                  </a:path>
                </a:pathLst>
              </a:custGeom>
              <a:noFill/>
              <a:ln w="12700" cap="flat" cmpd="sng" algn="ctr">
                <a:solidFill>
                  <a:schemeClr val="accent2">
                    <a:lumMod val="7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68580" tIns="34290" rIns="68580" bIns="34290" numCol="1" rtlCol="0" anchor="t" anchorCtr="0" compatLnSpc="1">
                <a:prstTxWarp prst="textNoShape">
                  <a:avLst/>
                </a:prstTxWarp>
              </a:bodyPr>
              <a:lstStyle/>
              <a:p>
                <a:endParaRPr lang="en-GB" sz="1650" dirty="0">
                  <a:solidFill>
                    <a:srgbClr val="000000"/>
                  </a:solidFill>
                  <a:latin typeface="+mj-lt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70423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25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75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250"/>
                            </p:stCondLst>
                            <p:childTnLst>
                              <p:par>
                                <p:cTn id="57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5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750"/>
                            </p:stCondLst>
                            <p:childTnLst>
                              <p:par>
                                <p:cTn id="6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50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"/>
                            </p:stCondLst>
                            <p:childTnLst>
                              <p:par>
                                <p:cTn id="7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500"/>
                            </p:stCondLst>
                            <p:childTnLst>
                              <p:par>
                                <p:cTn id="7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60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A9B3B9"/>
      </a:dk1>
      <a:lt1>
        <a:srgbClr val="FFFFFF"/>
      </a:lt1>
      <a:dk2>
        <a:srgbClr val="000F5E"/>
      </a:dk2>
      <a:lt2>
        <a:srgbClr val="019DEB"/>
      </a:lt2>
      <a:accent1>
        <a:srgbClr val="F66D05"/>
      </a:accent1>
      <a:accent2>
        <a:srgbClr val="FFCC00"/>
      </a:accent2>
      <a:accent3>
        <a:srgbClr val="AAAAB6"/>
      </a:accent3>
      <a:accent4>
        <a:srgbClr val="DADADA"/>
      </a:accent4>
      <a:accent5>
        <a:srgbClr val="FABAAA"/>
      </a:accent5>
      <a:accent6>
        <a:srgbClr val="E7B900"/>
      </a:accent6>
      <a:hlink>
        <a:srgbClr val="009900"/>
      </a:hlink>
      <a:folHlink>
        <a:srgbClr val="B38FEE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1058</Words>
  <Application>Microsoft Office PowerPoint</Application>
  <PresentationFormat>On-screen Show (16:9)</PresentationFormat>
  <Paragraphs>191</Paragraphs>
  <Slides>30</Slides>
  <Notes>3</Notes>
  <HiddenSlides>1</HiddenSlides>
  <MMClips>16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Wingdings</vt:lpstr>
      <vt:lpstr>Default Design</vt:lpstr>
      <vt:lpstr>Designer 4.1 Drawing</vt:lpstr>
      <vt:lpstr>PowerPoint Presentation</vt:lpstr>
      <vt:lpstr>PowerPoint Presentation</vt:lpstr>
      <vt:lpstr>PowerPoint Presentation</vt:lpstr>
      <vt:lpstr>PowerPoint Presentation</vt:lpstr>
      <vt:lpstr>Firework Types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AWE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Sophie Marsh</dc:creator>
  <cp:lastModifiedBy>David Holley</cp:lastModifiedBy>
  <cp:revision>590</cp:revision>
  <dcterms:created xsi:type="dcterms:W3CDTF">2015-09-15T15:35:15Z</dcterms:created>
  <dcterms:modified xsi:type="dcterms:W3CDTF">2023-02-03T09:33:15Z</dcterms:modified>
</cp:coreProperties>
</file>