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7" r:id="rId4"/>
    <p:sldId id="394" r:id="rId5"/>
    <p:sldId id="395" r:id="rId6"/>
    <p:sldId id="396" r:id="rId7"/>
    <p:sldId id="402" r:id="rId8"/>
    <p:sldId id="398" r:id="rId9"/>
    <p:sldId id="399" r:id="rId10"/>
    <p:sldId id="400" r:id="rId11"/>
    <p:sldId id="40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0" d="100"/>
          <a:sy n="70" d="100"/>
        </p:scale>
        <p:origin x="1138" y="30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dirty="0"/>
              <a:t>Module Title: </a:t>
            </a:r>
            <a:r>
              <a:rPr lang="en-GB" altLang="en-US" b="1" i="1" dirty="0"/>
              <a:t>Professional Career Development within H&amp;SC</a:t>
            </a:r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r>
              <a:rPr lang="en-GB" altLang="en-US" u="sng" dirty="0"/>
              <a:t>Assignment No</a:t>
            </a:r>
            <a:r>
              <a:rPr lang="en-GB" altLang="en-US" b="1" i="1" dirty="0"/>
              <a:t>:     ASSIGNMENT 1</a:t>
            </a:r>
          </a:p>
          <a:p>
            <a:r>
              <a:rPr lang="en-GB" altLang="en-US" u="sng" dirty="0"/>
              <a:t>Student Name</a:t>
            </a:r>
            <a:r>
              <a:rPr lang="en-GB" altLang="en-US" b="1" i="1" dirty="0"/>
              <a:t>: Damilola Oladele </a:t>
            </a:r>
          </a:p>
          <a:p>
            <a:r>
              <a:rPr lang="en-GB" altLang="en-US" u="sng" dirty="0"/>
              <a:t>Student ID: 2508847</a:t>
            </a:r>
            <a:endParaRPr lang="en-GB" altLang="en-US" b="1" i="1" dirty="0"/>
          </a:p>
          <a:p>
            <a:r>
              <a:rPr lang="en-GB" altLang="en-US" u="sng" dirty="0"/>
              <a:t>Lecturer’s Name</a:t>
            </a:r>
            <a:r>
              <a:rPr lang="en-GB" altLang="en-US" b="1" i="1" dirty="0"/>
              <a:t>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On this page state whether you have or have not used AI. Include the AI source if you have!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2800" b="1" dirty="0"/>
              <a:t>Introduction</a:t>
            </a:r>
            <a:endParaRPr lang="en-US" altLang="en-US" sz="2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8527" y="1052514"/>
            <a:ext cx="8840206" cy="4727921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800" b="1" i="1" dirty="0"/>
              <a:t>Good afternoon everyone </a:t>
            </a:r>
          </a:p>
          <a:p>
            <a:pPr marL="0" indent="0">
              <a:buNone/>
              <a:defRPr/>
            </a:pPr>
            <a:endParaRPr lang="en-GB" sz="2800" b="1" i="1" dirty="0"/>
          </a:p>
          <a:p>
            <a:pPr marL="0" indent="0">
              <a:buNone/>
              <a:defRPr/>
            </a:pPr>
            <a:r>
              <a:rPr lang="en-GB" sz="2800" b="1" i="1" dirty="0"/>
              <a:t>My name is Damilola</a:t>
            </a:r>
          </a:p>
          <a:p>
            <a:pPr marL="0" indent="0">
              <a:buNone/>
              <a:defRPr/>
            </a:pPr>
            <a:endParaRPr lang="en-GB" sz="2800" b="1" i="1" dirty="0"/>
          </a:p>
          <a:p>
            <a:pPr marL="0" indent="0">
              <a:buNone/>
              <a:defRPr/>
            </a:pPr>
            <a:r>
              <a:rPr lang="en-GB" sz="2800" b="1" i="1" dirty="0"/>
              <a:t>Today I will be presenting a topic in health and social care ,my chosen topic is communication.</a:t>
            </a:r>
          </a:p>
          <a:p>
            <a:pPr>
              <a:defRPr/>
            </a:pPr>
            <a:endParaRPr lang="en-GB" sz="2800" dirty="0"/>
          </a:p>
          <a:p>
            <a:pPr>
              <a:defRPr/>
            </a:pPr>
            <a:r>
              <a:rPr lang="en-GB" altLang="en-US" sz="2800" dirty="0"/>
              <a:t>Outline the objectives of your presentation – i.e. what will you be presenting about?</a:t>
            </a:r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915" y="3558"/>
            <a:ext cx="8412497" cy="1068480"/>
          </a:xfrm>
        </p:spPr>
        <p:txBody>
          <a:bodyPr/>
          <a:lstStyle/>
          <a:p>
            <a:r>
              <a:rPr lang="en-GB" sz="2800" b="1" dirty="0"/>
              <a:t>What is your chosen skill? </a:t>
            </a:r>
            <a:endParaRPr lang="en-GB" altLang="en-US" sz="2800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4786" y="2376653"/>
            <a:ext cx="6656990" cy="1507577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>
          <a:xfrm>
            <a:off x="226338" y="792177"/>
            <a:ext cx="9880747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Communication in Health and social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100" dirty="0"/>
          </a:p>
          <a:p>
            <a:r>
              <a:rPr lang="en-GB" sz="2400" dirty="0"/>
              <a:t>Communication is the ability to pass information effectively and clearly by writing listenings speaking ,also using sign language.</a:t>
            </a:r>
          </a:p>
          <a:p>
            <a:r>
              <a:rPr lang="en-GB" sz="2400" dirty="0"/>
              <a:t>Communication involves understanding what others are saying and feelings in other to communicate effectively.</a:t>
            </a:r>
          </a:p>
          <a:p>
            <a:endParaRPr lang="en-GB" sz="2400" dirty="0"/>
          </a:p>
          <a:p>
            <a:r>
              <a:rPr lang="en-GB" sz="2400" dirty="0"/>
              <a:t>.In health and social care communication involves </a:t>
            </a:r>
          </a:p>
          <a:p>
            <a:endParaRPr lang="en-GB" sz="2400" dirty="0"/>
          </a:p>
          <a:p>
            <a:r>
              <a:rPr lang="en-GB" sz="2400" dirty="0"/>
              <a:t>.Speaking clearly and respecting others opinions</a:t>
            </a:r>
            <a:r>
              <a:rPr lang="en-GB" sz="2400"/>
              <a:t>/ideas</a:t>
            </a:r>
          </a:p>
          <a:p>
            <a:endParaRPr lang="en-GB" sz="2400" dirty="0"/>
          </a:p>
          <a:p>
            <a:r>
              <a:rPr lang="en-GB" sz="2400" dirty="0"/>
              <a:t>.Using appropriate body language and right tones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1100" b="1" i="1" dirty="0"/>
          </a:p>
          <a:p>
            <a:pPr>
              <a:buNone/>
            </a:pPr>
            <a:endParaRPr lang="en-GB" sz="24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513" y="-47007"/>
            <a:ext cx="9206974" cy="1412472"/>
          </a:xfrm>
        </p:spPr>
        <p:txBody>
          <a:bodyPr/>
          <a:lstStyle/>
          <a:p>
            <a:r>
              <a:rPr lang="en-GB" sz="2800" b="1" dirty="0"/>
              <a:t>Importance of (</a:t>
            </a:r>
            <a:r>
              <a:rPr lang="en-GB" sz="2800" b="1" i="1" dirty="0"/>
              <a:t>write the skill here</a:t>
            </a:r>
            <a:r>
              <a:rPr lang="en-GB" sz="2800" b="1" dirty="0"/>
              <a:t>) in professional practice</a:t>
            </a:r>
            <a:endParaRPr lang="en-GB" sz="9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767443" y="1006692"/>
            <a:ext cx="10657114" cy="4485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Why is this skill essential for people working in health and social care?</a:t>
            </a:r>
          </a:p>
          <a:p>
            <a:endParaRPr lang="en-GB" sz="1200" dirty="0"/>
          </a:p>
          <a:p>
            <a:r>
              <a:rPr lang="en-GB" sz="2000" dirty="0"/>
              <a:t>How does it support: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Safe and effective care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Good quality outcomes for service users</a:t>
            </a:r>
          </a:p>
          <a:p>
            <a:endParaRPr lang="en-GB" sz="1050" i="1" dirty="0"/>
          </a:p>
          <a:p>
            <a:r>
              <a:rPr lang="en-GB" sz="2000" dirty="0"/>
              <a:t>Explain how your chosen skill benefits: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Service users / patients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Staff and colleagues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organisation </a:t>
            </a:r>
          </a:p>
          <a:p>
            <a:endParaRPr lang="en-GB" sz="1100" dirty="0"/>
          </a:p>
          <a:p>
            <a:r>
              <a:rPr lang="en-GB" sz="2000" dirty="0"/>
              <a:t>You may also consider:</a:t>
            </a:r>
          </a:p>
          <a:p>
            <a:r>
              <a:rPr lang="en-GB" sz="2000" dirty="0"/>
              <a:t>What problems could occur if this skill is not used effectively?</a:t>
            </a:r>
          </a:p>
          <a:p>
            <a:r>
              <a:rPr lang="en-GB" sz="2000" i="1" dirty="0"/>
              <a:t>Example focus:</a:t>
            </a:r>
            <a:r>
              <a:rPr lang="en-GB" sz="2000" dirty="0"/>
              <a:t> Patient safety, teamwork, communication errors, quality of care.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1200" dirty="0"/>
          </a:p>
          <a:p>
            <a:r>
              <a:rPr lang="en-GB" sz="2000" i="1" dirty="0"/>
              <a:t>Link your answer to real work situations, not just theory – support this slide with reference(s).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r>
              <a:rPr lang="en-GB" sz="2800" b="1" dirty="0"/>
              <a:t>Model or framework linked to your chosen skill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986" y="1132799"/>
            <a:ext cx="11332028" cy="4692419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Identify </a:t>
            </a:r>
            <a:r>
              <a:rPr lang="en-GB" sz="2400" b="1" dirty="0"/>
              <a:t>one relevant model or framework</a:t>
            </a:r>
            <a:r>
              <a:rPr lang="en-GB" sz="2400" dirty="0"/>
              <a:t> linked to your chosen skill</a:t>
            </a:r>
            <a:br>
              <a:rPr lang="en-GB" sz="2400" dirty="0"/>
            </a:br>
            <a:r>
              <a:rPr lang="en-GB" sz="2400" dirty="0"/>
              <a:t>(e.g. Tuckman’s Team Development Model, Fishbone Diagram, Gibbs’ Reflective Cycle)</a:t>
            </a:r>
          </a:p>
          <a:p>
            <a:r>
              <a:rPr lang="en-GB" sz="2400" dirty="0"/>
              <a:t>Briefly explain:</a:t>
            </a:r>
          </a:p>
          <a:p>
            <a:pPr lvl="1"/>
            <a:r>
              <a:rPr lang="en-GB" sz="2400" dirty="0"/>
              <a:t>What is this model?</a:t>
            </a:r>
          </a:p>
          <a:p>
            <a:pPr lvl="1"/>
            <a:r>
              <a:rPr lang="en-GB" sz="2400" dirty="0"/>
              <a:t>What are its key stages or components?</a:t>
            </a:r>
          </a:p>
          <a:p>
            <a:r>
              <a:rPr lang="en-GB" sz="2400" dirty="0"/>
              <a:t>Explain:</a:t>
            </a:r>
          </a:p>
          <a:p>
            <a:pPr lvl="1"/>
            <a:r>
              <a:rPr lang="en-GB" sz="2400" dirty="0"/>
              <a:t>How does this model help professionals understand or use this skill in practice?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2400" i="1" dirty="0"/>
              <a:t>Keep this brief – focus on how the model supports good practice.</a:t>
            </a:r>
          </a:p>
          <a:p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69" y="255476"/>
            <a:ext cx="8229600" cy="797260"/>
          </a:xfrm>
        </p:spPr>
        <p:txBody>
          <a:bodyPr/>
          <a:lstStyle/>
          <a:p>
            <a:r>
              <a:rPr lang="en-GB" sz="2800" b="1" dirty="0"/>
              <a:t>Applying this skill in practice</a:t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826" y="764704"/>
            <a:ext cx="8600757" cy="4968552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Provide </a:t>
            </a:r>
            <a:r>
              <a:rPr lang="en-GB" sz="2000" b="1" dirty="0"/>
              <a:t>one clear practical example</a:t>
            </a:r>
            <a:r>
              <a:rPr lang="en-GB" sz="2000" dirty="0"/>
              <a:t>:</a:t>
            </a:r>
          </a:p>
          <a:p>
            <a:pPr marL="0" indent="0">
              <a:buNone/>
            </a:pPr>
            <a:r>
              <a:rPr lang="en-GB" sz="2000" b="1" dirty="0"/>
              <a:t>Where would you use this skill? </a:t>
            </a:r>
            <a:r>
              <a:rPr lang="en-GB" sz="2000" dirty="0"/>
              <a:t>Job role and setting</a:t>
            </a:r>
            <a:br>
              <a:rPr lang="en-GB" sz="2000" dirty="0"/>
            </a:br>
            <a:r>
              <a:rPr lang="en-GB" sz="2000" dirty="0"/>
              <a:t>(e.g. nurse, care assistant (and so on) on hospital ward, care home, community setting)</a:t>
            </a:r>
          </a:p>
          <a:p>
            <a:pPr marL="0" indent="0">
              <a:buNone/>
            </a:pPr>
            <a:r>
              <a:rPr lang="en-GB" sz="2000" b="1" dirty="0"/>
              <a:t>What might be the situation?</a:t>
            </a:r>
          </a:p>
          <a:p>
            <a:pPr lvl="1"/>
            <a:r>
              <a:rPr lang="en-GB" sz="2000" dirty="0"/>
              <a:t>How would </a:t>
            </a:r>
            <a:r>
              <a:rPr lang="en-GB" sz="2000" b="1" dirty="0"/>
              <a:t>you</a:t>
            </a:r>
            <a:r>
              <a:rPr lang="en-GB" sz="2000" dirty="0"/>
              <a:t> use the skill? </a:t>
            </a:r>
          </a:p>
          <a:p>
            <a:pPr lvl="1"/>
            <a:r>
              <a:rPr lang="en-GB" sz="2000" dirty="0"/>
              <a:t>How does the skill guide your actions?</a:t>
            </a:r>
          </a:p>
          <a:p>
            <a:pPr marL="0" indent="0">
              <a:buNone/>
            </a:pPr>
            <a:r>
              <a:rPr lang="en-GB" sz="2000" b="1" dirty="0"/>
              <a:t>What is the impact on care?</a:t>
            </a:r>
            <a:endParaRPr lang="en-GB" sz="2000" dirty="0"/>
          </a:p>
          <a:p>
            <a:pPr lvl="1"/>
            <a:r>
              <a:rPr lang="en-GB" sz="2000" dirty="0"/>
              <a:t>Patient/service user experience</a:t>
            </a:r>
          </a:p>
          <a:p>
            <a:pPr lvl="1"/>
            <a:r>
              <a:rPr lang="en-GB" sz="2000" dirty="0"/>
              <a:t>Safety, quality of care, or outcomes</a:t>
            </a:r>
          </a:p>
          <a:p>
            <a:pPr marL="0" indent="0">
              <a:buNone/>
            </a:pPr>
            <a:endParaRPr lang="en-GB" sz="2000" i="1" dirty="0"/>
          </a:p>
          <a:p>
            <a:pPr marL="0" indent="0">
              <a:buNone/>
            </a:pPr>
            <a:r>
              <a:rPr lang="en-GB" sz="2000" i="1" dirty="0"/>
              <a:t>Key reminder:</a:t>
            </a:r>
            <a:r>
              <a:rPr lang="en-GB" sz="2000" dirty="0"/>
              <a:t> Make sure the link between the </a:t>
            </a:r>
            <a:r>
              <a:rPr lang="en-GB" sz="2000" b="1" dirty="0"/>
              <a:t>skill</a:t>
            </a:r>
            <a:r>
              <a:rPr lang="en-GB" sz="2000" dirty="0"/>
              <a:t>, the </a:t>
            </a:r>
            <a:r>
              <a:rPr lang="en-GB" sz="2000" b="1" dirty="0"/>
              <a:t>job role</a:t>
            </a:r>
            <a:r>
              <a:rPr lang="en-GB" sz="2000" dirty="0"/>
              <a:t>, and </a:t>
            </a:r>
            <a:r>
              <a:rPr lang="en-GB" sz="2000" b="1" dirty="0"/>
              <a:t>patient care</a:t>
            </a:r>
            <a:r>
              <a:rPr lang="en-GB" sz="2000" dirty="0"/>
              <a:t> is clear.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6"/>
            <a:ext cx="8964488" cy="1217067"/>
          </a:xfrm>
        </p:spPr>
        <p:txBody>
          <a:bodyPr/>
          <a:lstStyle/>
          <a:p>
            <a:r>
              <a:rPr lang="en-GB" sz="2800" b="1" dirty="0"/>
              <a:t>How does this skill support my future career?</a:t>
            </a:r>
            <a:br>
              <a:rPr lang="en-GB" sz="2800" dirty="0"/>
            </a:b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5" y="1448780"/>
            <a:ext cx="11310257" cy="396044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Why is this skill important for:</a:t>
            </a:r>
          </a:p>
          <a:p>
            <a:pPr lvl="1"/>
            <a:r>
              <a:rPr lang="en-GB" sz="2400" dirty="0"/>
              <a:t>Your employability</a:t>
            </a:r>
          </a:p>
          <a:p>
            <a:pPr lvl="1"/>
            <a:r>
              <a:rPr lang="en-GB" sz="2400" dirty="0"/>
              <a:t>Your future role in health and social care</a:t>
            </a:r>
          </a:p>
          <a:p>
            <a:r>
              <a:rPr lang="en-GB" sz="2400" dirty="0"/>
              <a:t>Reflect briefly on:</a:t>
            </a:r>
          </a:p>
          <a:p>
            <a:pPr lvl="1"/>
            <a:r>
              <a:rPr lang="en-GB" sz="2400" dirty="0"/>
              <a:t>Is this a strength for you?</a:t>
            </a:r>
          </a:p>
          <a:p>
            <a:pPr lvl="1"/>
            <a:r>
              <a:rPr lang="en-GB" sz="2400" dirty="0"/>
              <a:t>Is this an area you want to develop further?</a:t>
            </a:r>
          </a:p>
          <a:p>
            <a:pPr marL="0" indent="0">
              <a:buNone/>
            </a:pPr>
            <a:endParaRPr lang="en-GB" sz="2400" i="1" dirty="0"/>
          </a:p>
          <a:p>
            <a:pPr marL="0" indent="0">
              <a:buNone/>
            </a:pPr>
            <a:r>
              <a:rPr lang="en-GB" sz="2400" i="1" dirty="0"/>
              <a:t>Link to learning outcomes:</a:t>
            </a:r>
            <a:r>
              <a:rPr lang="en-GB" sz="2400" dirty="0"/>
              <a:t> Readiness for practice, personal development, and career planning.</a:t>
            </a:r>
          </a:p>
          <a:p>
            <a:pPr marL="0" indent="0" algn="ctr"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900" y="1028700"/>
            <a:ext cx="6172200" cy="857250"/>
          </a:xfrm>
        </p:spPr>
        <p:txBody>
          <a:bodyPr/>
          <a:lstStyle/>
          <a:p>
            <a:r>
              <a:rPr lang="en-GB" altLang="en-US" b="1"/>
              <a:t>Conclusion</a:t>
            </a:r>
            <a:endParaRPr lang="en-GB" altLang="en-US" b="1" i="1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1"/>
            <a:ext cx="6172200" cy="2937272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A short summary of what you have presented.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2"/>
            <a:ext cx="6172200" cy="1416925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In the Harvard style, you must show at least 2 or more references, which you have cited in your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26/06/2026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F1F1B1DC-7524-466F-108D-97F2CBD9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76064"/>
          </a:xfrm>
        </p:spPr>
        <p:txBody>
          <a:bodyPr/>
          <a:lstStyle/>
          <a:p>
            <a:r>
              <a:rPr lang="en-GB" altLang="en-US" sz="2800" b="1" dirty="0"/>
              <a:t>Assignment 1 – MARKING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DA94A0E-9E48-D7D8-5E7E-B16D6C64C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832" y="404664"/>
            <a:ext cx="9144000" cy="5256584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  <a:buFont typeface="+mj-lt"/>
              <a:buAutoNum type="arabicParenR"/>
              <a:defRPr/>
            </a:pPr>
            <a:r>
              <a:rPr lang="en-US" sz="1600" b="1" dirty="0">
                <a:latin typeface="+mj-lt"/>
                <a:ea typeface="Arial" panose="020B0604020202020204" pitchFamily="34" charset="0"/>
              </a:rPr>
              <a:t> Evidence of research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 minimum of two sources of published information must be included and be correctly referenced using UWTSD Harvard referencing style. </a:t>
            </a:r>
          </a:p>
          <a:p>
            <a:pPr marL="0" indent="0">
              <a:buNone/>
            </a:pPr>
            <a:r>
              <a:rPr lang="en-GB" altLang="en-US" sz="1600" b="1" dirty="0"/>
              <a:t>2) </a:t>
            </a:r>
            <a:r>
              <a:rPr lang="en-GB" sz="1600" b="1" dirty="0"/>
              <a:t>Knowledge and Understanding Skills</a:t>
            </a:r>
            <a:endParaRPr lang="en-GB" sz="1600" dirty="0"/>
          </a:p>
          <a:p>
            <a:r>
              <a:rPr lang="en-GB" sz="1600" i="1" dirty="0">
                <a:solidFill>
                  <a:srgbClr val="FF0000"/>
                </a:solidFill>
              </a:rPr>
              <a:t>Students need to demonstrate an understanding of the chosen skill. </a:t>
            </a:r>
          </a:p>
          <a:p>
            <a:pPr marL="0" indent="0">
              <a:buNone/>
              <a:defRPr/>
            </a:pPr>
            <a:r>
              <a:rPr lang="en-GB" sz="1400" b="1" dirty="0"/>
              <a:t>3) Analytical and Cognitive Skills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coherently structure their presentation and expand on the points made in their slides.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justify the relevance of the skill in relation to professional practice within health and social care. </a:t>
            </a:r>
          </a:p>
          <a:p>
            <a:pPr marL="0" indent="0">
              <a:lnSpc>
                <a:spcPct val="106000"/>
              </a:lnSpc>
              <a:spcAft>
                <a:spcPts val="800"/>
              </a:spcAft>
              <a:buNone/>
              <a:defRPr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) Practical skills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At least one practical example of how a chosen key skill(s) can be used in a chosen job role (for example, understanding how effective communication can impact patient care)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should include one relevant model relevant to a chosen key skill (for example, Tuckman’s model of team development or Fishbone, etc)</a:t>
            </a:r>
          </a:p>
          <a:p>
            <a:pPr marL="0" indent="0">
              <a:buNone/>
            </a:pPr>
            <a:r>
              <a:rPr lang="en-US" sz="1600" b="1" dirty="0">
                <a:solidFill>
                  <a:prstClr val="black"/>
                </a:solidFill>
                <a:ea typeface="Arial" panose="020B0604020202020204" pitchFamily="34" charset="0"/>
              </a:rPr>
              <a:t>5</a:t>
            </a:r>
            <a:r>
              <a:rPr lang="en-US" sz="1400" b="1" dirty="0">
                <a:solidFill>
                  <a:prstClr val="black"/>
                </a:solidFill>
                <a:ea typeface="Arial" panose="020B0604020202020204" pitchFamily="34" charset="0"/>
              </a:rPr>
              <a:t>) </a:t>
            </a:r>
            <a:r>
              <a:rPr lang="en-GB" sz="1600" b="1" dirty="0"/>
              <a:t> Transferable Skills for Life and Professional Practice </a:t>
            </a:r>
            <a:endParaRPr lang="en-GB" sz="1600" dirty="0"/>
          </a:p>
          <a:p>
            <a:pPr lvl="0"/>
            <a:r>
              <a:rPr lang="en-US" sz="1400" dirty="0">
                <a:solidFill>
                  <a:srgbClr val="FF0000"/>
                </a:solidFill>
                <a:ea typeface="Arial" panose="020B0604020202020204" pitchFamily="34" charset="0"/>
              </a:rPr>
              <a:t> </a:t>
            </a:r>
            <a:r>
              <a:rPr lang="en-GB" sz="1600" i="1" dirty="0">
                <a:solidFill>
                  <a:srgbClr val="FF0000"/>
                </a:solidFill>
              </a:rPr>
              <a:t>Presentations should be engaging in their design, organisation and style. </a:t>
            </a:r>
            <a:endParaRPr lang="en-GB" sz="1600" dirty="0">
              <a:solidFill>
                <a:srgbClr val="FF0000"/>
              </a:solidFill>
            </a:endParaRPr>
          </a:p>
          <a:p>
            <a:pPr lvl="0"/>
            <a:r>
              <a:rPr lang="en-GB" sz="1600" i="1" dirty="0">
                <a:solidFill>
                  <a:srgbClr val="FF0000"/>
                </a:solidFill>
              </a:rPr>
              <a:t>Students should use a professional tone to present and answer any questions from their assessor </a:t>
            </a:r>
            <a:endParaRPr lang="en-GB" sz="1600" dirty="0">
              <a:solidFill>
                <a:srgbClr val="FF0000"/>
              </a:solidFill>
            </a:endParaRPr>
          </a:p>
          <a:p>
            <a:endParaRPr lang="en-GB" sz="1600" dirty="0">
              <a:solidFill>
                <a:srgbClr val="FF0000"/>
              </a:solidFill>
            </a:endParaRPr>
          </a:p>
          <a:p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6000"/>
              </a:lnSpc>
              <a:spcAft>
                <a:spcPts val="5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en-GB" alt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B4582-1AF2-DB59-6548-14A4DD1C26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1E2FF9-6E22-43E1-87D6-E523A978B113}" type="datetime1">
              <a:rPr lang="en-GB" altLang="en-US" smtClean="0"/>
              <a:pPr>
                <a:defRPr/>
              </a:pPr>
              <a:t>26/06/2026</a:t>
            </a:fld>
            <a:endParaRPr lang="en-GB" alt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C23C9BE2-4A5A-5F9B-95D5-19117653A7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DD170-93EC-1F4D-960C-FC68072EBE52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760</Words>
  <Application>Microsoft Office PowerPoint</Application>
  <PresentationFormat>Widescreen</PresentationFormat>
  <Paragraphs>114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20140311PresentationUWTSDTemplate</vt:lpstr>
      <vt:lpstr>PowerPoint Presentation</vt:lpstr>
      <vt:lpstr>Acknowledge use of AI</vt:lpstr>
      <vt:lpstr>Introduction</vt:lpstr>
      <vt:lpstr>What is your chosen skill? </vt:lpstr>
      <vt:lpstr>Importance of (write the skill here) in professional practice</vt:lpstr>
      <vt:lpstr>Model or framework linked to your chosen skill</vt:lpstr>
      <vt:lpstr>Applying this skill in practice </vt:lpstr>
      <vt:lpstr>How does this skill support my future career? </vt:lpstr>
      <vt:lpstr>Conclusion</vt:lpstr>
      <vt:lpstr>References List</vt:lpstr>
      <vt:lpstr>Assignment 1 – MARKING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Farah Wiita</dc:creator>
  <cp:lastModifiedBy>Damilola Oladele (2508847)</cp:lastModifiedBy>
  <cp:revision>27</cp:revision>
  <dcterms:created xsi:type="dcterms:W3CDTF">2025-02-21T18:28:54Z</dcterms:created>
  <dcterms:modified xsi:type="dcterms:W3CDTF">2026-06-26T17:57:56Z</dcterms:modified>
</cp:coreProperties>
</file>