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0" r:id="rId2"/>
    <p:sldId id="450" r:id="rId3"/>
    <p:sldId id="445" r:id="rId4"/>
    <p:sldId id="573" r:id="rId5"/>
    <p:sldId id="574" r:id="rId6"/>
    <p:sldId id="575" r:id="rId7"/>
    <p:sldId id="576" r:id="rId8"/>
    <p:sldId id="570" r:id="rId9"/>
    <p:sldId id="540" r:id="rId10"/>
    <p:sldId id="51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2" d="100"/>
          <a:sy n="82" d="100"/>
        </p:scale>
        <p:origin x="25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66BC2A-9EEC-46FA-92D5-902A025C50D5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F8533A-BA50-4244-8C68-87478E903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386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9EDDDE-A765-4716-BA7C-56729EBBA96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3088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643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068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436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03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617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903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899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328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924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498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990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8359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5600" y="2708919"/>
            <a:ext cx="7992888" cy="648073"/>
          </a:xfrm>
        </p:spPr>
        <p:txBody>
          <a:bodyPr>
            <a:noAutofit/>
          </a:bodyPr>
          <a:lstStyle/>
          <a:p>
            <a:pPr algn="l"/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Assurance and Service Improvements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200" dirty="0">
                <a:solidFill>
                  <a:prstClr val="black">
                    <a:tint val="7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Dr Fahad Khan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PhD (Medical sciences), </a:t>
            </a:r>
            <a:r>
              <a:rPr kumimoji="0" lang="en-GB" sz="1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Msc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in Public health</a:t>
            </a:r>
            <a:b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BDS (Bachelor of Dentistry)</a:t>
            </a:r>
            <a:b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Diploma in Public health, Diploma in Epidemiology</a:t>
            </a:r>
            <a:b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1775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2711624" y="3064605"/>
            <a:ext cx="7200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Assessment Workshop C2, Recap and guidance</a:t>
            </a:r>
            <a:endParaRPr kumimoji="0" lang="en-GB" sz="32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0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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theories and approaches to the management of quality and implementation of service improvement within health and social care. 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explore health reforms, and national and local policy issues affecting the health and care sector by demonstrating the impact these have on service provision.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management of quality, service improvement and theories and tools to effectively design services for a sustainable future. 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endParaRPr lang="en-GB" sz="18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module aims overall to develop student to explore quality assurance theory and factors that influence the delivery of quality service user care and affect implementation of quality control measures.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To develop the necessary service improvement knowledge and skills while being able to apply a critical perspective related to policy and change within their area of service delivery.</a:t>
            </a: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118E7-63E2-56DE-2E89-DEA52BDA7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 we will look into….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850AE-D6EF-3EEE-7A64-989AB7D3E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3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Assessment Workshop C2 and guidance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3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Recap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3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Formative Feedback</a:t>
            </a:r>
            <a:endParaRPr lang="en-GB" sz="3500" dirty="0"/>
          </a:p>
        </p:txBody>
      </p:sp>
    </p:spTree>
    <p:extLst>
      <p:ext uri="{BB962C8B-B14F-4D97-AF65-F5344CB8AC3E}">
        <p14:creationId xmlns:p14="http://schemas.microsoft.com/office/powerpoint/2010/main" val="1020345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FC6F7-D102-F2F1-715E-4606CA816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7E228-EAD1-24FC-76D0-C4958F39CC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Task- Individual Oral Presentation-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50% of module mark (</a:t>
            </a:r>
            <a:r>
              <a:rPr lang="en-GB" sz="3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15 minutes per person)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sz="32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32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To improve the understanding about quality management, your task is to prepare an individual presentation focusing on the root causes, service improvement, theories and tools used to effectively design services for a sustainable future. </a:t>
            </a:r>
            <a:endParaRPr lang="en-GB" sz="2000" dirty="0">
              <a:effectLst/>
              <a:highlight>
                <a:srgbClr val="FFFF00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week 10,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must present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 PowerPoint presentation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that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should include the following: 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Having identified the root causes in the first submitted work, recommend exactly what </a:t>
            </a:r>
            <a:r>
              <a:rPr lang="en-GB" sz="32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decision(s) should be made to solve the problem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or service improvement by using different tools and techniques.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511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AE862-91A7-EBC7-5B78-15CDBDA13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BCA65-963B-CF3B-A119-ED078618F6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recommendations should be supported and justified by the </a:t>
            </a:r>
            <a:r>
              <a:rPr lang="en-GB" sz="32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theoretical concepts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evidence from published research and organisational examples.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recommendations should not ignore the </a:t>
            </a:r>
            <a:r>
              <a:rPr lang="en-GB" sz="32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practicalities of the situation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by </a:t>
            </a:r>
            <a:r>
              <a:rPr lang="en-GB" sz="32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outlining where practical difficulties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are likely to occur in the implementation of your recommendations.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062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2A44D-41F9-59C3-1310-780C60FC9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0FB03-5D49-AF18-7105-F451ACF32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/>
              <a:t>FORMAL FEEDBACK</a:t>
            </a:r>
          </a:p>
          <a:p>
            <a:pPr>
              <a:buFontTx/>
              <a:buChar char="-"/>
            </a:pPr>
            <a:r>
              <a:rPr lang="en-GB" dirty="0"/>
              <a:t>Not Proof read</a:t>
            </a:r>
          </a:p>
          <a:p>
            <a:pPr>
              <a:buFontTx/>
              <a:buChar char="-"/>
            </a:pPr>
            <a:r>
              <a:rPr lang="en-GB" dirty="0"/>
              <a:t>High plagiarism score</a:t>
            </a:r>
          </a:p>
          <a:p>
            <a:pPr>
              <a:buFontTx/>
              <a:buChar char="-"/>
            </a:pPr>
            <a:r>
              <a:rPr lang="en-GB" dirty="0"/>
              <a:t>Missing element/s (</a:t>
            </a:r>
            <a:r>
              <a:rPr lang="en-GB" dirty="0" err="1"/>
              <a:t>i.e</a:t>
            </a:r>
            <a:r>
              <a:rPr lang="en-GB" dirty="0"/>
              <a:t> RCA missing etc.)</a:t>
            </a:r>
          </a:p>
          <a:p>
            <a:pPr>
              <a:buFontTx/>
              <a:buChar char="-"/>
            </a:pPr>
            <a:r>
              <a:rPr lang="en-GB" dirty="0"/>
              <a:t>Figures, graphs are not referenced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20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743FD-0147-A6BC-9D60-C06C47DB1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Kahoot!!!!!</a:t>
            </a:r>
          </a:p>
        </p:txBody>
      </p:sp>
      <p:pic>
        <p:nvPicPr>
          <p:cNvPr id="1026" name="Picture 2" descr="Cursed Kahoot : cursedcomments">
            <a:extLst>
              <a:ext uri="{FF2B5EF4-FFF2-40B4-BE49-F238E27FC236}">
                <a16:creationId xmlns:a16="http://schemas.microsoft.com/office/drawing/2014/main" id="{929D85AC-8CB5-E17F-6B51-67A9A71338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71" b="32145"/>
          <a:stretch/>
        </p:blipFill>
        <p:spPr bwMode="auto">
          <a:xfrm>
            <a:off x="2757466" y="1535906"/>
            <a:ext cx="6677068" cy="378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8232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BE07F-4E8D-AEBB-4E2A-35E4909AC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Any Questions stock photos and royalty-free images, vectors and ...">
            <a:extLst>
              <a:ext uri="{FF2B5EF4-FFF2-40B4-BE49-F238E27FC236}">
                <a16:creationId xmlns:a16="http://schemas.microsoft.com/office/drawing/2014/main" id="{79151D5D-1593-2676-9164-25462224183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313" y="2071688"/>
            <a:ext cx="6681373" cy="249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153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78CD2-474C-46E6-032E-443F85710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AC7CD-D582-1DEF-D2FD-61FB7C41E4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Thank you any question</a:t>
            </a:r>
          </a:p>
        </p:txBody>
      </p:sp>
    </p:spTree>
    <p:extLst>
      <p:ext uri="{BB962C8B-B14F-4D97-AF65-F5344CB8AC3E}">
        <p14:creationId xmlns:p14="http://schemas.microsoft.com/office/powerpoint/2010/main" val="61264041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579</TotalTime>
  <Words>396</Words>
  <Application>Microsoft Office PowerPoint</Application>
  <PresentationFormat>Widescreen</PresentationFormat>
  <Paragraphs>35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Myriad Pro</vt:lpstr>
      <vt:lpstr>Symbol</vt:lpstr>
      <vt:lpstr>Times New Roman</vt:lpstr>
      <vt:lpstr>Wingdings</vt:lpstr>
      <vt:lpstr>20140311PresentationUWTSDTemplate</vt:lpstr>
      <vt:lpstr>  Quality Assurance and Service Improvements      Dr Fahad Khan PhD (Medical sciences), Msc in Public health BDS (Bachelor of Dentistry) Diploma in Public health, Diploma in Epidemiology </vt:lpstr>
      <vt:lpstr>Learning outcomes</vt:lpstr>
      <vt:lpstr>Module Summary</vt:lpstr>
      <vt:lpstr>Today we will look into….</vt:lpstr>
      <vt:lpstr>PowerPoint Presentation</vt:lpstr>
      <vt:lpstr>PowerPoint Presentation</vt:lpstr>
      <vt:lpstr>PowerPoint Presentation</vt:lpstr>
      <vt:lpstr>Kahoot!!!!!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Quality Assurance and Service Improvements      Dr Fahad Khan PhD (Medical sciences), Msc in Public health BDS (Bachelor of Dentistry) Diploma in Public health, Diploma in Epidemiology </dc:title>
  <dc:creator>Fahad Khan</dc:creator>
  <cp:lastModifiedBy>Fahad Khan</cp:lastModifiedBy>
  <cp:revision>10</cp:revision>
  <dcterms:created xsi:type="dcterms:W3CDTF">2023-03-06T12:46:56Z</dcterms:created>
  <dcterms:modified xsi:type="dcterms:W3CDTF">2023-03-14T05:54:23Z</dcterms:modified>
</cp:coreProperties>
</file>