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71" r:id="rId2"/>
    <p:sldId id="256" r:id="rId3"/>
    <p:sldId id="257" r:id="rId4"/>
    <p:sldId id="266" r:id="rId5"/>
    <p:sldId id="264" r:id="rId6"/>
    <p:sldId id="258" r:id="rId7"/>
    <p:sldId id="265" r:id="rId8"/>
    <p:sldId id="270" r:id="rId9"/>
    <p:sldId id="259" r:id="rId10"/>
    <p:sldId id="262" r:id="rId11"/>
    <p:sldId id="261" r:id="rId12"/>
    <p:sldId id="272" r:id="rId13"/>
    <p:sldId id="273" r:id="rId14"/>
    <p:sldId id="260" r:id="rId15"/>
    <p:sldId id="267" r:id="rId16"/>
    <p:sldId id="263" r:id="rId17"/>
    <p:sldId id="268" r:id="rId18"/>
    <p:sldId id="269" r:id="rId19"/>
    <p:sldId id="27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256B38-51C2-43F0-8511-E63390D51775}" v="506" dt="2023-11-15T03:13:55.352"/>
    <p1510:client id="{7DAD9AF8-79AB-42D6-ACCF-012348438011}" v="3629" dt="2023-11-16T02:08:57.628"/>
    <p1510:client id="{BCA8F598-2CFB-4D08-AEF4-E3DA66BD4096}" v="3302" dt="2023-11-15T01:56:58.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avery" userId="7ceca9646f130c36" providerId="Windows Live" clId="Web-{BCA8F598-2CFB-4D08-AEF4-E3DA66BD4096}"/>
    <pc:docChg chg="addSld modSld sldOrd addMainMaster delMainMaster">
      <pc:chgData name="samantha avery" userId="7ceca9646f130c36" providerId="Windows Live" clId="Web-{BCA8F598-2CFB-4D08-AEF4-E3DA66BD4096}" dt="2023-11-15T01:56:58.979" v="2953" actId="14100"/>
      <pc:docMkLst>
        <pc:docMk/>
      </pc:docMkLst>
      <pc:sldChg chg="addSp delSp modSp mod setBg modClrScheme delDesignElem chgLayout">
        <pc:chgData name="samantha avery" userId="7ceca9646f130c36" providerId="Windows Live" clId="Web-{BCA8F598-2CFB-4D08-AEF4-E3DA66BD4096}" dt="2023-11-14T17:50:43.308" v="345" actId="14100"/>
        <pc:sldMkLst>
          <pc:docMk/>
          <pc:sldMk cId="109857222" sldId="256"/>
        </pc:sldMkLst>
        <pc:spChg chg="mod ord">
          <ac:chgData name="samantha avery" userId="7ceca9646f130c36" providerId="Windows Live" clId="Web-{BCA8F598-2CFB-4D08-AEF4-E3DA66BD4096}" dt="2023-11-14T17:36:39.368" v="218" actId="1076"/>
          <ac:spMkLst>
            <pc:docMk/>
            <pc:sldMk cId="109857222" sldId="256"/>
            <ac:spMk id="2" creationId="{00000000-0000-0000-0000-000000000000}"/>
          </ac:spMkLst>
        </pc:spChg>
        <pc:spChg chg="mod ord">
          <ac:chgData name="samantha avery" userId="7ceca9646f130c36" providerId="Windows Live" clId="Web-{BCA8F598-2CFB-4D08-AEF4-E3DA66BD4096}" dt="2023-11-14T17:50:43.308" v="345" actId="14100"/>
          <ac:spMkLst>
            <pc:docMk/>
            <pc:sldMk cId="109857222" sldId="256"/>
            <ac:spMk id="3" creationId="{00000000-0000-0000-0000-000000000000}"/>
          </ac:spMkLst>
        </pc:spChg>
        <pc:spChg chg="add del">
          <ac:chgData name="samantha avery" userId="7ceca9646f130c36" providerId="Windows Live" clId="Web-{BCA8F598-2CFB-4D08-AEF4-E3DA66BD4096}" dt="2023-11-14T17:35:33.023" v="208"/>
          <ac:spMkLst>
            <pc:docMk/>
            <pc:sldMk cId="109857222" sldId="256"/>
            <ac:spMk id="6" creationId="{E91DC736-0EF8-4F87-9146-EBF1D2EE4D3D}"/>
          </ac:spMkLst>
        </pc:spChg>
        <pc:spChg chg="add del">
          <ac:chgData name="samantha avery" userId="7ceca9646f130c36" providerId="Windows Live" clId="Web-{BCA8F598-2CFB-4D08-AEF4-E3DA66BD4096}" dt="2023-11-14T17:35:33.023" v="208"/>
          <ac:spMkLst>
            <pc:docMk/>
            <pc:sldMk cId="109857222" sldId="256"/>
            <ac:spMk id="7" creationId="{097CD68E-23E3-4007-8847-CD0944C4F7BE}"/>
          </ac:spMkLst>
        </pc:spChg>
        <pc:spChg chg="add del">
          <ac:chgData name="samantha avery" userId="7ceca9646f130c36" providerId="Windows Live" clId="Web-{BCA8F598-2CFB-4D08-AEF4-E3DA66BD4096}" dt="2023-11-14T17:35:33.023" v="208"/>
          <ac:spMkLst>
            <pc:docMk/>
            <pc:sldMk cId="109857222" sldId="256"/>
            <ac:spMk id="8" creationId="{AF2F604E-43BE-4DC3-B983-E071523364F8}"/>
          </ac:spMkLst>
        </pc:spChg>
        <pc:spChg chg="add del">
          <ac:chgData name="samantha avery" userId="7ceca9646f130c36" providerId="Windows Live" clId="Web-{BCA8F598-2CFB-4D08-AEF4-E3DA66BD4096}" dt="2023-11-14T13:40:59.094" v="1"/>
          <ac:spMkLst>
            <pc:docMk/>
            <pc:sldMk cId="109857222" sldId="256"/>
            <ac:spMk id="9" creationId="{CA22F210-7186-4074-94C5-FAD2C2EB15B2}"/>
          </ac:spMkLst>
        </pc:spChg>
        <pc:spChg chg="add del">
          <ac:chgData name="samantha avery" userId="7ceca9646f130c36" providerId="Windows Live" clId="Web-{BCA8F598-2CFB-4D08-AEF4-E3DA66BD4096}" dt="2023-11-14T17:35:33.023" v="208"/>
          <ac:spMkLst>
            <pc:docMk/>
            <pc:sldMk cId="109857222" sldId="256"/>
            <ac:spMk id="10" creationId="{08C9B587-E65E-4B52-B37C-ABEBB6E87928}"/>
          </ac:spMkLst>
        </pc:spChg>
        <pc:spChg chg="add del">
          <ac:chgData name="samantha avery" userId="7ceca9646f130c36" providerId="Windows Live" clId="Web-{BCA8F598-2CFB-4D08-AEF4-E3DA66BD4096}" dt="2023-11-14T13:40:59.094" v="1"/>
          <ac:spMkLst>
            <pc:docMk/>
            <pc:sldMk cId="109857222" sldId="256"/>
            <ac:spMk id="11" creationId="{7ED93057-B056-4D1D-B0DA-F1619DAAF5A1}"/>
          </ac:spMkLst>
        </pc:spChg>
        <pc:spChg chg="add">
          <ac:chgData name="samantha avery" userId="7ceca9646f130c36" providerId="Windows Live" clId="Web-{BCA8F598-2CFB-4D08-AEF4-E3DA66BD4096}" dt="2023-11-14T17:35:33.023" v="208"/>
          <ac:spMkLst>
            <pc:docMk/>
            <pc:sldMk cId="109857222" sldId="256"/>
            <ac:spMk id="12" creationId="{ECC07320-C2CA-4E29-8481-9D9E143C7788}"/>
          </ac:spMkLst>
        </pc:spChg>
        <pc:spChg chg="add del">
          <ac:chgData name="samantha avery" userId="7ceca9646f130c36" providerId="Windows Live" clId="Web-{BCA8F598-2CFB-4D08-AEF4-E3DA66BD4096}" dt="2023-11-14T13:40:59.094" v="1"/>
          <ac:spMkLst>
            <pc:docMk/>
            <pc:sldMk cId="109857222" sldId="256"/>
            <ac:spMk id="13" creationId="{F5B41592-BC5E-4AE2-8CA7-91C73FD8F744}"/>
          </ac:spMkLst>
        </pc:spChg>
        <pc:spChg chg="add">
          <ac:chgData name="samantha avery" userId="7ceca9646f130c36" providerId="Windows Live" clId="Web-{BCA8F598-2CFB-4D08-AEF4-E3DA66BD4096}" dt="2023-11-14T17:35:33.023" v="208"/>
          <ac:spMkLst>
            <pc:docMk/>
            <pc:sldMk cId="109857222" sldId="256"/>
            <ac:spMk id="14" creationId="{178FB36B-5BFE-42CA-BC60-1115E0D95EEC}"/>
          </ac:spMkLst>
        </pc:spChg>
        <pc:spChg chg="add del">
          <ac:chgData name="samantha avery" userId="7ceca9646f130c36" providerId="Windows Live" clId="Web-{BCA8F598-2CFB-4D08-AEF4-E3DA66BD4096}" dt="2023-11-14T13:40:59.094" v="1"/>
          <ac:spMkLst>
            <pc:docMk/>
            <pc:sldMk cId="109857222" sldId="256"/>
            <ac:spMk id="15" creationId="{CB574A3D-9991-4D4A-91DF-0D0DE47DB31E}"/>
          </ac:spMkLst>
        </pc:spChg>
        <pc:spChg chg="add del">
          <ac:chgData name="samantha avery" userId="7ceca9646f130c36" providerId="Windows Live" clId="Web-{BCA8F598-2CFB-4D08-AEF4-E3DA66BD4096}" dt="2023-11-14T13:40:59.094" v="1"/>
          <ac:spMkLst>
            <pc:docMk/>
            <pc:sldMk cId="109857222" sldId="256"/>
            <ac:spMk id="17" creationId="{D5A56255-4961-41E1-887B-7319F23C909E}"/>
          </ac:spMkLst>
        </pc:spChg>
        <pc:picChg chg="add del mod ord">
          <ac:chgData name="samantha avery" userId="7ceca9646f130c36" providerId="Windows Live" clId="Web-{BCA8F598-2CFB-4D08-AEF4-E3DA66BD4096}" dt="2023-11-14T17:34:51.647" v="206"/>
          <ac:picMkLst>
            <pc:docMk/>
            <pc:sldMk cId="109857222" sldId="256"/>
            <ac:picMk id="4" creationId="{D7E73613-64B1-6F05-BB33-238538C0A320}"/>
          </ac:picMkLst>
        </pc:picChg>
        <pc:picChg chg="add mod ord">
          <ac:chgData name="samantha avery" userId="7ceca9646f130c36" providerId="Windows Live" clId="Web-{BCA8F598-2CFB-4D08-AEF4-E3DA66BD4096}" dt="2023-11-14T17:36:11.227" v="214" actId="1076"/>
          <ac:picMkLst>
            <pc:docMk/>
            <pc:sldMk cId="109857222" sldId="256"/>
            <ac:picMk id="5" creationId="{5C34A6D8-A3F4-A120-EF63-24D1D2BFE08B}"/>
          </ac:picMkLst>
        </pc:picChg>
      </pc:sldChg>
      <pc:sldChg chg="addSp delSp modSp new mod setBg">
        <pc:chgData name="samantha avery" userId="7ceca9646f130c36" providerId="Windows Live" clId="Web-{BCA8F598-2CFB-4D08-AEF4-E3DA66BD4096}" dt="2023-11-15T00:16:34.255" v="2053" actId="14100"/>
        <pc:sldMkLst>
          <pc:docMk/>
          <pc:sldMk cId="3752674654" sldId="257"/>
        </pc:sldMkLst>
        <pc:spChg chg="mod">
          <ac:chgData name="samantha avery" userId="7ceca9646f130c36" providerId="Windows Live" clId="Web-{BCA8F598-2CFB-4D08-AEF4-E3DA66BD4096}" dt="2023-11-15T00:16:34.255" v="2053" actId="14100"/>
          <ac:spMkLst>
            <pc:docMk/>
            <pc:sldMk cId="3752674654" sldId="257"/>
            <ac:spMk id="2" creationId="{CAA2F10E-FA9A-683B-F610-83F8623884D2}"/>
          </ac:spMkLst>
        </pc:spChg>
        <pc:spChg chg="add mod">
          <ac:chgData name="samantha avery" userId="7ceca9646f130c36" providerId="Windows Live" clId="Web-{BCA8F598-2CFB-4D08-AEF4-E3DA66BD4096}" dt="2023-11-14T23:28:36.914" v="1725" actId="1076"/>
          <ac:spMkLst>
            <pc:docMk/>
            <pc:sldMk cId="3752674654" sldId="257"/>
            <ac:spMk id="3" creationId="{23F0205E-E271-12B7-3141-0612F8F0E151}"/>
          </ac:spMkLst>
        </pc:spChg>
        <pc:spChg chg="add del">
          <ac:chgData name="samantha avery" userId="7ceca9646f130c36" providerId="Windows Live" clId="Web-{BCA8F598-2CFB-4D08-AEF4-E3DA66BD4096}" dt="2023-11-14T13:48:22.324" v="34"/>
          <ac:spMkLst>
            <pc:docMk/>
            <pc:sldMk cId="3752674654" sldId="257"/>
            <ac:spMk id="3" creationId="{7F70EDA1-8C13-A41F-9852-FA29A8365BF7}"/>
          </ac:spMkLst>
        </pc:spChg>
        <pc:spChg chg="add del">
          <ac:chgData name="samantha avery" userId="7ceca9646f130c36" providerId="Windows Live" clId="Web-{BCA8F598-2CFB-4D08-AEF4-E3DA66BD4096}" dt="2023-11-14T13:48:22.324" v="33"/>
          <ac:spMkLst>
            <pc:docMk/>
            <pc:sldMk cId="3752674654" sldId="257"/>
            <ac:spMk id="8" creationId="{D278ADA9-6383-4BDD-80D2-8899A402687B}"/>
          </ac:spMkLst>
        </pc:spChg>
        <pc:spChg chg="add del">
          <ac:chgData name="samantha avery" userId="7ceca9646f130c36" providerId="Windows Live" clId="Web-{BCA8F598-2CFB-4D08-AEF4-E3DA66BD4096}" dt="2023-11-14T13:48:22.324" v="33"/>
          <ac:spMkLst>
            <pc:docMk/>
            <pc:sldMk cId="3752674654" sldId="257"/>
            <ac:spMk id="10" creationId="{484B7147-B0F6-40ED-B5A2-FF72BC8198B6}"/>
          </ac:spMkLst>
        </pc:spChg>
        <pc:spChg chg="add del">
          <ac:chgData name="samantha avery" userId="7ceca9646f130c36" providerId="Windows Live" clId="Web-{BCA8F598-2CFB-4D08-AEF4-E3DA66BD4096}" dt="2023-11-14T13:48:22.324" v="33"/>
          <ac:spMkLst>
            <pc:docMk/>
            <pc:sldMk cId="3752674654" sldId="257"/>
            <ac:spMk id="12" creationId="{B36D2DE0-0628-4A9A-A59D-7BA8B5EB3022}"/>
          </ac:spMkLst>
        </pc:spChg>
        <pc:spChg chg="add del">
          <ac:chgData name="samantha avery" userId="7ceca9646f130c36" providerId="Windows Live" clId="Web-{BCA8F598-2CFB-4D08-AEF4-E3DA66BD4096}" dt="2023-11-14T13:48:22.324" v="33"/>
          <ac:spMkLst>
            <pc:docMk/>
            <pc:sldMk cId="3752674654" sldId="257"/>
            <ac:spMk id="14" creationId="{48E405C9-94BE-41DA-928C-DEC9A8550E9F}"/>
          </ac:spMkLst>
        </pc:spChg>
        <pc:spChg chg="add del">
          <ac:chgData name="samantha avery" userId="7ceca9646f130c36" providerId="Windows Live" clId="Web-{BCA8F598-2CFB-4D08-AEF4-E3DA66BD4096}" dt="2023-11-14T13:48:22.324" v="33"/>
          <ac:spMkLst>
            <pc:docMk/>
            <pc:sldMk cId="3752674654" sldId="257"/>
            <ac:spMk id="16" creationId="{D2091A72-D5BB-42AC-8FD3-F7747D90861E}"/>
          </ac:spMkLst>
        </pc:spChg>
        <pc:spChg chg="add del">
          <ac:chgData name="samantha avery" userId="7ceca9646f130c36" providerId="Windows Live" clId="Web-{BCA8F598-2CFB-4D08-AEF4-E3DA66BD4096}" dt="2023-11-14T13:48:22.324" v="33"/>
          <ac:spMkLst>
            <pc:docMk/>
            <pc:sldMk cId="3752674654" sldId="257"/>
            <ac:spMk id="18" creationId="{6ED12BFC-A737-46AF-8411-481112D54B0C}"/>
          </ac:spMkLst>
        </pc:spChg>
        <pc:spChg chg="add del">
          <ac:chgData name="samantha avery" userId="7ceca9646f130c36" providerId="Windows Live" clId="Web-{BCA8F598-2CFB-4D08-AEF4-E3DA66BD4096}" dt="2023-11-14T13:49:25.873" v="74"/>
          <ac:spMkLst>
            <pc:docMk/>
            <pc:sldMk cId="3752674654" sldId="257"/>
            <ac:spMk id="20" creationId="{777A147A-9ED8-46B4-8660-1B3C2AA880B5}"/>
          </ac:spMkLst>
        </pc:spChg>
        <pc:spChg chg="add del">
          <ac:chgData name="samantha avery" userId="7ceca9646f130c36" providerId="Windows Live" clId="Web-{BCA8F598-2CFB-4D08-AEF4-E3DA66BD4096}" dt="2023-11-14T13:49:25.873" v="74"/>
          <ac:spMkLst>
            <pc:docMk/>
            <pc:sldMk cId="3752674654" sldId="257"/>
            <ac:spMk id="21" creationId="{5D6C15A0-C087-4593-8414-2B4EC1CDC3DE}"/>
          </ac:spMkLst>
        </pc:spChg>
        <pc:spChg chg="add mod">
          <ac:chgData name="samantha avery" userId="7ceca9646f130c36" providerId="Windows Live" clId="Web-{BCA8F598-2CFB-4D08-AEF4-E3DA66BD4096}" dt="2023-11-14T23:28:23.038" v="1724" actId="14100"/>
          <ac:spMkLst>
            <pc:docMk/>
            <pc:sldMk cId="3752674654" sldId="257"/>
            <ac:spMk id="22" creationId="{7F70EDA1-8C13-A41F-9852-FA29A8365BF7}"/>
          </ac:spMkLst>
        </pc:spChg>
        <pc:spChg chg="add">
          <ac:chgData name="samantha avery" userId="7ceca9646f130c36" providerId="Windows Live" clId="Web-{BCA8F598-2CFB-4D08-AEF4-E3DA66BD4096}" dt="2023-11-14T13:49:25.873" v="74"/>
          <ac:spMkLst>
            <pc:docMk/>
            <pc:sldMk cId="3752674654" sldId="257"/>
            <ac:spMk id="27" creationId="{09588DA8-065E-4F6F-8EFD-43104AB2E0CF}"/>
          </ac:spMkLst>
        </pc:spChg>
        <pc:spChg chg="add">
          <ac:chgData name="samantha avery" userId="7ceca9646f130c36" providerId="Windows Live" clId="Web-{BCA8F598-2CFB-4D08-AEF4-E3DA66BD4096}" dt="2023-11-14T13:49:25.873" v="74"/>
          <ac:spMkLst>
            <pc:docMk/>
            <pc:sldMk cId="3752674654" sldId="257"/>
            <ac:spMk id="29" creationId="{C4285719-470E-454C-AF62-8323075F1F5B}"/>
          </ac:spMkLst>
        </pc:spChg>
        <pc:spChg chg="add">
          <ac:chgData name="samantha avery" userId="7ceca9646f130c36" providerId="Windows Live" clId="Web-{BCA8F598-2CFB-4D08-AEF4-E3DA66BD4096}" dt="2023-11-14T13:49:25.873" v="74"/>
          <ac:spMkLst>
            <pc:docMk/>
            <pc:sldMk cId="3752674654" sldId="257"/>
            <ac:spMk id="31" creationId="{CD9FE4EF-C4D8-49A0-B2FF-81D8DB7D8A24}"/>
          </ac:spMkLst>
        </pc:spChg>
        <pc:spChg chg="add">
          <ac:chgData name="samantha avery" userId="7ceca9646f130c36" providerId="Windows Live" clId="Web-{BCA8F598-2CFB-4D08-AEF4-E3DA66BD4096}" dt="2023-11-14T13:49:25.873" v="74"/>
          <ac:spMkLst>
            <pc:docMk/>
            <pc:sldMk cId="3752674654" sldId="257"/>
            <ac:spMk id="33" creationId="{4300840D-0A0B-4512-BACA-B439D5B9C57C}"/>
          </ac:spMkLst>
        </pc:spChg>
        <pc:spChg chg="add">
          <ac:chgData name="samantha avery" userId="7ceca9646f130c36" providerId="Windows Live" clId="Web-{BCA8F598-2CFB-4D08-AEF4-E3DA66BD4096}" dt="2023-11-14T13:49:25.873" v="74"/>
          <ac:spMkLst>
            <pc:docMk/>
            <pc:sldMk cId="3752674654" sldId="257"/>
            <ac:spMk id="35" creationId="{D2B78728-A580-49A7-84F9-6EF6F583ADE0}"/>
          </ac:spMkLst>
        </pc:spChg>
        <pc:spChg chg="add">
          <ac:chgData name="samantha avery" userId="7ceca9646f130c36" providerId="Windows Live" clId="Web-{BCA8F598-2CFB-4D08-AEF4-E3DA66BD4096}" dt="2023-11-14T13:49:25.873" v="74"/>
          <ac:spMkLst>
            <pc:docMk/>
            <pc:sldMk cId="3752674654" sldId="257"/>
            <ac:spMk id="37" creationId="{38FAA1A1-D861-433F-88FA-1E9D6FD31D11}"/>
          </ac:spMkLst>
        </pc:spChg>
        <pc:spChg chg="add">
          <ac:chgData name="samantha avery" userId="7ceca9646f130c36" providerId="Windows Live" clId="Web-{BCA8F598-2CFB-4D08-AEF4-E3DA66BD4096}" dt="2023-11-14T13:49:25.873" v="74"/>
          <ac:spMkLst>
            <pc:docMk/>
            <pc:sldMk cId="3752674654" sldId="257"/>
            <ac:spMk id="39" creationId="{8D71EDA1-87BF-4D5D-AB79-F346FD19278A}"/>
          </ac:spMkLst>
        </pc:spChg>
      </pc:sldChg>
      <pc:sldChg chg="addSp delSp modSp new mod setBg">
        <pc:chgData name="samantha avery" userId="7ceca9646f130c36" providerId="Windows Live" clId="Web-{BCA8F598-2CFB-4D08-AEF4-E3DA66BD4096}" dt="2023-11-15T01:17:11.528" v="2538" actId="1076"/>
        <pc:sldMkLst>
          <pc:docMk/>
          <pc:sldMk cId="2381973160" sldId="258"/>
        </pc:sldMkLst>
        <pc:spChg chg="mod">
          <ac:chgData name="samantha avery" userId="7ceca9646f130c36" providerId="Windows Live" clId="Web-{BCA8F598-2CFB-4D08-AEF4-E3DA66BD4096}" dt="2023-11-15T01:17:11.528" v="2538" actId="1076"/>
          <ac:spMkLst>
            <pc:docMk/>
            <pc:sldMk cId="2381973160" sldId="258"/>
            <ac:spMk id="2" creationId="{88A80CF6-787A-7459-9356-723448ABF1AD}"/>
          </ac:spMkLst>
        </pc:spChg>
        <pc:spChg chg="mod">
          <ac:chgData name="samantha avery" userId="7ceca9646f130c36" providerId="Windows Live" clId="Web-{BCA8F598-2CFB-4D08-AEF4-E3DA66BD4096}" dt="2023-11-14T18:50:16.803" v="809" actId="20577"/>
          <ac:spMkLst>
            <pc:docMk/>
            <pc:sldMk cId="2381973160" sldId="258"/>
            <ac:spMk id="3" creationId="{DAE32853-CAE1-E2B6-43E9-6344B8FAAFA4}"/>
          </ac:spMkLst>
        </pc:spChg>
        <pc:spChg chg="add mod">
          <ac:chgData name="samantha avery" userId="7ceca9646f130c36" providerId="Windows Live" clId="Web-{BCA8F598-2CFB-4D08-AEF4-E3DA66BD4096}" dt="2023-11-14T19:27:18.122" v="1432" actId="20577"/>
          <ac:spMkLst>
            <pc:docMk/>
            <pc:sldMk cId="2381973160" sldId="258"/>
            <ac:spMk id="4" creationId="{BB9175F2-FA43-3C53-9794-BAA143EC6A7B}"/>
          </ac:spMkLst>
        </pc:spChg>
        <pc:spChg chg="add mod">
          <ac:chgData name="samantha avery" userId="7ceca9646f130c36" providerId="Windows Live" clId="Web-{BCA8F598-2CFB-4D08-AEF4-E3DA66BD4096}" dt="2023-11-15T01:03:33.020" v="2438" actId="20577"/>
          <ac:spMkLst>
            <pc:docMk/>
            <pc:sldMk cId="2381973160" sldId="258"/>
            <ac:spMk id="6" creationId="{ED0FADA5-9565-829D-3BF4-CC00B9CF0F15}"/>
          </ac:spMkLst>
        </pc:spChg>
        <pc:spChg chg="add del">
          <ac:chgData name="samantha avery" userId="7ceca9646f130c36" providerId="Windows Live" clId="Web-{BCA8F598-2CFB-4D08-AEF4-E3DA66BD4096}" dt="2023-11-14T13:51:32.798" v="96"/>
          <ac:spMkLst>
            <pc:docMk/>
            <pc:sldMk cId="2381973160" sldId="258"/>
            <ac:spMk id="8" creationId="{09588DA8-065E-4F6F-8EFD-43104AB2E0CF}"/>
          </ac:spMkLst>
        </pc:spChg>
        <pc:spChg chg="add del">
          <ac:chgData name="samantha avery" userId="7ceca9646f130c36" providerId="Windows Live" clId="Web-{BCA8F598-2CFB-4D08-AEF4-E3DA66BD4096}" dt="2023-11-14T13:51:32.798" v="96"/>
          <ac:spMkLst>
            <pc:docMk/>
            <pc:sldMk cId="2381973160" sldId="258"/>
            <ac:spMk id="10" creationId="{C4285719-470E-454C-AF62-8323075F1F5B}"/>
          </ac:spMkLst>
        </pc:spChg>
        <pc:spChg chg="add del">
          <ac:chgData name="samantha avery" userId="7ceca9646f130c36" providerId="Windows Live" clId="Web-{BCA8F598-2CFB-4D08-AEF4-E3DA66BD4096}" dt="2023-11-14T13:51:32.798" v="96"/>
          <ac:spMkLst>
            <pc:docMk/>
            <pc:sldMk cId="2381973160" sldId="258"/>
            <ac:spMk id="12" creationId="{CD9FE4EF-C4D8-49A0-B2FF-81D8DB7D8A24}"/>
          </ac:spMkLst>
        </pc:spChg>
        <pc:spChg chg="add del">
          <ac:chgData name="samantha avery" userId="7ceca9646f130c36" providerId="Windows Live" clId="Web-{BCA8F598-2CFB-4D08-AEF4-E3DA66BD4096}" dt="2023-11-14T13:51:32.798" v="96"/>
          <ac:spMkLst>
            <pc:docMk/>
            <pc:sldMk cId="2381973160" sldId="258"/>
            <ac:spMk id="14" creationId="{4300840D-0A0B-4512-BACA-B439D5B9C57C}"/>
          </ac:spMkLst>
        </pc:spChg>
        <pc:spChg chg="add del">
          <ac:chgData name="samantha avery" userId="7ceca9646f130c36" providerId="Windows Live" clId="Web-{BCA8F598-2CFB-4D08-AEF4-E3DA66BD4096}" dt="2023-11-14T13:51:32.798" v="96"/>
          <ac:spMkLst>
            <pc:docMk/>
            <pc:sldMk cId="2381973160" sldId="258"/>
            <ac:spMk id="16" creationId="{D2B78728-A580-49A7-84F9-6EF6F583ADE0}"/>
          </ac:spMkLst>
        </pc:spChg>
        <pc:spChg chg="add del">
          <ac:chgData name="samantha avery" userId="7ceca9646f130c36" providerId="Windows Live" clId="Web-{BCA8F598-2CFB-4D08-AEF4-E3DA66BD4096}" dt="2023-11-14T13:51:32.798" v="96"/>
          <ac:spMkLst>
            <pc:docMk/>
            <pc:sldMk cId="2381973160" sldId="258"/>
            <ac:spMk id="18" creationId="{38FAA1A1-D861-433F-88FA-1E9D6FD31D11}"/>
          </ac:spMkLst>
        </pc:spChg>
        <pc:spChg chg="add del">
          <ac:chgData name="samantha avery" userId="7ceca9646f130c36" providerId="Windows Live" clId="Web-{BCA8F598-2CFB-4D08-AEF4-E3DA66BD4096}" dt="2023-11-14T13:51:32.798" v="96"/>
          <ac:spMkLst>
            <pc:docMk/>
            <pc:sldMk cId="2381973160" sldId="258"/>
            <ac:spMk id="20" creationId="{8D71EDA1-87BF-4D5D-AB79-F346FD19278A}"/>
          </ac:spMkLst>
        </pc:spChg>
        <pc:spChg chg="add">
          <ac:chgData name="samantha avery" userId="7ceca9646f130c36" providerId="Windows Live" clId="Web-{BCA8F598-2CFB-4D08-AEF4-E3DA66BD4096}" dt="2023-11-14T13:51:32.798" v="96"/>
          <ac:spMkLst>
            <pc:docMk/>
            <pc:sldMk cId="2381973160" sldId="258"/>
            <ac:spMk id="25" creationId="{081EA652-8C6A-4E69-BEB9-170809474553}"/>
          </ac:spMkLst>
        </pc:spChg>
        <pc:spChg chg="add">
          <ac:chgData name="samantha avery" userId="7ceca9646f130c36" providerId="Windows Live" clId="Web-{BCA8F598-2CFB-4D08-AEF4-E3DA66BD4096}" dt="2023-11-14T13:51:32.798" v="96"/>
          <ac:spMkLst>
            <pc:docMk/>
            <pc:sldMk cId="2381973160" sldId="258"/>
            <ac:spMk id="27" creationId="{5298780A-33B9-4EA2-8F67-DE68AD62841B}"/>
          </ac:spMkLst>
        </pc:spChg>
        <pc:spChg chg="add">
          <ac:chgData name="samantha avery" userId="7ceca9646f130c36" providerId="Windows Live" clId="Web-{BCA8F598-2CFB-4D08-AEF4-E3DA66BD4096}" dt="2023-11-14T13:51:32.798" v="96"/>
          <ac:spMkLst>
            <pc:docMk/>
            <pc:sldMk cId="2381973160" sldId="258"/>
            <ac:spMk id="29" creationId="{7F488E8B-4E1E-4402-8935-D4E6C02615C7}"/>
          </ac:spMkLst>
        </pc:spChg>
        <pc:picChg chg="add mod">
          <ac:chgData name="samantha avery" userId="7ceca9646f130c36" providerId="Windows Live" clId="Web-{BCA8F598-2CFB-4D08-AEF4-E3DA66BD4096}" dt="2023-11-14T18:48:35.270" v="771" actId="1076"/>
          <ac:picMkLst>
            <pc:docMk/>
            <pc:sldMk cId="2381973160" sldId="258"/>
            <ac:picMk id="5" creationId="{FABA3D4B-7970-22F5-8000-EF509E9CD2E0}"/>
          </ac:picMkLst>
        </pc:picChg>
      </pc:sldChg>
      <pc:sldChg chg="addSp delSp modSp new mod setBg">
        <pc:chgData name="samantha avery" userId="7ceca9646f130c36" providerId="Windows Live" clId="Web-{BCA8F598-2CFB-4D08-AEF4-E3DA66BD4096}" dt="2023-11-15T01:53:36.555" v="2836" actId="14100"/>
        <pc:sldMkLst>
          <pc:docMk/>
          <pc:sldMk cId="1098486334" sldId="259"/>
        </pc:sldMkLst>
        <pc:spChg chg="mod">
          <ac:chgData name="samantha avery" userId="7ceca9646f130c36" providerId="Windows Live" clId="Web-{BCA8F598-2CFB-4D08-AEF4-E3DA66BD4096}" dt="2023-11-15T01:23:36.783" v="2546" actId="1076"/>
          <ac:spMkLst>
            <pc:docMk/>
            <pc:sldMk cId="1098486334" sldId="259"/>
            <ac:spMk id="2" creationId="{07EB9271-762F-B9E6-BBC1-BBFC36341E31}"/>
          </ac:spMkLst>
        </pc:spChg>
        <pc:spChg chg="mod">
          <ac:chgData name="samantha avery" userId="7ceca9646f130c36" providerId="Windows Live" clId="Web-{BCA8F598-2CFB-4D08-AEF4-E3DA66BD4096}" dt="2023-11-15T01:34:26.432" v="2609" actId="20577"/>
          <ac:spMkLst>
            <pc:docMk/>
            <pc:sldMk cId="1098486334" sldId="259"/>
            <ac:spMk id="3" creationId="{F50BAFDF-B63A-1487-26B9-9530A04EBA5E}"/>
          </ac:spMkLst>
        </pc:spChg>
        <pc:spChg chg="add mod">
          <ac:chgData name="samantha avery" userId="7ceca9646f130c36" providerId="Windows Live" clId="Web-{BCA8F598-2CFB-4D08-AEF4-E3DA66BD4096}" dt="2023-11-15T01:53:36.555" v="2836" actId="14100"/>
          <ac:spMkLst>
            <pc:docMk/>
            <pc:sldMk cId="1098486334" sldId="259"/>
            <ac:spMk id="5" creationId="{CB8A51FA-A55A-8B6E-B66F-2F1BA47684CB}"/>
          </ac:spMkLst>
        </pc:spChg>
        <pc:spChg chg="add del">
          <ac:chgData name="samantha avery" userId="7ceca9646f130c36" providerId="Windows Live" clId="Web-{BCA8F598-2CFB-4D08-AEF4-E3DA66BD4096}" dt="2023-11-15T01:06:43.740" v="2442"/>
          <ac:spMkLst>
            <pc:docMk/>
            <pc:sldMk cId="1098486334" sldId="259"/>
            <ac:spMk id="8" creationId="{1B15ED52-F352-441B-82BF-E0EA34836D08}"/>
          </ac:spMkLst>
        </pc:spChg>
        <pc:spChg chg="add del">
          <ac:chgData name="samantha avery" userId="7ceca9646f130c36" providerId="Windows Live" clId="Web-{BCA8F598-2CFB-4D08-AEF4-E3DA66BD4096}" dt="2023-11-15T01:06:43.740" v="2442"/>
          <ac:spMkLst>
            <pc:docMk/>
            <pc:sldMk cId="1098486334" sldId="259"/>
            <ac:spMk id="10" creationId="{3B2E3793-BFE6-45A2-9B7B-E18844431C99}"/>
          </ac:spMkLst>
        </pc:spChg>
        <pc:spChg chg="add del">
          <ac:chgData name="samantha avery" userId="7ceca9646f130c36" providerId="Windows Live" clId="Web-{BCA8F598-2CFB-4D08-AEF4-E3DA66BD4096}" dt="2023-11-15T01:06:43.740" v="2442"/>
          <ac:spMkLst>
            <pc:docMk/>
            <pc:sldMk cId="1098486334" sldId="259"/>
            <ac:spMk id="12" creationId="{BC4C4868-CB8F-4AF9-9CDB-8108F2C19B67}"/>
          </ac:spMkLst>
        </pc:spChg>
        <pc:spChg chg="add del">
          <ac:chgData name="samantha avery" userId="7ceca9646f130c36" providerId="Windows Live" clId="Web-{BCA8F598-2CFB-4D08-AEF4-E3DA66BD4096}" dt="2023-11-15T01:06:43.740" v="2442"/>
          <ac:spMkLst>
            <pc:docMk/>
            <pc:sldMk cId="1098486334" sldId="259"/>
            <ac:spMk id="14" creationId="{375E0459-6403-40CD-989D-56A4407CA12E}"/>
          </ac:spMkLst>
        </pc:spChg>
        <pc:spChg chg="add del">
          <ac:chgData name="samantha avery" userId="7ceca9646f130c36" providerId="Windows Live" clId="Web-{BCA8F598-2CFB-4D08-AEF4-E3DA66BD4096}" dt="2023-11-15T01:06:43.740" v="2442"/>
          <ac:spMkLst>
            <pc:docMk/>
            <pc:sldMk cId="1098486334" sldId="259"/>
            <ac:spMk id="16" creationId="{53E5B1A8-3AC9-4BD1-9BBC-78CA94F2D1BA}"/>
          </ac:spMkLst>
        </pc:spChg>
        <pc:spChg chg="add">
          <ac:chgData name="samantha avery" userId="7ceca9646f130c36" providerId="Windows Live" clId="Web-{BCA8F598-2CFB-4D08-AEF4-E3DA66BD4096}" dt="2023-11-15T01:06:43.740" v="2442"/>
          <ac:spMkLst>
            <pc:docMk/>
            <pc:sldMk cId="1098486334" sldId="259"/>
            <ac:spMk id="21" creationId="{D009D6D5-DAC2-4A8B-A17A-E206B9012D09}"/>
          </ac:spMkLst>
        </pc:spChg>
        <pc:picChg chg="add mod">
          <ac:chgData name="samantha avery" userId="7ceca9646f130c36" providerId="Windows Live" clId="Web-{BCA8F598-2CFB-4D08-AEF4-E3DA66BD4096}" dt="2023-11-15T01:06:52.412" v="2443" actId="1076"/>
          <ac:picMkLst>
            <pc:docMk/>
            <pc:sldMk cId="1098486334" sldId="259"/>
            <ac:picMk id="4" creationId="{0D38945F-B6DB-6B92-81E6-D3BBFCF452B6}"/>
          </ac:picMkLst>
        </pc:picChg>
      </pc:sldChg>
      <pc:sldChg chg="addSp delSp modSp new mod setBg">
        <pc:chgData name="samantha avery" userId="7ceca9646f130c36" providerId="Windows Live" clId="Web-{BCA8F598-2CFB-4D08-AEF4-E3DA66BD4096}" dt="2023-11-15T01:48:29.567" v="2810"/>
        <pc:sldMkLst>
          <pc:docMk/>
          <pc:sldMk cId="669187747" sldId="260"/>
        </pc:sldMkLst>
        <pc:spChg chg="mod">
          <ac:chgData name="samantha avery" userId="7ceca9646f130c36" providerId="Windows Live" clId="Web-{BCA8F598-2CFB-4D08-AEF4-E3DA66BD4096}" dt="2023-11-15T01:48:07.692" v="2808"/>
          <ac:spMkLst>
            <pc:docMk/>
            <pc:sldMk cId="669187747" sldId="260"/>
            <ac:spMk id="2" creationId="{0E0EB000-B50C-292B-A91B-EF389590FDBF}"/>
          </ac:spMkLst>
        </pc:spChg>
        <pc:spChg chg="del mod">
          <ac:chgData name="samantha avery" userId="7ceca9646f130c36" providerId="Windows Live" clId="Web-{BCA8F598-2CFB-4D08-AEF4-E3DA66BD4096}" dt="2023-11-15T01:48:29.567" v="2810"/>
          <ac:spMkLst>
            <pc:docMk/>
            <pc:sldMk cId="669187747" sldId="260"/>
            <ac:spMk id="3" creationId="{2E0343DD-2D88-63F5-A707-11E6E05BDF87}"/>
          </ac:spMkLst>
        </pc:spChg>
        <pc:spChg chg="add mod">
          <ac:chgData name="samantha avery" userId="7ceca9646f130c36" providerId="Windows Live" clId="Web-{BCA8F598-2CFB-4D08-AEF4-E3DA66BD4096}" dt="2023-11-15T01:48:23.176" v="2809" actId="1076"/>
          <ac:spMkLst>
            <pc:docMk/>
            <pc:sldMk cId="669187747" sldId="260"/>
            <ac:spMk id="4" creationId="{CE5691AF-2E73-9EAA-4CD4-395129BC2D96}"/>
          </ac:spMkLst>
        </pc:spChg>
        <pc:spChg chg="add mod">
          <ac:chgData name="samantha avery" userId="7ceca9646f130c36" providerId="Windows Live" clId="Web-{BCA8F598-2CFB-4D08-AEF4-E3DA66BD4096}" dt="2023-11-15T01:48:07.692" v="2808"/>
          <ac:spMkLst>
            <pc:docMk/>
            <pc:sldMk cId="669187747" sldId="260"/>
            <ac:spMk id="5" creationId="{A056C729-0D5A-47DD-D430-205D0A61D894}"/>
          </ac:spMkLst>
        </pc:spChg>
        <pc:spChg chg="add del">
          <ac:chgData name="samantha avery" userId="7ceca9646f130c36" providerId="Windows Live" clId="Web-{BCA8F598-2CFB-4D08-AEF4-E3DA66BD4096}" dt="2023-11-15T01:48:07.692" v="2808"/>
          <ac:spMkLst>
            <pc:docMk/>
            <pc:sldMk cId="669187747" sldId="260"/>
            <ac:spMk id="8" creationId="{100EDD19-6802-4EC3-95CE-CFFAB042CFD6}"/>
          </ac:spMkLst>
        </pc:spChg>
        <pc:spChg chg="add del">
          <ac:chgData name="samantha avery" userId="7ceca9646f130c36" providerId="Windows Live" clId="Web-{BCA8F598-2CFB-4D08-AEF4-E3DA66BD4096}" dt="2023-11-15T01:48:07.692" v="2808"/>
          <ac:spMkLst>
            <pc:docMk/>
            <pc:sldMk cId="669187747" sldId="260"/>
            <ac:spMk id="10" creationId="{DB17E863-922E-4C26-BD64-E8FD41D28661}"/>
          </ac:spMkLst>
        </pc:spChg>
        <pc:spChg chg="add">
          <ac:chgData name="samantha avery" userId="7ceca9646f130c36" providerId="Windows Live" clId="Web-{BCA8F598-2CFB-4D08-AEF4-E3DA66BD4096}" dt="2023-11-15T01:48:07.692" v="2808"/>
          <ac:spMkLst>
            <pc:docMk/>
            <pc:sldMk cId="669187747" sldId="260"/>
            <ac:spMk id="17" creationId="{70BEB1E7-2F88-40BC-B73D-42E5B6F80BFC}"/>
          </ac:spMkLst>
        </pc:spChg>
        <pc:spChg chg="add">
          <ac:chgData name="samantha avery" userId="7ceca9646f130c36" providerId="Windows Live" clId="Web-{BCA8F598-2CFB-4D08-AEF4-E3DA66BD4096}" dt="2023-11-15T01:48:07.692" v="2808"/>
          <ac:spMkLst>
            <pc:docMk/>
            <pc:sldMk cId="669187747" sldId="260"/>
            <ac:spMk id="19" creationId="{A7B99495-F43F-4D80-A44F-2CB4764EB90B}"/>
          </ac:spMkLst>
        </pc:spChg>
        <pc:spChg chg="add">
          <ac:chgData name="samantha avery" userId="7ceca9646f130c36" providerId="Windows Live" clId="Web-{BCA8F598-2CFB-4D08-AEF4-E3DA66BD4096}" dt="2023-11-15T01:48:07.692" v="2808"/>
          <ac:spMkLst>
            <pc:docMk/>
            <pc:sldMk cId="669187747" sldId="260"/>
            <ac:spMk id="20" creationId="{4F7EBAE4-9945-4473-9E34-B2C66EA0F03D}"/>
          </ac:spMkLst>
        </pc:spChg>
        <pc:grpChg chg="add del">
          <ac:chgData name="samantha avery" userId="7ceca9646f130c36" providerId="Windows Live" clId="Web-{BCA8F598-2CFB-4D08-AEF4-E3DA66BD4096}" dt="2023-11-15T01:48:07.676" v="2807"/>
          <ac:grpSpMkLst>
            <pc:docMk/>
            <pc:sldMk cId="669187747" sldId="260"/>
            <ac:grpSpMk id="15" creationId="{1FD67D68-9B83-C338-8342-3348D8F22347}"/>
          </ac:grpSpMkLst>
        </pc:grpChg>
        <pc:graphicFrameChg chg="add">
          <ac:chgData name="samantha avery" userId="7ceca9646f130c36" providerId="Windows Live" clId="Web-{BCA8F598-2CFB-4D08-AEF4-E3DA66BD4096}" dt="2023-11-15T01:48:29.567" v="2810"/>
          <ac:graphicFrameMkLst>
            <pc:docMk/>
            <pc:sldMk cId="669187747" sldId="260"/>
            <ac:graphicFrameMk id="22" creationId="{B13F3712-0D5F-6CA5-DCF8-EF0C42953235}"/>
          </ac:graphicFrameMkLst>
        </pc:graphicFrameChg>
        <pc:picChg chg="add del mod">
          <ac:chgData name="samantha avery" userId="7ceca9646f130c36" providerId="Windows Live" clId="Web-{BCA8F598-2CFB-4D08-AEF4-E3DA66BD4096}" dt="2023-11-15T01:43:21.625" v="2791"/>
          <ac:picMkLst>
            <pc:docMk/>
            <pc:sldMk cId="669187747" sldId="260"/>
            <ac:picMk id="6" creationId="{AFF07CF3-52A8-1715-B095-172B6CC0E70D}"/>
          </ac:picMkLst>
        </pc:picChg>
        <pc:picChg chg="add del mod">
          <ac:chgData name="samantha avery" userId="7ceca9646f130c36" providerId="Windows Live" clId="Web-{BCA8F598-2CFB-4D08-AEF4-E3DA66BD4096}" dt="2023-11-15T01:44:19.799" v="2794"/>
          <ac:picMkLst>
            <pc:docMk/>
            <pc:sldMk cId="669187747" sldId="260"/>
            <ac:picMk id="7" creationId="{F1BF14B9-4488-B425-B9A1-70DA44DDE51F}"/>
          </ac:picMkLst>
        </pc:picChg>
        <pc:picChg chg="add mod ord">
          <ac:chgData name="samantha avery" userId="7ceca9646f130c36" providerId="Windows Live" clId="Web-{BCA8F598-2CFB-4D08-AEF4-E3DA66BD4096}" dt="2023-11-15T01:48:07.692" v="2808"/>
          <ac:picMkLst>
            <pc:docMk/>
            <pc:sldMk cId="669187747" sldId="260"/>
            <ac:picMk id="9" creationId="{9778A683-34EC-A47E-1DB5-6873916DC191}"/>
          </ac:picMkLst>
        </pc:picChg>
      </pc:sldChg>
      <pc:sldChg chg="addSp modSp new mod setBg">
        <pc:chgData name="samantha avery" userId="7ceca9646f130c36" providerId="Windows Live" clId="Web-{BCA8F598-2CFB-4D08-AEF4-E3DA66BD4096}" dt="2023-11-15T01:56:58.979" v="2953" actId="14100"/>
        <pc:sldMkLst>
          <pc:docMk/>
          <pc:sldMk cId="2145808004" sldId="261"/>
        </pc:sldMkLst>
        <pc:spChg chg="mod">
          <ac:chgData name="samantha avery" userId="7ceca9646f130c36" providerId="Windows Live" clId="Web-{BCA8F598-2CFB-4D08-AEF4-E3DA66BD4096}" dt="2023-11-14T13:53:48.489" v="150"/>
          <ac:spMkLst>
            <pc:docMk/>
            <pc:sldMk cId="2145808004" sldId="261"/>
            <ac:spMk id="2" creationId="{37C91E26-EF4C-2EE7-EF3C-72A5FB1918A8}"/>
          </ac:spMkLst>
        </pc:spChg>
        <pc:spChg chg="mod">
          <ac:chgData name="samantha avery" userId="7ceca9646f130c36" providerId="Windows Live" clId="Web-{BCA8F598-2CFB-4D08-AEF4-E3DA66BD4096}" dt="2023-11-15T01:56:35.619" v="2938" actId="20577"/>
          <ac:spMkLst>
            <pc:docMk/>
            <pc:sldMk cId="2145808004" sldId="261"/>
            <ac:spMk id="3" creationId="{DBF59900-D7FE-2320-E674-20F9D78D228E}"/>
          </ac:spMkLst>
        </pc:spChg>
        <pc:spChg chg="add mod">
          <ac:chgData name="samantha avery" userId="7ceca9646f130c36" providerId="Windows Live" clId="Web-{BCA8F598-2CFB-4D08-AEF4-E3DA66BD4096}" dt="2023-11-15T01:56:58.979" v="2953" actId="14100"/>
          <ac:spMkLst>
            <pc:docMk/>
            <pc:sldMk cId="2145808004" sldId="261"/>
            <ac:spMk id="4" creationId="{1E6BF1D3-7ADE-ED4D-3293-E757F6435074}"/>
          </ac:spMkLst>
        </pc:spChg>
        <pc:spChg chg="add">
          <ac:chgData name="samantha avery" userId="7ceca9646f130c36" providerId="Windows Live" clId="Web-{BCA8F598-2CFB-4D08-AEF4-E3DA66BD4096}" dt="2023-11-14T13:53:48.489" v="150"/>
          <ac:spMkLst>
            <pc:docMk/>
            <pc:sldMk cId="2145808004" sldId="261"/>
            <ac:spMk id="8" creationId="{907EF6B7-1338-4443-8C46-6A318D952DFD}"/>
          </ac:spMkLst>
        </pc:spChg>
        <pc:spChg chg="add">
          <ac:chgData name="samantha avery" userId="7ceca9646f130c36" providerId="Windows Live" clId="Web-{BCA8F598-2CFB-4D08-AEF4-E3DA66BD4096}" dt="2023-11-14T13:53:48.489" v="150"/>
          <ac:spMkLst>
            <pc:docMk/>
            <pc:sldMk cId="2145808004" sldId="261"/>
            <ac:spMk id="10" creationId="{DAAE4CDD-124C-4DCF-9584-B6033B545DD5}"/>
          </ac:spMkLst>
        </pc:spChg>
        <pc:spChg chg="add">
          <ac:chgData name="samantha avery" userId="7ceca9646f130c36" providerId="Windows Live" clId="Web-{BCA8F598-2CFB-4D08-AEF4-E3DA66BD4096}" dt="2023-11-14T13:53:48.489" v="150"/>
          <ac:spMkLst>
            <pc:docMk/>
            <pc:sldMk cId="2145808004" sldId="261"/>
            <ac:spMk id="12" creationId="{081E4A58-353D-44AE-B2FC-2A74E2E400F7}"/>
          </ac:spMkLst>
        </pc:spChg>
      </pc:sldChg>
      <pc:sldChg chg="addSp modSp new mod setBg">
        <pc:chgData name="samantha avery" userId="7ceca9646f130c36" providerId="Windows Live" clId="Web-{BCA8F598-2CFB-4D08-AEF4-E3DA66BD4096}" dt="2023-11-14T13:55:19.288" v="167"/>
        <pc:sldMkLst>
          <pc:docMk/>
          <pc:sldMk cId="1122315100" sldId="262"/>
        </pc:sldMkLst>
        <pc:spChg chg="mod">
          <ac:chgData name="samantha avery" userId="7ceca9646f130c36" providerId="Windows Live" clId="Web-{BCA8F598-2CFB-4D08-AEF4-E3DA66BD4096}" dt="2023-11-14T13:55:19.288" v="167"/>
          <ac:spMkLst>
            <pc:docMk/>
            <pc:sldMk cId="1122315100" sldId="262"/>
            <ac:spMk id="2" creationId="{AAEEBED7-094B-B9B4-7B05-FC253932B2DB}"/>
          </ac:spMkLst>
        </pc:spChg>
        <pc:spChg chg="mod">
          <ac:chgData name="samantha avery" userId="7ceca9646f130c36" providerId="Windows Live" clId="Web-{BCA8F598-2CFB-4D08-AEF4-E3DA66BD4096}" dt="2023-11-14T13:55:19.288" v="167"/>
          <ac:spMkLst>
            <pc:docMk/>
            <pc:sldMk cId="1122315100" sldId="262"/>
            <ac:spMk id="3" creationId="{954631DD-593C-2487-9DE2-AC1682905312}"/>
          </ac:spMkLst>
        </pc:spChg>
        <pc:spChg chg="add">
          <ac:chgData name="samantha avery" userId="7ceca9646f130c36" providerId="Windows Live" clId="Web-{BCA8F598-2CFB-4D08-AEF4-E3DA66BD4096}" dt="2023-11-14T13:55:19.288" v="167"/>
          <ac:spMkLst>
            <pc:docMk/>
            <pc:sldMk cId="1122315100" sldId="262"/>
            <ac:spMk id="8" creationId="{C2554CA6-288E-4202-BC52-2E5A8F0C0AED}"/>
          </ac:spMkLst>
        </pc:spChg>
        <pc:spChg chg="add">
          <ac:chgData name="samantha avery" userId="7ceca9646f130c36" providerId="Windows Live" clId="Web-{BCA8F598-2CFB-4D08-AEF4-E3DA66BD4096}" dt="2023-11-14T13:55:19.288" v="167"/>
          <ac:spMkLst>
            <pc:docMk/>
            <pc:sldMk cId="1122315100" sldId="262"/>
            <ac:spMk id="10" creationId="{B10BB131-AC8E-4A8E-A5D1-36260F720C3B}"/>
          </ac:spMkLst>
        </pc:spChg>
        <pc:spChg chg="add">
          <ac:chgData name="samantha avery" userId="7ceca9646f130c36" providerId="Windows Live" clId="Web-{BCA8F598-2CFB-4D08-AEF4-E3DA66BD4096}" dt="2023-11-14T13:55:19.288" v="167"/>
          <ac:spMkLst>
            <pc:docMk/>
            <pc:sldMk cId="1122315100" sldId="262"/>
            <ac:spMk id="12" creationId="{5B7778FC-632E-4DCA-A7CB-0D7731CCF970}"/>
          </ac:spMkLst>
        </pc:spChg>
        <pc:spChg chg="add">
          <ac:chgData name="samantha avery" userId="7ceca9646f130c36" providerId="Windows Live" clId="Web-{BCA8F598-2CFB-4D08-AEF4-E3DA66BD4096}" dt="2023-11-14T13:55:19.288" v="167"/>
          <ac:spMkLst>
            <pc:docMk/>
            <pc:sldMk cId="1122315100" sldId="262"/>
            <ac:spMk id="14" creationId="{FA23A907-97FB-4A8F-880A-DD77401C4296}"/>
          </ac:spMkLst>
        </pc:spChg>
      </pc:sldChg>
      <pc:sldChg chg="modSp new ord">
        <pc:chgData name="samantha avery" userId="7ceca9646f130c36" providerId="Windows Live" clId="Web-{BCA8F598-2CFB-4D08-AEF4-E3DA66BD4096}" dt="2023-11-15T01:56:03.478" v="2916" actId="20577"/>
        <pc:sldMkLst>
          <pc:docMk/>
          <pc:sldMk cId="3057858446" sldId="263"/>
        </pc:sldMkLst>
        <pc:spChg chg="mod">
          <ac:chgData name="samantha avery" userId="7ceca9646f130c36" providerId="Windows Live" clId="Web-{BCA8F598-2CFB-4D08-AEF4-E3DA66BD4096}" dt="2023-11-14T23:58:18.571" v="2037" actId="20577"/>
          <ac:spMkLst>
            <pc:docMk/>
            <pc:sldMk cId="3057858446" sldId="263"/>
            <ac:spMk id="2" creationId="{CB816BC6-2133-A9B9-A610-6E69155B472A}"/>
          </ac:spMkLst>
        </pc:spChg>
        <pc:spChg chg="mod">
          <ac:chgData name="samantha avery" userId="7ceca9646f130c36" providerId="Windows Live" clId="Web-{BCA8F598-2CFB-4D08-AEF4-E3DA66BD4096}" dt="2023-11-15T01:56:03.478" v="2916" actId="20577"/>
          <ac:spMkLst>
            <pc:docMk/>
            <pc:sldMk cId="3057858446" sldId="263"/>
            <ac:spMk id="3" creationId="{EE1D69B2-DCA4-F65C-530F-46EF18933875}"/>
          </ac:spMkLst>
        </pc:spChg>
      </pc:sldChg>
      <pc:sldChg chg="addSp delSp modSp new mod setBg">
        <pc:chgData name="samantha avery" userId="7ceca9646f130c36" providerId="Windows Live" clId="Web-{BCA8F598-2CFB-4D08-AEF4-E3DA66BD4096}" dt="2023-11-15T00:51:54.762" v="2394" actId="20577"/>
        <pc:sldMkLst>
          <pc:docMk/>
          <pc:sldMk cId="1499391954" sldId="264"/>
        </pc:sldMkLst>
        <pc:spChg chg="mod">
          <ac:chgData name="samantha avery" userId="7ceca9646f130c36" providerId="Windows Live" clId="Web-{BCA8F598-2CFB-4D08-AEF4-E3DA66BD4096}" dt="2023-11-15T00:51:23.074" v="2388" actId="1076"/>
          <ac:spMkLst>
            <pc:docMk/>
            <pc:sldMk cId="1499391954" sldId="264"/>
            <ac:spMk id="2" creationId="{BE5D439B-D31A-8FE2-6C63-606CE684A9C5}"/>
          </ac:spMkLst>
        </pc:spChg>
        <pc:spChg chg="mod">
          <ac:chgData name="samantha avery" userId="7ceca9646f130c36" providerId="Windows Live" clId="Web-{BCA8F598-2CFB-4D08-AEF4-E3DA66BD4096}" dt="2023-11-15T00:51:54.762" v="2394" actId="20577"/>
          <ac:spMkLst>
            <pc:docMk/>
            <pc:sldMk cId="1499391954" sldId="264"/>
            <ac:spMk id="3" creationId="{2EB57FC2-A449-1270-D070-D146FE050CEE}"/>
          </ac:spMkLst>
        </pc:spChg>
        <pc:spChg chg="add del">
          <ac:chgData name="samantha avery" userId="7ceca9646f130c36" providerId="Windows Live" clId="Web-{BCA8F598-2CFB-4D08-AEF4-E3DA66BD4096}" dt="2023-11-15T00:47:13.665" v="2364"/>
          <ac:spMkLst>
            <pc:docMk/>
            <pc:sldMk cId="1499391954" sldId="264"/>
            <ac:spMk id="9" creationId="{3ECBE1F1-D69B-4AFA-ABD5-8E41720EF6DE}"/>
          </ac:spMkLst>
        </pc:spChg>
        <pc:spChg chg="add del">
          <ac:chgData name="samantha avery" userId="7ceca9646f130c36" providerId="Windows Live" clId="Web-{BCA8F598-2CFB-4D08-AEF4-E3DA66BD4096}" dt="2023-11-15T00:47:13.665" v="2364"/>
          <ac:spMkLst>
            <pc:docMk/>
            <pc:sldMk cId="1499391954" sldId="264"/>
            <ac:spMk id="11" creationId="{603A6265-E10C-4B85-9C20-E75FCAF9CC63}"/>
          </ac:spMkLst>
        </pc:spChg>
        <pc:spChg chg="add del">
          <ac:chgData name="samantha avery" userId="7ceca9646f130c36" providerId="Windows Live" clId="Web-{BCA8F598-2CFB-4D08-AEF4-E3DA66BD4096}" dt="2023-11-15T00:50:40.261" v="2381"/>
          <ac:spMkLst>
            <pc:docMk/>
            <pc:sldMk cId="1499391954" sldId="264"/>
            <ac:spMk id="16" creationId="{04812C46-200A-4DEB-A05E-3ED6C68C2387}"/>
          </ac:spMkLst>
        </pc:spChg>
        <pc:spChg chg="add del">
          <ac:chgData name="samantha avery" userId="7ceca9646f130c36" providerId="Windows Live" clId="Web-{BCA8F598-2CFB-4D08-AEF4-E3DA66BD4096}" dt="2023-11-15T00:50:40.261" v="2381"/>
          <ac:spMkLst>
            <pc:docMk/>
            <pc:sldMk cId="1499391954" sldId="264"/>
            <ac:spMk id="18" creationId="{D1EA859B-E555-4109-94F3-6700E046E008}"/>
          </ac:spMkLst>
        </pc:spChg>
        <pc:spChg chg="add del">
          <ac:chgData name="samantha avery" userId="7ceca9646f130c36" providerId="Windows Live" clId="Web-{BCA8F598-2CFB-4D08-AEF4-E3DA66BD4096}" dt="2023-11-15T00:50:52.886" v="2383"/>
          <ac:spMkLst>
            <pc:docMk/>
            <pc:sldMk cId="1499391954" sldId="264"/>
            <ac:spMk id="23" creationId="{04812C46-200A-4DEB-A05E-3ED6C68C2387}"/>
          </ac:spMkLst>
        </pc:spChg>
        <pc:spChg chg="add del">
          <ac:chgData name="samantha avery" userId="7ceca9646f130c36" providerId="Windows Live" clId="Web-{BCA8F598-2CFB-4D08-AEF4-E3DA66BD4096}" dt="2023-11-15T00:50:52.886" v="2383"/>
          <ac:spMkLst>
            <pc:docMk/>
            <pc:sldMk cId="1499391954" sldId="264"/>
            <ac:spMk id="25" creationId="{D1EA859B-E555-4109-94F3-6700E046E008}"/>
          </ac:spMkLst>
        </pc:spChg>
        <pc:spChg chg="add">
          <ac:chgData name="samantha avery" userId="7ceca9646f130c36" providerId="Windows Live" clId="Web-{BCA8F598-2CFB-4D08-AEF4-E3DA66BD4096}" dt="2023-11-15T00:50:52.886" v="2383"/>
          <ac:spMkLst>
            <pc:docMk/>
            <pc:sldMk cId="1499391954" sldId="264"/>
            <ac:spMk id="30" creationId="{04812C46-200A-4DEB-A05E-3ED6C68C2387}"/>
          </ac:spMkLst>
        </pc:spChg>
        <pc:spChg chg="add">
          <ac:chgData name="samantha avery" userId="7ceca9646f130c36" providerId="Windows Live" clId="Web-{BCA8F598-2CFB-4D08-AEF4-E3DA66BD4096}" dt="2023-11-15T00:50:52.886" v="2383"/>
          <ac:spMkLst>
            <pc:docMk/>
            <pc:sldMk cId="1499391954" sldId="264"/>
            <ac:spMk id="32" creationId="{D1EA859B-E555-4109-94F3-6700E046E008}"/>
          </ac:spMkLst>
        </pc:spChg>
        <pc:picChg chg="add del mod ord">
          <ac:chgData name="samantha avery" userId="7ceca9646f130c36" providerId="Windows Live" clId="Web-{BCA8F598-2CFB-4D08-AEF4-E3DA66BD4096}" dt="2023-11-15T00:50:26.761" v="2379"/>
          <ac:picMkLst>
            <pc:docMk/>
            <pc:sldMk cId="1499391954" sldId="264"/>
            <ac:picMk id="4" creationId="{7E626704-16CC-AD3D-2BCA-D0B844D175C3}"/>
          </ac:picMkLst>
        </pc:picChg>
        <pc:picChg chg="add mod ord">
          <ac:chgData name="samantha avery" userId="7ceca9646f130c36" providerId="Windows Live" clId="Web-{BCA8F598-2CFB-4D08-AEF4-E3DA66BD4096}" dt="2023-11-15T00:50:52.886" v="2383"/>
          <ac:picMkLst>
            <pc:docMk/>
            <pc:sldMk cId="1499391954" sldId="264"/>
            <ac:picMk id="5" creationId="{30BC89FC-369A-CD22-8141-8F03A162220F}"/>
          </ac:picMkLst>
        </pc:picChg>
      </pc:sldChg>
      <pc:sldChg chg="addSp modSp new mod setBg">
        <pc:chgData name="samantha avery" userId="7ceca9646f130c36" providerId="Windows Live" clId="Web-{BCA8F598-2CFB-4D08-AEF4-E3DA66BD4096}" dt="2023-11-15T00:49:07.338" v="2378" actId="20577"/>
        <pc:sldMkLst>
          <pc:docMk/>
          <pc:sldMk cId="2363246282" sldId="265"/>
        </pc:sldMkLst>
        <pc:spChg chg="mod">
          <ac:chgData name="samantha avery" userId="7ceca9646f130c36" providerId="Windows Live" clId="Web-{BCA8F598-2CFB-4D08-AEF4-E3DA66BD4096}" dt="2023-11-15T00:48:44.073" v="2374" actId="14100"/>
          <ac:spMkLst>
            <pc:docMk/>
            <pc:sldMk cId="2363246282" sldId="265"/>
            <ac:spMk id="2" creationId="{22DE27C0-6268-086C-507E-122CA791AC56}"/>
          </ac:spMkLst>
        </pc:spChg>
        <pc:spChg chg="mod">
          <ac:chgData name="samantha avery" userId="7ceca9646f130c36" providerId="Windows Live" clId="Web-{BCA8F598-2CFB-4D08-AEF4-E3DA66BD4096}" dt="2023-11-15T00:49:07.338" v="2378" actId="20577"/>
          <ac:spMkLst>
            <pc:docMk/>
            <pc:sldMk cId="2363246282" sldId="265"/>
            <ac:spMk id="3" creationId="{B44E98B8-A2AC-856E-7B56-049BA24F6AFF}"/>
          </ac:spMkLst>
        </pc:spChg>
        <pc:spChg chg="add">
          <ac:chgData name="samantha avery" userId="7ceca9646f130c36" providerId="Windows Live" clId="Web-{BCA8F598-2CFB-4D08-AEF4-E3DA66BD4096}" dt="2023-11-15T00:48:08.807" v="2370"/>
          <ac:spMkLst>
            <pc:docMk/>
            <pc:sldMk cId="2363246282" sldId="265"/>
            <ac:spMk id="9" creationId="{04812C46-200A-4DEB-A05E-3ED6C68C2387}"/>
          </ac:spMkLst>
        </pc:spChg>
        <pc:spChg chg="add">
          <ac:chgData name="samantha avery" userId="7ceca9646f130c36" providerId="Windows Live" clId="Web-{BCA8F598-2CFB-4D08-AEF4-E3DA66BD4096}" dt="2023-11-15T00:48:08.807" v="2370"/>
          <ac:spMkLst>
            <pc:docMk/>
            <pc:sldMk cId="2363246282" sldId="265"/>
            <ac:spMk id="11" creationId="{D1EA859B-E555-4109-94F3-6700E046E008}"/>
          </ac:spMkLst>
        </pc:spChg>
        <pc:picChg chg="add mod ord">
          <ac:chgData name="samantha avery" userId="7ceca9646f130c36" providerId="Windows Live" clId="Web-{BCA8F598-2CFB-4D08-AEF4-E3DA66BD4096}" dt="2023-11-15T00:48:57.245" v="2376" actId="1076"/>
          <ac:picMkLst>
            <pc:docMk/>
            <pc:sldMk cId="2363246282" sldId="265"/>
            <ac:picMk id="4" creationId="{CA06D5E3-4C87-9664-3263-2443D93B6204}"/>
          </ac:picMkLst>
        </pc:picChg>
      </pc:sldChg>
      <pc:sldChg chg="addSp delSp modSp new mod setBg">
        <pc:chgData name="samantha avery" userId="7ceca9646f130c36" providerId="Windows Live" clId="Web-{BCA8F598-2CFB-4D08-AEF4-E3DA66BD4096}" dt="2023-11-15T01:02:04.347" v="2432" actId="1076"/>
        <pc:sldMkLst>
          <pc:docMk/>
          <pc:sldMk cId="1196453027" sldId="266"/>
        </pc:sldMkLst>
        <pc:spChg chg="mod">
          <ac:chgData name="samantha avery" userId="7ceca9646f130c36" providerId="Windows Live" clId="Web-{BCA8F598-2CFB-4D08-AEF4-E3DA66BD4096}" dt="2023-11-15T01:02:04.347" v="2432" actId="1076"/>
          <ac:spMkLst>
            <pc:docMk/>
            <pc:sldMk cId="1196453027" sldId="266"/>
            <ac:spMk id="2" creationId="{D583BECD-5AFF-E0FE-40CD-F02B5E119D75}"/>
          </ac:spMkLst>
        </pc:spChg>
        <pc:spChg chg="del mod">
          <ac:chgData name="samantha avery" userId="7ceca9646f130c36" providerId="Windows Live" clId="Web-{BCA8F598-2CFB-4D08-AEF4-E3DA66BD4096}" dt="2023-11-15T00:58:55.470" v="2418"/>
          <ac:spMkLst>
            <pc:docMk/>
            <pc:sldMk cId="1196453027" sldId="266"/>
            <ac:spMk id="3" creationId="{5B7C4489-19AC-D0B6-DA43-A54E4E868621}"/>
          </ac:spMkLst>
        </pc:spChg>
        <pc:spChg chg="add mod">
          <ac:chgData name="samantha avery" userId="7ceca9646f130c36" providerId="Windows Live" clId="Web-{BCA8F598-2CFB-4D08-AEF4-E3DA66BD4096}" dt="2023-11-15T00:23:50.228" v="2081" actId="20577"/>
          <ac:spMkLst>
            <pc:docMk/>
            <pc:sldMk cId="1196453027" sldId="266"/>
            <ac:spMk id="4" creationId="{877CF0C6-A6D2-3E11-61F5-233015A0075D}"/>
          </ac:spMkLst>
        </pc:spChg>
        <pc:graphicFrameChg chg="add mod modGraphic">
          <ac:chgData name="samantha avery" userId="7ceca9646f130c36" providerId="Windows Live" clId="Web-{BCA8F598-2CFB-4D08-AEF4-E3DA66BD4096}" dt="2023-11-15T01:00:47.580" v="2422" actId="1076"/>
          <ac:graphicFrameMkLst>
            <pc:docMk/>
            <pc:sldMk cId="1196453027" sldId="266"/>
            <ac:graphicFrameMk id="12" creationId="{48DEDC5F-C53E-BF55-9382-FFB4A112761A}"/>
          </ac:graphicFrameMkLst>
        </pc:graphicFrameChg>
        <pc:picChg chg="add del mod">
          <ac:chgData name="samantha avery" userId="7ceca9646f130c36" providerId="Windows Live" clId="Web-{BCA8F598-2CFB-4D08-AEF4-E3DA66BD4096}" dt="2023-11-15T00:53:32.107" v="2396"/>
          <ac:picMkLst>
            <pc:docMk/>
            <pc:sldMk cId="1196453027" sldId="266"/>
            <ac:picMk id="5" creationId="{64BA053F-0F12-0F7E-7142-51E01AC0E9E0}"/>
          </ac:picMkLst>
        </pc:picChg>
        <pc:picChg chg="add del mod">
          <ac:chgData name="samantha avery" userId="7ceca9646f130c36" providerId="Windows Live" clId="Web-{BCA8F598-2CFB-4D08-AEF4-E3DA66BD4096}" dt="2023-11-15T00:53:48.748" v="2398"/>
          <ac:picMkLst>
            <pc:docMk/>
            <pc:sldMk cId="1196453027" sldId="266"/>
            <ac:picMk id="6" creationId="{C73C9D99-44B6-97DA-2520-923DD0F406EB}"/>
          </ac:picMkLst>
        </pc:picChg>
        <pc:picChg chg="add del mod">
          <ac:chgData name="samantha avery" userId="7ceca9646f130c36" providerId="Windows Live" clId="Web-{BCA8F598-2CFB-4D08-AEF4-E3DA66BD4096}" dt="2023-11-15T00:54:19.232" v="2400"/>
          <ac:picMkLst>
            <pc:docMk/>
            <pc:sldMk cId="1196453027" sldId="266"/>
            <ac:picMk id="7" creationId="{CFF07589-0D36-285D-E3B4-BDD3A5C12592}"/>
          </ac:picMkLst>
        </pc:picChg>
        <pc:picChg chg="add del mod">
          <ac:chgData name="samantha avery" userId="7ceca9646f130c36" providerId="Windows Live" clId="Web-{BCA8F598-2CFB-4D08-AEF4-E3DA66BD4096}" dt="2023-11-15T00:54:43.280" v="2402"/>
          <ac:picMkLst>
            <pc:docMk/>
            <pc:sldMk cId="1196453027" sldId="266"/>
            <ac:picMk id="8" creationId="{6199A768-427E-F4B5-84E4-01DECB66DEA0}"/>
          </ac:picMkLst>
        </pc:picChg>
        <pc:picChg chg="add del mod">
          <ac:chgData name="samantha avery" userId="7ceca9646f130c36" providerId="Windows Live" clId="Web-{BCA8F598-2CFB-4D08-AEF4-E3DA66BD4096}" dt="2023-11-15T00:55:38.546" v="2405"/>
          <ac:picMkLst>
            <pc:docMk/>
            <pc:sldMk cId="1196453027" sldId="266"/>
            <ac:picMk id="9" creationId="{0A1C13A4-F105-F272-8A43-61C19D2AA01A}"/>
          </ac:picMkLst>
        </pc:picChg>
        <pc:picChg chg="add del mod">
          <ac:chgData name="samantha avery" userId="7ceca9646f130c36" providerId="Windows Live" clId="Web-{BCA8F598-2CFB-4D08-AEF4-E3DA66BD4096}" dt="2023-11-15T00:57:07.875" v="2411"/>
          <ac:picMkLst>
            <pc:docMk/>
            <pc:sldMk cId="1196453027" sldId="266"/>
            <ac:picMk id="10" creationId="{71F9175F-3EDB-B54D-CA49-125F62433EAE}"/>
          </ac:picMkLst>
        </pc:picChg>
        <pc:picChg chg="add del mod">
          <ac:chgData name="samantha avery" userId="7ceca9646f130c36" providerId="Windows Live" clId="Web-{BCA8F598-2CFB-4D08-AEF4-E3DA66BD4096}" dt="2023-11-15T00:57:53.828" v="2413"/>
          <ac:picMkLst>
            <pc:docMk/>
            <pc:sldMk cId="1196453027" sldId="266"/>
            <ac:picMk id="11" creationId="{0A7A511B-BE9E-7F18-E6D6-C2362A7C6CA2}"/>
          </ac:picMkLst>
        </pc:picChg>
        <pc:picChg chg="add del mod">
          <ac:chgData name="samantha avery" userId="7ceca9646f130c36" providerId="Windows Live" clId="Web-{BCA8F598-2CFB-4D08-AEF4-E3DA66BD4096}" dt="2023-11-15T01:00:10.017" v="2420"/>
          <ac:picMkLst>
            <pc:docMk/>
            <pc:sldMk cId="1196453027" sldId="266"/>
            <ac:picMk id="23" creationId="{75859AF7-2123-AED4-AE4B-9C135D7010DE}"/>
          </ac:picMkLst>
        </pc:picChg>
      </pc:sldChg>
      <pc:sldChg chg="addSp modSp new ord">
        <pc:chgData name="samantha avery" userId="7ceca9646f130c36" providerId="Windows Live" clId="Web-{BCA8F598-2CFB-4D08-AEF4-E3DA66BD4096}" dt="2023-11-15T01:13:04.682" v="2464" actId="14100"/>
        <pc:sldMkLst>
          <pc:docMk/>
          <pc:sldMk cId="1974656260" sldId="267"/>
        </pc:sldMkLst>
        <pc:spChg chg="mod">
          <ac:chgData name="samantha avery" userId="7ceca9646f130c36" providerId="Windows Live" clId="Web-{BCA8F598-2CFB-4D08-AEF4-E3DA66BD4096}" dt="2023-11-14T23:36:26.431" v="1732" actId="20577"/>
          <ac:spMkLst>
            <pc:docMk/>
            <pc:sldMk cId="1974656260" sldId="267"/>
            <ac:spMk id="2" creationId="{C88863C1-72EC-EA5F-49CD-A44C8CEE4381}"/>
          </ac:spMkLst>
        </pc:spChg>
        <pc:spChg chg="mod">
          <ac:chgData name="samantha avery" userId="7ceca9646f130c36" providerId="Windows Live" clId="Web-{BCA8F598-2CFB-4D08-AEF4-E3DA66BD4096}" dt="2023-11-15T01:11:26.993" v="2446" actId="20577"/>
          <ac:spMkLst>
            <pc:docMk/>
            <pc:sldMk cId="1974656260" sldId="267"/>
            <ac:spMk id="3" creationId="{0701F063-6013-50A3-FE46-554DC803F46B}"/>
          </ac:spMkLst>
        </pc:spChg>
        <pc:spChg chg="add mod">
          <ac:chgData name="samantha avery" userId="7ceca9646f130c36" providerId="Windows Live" clId="Web-{BCA8F598-2CFB-4D08-AEF4-E3DA66BD4096}" dt="2023-11-15T01:13:04.682" v="2464" actId="14100"/>
          <ac:spMkLst>
            <pc:docMk/>
            <pc:sldMk cId="1974656260" sldId="267"/>
            <ac:spMk id="4" creationId="{9D1433FA-DBAD-CEB4-58C8-0C90745DB143}"/>
          </ac:spMkLst>
        </pc:spChg>
      </pc:sldChg>
      <pc:sldChg chg="modSp new">
        <pc:chgData name="samantha avery" userId="7ceca9646f130c36" providerId="Windows Live" clId="Web-{BCA8F598-2CFB-4D08-AEF4-E3DA66BD4096}" dt="2023-11-15T01:54:19.727" v="2840" actId="20577"/>
        <pc:sldMkLst>
          <pc:docMk/>
          <pc:sldMk cId="563293256" sldId="268"/>
        </pc:sldMkLst>
        <pc:spChg chg="mod">
          <ac:chgData name="samantha avery" userId="7ceca9646f130c36" providerId="Windows Live" clId="Web-{BCA8F598-2CFB-4D08-AEF4-E3DA66BD4096}" dt="2023-11-14T23:58:59.323" v="2046" actId="14100"/>
          <ac:spMkLst>
            <pc:docMk/>
            <pc:sldMk cId="563293256" sldId="268"/>
            <ac:spMk id="2" creationId="{4043F399-8517-8F79-A4C4-05D2B6B7F30B}"/>
          </ac:spMkLst>
        </pc:spChg>
        <pc:spChg chg="mod">
          <ac:chgData name="samantha avery" userId="7ceca9646f130c36" providerId="Windows Live" clId="Web-{BCA8F598-2CFB-4D08-AEF4-E3DA66BD4096}" dt="2023-11-15T01:54:19.727" v="2840" actId="20577"/>
          <ac:spMkLst>
            <pc:docMk/>
            <pc:sldMk cId="563293256" sldId="268"/>
            <ac:spMk id="3" creationId="{F60BAFD3-1278-92DE-DAEE-63649E191528}"/>
          </ac:spMkLst>
        </pc:spChg>
      </pc:sldChg>
      <pc:sldMasterChg chg="del delSldLayout">
        <pc:chgData name="samantha avery" userId="7ceca9646f130c36" providerId="Windows Live" clId="Web-{BCA8F598-2CFB-4D08-AEF4-E3DA66BD4096}" dt="2023-11-14T13:39:29.794" v="0"/>
        <pc:sldMasterMkLst>
          <pc:docMk/>
          <pc:sldMasterMk cId="2460954070" sldId="2147483660"/>
        </pc:sldMasterMkLst>
        <pc:sldLayoutChg chg="del">
          <pc:chgData name="samantha avery" userId="7ceca9646f130c36" providerId="Windows Live" clId="Web-{BCA8F598-2CFB-4D08-AEF4-E3DA66BD4096}" dt="2023-11-14T13:39:29.794" v="0"/>
          <pc:sldLayoutMkLst>
            <pc:docMk/>
            <pc:sldMasterMk cId="2460954070" sldId="2147483660"/>
            <pc:sldLayoutMk cId="2385387890" sldId="2147483661"/>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949138452" sldId="2147483662"/>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2591524520" sldId="2147483663"/>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1203092039" sldId="2147483664"/>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3733172339" sldId="2147483665"/>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3210312558" sldId="2147483666"/>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3146388984" sldId="2147483667"/>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3171841454" sldId="2147483668"/>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1718958274" sldId="2147483669"/>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2202905451" sldId="2147483670"/>
          </pc:sldLayoutMkLst>
        </pc:sldLayoutChg>
        <pc:sldLayoutChg chg="del">
          <pc:chgData name="samantha avery" userId="7ceca9646f130c36" providerId="Windows Live" clId="Web-{BCA8F598-2CFB-4D08-AEF4-E3DA66BD4096}" dt="2023-11-14T13:39:29.794" v="0"/>
          <pc:sldLayoutMkLst>
            <pc:docMk/>
            <pc:sldMasterMk cId="2460954070" sldId="2147483660"/>
            <pc:sldLayoutMk cId="3479445657" sldId="2147483671"/>
          </pc:sldLayoutMkLst>
        </pc:sldLayoutChg>
      </pc:sldMasterChg>
      <pc:sldMasterChg chg="add del addSldLayout delSldLayout">
        <pc:chgData name="samantha avery" userId="7ceca9646f130c36" providerId="Windows Live" clId="Web-{BCA8F598-2CFB-4D08-AEF4-E3DA66BD4096}" dt="2023-11-14T13:40:59.094" v="1"/>
        <pc:sldMasterMkLst>
          <pc:docMk/>
          <pc:sldMasterMk cId="1784577115" sldId="2147483724"/>
        </pc:sldMasterMkLst>
        <pc:sldLayoutChg chg="add del">
          <pc:chgData name="samantha avery" userId="7ceca9646f130c36" providerId="Windows Live" clId="Web-{BCA8F598-2CFB-4D08-AEF4-E3DA66BD4096}" dt="2023-11-14T13:40:59.094" v="1"/>
          <pc:sldLayoutMkLst>
            <pc:docMk/>
            <pc:sldMasterMk cId="1784577115" sldId="2147483724"/>
            <pc:sldLayoutMk cId="778136487" sldId="2147483713"/>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2470105544" sldId="2147483714"/>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823257950" sldId="2147483715"/>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984009837" sldId="2147483716"/>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459699941" sldId="2147483717"/>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800868151" sldId="2147483718"/>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1904233183" sldId="2147483719"/>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2136202496" sldId="2147483720"/>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3858305130" sldId="2147483721"/>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2954733765" sldId="2147483722"/>
          </pc:sldLayoutMkLst>
        </pc:sldLayoutChg>
        <pc:sldLayoutChg chg="add del">
          <pc:chgData name="samantha avery" userId="7ceca9646f130c36" providerId="Windows Live" clId="Web-{BCA8F598-2CFB-4D08-AEF4-E3DA66BD4096}" dt="2023-11-14T13:40:59.094" v="1"/>
          <pc:sldLayoutMkLst>
            <pc:docMk/>
            <pc:sldMasterMk cId="1784577115" sldId="2147483724"/>
            <pc:sldLayoutMk cId="2921822034" sldId="2147483723"/>
          </pc:sldLayoutMkLst>
        </pc:sldLayoutChg>
      </pc:sldMasterChg>
      <pc:sldMasterChg chg="add addSldLayout modSldLayout">
        <pc:chgData name="samantha avery" userId="7ceca9646f130c36" providerId="Windows Live" clId="Web-{BCA8F598-2CFB-4D08-AEF4-E3DA66BD4096}" dt="2023-11-14T13:40:59.094" v="1"/>
        <pc:sldMasterMkLst>
          <pc:docMk/>
          <pc:sldMasterMk cId="1274946426" sldId="2147483725"/>
        </pc:sldMasterMkLst>
        <pc:sldLayoutChg chg="add mod replId">
          <pc:chgData name="samantha avery" userId="7ceca9646f130c36" providerId="Windows Live" clId="Web-{BCA8F598-2CFB-4D08-AEF4-E3DA66BD4096}" dt="2023-11-14T13:40:59.094" v="1"/>
          <pc:sldLayoutMkLst>
            <pc:docMk/>
            <pc:sldMasterMk cId="1274946426" sldId="2147483725"/>
            <pc:sldLayoutMk cId="1217728270" sldId="2147483726"/>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4254111517" sldId="2147483727"/>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844845695" sldId="2147483728"/>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604108655" sldId="2147483729"/>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4186989252" sldId="2147483730"/>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3780277161" sldId="2147483731"/>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3052674381" sldId="2147483732"/>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1488421913" sldId="2147483733"/>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3755953935" sldId="2147483734"/>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434976925" sldId="2147483735"/>
          </pc:sldLayoutMkLst>
        </pc:sldLayoutChg>
        <pc:sldLayoutChg chg="add mod replId">
          <pc:chgData name="samantha avery" userId="7ceca9646f130c36" providerId="Windows Live" clId="Web-{BCA8F598-2CFB-4D08-AEF4-E3DA66BD4096}" dt="2023-11-14T13:40:59.094" v="1"/>
          <pc:sldLayoutMkLst>
            <pc:docMk/>
            <pc:sldMasterMk cId="1274946426" sldId="2147483725"/>
            <pc:sldLayoutMk cId="2764691089" sldId="2147483736"/>
          </pc:sldLayoutMkLst>
        </pc:sldLayoutChg>
      </pc:sldMasterChg>
    </pc:docChg>
  </pc:docChgLst>
  <pc:docChgLst>
    <pc:chgData name="samantha avery" userId="7ceca9646f130c36" providerId="Windows Live" clId="Web-{7DAD9AF8-79AB-42D6-ACCF-012348438011}"/>
    <pc:docChg chg="addSld delSld modSld sldOrd modMainMaster">
      <pc:chgData name="samantha avery" userId="7ceca9646f130c36" providerId="Windows Live" clId="Web-{7DAD9AF8-79AB-42D6-ACCF-012348438011}" dt="2023-11-16T02:08:57.628" v="2692"/>
      <pc:docMkLst>
        <pc:docMk/>
      </pc:docMkLst>
      <pc:sldChg chg="addSp delSp modSp modTransition addAnim">
        <pc:chgData name="samantha avery" userId="7ceca9646f130c36" providerId="Windows Live" clId="Web-{7DAD9AF8-79AB-42D6-ACCF-012348438011}" dt="2023-11-16T02:08:57.628" v="2692"/>
        <pc:sldMkLst>
          <pc:docMk/>
          <pc:sldMk cId="109857222" sldId="256"/>
        </pc:sldMkLst>
        <pc:spChg chg="mod">
          <ac:chgData name="samantha avery" userId="7ceca9646f130c36" providerId="Windows Live" clId="Web-{7DAD9AF8-79AB-42D6-ACCF-012348438011}" dt="2023-11-15T13:57:58.529" v="783"/>
          <ac:spMkLst>
            <pc:docMk/>
            <pc:sldMk cId="109857222" sldId="256"/>
            <ac:spMk id="2" creationId="{00000000-0000-0000-0000-000000000000}"/>
          </ac:spMkLst>
        </pc:spChg>
        <pc:spChg chg="mod">
          <ac:chgData name="samantha avery" userId="7ceca9646f130c36" providerId="Windows Live" clId="Web-{7DAD9AF8-79AB-42D6-ACCF-012348438011}" dt="2023-11-15T13:57:58.529" v="783"/>
          <ac:spMkLst>
            <pc:docMk/>
            <pc:sldMk cId="109857222" sldId="256"/>
            <ac:spMk id="3" creationId="{00000000-0000-0000-0000-000000000000}"/>
          </ac:spMkLst>
        </pc:spChg>
        <pc:spChg chg="add mod">
          <ac:chgData name="samantha avery" userId="7ceca9646f130c36" providerId="Windows Live" clId="Web-{7DAD9AF8-79AB-42D6-ACCF-012348438011}" dt="2023-11-15T20:38:07.222" v="1607" actId="20577"/>
          <ac:spMkLst>
            <pc:docMk/>
            <pc:sldMk cId="109857222" sldId="256"/>
            <ac:spMk id="6" creationId="{C1C9F012-23C3-D411-C731-94C6C25214C4}"/>
          </ac:spMkLst>
        </pc:spChg>
        <pc:spChg chg="add mod">
          <ac:chgData name="samantha avery" userId="7ceca9646f130c36" providerId="Windows Live" clId="Web-{7DAD9AF8-79AB-42D6-ACCF-012348438011}" dt="2023-11-15T20:38:19.847" v="1614" actId="1076"/>
          <ac:spMkLst>
            <pc:docMk/>
            <pc:sldMk cId="109857222" sldId="256"/>
            <ac:spMk id="7" creationId="{EEDFD99A-BE36-C91E-4CB2-6627BFED3496}"/>
          </ac:spMkLst>
        </pc:spChg>
        <pc:spChg chg="del">
          <ac:chgData name="samantha avery" userId="7ceca9646f130c36" providerId="Windows Live" clId="Web-{7DAD9AF8-79AB-42D6-ACCF-012348438011}" dt="2023-11-15T13:54:24.440" v="780"/>
          <ac:spMkLst>
            <pc:docMk/>
            <pc:sldMk cId="109857222" sldId="256"/>
            <ac:spMk id="12" creationId="{ECC07320-C2CA-4E29-8481-9D9E143C7788}"/>
          </ac:spMkLst>
        </pc:spChg>
        <pc:spChg chg="del">
          <ac:chgData name="samantha avery" userId="7ceca9646f130c36" providerId="Windows Live" clId="Web-{7DAD9AF8-79AB-42D6-ACCF-012348438011}" dt="2023-11-15T13:54:24.440" v="780"/>
          <ac:spMkLst>
            <pc:docMk/>
            <pc:sldMk cId="109857222" sldId="256"/>
            <ac:spMk id="14" creationId="{178FB36B-5BFE-42CA-BC60-1115E0D95EEC}"/>
          </ac:spMkLst>
        </pc:spChg>
        <pc:spChg chg="add del">
          <ac:chgData name="samantha avery" userId="7ceca9646f130c36" providerId="Windows Live" clId="Web-{7DAD9AF8-79AB-42D6-ACCF-012348438011}" dt="2023-11-15T13:57:58.529" v="783"/>
          <ac:spMkLst>
            <pc:docMk/>
            <pc:sldMk cId="109857222" sldId="256"/>
            <ac:spMk id="19" creationId="{017517EF-BD4D-4055-BDB4-A322C53568AD}"/>
          </ac:spMkLst>
        </pc:spChg>
        <pc:spChg chg="add del">
          <ac:chgData name="samantha avery" userId="7ceca9646f130c36" providerId="Windows Live" clId="Web-{7DAD9AF8-79AB-42D6-ACCF-012348438011}" dt="2023-11-15T13:57:58.529" v="783"/>
          <ac:spMkLst>
            <pc:docMk/>
            <pc:sldMk cId="109857222" sldId="256"/>
            <ac:spMk id="21" creationId="{0ADDB668-2CA4-4D2B-9C34-3487CA330BA8}"/>
          </ac:spMkLst>
        </pc:spChg>
        <pc:spChg chg="add del">
          <ac:chgData name="samantha avery" userId="7ceca9646f130c36" providerId="Windows Live" clId="Web-{7DAD9AF8-79AB-42D6-ACCF-012348438011}" dt="2023-11-15T13:57:58.529" v="783"/>
          <ac:spMkLst>
            <pc:docMk/>
            <pc:sldMk cId="109857222" sldId="256"/>
            <ac:spMk id="23" creationId="{2568BC19-F052-4108-93E1-6A3D1DEC072F}"/>
          </ac:spMkLst>
        </pc:spChg>
        <pc:spChg chg="add del">
          <ac:chgData name="samantha avery" userId="7ceca9646f130c36" providerId="Windows Live" clId="Web-{7DAD9AF8-79AB-42D6-ACCF-012348438011}" dt="2023-11-15T13:57:58.529" v="783"/>
          <ac:spMkLst>
            <pc:docMk/>
            <pc:sldMk cId="109857222" sldId="256"/>
            <ac:spMk id="25" creationId="{D5FD337D-4D6B-4C8B-B6F5-121097E09881}"/>
          </ac:spMkLst>
        </pc:spChg>
        <pc:spChg chg="add">
          <ac:chgData name="samantha avery" userId="7ceca9646f130c36" providerId="Windows Live" clId="Web-{7DAD9AF8-79AB-42D6-ACCF-012348438011}" dt="2023-11-15T13:57:58.529" v="783"/>
          <ac:spMkLst>
            <pc:docMk/>
            <pc:sldMk cId="109857222" sldId="256"/>
            <ac:spMk id="30" creationId="{022BDE4A-8A20-4A69-9C5A-581C82036A4D}"/>
          </ac:spMkLst>
        </pc:spChg>
        <pc:picChg chg="add mod ord">
          <ac:chgData name="samantha avery" userId="7ceca9646f130c36" providerId="Windows Live" clId="Web-{7DAD9AF8-79AB-42D6-ACCF-012348438011}" dt="2023-11-15T13:57:58.529" v="783"/>
          <ac:picMkLst>
            <pc:docMk/>
            <pc:sldMk cId="109857222" sldId="256"/>
            <ac:picMk id="4" creationId="{3202971E-94AD-0794-195F-20E082E4B33E}"/>
          </ac:picMkLst>
        </pc:picChg>
        <pc:picChg chg="mod ord">
          <ac:chgData name="samantha avery" userId="7ceca9646f130c36" providerId="Windows Live" clId="Web-{7DAD9AF8-79AB-42D6-ACCF-012348438011}" dt="2023-11-15T13:57:58.529" v="783"/>
          <ac:picMkLst>
            <pc:docMk/>
            <pc:sldMk cId="109857222" sldId="256"/>
            <ac:picMk id="5" creationId="{5C34A6D8-A3F4-A120-EF63-24D1D2BFE08B}"/>
          </ac:picMkLst>
        </pc:picChg>
      </pc:sldChg>
      <pc:sldChg chg="addSp delSp modSp modTransition">
        <pc:chgData name="samantha avery" userId="7ceca9646f130c36" providerId="Windows Live" clId="Web-{7DAD9AF8-79AB-42D6-ACCF-012348438011}" dt="2023-11-16T02:08:57.628" v="2692"/>
        <pc:sldMkLst>
          <pc:docMk/>
          <pc:sldMk cId="3752674654" sldId="257"/>
        </pc:sldMkLst>
        <pc:spChg chg="mod">
          <ac:chgData name="samantha avery" userId="7ceca9646f130c36" providerId="Windows Live" clId="Web-{7DAD9AF8-79AB-42D6-ACCF-012348438011}" dt="2023-11-15T20:20:34.928" v="1329" actId="1076"/>
          <ac:spMkLst>
            <pc:docMk/>
            <pc:sldMk cId="3752674654" sldId="257"/>
            <ac:spMk id="3" creationId="{23F0205E-E271-12B7-3141-0612F8F0E151}"/>
          </ac:spMkLst>
        </pc:spChg>
        <pc:spChg chg="add del mod">
          <ac:chgData name="samantha avery" userId="7ceca9646f130c36" providerId="Windows Live" clId="Web-{7DAD9AF8-79AB-42D6-ACCF-012348438011}" dt="2023-11-15T20:19:48.128" v="1308"/>
          <ac:spMkLst>
            <pc:docMk/>
            <pc:sldMk cId="3752674654" sldId="257"/>
            <ac:spMk id="4" creationId="{4F91D932-5DBD-657F-9ABC-E8638325CD54}"/>
          </ac:spMkLst>
        </pc:spChg>
      </pc:sldChg>
      <pc:sldChg chg="addSp modSp ord modTransition">
        <pc:chgData name="samantha avery" userId="7ceca9646f130c36" providerId="Windows Live" clId="Web-{7DAD9AF8-79AB-42D6-ACCF-012348438011}" dt="2023-11-16T02:08:57.628" v="2692"/>
        <pc:sldMkLst>
          <pc:docMk/>
          <pc:sldMk cId="2381973160" sldId="258"/>
        </pc:sldMkLst>
        <pc:spChg chg="add mod">
          <ac:chgData name="samantha avery" userId="7ceca9646f130c36" providerId="Windows Live" clId="Web-{7DAD9AF8-79AB-42D6-ACCF-012348438011}" dt="2023-11-15T20:37:14.233" v="1595" actId="1076"/>
          <ac:spMkLst>
            <pc:docMk/>
            <pc:sldMk cId="2381973160" sldId="258"/>
            <ac:spMk id="7" creationId="{B935CEA0-045B-1080-9B3A-654DF53AF962}"/>
          </ac:spMkLst>
        </pc:spChg>
      </pc:sldChg>
      <pc:sldChg chg="addSp delSp modSp modTransition">
        <pc:chgData name="samantha avery" userId="7ceca9646f130c36" providerId="Windows Live" clId="Web-{7DAD9AF8-79AB-42D6-ACCF-012348438011}" dt="2023-11-16T02:08:57.628" v="2692"/>
        <pc:sldMkLst>
          <pc:docMk/>
          <pc:sldMk cId="1098486334" sldId="259"/>
        </pc:sldMkLst>
        <pc:spChg chg="del">
          <ac:chgData name="samantha avery" userId="7ceca9646f130c36" providerId="Windows Live" clId="Web-{7DAD9AF8-79AB-42D6-ACCF-012348438011}" dt="2023-11-15T20:42:12.114" v="1615"/>
          <ac:spMkLst>
            <pc:docMk/>
            <pc:sldMk cId="1098486334" sldId="259"/>
            <ac:spMk id="3" creationId="{F50BAFDF-B63A-1487-26B9-9530A04EBA5E}"/>
          </ac:spMkLst>
        </pc:spChg>
        <pc:spChg chg="mod">
          <ac:chgData name="samantha avery" userId="7ceca9646f130c36" providerId="Windows Live" clId="Web-{7DAD9AF8-79AB-42D6-ACCF-012348438011}" dt="2023-11-15T14:31:00.362" v="1081" actId="1076"/>
          <ac:spMkLst>
            <pc:docMk/>
            <pc:sldMk cId="1098486334" sldId="259"/>
            <ac:spMk id="5" creationId="{CB8A51FA-A55A-8B6E-B66F-2F1BA47684CB}"/>
          </ac:spMkLst>
        </pc:spChg>
        <pc:graphicFrameChg chg="add">
          <ac:chgData name="samantha avery" userId="7ceca9646f130c36" providerId="Windows Live" clId="Web-{7DAD9AF8-79AB-42D6-ACCF-012348438011}" dt="2023-11-15T20:42:12.114" v="1615"/>
          <ac:graphicFrameMkLst>
            <pc:docMk/>
            <pc:sldMk cId="1098486334" sldId="259"/>
            <ac:graphicFrameMk id="23" creationId="{DEB8BC7E-B639-5514-AC86-7BA691F4F2A4}"/>
          </ac:graphicFrameMkLst>
        </pc:graphicFrameChg>
      </pc:sldChg>
      <pc:sldChg chg="addSp modSp ord modTransition">
        <pc:chgData name="samantha avery" userId="7ceca9646f130c36" providerId="Windows Live" clId="Web-{7DAD9AF8-79AB-42D6-ACCF-012348438011}" dt="2023-11-16T02:08:57.628" v="2692"/>
        <pc:sldMkLst>
          <pc:docMk/>
          <pc:sldMk cId="669187747" sldId="260"/>
        </pc:sldMkLst>
        <pc:spChg chg="mod">
          <ac:chgData name="samantha avery" userId="7ceca9646f130c36" providerId="Windows Live" clId="Web-{7DAD9AF8-79AB-42D6-ACCF-012348438011}" dt="2023-11-15T14:30:34.048" v="1078" actId="1076"/>
          <ac:spMkLst>
            <pc:docMk/>
            <pc:sldMk cId="669187747" sldId="260"/>
            <ac:spMk id="5" creationId="{A056C729-0D5A-47DD-D430-205D0A61D894}"/>
          </ac:spMkLst>
        </pc:spChg>
        <pc:spChg chg="add mod">
          <ac:chgData name="samantha avery" userId="7ceca9646f130c36" providerId="Windows Live" clId="Web-{7DAD9AF8-79AB-42D6-ACCF-012348438011}" dt="2023-11-15T20:43:43.964" v="1642" actId="20577"/>
          <ac:spMkLst>
            <pc:docMk/>
            <pc:sldMk cId="669187747" sldId="260"/>
            <ac:spMk id="58" creationId="{77376F56-1A55-5774-BF12-A0828C57AF19}"/>
          </ac:spMkLst>
        </pc:spChg>
      </pc:sldChg>
      <pc:sldChg chg="modSp modTransition">
        <pc:chgData name="samantha avery" userId="7ceca9646f130c36" providerId="Windows Live" clId="Web-{7DAD9AF8-79AB-42D6-ACCF-012348438011}" dt="2023-11-16T02:08:57.628" v="2692"/>
        <pc:sldMkLst>
          <pc:docMk/>
          <pc:sldMk cId="2145808004" sldId="261"/>
        </pc:sldMkLst>
        <pc:spChg chg="mod">
          <ac:chgData name="samantha avery" userId="7ceca9646f130c36" providerId="Windows Live" clId="Web-{7DAD9AF8-79AB-42D6-ACCF-012348438011}" dt="2023-11-15T20:50:41.275" v="1783" actId="20577"/>
          <ac:spMkLst>
            <pc:docMk/>
            <pc:sldMk cId="2145808004" sldId="261"/>
            <ac:spMk id="3" creationId="{DBF59900-D7FE-2320-E674-20F9D78D228E}"/>
          </ac:spMkLst>
        </pc:spChg>
        <pc:spChg chg="mod">
          <ac:chgData name="samantha avery" userId="7ceca9646f130c36" providerId="Windows Live" clId="Web-{7DAD9AF8-79AB-42D6-ACCF-012348438011}" dt="2023-11-15T14:32:07.975" v="1086" actId="1076"/>
          <ac:spMkLst>
            <pc:docMk/>
            <pc:sldMk cId="2145808004" sldId="261"/>
            <ac:spMk id="4" creationId="{1E6BF1D3-7ADE-ED4D-3293-E757F6435074}"/>
          </ac:spMkLst>
        </pc:spChg>
      </pc:sldChg>
      <pc:sldChg chg="modSp ord modTransition">
        <pc:chgData name="samantha avery" userId="7ceca9646f130c36" providerId="Windows Live" clId="Web-{7DAD9AF8-79AB-42D6-ACCF-012348438011}" dt="2023-11-16T02:08:57.628" v="2692"/>
        <pc:sldMkLst>
          <pc:docMk/>
          <pc:sldMk cId="1122315100" sldId="262"/>
        </pc:sldMkLst>
        <pc:spChg chg="mod">
          <ac:chgData name="samantha avery" userId="7ceca9646f130c36" providerId="Windows Live" clId="Web-{7DAD9AF8-79AB-42D6-ACCF-012348438011}" dt="2023-11-15T12:51:44.612" v="55" actId="20577"/>
          <ac:spMkLst>
            <pc:docMk/>
            <pc:sldMk cId="1122315100" sldId="262"/>
            <ac:spMk id="6" creationId="{ED1DCB1D-C941-DB1C-9232-0E131B4C2F1C}"/>
          </ac:spMkLst>
        </pc:spChg>
      </pc:sldChg>
      <pc:sldChg chg="modSp modTransition">
        <pc:chgData name="samantha avery" userId="7ceca9646f130c36" providerId="Windows Live" clId="Web-{7DAD9AF8-79AB-42D6-ACCF-012348438011}" dt="2023-11-16T02:08:57.628" v="2692"/>
        <pc:sldMkLst>
          <pc:docMk/>
          <pc:sldMk cId="3057858446" sldId="263"/>
        </pc:sldMkLst>
        <pc:spChg chg="mod">
          <ac:chgData name="samantha avery" userId="7ceca9646f130c36" providerId="Windows Live" clId="Web-{7DAD9AF8-79AB-42D6-ACCF-012348438011}" dt="2023-11-16T01:28:17.383" v="2179" actId="20577"/>
          <ac:spMkLst>
            <pc:docMk/>
            <pc:sldMk cId="3057858446" sldId="263"/>
            <ac:spMk id="2" creationId="{CB816BC6-2133-A9B9-A610-6E69155B472A}"/>
          </ac:spMkLst>
        </pc:spChg>
        <pc:spChg chg="mod">
          <ac:chgData name="samantha avery" userId="7ceca9646f130c36" providerId="Windows Live" clId="Web-{7DAD9AF8-79AB-42D6-ACCF-012348438011}" dt="2023-11-16T01:59:43.951" v="2618" actId="20577"/>
          <ac:spMkLst>
            <pc:docMk/>
            <pc:sldMk cId="3057858446" sldId="263"/>
            <ac:spMk id="3" creationId="{EE1D69B2-DCA4-F65C-530F-46EF18933875}"/>
          </ac:spMkLst>
        </pc:spChg>
      </pc:sldChg>
      <pc:sldChg chg="addSp delSp modSp modTransition">
        <pc:chgData name="samantha avery" userId="7ceca9646f130c36" providerId="Windows Live" clId="Web-{7DAD9AF8-79AB-42D6-ACCF-012348438011}" dt="2023-11-16T02:08:57.628" v="2692"/>
        <pc:sldMkLst>
          <pc:docMk/>
          <pc:sldMk cId="1499391954" sldId="264"/>
        </pc:sldMkLst>
        <pc:spChg chg="mod">
          <ac:chgData name="samantha avery" userId="7ceca9646f130c36" providerId="Windows Live" clId="Web-{7DAD9AF8-79AB-42D6-ACCF-012348438011}" dt="2023-11-15T14:15:04.471" v="972"/>
          <ac:spMkLst>
            <pc:docMk/>
            <pc:sldMk cId="1499391954" sldId="264"/>
            <ac:spMk id="2" creationId="{BE5D439B-D31A-8FE2-6C63-606CE684A9C5}"/>
          </ac:spMkLst>
        </pc:spChg>
        <pc:spChg chg="mod">
          <ac:chgData name="samantha avery" userId="7ceca9646f130c36" providerId="Windows Live" clId="Web-{7DAD9AF8-79AB-42D6-ACCF-012348438011}" dt="2023-11-15T14:15:16.721" v="973" actId="14100"/>
          <ac:spMkLst>
            <pc:docMk/>
            <pc:sldMk cId="1499391954" sldId="264"/>
            <ac:spMk id="3" creationId="{2EB57FC2-A449-1270-D070-D146FE050CEE}"/>
          </ac:spMkLst>
        </pc:spChg>
        <pc:spChg chg="add mod">
          <ac:chgData name="samantha avery" userId="7ceca9646f130c36" providerId="Windows Live" clId="Web-{7DAD9AF8-79AB-42D6-ACCF-012348438011}" dt="2023-11-15T20:31:33.428" v="1524" actId="20577"/>
          <ac:spMkLst>
            <pc:docMk/>
            <pc:sldMk cId="1499391954" sldId="264"/>
            <ac:spMk id="4" creationId="{FBE84C01-0F68-CC59-B580-4638A1202C18}"/>
          </ac:spMkLst>
        </pc:spChg>
        <pc:spChg chg="add mod">
          <ac:chgData name="samantha avery" userId="7ceca9646f130c36" providerId="Windows Live" clId="Web-{7DAD9AF8-79AB-42D6-ACCF-012348438011}" dt="2023-11-15T20:37:37.657" v="1602" actId="1076"/>
          <ac:spMkLst>
            <pc:docMk/>
            <pc:sldMk cId="1499391954" sldId="264"/>
            <ac:spMk id="6" creationId="{5B297722-D8D7-2F2F-3ED3-26C99E78CB19}"/>
          </ac:spMkLst>
        </pc:spChg>
        <pc:spChg chg="del">
          <ac:chgData name="samantha avery" userId="7ceca9646f130c36" providerId="Windows Live" clId="Web-{7DAD9AF8-79AB-42D6-ACCF-012348438011}" dt="2023-11-15T14:10:46.411" v="883"/>
          <ac:spMkLst>
            <pc:docMk/>
            <pc:sldMk cId="1499391954" sldId="264"/>
            <ac:spMk id="30" creationId="{04812C46-200A-4DEB-A05E-3ED6C68C2387}"/>
          </ac:spMkLst>
        </pc:spChg>
        <pc:spChg chg="del">
          <ac:chgData name="samantha avery" userId="7ceca9646f130c36" providerId="Windows Live" clId="Web-{7DAD9AF8-79AB-42D6-ACCF-012348438011}" dt="2023-11-15T14:10:46.411" v="883"/>
          <ac:spMkLst>
            <pc:docMk/>
            <pc:sldMk cId="1499391954" sldId="264"/>
            <ac:spMk id="32" creationId="{D1EA859B-E555-4109-94F3-6700E046E008}"/>
          </ac:spMkLst>
        </pc:spChg>
        <pc:spChg chg="add del">
          <ac:chgData name="samantha avery" userId="7ceca9646f130c36" providerId="Windows Live" clId="Web-{7DAD9AF8-79AB-42D6-ACCF-012348438011}" dt="2023-11-15T14:15:04.471" v="972"/>
          <ac:spMkLst>
            <pc:docMk/>
            <pc:sldMk cId="1499391954" sldId="264"/>
            <ac:spMk id="37" creationId="{04812C46-200A-4DEB-A05E-3ED6C68C2387}"/>
          </ac:spMkLst>
        </pc:spChg>
        <pc:spChg chg="add del">
          <ac:chgData name="samantha avery" userId="7ceca9646f130c36" providerId="Windows Live" clId="Web-{7DAD9AF8-79AB-42D6-ACCF-012348438011}" dt="2023-11-15T14:15:04.471" v="972"/>
          <ac:spMkLst>
            <pc:docMk/>
            <pc:sldMk cId="1499391954" sldId="264"/>
            <ac:spMk id="39" creationId="{D1EA859B-E555-4109-94F3-6700E046E008}"/>
          </ac:spMkLst>
        </pc:spChg>
        <pc:spChg chg="add">
          <ac:chgData name="samantha avery" userId="7ceca9646f130c36" providerId="Windows Live" clId="Web-{7DAD9AF8-79AB-42D6-ACCF-012348438011}" dt="2023-11-15T14:15:04.471" v="972"/>
          <ac:spMkLst>
            <pc:docMk/>
            <pc:sldMk cId="1499391954" sldId="264"/>
            <ac:spMk id="44" creationId="{D009D6D5-DAC2-4A8B-A17A-E206B9012D09}"/>
          </ac:spMkLst>
        </pc:spChg>
        <pc:picChg chg="mod ord">
          <ac:chgData name="samantha avery" userId="7ceca9646f130c36" providerId="Windows Live" clId="Web-{7DAD9AF8-79AB-42D6-ACCF-012348438011}" dt="2023-11-15T14:15:04.471" v="972"/>
          <ac:picMkLst>
            <pc:docMk/>
            <pc:sldMk cId="1499391954" sldId="264"/>
            <ac:picMk id="5" creationId="{30BC89FC-369A-CD22-8141-8F03A162220F}"/>
          </ac:picMkLst>
        </pc:picChg>
      </pc:sldChg>
      <pc:sldChg chg="addSp modSp modTransition">
        <pc:chgData name="samantha avery" userId="7ceca9646f130c36" providerId="Windows Live" clId="Web-{7DAD9AF8-79AB-42D6-ACCF-012348438011}" dt="2023-11-16T02:08:57.628" v="2692"/>
        <pc:sldMkLst>
          <pc:docMk/>
          <pc:sldMk cId="2363246282" sldId="265"/>
        </pc:sldMkLst>
        <pc:spChg chg="mod">
          <ac:chgData name="samantha avery" userId="7ceca9646f130c36" providerId="Windows Live" clId="Web-{7DAD9AF8-79AB-42D6-ACCF-012348438011}" dt="2023-11-15T13:25:47.776" v="508" actId="20577"/>
          <ac:spMkLst>
            <pc:docMk/>
            <pc:sldMk cId="2363246282" sldId="265"/>
            <ac:spMk id="3" creationId="{B44E98B8-A2AC-856E-7B56-049BA24F6AFF}"/>
          </ac:spMkLst>
        </pc:spChg>
        <pc:spChg chg="add mod">
          <ac:chgData name="samantha avery" userId="7ceca9646f130c36" providerId="Windows Live" clId="Web-{7DAD9AF8-79AB-42D6-ACCF-012348438011}" dt="2023-11-15T14:30:05.641" v="1075" actId="20577"/>
          <ac:spMkLst>
            <pc:docMk/>
            <pc:sldMk cId="2363246282" sldId="265"/>
            <ac:spMk id="5" creationId="{85A56C68-F04D-8144-F9B3-F24CAF06D5E0}"/>
          </ac:spMkLst>
        </pc:spChg>
        <pc:spChg chg="add mod">
          <ac:chgData name="samantha avery" userId="7ceca9646f130c36" providerId="Windows Live" clId="Web-{7DAD9AF8-79AB-42D6-ACCF-012348438011}" dt="2023-11-15T20:36:52.716" v="1587" actId="1076"/>
          <ac:spMkLst>
            <pc:docMk/>
            <pc:sldMk cId="2363246282" sldId="265"/>
            <ac:spMk id="6" creationId="{1F6C2D4D-6A9B-45A3-DD6E-2E7B341FB469}"/>
          </ac:spMkLst>
        </pc:spChg>
      </pc:sldChg>
      <pc:sldChg chg="modSp modTransition">
        <pc:chgData name="samantha avery" userId="7ceca9646f130c36" providerId="Windows Live" clId="Web-{7DAD9AF8-79AB-42D6-ACCF-012348438011}" dt="2023-11-16T02:08:57.628" v="2692"/>
        <pc:sldMkLst>
          <pc:docMk/>
          <pc:sldMk cId="1196453027" sldId="266"/>
        </pc:sldMkLst>
        <pc:spChg chg="mod">
          <ac:chgData name="samantha avery" userId="7ceca9646f130c36" providerId="Windows Live" clId="Web-{7DAD9AF8-79AB-42D6-ACCF-012348438011}" dt="2023-11-16T01:42:04.962" v="2526" actId="1076"/>
          <ac:spMkLst>
            <pc:docMk/>
            <pc:sldMk cId="1196453027" sldId="266"/>
            <ac:spMk id="4" creationId="{877CF0C6-A6D2-3E11-61F5-233015A0075D}"/>
          </ac:spMkLst>
        </pc:spChg>
      </pc:sldChg>
      <pc:sldChg chg="modTransition">
        <pc:chgData name="samantha avery" userId="7ceca9646f130c36" providerId="Windows Live" clId="Web-{7DAD9AF8-79AB-42D6-ACCF-012348438011}" dt="2023-11-16T02:08:57.628" v="2692"/>
        <pc:sldMkLst>
          <pc:docMk/>
          <pc:sldMk cId="1974656260" sldId="267"/>
        </pc:sldMkLst>
      </pc:sldChg>
      <pc:sldChg chg="modSp modTransition">
        <pc:chgData name="samantha avery" userId="7ceca9646f130c36" providerId="Windows Live" clId="Web-{7DAD9AF8-79AB-42D6-ACCF-012348438011}" dt="2023-11-16T02:08:57.628" v="2692"/>
        <pc:sldMkLst>
          <pc:docMk/>
          <pc:sldMk cId="563293256" sldId="268"/>
        </pc:sldMkLst>
        <pc:spChg chg="mod">
          <ac:chgData name="samantha avery" userId="7ceca9646f130c36" providerId="Windows Live" clId="Web-{7DAD9AF8-79AB-42D6-ACCF-012348438011}" dt="2023-11-16T01:28:29.868" v="2181" actId="20577"/>
          <ac:spMkLst>
            <pc:docMk/>
            <pc:sldMk cId="563293256" sldId="268"/>
            <ac:spMk id="2" creationId="{4043F399-8517-8F79-A4C4-05D2B6B7F30B}"/>
          </ac:spMkLst>
        </pc:spChg>
        <pc:spChg chg="mod">
          <ac:chgData name="samantha avery" userId="7ceca9646f130c36" providerId="Windows Live" clId="Web-{7DAD9AF8-79AB-42D6-ACCF-012348438011}" dt="2023-11-16T02:06:07.403" v="2688" actId="20577"/>
          <ac:spMkLst>
            <pc:docMk/>
            <pc:sldMk cId="563293256" sldId="268"/>
            <ac:spMk id="3" creationId="{F60BAFD3-1278-92DE-DAEE-63649E191528}"/>
          </ac:spMkLst>
        </pc:spChg>
      </pc:sldChg>
      <pc:sldChg chg="modSp modTransition">
        <pc:chgData name="samantha avery" userId="7ceca9646f130c36" providerId="Windows Live" clId="Web-{7DAD9AF8-79AB-42D6-ACCF-012348438011}" dt="2023-11-16T02:08:57.628" v="2692"/>
        <pc:sldMkLst>
          <pc:docMk/>
          <pc:sldMk cId="3489432175" sldId="269"/>
        </pc:sldMkLst>
        <pc:spChg chg="mod">
          <ac:chgData name="samantha avery" userId="7ceca9646f130c36" providerId="Windows Live" clId="Web-{7DAD9AF8-79AB-42D6-ACCF-012348438011}" dt="2023-11-16T01:28:38.681" v="2182" actId="20577"/>
          <ac:spMkLst>
            <pc:docMk/>
            <pc:sldMk cId="3489432175" sldId="269"/>
            <ac:spMk id="2" creationId="{046F5739-998D-C83E-253D-18278DB7E3A0}"/>
          </ac:spMkLst>
        </pc:spChg>
        <pc:spChg chg="mod">
          <ac:chgData name="samantha avery" userId="7ceca9646f130c36" providerId="Windows Live" clId="Web-{7DAD9AF8-79AB-42D6-ACCF-012348438011}" dt="2023-11-16T01:40:54.820" v="2524" actId="20577"/>
          <ac:spMkLst>
            <pc:docMk/>
            <pc:sldMk cId="3489432175" sldId="269"/>
            <ac:spMk id="3" creationId="{F25E1A1F-952A-818A-B094-285DE6009EA4}"/>
          </ac:spMkLst>
        </pc:spChg>
      </pc:sldChg>
      <pc:sldChg chg="addSp delSp modSp new mod ord modTransition setBg">
        <pc:chgData name="samantha avery" userId="7ceca9646f130c36" providerId="Windows Live" clId="Web-{7DAD9AF8-79AB-42D6-ACCF-012348438011}" dt="2023-11-16T02:08:57.628" v="2692"/>
        <pc:sldMkLst>
          <pc:docMk/>
          <pc:sldMk cId="3196500770" sldId="270"/>
        </pc:sldMkLst>
        <pc:spChg chg="mod">
          <ac:chgData name="samantha avery" userId="7ceca9646f130c36" providerId="Windows Live" clId="Web-{7DAD9AF8-79AB-42D6-ACCF-012348438011}" dt="2023-11-15T13:51:24.790" v="774" actId="1076"/>
          <ac:spMkLst>
            <pc:docMk/>
            <pc:sldMk cId="3196500770" sldId="270"/>
            <ac:spMk id="2" creationId="{18053E69-2B9F-412A-005A-BA9C9C874009}"/>
          </ac:spMkLst>
        </pc:spChg>
        <pc:spChg chg="mod">
          <ac:chgData name="samantha avery" userId="7ceca9646f130c36" providerId="Windows Live" clId="Web-{7DAD9AF8-79AB-42D6-ACCF-012348438011}" dt="2023-11-15T13:52:07.871" v="775" actId="14100"/>
          <ac:spMkLst>
            <pc:docMk/>
            <pc:sldMk cId="3196500770" sldId="270"/>
            <ac:spMk id="3" creationId="{AB53A2F6-09F7-19B1-9C8E-5DE88A1116F7}"/>
          </ac:spMkLst>
        </pc:spChg>
        <pc:spChg chg="add mod">
          <ac:chgData name="samantha avery" userId="7ceca9646f130c36" providerId="Windows Live" clId="Web-{7DAD9AF8-79AB-42D6-ACCF-012348438011}" dt="2023-11-15T13:52:13.652" v="776" actId="1076"/>
          <ac:spMkLst>
            <pc:docMk/>
            <pc:sldMk cId="3196500770" sldId="270"/>
            <ac:spMk id="4" creationId="{EAC3BA8E-E2B5-8E3B-5A18-0E07D5DE8DD3}"/>
          </ac:spMkLst>
        </pc:spChg>
        <pc:spChg chg="add mod">
          <ac:chgData name="samantha avery" userId="7ceca9646f130c36" providerId="Windows Live" clId="Web-{7DAD9AF8-79AB-42D6-ACCF-012348438011}" dt="2023-11-15T13:52:18.215" v="777" actId="1076"/>
          <ac:spMkLst>
            <pc:docMk/>
            <pc:sldMk cId="3196500770" sldId="270"/>
            <ac:spMk id="5" creationId="{F5274A9D-B462-94B9-1B1C-B83EA4FF74E5}"/>
          </ac:spMkLst>
        </pc:spChg>
        <pc:spChg chg="add mod">
          <ac:chgData name="samantha avery" userId="7ceca9646f130c36" providerId="Windows Live" clId="Web-{7DAD9AF8-79AB-42D6-ACCF-012348438011}" dt="2023-11-15T13:48:28.157" v="766" actId="1076"/>
          <ac:spMkLst>
            <pc:docMk/>
            <pc:sldMk cId="3196500770" sldId="270"/>
            <ac:spMk id="6" creationId="{92C257E8-50DC-CCA2-F785-B8DCE1F82A40}"/>
          </ac:spMkLst>
        </pc:spChg>
        <pc:spChg chg="add mod">
          <ac:chgData name="samantha avery" userId="7ceca9646f130c36" providerId="Windows Live" clId="Web-{7DAD9AF8-79AB-42D6-ACCF-012348438011}" dt="2023-11-16T01:43:08.088" v="2527" actId="1076"/>
          <ac:spMkLst>
            <pc:docMk/>
            <pc:sldMk cId="3196500770" sldId="270"/>
            <ac:spMk id="7" creationId="{078AA501-C268-088B-9153-F64D82DA263E}"/>
          </ac:spMkLst>
        </pc:spChg>
        <pc:spChg chg="add mod">
          <ac:chgData name="samantha avery" userId="7ceca9646f130c36" providerId="Windows Live" clId="Web-{7DAD9AF8-79AB-42D6-ACCF-012348438011}" dt="2023-11-15T20:45:20.690" v="1664" actId="1076"/>
          <ac:spMkLst>
            <pc:docMk/>
            <pc:sldMk cId="3196500770" sldId="270"/>
            <ac:spMk id="8" creationId="{C0E89000-6688-6EB2-91B0-A20B512E7069}"/>
          </ac:spMkLst>
        </pc:spChg>
        <pc:spChg chg="add mod">
          <ac:chgData name="samantha avery" userId="7ceca9646f130c36" providerId="Windows Live" clId="Web-{7DAD9AF8-79AB-42D6-ACCF-012348438011}" dt="2023-11-15T20:47:24.136" v="1693" actId="1076"/>
          <ac:spMkLst>
            <pc:docMk/>
            <pc:sldMk cId="3196500770" sldId="270"/>
            <ac:spMk id="11" creationId="{9372BEB7-4E99-2A3A-B51E-FEB54CB51DCE}"/>
          </ac:spMkLst>
        </pc:spChg>
        <pc:spChg chg="add">
          <ac:chgData name="samantha avery" userId="7ceca9646f130c36" providerId="Windows Live" clId="Web-{7DAD9AF8-79AB-42D6-ACCF-012348438011}" dt="2023-11-15T13:48:11.781" v="765"/>
          <ac:spMkLst>
            <pc:docMk/>
            <pc:sldMk cId="3196500770" sldId="270"/>
            <ac:spMk id="14" creationId="{7DA1F35B-C8F7-4A5A-9339-7DA4D785B300}"/>
          </ac:spMkLst>
        </pc:spChg>
        <pc:spChg chg="add">
          <ac:chgData name="samantha avery" userId="7ceca9646f130c36" providerId="Windows Live" clId="Web-{7DAD9AF8-79AB-42D6-ACCF-012348438011}" dt="2023-11-15T13:48:11.781" v="765"/>
          <ac:spMkLst>
            <pc:docMk/>
            <pc:sldMk cId="3196500770" sldId="270"/>
            <ac:spMk id="16" creationId="{B2D4AD41-40DA-4A81-92F5-B6E3BA1ED82A}"/>
          </ac:spMkLst>
        </pc:spChg>
        <pc:picChg chg="add del mod">
          <ac:chgData name="samantha avery" userId="7ceca9646f130c36" providerId="Windows Live" clId="Web-{7DAD9AF8-79AB-42D6-ACCF-012348438011}" dt="2023-11-15T13:41:53.637" v="739"/>
          <ac:picMkLst>
            <pc:docMk/>
            <pc:sldMk cId="3196500770" sldId="270"/>
            <ac:picMk id="8" creationId="{523B8027-2D4B-05DC-3321-116DD703EE15}"/>
          </ac:picMkLst>
        </pc:picChg>
        <pc:picChg chg="add mod">
          <ac:chgData name="samantha avery" userId="7ceca9646f130c36" providerId="Windows Live" clId="Web-{7DAD9AF8-79AB-42D6-ACCF-012348438011}" dt="2023-11-15T13:48:37.251" v="768" actId="1076"/>
          <ac:picMkLst>
            <pc:docMk/>
            <pc:sldMk cId="3196500770" sldId="270"/>
            <ac:picMk id="9" creationId="{FEFADEC7-072C-B35C-EEBD-26FEC3092487}"/>
          </ac:picMkLst>
        </pc:picChg>
        <pc:picChg chg="add mod">
          <ac:chgData name="samantha avery" userId="7ceca9646f130c36" providerId="Windows Live" clId="Web-{7DAD9AF8-79AB-42D6-ACCF-012348438011}" dt="2023-11-15T13:51:13.306" v="773" actId="14100"/>
          <ac:picMkLst>
            <pc:docMk/>
            <pc:sldMk cId="3196500770" sldId="270"/>
            <ac:picMk id="10" creationId="{07DB9C92-5CA5-84D0-841A-2A9E4BB3CDFB}"/>
          </ac:picMkLst>
        </pc:picChg>
      </pc:sldChg>
      <pc:sldChg chg="addSp delSp modSp new mod ord modTransition setBg addAnim delAnim">
        <pc:chgData name="samantha avery" userId="7ceca9646f130c36" providerId="Windows Live" clId="Web-{7DAD9AF8-79AB-42D6-ACCF-012348438011}" dt="2023-11-16T02:08:57.628" v="2692"/>
        <pc:sldMkLst>
          <pc:docMk/>
          <pc:sldMk cId="2773270954" sldId="271"/>
        </pc:sldMkLst>
        <pc:spChg chg="mod">
          <ac:chgData name="samantha avery" userId="7ceca9646f130c36" providerId="Windows Live" clId="Web-{7DAD9AF8-79AB-42D6-ACCF-012348438011}" dt="2023-11-15T20:06:45.369" v="1194"/>
          <ac:spMkLst>
            <pc:docMk/>
            <pc:sldMk cId="2773270954" sldId="271"/>
            <ac:spMk id="2" creationId="{5537A093-16A8-CC17-005F-3B9096CB9F51}"/>
          </ac:spMkLst>
        </pc:spChg>
        <pc:spChg chg="mod">
          <ac:chgData name="samantha avery" userId="7ceca9646f130c36" providerId="Windows Live" clId="Web-{7DAD9AF8-79AB-42D6-ACCF-012348438011}" dt="2023-11-15T20:07:19.215" v="1196" actId="20577"/>
          <ac:spMkLst>
            <pc:docMk/>
            <pc:sldMk cId="2773270954" sldId="271"/>
            <ac:spMk id="3" creationId="{0F1F0DB7-F007-876A-6F50-5B6B2696EA5B}"/>
          </ac:spMkLst>
        </pc:spChg>
        <pc:spChg chg="add mod">
          <ac:chgData name="samantha avery" userId="7ceca9646f130c36" providerId="Windows Live" clId="Web-{7DAD9AF8-79AB-42D6-ACCF-012348438011}" dt="2023-11-15T20:07:34.013" v="1214" actId="1076"/>
          <ac:spMkLst>
            <pc:docMk/>
            <pc:sldMk cId="2773270954" sldId="271"/>
            <ac:spMk id="7" creationId="{9AFAD814-65D2-EAA9-6039-853B7A1CD2BF}"/>
          </ac:spMkLst>
        </pc:spChg>
        <pc:spChg chg="add mod">
          <ac:chgData name="samantha avery" userId="7ceca9646f130c36" providerId="Windows Live" clId="Web-{7DAD9AF8-79AB-42D6-ACCF-012348438011}" dt="2023-11-15T20:13:38.258" v="1249" actId="1076"/>
          <ac:spMkLst>
            <pc:docMk/>
            <pc:sldMk cId="2773270954" sldId="271"/>
            <ac:spMk id="8" creationId="{CF477ED1-4E43-4D28-945E-06CCF02CE814}"/>
          </ac:spMkLst>
        </pc:spChg>
        <pc:spChg chg="add mod">
          <ac:chgData name="samantha avery" userId="7ceca9646f130c36" providerId="Windows Live" clId="Web-{7DAD9AF8-79AB-42D6-ACCF-012348438011}" dt="2023-11-15T20:16:04.612" v="1274" actId="1076"/>
          <ac:spMkLst>
            <pc:docMk/>
            <pc:sldMk cId="2773270954" sldId="271"/>
            <ac:spMk id="9" creationId="{F1596113-BFBC-2883-7EFB-A978A25C4878}"/>
          </ac:spMkLst>
        </pc:spChg>
        <pc:spChg chg="add mod">
          <ac:chgData name="samantha avery" userId="7ceca9646f130c36" providerId="Windows Live" clId="Web-{7DAD9AF8-79AB-42D6-ACCF-012348438011}" dt="2023-11-15T20:17:32.431" v="1303" actId="1076"/>
          <ac:spMkLst>
            <pc:docMk/>
            <pc:sldMk cId="2773270954" sldId="271"/>
            <ac:spMk id="10" creationId="{03ECAD5A-8E26-BCC9-07D1-6470A0CCCA22}"/>
          </ac:spMkLst>
        </pc:spChg>
        <pc:spChg chg="add">
          <ac:chgData name="samantha avery" userId="7ceca9646f130c36" providerId="Windows Live" clId="Web-{7DAD9AF8-79AB-42D6-ACCF-012348438011}" dt="2023-11-15T20:06:45.369" v="1194"/>
          <ac:spMkLst>
            <pc:docMk/>
            <pc:sldMk cId="2773270954" sldId="271"/>
            <ac:spMk id="13" creationId="{1850674C-4E08-4C62-A3E2-6337FE4F7D86}"/>
          </ac:spMkLst>
        </pc:spChg>
        <pc:spChg chg="add">
          <ac:chgData name="samantha avery" userId="7ceca9646f130c36" providerId="Windows Live" clId="Web-{7DAD9AF8-79AB-42D6-ACCF-012348438011}" dt="2023-11-15T20:06:45.369" v="1194"/>
          <ac:spMkLst>
            <pc:docMk/>
            <pc:sldMk cId="2773270954" sldId="271"/>
            <ac:spMk id="15" creationId="{BCE4FF05-2B0C-4C97-A9B4-E163085A90E1}"/>
          </ac:spMkLst>
        </pc:spChg>
        <pc:spChg chg="add">
          <ac:chgData name="samantha avery" userId="7ceca9646f130c36" providerId="Windows Live" clId="Web-{7DAD9AF8-79AB-42D6-ACCF-012348438011}" dt="2023-11-15T20:06:45.369" v="1194"/>
          <ac:spMkLst>
            <pc:docMk/>
            <pc:sldMk cId="2773270954" sldId="271"/>
            <ac:spMk id="16" creationId="{8C886788-700E-4D20-9F80-E0E96837A203}"/>
          </ac:spMkLst>
        </pc:spChg>
        <pc:spChg chg="add">
          <ac:chgData name="samantha avery" userId="7ceca9646f130c36" providerId="Windows Live" clId="Web-{7DAD9AF8-79AB-42D6-ACCF-012348438011}" dt="2023-11-15T20:06:45.369" v="1194"/>
          <ac:spMkLst>
            <pc:docMk/>
            <pc:sldMk cId="2773270954" sldId="271"/>
            <ac:spMk id="17" creationId="{529C2A7A-A6B6-4A56-B11C-8E967D88A60D}"/>
          </ac:spMkLst>
        </pc:spChg>
        <pc:spChg chg="add">
          <ac:chgData name="samantha avery" userId="7ceca9646f130c36" providerId="Windows Live" clId="Web-{7DAD9AF8-79AB-42D6-ACCF-012348438011}" dt="2023-11-15T20:06:45.369" v="1194"/>
          <ac:spMkLst>
            <pc:docMk/>
            <pc:sldMk cId="2773270954" sldId="271"/>
            <ac:spMk id="19" creationId="{FDBD7205-E536-4134-8768-AC3E1A3C5E59}"/>
          </ac:spMkLst>
        </pc:spChg>
        <pc:grpChg chg="add del">
          <ac:chgData name="samantha avery" userId="7ceca9646f130c36" providerId="Windows Live" clId="Web-{7DAD9AF8-79AB-42D6-ACCF-012348438011}" dt="2023-11-15T20:06:45.353" v="1193"/>
          <ac:grpSpMkLst>
            <pc:docMk/>
            <pc:sldMk cId="2773270954" sldId="271"/>
            <ac:grpSpMk id="11" creationId="{1BE23172-A5AD-AAA1-9BC1-049E46E22CFA}"/>
          </ac:grpSpMkLst>
        </pc:grpChg>
        <pc:picChg chg="add mod ord">
          <ac:chgData name="samantha avery" userId="7ceca9646f130c36" providerId="Windows Live" clId="Web-{7DAD9AF8-79AB-42D6-ACCF-012348438011}" dt="2023-11-15T20:06:45.369" v="1194"/>
          <ac:picMkLst>
            <pc:docMk/>
            <pc:sldMk cId="2773270954" sldId="271"/>
            <ac:picMk id="4" creationId="{B29796B9-C1FE-F099-54AB-B4C2487CBB80}"/>
          </ac:picMkLst>
        </pc:picChg>
        <pc:picChg chg="add mod ord">
          <ac:chgData name="samantha avery" userId="7ceca9646f130c36" providerId="Windows Live" clId="Web-{7DAD9AF8-79AB-42D6-ACCF-012348438011}" dt="2023-11-15T20:06:45.369" v="1194"/>
          <ac:picMkLst>
            <pc:docMk/>
            <pc:sldMk cId="2773270954" sldId="271"/>
            <ac:picMk id="5" creationId="{F99B1794-B0BB-DDB4-71F8-0394D7DD1D84}"/>
          </ac:picMkLst>
        </pc:picChg>
        <pc:picChg chg="add mod">
          <ac:chgData name="samantha avery" userId="7ceca9646f130c36" providerId="Windows Live" clId="Web-{7DAD9AF8-79AB-42D6-ACCF-012348438011}" dt="2023-11-15T20:06:45.369" v="1194"/>
          <ac:picMkLst>
            <pc:docMk/>
            <pc:sldMk cId="2773270954" sldId="271"/>
            <ac:picMk id="6" creationId="{F6ED557A-67B4-F2EF-C77B-90DAFB73DF52}"/>
          </ac:picMkLst>
        </pc:picChg>
      </pc:sldChg>
      <pc:sldChg chg="addSp delSp modSp new mod modTransition setBg">
        <pc:chgData name="samantha avery" userId="7ceca9646f130c36" providerId="Windows Live" clId="Web-{7DAD9AF8-79AB-42D6-ACCF-012348438011}" dt="2023-11-16T02:08:57.628" v="2692"/>
        <pc:sldMkLst>
          <pc:docMk/>
          <pc:sldMk cId="1366623857" sldId="272"/>
        </pc:sldMkLst>
        <pc:spChg chg="mod">
          <ac:chgData name="samantha avery" userId="7ceca9646f130c36" providerId="Windows Live" clId="Web-{7DAD9AF8-79AB-42D6-ACCF-012348438011}" dt="2023-11-16T02:06:38.076" v="2690" actId="1076"/>
          <ac:spMkLst>
            <pc:docMk/>
            <pc:sldMk cId="1366623857" sldId="272"/>
            <ac:spMk id="2" creationId="{8493336F-E6A0-92F2-2DCF-982323D5CCB6}"/>
          </ac:spMkLst>
        </pc:spChg>
        <pc:spChg chg="del">
          <ac:chgData name="samantha avery" userId="7ceca9646f130c36" providerId="Windows Live" clId="Web-{7DAD9AF8-79AB-42D6-ACCF-012348438011}" dt="2023-11-15T21:02:22.450" v="1813"/>
          <ac:spMkLst>
            <pc:docMk/>
            <pc:sldMk cId="1366623857" sldId="272"/>
            <ac:spMk id="3" creationId="{343F57D3-5075-373C-C673-234783D1D04E}"/>
          </ac:spMkLst>
        </pc:spChg>
        <pc:spChg chg="add mod">
          <ac:chgData name="samantha avery" userId="7ceca9646f130c36" providerId="Windows Live" clId="Web-{7DAD9AF8-79AB-42D6-ACCF-012348438011}" dt="2023-11-16T01:36:43.940" v="2342" actId="20577"/>
          <ac:spMkLst>
            <pc:docMk/>
            <pc:sldMk cId="1366623857" sldId="272"/>
            <ac:spMk id="3" creationId="{AD5B51C1-5394-83F0-2580-D580BEDBD0C9}"/>
          </ac:spMkLst>
        </pc:spChg>
        <pc:spChg chg="add mod">
          <ac:chgData name="samantha avery" userId="7ceca9646f130c36" providerId="Windows Live" clId="Web-{7DAD9AF8-79AB-42D6-ACCF-012348438011}" dt="2023-11-15T21:04:53.211" v="1944" actId="14100"/>
          <ac:spMkLst>
            <pc:docMk/>
            <pc:sldMk cId="1366623857" sldId="272"/>
            <ac:spMk id="5" creationId="{43AEA06D-3E30-D3F6-9B25-0C3D4CA3A07F}"/>
          </ac:spMkLst>
        </pc:spChg>
        <pc:spChg chg="add mod">
          <ac:chgData name="samantha avery" userId="7ceca9646f130c36" providerId="Windows Live" clId="Web-{7DAD9AF8-79AB-42D6-ACCF-012348438011}" dt="2023-11-15T21:06:07.653" v="1974" actId="1076"/>
          <ac:spMkLst>
            <pc:docMk/>
            <pc:sldMk cId="1366623857" sldId="272"/>
            <ac:spMk id="6" creationId="{1A8EF65E-32DF-E22C-9A63-DD850E17C488}"/>
          </ac:spMkLst>
        </pc:spChg>
        <pc:spChg chg="add mod">
          <ac:chgData name="samantha avery" userId="7ceca9646f130c36" providerId="Windows Live" clId="Web-{7DAD9AF8-79AB-42D6-ACCF-012348438011}" dt="2023-11-15T21:20:19.198" v="2142" actId="20577"/>
          <ac:spMkLst>
            <pc:docMk/>
            <pc:sldMk cId="1366623857" sldId="272"/>
            <ac:spMk id="7" creationId="{8DA828DA-534C-1753-F5BD-D21223D90AAA}"/>
          </ac:spMkLst>
        </pc:spChg>
        <pc:spChg chg="add">
          <ac:chgData name="samantha avery" userId="7ceca9646f130c36" providerId="Windows Live" clId="Web-{7DAD9AF8-79AB-42D6-ACCF-012348438011}" dt="2023-11-15T21:02:30.294" v="1814"/>
          <ac:spMkLst>
            <pc:docMk/>
            <pc:sldMk cId="1366623857" sldId="272"/>
            <ac:spMk id="9" creationId="{1707FC24-6981-43D9-B525-C7832BA22463}"/>
          </ac:spMkLst>
        </pc:spChg>
        <pc:picChg chg="add mod ord">
          <ac:chgData name="samantha avery" userId="7ceca9646f130c36" providerId="Windows Live" clId="Web-{7DAD9AF8-79AB-42D6-ACCF-012348438011}" dt="2023-11-15T21:02:52.296" v="1817" actId="14100"/>
          <ac:picMkLst>
            <pc:docMk/>
            <pc:sldMk cId="1366623857" sldId="272"/>
            <ac:picMk id="4" creationId="{90D02E5F-AE46-6D46-BC2C-7F4AC8553D93}"/>
          </ac:picMkLst>
        </pc:picChg>
      </pc:sldChg>
      <pc:sldChg chg="addSp delSp modSp new mod modTransition setBg">
        <pc:chgData name="samantha avery" userId="7ceca9646f130c36" providerId="Windows Live" clId="Web-{7DAD9AF8-79AB-42D6-ACCF-012348438011}" dt="2023-11-16T02:08:57.628" v="2692"/>
        <pc:sldMkLst>
          <pc:docMk/>
          <pc:sldMk cId="2500327854" sldId="273"/>
        </pc:sldMkLst>
        <pc:spChg chg="mod">
          <ac:chgData name="samantha avery" userId="7ceca9646f130c36" providerId="Windows Live" clId="Web-{7DAD9AF8-79AB-42D6-ACCF-012348438011}" dt="2023-11-15T21:08:53.728" v="1989"/>
          <ac:spMkLst>
            <pc:docMk/>
            <pc:sldMk cId="2500327854" sldId="273"/>
            <ac:spMk id="2" creationId="{F0C22C2D-0A35-2883-BF0F-BD68FA204E86}"/>
          </ac:spMkLst>
        </pc:spChg>
        <pc:spChg chg="del">
          <ac:chgData name="samantha avery" userId="7ceca9646f130c36" providerId="Windows Live" clId="Web-{7DAD9AF8-79AB-42D6-ACCF-012348438011}" dt="2023-11-15T21:08:10.709" v="1982"/>
          <ac:spMkLst>
            <pc:docMk/>
            <pc:sldMk cId="2500327854" sldId="273"/>
            <ac:spMk id="3" creationId="{000D985C-E46D-D324-7A1B-2D9DEE960C7E}"/>
          </ac:spMkLst>
        </pc:spChg>
        <pc:spChg chg="add del">
          <ac:chgData name="samantha avery" userId="7ceca9646f130c36" providerId="Windows Live" clId="Web-{7DAD9AF8-79AB-42D6-ACCF-012348438011}" dt="2023-11-16T01:51:04.660" v="2531"/>
          <ac:spMkLst>
            <pc:docMk/>
            <pc:sldMk cId="2500327854" sldId="273"/>
            <ac:spMk id="3" creationId="{5F9ADEC1-C385-AE09-F682-7FF0C85E1276}"/>
          </ac:spMkLst>
        </pc:spChg>
        <pc:spChg chg="add mod">
          <ac:chgData name="samantha avery" userId="7ceca9646f130c36" providerId="Windows Live" clId="Web-{7DAD9AF8-79AB-42D6-ACCF-012348438011}" dt="2023-11-15T21:11:10.706" v="2072" actId="20577"/>
          <ac:spMkLst>
            <pc:docMk/>
            <pc:sldMk cId="2500327854" sldId="273"/>
            <ac:spMk id="5" creationId="{C9EEDA26-DC4A-A4EB-BF86-F05E6F2E2EEF}"/>
          </ac:spMkLst>
        </pc:spChg>
        <pc:spChg chg="add mod">
          <ac:chgData name="samantha avery" userId="7ceca9646f130c36" providerId="Windows Live" clId="Web-{7DAD9AF8-79AB-42D6-ACCF-012348438011}" dt="2023-11-16T02:02:27.423" v="2628" actId="20577"/>
          <ac:spMkLst>
            <pc:docMk/>
            <pc:sldMk cId="2500327854" sldId="273"/>
            <ac:spMk id="6" creationId="{738929A1-1A36-E44C-EA33-D83758A26435}"/>
          </ac:spMkLst>
        </pc:spChg>
        <pc:spChg chg="add mod">
          <ac:chgData name="samantha avery" userId="7ceca9646f130c36" providerId="Windows Live" clId="Web-{7DAD9AF8-79AB-42D6-ACCF-012348438011}" dt="2023-11-15T21:15:17.739" v="2080" actId="14100"/>
          <ac:spMkLst>
            <pc:docMk/>
            <pc:sldMk cId="2500327854" sldId="273"/>
            <ac:spMk id="8" creationId="{1EF4C979-88FC-CC47-477C-4D0A83C70D2B}"/>
          </ac:spMkLst>
        </pc:spChg>
        <pc:spChg chg="add mod">
          <ac:chgData name="samantha avery" userId="7ceca9646f130c36" providerId="Windows Live" clId="Web-{7DAD9AF8-79AB-42D6-ACCF-012348438011}" dt="2023-11-15T21:16:22.869" v="2102" actId="1076"/>
          <ac:spMkLst>
            <pc:docMk/>
            <pc:sldMk cId="2500327854" sldId="273"/>
            <ac:spMk id="9" creationId="{E9828B68-204F-6BC5-356F-1F25C2BAEB62}"/>
          </ac:spMkLst>
        </pc:spChg>
        <pc:spChg chg="add del">
          <ac:chgData name="samantha avery" userId="7ceca9646f130c36" providerId="Windows Live" clId="Web-{7DAD9AF8-79AB-42D6-ACCF-012348438011}" dt="2023-11-15T21:08:53.728" v="1989"/>
          <ac:spMkLst>
            <pc:docMk/>
            <pc:sldMk cId="2500327854" sldId="273"/>
            <ac:spMk id="11" creationId="{F13C74B1-5B17-4795-BED0-7140497B445A}"/>
          </ac:spMkLst>
        </pc:spChg>
        <pc:spChg chg="add del">
          <ac:chgData name="samantha avery" userId="7ceca9646f130c36" providerId="Windows Live" clId="Web-{7DAD9AF8-79AB-42D6-ACCF-012348438011}" dt="2023-11-15T21:08:53.728" v="1989"/>
          <ac:spMkLst>
            <pc:docMk/>
            <pc:sldMk cId="2500327854" sldId="273"/>
            <ac:spMk id="13" creationId="{D4974D33-8DC5-464E-8C6D-BE58F0669C17}"/>
          </ac:spMkLst>
        </pc:spChg>
        <pc:spChg chg="add del">
          <ac:chgData name="samantha avery" userId="7ceca9646f130c36" providerId="Windows Live" clId="Web-{7DAD9AF8-79AB-42D6-ACCF-012348438011}" dt="2023-11-15T21:08:53.712" v="1988"/>
          <ac:spMkLst>
            <pc:docMk/>
            <pc:sldMk cId="2500327854" sldId="273"/>
            <ac:spMk id="18" creationId="{D2854001-B4AF-4E18-9D2E-33E37F97A82D}"/>
          </ac:spMkLst>
        </pc:spChg>
        <pc:spChg chg="add del">
          <ac:chgData name="samantha avery" userId="7ceca9646f130c36" providerId="Windows Live" clId="Web-{7DAD9AF8-79AB-42D6-ACCF-012348438011}" dt="2023-11-15T21:08:53.712" v="1988"/>
          <ac:spMkLst>
            <pc:docMk/>
            <pc:sldMk cId="2500327854" sldId="273"/>
            <ac:spMk id="20" creationId="{8AEA628B-C8FF-4D0B-B111-F101F580B15D}"/>
          </ac:spMkLst>
        </pc:spChg>
        <pc:spChg chg="add del">
          <ac:chgData name="samantha avery" userId="7ceca9646f130c36" providerId="Windows Live" clId="Web-{7DAD9AF8-79AB-42D6-ACCF-012348438011}" dt="2023-11-15T21:08:53.712" v="1988"/>
          <ac:spMkLst>
            <pc:docMk/>
            <pc:sldMk cId="2500327854" sldId="273"/>
            <ac:spMk id="22" creationId="{42663BD0-064C-40FC-A331-F49FCA9536AA}"/>
          </ac:spMkLst>
        </pc:spChg>
        <pc:spChg chg="add">
          <ac:chgData name="samantha avery" userId="7ceca9646f130c36" providerId="Windows Live" clId="Web-{7DAD9AF8-79AB-42D6-ACCF-012348438011}" dt="2023-11-15T21:08:53.728" v="1989"/>
          <ac:spMkLst>
            <pc:docMk/>
            <pc:sldMk cId="2500327854" sldId="273"/>
            <ac:spMk id="24" creationId="{460B0EFB-53ED-4F35-B05D-F658EA021C65}"/>
          </ac:spMkLst>
        </pc:spChg>
        <pc:spChg chg="add">
          <ac:chgData name="samantha avery" userId="7ceca9646f130c36" providerId="Windows Live" clId="Web-{7DAD9AF8-79AB-42D6-ACCF-012348438011}" dt="2023-11-15T21:08:53.728" v="1989"/>
          <ac:spMkLst>
            <pc:docMk/>
            <pc:sldMk cId="2500327854" sldId="273"/>
            <ac:spMk id="25" creationId="{835EF3DD-7D43-4A27-8967-A92FD8CC9365}"/>
          </ac:spMkLst>
        </pc:spChg>
        <pc:picChg chg="add mod ord">
          <ac:chgData name="samantha avery" userId="7ceca9646f130c36" providerId="Windows Live" clId="Web-{7DAD9AF8-79AB-42D6-ACCF-012348438011}" dt="2023-11-15T21:08:53.728" v="1989"/>
          <ac:picMkLst>
            <pc:docMk/>
            <pc:sldMk cId="2500327854" sldId="273"/>
            <ac:picMk id="4" creationId="{CF861DB5-EE15-7C85-1821-E8C0E8B32CDC}"/>
          </ac:picMkLst>
        </pc:picChg>
        <pc:picChg chg="add del mod">
          <ac:chgData name="samantha avery" userId="7ceca9646f130c36" providerId="Windows Live" clId="Web-{7DAD9AF8-79AB-42D6-ACCF-012348438011}" dt="2023-11-15T21:14:29.298" v="2079"/>
          <ac:picMkLst>
            <pc:docMk/>
            <pc:sldMk cId="2500327854" sldId="273"/>
            <ac:picMk id="6" creationId="{F966CAF4-6A17-31D0-8F52-87E0C584A649}"/>
          </ac:picMkLst>
        </pc:picChg>
        <pc:picChg chg="add mod">
          <ac:chgData name="samantha avery" userId="7ceca9646f130c36" providerId="Windows Live" clId="Web-{7DAD9AF8-79AB-42D6-ACCF-012348438011}" dt="2023-11-15T21:15:43.194" v="2087" actId="14100"/>
          <ac:picMkLst>
            <pc:docMk/>
            <pc:sldMk cId="2500327854" sldId="273"/>
            <ac:picMk id="7" creationId="{15E68CC6-7C9B-B61D-500F-E776E016689A}"/>
          </ac:picMkLst>
        </pc:picChg>
      </pc:sldChg>
      <pc:sldChg chg="modSp new modTransition">
        <pc:chgData name="samantha avery" userId="7ceca9646f130c36" providerId="Windows Live" clId="Web-{7DAD9AF8-79AB-42D6-ACCF-012348438011}" dt="2023-11-16T02:08:57.628" v="2692"/>
        <pc:sldMkLst>
          <pc:docMk/>
          <pc:sldMk cId="753390347" sldId="274"/>
        </pc:sldMkLst>
        <pc:spChg chg="mod">
          <ac:chgData name="samantha avery" userId="7ceca9646f130c36" providerId="Windows Live" clId="Web-{7DAD9AF8-79AB-42D6-ACCF-012348438011}" dt="2023-11-16T01:28:53.681" v="2183" actId="20577"/>
          <ac:spMkLst>
            <pc:docMk/>
            <pc:sldMk cId="753390347" sldId="274"/>
            <ac:spMk id="2" creationId="{055C6D71-2A1E-87C9-2602-4133F0561A50}"/>
          </ac:spMkLst>
        </pc:spChg>
        <pc:spChg chg="mod">
          <ac:chgData name="samantha avery" userId="7ceca9646f130c36" providerId="Windows Live" clId="Web-{7DAD9AF8-79AB-42D6-ACCF-012348438011}" dt="2023-11-16T01:37:53.004" v="2347" actId="20577"/>
          <ac:spMkLst>
            <pc:docMk/>
            <pc:sldMk cId="753390347" sldId="274"/>
            <ac:spMk id="3" creationId="{DF79A954-EB11-31E4-69D3-A9A0C2AA5400}"/>
          </ac:spMkLst>
        </pc:spChg>
      </pc:sldChg>
      <pc:sldChg chg="new del">
        <pc:chgData name="samantha avery" userId="7ceca9646f130c36" providerId="Windows Live" clId="Web-{7DAD9AF8-79AB-42D6-ACCF-012348438011}" dt="2023-11-16T01:50:45.237" v="2529"/>
        <pc:sldMkLst>
          <pc:docMk/>
          <pc:sldMk cId="2888131594" sldId="275"/>
        </pc:sldMkLst>
      </pc:sldChg>
      <pc:sldMasterChg chg="modTransition modSldLayout">
        <pc:chgData name="samantha avery" userId="7ceca9646f130c36" providerId="Windows Live" clId="Web-{7DAD9AF8-79AB-42D6-ACCF-012348438011}" dt="2023-11-16T02:08:57.628" v="2692"/>
        <pc:sldMasterMkLst>
          <pc:docMk/>
          <pc:sldMasterMk cId="1274946426" sldId="2147483725"/>
        </pc:sldMasterMkLst>
        <pc:sldLayoutChg chg="modTransition">
          <pc:chgData name="samantha avery" userId="7ceca9646f130c36" providerId="Windows Live" clId="Web-{7DAD9AF8-79AB-42D6-ACCF-012348438011}" dt="2023-11-16T02:08:57.628" v="2692"/>
          <pc:sldLayoutMkLst>
            <pc:docMk/>
            <pc:sldMasterMk cId="1274946426" sldId="2147483725"/>
            <pc:sldLayoutMk cId="1217728270" sldId="2147483726"/>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4254111517" sldId="2147483727"/>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844845695" sldId="2147483728"/>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604108655" sldId="2147483729"/>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4186989252" sldId="2147483730"/>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3780277161" sldId="2147483731"/>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3052674381" sldId="2147483732"/>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1488421913" sldId="2147483733"/>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3755953935" sldId="2147483734"/>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434976925" sldId="2147483735"/>
          </pc:sldLayoutMkLst>
        </pc:sldLayoutChg>
        <pc:sldLayoutChg chg="modTransition">
          <pc:chgData name="samantha avery" userId="7ceca9646f130c36" providerId="Windows Live" clId="Web-{7DAD9AF8-79AB-42D6-ACCF-012348438011}" dt="2023-11-16T02:08:57.628" v="2692"/>
          <pc:sldLayoutMkLst>
            <pc:docMk/>
            <pc:sldMasterMk cId="1274946426" sldId="2147483725"/>
            <pc:sldLayoutMk cId="2764691089" sldId="2147483736"/>
          </pc:sldLayoutMkLst>
        </pc:sldLayoutChg>
      </pc:sldMasterChg>
    </pc:docChg>
  </pc:docChgLst>
  <pc:docChgLst>
    <pc:chgData name="samantha avery" userId="7ceca9646f130c36" providerId="Windows Live" clId="Web-{67256B38-51C2-43F0-8511-E63390D51775}"/>
    <pc:docChg chg="addSld modSld">
      <pc:chgData name="samantha avery" userId="7ceca9646f130c36" providerId="Windows Live" clId="Web-{67256B38-51C2-43F0-8511-E63390D51775}" dt="2023-11-15T03:13:55.352" v="433" actId="20577"/>
      <pc:docMkLst>
        <pc:docMk/>
      </pc:docMkLst>
      <pc:sldChg chg="modSp">
        <pc:chgData name="samantha avery" userId="7ceca9646f130c36" providerId="Windows Live" clId="Web-{67256B38-51C2-43F0-8511-E63390D51775}" dt="2023-11-15T02:15:00.911" v="16" actId="20577"/>
        <pc:sldMkLst>
          <pc:docMk/>
          <pc:sldMk cId="1098486334" sldId="259"/>
        </pc:sldMkLst>
        <pc:spChg chg="mod">
          <ac:chgData name="samantha avery" userId="7ceca9646f130c36" providerId="Windows Live" clId="Web-{67256B38-51C2-43F0-8511-E63390D51775}" dt="2023-11-15T02:15:00.911" v="16" actId="20577"/>
          <ac:spMkLst>
            <pc:docMk/>
            <pc:sldMk cId="1098486334" sldId="259"/>
            <ac:spMk id="5" creationId="{CB8A51FA-A55A-8B6E-B66F-2F1BA47684CB}"/>
          </ac:spMkLst>
        </pc:spChg>
      </pc:sldChg>
      <pc:sldChg chg="addSp delSp modSp">
        <pc:chgData name="samantha avery" userId="7ceca9646f130c36" providerId="Windows Live" clId="Web-{67256B38-51C2-43F0-8511-E63390D51775}" dt="2023-11-15T02:55:34.233" v="363" actId="1076"/>
        <pc:sldMkLst>
          <pc:docMk/>
          <pc:sldMk cId="1122315100" sldId="262"/>
        </pc:sldMkLst>
        <pc:spChg chg="mod">
          <ac:chgData name="samantha avery" userId="7ceca9646f130c36" providerId="Windows Live" clId="Web-{67256B38-51C2-43F0-8511-E63390D51775}" dt="2023-11-15T02:35:37.158" v="124" actId="1076"/>
          <ac:spMkLst>
            <pc:docMk/>
            <pc:sldMk cId="1122315100" sldId="262"/>
            <ac:spMk id="2" creationId="{AAEEBED7-094B-B9B4-7B05-FC253932B2DB}"/>
          </ac:spMkLst>
        </pc:spChg>
        <pc:spChg chg="del mod">
          <ac:chgData name="samantha avery" userId="7ceca9646f130c36" providerId="Windows Live" clId="Web-{67256B38-51C2-43F0-8511-E63390D51775}" dt="2023-11-15T02:29:10.509" v="105"/>
          <ac:spMkLst>
            <pc:docMk/>
            <pc:sldMk cId="1122315100" sldId="262"/>
            <ac:spMk id="3" creationId="{954631DD-593C-2487-9DE2-AC1682905312}"/>
          </ac:spMkLst>
        </pc:spChg>
        <pc:spChg chg="add mod">
          <ac:chgData name="samantha avery" userId="7ceca9646f130c36" providerId="Windows Live" clId="Web-{67256B38-51C2-43F0-8511-E63390D51775}" dt="2023-11-15T02:35:51.346" v="126" actId="14100"/>
          <ac:spMkLst>
            <pc:docMk/>
            <pc:sldMk cId="1122315100" sldId="262"/>
            <ac:spMk id="4" creationId="{87887DC9-B3DB-D9C2-26B4-7373878216A6}"/>
          </ac:spMkLst>
        </pc:spChg>
        <pc:spChg chg="add mod">
          <ac:chgData name="samantha avery" userId="7ceca9646f130c36" providerId="Windows Live" clId="Web-{67256B38-51C2-43F0-8511-E63390D51775}" dt="2023-11-15T02:55:34.233" v="363" actId="1076"/>
          <ac:spMkLst>
            <pc:docMk/>
            <pc:sldMk cId="1122315100" sldId="262"/>
            <ac:spMk id="5" creationId="{65211B22-8B42-5EB7-BE44-80C517596ECB}"/>
          </ac:spMkLst>
        </pc:spChg>
        <pc:spChg chg="add mod">
          <ac:chgData name="samantha avery" userId="7ceca9646f130c36" providerId="Windows Live" clId="Web-{67256B38-51C2-43F0-8511-E63390D51775}" dt="2023-11-15T02:55:00.138" v="360" actId="20577"/>
          <ac:spMkLst>
            <pc:docMk/>
            <pc:sldMk cId="1122315100" sldId="262"/>
            <ac:spMk id="6" creationId="{ED1DCB1D-C941-DB1C-9232-0E131B4C2F1C}"/>
          </ac:spMkLst>
        </pc:spChg>
        <pc:spChg chg="del">
          <ac:chgData name="samantha avery" userId="7ceca9646f130c36" providerId="Windows Live" clId="Web-{67256B38-51C2-43F0-8511-E63390D51775}" dt="2023-11-15T02:29:10.509" v="105"/>
          <ac:spMkLst>
            <pc:docMk/>
            <pc:sldMk cId="1122315100" sldId="262"/>
            <ac:spMk id="8" creationId="{C2554CA6-288E-4202-BC52-2E5A8F0C0AED}"/>
          </ac:spMkLst>
        </pc:spChg>
        <pc:spChg chg="del">
          <ac:chgData name="samantha avery" userId="7ceca9646f130c36" providerId="Windows Live" clId="Web-{67256B38-51C2-43F0-8511-E63390D51775}" dt="2023-11-15T02:29:10.509" v="105"/>
          <ac:spMkLst>
            <pc:docMk/>
            <pc:sldMk cId="1122315100" sldId="262"/>
            <ac:spMk id="10" creationId="{B10BB131-AC8E-4A8E-A5D1-36260F720C3B}"/>
          </ac:spMkLst>
        </pc:spChg>
        <pc:spChg chg="del">
          <ac:chgData name="samantha avery" userId="7ceca9646f130c36" providerId="Windows Live" clId="Web-{67256B38-51C2-43F0-8511-E63390D51775}" dt="2023-11-15T02:29:10.509" v="105"/>
          <ac:spMkLst>
            <pc:docMk/>
            <pc:sldMk cId="1122315100" sldId="262"/>
            <ac:spMk id="12" creationId="{5B7778FC-632E-4DCA-A7CB-0D7731CCF970}"/>
          </ac:spMkLst>
        </pc:spChg>
        <pc:spChg chg="del">
          <ac:chgData name="samantha avery" userId="7ceca9646f130c36" providerId="Windows Live" clId="Web-{67256B38-51C2-43F0-8511-E63390D51775}" dt="2023-11-15T02:29:10.509" v="105"/>
          <ac:spMkLst>
            <pc:docMk/>
            <pc:sldMk cId="1122315100" sldId="262"/>
            <ac:spMk id="14" creationId="{FA23A907-97FB-4A8F-880A-DD77401C4296}"/>
          </ac:spMkLst>
        </pc:spChg>
        <pc:spChg chg="add del">
          <ac:chgData name="samantha avery" userId="7ceca9646f130c36" providerId="Windows Live" clId="Web-{67256B38-51C2-43F0-8511-E63390D51775}" dt="2023-11-15T02:29:50.291" v="112"/>
          <ac:spMkLst>
            <pc:docMk/>
            <pc:sldMk cId="1122315100" sldId="262"/>
            <ac:spMk id="20" creationId="{C1DD1A8A-57D5-4A81-AD04-532B043C5611}"/>
          </ac:spMkLst>
        </pc:spChg>
        <pc:spChg chg="add del">
          <ac:chgData name="samantha avery" userId="7ceca9646f130c36" providerId="Windows Live" clId="Web-{67256B38-51C2-43F0-8511-E63390D51775}" dt="2023-11-15T02:29:50.291" v="112"/>
          <ac:spMkLst>
            <pc:docMk/>
            <pc:sldMk cId="1122315100" sldId="262"/>
            <ac:spMk id="22" creationId="{007891EC-4501-44ED-A8C8-B11B6DB767AB}"/>
          </ac:spMkLst>
        </pc:spChg>
        <pc:spChg chg="add">
          <ac:chgData name="samantha avery" userId="7ceca9646f130c36" providerId="Windows Live" clId="Web-{67256B38-51C2-43F0-8511-E63390D51775}" dt="2023-11-15T02:29:50.291" v="112"/>
          <ac:spMkLst>
            <pc:docMk/>
            <pc:sldMk cId="1122315100" sldId="262"/>
            <ac:spMk id="27" creationId="{854DEE1C-7FD6-4FA0-A96A-BDF952F199AB}"/>
          </ac:spMkLst>
        </pc:spChg>
        <pc:picChg chg="add mod ord">
          <ac:chgData name="samantha avery" userId="7ceca9646f130c36" providerId="Windows Live" clId="Web-{67256B38-51C2-43F0-8511-E63390D51775}" dt="2023-11-15T02:35:28.220" v="123" actId="14100"/>
          <ac:picMkLst>
            <pc:docMk/>
            <pc:sldMk cId="1122315100" sldId="262"/>
            <ac:picMk id="16" creationId="{58878BC0-E1CB-CB13-67DF-709A85CA1E75}"/>
          </ac:picMkLst>
        </pc:picChg>
      </pc:sldChg>
      <pc:sldChg chg="modSp">
        <pc:chgData name="samantha avery" userId="7ceca9646f130c36" providerId="Windows Live" clId="Web-{67256B38-51C2-43F0-8511-E63390D51775}" dt="2023-11-15T03:11:00.051" v="412" actId="20577"/>
        <pc:sldMkLst>
          <pc:docMk/>
          <pc:sldMk cId="3057858446" sldId="263"/>
        </pc:sldMkLst>
        <pc:spChg chg="mod">
          <ac:chgData name="samantha avery" userId="7ceca9646f130c36" providerId="Windows Live" clId="Web-{67256B38-51C2-43F0-8511-E63390D51775}" dt="2023-11-15T03:11:00.051" v="412" actId="20577"/>
          <ac:spMkLst>
            <pc:docMk/>
            <pc:sldMk cId="3057858446" sldId="263"/>
            <ac:spMk id="3" creationId="{EE1D69B2-DCA4-F65C-530F-46EF18933875}"/>
          </ac:spMkLst>
        </pc:spChg>
      </pc:sldChg>
      <pc:sldChg chg="addSp delSp modSp mod setBg">
        <pc:chgData name="samantha avery" userId="7ceca9646f130c36" providerId="Windows Live" clId="Web-{67256B38-51C2-43F0-8511-E63390D51775}" dt="2023-11-15T03:07:54.141" v="398" actId="1076"/>
        <pc:sldMkLst>
          <pc:docMk/>
          <pc:sldMk cId="1974656260" sldId="267"/>
        </pc:sldMkLst>
        <pc:spChg chg="mod ord">
          <ac:chgData name="samantha avery" userId="7ceca9646f130c36" providerId="Windows Live" clId="Web-{67256B38-51C2-43F0-8511-E63390D51775}" dt="2023-11-15T03:06:51.608" v="388" actId="14100"/>
          <ac:spMkLst>
            <pc:docMk/>
            <pc:sldMk cId="1974656260" sldId="267"/>
            <ac:spMk id="2" creationId="{C88863C1-72EC-EA5F-49CD-A44C8CEE4381}"/>
          </ac:spMkLst>
        </pc:spChg>
        <pc:spChg chg="mod">
          <ac:chgData name="samantha avery" userId="7ceca9646f130c36" providerId="Windows Live" clId="Web-{67256B38-51C2-43F0-8511-E63390D51775}" dt="2023-11-15T03:07:54.141" v="398" actId="1076"/>
          <ac:spMkLst>
            <pc:docMk/>
            <pc:sldMk cId="1974656260" sldId="267"/>
            <ac:spMk id="3" creationId="{0701F063-6013-50A3-FE46-554DC803F46B}"/>
          </ac:spMkLst>
        </pc:spChg>
        <pc:spChg chg="mod">
          <ac:chgData name="samantha avery" userId="7ceca9646f130c36" providerId="Windows Live" clId="Web-{67256B38-51C2-43F0-8511-E63390D51775}" dt="2023-11-15T03:07:31.359" v="397" actId="1076"/>
          <ac:spMkLst>
            <pc:docMk/>
            <pc:sldMk cId="1974656260" sldId="267"/>
            <ac:spMk id="4" creationId="{9D1433FA-DBAD-CEB4-58C8-0C90745DB143}"/>
          </ac:spMkLst>
        </pc:spChg>
        <pc:spChg chg="add del">
          <ac:chgData name="samantha avery" userId="7ceca9646f130c36" providerId="Windows Live" clId="Web-{67256B38-51C2-43F0-8511-E63390D51775}" dt="2023-11-15T03:04:04.604" v="374"/>
          <ac:spMkLst>
            <pc:docMk/>
            <pc:sldMk cId="1974656260" sldId="267"/>
            <ac:spMk id="9" creationId="{8CA06CD6-90CA-4C45-856C-6771339E1E22}"/>
          </ac:spMkLst>
        </pc:spChg>
        <pc:spChg chg="add del">
          <ac:chgData name="samantha avery" userId="7ceca9646f130c36" providerId="Windows Live" clId="Web-{67256B38-51C2-43F0-8511-E63390D51775}" dt="2023-11-15T03:05:52.341" v="377"/>
          <ac:spMkLst>
            <pc:docMk/>
            <pc:sldMk cId="1974656260" sldId="267"/>
            <ac:spMk id="10" creationId="{9DBC8166-481C-4473-95F5-9A5B9073B7F1}"/>
          </ac:spMkLst>
        </pc:spChg>
        <pc:spChg chg="add del">
          <ac:chgData name="samantha avery" userId="7ceca9646f130c36" providerId="Windows Live" clId="Web-{67256B38-51C2-43F0-8511-E63390D51775}" dt="2023-11-15T03:05:52.341" v="377"/>
          <ac:spMkLst>
            <pc:docMk/>
            <pc:sldMk cId="1974656260" sldId="267"/>
            <ac:spMk id="12" creationId="{A5A5CE6E-90AF-4D43-A014-1F9EC83EB93D}"/>
          </ac:spMkLst>
        </pc:spChg>
        <pc:spChg chg="add">
          <ac:chgData name="samantha avery" userId="7ceca9646f130c36" providerId="Windows Live" clId="Web-{67256B38-51C2-43F0-8511-E63390D51775}" dt="2023-11-15T03:05:52.341" v="377"/>
          <ac:spMkLst>
            <pc:docMk/>
            <pc:sldMk cId="1974656260" sldId="267"/>
            <ac:spMk id="17" creationId="{53F29798-D584-4792-9B62-3F5F5C36D619}"/>
          </ac:spMkLst>
        </pc:spChg>
        <pc:cxnChg chg="add del">
          <ac:chgData name="samantha avery" userId="7ceca9646f130c36" providerId="Windows Live" clId="Web-{67256B38-51C2-43F0-8511-E63390D51775}" dt="2023-11-15T03:04:04.604" v="374"/>
          <ac:cxnSpMkLst>
            <pc:docMk/>
            <pc:sldMk cId="1974656260" sldId="267"/>
            <ac:cxnSpMk id="11" creationId="{5021601D-2758-4B15-A31C-FDA184C51B3A}"/>
          </ac:cxnSpMkLst>
        </pc:cxnChg>
      </pc:sldChg>
      <pc:sldChg chg="modSp">
        <pc:chgData name="samantha avery" userId="7ceca9646f130c36" providerId="Windows Live" clId="Web-{67256B38-51C2-43F0-8511-E63390D51775}" dt="2023-11-15T03:13:35.961" v="431" actId="20577"/>
        <pc:sldMkLst>
          <pc:docMk/>
          <pc:sldMk cId="563293256" sldId="268"/>
        </pc:sldMkLst>
        <pc:spChg chg="mod">
          <ac:chgData name="samantha avery" userId="7ceca9646f130c36" providerId="Windows Live" clId="Web-{67256B38-51C2-43F0-8511-E63390D51775}" dt="2023-11-15T02:38:48.381" v="241" actId="1076"/>
          <ac:spMkLst>
            <pc:docMk/>
            <pc:sldMk cId="563293256" sldId="268"/>
            <ac:spMk id="2" creationId="{4043F399-8517-8F79-A4C4-05D2B6B7F30B}"/>
          </ac:spMkLst>
        </pc:spChg>
        <pc:spChg chg="mod">
          <ac:chgData name="samantha avery" userId="7ceca9646f130c36" providerId="Windows Live" clId="Web-{67256B38-51C2-43F0-8511-E63390D51775}" dt="2023-11-15T03:13:35.961" v="431" actId="20577"/>
          <ac:spMkLst>
            <pc:docMk/>
            <pc:sldMk cId="563293256" sldId="268"/>
            <ac:spMk id="3" creationId="{F60BAFD3-1278-92DE-DAEE-63649E191528}"/>
          </ac:spMkLst>
        </pc:spChg>
      </pc:sldChg>
      <pc:sldChg chg="modSp new">
        <pc:chgData name="samantha avery" userId="7ceca9646f130c36" providerId="Windows Live" clId="Web-{67256B38-51C2-43F0-8511-E63390D51775}" dt="2023-11-15T03:13:55.352" v="433" actId="20577"/>
        <pc:sldMkLst>
          <pc:docMk/>
          <pc:sldMk cId="3489432175" sldId="269"/>
        </pc:sldMkLst>
        <pc:spChg chg="mod">
          <ac:chgData name="samantha avery" userId="7ceca9646f130c36" providerId="Windows Live" clId="Web-{67256B38-51C2-43F0-8511-E63390D51775}" dt="2023-11-15T02:52:56.167" v="297" actId="20577"/>
          <ac:spMkLst>
            <pc:docMk/>
            <pc:sldMk cId="3489432175" sldId="269"/>
            <ac:spMk id="2" creationId="{046F5739-998D-C83E-253D-18278DB7E3A0}"/>
          </ac:spMkLst>
        </pc:spChg>
        <pc:spChg chg="mod">
          <ac:chgData name="samantha avery" userId="7ceca9646f130c36" providerId="Windows Live" clId="Web-{67256B38-51C2-43F0-8511-E63390D51775}" dt="2023-11-15T03:13:55.352" v="433" actId="20577"/>
          <ac:spMkLst>
            <pc:docMk/>
            <pc:sldMk cId="3489432175" sldId="269"/>
            <ac:spMk id="3" creationId="{F25E1A1F-952A-818A-B094-285DE6009EA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0628E-1D9E-427A-AC74-58B0779DEE8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524FE2-8BE6-45F4-8ACC-BE1780885F0E}">
      <dgm:prSet/>
      <dgm:spPr/>
      <dgm:t>
        <a:bodyPr/>
        <a:lstStyle/>
        <a:p>
          <a:pPr>
            <a:lnSpc>
              <a:spcPct val="100000"/>
            </a:lnSpc>
          </a:pPr>
          <a:r>
            <a:rPr lang="en-GB"/>
            <a:t>The primary reason given for using digital technologies was the critical need to reduce face-to-face contact in order to protect both patients and staff while reducing the risk of infection.</a:t>
          </a:r>
          <a:endParaRPr lang="en-US"/>
        </a:p>
      </dgm:t>
    </dgm:pt>
    <dgm:pt modelId="{CF99B1B2-3840-4A35-A632-E584A9617531}" type="parTrans" cxnId="{6F7A3D18-E323-417D-8E0D-FD632B5A6F8B}">
      <dgm:prSet/>
      <dgm:spPr/>
      <dgm:t>
        <a:bodyPr/>
        <a:lstStyle/>
        <a:p>
          <a:endParaRPr lang="en-US"/>
        </a:p>
      </dgm:t>
    </dgm:pt>
    <dgm:pt modelId="{D76FEAA4-4663-491B-B0F7-280143916B21}" type="sibTrans" cxnId="{6F7A3D18-E323-417D-8E0D-FD632B5A6F8B}">
      <dgm:prSet/>
      <dgm:spPr/>
      <dgm:t>
        <a:bodyPr/>
        <a:lstStyle/>
        <a:p>
          <a:pPr>
            <a:lnSpc>
              <a:spcPct val="100000"/>
            </a:lnSpc>
          </a:pPr>
          <a:endParaRPr lang="en-US"/>
        </a:p>
      </dgm:t>
    </dgm:pt>
    <dgm:pt modelId="{AFDB750D-6B8C-46E2-8F1D-B70BC125D422}">
      <dgm:prSet/>
      <dgm:spPr/>
      <dgm:t>
        <a:bodyPr/>
        <a:lstStyle/>
        <a:p>
          <a:pPr>
            <a:lnSpc>
              <a:spcPct val="100000"/>
            </a:lnSpc>
          </a:pPr>
          <a:r>
            <a:rPr lang="en-GB"/>
            <a:t>Digital health contributes to the healthcare system in combating COVID-19  through prevention, screening, monitoring, and surveillance.</a:t>
          </a:r>
          <a:endParaRPr lang="en-US"/>
        </a:p>
      </dgm:t>
    </dgm:pt>
    <dgm:pt modelId="{27AA6A98-FA44-48A1-86F8-CB1C0C4917F3}" type="parTrans" cxnId="{F394B592-3B86-4DF2-BAD5-4AD20EB1DF06}">
      <dgm:prSet/>
      <dgm:spPr/>
      <dgm:t>
        <a:bodyPr/>
        <a:lstStyle/>
        <a:p>
          <a:endParaRPr lang="en-US"/>
        </a:p>
      </dgm:t>
    </dgm:pt>
    <dgm:pt modelId="{D18F6C47-4034-40A8-A753-E6F22D1B9357}" type="sibTrans" cxnId="{F394B592-3B86-4DF2-BAD5-4AD20EB1DF06}">
      <dgm:prSet/>
      <dgm:spPr/>
      <dgm:t>
        <a:bodyPr/>
        <a:lstStyle/>
        <a:p>
          <a:pPr>
            <a:lnSpc>
              <a:spcPct val="100000"/>
            </a:lnSpc>
          </a:pPr>
          <a:endParaRPr lang="en-US"/>
        </a:p>
      </dgm:t>
    </dgm:pt>
    <dgm:pt modelId="{446C5CC6-65F2-4ECC-A417-86E73D27D4BF}">
      <dgm:prSet/>
      <dgm:spPr/>
      <dgm:t>
        <a:bodyPr/>
        <a:lstStyle/>
        <a:p>
          <a:pPr>
            <a:lnSpc>
              <a:spcPct val="100000"/>
            </a:lnSpc>
          </a:pPr>
          <a:r>
            <a:rPr lang="en-GB"/>
            <a:t>Reduced the number of visits to emergency departments and assisted health-care systems in remaining more efficient</a:t>
          </a:r>
          <a:endParaRPr lang="en-US"/>
        </a:p>
      </dgm:t>
    </dgm:pt>
    <dgm:pt modelId="{7B6058F2-5EB2-4DB3-BC27-2B9235DF7ABE}" type="parTrans" cxnId="{2574F131-AD1D-4B74-8FD3-E87ACDC19101}">
      <dgm:prSet/>
      <dgm:spPr/>
      <dgm:t>
        <a:bodyPr/>
        <a:lstStyle/>
        <a:p>
          <a:endParaRPr lang="en-US"/>
        </a:p>
      </dgm:t>
    </dgm:pt>
    <dgm:pt modelId="{50B0BE3C-1C5F-4E38-B71A-83DB7444CE56}" type="sibTrans" cxnId="{2574F131-AD1D-4B74-8FD3-E87ACDC19101}">
      <dgm:prSet/>
      <dgm:spPr/>
      <dgm:t>
        <a:bodyPr/>
        <a:lstStyle/>
        <a:p>
          <a:endParaRPr lang="en-US"/>
        </a:p>
      </dgm:t>
    </dgm:pt>
    <dgm:pt modelId="{28EF261B-4DB5-4DE8-B500-92861E22D992}" type="pres">
      <dgm:prSet presAssocID="{1DF0628E-1D9E-427A-AC74-58B0779DEE87}" presName="root" presStyleCnt="0">
        <dgm:presLayoutVars>
          <dgm:dir/>
          <dgm:resizeHandles val="exact"/>
        </dgm:presLayoutVars>
      </dgm:prSet>
      <dgm:spPr/>
    </dgm:pt>
    <dgm:pt modelId="{4C176298-A8A1-4197-9E0F-573E9C8CC4CD}" type="pres">
      <dgm:prSet presAssocID="{6B524FE2-8BE6-45F4-8ACC-BE1780885F0E}" presName="compNode" presStyleCnt="0"/>
      <dgm:spPr/>
    </dgm:pt>
    <dgm:pt modelId="{15B40A28-8CC6-4E47-87AC-3172D33D97A8}" type="pres">
      <dgm:prSet presAssocID="{6B524FE2-8BE6-45F4-8ACC-BE1780885F0E}" presName="bgRect" presStyleLbl="bgShp" presStyleIdx="0" presStyleCnt="3"/>
      <dgm:spPr/>
    </dgm:pt>
    <dgm:pt modelId="{66EF3B82-1BAD-4A3D-B4E9-9F6308C19F32}" type="pres">
      <dgm:prSet presAssocID="{6B524FE2-8BE6-45F4-8ACC-BE1780885F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60BCD93A-3AD3-4EAA-AF6E-0BC5430FCD9D}" type="pres">
      <dgm:prSet presAssocID="{6B524FE2-8BE6-45F4-8ACC-BE1780885F0E}" presName="spaceRect" presStyleCnt="0"/>
      <dgm:spPr/>
    </dgm:pt>
    <dgm:pt modelId="{CC741CD4-7862-43E1-935B-54EA2C0B8DD8}" type="pres">
      <dgm:prSet presAssocID="{6B524FE2-8BE6-45F4-8ACC-BE1780885F0E}" presName="parTx" presStyleLbl="revTx" presStyleIdx="0" presStyleCnt="3">
        <dgm:presLayoutVars>
          <dgm:chMax val="0"/>
          <dgm:chPref val="0"/>
        </dgm:presLayoutVars>
      </dgm:prSet>
      <dgm:spPr/>
    </dgm:pt>
    <dgm:pt modelId="{18946E23-448A-44A0-8C40-BE656EDB7890}" type="pres">
      <dgm:prSet presAssocID="{D76FEAA4-4663-491B-B0F7-280143916B21}" presName="sibTrans" presStyleCnt="0"/>
      <dgm:spPr/>
    </dgm:pt>
    <dgm:pt modelId="{C872ABAB-BEF3-4DA3-8819-DAF6F705BCEA}" type="pres">
      <dgm:prSet presAssocID="{AFDB750D-6B8C-46E2-8F1D-B70BC125D422}" presName="compNode" presStyleCnt="0"/>
      <dgm:spPr/>
    </dgm:pt>
    <dgm:pt modelId="{DE0CB9C8-83A2-4485-9DC9-88976672E067}" type="pres">
      <dgm:prSet presAssocID="{AFDB750D-6B8C-46E2-8F1D-B70BC125D422}" presName="bgRect" presStyleLbl="bgShp" presStyleIdx="1" presStyleCnt="3"/>
      <dgm:spPr/>
    </dgm:pt>
    <dgm:pt modelId="{1578EAB4-B1DD-455A-B75B-72602952B6C2}" type="pres">
      <dgm:prSet presAssocID="{AFDB750D-6B8C-46E2-8F1D-B70BC125D4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curity Camera Sign"/>
        </a:ext>
      </dgm:extLst>
    </dgm:pt>
    <dgm:pt modelId="{D57817D0-3BEB-4CFE-AA17-2EC91162FFFA}" type="pres">
      <dgm:prSet presAssocID="{AFDB750D-6B8C-46E2-8F1D-B70BC125D422}" presName="spaceRect" presStyleCnt="0"/>
      <dgm:spPr/>
    </dgm:pt>
    <dgm:pt modelId="{3D378D9C-F417-4C32-B3DD-389F6EBD93A1}" type="pres">
      <dgm:prSet presAssocID="{AFDB750D-6B8C-46E2-8F1D-B70BC125D422}" presName="parTx" presStyleLbl="revTx" presStyleIdx="1" presStyleCnt="3">
        <dgm:presLayoutVars>
          <dgm:chMax val="0"/>
          <dgm:chPref val="0"/>
        </dgm:presLayoutVars>
      </dgm:prSet>
      <dgm:spPr/>
    </dgm:pt>
    <dgm:pt modelId="{5027F2F4-674F-4DD7-B7E1-B43CCDFBF2DD}" type="pres">
      <dgm:prSet presAssocID="{D18F6C47-4034-40A8-A753-E6F22D1B9357}" presName="sibTrans" presStyleCnt="0"/>
      <dgm:spPr/>
    </dgm:pt>
    <dgm:pt modelId="{57D573C3-0D00-4307-B8BC-E690F376BE8F}" type="pres">
      <dgm:prSet presAssocID="{446C5CC6-65F2-4ECC-A417-86E73D27D4BF}" presName="compNode" presStyleCnt="0"/>
      <dgm:spPr/>
    </dgm:pt>
    <dgm:pt modelId="{7C0BA1D1-42C9-404B-8916-28832C659965}" type="pres">
      <dgm:prSet presAssocID="{446C5CC6-65F2-4ECC-A417-86E73D27D4BF}" presName="bgRect" presStyleLbl="bgShp" presStyleIdx="2" presStyleCnt="3"/>
      <dgm:spPr/>
    </dgm:pt>
    <dgm:pt modelId="{780153AB-9542-4206-9542-78EC65B0A697}" type="pres">
      <dgm:prSet presAssocID="{446C5CC6-65F2-4ECC-A417-86E73D27D4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35769C69-BB66-48AB-92EB-5CEB0EE7041C}" type="pres">
      <dgm:prSet presAssocID="{446C5CC6-65F2-4ECC-A417-86E73D27D4BF}" presName="spaceRect" presStyleCnt="0"/>
      <dgm:spPr/>
    </dgm:pt>
    <dgm:pt modelId="{0CD3E77F-74CC-4ED1-A0A5-63365F1D2E58}" type="pres">
      <dgm:prSet presAssocID="{446C5CC6-65F2-4ECC-A417-86E73D27D4BF}" presName="parTx" presStyleLbl="revTx" presStyleIdx="2" presStyleCnt="3">
        <dgm:presLayoutVars>
          <dgm:chMax val="0"/>
          <dgm:chPref val="0"/>
        </dgm:presLayoutVars>
      </dgm:prSet>
      <dgm:spPr/>
    </dgm:pt>
  </dgm:ptLst>
  <dgm:cxnLst>
    <dgm:cxn modelId="{6F7A3D18-E323-417D-8E0D-FD632B5A6F8B}" srcId="{1DF0628E-1D9E-427A-AC74-58B0779DEE87}" destId="{6B524FE2-8BE6-45F4-8ACC-BE1780885F0E}" srcOrd="0" destOrd="0" parTransId="{CF99B1B2-3840-4A35-A632-E584A9617531}" sibTransId="{D76FEAA4-4663-491B-B0F7-280143916B21}"/>
    <dgm:cxn modelId="{3E8C0028-CF2F-492B-8855-55CF2C1A08CB}" type="presOf" srcId="{AFDB750D-6B8C-46E2-8F1D-B70BC125D422}" destId="{3D378D9C-F417-4C32-B3DD-389F6EBD93A1}" srcOrd="0" destOrd="0" presId="urn:microsoft.com/office/officeart/2018/2/layout/IconVerticalSolidList"/>
    <dgm:cxn modelId="{2574F131-AD1D-4B74-8FD3-E87ACDC19101}" srcId="{1DF0628E-1D9E-427A-AC74-58B0779DEE87}" destId="{446C5CC6-65F2-4ECC-A417-86E73D27D4BF}" srcOrd="2" destOrd="0" parTransId="{7B6058F2-5EB2-4DB3-BC27-2B9235DF7ABE}" sibTransId="{50B0BE3C-1C5F-4E38-B71A-83DB7444CE56}"/>
    <dgm:cxn modelId="{D08CA462-86A8-4CE9-B8AB-1DAC52849C0E}" type="presOf" srcId="{446C5CC6-65F2-4ECC-A417-86E73D27D4BF}" destId="{0CD3E77F-74CC-4ED1-A0A5-63365F1D2E58}" srcOrd="0" destOrd="0" presId="urn:microsoft.com/office/officeart/2018/2/layout/IconVerticalSolidList"/>
    <dgm:cxn modelId="{91FE4848-D756-4F7C-8FA0-6705071C0E53}" type="presOf" srcId="{1DF0628E-1D9E-427A-AC74-58B0779DEE87}" destId="{28EF261B-4DB5-4DE8-B500-92861E22D992}" srcOrd="0" destOrd="0" presId="urn:microsoft.com/office/officeart/2018/2/layout/IconVerticalSolidList"/>
    <dgm:cxn modelId="{36C53157-4657-46D7-A2C0-303A28941336}" type="presOf" srcId="{6B524FE2-8BE6-45F4-8ACC-BE1780885F0E}" destId="{CC741CD4-7862-43E1-935B-54EA2C0B8DD8}" srcOrd="0" destOrd="0" presId="urn:microsoft.com/office/officeart/2018/2/layout/IconVerticalSolidList"/>
    <dgm:cxn modelId="{F394B592-3B86-4DF2-BAD5-4AD20EB1DF06}" srcId="{1DF0628E-1D9E-427A-AC74-58B0779DEE87}" destId="{AFDB750D-6B8C-46E2-8F1D-B70BC125D422}" srcOrd="1" destOrd="0" parTransId="{27AA6A98-FA44-48A1-86F8-CB1C0C4917F3}" sibTransId="{D18F6C47-4034-40A8-A753-E6F22D1B9357}"/>
    <dgm:cxn modelId="{DFCBFE9E-14B0-4A9C-98D9-10F2BFC800BE}" type="presParOf" srcId="{28EF261B-4DB5-4DE8-B500-92861E22D992}" destId="{4C176298-A8A1-4197-9E0F-573E9C8CC4CD}" srcOrd="0" destOrd="0" presId="urn:microsoft.com/office/officeart/2018/2/layout/IconVerticalSolidList"/>
    <dgm:cxn modelId="{8D2CA6E8-659C-4C50-8146-401715A671CE}" type="presParOf" srcId="{4C176298-A8A1-4197-9E0F-573E9C8CC4CD}" destId="{15B40A28-8CC6-4E47-87AC-3172D33D97A8}" srcOrd="0" destOrd="0" presId="urn:microsoft.com/office/officeart/2018/2/layout/IconVerticalSolidList"/>
    <dgm:cxn modelId="{B53A5EAD-E9FA-488C-8501-F9B426913400}" type="presParOf" srcId="{4C176298-A8A1-4197-9E0F-573E9C8CC4CD}" destId="{66EF3B82-1BAD-4A3D-B4E9-9F6308C19F32}" srcOrd="1" destOrd="0" presId="urn:microsoft.com/office/officeart/2018/2/layout/IconVerticalSolidList"/>
    <dgm:cxn modelId="{3E2ED892-43F2-40BE-9DA7-B2048ADE953C}" type="presParOf" srcId="{4C176298-A8A1-4197-9E0F-573E9C8CC4CD}" destId="{60BCD93A-3AD3-4EAA-AF6E-0BC5430FCD9D}" srcOrd="2" destOrd="0" presId="urn:microsoft.com/office/officeart/2018/2/layout/IconVerticalSolidList"/>
    <dgm:cxn modelId="{EF5FAE1C-DCC1-4C43-8520-16F2E2CD4609}" type="presParOf" srcId="{4C176298-A8A1-4197-9E0F-573E9C8CC4CD}" destId="{CC741CD4-7862-43E1-935B-54EA2C0B8DD8}" srcOrd="3" destOrd="0" presId="urn:microsoft.com/office/officeart/2018/2/layout/IconVerticalSolidList"/>
    <dgm:cxn modelId="{1F85E020-8106-4EF0-8A8C-5001CC5155FD}" type="presParOf" srcId="{28EF261B-4DB5-4DE8-B500-92861E22D992}" destId="{18946E23-448A-44A0-8C40-BE656EDB7890}" srcOrd="1" destOrd="0" presId="urn:microsoft.com/office/officeart/2018/2/layout/IconVerticalSolidList"/>
    <dgm:cxn modelId="{6340E7B4-010A-4554-8DD8-A4720C9DC36A}" type="presParOf" srcId="{28EF261B-4DB5-4DE8-B500-92861E22D992}" destId="{C872ABAB-BEF3-4DA3-8819-DAF6F705BCEA}" srcOrd="2" destOrd="0" presId="urn:microsoft.com/office/officeart/2018/2/layout/IconVerticalSolidList"/>
    <dgm:cxn modelId="{6948F8C9-FF30-4295-9453-B403439F5629}" type="presParOf" srcId="{C872ABAB-BEF3-4DA3-8819-DAF6F705BCEA}" destId="{DE0CB9C8-83A2-4485-9DC9-88976672E067}" srcOrd="0" destOrd="0" presId="urn:microsoft.com/office/officeart/2018/2/layout/IconVerticalSolidList"/>
    <dgm:cxn modelId="{6E76741A-341B-4FC9-BF2D-C38F52A156B5}" type="presParOf" srcId="{C872ABAB-BEF3-4DA3-8819-DAF6F705BCEA}" destId="{1578EAB4-B1DD-455A-B75B-72602952B6C2}" srcOrd="1" destOrd="0" presId="urn:microsoft.com/office/officeart/2018/2/layout/IconVerticalSolidList"/>
    <dgm:cxn modelId="{478E86B6-5C6B-4108-9AB1-CF30AC082CA1}" type="presParOf" srcId="{C872ABAB-BEF3-4DA3-8819-DAF6F705BCEA}" destId="{D57817D0-3BEB-4CFE-AA17-2EC91162FFFA}" srcOrd="2" destOrd="0" presId="urn:microsoft.com/office/officeart/2018/2/layout/IconVerticalSolidList"/>
    <dgm:cxn modelId="{CD03BFF8-9538-4EE3-AE92-E8651F903150}" type="presParOf" srcId="{C872ABAB-BEF3-4DA3-8819-DAF6F705BCEA}" destId="{3D378D9C-F417-4C32-B3DD-389F6EBD93A1}" srcOrd="3" destOrd="0" presId="urn:microsoft.com/office/officeart/2018/2/layout/IconVerticalSolidList"/>
    <dgm:cxn modelId="{973DDF7F-F44B-4AE6-90DA-F51EA3923FDA}" type="presParOf" srcId="{28EF261B-4DB5-4DE8-B500-92861E22D992}" destId="{5027F2F4-674F-4DD7-B7E1-B43CCDFBF2DD}" srcOrd="3" destOrd="0" presId="urn:microsoft.com/office/officeart/2018/2/layout/IconVerticalSolidList"/>
    <dgm:cxn modelId="{30BB60BA-09B9-477B-83CD-16B67FE4EC36}" type="presParOf" srcId="{28EF261B-4DB5-4DE8-B500-92861E22D992}" destId="{57D573C3-0D00-4307-B8BC-E690F376BE8F}" srcOrd="4" destOrd="0" presId="urn:microsoft.com/office/officeart/2018/2/layout/IconVerticalSolidList"/>
    <dgm:cxn modelId="{58C49522-3B67-4E1D-8718-A40A2C5B7074}" type="presParOf" srcId="{57D573C3-0D00-4307-B8BC-E690F376BE8F}" destId="{7C0BA1D1-42C9-404B-8916-28832C659965}" srcOrd="0" destOrd="0" presId="urn:microsoft.com/office/officeart/2018/2/layout/IconVerticalSolidList"/>
    <dgm:cxn modelId="{47D93C17-5A0D-47EA-BCF5-8BE310A9D2BB}" type="presParOf" srcId="{57D573C3-0D00-4307-B8BC-E690F376BE8F}" destId="{780153AB-9542-4206-9542-78EC65B0A697}" srcOrd="1" destOrd="0" presId="urn:microsoft.com/office/officeart/2018/2/layout/IconVerticalSolidList"/>
    <dgm:cxn modelId="{E58B90EE-06BF-4B5B-B319-F0B66A11462C}" type="presParOf" srcId="{57D573C3-0D00-4307-B8BC-E690F376BE8F}" destId="{35769C69-BB66-48AB-92EB-5CEB0EE7041C}" srcOrd="2" destOrd="0" presId="urn:microsoft.com/office/officeart/2018/2/layout/IconVerticalSolidList"/>
    <dgm:cxn modelId="{73BA5C3E-2097-439A-BA4E-6DB7DDE74CB7}" type="presParOf" srcId="{57D573C3-0D00-4307-B8BC-E690F376BE8F}" destId="{0CD3E77F-74CC-4ED1-A0A5-63365F1D2E5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1684A-66E6-491F-926F-645B08A2CEC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4D0540-AC00-475C-8F7D-076F7AB9596F}">
      <dgm:prSet/>
      <dgm:spPr/>
      <dgm:t>
        <a:bodyPr/>
        <a:lstStyle/>
        <a:p>
          <a:r>
            <a:rPr lang="en-GB"/>
            <a:t>Alack of digital literacy, confidence, or skills, as well as a lack of access to technology such as a smartphone or the internet, inhibits rather than empowers.</a:t>
          </a:r>
          <a:endParaRPr lang="en-US"/>
        </a:p>
      </dgm:t>
    </dgm:pt>
    <dgm:pt modelId="{CC3A5B1C-AA14-401B-A457-0081A3C7CC81}" type="parTrans" cxnId="{3920F256-AEEB-4635-968A-8EB74DC319C2}">
      <dgm:prSet/>
      <dgm:spPr/>
      <dgm:t>
        <a:bodyPr/>
        <a:lstStyle/>
        <a:p>
          <a:endParaRPr lang="en-US"/>
        </a:p>
      </dgm:t>
    </dgm:pt>
    <dgm:pt modelId="{C9F0F0F4-BECE-49EA-B3A3-E8B5BD6C6237}" type="sibTrans" cxnId="{3920F256-AEEB-4635-968A-8EB74DC319C2}">
      <dgm:prSet/>
      <dgm:spPr/>
      <dgm:t>
        <a:bodyPr/>
        <a:lstStyle/>
        <a:p>
          <a:endParaRPr lang="en-US"/>
        </a:p>
      </dgm:t>
    </dgm:pt>
    <dgm:pt modelId="{0D6A5FBD-2345-40E3-BB5E-A8CA12F3BD63}">
      <dgm:prSet/>
      <dgm:spPr/>
      <dgm:t>
        <a:bodyPr/>
        <a:lstStyle/>
        <a:p>
          <a:r>
            <a:rPr lang="en-GB"/>
            <a:t>Handling sensitive medical data is an enormous challenge for hospitals and healthcare platforms - Volume of data, combined with the need to protect patient privacy and follow regulations.</a:t>
          </a:r>
          <a:endParaRPr lang="en-US"/>
        </a:p>
      </dgm:t>
    </dgm:pt>
    <dgm:pt modelId="{0A471AFE-0C89-4ACB-A86B-B521A110069E}" type="parTrans" cxnId="{95FBDBE0-EC37-4186-979C-34710824AB68}">
      <dgm:prSet/>
      <dgm:spPr/>
      <dgm:t>
        <a:bodyPr/>
        <a:lstStyle/>
        <a:p>
          <a:endParaRPr lang="en-US"/>
        </a:p>
      </dgm:t>
    </dgm:pt>
    <dgm:pt modelId="{BC34B805-3DD0-4197-BD87-1D32A99CEA91}" type="sibTrans" cxnId="{95FBDBE0-EC37-4186-979C-34710824AB68}">
      <dgm:prSet/>
      <dgm:spPr/>
      <dgm:t>
        <a:bodyPr/>
        <a:lstStyle/>
        <a:p>
          <a:endParaRPr lang="en-US"/>
        </a:p>
      </dgm:t>
    </dgm:pt>
    <dgm:pt modelId="{F48418FF-76A0-4EAF-9896-752A6F574D49}">
      <dgm:prSet/>
      <dgm:spPr/>
      <dgm:t>
        <a:bodyPr/>
        <a:lstStyle/>
        <a:p>
          <a:r>
            <a:rPr lang="en-GB"/>
            <a:t>Unauthorized access – Cyber Threats</a:t>
          </a:r>
          <a:endParaRPr lang="en-US"/>
        </a:p>
      </dgm:t>
    </dgm:pt>
    <dgm:pt modelId="{48C5E0D6-E7EC-4BBE-BA66-5F1662865AC3}" type="parTrans" cxnId="{F6CCD000-FF91-46C2-B384-4D6C9DD4B795}">
      <dgm:prSet/>
      <dgm:spPr/>
      <dgm:t>
        <a:bodyPr/>
        <a:lstStyle/>
        <a:p>
          <a:endParaRPr lang="en-US"/>
        </a:p>
      </dgm:t>
    </dgm:pt>
    <dgm:pt modelId="{94664992-4221-4944-882C-1F2A8D3B452A}" type="sibTrans" cxnId="{F6CCD000-FF91-46C2-B384-4D6C9DD4B795}">
      <dgm:prSet/>
      <dgm:spPr/>
      <dgm:t>
        <a:bodyPr/>
        <a:lstStyle/>
        <a:p>
          <a:endParaRPr lang="en-US"/>
        </a:p>
      </dgm:t>
    </dgm:pt>
    <dgm:pt modelId="{2D653914-1DD9-4E58-A283-7C88F810D354}">
      <dgm:prSet/>
      <dgm:spPr/>
      <dgm:t>
        <a:bodyPr/>
        <a:lstStyle/>
        <a:p>
          <a:r>
            <a:rPr lang="en-GB"/>
            <a:t>Internet Connectivity – Especially in Rural Wales</a:t>
          </a:r>
          <a:endParaRPr lang="en-US"/>
        </a:p>
      </dgm:t>
    </dgm:pt>
    <dgm:pt modelId="{73475C65-5220-42CE-B943-53F6A4E227CE}" type="parTrans" cxnId="{8BE58B83-1F5F-42E9-84B2-D54EF66F9572}">
      <dgm:prSet/>
      <dgm:spPr/>
      <dgm:t>
        <a:bodyPr/>
        <a:lstStyle/>
        <a:p>
          <a:endParaRPr lang="en-US"/>
        </a:p>
      </dgm:t>
    </dgm:pt>
    <dgm:pt modelId="{6F8552F1-42E6-47AA-A0D3-33DA2773CEA0}" type="sibTrans" cxnId="{8BE58B83-1F5F-42E9-84B2-D54EF66F9572}">
      <dgm:prSet/>
      <dgm:spPr/>
      <dgm:t>
        <a:bodyPr/>
        <a:lstStyle/>
        <a:p>
          <a:endParaRPr lang="en-US"/>
        </a:p>
      </dgm:t>
    </dgm:pt>
    <dgm:pt modelId="{60515455-CE19-4798-BE5C-003A7A81902C}" type="pres">
      <dgm:prSet presAssocID="{FF91684A-66E6-491F-926F-645B08A2CEC8}" presName="linear" presStyleCnt="0">
        <dgm:presLayoutVars>
          <dgm:animLvl val="lvl"/>
          <dgm:resizeHandles val="exact"/>
        </dgm:presLayoutVars>
      </dgm:prSet>
      <dgm:spPr/>
    </dgm:pt>
    <dgm:pt modelId="{93486080-6A8A-4EFA-9D1B-391F54B9B066}" type="pres">
      <dgm:prSet presAssocID="{704D0540-AC00-475C-8F7D-076F7AB9596F}" presName="parentText" presStyleLbl="node1" presStyleIdx="0" presStyleCnt="4">
        <dgm:presLayoutVars>
          <dgm:chMax val="0"/>
          <dgm:bulletEnabled val="1"/>
        </dgm:presLayoutVars>
      </dgm:prSet>
      <dgm:spPr/>
    </dgm:pt>
    <dgm:pt modelId="{C5344E13-0D22-478B-B4AF-D7058032242D}" type="pres">
      <dgm:prSet presAssocID="{C9F0F0F4-BECE-49EA-B3A3-E8B5BD6C6237}" presName="spacer" presStyleCnt="0"/>
      <dgm:spPr/>
    </dgm:pt>
    <dgm:pt modelId="{7F4F468E-3388-4975-988A-4310487FB112}" type="pres">
      <dgm:prSet presAssocID="{0D6A5FBD-2345-40E3-BB5E-A8CA12F3BD63}" presName="parentText" presStyleLbl="node1" presStyleIdx="1" presStyleCnt="4">
        <dgm:presLayoutVars>
          <dgm:chMax val="0"/>
          <dgm:bulletEnabled val="1"/>
        </dgm:presLayoutVars>
      </dgm:prSet>
      <dgm:spPr/>
    </dgm:pt>
    <dgm:pt modelId="{785ADBFE-503E-4A10-A48A-E41E2098F67C}" type="pres">
      <dgm:prSet presAssocID="{BC34B805-3DD0-4197-BD87-1D32A99CEA91}" presName="spacer" presStyleCnt="0"/>
      <dgm:spPr/>
    </dgm:pt>
    <dgm:pt modelId="{8AEAAD49-B3E4-4454-9787-B3951F1FDB57}" type="pres">
      <dgm:prSet presAssocID="{F48418FF-76A0-4EAF-9896-752A6F574D49}" presName="parentText" presStyleLbl="node1" presStyleIdx="2" presStyleCnt="4">
        <dgm:presLayoutVars>
          <dgm:chMax val="0"/>
          <dgm:bulletEnabled val="1"/>
        </dgm:presLayoutVars>
      </dgm:prSet>
      <dgm:spPr/>
    </dgm:pt>
    <dgm:pt modelId="{A7A416B3-527B-40B1-868F-914F07BC84D5}" type="pres">
      <dgm:prSet presAssocID="{94664992-4221-4944-882C-1F2A8D3B452A}" presName="spacer" presStyleCnt="0"/>
      <dgm:spPr/>
    </dgm:pt>
    <dgm:pt modelId="{885E73AB-BD62-4452-A810-1624D1DE6701}" type="pres">
      <dgm:prSet presAssocID="{2D653914-1DD9-4E58-A283-7C88F810D354}" presName="parentText" presStyleLbl="node1" presStyleIdx="3" presStyleCnt="4">
        <dgm:presLayoutVars>
          <dgm:chMax val="0"/>
          <dgm:bulletEnabled val="1"/>
        </dgm:presLayoutVars>
      </dgm:prSet>
      <dgm:spPr/>
    </dgm:pt>
  </dgm:ptLst>
  <dgm:cxnLst>
    <dgm:cxn modelId="{F6CCD000-FF91-46C2-B384-4D6C9DD4B795}" srcId="{FF91684A-66E6-491F-926F-645B08A2CEC8}" destId="{F48418FF-76A0-4EAF-9896-752A6F574D49}" srcOrd="2" destOrd="0" parTransId="{48C5E0D6-E7EC-4BBE-BA66-5F1662865AC3}" sibTransId="{94664992-4221-4944-882C-1F2A8D3B452A}"/>
    <dgm:cxn modelId="{DFFEA819-8125-4764-9404-E928A5CED964}" type="presOf" srcId="{2D653914-1DD9-4E58-A283-7C88F810D354}" destId="{885E73AB-BD62-4452-A810-1624D1DE6701}" srcOrd="0" destOrd="0" presId="urn:microsoft.com/office/officeart/2005/8/layout/vList2"/>
    <dgm:cxn modelId="{3920F256-AEEB-4635-968A-8EB74DC319C2}" srcId="{FF91684A-66E6-491F-926F-645B08A2CEC8}" destId="{704D0540-AC00-475C-8F7D-076F7AB9596F}" srcOrd="0" destOrd="0" parTransId="{CC3A5B1C-AA14-401B-A457-0081A3C7CC81}" sibTransId="{C9F0F0F4-BECE-49EA-B3A3-E8B5BD6C6237}"/>
    <dgm:cxn modelId="{8BE58B83-1F5F-42E9-84B2-D54EF66F9572}" srcId="{FF91684A-66E6-491F-926F-645B08A2CEC8}" destId="{2D653914-1DD9-4E58-A283-7C88F810D354}" srcOrd="3" destOrd="0" parTransId="{73475C65-5220-42CE-B943-53F6A4E227CE}" sibTransId="{6F8552F1-42E6-47AA-A0D3-33DA2773CEA0}"/>
    <dgm:cxn modelId="{545A91A0-298B-4B29-958E-DB10AF1B165B}" type="presOf" srcId="{FF91684A-66E6-491F-926F-645B08A2CEC8}" destId="{60515455-CE19-4798-BE5C-003A7A81902C}" srcOrd="0" destOrd="0" presId="urn:microsoft.com/office/officeart/2005/8/layout/vList2"/>
    <dgm:cxn modelId="{F320E8AB-414B-4F71-982B-2F2B36F622CC}" type="presOf" srcId="{704D0540-AC00-475C-8F7D-076F7AB9596F}" destId="{93486080-6A8A-4EFA-9D1B-391F54B9B066}" srcOrd="0" destOrd="0" presId="urn:microsoft.com/office/officeart/2005/8/layout/vList2"/>
    <dgm:cxn modelId="{DE2260CD-2660-492D-89F7-0876F992C69B}" type="presOf" srcId="{0D6A5FBD-2345-40E3-BB5E-A8CA12F3BD63}" destId="{7F4F468E-3388-4975-988A-4310487FB112}" srcOrd="0" destOrd="0" presId="urn:microsoft.com/office/officeart/2005/8/layout/vList2"/>
    <dgm:cxn modelId="{A36230DE-870C-44DD-98EB-CC339CB9952B}" type="presOf" srcId="{F48418FF-76A0-4EAF-9896-752A6F574D49}" destId="{8AEAAD49-B3E4-4454-9787-B3951F1FDB57}" srcOrd="0" destOrd="0" presId="urn:microsoft.com/office/officeart/2005/8/layout/vList2"/>
    <dgm:cxn modelId="{95FBDBE0-EC37-4186-979C-34710824AB68}" srcId="{FF91684A-66E6-491F-926F-645B08A2CEC8}" destId="{0D6A5FBD-2345-40E3-BB5E-A8CA12F3BD63}" srcOrd="1" destOrd="0" parTransId="{0A471AFE-0C89-4ACB-A86B-B521A110069E}" sibTransId="{BC34B805-3DD0-4197-BD87-1D32A99CEA91}"/>
    <dgm:cxn modelId="{42D83694-2142-4805-892E-3A415D6B4443}" type="presParOf" srcId="{60515455-CE19-4798-BE5C-003A7A81902C}" destId="{93486080-6A8A-4EFA-9D1B-391F54B9B066}" srcOrd="0" destOrd="0" presId="urn:microsoft.com/office/officeart/2005/8/layout/vList2"/>
    <dgm:cxn modelId="{0EF09F1B-EAFA-4A80-BD7C-692F7486704E}" type="presParOf" srcId="{60515455-CE19-4798-BE5C-003A7A81902C}" destId="{C5344E13-0D22-478B-B4AF-D7058032242D}" srcOrd="1" destOrd="0" presId="urn:microsoft.com/office/officeart/2005/8/layout/vList2"/>
    <dgm:cxn modelId="{433BDC2E-4F7B-47CA-B468-1EEBDA20A193}" type="presParOf" srcId="{60515455-CE19-4798-BE5C-003A7A81902C}" destId="{7F4F468E-3388-4975-988A-4310487FB112}" srcOrd="2" destOrd="0" presId="urn:microsoft.com/office/officeart/2005/8/layout/vList2"/>
    <dgm:cxn modelId="{43F930D7-F012-4E4E-B87A-1966F1D4B72E}" type="presParOf" srcId="{60515455-CE19-4798-BE5C-003A7A81902C}" destId="{785ADBFE-503E-4A10-A48A-E41E2098F67C}" srcOrd="3" destOrd="0" presId="urn:microsoft.com/office/officeart/2005/8/layout/vList2"/>
    <dgm:cxn modelId="{37AA46ED-89B6-496D-8D27-A84F59D2D75B}" type="presParOf" srcId="{60515455-CE19-4798-BE5C-003A7A81902C}" destId="{8AEAAD49-B3E4-4454-9787-B3951F1FDB57}" srcOrd="4" destOrd="0" presId="urn:microsoft.com/office/officeart/2005/8/layout/vList2"/>
    <dgm:cxn modelId="{1A9CF2F1-0953-4201-82E6-F8803C296CE1}" type="presParOf" srcId="{60515455-CE19-4798-BE5C-003A7A81902C}" destId="{A7A416B3-527B-40B1-868F-914F07BC84D5}" srcOrd="5" destOrd="0" presId="urn:microsoft.com/office/officeart/2005/8/layout/vList2"/>
    <dgm:cxn modelId="{652AB45A-78A6-4E8F-945A-0DFF80A072E0}" type="presParOf" srcId="{60515455-CE19-4798-BE5C-003A7A81902C}" destId="{885E73AB-BD62-4452-A810-1624D1DE670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45D844-3591-4DDD-8E53-27F9882C1F6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21A893E-4512-4472-AAEB-7C5BCA5DCB31}">
      <dgm:prSet/>
      <dgm:spPr/>
      <dgm:t>
        <a:bodyPr/>
        <a:lstStyle/>
        <a:p>
          <a:pPr>
            <a:lnSpc>
              <a:spcPct val="100000"/>
            </a:lnSpc>
          </a:pPr>
          <a:r>
            <a:rPr lang="en-GB" b="1"/>
            <a:t>Virtual Wards? Efficient, free hospital beds, clinician and patient time, tackle backlogs.</a:t>
          </a:r>
          <a:endParaRPr lang="en-US"/>
        </a:p>
      </dgm:t>
    </dgm:pt>
    <dgm:pt modelId="{5713BA92-124D-45AA-8747-FF295FCE285B}" type="parTrans" cxnId="{A17DF230-954B-4EDA-9A29-BB8A59559D89}">
      <dgm:prSet/>
      <dgm:spPr/>
      <dgm:t>
        <a:bodyPr/>
        <a:lstStyle/>
        <a:p>
          <a:endParaRPr lang="en-US"/>
        </a:p>
      </dgm:t>
    </dgm:pt>
    <dgm:pt modelId="{E52C9DE2-4491-438C-820B-C120B972984A}" type="sibTrans" cxnId="{A17DF230-954B-4EDA-9A29-BB8A59559D89}">
      <dgm:prSet/>
      <dgm:spPr/>
      <dgm:t>
        <a:bodyPr/>
        <a:lstStyle/>
        <a:p>
          <a:endParaRPr lang="en-US"/>
        </a:p>
      </dgm:t>
    </dgm:pt>
    <dgm:pt modelId="{98538EEC-A1CE-4BD0-A2B5-B0C48FF9B561}">
      <dgm:prSet/>
      <dgm:spPr/>
      <dgm:t>
        <a:bodyPr/>
        <a:lstStyle/>
        <a:p>
          <a:pPr>
            <a:lnSpc>
              <a:spcPct val="100000"/>
            </a:lnSpc>
          </a:pPr>
          <a:r>
            <a:rPr lang="en-GB" b="1"/>
            <a:t>Online Appointments now commonplace</a:t>
          </a:r>
          <a:endParaRPr lang="en-US"/>
        </a:p>
      </dgm:t>
    </dgm:pt>
    <dgm:pt modelId="{3BB3B235-052B-4D22-BF06-AD4683C77235}" type="parTrans" cxnId="{DE7528DD-5592-4B8C-99E3-60135F98331F}">
      <dgm:prSet/>
      <dgm:spPr/>
      <dgm:t>
        <a:bodyPr/>
        <a:lstStyle/>
        <a:p>
          <a:endParaRPr lang="en-US"/>
        </a:p>
      </dgm:t>
    </dgm:pt>
    <dgm:pt modelId="{54ED98F8-6F1E-4774-9A43-22CB0E4844BF}" type="sibTrans" cxnId="{DE7528DD-5592-4B8C-99E3-60135F98331F}">
      <dgm:prSet/>
      <dgm:spPr/>
      <dgm:t>
        <a:bodyPr/>
        <a:lstStyle/>
        <a:p>
          <a:endParaRPr lang="en-US"/>
        </a:p>
      </dgm:t>
    </dgm:pt>
    <dgm:pt modelId="{39A66F53-F7DF-4C0B-AD0D-7B30937C5BFB}">
      <dgm:prSet/>
      <dgm:spPr/>
      <dgm:t>
        <a:bodyPr/>
        <a:lstStyle/>
        <a:p>
          <a:pPr>
            <a:lnSpc>
              <a:spcPct val="100000"/>
            </a:lnSpc>
          </a:pPr>
          <a:r>
            <a:rPr lang="en-GB" b="1"/>
            <a:t>E – Prescription Services</a:t>
          </a:r>
          <a:endParaRPr lang="en-US"/>
        </a:p>
      </dgm:t>
    </dgm:pt>
    <dgm:pt modelId="{DC5D5380-457B-491D-A627-8B2BB87D6AA1}" type="parTrans" cxnId="{FB3BF76E-26C8-4DF9-8361-6DA978F99C19}">
      <dgm:prSet/>
      <dgm:spPr/>
      <dgm:t>
        <a:bodyPr/>
        <a:lstStyle/>
        <a:p>
          <a:endParaRPr lang="en-US"/>
        </a:p>
      </dgm:t>
    </dgm:pt>
    <dgm:pt modelId="{0DFF4706-4DD7-4531-8A23-E319A25031FA}" type="sibTrans" cxnId="{FB3BF76E-26C8-4DF9-8361-6DA978F99C19}">
      <dgm:prSet/>
      <dgm:spPr/>
      <dgm:t>
        <a:bodyPr/>
        <a:lstStyle/>
        <a:p>
          <a:endParaRPr lang="en-US"/>
        </a:p>
      </dgm:t>
    </dgm:pt>
    <dgm:pt modelId="{031897A7-8858-4CC9-9E5E-30B7AD65659D}">
      <dgm:prSet/>
      <dgm:spPr/>
      <dgm:t>
        <a:bodyPr/>
        <a:lstStyle/>
        <a:p>
          <a:pPr>
            <a:lnSpc>
              <a:spcPct val="100000"/>
            </a:lnSpc>
          </a:pPr>
          <a:r>
            <a:rPr lang="en-GB" b="1"/>
            <a:t>The NHS Wales App</a:t>
          </a:r>
          <a:endParaRPr lang="en-US"/>
        </a:p>
      </dgm:t>
    </dgm:pt>
    <dgm:pt modelId="{5CF3DF44-201E-42E7-98CA-FC0184073039}" type="parTrans" cxnId="{E13CA574-18DE-4903-8422-797A64664A18}">
      <dgm:prSet/>
      <dgm:spPr/>
      <dgm:t>
        <a:bodyPr/>
        <a:lstStyle/>
        <a:p>
          <a:endParaRPr lang="en-US"/>
        </a:p>
      </dgm:t>
    </dgm:pt>
    <dgm:pt modelId="{FBA7BC49-D6B5-4780-9DB0-EAE76438B0B8}" type="sibTrans" cxnId="{E13CA574-18DE-4903-8422-797A64664A18}">
      <dgm:prSet/>
      <dgm:spPr/>
      <dgm:t>
        <a:bodyPr/>
        <a:lstStyle/>
        <a:p>
          <a:endParaRPr lang="en-US"/>
        </a:p>
      </dgm:t>
    </dgm:pt>
    <dgm:pt modelId="{8FD748CA-DC22-448C-B62A-6479A51AB19B}">
      <dgm:prSet/>
      <dgm:spPr/>
      <dgm:t>
        <a:bodyPr/>
        <a:lstStyle/>
        <a:p>
          <a:pPr>
            <a:lnSpc>
              <a:spcPct val="100000"/>
            </a:lnSpc>
          </a:pPr>
          <a:r>
            <a:rPr lang="en-GB" b="1"/>
            <a:t>The Digital Medicines Transformation Portfolio</a:t>
          </a:r>
          <a:endParaRPr lang="en-US"/>
        </a:p>
      </dgm:t>
    </dgm:pt>
    <dgm:pt modelId="{A6CF7BC2-046B-4BC1-86CD-EA65AF03AD2B}" type="parTrans" cxnId="{A62CAC0D-6DBC-4410-AE5C-15A507FB2382}">
      <dgm:prSet/>
      <dgm:spPr/>
      <dgm:t>
        <a:bodyPr/>
        <a:lstStyle/>
        <a:p>
          <a:endParaRPr lang="en-US"/>
        </a:p>
      </dgm:t>
    </dgm:pt>
    <dgm:pt modelId="{8C2DABDA-013F-4EF3-9D5B-9D1E4C0267F1}" type="sibTrans" cxnId="{A62CAC0D-6DBC-4410-AE5C-15A507FB2382}">
      <dgm:prSet/>
      <dgm:spPr/>
      <dgm:t>
        <a:bodyPr/>
        <a:lstStyle/>
        <a:p>
          <a:endParaRPr lang="en-US"/>
        </a:p>
      </dgm:t>
    </dgm:pt>
    <dgm:pt modelId="{07702843-87AF-4BD6-8931-767F45C45B70}" type="pres">
      <dgm:prSet presAssocID="{2B45D844-3591-4DDD-8E53-27F9882C1F6F}" presName="root" presStyleCnt="0">
        <dgm:presLayoutVars>
          <dgm:dir/>
          <dgm:resizeHandles val="exact"/>
        </dgm:presLayoutVars>
      </dgm:prSet>
      <dgm:spPr/>
    </dgm:pt>
    <dgm:pt modelId="{D977B23A-D9EE-4AC8-B5E2-9337B4C843C4}" type="pres">
      <dgm:prSet presAssocID="{B21A893E-4512-4472-AAEB-7C5BCA5DCB31}" presName="compNode" presStyleCnt="0"/>
      <dgm:spPr/>
    </dgm:pt>
    <dgm:pt modelId="{6FAE42A5-B095-4F02-8346-0CEDAE9302D7}" type="pres">
      <dgm:prSet presAssocID="{B21A893E-4512-4472-AAEB-7C5BCA5DCB31}" presName="bgRect" presStyleLbl="bgShp" presStyleIdx="0" presStyleCnt="5"/>
      <dgm:spPr/>
    </dgm:pt>
    <dgm:pt modelId="{D1D47240-C7C8-4631-A0D6-A861ED16E7EF}" type="pres">
      <dgm:prSet presAssocID="{B21A893E-4512-4472-AAEB-7C5BCA5DCB3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B8161719-E62C-49D8-9DB7-7BA3D29E4B0D}" type="pres">
      <dgm:prSet presAssocID="{B21A893E-4512-4472-AAEB-7C5BCA5DCB31}" presName="spaceRect" presStyleCnt="0"/>
      <dgm:spPr/>
    </dgm:pt>
    <dgm:pt modelId="{A3E5E7E9-FEDF-4D61-8F7E-8D377DFCB731}" type="pres">
      <dgm:prSet presAssocID="{B21A893E-4512-4472-AAEB-7C5BCA5DCB31}" presName="parTx" presStyleLbl="revTx" presStyleIdx="0" presStyleCnt="5">
        <dgm:presLayoutVars>
          <dgm:chMax val="0"/>
          <dgm:chPref val="0"/>
        </dgm:presLayoutVars>
      </dgm:prSet>
      <dgm:spPr/>
    </dgm:pt>
    <dgm:pt modelId="{7771947B-B323-435F-97C1-F61C23674A2E}" type="pres">
      <dgm:prSet presAssocID="{E52C9DE2-4491-438C-820B-C120B972984A}" presName="sibTrans" presStyleCnt="0"/>
      <dgm:spPr/>
    </dgm:pt>
    <dgm:pt modelId="{27D4851E-47BA-4737-943A-D23A44EC89C4}" type="pres">
      <dgm:prSet presAssocID="{98538EEC-A1CE-4BD0-A2B5-B0C48FF9B561}" presName="compNode" presStyleCnt="0"/>
      <dgm:spPr/>
    </dgm:pt>
    <dgm:pt modelId="{C47F1A6D-1907-4DED-BC4F-27A8A5F1E552}" type="pres">
      <dgm:prSet presAssocID="{98538EEC-A1CE-4BD0-A2B5-B0C48FF9B561}" presName="bgRect" presStyleLbl="bgShp" presStyleIdx="1" presStyleCnt="5"/>
      <dgm:spPr/>
    </dgm:pt>
    <dgm:pt modelId="{DB6BF6C7-C313-44A5-A4D4-490A4509F45A}" type="pres">
      <dgm:prSet presAssocID="{98538EEC-A1CE-4BD0-A2B5-B0C48FF9B5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BCDED013-4E25-468E-AACB-52A6AA6F75DD}" type="pres">
      <dgm:prSet presAssocID="{98538EEC-A1CE-4BD0-A2B5-B0C48FF9B561}" presName="spaceRect" presStyleCnt="0"/>
      <dgm:spPr/>
    </dgm:pt>
    <dgm:pt modelId="{F410FD83-1AE8-4F30-85F4-AA18A8E386D4}" type="pres">
      <dgm:prSet presAssocID="{98538EEC-A1CE-4BD0-A2B5-B0C48FF9B561}" presName="parTx" presStyleLbl="revTx" presStyleIdx="1" presStyleCnt="5">
        <dgm:presLayoutVars>
          <dgm:chMax val="0"/>
          <dgm:chPref val="0"/>
        </dgm:presLayoutVars>
      </dgm:prSet>
      <dgm:spPr/>
    </dgm:pt>
    <dgm:pt modelId="{1DABDB3C-A05F-46A0-913F-837A7A175271}" type="pres">
      <dgm:prSet presAssocID="{54ED98F8-6F1E-4774-9A43-22CB0E4844BF}" presName="sibTrans" presStyleCnt="0"/>
      <dgm:spPr/>
    </dgm:pt>
    <dgm:pt modelId="{ACD4BB4E-E9ED-488E-90CD-C7F971421CDF}" type="pres">
      <dgm:prSet presAssocID="{39A66F53-F7DF-4C0B-AD0D-7B30937C5BFB}" presName="compNode" presStyleCnt="0"/>
      <dgm:spPr/>
    </dgm:pt>
    <dgm:pt modelId="{F2C8FCD8-7173-4878-B1B7-1E5DA6E86026}" type="pres">
      <dgm:prSet presAssocID="{39A66F53-F7DF-4C0B-AD0D-7B30937C5BFB}" presName="bgRect" presStyleLbl="bgShp" presStyleIdx="2" presStyleCnt="5"/>
      <dgm:spPr/>
    </dgm:pt>
    <dgm:pt modelId="{AACAFEE8-45D3-44AF-8A00-ED7E852B73EF}" type="pres">
      <dgm:prSet presAssocID="{39A66F53-F7DF-4C0B-AD0D-7B30937C5BF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ine"/>
        </a:ext>
      </dgm:extLst>
    </dgm:pt>
    <dgm:pt modelId="{E802A033-0977-4B05-BBEB-B8685B698E3A}" type="pres">
      <dgm:prSet presAssocID="{39A66F53-F7DF-4C0B-AD0D-7B30937C5BFB}" presName="spaceRect" presStyleCnt="0"/>
      <dgm:spPr/>
    </dgm:pt>
    <dgm:pt modelId="{A1B6F586-3B12-497E-82AE-B027044D9D7F}" type="pres">
      <dgm:prSet presAssocID="{39A66F53-F7DF-4C0B-AD0D-7B30937C5BFB}" presName="parTx" presStyleLbl="revTx" presStyleIdx="2" presStyleCnt="5">
        <dgm:presLayoutVars>
          <dgm:chMax val="0"/>
          <dgm:chPref val="0"/>
        </dgm:presLayoutVars>
      </dgm:prSet>
      <dgm:spPr/>
    </dgm:pt>
    <dgm:pt modelId="{D92A8028-43E8-4EEB-9F17-60604518525D}" type="pres">
      <dgm:prSet presAssocID="{0DFF4706-4DD7-4531-8A23-E319A25031FA}" presName="sibTrans" presStyleCnt="0"/>
      <dgm:spPr/>
    </dgm:pt>
    <dgm:pt modelId="{C75EF02D-4084-4BC5-A5EA-9A89CD9CBEBC}" type="pres">
      <dgm:prSet presAssocID="{031897A7-8858-4CC9-9E5E-30B7AD65659D}" presName="compNode" presStyleCnt="0"/>
      <dgm:spPr/>
    </dgm:pt>
    <dgm:pt modelId="{F335FC54-64D4-4F66-8C91-2AC122DB5E2E}" type="pres">
      <dgm:prSet presAssocID="{031897A7-8858-4CC9-9E5E-30B7AD65659D}" presName="bgRect" presStyleLbl="bgShp" presStyleIdx="3" presStyleCnt="5"/>
      <dgm:spPr/>
    </dgm:pt>
    <dgm:pt modelId="{67071C88-8A79-4C14-A7CD-E652ADEF3897}" type="pres">
      <dgm:prSet presAssocID="{031897A7-8858-4CC9-9E5E-30B7AD6565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art Phone"/>
        </a:ext>
      </dgm:extLst>
    </dgm:pt>
    <dgm:pt modelId="{5DC3B2B3-3A4E-4182-B624-B7D83DCD4192}" type="pres">
      <dgm:prSet presAssocID="{031897A7-8858-4CC9-9E5E-30B7AD65659D}" presName="spaceRect" presStyleCnt="0"/>
      <dgm:spPr/>
    </dgm:pt>
    <dgm:pt modelId="{6A833D02-BCBA-4592-BC09-0726A08F464A}" type="pres">
      <dgm:prSet presAssocID="{031897A7-8858-4CC9-9E5E-30B7AD65659D}" presName="parTx" presStyleLbl="revTx" presStyleIdx="3" presStyleCnt="5">
        <dgm:presLayoutVars>
          <dgm:chMax val="0"/>
          <dgm:chPref val="0"/>
        </dgm:presLayoutVars>
      </dgm:prSet>
      <dgm:spPr/>
    </dgm:pt>
    <dgm:pt modelId="{89BA0A0D-2521-41D7-9D05-F4D83657F295}" type="pres">
      <dgm:prSet presAssocID="{FBA7BC49-D6B5-4780-9DB0-EAE76438B0B8}" presName="sibTrans" presStyleCnt="0"/>
      <dgm:spPr/>
    </dgm:pt>
    <dgm:pt modelId="{952AE214-A5EC-4B1D-8126-7D0FEF610E4B}" type="pres">
      <dgm:prSet presAssocID="{8FD748CA-DC22-448C-B62A-6479A51AB19B}" presName="compNode" presStyleCnt="0"/>
      <dgm:spPr/>
    </dgm:pt>
    <dgm:pt modelId="{790B16B7-C314-4D7A-9FDB-05AA4DE6F05F}" type="pres">
      <dgm:prSet presAssocID="{8FD748CA-DC22-448C-B62A-6479A51AB19B}" presName="bgRect" presStyleLbl="bgShp" presStyleIdx="4" presStyleCnt="5"/>
      <dgm:spPr/>
    </dgm:pt>
    <dgm:pt modelId="{735B6C58-67FF-488D-9178-CB783A20B344}" type="pres">
      <dgm:prSet presAssocID="{8FD748CA-DC22-448C-B62A-6479A51AB19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dical"/>
        </a:ext>
      </dgm:extLst>
    </dgm:pt>
    <dgm:pt modelId="{FD3EFA24-072C-434B-9CA4-9A338FF5A798}" type="pres">
      <dgm:prSet presAssocID="{8FD748CA-DC22-448C-B62A-6479A51AB19B}" presName="spaceRect" presStyleCnt="0"/>
      <dgm:spPr/>
    </dgm:pt>
    <dgm:pt modelId="{90D377BD-C364-4407-A8AD-BD583619C01B}" type="pres">
      <dgm:prSet presAssocID="{8FD748CA-DC22-448C-B62A-6479A51AB19B}" presName="parTx" presStyleLbl="revTx" presStyleIdx="4" presStyleCnt="5">
        <dgm:presLayoutVars>
          <dgm:chMax val="0"/>
          <dgm:chPref val="0"/>
        </dgm:presLayoutVars>
      </dgm:prSet>
      <dgm:spPr/>
    </dgm:pt>
  </dgm:ptLst>
  <dgm:cxnLst>
    <dgm:cxn modelId="{2C29CE09-343F-499E-8CE4-571EC2492385}" type="presOf" srcId="{2B45D844-3591-4DDD-8E53-27F9882C1F6F}" destId="{07702843-87AF-4BD6-8931-767F45C45B70}" srcOrd="0" destOrd="0" presId="urn:microsoft.com/office/officeart/2018/2/layout/IconVerticalSolidList"/>
    <dgm:cxn modelId="{A62CAC0D-6DBC-4410-AE5C-15A507FB2382}" srcId="{2B45D844-3591-4DDD-8E53-27F9882C1F6F}" destId="{8FD748CA-DC22-448C-B62A-6479A51AB19B}" srcOrd="4" destOrd="0" parTransId="{A6CF7BC2-046B-4BC1-86CD-EA65AF03AD2B}" sibTransId="{8C2DABDA-013F-4EF3-9D5B-9D1E4C0267F1}"/>
    <dgm:cxn modelId="{791A0F1C-9D77-48D4-8825-14A59B3EE16F}" type="presOf" srcId="{39A66F53-F7DF-4C0B-AD0D-7B30937C5BFB}" destId="{A1B6F586-3B12-497E-82AE-B027044D9D7F}" srcOrd="0" destOrd="0" presId="urn:microsoft.com/office/officeart/2018/2/layout/IconVerticalSolidList"/>
    <dgm:cxn modelId="{A17DF230-954B-4EDA-9A29-BB8A59559D89}" srcId="{2B45D844-3591-4DDD-8E53-27F9882C1F6F}" destId="{B21A893E-4512-4472-AAEB-7C5BCA5DCB31}" srcOrd="0" destOrd="0" parTransId="{5713BA92-124D-45AA-8747-FF295FCE285B}" sibTransId="{E52C9DE2-4491-438C-820B-C120B972984A}"/>
    <dgm:cxn modelId="{C8128E41-43DC-4B63-9BA1-B0567149B1BA}" type="presOf" srcId="{8FD748CA-DC22-448C-B62A-6479A51AB19B}" destId="{90D377BD-C364-4407-A8AD-BD583619C01B}" srcOrd="0" destOrd="0" presId="urn:microsoft.com/office/officeart/2018/2/layout/IconVerticalSolidList"/>
    <dgm:cxn modelId="{7127716B-2F9B-47EF-AF23-D59579011E7A}" type="presOf" srcId="{98538EEC-A1CE-4BD0-A2B5-B0C48FF9B561}" destId="{F410FD83-1AE8-4F30-85F4-AA18A8E386D4}" srcOrd="0" destOrd="0" presId="urn:microsoft.com/office/officeart/2018/2/layout/IconVerticalSolidList"/>
    <dgm:cxn modelId="{FB3BF76E-26C8-4DF9-8361-6DA978F99C19}" srcId="{2B45D844-3591-4DDD-8E53-27F9882C1F6F}" destId="{39A66F53-F7DF-4C0B-AD0D-7B30937C5BFB}" srcOrd="2" destOrd="0" parTransId="{DC5D5380-457B-491D-A627-8B2BB87D6AA1}" sibTransId="{0DFF4706-4DD7-4531-8A23-E319A25031FA}"/>
    <dgm:cxn modelId="{E13CA574-18DE-4903-8422-797A64664A18}" srcId="{2B45D844-3591-4DDD-8E53-27F9882C1F6F}" destId="{031897A7-8858-4CC9-9E5E-30B7AD65659D}" srcOrd="3" destOrd="0" parTransId="{5CF3DF44-201E-42E7-98CA-FC0184073039}" sibTransId="{FBA7BC49-D6B5-4780-9DB0-EAE76438B0B8}"/>
    <dgm:cxn modelId="{8C86C787-FDCF-4438-B627-A1DE5EE59443}" type="presOf" srcId="{031897A7-8858-4CC9-9E5E-30B7AD65659D}" destId="{6A833D02-BCBA-4592-BC09-0726A08F464A}" srcOrd="0" destOrd="0" presId="urn:microsoft.com/office/officeart/2018/2/layout/IconVerticalSolidList"/>
    <dgm:cxn modelId="{D7DF41BD-50DD-40B9-B69D-71883FD97CB9}" type="presOf" srcId="{B21A893E-4512-4472-AAEB-7C5BCA5DCB31}" destId="{A3E5E7E9-FEDF-4D61-8F7E-8D377DFCB731}" srcOrd="0" destOrd="0" presId="urn:microsoft.com/office/officeart/2018/2/layout/IconVerticalSolidList"/>
    <dgm:cxn modelId="{DE7528DD-5592-4B8C-99E3-60135F98331F}" srcId="{2B45D844-3591-4DDD-8E53-27F9882C1F6F}" destId="{98538EEC-A1CE-4BD0-A2B5-B0C48FF9B561}" srcOrd="1" destOrd="0" parTransId="{3BB3B235-052B-4D22-BF06-AD4683C77235}" sibTransId="{54ED98F8-6F1E-4774-9A43-22CB0E4844BF}"/>
    <dgm:cxn modelId="{5F0421ED-B439-403F-910C-7CE365FB8881}" type="presParOf" srcId="{07702843-87AF-4BD6-8931-767F45C45B70}" destId="{D977B23A-D9EE-4AC8-B5E2-9337B4C843C4}" srcOrd="0" destOrd="0" presId="urn:microsoft.com/office/officeart/2018/2/layout/IconVerticalSolidList"/>
    <dgm:cxn modelId="{6C2BA5E8-CADE-45BE-8DF7-39405291154B}" type="presParOf" srcId="{D977B23A-D9EE-4AC8-B5E2-9337B4C843C4}" destId="{6FAE42A5-B095-4F02-8346-0CEDAE9302D7}" srcOrd="0" destOrd="0" presId="urn:microsoft.com/office/officeart/2018/2/layout/IconVerticalSolidList"/>
    <dgm:cxn modelId="{129EBABD-CECA-4223-AA9C-02EB498EB9A5}" type="presParOf" srcId="{D977B23A-D9EE-4AC8-B5E2-9337B4C843C4}" destId="{D1D47240-C7C8-4631-A0D6-A861ED16E7EF}" srcOrd="1" destOrd="0" presId="urn:microsoft.com/office/officeart/2018/2/layout/IconVerticalSolidList"/>
    <dgm:cxn modelId="{CD6B2B43-1730-473C-ADF8-04B140549089}" type="presParOf" srcId="{D977B23A-D9EE-4AC8-B5E2-9337B4C843C4}" destId="{B8161719-E62C-49D8-9DB7-7BA3D29E4B0D}" srcOrd="2" destOrd="0" presId="urn:microsoft.com/office/officeart/2018/2/layout/IconVerticalSolidList"/>
    <dgm:cxn modelId="{9AFA82B3-395C-4582-92A3-52F107538485}" type="presParOf" srcId="{D977B23A-D9EE-4AC8-B5E2-9337B4C843C4}" destId="{A3E5E7E9-FEDF-4D61-8F7E-8D377DFCB731}" srcOrd="3" destOrd="0" presId="urn:microsoft.com/office/officeart/2018/2/layout/IconVerticalSolidList"/>
    <dgm:cxn modelId="{73A0BB28-217A-499B-8022-C722937E7D61}" type="presParOf" srcId="{07702843-87AF-4BD6-8931-767F45C45B70}" destId="{7771947B-B323-435F-97C1-F61C23674A2E}" srcOrd="1" destOrd="0" presId="urn:microsoft.com/office/officeart/2018/2/layout/IconVerticalSolidList"/>
    <dgm:cxn modelId="{DF6349BA-2169-473A-A4E7-46551146177F}" type="presParOf" srcId="{07702843-87AF-4BD6-8931-767F45C45B70}" destId="{27D4851E-47BA-4737-943A-D23A44EC89C4}" srcOrd="2" destOrd="0" presId="urn:microsoft.com/office/officeart/2018/2/layout/IconVerticalSolidList"/>
    <dgm:cxn modelId="{39B06EB1-EFE0-495E-B3E2-3782B24CED29}" type="presParOf" srcId="{27D4851E-47BA-4737-943A-D23A44EC89C4}" destId="{C47F1A6D-1907-4DED-BC4F-27A8A5F1E552}" srcOrd="0" destOrd="0" presId="urn:microsoft.com/office/officeart/2018/2/layout/IconVerticalSolidList"/>
    <dgm:cxn modelId="{071FF043-F49F-45ED-8C2B-EB4F9B6BFE19}" type="presParOf" srcId="{27D4851E-47BA-4737-943A-D23A44EC89C4}" destId="{DB6BF6C7-C313-44A5-A4D4-490A4509F45A}" srcOrd="1" destOrd="0" presId="urn:microsoft.com/office/officeart/2018/2/layout/IconVerticalSolidList"/>
    <dgm:cxn modelId="{7CDD35F5-D686-463C-A2AE-5BB9740E04EC}" type="presParOf" srcId="{27D4851E-47BA-4737-943A-D23A44EC89C4}" destId="{BCDED013-4E25-468E-AACB-52A6AA6F75DD}" srcOrd="2" destOrd="0" presId="urn:microsoft.com/office/officeart/2018/2/layout/IconVerticalSolidList"/>
    <dgm:cxn modelId="{06756DC1-7C16-4720-AB5D-F388D41C621D}" type="presParOf" srcId="{27D4851E-47BA-4737-943A-D23A44EC89C4}" destId="{F410FD83-1AE8-4F30-85F4-AA18A8E386D4}" srcOrd="3" destOrd="0" presId="urn:microsoft.com/office/officeart/2018/2/layout/IconVerticalSolidList"/>
    <dgm:cxn modelId="{5BA58794-918A-42EF-AD3F-E0A962672291}" type="presParOf" srcId="{07702843-87AF-4BD6-8931-767F45C45B70}" destId="{1DABDB3C-A05F-46A0-913F-837A7A175271}" srcOrd="3" destOrd="0" presId="urn:microsoft.com/office/officeart/2018/2/layout/IconVerticalSolidList"/>
    <dgm:cxn modelId="{F8D6E7EB-303F-472A-9A4A-37D79A2BB730}" type="presParOf" srcId="{07702843-87AF-4BD6-8931-767F45C45B70}" destId="{ACD4BB4E-E9ED-488E-90CD-C7F971421CDF}" srcOrd="4" destOrd="0" presId="urn:microsoft.com/office/officeart/2018/2/layout/IconVerticalSolidList"/>
    <dgm:cxn modelId="{742EAE85-BA61-4EBA-A606-C43D59D7C65B}" type="presParOf" srcId="{ACD4BB4E-E9ED-488E-90CD-C7F971421CDF}" destId="{F2C8FCD8-7173-4878-B1B7-1E5DA6E86026}" srcOrd="0" destOrd="0" presId="urn:microsoft.com/office/officeart/2018/2/layout/IconVerticalSolidList"/>
    <dgm:cxn modelId="{7E7FAD74-6B18-436F-92FC-22E0B212E8D4}" type="presParOf" srcId="{ACD4BB4E-E9ED-488E-90CD-C7F971421CDF}" destId="{AACAFEE8-45D3-44AF-8A00-ED7E852B73EF}" srcOrd="1" destOrd="0" presId="urn:microsoft.com/office/officeart/2018/2/layout/IconVerticalSolidList"/>
    <dgm:cxn modelId="{3494BE4A-9F0F-49FA-8F64-06B105940982}" type="presParOf" srcId="{ACD4BB4E-E9ED-488E-90CD-C7F971421CDF}" destId="{E802A033-0977-4B05-BBEB-B8685B698E3A}" srcOrd="2" destOrd="0" presId="urn:microsoft.com/office/officeart/2018/2/layout/IconVerticalSolidList"/>
    <dgm:cxn modelId="{980EC551-8621-4083-A7F2-02CA54CF6A07}" type="presParOf" srcId="{ACD4BB4E-E9ED-488E-90CD-C7F971421CDF}" destId="{A1B6F586-3B12-497E-82AE-B027044D9D7F}" srcOrd="3" destOrd="0" presId="urn:microsoft.com/office/officeart/2018/2/layout/IconVerticalSolidList"/>
    <dgm:cxn modelId="{08772FE8-A6B5-45FF-8877-06D8EFED2C56}" type="presParOf" srcId="{07702843-87AF-4BD6-8931-767F45C45B70}" destId="{D92A8028-43E8-4EEB-9F17-60604518525D}" srcOrd="5" destOrd="0" presId="urn:microsoft.com/office/officeart/2018/2/layout/IconVerticalSolidList"/>
    <dgm:cxn modelId="{B259C469-3313-48FE-B8C7-8BC1FDAF7B5D}" type="presParOf" srcId="{07702843-87AF-4BD6-8931-767F45C45B70}" destId="{C75EF02D-4084-4BC5-A5EA-9A89CD9CBEBC}" srcOrd="6" destOrd="0" presId="urn:microsoft.com/office/officeart/2018/2/layout/IconVerticalSolidList"/>
    <dgm:cxn modelId="{7A2CBE09-9ED3-4AD6-B40D-E030518A430F}" type="presParOf" srcId="{C75EF02D-4084-4BC5-A5EA-9A89CD9CBEBC}" destId="{F335FC54-64D4-4F66-8C91-2AC122DB5E2E}" srcOrd="0" destOrd="0" presId="urn:microsoft.com/office/officeart/2018/2/layout/IconVerticalSolidList"/>
    <dgm:cxn modelId="{7CD2721E-DD04-4AE0-B6FD-FF91F4E5D459}" type="presParOf" srcId="{C75EF02D-4084-4BC5-A5EA-9A89CD9CBEBC}" destId="{67071C88-8A79-4C14-A7CD-E652ADEF3897}" srcOrd="1" destOrd="0" presId="urn:microsoft.com/office/officeart/2018/2/layout/IconVerticalSolidList"/>
    <dgm:cxn modelId="{D9367E9F-C3E3-42D7-98CE-4AE68AF293EA}" type="presParOf" srcId="{C75EF02D-4084-4BC5-A5EA-9A89CD9CBEBC}" destId="{5DC3B2B3-3A4E-4182-B624-B7D83DCD4192}" srcOrd="2" destOrd="0" presId="urn:microsoft.com/office/officeart/2018/2/layout/IconVerticalSolidList"/>
    <dgm:cxn modelId="{CF7C47B2-CBDF-4AB4-8731-75CE6A91704B}" type="presParOf" srcId="{C75EF02D-4084-4BC5-A5EA-9A89CD9CBEBC}" destId="{6A833D02-BCBA-4592-BC09-0726A08F464A}" srcOrd="3" destOrd="0" presId="urn:microsoft.com/office/officeart/2018/2/layout/IconVerticalSolidList"/>
    <dgm:cxn modelId="{6945C76A-900B-44EF-AC4A-20A65E12AF19}" type="presParOf" srcId="{07702843-87AF-4BD6-8931-767F45C45B70}" destId="{89BA0A0D-2521-41D7-9D05-F4D83657F295}" srcOrd="7" destOrd="0" presId="urn:microsoft.com/office/officeart/2018/2/layout/IconVerticalSolidList"/>
    <dgm:cxn modelId="{844D8010-79CE-4046-99B5-EB61A1F19CA8}" type="presParOf" srcId="{07702843-87AF-4BD6-8931-767F45C45B70}" destId="{952AE214-A5EC-4B1D-8126-7D0FEF610E4B}" srcOrd="8" destOrd="0" presId="urn:microsoft.com/office/officeart/2018/2/layout/IconVerticalSolidList"/>
    <dgm:cxn modelId="{C890B4AB-3FA7-4AD2-A114-87DD08B18303}" type="presParOf" srcId="{952AE214-A5EC-4B1D-8126-7D0FEF610E4B}" destId="{790B16B7-C314-4D7A-9FDB-05AA4DE6F05F}" srcOrd="0" destOrd="0" presId="urn:microsoft.com/office/officeart/2018/2/layout/IconVerticalSolidList"/>
    <dgm:cxn modelId="{FB18F89C-13B4-4040-940D-A22FAB01609A}" type="presParOf" srcId="{952AE214-A5EC-4B1D-8126-7D0FEF610E4B}" destId="{735B6C58-67FF-488D-9178-CB783A20B344}" srcOrd="1" destOrd="0" presId="urn:microsoft.com/office/officeart/2018/2/layout/IconVerticalSolidList"/>
    <dgm:cxn modelId="{A4FAA3DC-E085-40FC-8361-A5144A57BF89}" type="presParOf" srcId="{952AE214-A5EC-4B1D-8126-7D0FEF610E4B}" destId="{FD3EFA24-072C-434B-9CA4-9A338FF5A798}" srcOrd="2" destOrd="0" presId="urn:microsoft.com/office/officeart/2018/2/layout/IconVerticalSolidList"/>
    <dgm:cxn modelId="{67170732-22E1-44AC-ACAE-F8E883ACE9DD}" type="presParOf" srcId="{952AE214-A5EC-4B1D-8126-7D0FEF610E4B}" destId="{90D377BD-C364-4407-A8AD-BD583619C0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40A28-8CC6-4E47-87AC-3172D33D97A8}">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EF3B82-1BAD-4A3D-B4E9-9F6308C19F3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41CD4-7862-43E1-935B-54EA2C0B8DD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The primary reason given for using digital technologies was the critical need to reduce face-to-face contact in order to protect both patients and staff while reducing the risk of infection.</a:t>
          </a:r>
          <a:endParaRPr lang="en-US" sz="2100" kern="1200"/>
        </a:p>
      </dsp:txBody>
      <dsp:txXfrm>
        <a:off x="1435590" y="531"/>
        <a:ext cx="9080009" cy="1242935"/>
      </dsp:txXfrm>
    </dsp:sp>
    <dsp:sp modelId="{DE0CB9C8-83A2-4485-9DC9-88976672E067}">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8EAB4-B1DD-455A-B75B-72602952B6C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78D9C-F417-4C32-B3DD-389F6EBD93A1}">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Digital health contributes to the healthcare system in combating COVID-19  through prevention, screening, monitoring, and surveillance.</a:t>
          </a:r>
          <a:endParaRPr lang="en-US" sz="2100" kern="1200"/>
        </a:p>
      </dsp:txBody>
      <dsp:txXfrm>
        <a:off x="1435590" y="1554201"/>
        <a:ext cx="9080009" cy="1242935"/>
      </dsp:txXfrm>
    </dsp:sp>
    <dsp:sp modelId="{7C0BA1D1-42C9-404B-8916-28832C659965}">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153AB-9542-4206-9542-78EC65B0A697}">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D3E77F-74CC-4ED1-A0A5-63365F1D2E58}">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Reduced the number of visits to emergency departments and assisted health-care systems in remaining more efficient</a:t>
          </a:r>
          <a:endParaRPr lang="en-US" sz="21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86080-6A8A-4EFA-9D1B-391F54B9B066}">
      <dsp:nvSpPr>
        <dsp:cNvPr id="0" name=""/>
        <dsp:cNvSpPr/>
      </dsp:nvSpPr>
      <dsp:spPr>
        <a:xfrm>
          <a:off x="0" y="458344"/>
          <a:ext cx="6322915"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Alack of digital literacy, confidence, or skills, as well as a lack of access to technology such as a smartphone or the internet, inhibits rather than empowers.</a:t>
          </a:r>
          <a:endParaRPr lang="en-US" sz="1800" kern="1200"/>
        </a:p>
      </dsp:txBody>
      <dsp:txXfrm>
        <a:off x="48319" y="506663"/>
        <a:ext cx="6226277" cy="893182"/>
      </dsp:txXfrm>
    </dsp:sp>
    <dsp:sp modelId="{7F4F468E-3388-4975-988A-4310487FB112}">
      <dsp:nvSpPr>
        <dsp:cNvPr id="0" name=""/>
        <dsp:cNvSpPr/>
      </dsp:nvSpPr>
      <dsp:spPr>
        <a:xfrm>
          <a:off x="0" y="1500004"/>
          <a:ext cx="6322915"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Handling sensitive medical data is an enormous challenge for hospitals and healthcare platforms - Volume of data, combined with the need to protect patient privacy and follow regulations.</a:t>
          </a:r>
          <a:endParaRPr lang="en-US" sz="1800" kern="1200"/>
        </a:p>
      </dsp:txBody>
      <dsp:txXfrm>
        <a:off x="48319" y="1548323"/>
        <a:ext cx="6226277" cy="893182"/>
      </dsp:txXfrm>
    </dsp:sp>
    <dsp:sp modelId="{8AEAAD49-B3E4-4454-9787-B3951F1FDB57}">
      <dsp:nvSpPr>
        <dsp:cNvPr id="0" name=""/>
        <dsp:cNvSpPr/>
      </dsp:nvSpPr>
      <dsp:spPr>
        <a:xfrm>
          <a:off x="0" y="2541664"/>
          <a:ext cx="6322915"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Unauthorized access – Cyber Threats</a:t>
          </a:r>
          <a:endParaRPr lang="en-US" sz="1800" kern="1200"/>
        </a:p>
      </dsp:txBody>
      <dsp:txXfrm>
        <a:off x="48319" y="2589983"/>
        <a:ext cx="6226277" cy="893182"/>
      </dsp:txXfrm>
    </dsp:sp>
    <dsp:sp modelId="{885E73AB-BD62-4452-A810-1624D1DE6701}">
      <dsp:nvSpPr>
        <dsp:cNvPr id="0" name=""/>
        <dsp:cNvSpPr/>
      </dsp:nvSpPr>
      <dsp:spPr>
        <a:xfrm>
          <a:off x="0" y="3583324"/>
          <a:ext cx="6322915"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Internet Connectivity – Especially in Rural Wales</a:t>
          </a:r>
          <a:endParaRPr lang="en-US" sz="1800" kern="1200"/>
        </a:p>
      </dsp:txBody>
      <dsp:txXfrm>
        <a:off x="48319" y="3631643"/>
        <a:ext cx="6226277" cy="893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E42A5-B095-4F02-8346-0CEDAE9302D7}">
      <dsp:nvSpPr>
        <dsp:cNvPr id="0" name=""/>
        <dsp:cNvSpPr/>
      </dsp:nvSpPr>
      <dsp:spPr>
        <a:xfrm>
          <a:off x="0" y="3399"/>
          <a:ext cx="5393361"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D47240-C7C8-4631-A0D6-A861ED16E7EF}">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E5E7E9-FEDF-4D61-8F7E-8D377DFCB731}">
      <dsp:nvSpPr>
        <dsp:cNvPr id="0" name=""/>
        <dsp:cNvSpPr/>
      </dsp:nvSpPr>
      <dsp:spPr>
        <a:xfrm>
          <a:off x="836323" y="3399"/>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a:t>Virtual Wards? Efficient, free hospital beds, clinician and patient time, tackle backlogs.</a:t>
          </a:r>
          <a:endParaRPr lang="en-US" sz="1800" kern="1200"/>
        </a:p>
      </dsp:txBody>
      <dsp:txXfrm>
        <a:off x="836323" y="3399"/>
        <a:ext cx="4557037" cy="724089"/>
      </dsp:txXfrm>
    </dsp:sp>
    <dsp:sp modelId="{C47F1A6D-1907-4DED-BC4F-27A8A5F1E552}">
      <dsp:nvSpPr>
        <dsp:cNvPr id="0" name=""/>
        <dsp:cNvSpPr/>
      </dsp:nvSpPr>
      <dsp:spPr>
        <a:xfrm>
          <a:off x="0" y="908511"/>
          <a:ext cx="5393361"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BF6C7-C313-44A5-A4D4-490A4509F45A}">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0FD83-1AE8-4F30-85F4-AA18A8E386D4}">
      <dsp:nvSpPr>
        <dsp:cNvPr id="0" name=""/>
        <dsp:cNvSpPr/>
      </dsp:nvSpPr>
      <dsp:spPr>
        <a:xfrm>
          <a:off x="836323" y="908511"/>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a:t>Online Appointments now commonplace</a:t>
          </a:r>
          <a:endParaRPr lang="en-US" sz="1800" kern="1200"/>
        </a:p>
      </dsp:txBody>
      <dsp:txXfrm>
        <a:off x="836323" y="908511"/>
        <a:ext cx="4557037" cy="724089"/>
      </dsp:txXfrm>
    </dsp:sp>
    <dsp:sp modelId="{F2C8FCD8-7173-4878-B1B7-1E5DA6E86026}">
      <dsp:nvSpPr>
        <dsp:cNvPr id="0" name=""/>
        <dsp:cNvSpPr/>
      </dsp:nvSpPr>
      <dsp:spPr>
        <a:xfrm>
          <a:off x="0" y="1813624"/>
          <a:ext cx="5393361"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AFEE8-45D3-44AF-8A00-ED7E852B73EF}">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6F586-3B12-497E-82AE-B027044D9D7F}">
      <dsp:nvSpPr>
        <dsp:cNvPr id="0" name=""/>
        <dsp:cNvSpPr/>
      </dsp:nvSpPr>
      <dsp:spPr>
        <a:xfrm>
          <a:off x="836323" y="1813624"/>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a:t>E – Prescription Services</a:t>
          </a:r>
          <a:endParaRPr lang="en-US" sz="1800" kern="1200"/>
        </a:p>
      </dsp:txBody>
      <dsp:txXfrm>
        <a:off x="836323" y="1813624"/>
        <a:ext cx="4557037" cy="724089"/>
      </dsp:txXfrm>
    </dsp:sp>
    <dsp:sp modelId="{F335FC54-64D4-4F66-8C91-2AC122DB5E2E}">
      <dsp:nvSpPr>
        <dsp:cNvPr id="0" name=""/>
        <dsp:cNvSpPr/>
      </dsp:nvSpPr>
      <dsp:spPr>
        <a:xfrm>
          <a:off x="0" y="2718736"/>
          <a:ext cx="5393361"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71C88-8A79-4C14-A7CD-E652ADEF3897}">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33D02-BCBA-4592-BC09-0726A08F464A}">
      <dsp:nvSpPr>
        <dsp:cNvPr id="0" name=""/>
        <dsp:cNvSpPr/>
      </dsp:nvSpPr>
      <dsp:spPr>
        <a:xfrm>
          <a:off x="836323" y="2718736"/>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a:t>The NHS Wales App</a:t>
          </a:r>
          <a:endParaRPr lang="en-US" sz="1800" kern="1200"/>
        </a:p>
      </dsp:txBody>
      <dsp:txXfrm>
        <a:off x="836323" y="2718736"/>
        <a:ext cx="4557037" cy="724089"/>
      </dsp:txXfrm>
    </dsp:sp>
    <dsp:sp modelId="{790B16B7-C314-4D7A-9FDB-05AA4DE6F05F}">
      <dsp:nvSpPr>
        <dsp:cNvPr id="0" name=""/>
        <dsp:cNvSpPr/>
      </dsp:nvSpPr>
      <dsp:spPr>
        <a:xfrm>
          <a:off x="0" y="3623848"/>
          <a:ext cx="5393361"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B6C58-67FF-488D-9178-CB783A20B344}">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377BD-C364-4407-A8AD-BD583619C01B}">
      <dsp:nvSpPr>
        <dsp:cNvPr id="0" name=""/>
        <dsp:cNvSpPr/>
      </dsp:nvSpPr>
      <dsp:spPr>
        <a:xfrm>
          <a:off x="836323" y="3623848"/>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a:t>The Digital Medicines Transformation Portfolio</a:t>
          </a:r>
          <a:endParaRPr lang="en-US" sz="1800" kern="1200"/>
        </a:p>
      </dsp:txBody>
      <dsp:txXfrm>
        <a:off x="836323" y="3623848"/>
        <a:ext cx="4557037"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77282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41115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48456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1086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69892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802771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26743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884219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559539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49769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46910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74946426"/>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1.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C886788-700E-4D20-9F80-E0E96837A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1850674C-4E08-4C62-A3E2-6337FE4F7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BCE4FF05-2B0C-4C97-A9B4-E163085A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37A093-16A8-CC17-005F-3B9096CB9F51}"/>
              </a:ext>
            </a:extLst>
          </p:cNvPr>
          <p:cNvSpPr>
            <a:spLocks noGrp="1"/>
          </p:cNvSpPr>
          <p:nvPr>
            <p:ph type="title"/>
          </p:nvPr>
        </p:nvSpPr>
        <p:spPr>
          <a:xfrm>
            <a:off x="475488" y="1124712"/>
            <a:ext cx="4023360" cy="3200400"/>
          </a:xfrm>
        </p:spPr>
        <p:txBody>
          <a:bodyPr vert="horz" lIns="91440" tIns="45720" rIns="91440" bIns="45720" rtlCol="0" anchor="b">
            <a:normAutofit/>
          </a:bodyPr>
          <a:lstStyle/>
          <a:p>
            <a:r>
              <a:rPr lang="en-US" sz="4800"/>
              <a:t>Community Care and Development</a:t>
            </a:r>
          </a:p>
        </p:txBody>
      </p:sp>
      <p:sp>
        <p:nvSpPr>
          <p:cNvPr id="3" name="Content Placeholder 2">
            <a:extLst>
              <a:ext uri="{FF2B5EF4-FFF2-40B4-BE49-F238E27FC236}">
                <a16:creationId xmlns:a16="http://schemas.microsoft.com/office/drawing/2014/main" id="{0F1F0DB7-F007-876A-6F50-5B6B2696EA5B}"/>
              </a:ext>
            </a:extLst>
          </p:cNvPr>
          <p:cNvSpPr>
            <a:spLocks noGrp="1"/>
          </p:cNvSpPr>
          <p:nvPr>
            <p:ph idx="1"/>
          </p:nvPr>
        </p:nvSpPr>
        <p:spPr>
          <a:xfrm>
            <a:off x="475488" y="4873752"/>
            <a:ext cx="3931920" cy="1207008"/>
          </a:xfrm>
        </p:spPr>
        <p:txBody>
          <a:bodyPr vert="horz" lIns="91440" tIns="45720" rIns="91440" bIns="45720" rtlCol="0" anchor="t">
            <a:normAutofit/>
          </a:bodyPr>
          <a:lstStyle/>
          <a:p>
            <a:pPr marL="0" indent="0">
              <a:buNone/>
            </a:pPr>
            <a:r>
              <a:rPr lang="en-US" sz="2400"/>
              <a:t>Impact of Digital tools with focus on the COVID 19 Pandemic on the Community</a:t>
            </a:r>
          </a:p>
        </p:txBody>
      </p:sp>
      <p:sp>
        <p:nvSpPr>
          <p:cNvPr id="17" name="Rectangle 16">
            <a:extLst>
              <a:ext uri="{FF2B5EF4-FFF2-40B4-BE49-F238E27FC236}">
                <a16:creationId xmlns:a16="http://schemas.microsoft.com/office/drawing/2014/main" id="{529C2A7A-A6B6-4A56-B11C-8E967D88A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Image result for community digital tools elderly">
            <a:extLst>
              <a:ext uri="{FF2B5EF4-FFF2-40B4-BE49-F238E27FC236}">
                <a16:creationId xmlns:a16="http://schemas.microsoft.com/office/drawing/2014/main" id="{F6ED557A-67B4-F2EF-C77B-90DAFB73DF52}"/>
              </a:ext>
            </a:extLst>
          </p:cNvPr>
          <p:cNvPicPr>
            <a:picLocks noChangeAspect="1"/>
          </p:cNvPicPr>
          <p:nvPr/>
        </p:nvPicPr>
        <p:blipFill>
          <a:blip r:embed="rId2"/>
          <a:stretch>
            <a:fillRect/>
          </a:stretch>
        </p:blipFill>
        <p:spPr>
          <a:xfrm>
            <a:off x="5906099" y="568146"/>
            <a:ext cx="5270934" cy="3057142"/>
          </a:xfrm>
          <a:prstGeom prst="rect">
            <a:avLst/>
          </a:prstGeom>
        </p:spPr>
      </p:pic>
      <p:sp>
        <p:nvSpPr>
          <p:cNvPr id="19" name="Rectangle 18">
            <a:extLst>
              <a:ext uri="{FF2B5EF4-FFF2-40B4-BE49-F238E27FC236}">
                <a16:creationId xmlns:a16="http://schemas.microsoft.com/office/drawing/2014/main" id="{FDBD7205-E536-4134-8768-AC3E1A3C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Image result for community digital tools">
            <a:extLst>
              <a:ext uri="{FF2B5EF4-FFF2-40B4-BE49-F238E27FC236}">
                <a16:creationId xmlns:a16="http://schemas.microsoft.com/office/drawing/2014/main" id="{F99B1794-B0BB-DDB4-71F8-0394D7DD1D84}"/>
              </a:ext>
            </a:extLst>
          </p:cNvPr>
          <p:cNvPicPr>
            <a:picLocks noChangeAspect="1"/>
          </p:cNvPicPr>
          <p:nvPr/>
        </p:nvPicPr>
        <p:blipFill>
          <a:blip r:embed="rId3"/>
          <a:stretch>
            <a:fillRect/>
          </a:stretch>
        </p:blipFill>
        <p:spPr>
          <a:xfrm>
            <a:off x="5549354" y="4067622"/>
            <a:ext cx="2871216" cy="1861120"/>
          </a:xfrm>
          <a:prstGeom prst="rect">
            <a:avLst/>
          </a:prstGeom>
        </p:spPr>
      </p:pic>
      <p:pic>
        <p:nvPicPr>
          <p:cNvPr id="4" name="Picture 3" descr="Image result for community digital tools">
            <a:extLst>
              <a:ext uri="{FF2B5EF4-FFF2-40B4-BE49-F238E27FC236}">
                <a16:creationId xmlns:a16="http://schemas.microsoft.com/office/drawing/2014/main" id="{B29796B9-C1FE-F099-54AB-B4C2487CBB80}"/>
              </a:ext>
            </a:extLst>
          </p:cNvPr>
          <p:cNvPicPr>
            <a:picLocks noChangeAspect="1"/>
          </p:cNvPicPr>
          <p:nvPr/>
        </p:nvPicPr>
        <p:blipFill>
          <a:blip r:embed="rId4"/>
          <a:stretch>
            <a:fillRect/>
          </a:stretch>
        </p:blipFill>
        <p:spPr>
          <a:xfrm>
            <a:off x="8665013" y="4085283"/>
            <a:ext cx="2871216" cy="1825798"/>
          </a:xfrm>
          <a:prstGeom prst="rect">
            <a:avLst/>
          </a:prstGeom>
        </p:spPr>
      </p:pic>
      <p:sp>
        <p:nvSpPr>
          <p:cNvPr id="7" name="TextBox 6">
            <a:extLst>
              <a:ext uri="{FF2B5EF4-FFF2-40B4-BE49-F238E27FC236}">
                <a16:creationId xmlns:a16="http://schemas.microsoft.com/office/drawing/2014/main" id="{9AFAD814-65D2-EAA9-6039-853B7A1CD2BF}"/>
              </a:ext>
            </a:extLst>
          </p:cNvPr>
          <p:cNvSpPr txBox="1"/>
          <p:nvPr/>
        </p:nvSpPr>
        <p:spPr>
          <a:xfrm>
            <a:off x="238124" y="630330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By Samantha Avery</a:t>
            </a:r>
            <a:endParaRPr lang="en-GB"/>
          </a:p>
        </p:txBody>
      </p:sp>
      <p:sp>
        <p:nvSpPr>
          <p:cNvPr id="8" name="TextBox 7">
            <a:extLst>
              <a:ext uri="{FF2B5EF4-FFF2-40B4-BE49-F238E27FC236}">
                <a16:creationId xmlns:a16="http://schemas.microsoft.com/office/drawing/2014/main" id="{CF477ED1-4E43-4D28-945E-06CCF02CE814}"/>
              </a:ext>
            </a:extLst>
          </p:cNvPr>
          <p:cNvSpPr txBox="1"/>
          <p:nvPr/>
        </p:nvSpPr>
        <p:spPr>
          <a:xfrm>
            <a:off x="9653868" y="596152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(Techno Org,2020)</a:t>
            </a:r>
            <a:endParaRPr lang="en-GB" sz="1000"/>
          </a:p>
        </p:txBody>
      </p:sp>
      <p:sp>
        <p:nvSpPr>
          <p:cNvPr id="9" name="TextBox 8">
            <a:extLst>
              <a:ext uri="{FF2B5EF4-FFF2-40B4-BE49-F238E27FC236}">
                <a16:creationId xmlns:a16="http://schemas.microsoft.com/office/drawing/2014/main" id="{F1596113-BFBC-2883-7EFB-A978A25C4878}"/>
              </a:ext>
            </a:extLst>
          </p:cNvPr>
          <p:cNvSpPr txBox="1"/>
          <p:nvPr/>
        </p:nvSpPr>
        <p:spPr>
          <a:xfrm>
            <a:off x="5546911" y="5955926"/>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(Cardiff University, 2018)</a:t>
            </a:r>
            <a:endParaRPr lang="en-GB" sz="1000"/>
          </a:p>
        </p:txBody>
      </p:sp>
      <p:sp>
        <p:nvSpPr>
          <p:cNvPr id="10" name="TextBox 9">
            <a:extLst>
              <a:ext uri="{FF2B5EF4-FFF2-40B4-BE49-F238E27FC236}">
                <a16:creationId xmlns:a16="http://schemas.microsoft.com/office/drawing/2014/main" id="{03ECAD5A-8E26-BCC9-07D1-6470A0CCCA22}"/>
              </a:ext>
            </a:extLst>
          </p:cNvPr>
          <p:cNvSpPr txBox="1"/>
          <p:nvPr/>
        </p:nvSpPr>
        <p:spPr>
          <a:xfrm>
            <a:off x="8844242" y="3689536"/>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(Mobile Health Times, 2016)</a:t>
            </a:r>
            <a:endParaRPr lang="en-GB" sz="1000"/>
          </a:p>
        </p:txBody>
      </p:sp>
    </p:spTree>
    <p:extLst>
      <p:ext uri="{BB962C8B-B14F-4D97-AF65-F5344CB8AC3E}">
        <p14:creationId xmlns:p14="http://schemas.microsoft.com/office/powerpoint/2010/main" val="2773270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01684" y="170412"/>
            <a:ext cx="10178934" cy="1328730"/>
          </a:xfrm>
        </p:spPr>
        <p:txBody>
          <a:bodyPr>
            <a:normAutofit/>
          </a:bodyPr>
          <a:lstStyle/>
          <a:p>
            <a:r>
              <a:rPr lang="en-GB" sz="5200">
                <a:cs typeface="Calibri Light"/>
              </a:rPr>
              <a:t>What are Digital Tools?</a:t>
            </a:r>
          </a:p>
        </p:txBody>
      </p:sp>
      <p:sp>
        <p:nvSpPr>
          <p:cNvPr id="3" name="Subtitle 2"/>
          <p:cNvSpPr>
            <a:spLocks noGrp="1"/>
          </p:cNvSpPr>
          <p:nvPr>
            <p:ph type="subTitle" idx="1"/>
          </p:nvPr>
        </p:nvSpPr>
        <p:spPr>
          <a:xfrm>
            <a:off x="1001684" y="1670857"/>
            <a:ext cx="10178934" cy="557901"/>
          </a:xfrm>
        </p:spPr>
        <p:txBody>
          <a:bodyPr vert="horz" lIns="91440" tIns="45720" rIns="91440" bIns="45720" rtlCol="0">
            <a:normAutofit/>
          </a:bodyPr>
          <a:lstStyle/>
          <a:p>
            <a:r>
              <a:rPr lang="en-GB" sz="1900">
                <a:ea typeface="+mn-lt"/>
                <a:cs typeface="+mn-lt"/>
              </a:rPr>
              <a:t>Technological solutions aimed at enhancing health and social care services are known as digital tools.</a:t>
            </a:r>
            <a:endParaRPr lang="en-US" sz="1900"/>
          </a:p>
        </p:txBody>
      </p:sp>
      <p:pic>
        <p:nvPicPr>
          <p:cNvPr id="4" name="Picture 3" descr="Image result for digital tools for health">
            <a:extLst>
              <a:ext uri="{FF2B5EF4-FFF2-40B4-BE49-F238E27FC236}">
                <a16:creationId xmlns:a16="http://schemas.microsoft.com/office/drawing/2014/main" id="{3202971E-94AD-0794-195F-20E082E4B33E}"/>
              </a:ext>
            </a:extLst>
          </p:cNvPr>
          <p:cNvPicPr>
            <a:picLocks noChangeAspect="1"/>
          </p:cNvPicPr>
          <p:nvPr/>
        </p:nvPicPr>
        <p:blipFill rotWithShape="1">
          <a:blip r:embed="rId2"/>
          <a:srcRect r="-2" b="589"/>
          <a:stretch/>
        </p:blipFill>
        <p:spPr>
          <a:xfrm>
            <a:off x="198741" y="2410448"/>
            <a:ext cx="5803323" cy="3890357"/>
          </a:xfrm>
          <a:prstGeom prst="rect">
            <a:avLst/>
          </a:prstGeom>
        </p:spPr>
      </p:pic>
      <p:pic>
        <p:nvPicPr>
          <p:cNvPr id="5" name="Picture 4" descr="Digital Tools for School Leaders | Remake Learning">
            <a:extLst>
              <a:ext uri="{FF2B5EF4-FFF2-40B4-BE49-F238E27FC236}">
                <a16:creationId xmlns:a16="http://schemas.microsoft.com/office/drawing/2014/main" id="{5C34A6D8-A3F4-A120-EF63-24D1D2BFE08B}"/>
              </a:ext>
            </a:extLst>
          </p:cNvPr>
          <p:cNvPicPr>
            <a:picLocks noChangeAspect="1"/>
          </p:cNvPicPr>
          <p:nvPr/>
        </p:nvPicPr>
        <p:blipFill rotWithShape="1">
          <a:blip r:embed="rId3"/>
          <a:srcRect r="430" b="3"/>
          <a:stretch/>
        </p:blipFill>
        <p:spPr>
          <a:xfrm>
            <a:off x="6189934" y="2410448"/>
            <a:ext cx="5803323" cy="3890357"/>
          </a:xfrm>
          <a:prstGeom prst="rect">
            <a:avLst/>
          </a:prstGeom>
        </p:spPr>
      </p:pic>
      <p:sp>
        <p:nvSpPr>
          <p:cNvPr id="6" name="TextBox 5">
            <a:extLst>
              <a:ext uri="{FF2B5EF4-FFF2-40B4-BE49-F238E27FC236}">
                <a16:creationId xmlns:a16="http://schemas.microsoft.com/office/drawing/2014/main" id="{C1C9F012-23C3-D411-C731-94C6C25214C4}"/>
              </a:ext>
            </a:extLst>
          </p:cNvPr>
          <p:cNvSpPr txBox="1"/>
          <p:nvPr/>
        </p:nvSpPr>
        <p:spPr>
          <a:xfrm>
            <a:off x="201705" y="634252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Rendia.com)</a:t>
            </a:r>
            <a:endParaRPr lang="en-GB" sz="1000"/>
          </a:p>
        </p:txBody>
      </p:sp>
      <p:sp>
        <p:nvSpPr>
          <p:cNvPr id="7" name="TextBox 6">
            <a:extLst>
              <a:ext uri="{FF2B5EF4-FFF2-40B4-BE49-F238E27FC236}">
                <a16:creationId xmlns:a16="http://schemas.microsoft.com/office/drawing/2014/main" id="{EEDFD99A-BE36-C91E-4CB2-6627BFED3496}"/>
              </a:ext>
            </a:extLst>
          </p:cNvPr>
          <p:cNvSpPr txBox="1"/>
          <p:nvPr/>
        </p:nvSpPr>
        <p:spPr>
          <a:xfrm>
            <a:off x="10432676" y="634533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Remake Learning.com)</a:t>
            </a:r>
            <a:endParaRPr lang="en-GB" sz="100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2F10E-FA9A-683B-F610-83F8623884D2}"/>
              </a:ext>
            </a:extLst>
          </p:cNvPr>
          <p:cNvSpPr>
            <a:spLocks noGrp="1"/>
          </p:cNvSpPr>
          <p:nvPr>
            <p:ph type="title"/>
          </p:nvPr>
        </p:nvSpPr>
        <p:spPr>
          <a:xfrm>
            <a:off x="466722" y="386329"/>
            <a:ext cx="2810340" cy="4381281"/>
          </a:xfrm>
        </p:spPr>
        <p:txBody>
          <a:bodyPr anchor="b">
            <a:normAutofit/>
          </a:bodyPr>
          <a:lstStyle/>
          <a:p>
            <a:pPr algn="r"/>
            <a:r>
              <a:rPr lang="en-GB" b="1">
                <a:solidFill>
                  <a:srgbClr val="FFFFFF"/>
                </a:solidFill>
                <a:cs typeface="Calibri Light"/>
              </a:rPr>
              <a:t>How were Digital Tools used during the Covid 19 Pandemic?</a:t>
            </a:r>
            <a:endParaRPr lang="en-GB" b="1">
              <a:solidFill>
                <a:srgbClr val="FFFFFF"/>
              </a:solidFill>
              <a:ea typeface="Calibri Light"/>
              <a:cs typeface="Calibri Light"/>
            </a:endParaRPr>
          </a:p>
        </p:txBody>
      </p:sp>
      <p:sp>
        <p:nvSpPr>
          <p:cNvPr id="22" name="Content Placeholder 2">
            <a:extLst>
              <a:ext uri="{FF2B5EF4-FFF2-40B4-BE49-F238E27FC236}">
                <a16:creationId xmlns:a16="http://schemas.microsoft.com/office/drawing/2014/main" id="{7F70EDA1-8C13-A41F-9852-FA29A8365BF7}"/>
              </a:ext>
            </a:extLst>
          </p:cNvPr>
          <p:cNvSpPr>
            <a:spLocks noGrp="1"/>
          </p:cNvSpPr>
          <p:nvPr>
            <p:ph idx="1"/>
          </p:nvPr>
        </p:nvSpPr>
        <p:spPr>
          <a:xfrm>
            <a:off x="4118444" y="1251059"/>
            <a:ext cx="8069319" cy="5736547"/>
          </a:xfrm>
        </p:spPr>
        <p:txBody>
          <a:bodyPr vert="horz" lIns="91440" tIns="45720" rIns="91440" bIns="45720" rtlCol="0" anchor="ctr">
            <a:noAutofit/>
          </a:bodyPr>
          <a:lstStyle/>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r>
              <a:rPr lang="en-GB" sz="1400" b="1">
                <a:ea typeface="+mn-lt"/>
                <a:cs typeface="+mn-lt"/>
              </a:rPr>
              <a:t>COVID-19 App tagged a lot of us as "close contacts" </a:t>
            </a:r>
            <a:endParaRPr lang="en-GB" sz="1400" b="1">
              <a:ea typeface="Calibri" panose="020F0502020204030204"/>
              <a:cs typeface="Calibri" panose="020F0502020204030204"/>
            </a:endParaRPr>
          </a:p>
          <a:p>
            <a:pPr marL="0" indent="0">
              <a:buNone/>
            </a:pPr>
            <a:endParaRPr lang="en-GB" sz="1400" b="1">
              <a:ea typeface="Calibri" panose="020F0502020204030204"/>
              <a:cs typeface="Calibri" panose="020F0502020204030204"/>
            </a:endParaRPr>
          </a:p>
          <a:p>
            <a:pPr marL="342900" indent="-342900"/>
            <a:r>
              <a:rPr lang="en-GB" sz="1400" b="1">
                <a:ea typeface="Calibri" panose="020F0502020204030204"/>
                <a:cs typeface="Calibri" panose="020F0502020204030204"/>
              </a:rPr>
              <a:t>Vaccination Passports to travel – NHS App on Smartphones</a:t>
            </a:r>
          </a:p>
          <a:p>
            <a:pPr marL="342900" indent="-342900"/>
            <a:endParaRPr lang="en-GB" sz="1400" b="1">
              <a:ea typeface="Calibri" panose="020F0502020204030204"/>
              <a:cs typeface="Calibri" panose="020F0502020204030204"/>
            </a:endParaRPr>
          </a:p>
          <a:p>
            <a:pPr marL="342900" indent="-342900"/>
            <a:r>
              <a:rPr lang="en-GB" sz="1400" b="1">
                <a:ea typeface="Calibri" panose="020F0502020204030204"/>
                <a:cs typeface="Calibri" panose="020F0502020204030204"/>
              </a:rPr>
              <a:t>Apps to log fitness – Step counts, Calorie Counting, exercise</a:t>
            </a:r>
          </a:p>
          <a:p>
            <a:pPr marL="0" indent="0">
              <a:buNone/>
            </a:pPr>
            <a:r>
              <a:rPr lang="en-GB" sz="1400" b="1">
                <a:ea typeface="Calibri" panose="020F0502020204030204"/>
                <a:cs typeface="Calibri" panose="020F0502020204030204"/>
              </a:rPr>
              <a:t>       Classes online</a:t>
            </a:r>
          </a:p>
          <a:p>
            <a:pPr marL="342900" indent="-342900"/>
            <a:endParaRPr lang="en-GB" sz="1400" b="1">
              <a:ea typeface="Calibri" panose="020F0502020204030204"/>
              <a:cs typeface="Calibri" panose="020F0502020204030204"/>
            </a:endParaRPr>
          </a:p>
          <a:p>
            <a:pPr marL="342900" indent="-342900"/>
            <a:r>
              <a:rPr lang="en-GB" sz="1400" b="1">
                <a:ea typeface="Calibri" panose="020F0502020204030204"/>
                <a:cs typeface="Calibri" panose="020F0502020204030204"/>
              </a:rPr>
              <a:t>Remote Doctors Appointments – Ask my GP</a:t>
            </a:r>
          </a:p>
          <a:p>
            <a:pPr marL="342900" indent="-342900"/>
            <a:endParaRPr lang="en-GB" sz="1400" b="1">
              <a:ea typeface="Calibri" panose="020F0502020204030204"/>
              <a:cs typeface="Calibri" panose="020F0502020204030204"/>
            </a:endParaRPr>
          </a:p>
          <a:p>
            <a:pPr marL="342900" indent="-342900"/>
            <a:r>
              <a:rPr lang="en-GB" sz="1400" b="1">
                <a:ea typeface="Calibri" panose="020F0502020204030204"/>
                <a:cs typeface="Calibri" panose="020F0502020204030204"/>
              </a:rPr>
              <a:t>Skype – Facetime – Connect families and friends to combat isolation and social distancing (Loneliness) </a:t>
            </a:r>
          </a:p>
          <a:p>
            <a:pPr marL="342900" indent="-342900"/>
            <a:endParaRPr lang="en-GB" sz="1400" b="1">
              <a:ea typeface="Calibri" panose="020F0502020204030204"/>
              <a:cs typeface="Calibri" panose="020F0502020204030204"/>
            </a:endParaRPr>
          </a:p>
          <a:p>
            <a:pPr marL="342900" indent="-342900"/>
            <a:r>
              <a:rPr lang="en-GB" sz="1400" b="1">
                <a:ea typeface="Calibri" panose="020F0502020204030204"/>
                <a:cs typeface="Calibri" panose="020F0502020204030204"/>
              </a:rPr>
              <a:t>NHS 111 online Service - </a:t>
            </a:r>
            <a:r>
              <a:rPr lang="en-GB" sz="1400" b="1">
                <a:ea typeface="+mn-lt"/>
                <a:cs typeface="+mn-lt"/>
              </a:rPr>
              <a:t>increase capacity for those in need of advice and free up time for NHS 111 call handlers</a:t>
            </a:r>
            <a:endParaRPr lang="en-GB" sz="1400" b="1">
              <a:ea typeface="Calibri" panose="020F0502020204030204"/>
              <a:cs typeface="Calibri" panose="020F0502020204030204"/>
            </a:endParaRPr>
          </a:p>
          <a:p>
            <a:pPr marL="342900" indent="-342900"/>
            <a:endParaRPr lang="en-GB" sz="1400" b="1">
              <a:ea typeface="Calibri" panose="020F0502020204030204"/>
              <a:cs typeface="Calibri" panose="020F0502020204030204"/>
            </a:endParaRPr>
          </a:p>
          <a:p>
            <a:pPr marL="342900" indent="-342900"/>
            <a:r>
              <a:rPr lang="en-GB" sz="1400" b="1">
                <a:ea typeface="+mn-lt"/>
                <a:cs typeface="+mn-lt"/>
              </a:rPr>
              <a:t>‘Your COVID Recovery’  - support patients recovering from coronavirus</a:t>
            </a:r>
            <a:endParaRPr lang="en-GB" sz="1400" b="1">
              <a:ea typeface="Calibri" panose="020F0502020204030204"/>
              <a:cs typeface="Calibri" panose="020F0502020204030204"/>
            </a:endParaRPr>
          </a:p>
          <a:p>
            <a:pPr marL="342900" indent="-342900"/>
            <a:endParaRPr lang="en-GB" sz="1400" b="1">
              <a:ea typeface="Calibri" panose="020F0502020204030204"/>
              <a:cs typeface="Calibri" panose="020F0502020204030204"/>
            </a:endParaRPr>
          </a:p>
          <a:p>
            <a:pPr marL="342900" indent="-342900"/>
            <a:r>
              <a:rPr lang="en-GB" sz="1400" b="1">
                <a:ea typeface="+mn-lt"/>
                <a:cs typeface="+mn-lt"/>
              </a:rPr>
              <a:t>The contact-tracing app was implemented in the test, track, and trace system.</a:t>
            </a:r>
            <a:endParaRPr lang="en-GB" sz="1400" b="1">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a:p>
            <a:pPr marL="342900" indent="-342900"/>
            <a:endParaRPr lang="en-GB" sz="2000">
              <a:ea typeface="Calibri" panose="020F0502020204030204"/>
              <a:cs typeface="Calibri" panose="020F0502020204030204"/>
            </a:endParaRPr>
          </a:p>
        </p:txBody>
      </p:sp>
      <p:sp>
        <p:nvSpPr>
          <p:cNvPr id="3" name="TextBox 2">
            <a:extLst>
              <a:ext uri="{FF2B5EF4-FFF2-40B4-BE49-F238E27FC236}">
                <a16:creationId xmlns:a16="http://schemas.microsoft.com/office/drawing/2014/main" id="{23F0205E-E271-12B7-3141-0612F8F0E151}"/>
              </a:ext>
            </a:extLst>
          </p:cNvPr>
          <p:cNvSpPr txBox="1"/>
          <p:nvPr/>
        </p:nvSpPr>
        <p:spPr>
          <a:xfrm>
            <a:off x="4118900" y="6442645"/>
            <a:ext cx="751985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Calibri"/>
                <a:cs typeface="Calibri"/>
              </a:rPr>
              <a:t>(National Institute for Health and Care Research, 2022) (Nuffield Trust, 2020) (The Lancet,2020)</a:t>
            </a:r>
          </a:p>
          <a:p>
            <a:pPr algn="l"/>
            <a:endParaRPr lang="en-GB">
              <a:ea typeface="Calibri"/>
              <a:cs typeface="Calibri"/>
            </a:endParaRPr>
          </a:p>
        </p:txBody>
      </p:sp>
    </p:spTree>
    <p:extLst>
      <p:ext uri="{BB962C8B-B14F-4D97-AF65-F5344CB8AC3E}">
        <p14:creationId xmlns:p14="http://schemas.microsoft.com/office/powerpoint/2010/main" val="37526746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3BECD-5AFF-E0FE-40CD-F02B5E119D75}"/>
              </a:ext>
            </a:extLst>
          </p:cNvPr>
          <p:cNvSpPr>
            <a:spLocks noGrp="1"/>
          </p:cNvSpPr>
          <p:nvPr>
            <p:ph type="title"/>
          </p:nvPr>
        </p:nvSpPr>
        <p:spPr>
          <a:xfrm>
            <a:off x="389965" y="286684"/>
            <a:ext cx="12274922" cy="821299"/>
          </a:xfrm>
        </p:spPr>
        <p:txBody>
          <a:bodyPr>
            <a:noAutofit/>
          </a:bodyPr>
          <a:lstStyle/>
          <a:p>
            <a:r>
              <a:rPr lang="en-GB" sz="5400" b="1">
                <a:ea typeface="Calibri Light"/>
                <a:cs typeface="Calibri Light"/>
              </a:rPr>
              <a:t>Why did we use </a:t>
            </a:r>
            <a:br>
              <a:rPr lang="en-GB" sz="5400" b="1">
                <a:ea typeface="Calibri Light"/>
                <a:cs typeface="Calibri Light"/>
              </a:rPr>
            </a:br>
            <a:r>
              <a:rPr lang="en-GB" sz="5400" b="1">
                <a:ea typeface="Calibri Light"/>
                <a:cs typeface="Calibri Light"/>
              </a:rPr>
              <a:t>Digital Tools?</a:t>
            </a:r>
            <a:endParaRPr lang="en-GB" sz="5400" b="1"/>
          </a:p>
        </p:txBody>
      </p:sp>
      <p:graphicFrame>
        <p:nvGraphicFramePr>
          <p:cNvPr id="12" name="Content Placeholder 2">
            <a:extLst>
              <a:ext uri="{FF2B5EF4-FFF2-40B4-BE49-F238E27FC236}">
                <a16:creationId xmlns:a16="http://schemas.microsoft.com/office/drawing/2014/main" id="{48DEDC5F-C53E-BF55-9382-FFB4A112761A}"/>
              </a:ext>
            </a:extLst>
          </p:cNvPr>
          <p:cNvGraphicFramePr>
            <a:graphicFrameLocks noGrp="1"/>
          </p:cNvGraphicFramePr>
          <p:nvPr>
            <p:ph idx="1"/>
            <p:extLst>
              <p:ext uri="{D42A27DB-BD31-4B8C-83A1-F6EECF244321}">
                <p14:modId xmlns:p14="http://schemas.microsoft.com/office/powerpoint/2010/main" val="3019211741"/>
              </p:ext>
            </p:extLst>
          </p:nvPr>
        </p:nvGraphicFramePr>
        <p:xfrm>
          <a:off x="591671" y="151186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77CF0C6-A6D2-3E11-61F5-233015A0075D}"/>
              </a:ext>
            </a:extLst>
          </p:cNvPr>
          <p:cNvSpPr txBox="1"/>
          <p:nvPr/>
        </p:nvSpPr>
        <p:spPr>
          <a:xfrm>
            <a:off x="8197987" y="6382782"/>
            <a:ext cx="97014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Calibri"/>
                <a:cs typeface="Calibri"/>
              </a:rPr>
              <a:t>(Health Tech, 2020) (National Library of Medicine,2021</a:t>
            </a:r>
            <a:r>
              <a:rPr lang="en-GB">
                <a:ea typeface="Calibri"/>
                <a:cs typeface="Calibri"/>
              </a:rPr>
              <a:t>) </a:t>
            </a:r>
            <a:endParaRPr lang="en-GB"/>
          </a:p>
        </p:txBody>
      </p:sp>
    </p:spTree>
    <p:extLst>
      <p:ext uri="{BB962C8B-B14F-4D97-AF65-F5344CB8AC3E}">
        <p14:creationId xmlns:p14="http://schemas.microsoft.com/office/powerpoint/2010/main" val="11964530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D439B-D31A-8FE2-6C63-606CE684A9C5}"/>
              </a:ext>
            </a:extLst>
          </p:cNvPr>
          <p:cNvSpPr>
            <a:spLocks noGrp="1"/>
          </p:cNvSpPr>
          <p:nvPr>
            <p:ph type="title"/>
          </p:nvPr>
        </p:nvSpPr>
        <p:spPr>
          <a:xfrm>
            <a:off x="838201" y="365125"/>
            <a:ext cx="5251316" cy="1807305"/>
          </a:xfrm>
        </p:spPr>
        <p:txBody>
          <a:bodyPr>
            <a:normAutofit/>
          </a:bodyPr>
          <a:lstStyle/>
          <a:p>
            <a:r>
              <a:rPr lang="en-GB">
                <a:ea typeface="Calibri Light"/>
                <a:cs typeface="Calibri Light"/>
              </a:rPr>
              <a:t>Consider this...</a:t>
            </a:r>
            <a:endParaRPr lang="en-GB"/>
          </a:p>
        </p:txBody>
      </p:sp>
      <p:sp>
        <p:nvSpPr>
          <p:cNvPr id="3" name="Content Placeholder 2">
            <a:extLst>
              <a:ext uri="{FF2B5EF4-FFF2-40B4-BE49-F238E27FC236}">
                <a16:creationId xmlns:a16="http://schemas.microsoft.com/office/drawing/2014/main" id="{2EB57FC2-A449-1270-D070-D146FE050CEE}"/>
              </a:ext>
            </a:extLst>
          </p:cNvPr>
          <p:cNvSpPr>
            <a:spLocks noGrp="1"/>
          </p:cNvSpPr>
          <p:nvPr>
            <p:ph idx="1"/>
          </p:nvPr>
        </p:nvSpPr>
        <p:spPr>
          <a:xfrm>
            <a:off x="782171" y="1985915"/>
            <a:ext cx="4675650" cy="4191048"/>
          </a:xfrm>
        </p:spPr>
        <p:txBody>
          <a:bodyPr vert="horz" lIns="91440" tIns="45720" rIns="91440" bIns="45720" rtlCol="0">
            <a:normAutofit lnSpcReduction="10000"/>
          </a:bodyPr>
          <a:lstStyle/>
          <a:p>
            <a:r>
              <a:rPr lang="en-GB" sz="2000" b="1">
                <a:ea typeface="Calibri"/>
                <a:cs typeface="Calibri"/>
              </a:rPr>
              <a:t>A sole carer of a person with Dementia during the COVID outbreak has been told to isolate.</a:t>
            </a:r>
            <a:endParaRPr lang="en-US" sz="1700">
              <a:ea typeface="Calibri"/>
              <a:cs typeface="Calibri"/>
            </a:endParaRPr>
          </a:p>
          <a:p>
            <a:r>
              <a:rPr lang="en-GB" sz="2000" b="1">
                <a:ea typeface="Calibri"/>
                <a:cs typeface="Calibri"/>
              </a:rPr>
              <a:t>Online or phone support is crucial – Cannot attend in person appointments, limited free time. </a:t>
            </a:r>
            <a:endParaRPr lang="en-US" sz="1700">
              <a:ea typeface="Calibri"/>
              <a:cs typeface="Calibri"/>
            </a:endParaRPr>
          </a:p>
          <a:p>
            <a:r>
              <a:rPr lang="en-GB" sz="2000" b="1">
                <a:ea typeface="Calibri"/>
                <a:cs typeface="Calibri"/>
              </a:rPr>
              <a:t>Support Networks combat isolation and loneliness, crucial to the carers mental health and wellbeing.</a:t>
            </a:r>
            <a:endParaRPr lang="en-US" sz="1700">
              <a:ea typeface="Calibri"/>
              <a:cs typeface="Calibri"/>
            </a:endParaRPr>
          </a:p>
          <a:p>
            <a:r>
              <a:rPr lang="en-GB" sz="2000" b="1">
                <a:ea typeface="Calibri"/>
                <a:cs typeface="Calibri"/>
              </a:rPr>
              <a:t>Apps such as </a:t>
            </a:r>
            <a:r>
              <a:rPr lang="en-GB" sz="1700" b="1" err="1">
                <a:ea typeface="Calibri"/>
                <a:cs typeface="Calibri"/>
              </a:rPr>
              <a:t>Feebris</a:t>
            </a:r>
            <a:r>
              <a:rPr lang="en-GB" sz="2000" b="1">
                <a:ea typeface="Calibri"/>
                <a:cs typeface="Calibri"/>
              </a:rPr>
              <a:t> - For carers</a:t>
            </a:r>
          </a:p>
          <a:p>
            <a:r>
              <a:rPr lang="en-GB" sz="2000" b="1">
                <a:ea typeface="Calibri"/>
                <a:cs typeface="Calibri"/>
              </a:rPr>
              <a:t>4.5 Million began unpaid care in 2020 – Total 13.6 million.</a:t>
            </a:r>
          </a:p>
          <a:p>
            <a:r>
              <a:rPr lang="en-GB" sz="2000" b="1">
                <a:ea typeface="Calibri"/>
                <a:cs typeface="Calibri"/>
              </a:rPr>
              <a:t>Of the 4.5 million – 2.8 million juggled paid work </a:t>
            </a:r>
            <a:endParaRPr lang="en-GB" sz="1700" b="1">
              <a:ea typeface="Calibri"/>
              <a:cs typeface="Calibri"/>
            </a:endParaRPr>
          </a:p>
        </p:txBody>
      </p:sp>
      <p:pic>
        <p:nvPicPr>
          <p:cNvPr id="5" name="Picture 4" descr="Image result for Unpaid older carers">
            <a:extLst>
              <a:ext uri="{FF2B5EF4-FFF2-40B4-BE49-F238E27FC236}">
                <a16:creationId xmlns:a16="http://schemas.microsoft.com/office/drawing/2014/main" id="{30BC89FC-369A-CD22-8141-8F03A162220F}"/>
              </a:ext>
            </a:extLst>
          </p:cNvPr>
          <p:cNvPicPr>
            <a:picLocks noChangeAspect="1"/>
          </p:cNvPicPr>
          <p:nvPr/>
        </p:nvPicPr>
        <p:blipFill rotWithShape="1">
          <a:blip r:embed="rId2"/>
          <a:srcRect l="16891" r="2547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FBE84C01-0F68-CC59-B580-4638A1202C18}"/>
              </a:ext>
            </a:extLst>
          </p:cNvPr>
          <p:cNvSpPr txBox="1"/>
          <p:nvPr/>
        </p:nvSpPr>
        <p:spPr>
          <a:xfrm>
            <a:off x="95250" y="6387353"/>
            <a:ext cx="673249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000">
                <a:cs typeface="Calibri"/>
              </a:rPr>
              <a:t>(UK Government,2020) (Care Quality Commission, 2022) </a:t>
            </a:r>
            <a:endParaRPr lang="en-GB" sz="1000"/>
          </a:p>
        </p:txBody>
      </p:sp>
      <p:sp>
        <p:nvSpPr>
          <p:cNvPr id="6" name="TextBox 5">
            <a:extLst>
              <a:ext uri="{FF2B5EF4-FFF2-40B4-BE49-F238E27FC236}">
                <a16:creationId xmlns:a16="http://schemas.microsoft.com/office/drawing/2014/main" id="{5B297722-D8D7-2F2F-3ED3-26C99E78CB19}"/>
              </a:ext>
            </a:extLst>
          </p:cNvPr>
          <p:cNvSpPr txBox="1"/>
          <p:nvPr/>
        </p:nvSpPr>
        <p:spPr>
          <a:xfrm>
            <a:off x="6087595" y="6507816"/>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Kent online)</a:t>
            </a:r>
            <a:endParaRPr lang="en-GB" sz="1000"/>
          </a:p>
        </p:txBody>
      </p:sp>
    </p:spTree>
    <p:extLst>
      <p:ext uri="{BB962C8B-B14F-4D97-AF65-F5344CB8AC3E}">
        <p14:creationId xmlns:p14="http://schemas.microsoft.com/office/powerpoint/2010/main" val="1499391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80CF6-787A-7459-9356-723448ABF1AD}"/>
              </a:ext>
            </a:extLst>
          </p:cNvPr>
          <p:cNvSpPr>
            <a:spLocks noGrp="1"/>
          </p:cNvSpPr>
          <p:nvPr>
            <p:ph type="title"/>
          </p:nvPr>
        </p:nvSpPr>
        <p:spPr>
          <a:xfrm>
            <a:off x="848211" y="624771"/>
            <a:ext cx="5107026" cy="856489"/>
          </a:xfrm>
        </p:spPr>
        <p:txBody>
          <a:bodyPr anchor="ctr">
            <a:normAutofit/>
          </a:bodyPr>
          <a:lstStyle/>
          <a:p>
            <a:r>
              <a:rPr lang="en-GB" sz="4000">
                <a:cs typeface="Calibri Light"/>
              </a:rPr>
              <a:t>Advantages of Use </a:t>
            </a:r>
            <a:endParaRPr lang="en-GB" sz="4000"/>
          </a:p>
        </p:txBody>
      </p:sp>
      <p:sp>
        <p:nvSpPr>
          <p:cNvPr id="3" name="Content Placeholder 2">
            <a:extLst>
              <a:ext uri="{FF2B5EF4-FFF2-40B4-BE49-F238E27FC236}">
                <a16:creationId xmlns:a16="http://schemas.microsoft.com/office/drawing/2014/main" id="{DAE32853-CAE1-E2B6-43E9-6344B8FAAFA4}"/>
              </a:ext>
            </a:extLst>
          </p:cNvPr>
          <p:cNvSpPr>
            <a:spLocks noGrp="1"/>
          </p:cNvSpPr>
          <p:nvPr>
            <p:ph idx="1"/>
          </p:nvPr>
        </p:nvSpPr>
        <p:spPr>
          <a:xfrm>
            <a:off x="704303" y="1826470"/>
            <a:ext cx="6294260" cy="4083763"/>
          </a:xfrm>
        </p:spPr>
        <p:txBody>
          <a:bodyPr anchor="t">
            <a:normAutofit/>
          </a:bodyPr>
          <a:lstStyle/>
          <a:p>
            <a:r>
              <a:rPr lang="en-GB" sz="2400">
                <a:ea typeface="Calibri"/>
                <a:cs typeface="Calibri"/>
              </a:rPr>
              <a:t>A better integration of care</a:t>
            </a:r>
          </a:p>
          <a:p>
            <a:r>
              <a:rPr lang="en-GB" sz="2400">
                <a:ea typeface="Calibri"/>
                <a:cs typeface="Calibri"/>
              </a:rPr>
              <a:t>Can be portable, easier to access at different times at different locations</a:t>
            </a:r>
          </a:p>
          <a:p>
            <a:r>
              <a:rPr lang="en-GB" sz="2400">
                <a:ea typeface="Calibri"/>
                <a:cs typeface="Calibri"/>
              </a:rPr>
              <a:t>Receiving care virtually is less cost </a:t>
            </a:r>
          </a:p>
          <a:p>
            <a:r>
              <a:rPr lang="en-GB" sz="2400">
                <a:ea typeface="Calibri"/>
                <a:cs typeface="Calibri"/>
              </a:rPr>
              <a:t>Reduces need for travel, less emissions – benefits environment</a:t>
            </a:r>
          </a:p>
          <a:p>
            <a:r>
              <a:rPr lang="en-GB" sz="2400">
                <a:ea typeface="+mn-lt"/>
                <a:cs typeface="+mn-lt"/>
              </a:rPr>
              <a:t>Enhance health systems to promote our overall well-being.</a:t>
            </a:r>
            <a:endParaRPr lang="en-GB" sz="2400">
              <a:ea typeface="Calibri"/>
              <a:cs typeface="Calibri"/>
            </a:endParaRPr>
          </a:p>
          <a:p>
            <a:r>
              <a:rPr lang="en-GB" sz="2400">
                <a:ea typeface="Calibri"/>
                <a:cs typeface="Calibri"/>
              </a:rPr>
              <a:t>Saves time – Reach wider population than face to face appointments</a:t>
            </a:r>
          </a:p>
          <a:p>
            <a:endParaRPr lang="en-GB" sz="2400">
              <a:ea typeface="Calibri"/>
              <a:cs typeface="Calibri"/>
            </a:endParaRPr>
          </a:p>
          <a:p>
            <a:endParaRPr lang="en-GB" sz="2400">
              <a:ea typeface="Calibri"/>
              <a:cs typeface="Calibri"/>
            </a:endParaRPr>
          </a:p>
        </p:txBody>
      </p:sp>
      <p:sp>
        <p:nvSpPr>
          <p:cNvPr id="4" name="TextBox 3">
            <a:extLst>
              <a:ext uri="{FF2B5EF4-FFF2-40B4-BE49-F238E27FC236}">
                <a16:creationId xmlns:a16="http://schemas.microsoft.com/office/drawing/2014/main" id="{BB9175F2-FA43-3C53-9794-BAA143EC6A7B}"/>
              </a:ext>
            </a:extLst>
          </p:cNvPr>
          <p:cNvSpPr txBox="1"/>
          <p:nvPr/>
        </p:nvSpPr>
        <p:spPr>
          <a:xfrm>
            <a:off x="89647" y="6482603"/>
            <a:ext cx="95746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Calibri"/>
                <a:cs typeface="Calibri"/>
              </a:rPr>
              <a:t>(The Health Foundation, 2023) (National Institute for Health and Care Research, 2022) (Nuffield Trust, 2020)</a:t>
            </a:r>
            <a:endParaRPr lang="en-GB" sz="1400"/>
          </a:p>
        </p:txBody>
      </p:sp>
      <p:pic>
        <p:nvPicPr>
          <p:cNvPr id="5" name="Picture 4" descr="The benefits of digital health tech...&#10;- can be used anytime, anywhere&#10;- can reduce travel, resulting in benefits to the environment&#10;- can reach more people than face-to-face&#10;- often cheaper&#10;- can empower people to manage their own conditions">
            <a:extLst>
              <a:ext uri="{FF2B5EF4-FFF2-40B4-BE49-F238E27FC236}">
                <a16:creationId xmlns:a16="http://schemas.microsoft.com/office/drawing/2014/main" id="{FABA3D4B-7970-22F5-8000-EF509E9CD2E0}"/>
              </a:ext>
            </a:extLst>
          </p:cNvPr>
          <p:cNvPicPr>
            <a:picLocks noChangeAspect="1"/>
          </p:cNvPicPr>
          <p:nvPr/>
        </p:nvPicPr>
        <p:blipFill>
          <a:blip r:embed="rId2"/>
          <a:stretch>
            <a:fillRect/>
          </a:stretch>
        </p:blipFill>
        <p:spPr>
          <a:xfrm>
            <a:off x="7054514" y="665747"/>
            <a:ext cx="4399548" cy="2458453"/>
          </a:xfrm>
          <a:prstGeom prst="rect">
            <a:avLst/>
          </a:prstGeom>
        </p:spPr>
      </p:pic>
      <p:sp>
        <p:nvSpPr>
          <p:cNvPr id="6" name="TextBox 5">
            <a:extLst>
              <a:ext uri="{FF2B5EF4-FFF2-40B4-BE49-F238E27FC236}">
                <a16:creationId xmlns:a16="http://schemas.microsoft.com/office/drawing/2014/main" id="{ED0FADA5-9565-829D-3BF4-CC00B9CF0F15}"/>
              </a:ext>
            </a:extLst>
          </p:cNvPr>
          <p:cNvSpPr txBox="1"/>
          <p:nvPr/>
        </p:nvSpPr>
        <p:spPr>
          <a:xfrm>
            <a:off x="7452059" y="3383881"/>
            <a:ext cx="408554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a:ea typeface="+mn-lt"/>
                <a:cs typeface="+mn-lt"/>
              </a:rPr>
              <a:t>Reduced the risk of infection transmission in NHS settings</a:t>
            </a:r>
          </a:p>
          <a:p>
            <a:pPr marL="285750" indent="-285750">
              <a:buFont typeface="Arial" panose="020B0604020202020204" pitchFamily="34" charset="0"/>
              <a:buChar char="•"/>
            </a:pPr>
            <a:endParaRPr lang="en-GB" sz="2000">
              <a:ea typeface="Calibri" panose="020F0502020204030204"/>
              <a:cs typeface="Calibri" panose="020F0502020204030204"/>
            </a:endParaRPr>
          </a:p>
          <a:p>
            <a:pPr marL="285750" indent="-285750">
              <a:buFont typeface="Arial" panose="020B0604020202020204" pitchFamily="34" charset="0"/>
              <a:buChar char="•"/>
            </a:pPr>
            <a:r>
              <a:rPr lang="en-GB" sz="2000">
                <a:ea typeface="Calibri" panose="020F0502020204030204"/>
                <a:cs typeface="Calibri" panose="020F0502020204030204"/>
              </a:rPr>
              <a:t>Combats issue of DNA'S (Did Not Attend) - Costly to NHS</a:t>
            </a:r>
          </a:p>
        </p:txBody>
      </p:sp>
      <p:sp>
        <p:nvSpPr>
          <p:cNvPr id="7" name="TextBox 6">
            <a:extLst>
              <a:ext uri="{FF2B5EF4-FFF2-40B4-BE49-F238E27FC236}">
                <a16:creationId xmlns:a16="http://schemas.microsoft.com/office/drawing/2014/main" id="{B935CEA0-045B-1080-9B3A-654DF53AF962}"/>
              </a:ext>
            </a:extLst>
          </p:cNvPr>
          <p:cNvSpPr txBox="1"/>
          <p:nvPr/>
        </p:nvSpPr>
        <p:spPr>
          <a:xfrm>
            <a:off x="10292603" y="317966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NIHR,2022)</a:t>
            </a:r>
            <a:endParaRPr lang="en-GB" sz="1000"/>
          </a:p>
        </p:txBody>
      </p:sp>
    </p:spTree>
    <p:extLst>
      <p:ext uri="{BB962C8B-B14F-4D97-AF65-F5344CB8AC3E}">
        <p14:creationId xmlns:p14="http://schemas.microsoft.com/office/powerpoint/2010/main" val="2381973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NISHEWAN FARMHOUSE - Prices &amp; B&amp;B Reviews (Crianlarich, Scotland)">
            <a:extLst>
              <a:ext uri="{FF2B5EF4-FFF2-40B4-BE49-F238E27FC236}">
                <a16:creationId xmlns:a16="http://schemas.microsoft.com/office/drawing/2014/main" id="{CA06D5E3-4C87-9664-3263-2443D93B6204}"/>
              </a:ext>
            </a:extLst>
          </p:cNvPr>
          <p:cNvPicPr>
            <a:picLocks noChangeAspect="1"/>
          </p:cNvPicPr>
          <p:nvPr/>
        </p:nvPicPr>
        <p:blipFill rotWithShape="1">
          <a:blip r:embed="rId2"/>
          <a:srcRect t="5436"/>
          <a:stretch/>
        </p:blipFill>
        <p:spPr>
          <a:xfrm>
            <a:off x="278009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E27C0-6268-086C-507E-122CA791AC56}"/>
              </a:ext>
            </a:extLst>
          </p:cNvPr>
          <p:cNvSpPr>
            <a:spLocks noGrp="1"/>
          </p:cNvSpPr>
          <p:nvPr>
            <p:ph type="title"/>
          </p:nvPr>
        </p:nvSpPr>
        <p:spPr>
          <a:xfrm>
            <a:off x="87406" y="-1170080"/>
            <a:ext cx="6646071" cy="3031706"/>
          </a:xfrm>
        </p:spPr>
        <p:txBody>
          <a:bodyPr>
            <a:normAutofit/>
          </a:bodyPr>
          <a:lstStyle/>
          <a:p>
            <a:r>
              <a:rPr lang="en-GB" sz="4000">
                <a:ea typeface="Calibri Light"/>
                <a:cs typeface="Calibri Light"/>
              </a:rPr>
              <a:t>Now Consider...</a:t>
            </a:r>
            <a:endParaRPr lang="en-GB" sz="4000"/>
          </a:p>
        </p:txBody>
      </p:sp>
      <p:sp>
        <p:nvSpPr>
          <p:cNvPr id="3" name="Content Placeholder 2">
            <a:extLst>
              <a:ext uri="{FF2B5EF4-FFF2-40B4-BE49-F238E27FC236}">
                <a16:creationId xmlns:a16="http://schemas.microsoft.com/office/drawing/2014/main" id="{B44E98B8-A2AC-856E-7B56-049BA24F6AFF}"/>
              </a:ext>
            </a:extLst>
          </p:cNvPr>
          <p:cNvSpPr>
            <a:spLocks noGrp="1"/>
          </p:cNvSpPr>
          <p:nvPr>
            <p:ph idx="1"/>
          </p:nvPr>
        </p:nvSpPr>
        <p:spPr>
          <a:xfrm>
            <a:off x="87406" y="1481702"/>
            <a:ext cx="4572983" cy="4695261"/>
          </a:xfrm>
        </p:spPr>
        <p:txBody>
          <a:bodyPr vert="horz" lIns="91440" tIns="45720" rIns="91440" bIns="45720" rtlCol="0" anchor="t">
            <a:normAutofit/>
          </a:bodyPr>
          <a:lstStyle/>
          <a:p>
            <a:r>
              <a:rPr lang="en-GB" sz="2000" b="1">
                <a:ea typeface="Calibri"/>
                <a:cs typeface="Calibri"/>
              </a:rPr>
              <a:t>Elderly lone person living in a rural area in Wales.</a:t>
            </a:r>
          </a:p>
          <a:p>
            <a:r>
              <a:rPr lang="en-GB" sz="2000" b="1">
                <a:ea typeface="Calibri"/>
                <a:cs typeface="Calibri"/>
              </a:rPr>
              <a:t>Limited Resources, not technologically advanced – Cannot access help online, No smartphone</a:t>
            </a:r>
          </a:p>
          <a:p>
            <a:r>
              <a:rPr lang="en-GB" sz="2000" b="1">
                <a:ea typeface="Calibri"/>
                <a:cs typeface="Calibri"/>
              </a:rPr>
              <a:t>Isolated further, technology becomes a barrier rather than a solution.</a:t>
            </a:r>
          </a:p>
          <a:p>
            <a:r>
              <a:rPr lang="en-GB" sz="2000" b="1">
                <a:ea typeface="Calibri"/>
                <a:cs typeface="Calibri"/>
              </a:rPr>
              <a:t>Worse health outcome. </a:t>
            </a:r>
          </a:p>
          <a:p>
            <a:r>
              <a:rPr lang="en-GB" sz="2000" b="1">
                <a:ea typeface="Calibri"/>
                <a:cs typeface="Calibri"/>
              </a:rPr>
              <a:t>Some demographics may be left behind digitally – Social Exclusion</a:t>
            </a:r>
          </a:p>
          <a:p>
            <a:r>
              <a:rPr lang="en-GB" sz="2000" b="1">
                <a:ea typeface="Calibri"/>
                <a:cs typeface="Calibri"/>
              </a:rPr>
              <a:t>Coastal Wales, Gower/Farming land</a:t>
            </a:r>
          </a:p>
        </p:txBody>
      </p:sp>
      <p:sp>
        <p:nvSpPr>
          <p:cNvPr id="5" name="TextBox 4">
            <a:extLst>
              <a:ext uri="{FF2B5EF4-FFF2-40B4-BE49-F238E27FC236}">
                <a16:creationId xmlns:a16="http://schemas.microsoft.com/office/drawing/2014/main" id="{85A56C68-F04D-8144-F9B3-F24CAF06D5E0}"/>
              </a:ext>
            </a:extLst>
          </p:cNvPr>
          <p:cNvSpPr txBox="1"/>
          <p:nvPr/>
        </p:nvSpPr>
        <p:spPr>
          <a:xfrm>
            <a:off x="258620" y="6424214"/>
            <a:ext cx="58472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(Welsh Parliament, 2017) (Public Health England, 2019) (WHO,2023)</a:t>
            </a:r>
            <a:endParaRPr lang="en-GB" sz="1200"/>
          </a:p>
        </p:txBody>
      </p:sp>
      <p:sp>
        <p:nvSpPr>
          <p:cNvPr id="6" name="TextBox 5">
            <a:extLst>
              <a:ext uri="{FF2B5EF4-FFF2-40B4-BE49-F238E27FC236}">
                <a16:creationId xmlns:a16="http://schemas.microsoft.com/office/drawing/2014/main" id="{1F6C2D4D-6A9B-45A3-DD6E-2E7B341FB469}"/>
              </a:ext>
            </a:extLst>
          </p:cNvPr>
          <p:cNvSpPr txBox="1"/>
          <p:nvPr/>
        </p:nvSpPr>
        <p:spPr>
          <a:xfrm>
            <a:off x="10816477" y="9524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Trip Advisor)</a:t>
            </a:r>
            <a:endParaRPr lang="en-GB" sz="1000"/>
          </a:p>
        </p:txBody>
      </p:sp>
    </p:spTree>
    <p:extLst>
      <p:ext uri="{BB962C8B-B14F-4D97-AF65-F5344CB8AC3E}">
        <p14:creationId xmlns:p14="http://schemas.microsoft.com/office/powerpoint/2010/main" val="23632462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5">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053E69-2B9F-412A-005A-BA9C9C874009}"/>
              </a:ext>
            </a:extLst>
          </p:cNvPr>
          <p:cNvSpPr>
            <a:spLocks noGrp="1"/>
          </p:cNvSpPr>
          <p:nvPr>
            <p:ph type="title"/>
          </p:nvPr>
        </p:nvSpPr>
        <p:spPr>
          <a:xfrm>
            <a:off x="-2086535" y="387537"/>
            <a:ext cx="10515600" cy="1325563"/>
          </a:xfrm>
        </p:spPr>
        <p:txBody>
          <a:bodyPr>
            <a:normAutofit/>
          </a:bodyPr>
          <a:lstStyle/>
          <a:p>
            <a:pPr algn="ctr"/>
            <a:r>
              <a:rPr lang="en-GB">
                <a:cs typeface="Calibri Light"/>
              </a:rPr>
              <a:t>Health Inequalities</a:t>
            </a:r>
            <a:endParaRPr lang="en-GB"/>
          </a:p>
        </p:txBody>
      </p:sp>
      <p:sp>
        <p:nvSpPr>
          <p:cNvPr id="3" name="Content Placeholder 2">
            <a:extLst>
              <a:ext uri="{FF2B5EF4-FFF2-40B4-BE49-F238E27FC236}">
                <a16:creationId xmlns:a16="http://schemas.microsoft.com/office/drawing/2014/main" id="{AB53A2F6-09F7-19B1-9C8E-5DE88A1116F7}"/>
              </a:ext>
            </a:extLst>
          </p:cNvPr>
          <p:cNvSpPr>
            <a:spLocks/>
          </p:cNvSpPr>
          <p:nvPr/>
        </p:nvSpPr>
        <p:spPr>
          <a:xfrm>
            <a:off x="950930" y="1464678"/>
            <a:ext cx="9450198" cy="4439892"/>
          </a:xfrm>
          <a:prstGeom prst="rect">
            <a:avLst/>
          </a:prstGeom>
        </p:spPr>
        <p:txBody>
          <a:bodyPr vert="horz" lIns="91440" tIns="45720" rIns="91440" bIns="45720" rtlCol="0" anchor="t">
            <a:normAutofit/>
          </a:bodyPr>
          <a:lstStyle/>
          <a:p>
            <a:pPr defTabSz="758952">
              <a:spcAft>
                <a:spcPts val="600"/>
              </a:spcAft>
            </a:pPr>
            <a:r>
              <a:rPr lang="en-GB" sz="1660" b="1" kern="1200">
                <a:solidFill>
                  <a:schemeClr val="tx1"/>
                </a:solidFill>
                <a:latin typeface="+mn-lt"/>
                <a:ea typeface="+mn-ea"/>
                <a:cs typeface="Calibri"/>
              </a:rPr>
              <a:t>Funding</a:t>
            </a:r>
          </a:p>
          <a:p>
            <a:pPr defTabSz="758952">
              <a:spcAft>
                <a:spcPts val="600"/>
              </a:spcAft>
            </a:pPr>
            <a:r>
              <a:rPr lang="en-GB" sz="1660" b="1" kern="1200">
                <a:solidFill>
                  <a:schemeClr val="tx1"/>
                </a:solidFill>
                <a:latin typeface="+mn-lt"/>
                <a:ea typeface="+mn-ea"/>
                <a:cs typeface="Calibri"/>
              </a:rPr>
              <a:t>Location – Geographical location – Weaker Health Systems Rurally </a:t>
            </a:r>
          </a:p>
          <a:p>
            <a:pPr defTabSz="758952">
              <a:spcAft>
                <a:spcPts val="600"/>
              </a:spcAft>
            </a:pPr>
            <a:endParaRPr lang="en-GB" sz="1494" kern="1200">
              <a:solidFill>
                <a:schemeClr val="tx1"/>
              </a:solidFill>
              <a:latin typeface="+mn-lt"/>
              <a:ea typeface="+mn-ea"/>
              <a:cs typeface="Calibri"/>
            </a:endParaRPr>
          </a:p>
          <a:p>
            <a:pPr>
              <a:spcAft>
                <a:spcPts val="600"/>
              </a:spcAft>
            </a:pPr>
            <a:endParaRPr lang="en-GB">
              <a:cs typeface="Calibri"/>
            </a:endParaRPr>
          </a:p>
        </p:txBody>
      </p:sp>
      <p:sp>
        <p:nvSpPr>
          <p:cNvPr id="4" name="TextBox 3">
            <a:extLst>
              <a:ext uri="{FF2B5EF4-FFF2-40B4-BE49-F238E27FC236}">
                <a16:creationId xmlns:a16="http://schemas.microsoft.com/office/drawing/2014/main" id="{EAC3BA8E-E2B5-8E3B-5A18-0E07D5DE8DD3}"/>
              </a:ext>
            </a:extLst>
          </p:cNvPr>
          <p:cNvSpPr txBox="1"/>
          <p:nvPr/>
        </p:nvSpPr>
        <p:spPr>
          <a:xfrm>
            <a:off x="835645" y="2666473"/>
            <a:ext cx="4276499" cy="6032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58952">
              <a:spcAft>
                <a:spcPts val="600"/>
              </a:spcAft>
            </a:pPr>
            <a:r>
              <a:rPr lang="en-GB" sz="3320" kern="1200">
                <a:solidFill>
                  <a:schemeClr val="tx1"/>
                </a:solidFill>
                <a:latin typeface="+mn-lt"/>
                <a:ea typeface="+mn-ea"/>
                <a:cs typeface="Calibri"/>
              </a:rPr>
              <a:t>Determinants of Health</a:t>
            </a:r>
            <a:endParaRPr lang="en-GB" sz="4000"/>
          </a:p>
        </p:txBody>
      </p:sp>
      <p:sp>
        <p:nvSpPr>
          <p:cNvPr id="5" name="TextBox 4">
            <a:extLst>
              <a:ext uri="{FF2B5EF4-FFF2-40B4-BE49-F238E27FC236}">
                <a16:creationId xmlns:a16="http://schemas.microsoft.com/office/drawing/2014/main" id="{F5274A9D-B462-94B9-1B1C-B83EA4FF74E5}"/>
              </a:ext>
            </a:extLst>
          </p:cNvPr>
          <p:cNvSpPr txBox="1"/>
          <p:nvPr/>
        </p:nvSpPr>
        <p:spPr>
          <a:xfrm>
            <a:off x="580593" y="3433397"/>
            <a:ext cx="7773637" cy="17280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37173" indent="-237173" defTabSz="758952">
              <a:spcAft>
                <a:spcPts val="600"/>
              </a:spcAft>
              <a:buFont typeface="Arial"/>
              <a:buChar char="•"/>
            </a:pPr>
            <a:r>
              <a:rPr lang="en-GB" sz="1826" b="1" kern="1200">
                <a:solidFill>
                  <a:schemeClr val="tx1"/>
                </a:solidFill>
                <a:latin typeface="+mn-lt"/>
                <a:ea typeface="+mn-ea"/>
                <a:cs typeface="Calibri"/>
              </a:rPr>
              <a:t>Affects life expectancy – Wellbeing – Low Morale – Loneliness – Poor Mental Health</a:t>
            </a:r>
            <a:endParaRPr lang="en-US" sz="1826" kern="1200">
              <a:solidFill>
                <a:schemeClr val="tx1"/>
              </a:solidFill>
              <a:latin typeface="+mn-lt"/>
              <a:ea typeface="+mn-ea"/>
              <a:cs typeface="Calibri"/>
            </a:endParaRPr>
          </a:p>
          <a:p>
            <a:pPr marL="237173" indent="-237173" defTabSz="758952">
              <a:spcAft>
                <a:spcPts val="600"/>
              </a:spcAft>
              <a:buFont typeface="Arial"/>
              <a:buChar char="•"/>
            </a:pPr>
            <a:r>
              <a:rPr lang="en-GB" sz="1826" b="1" kern="1200">
                <a:solidFill>
                  <a:schemeClr val="tx1"/>
                </a:solidFill>
                <a:latin typeface="+mn-lt"/>
                <a:ea typeface="+mn-ea"/>
                <a:cs typeface="Calibri"/>
              </a:rPr>
              <a:t>Access to Services/ resources</a:t>
            </a:r>
          </a:p>
          <a:p>
            <a:pPr marL="237173" indent="-237173" defTabSz="758952">
              <a:spcAft>
                <a:spcPts val="600"/>
              </a:spcAft>
              <a:buFont typeface="Arial"/>
              <a:buChar char="•"/>
            </a:pPr>
            <a:r>
              <a:rPr lang="en-GB" sz="1826" b="1" kern="1200">
                <a:solidFill>
                  <a:schemeClr val="tx1"/>
                </a:solidFill>
                <a:latin typeface="+mn-lt"/>
                <a:ea typeface="+mn-ea"/>
                <a:cs typeface="Calibri"/>
              </a:rPr>
              <a:t>Travel?</a:t>
            </a:r>
          </a:p>
          <a:p>
            <a:pPr marL="237173" indent="-237173" defTabSz="758952">
              <a:spcAft>
                <a:spcPts val="600"/>
              </a:spcAft>
              <a:buFont typeface="Arial"/>
              <a:buChar char="•"/>
            </a:pPr>
            <a:r>
              <a:rPr lang="en-GB" sz="1826" b="1" kern="1200">
                <a:solidFill>
                  <a:schemeClr val="tx1"/>
                </a:solidFill>
                <a:latin typeface="+mn-lt"/>
                <a:ea typeface="+mn-ea"/>
                <a:cs typeface="Calibri"/>
              </a:rPr>
              <a:t>Mobility?</a:t>
            </a:r>
            <a:endParaRPr lang="en-GB" sz="2200" b="1">
              <a:cs typeface="Calibri"/>
            </a:endParaRPr>
          </a:p>
        </p:txBody>
      </p:sp>
      <p:sp>
        <p:nvSpPr>
          <p:cNvPr id="6" name="TextBox 5">
            <a:extLst>
              <a:ext uri="{FF2B5EF4-FFF2-40B4-BE49-F238E27FC236}">
                <a16:creationId xmlns:a16="http://schemas.microsoft.com/office/drawing/2014/main" id="{92C257E8-50DC-CCA2-F785-B8DCE1F82A40}"/>
              </a:ext>
            </a:extLst>
          </p:cNvPr>
          <p:cNvSpPr txBox="1"/>
          <p:nvPr/>
        </p:nvSpPr>
        <p:spPr>
          <a:xfrm>
            <a:off x="4307970" y="5497327"/>
            <a:ext cx="5458865" cy="322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58952">
              <a:spcAft>
                <a:spcPts val="600"/>
              </a:spcAft>
            </a:pPr>
            <a:r>
              <a:rPr lang="en-GB" sz="1494" b="1" kern="1200">
                <a:solidFill>
                  <a:schemeClr val="tx1"/>
                </a:solidFill>
                <a:latin typeface="+mn-lt"/>
                <a:ea typeface="+mn-ea"/>
                <a:cs typeface="Calibri"/>
              </a:rPr>
              <a:t>Services inaccessible for some communities</a:t>
            </a:r>
            <a:endParaRPr lang="en-GB" b="1" err="1"/>
          </a:p>
        </p:txBody>
      </p:sp>
      <p:sp>
        <p:nvSpPr>
          <p:cNvPr id="7" name="TextBox 6">
            <a:extLst>
              <a:ext uri="{FF2B5EF4-FFF2-40B4-BE49-F238E27FC236}">
                <a16:creationId xmlns:a16="http://schemas.microsoft.com/office/drawing/2014/main" id="{078AA501-C268-088B-9153-F64D82DA263E}"/>
              </a:ext>
            </a:extLst>
          </p:cNvPr>
          <p:cNvSpPr txBox="1"/>
          <p:nvPr/>
        </p:nvSpPr>
        <p:spPr>
          <a:xfrm>
            <a:off x="50842" y="6524912"/>
            <a:ext cx="6491351" cy="2455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58952">
              <a:spcAft>
                <a:spcPts val="600"/>
              </a:spcAft>
            </a:pPr>
            <a:r>
              <a:rPr lang="en-GB" sz="996" kern="1200">
                <a:solidFill>
                  <a:schemeClr val="tx1"/>
                </a:solidFill>
                <a:latin typeface="+mn-lt"/>
                <a:ea typeface="+mn-ea"/>
                <a:cs typeface="Calibri"/>
              </a:rPr>
              <a:t>(Welsh Parliament, 2017) (Public Health England, 2019) (World Health Organisation, 2023)(Public Health Wales, 2007)</a:t>
            </a:r>
            <a:endParaRPr lang="en-GB" sz="1200"/>
          </a:p>
        </p:txBody>
      </p:sp>
      <p:pic>
        <p:nvPicPr>
          <p:cNvPr id="9" name="Picture 8" descr="Image result for  rural wales elderly">
            <a:extLst>
              <a:ext uri="{FF2B5EF4-FFF2-40B4-BE49-F238E27FC236}">
                <a16:creationId xmlns:a16="http://schemas.microsoft.com/office/drawing/2014/main" id="{FEFADEC7-072C-B35C-EEBD-26FEC3092487}"/>
              </a:ext>
            </a:extLst>
          </p:cNvPr>
          <p:cNvPicPr>
            <a:picLocks noChangeAspect="1"/>
          </p:cNvPicPr>
          <p:nvPr/>
        </p:nvPicPr>
        <p:blipFill>
          <a:blip r:embed="rId2"/>
          <a:stretch>
            <a:fillRect/>
          </a:stretch>
        </p:blipFill>
        <p:spPr>
          <a:xfrm>
            <a:off x="8187300" y="4099404"/>
            <a:ext cx="3709019" cy="2250211"/>
          </a:xfrm>
          <a:prstGeom prst="rect">
            <a:avLst/>
          </a:prstGeom>
        </p:spPr>
      </p:pic>
      <p:pic>
        <p:nvPicPr>
          <p:cNvPr id="10" name="Picture 9" descr="Image result for  health in rural wales elderly">
            <a:extLst>
              <a:ext uri="{FF2B5EF4-FFF2-40B4-BE49-F238E27FC236}">
                <a16:creationId xmlns:a16="http://schemas.microsoft.com/office/drawing/2014/main" id="{07DB9C92-5CA5-84D0-841A-2A9E4BB3CDFB}"/>
              </a:ext>
            </a:extLst>
          </p:cNvPr>
          <p:cNvPicPr>
            <a:picLocks noChangeAspect="1"/>
          </p:cNvPicPr>
          <p:nvPr/>
        </p:nvPicPr>
        <p:blipFill>
          <a:blip r:embed="rId3"/>
          <a:stretch>
            <a:fillRect/>
          </a:stretch>
        </p:blipFill>
        <p:spPr>
          <a:xfrm>
            <a:off x="8657664" y="187811"/>
            <a:ext cx="3393141" cy="2336202"/>
          </a:xfrm>
          <a:prstGeom prst="rect">
            <a:avLst/>
          </a:prstGeom>
        </p:spPr>
      </p:pic>
      <p:sp>
        <p:nvSpPr>
          <p:cNvPr id="8" name="TextBox 7">
            <a:extLst>
              <a:ext uri="{FF2B5EF4-FFF2-40B4-BE49-F238E27FC236}">
                <a16:creationId xmlns:a16="http://schemas.microsoft.com/office/drawing/2014/main" id="{C0E89000-6688-6EB2-91B0-A20B512E7069}"/>
              </a:ext>
            </a:extLst>
          </p:cNvPr>
          <p:cNvSpPr txBox="1"/>
          <p:nvPr/>
        </p:nvSpPr>
        <p:spPr>
          <a:xfrm>
            <a:off x="10438279" y="2540933"/>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Wales Online)</a:t>
            </a:r>
            <a:endParaRPr lang="en-GB" sz="1000"/>
          </a:p>
        </p:txBody>
      </p:sp>
      <p:sp>
        <p:nvSpPr>
          <p:cNvPr id="11" name="TextBox 10">
            <a:extLst>
              <a:ext uri="{FF2B5EF4-FFF2-40B4-BE49-F238E27FC236}">
                <a16:creationId xmlns:a16="http://schemas.microsoft.com/office/drawing/2014/main" id="{9372BEB7-4E99-2A3A-B51E-FEB54CB51DCE}"/>
              </a:ext>
            </a:extLst>
          </p:cNvPr>
          <p:cNvSpPr txBox="1"/>
          <p:nvPr/>
        </p:nvSpPr>
        <p:spPr>
          <a:xfrm>
            <a:off x="10715624" y="6356537"/>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Wales 247)</a:t>
            </a:r>
          </a:p>
        </p:txBody>
      </p:sp>
    </p:spTree>
    <p:extLst>
      <p:ext uri="{BB962C8B-B14F-4D97-AF65-F5344CB8AC3E}">
        <p14:creationId xmlns:p14="http://schemas.microsoft.com/office/powerpoint/2010/main" val="3196500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B9271-762F-B9E6-BBC1-BBFC36341E31}"/>
              </a:ext>
            </a:extLst>
          </p:cNvPr>
          <p:cNvSpPr>
            <a:spLocks noGrp="1"/>
          </p:cNvSpPr>
          <p:nvPr>
            <p:ph type="title"/>
          </p:nvPr>
        </p:nvSpPr>
        <p:spPr>
          <a:xfrm>
            <a:off x="53789" y="51359"/>
            <a:ext cx="7963139" cy="933247"/>
          </a:xfrm>
        </p:spPr>
        <p:txBody>
          <a:bodyPr>
            <a:normAutofit/>
          </a:bodyPr>
          <a:lstStyle/>
          <a:p>
            <a:r>
              <a:rPr lang="en-GB">
                <a:cs typeface="Calibri Light"/>
              </a:rPr>
              <a:t>Limitations of Digital Technology</a:t>
            </a:r>
            <a:endParaRPr lang="en-GB"/>
          </a:p>
        </p:txBody>
      </p:sp>
      <p:graphicFrame>
        <p:nvGraphicFramePr>
          <p:cNvPr id="23" name="Content Placeholder 2">
            <a:extLst>
              <a:ext uri="{FF2B5EF4-FFF2-40B4-BE49-F238E27FC236}">
                <a16:creationId xmlns:a16="http://schemas.microsoft.com/office/drawing/2014/main" id="{DEB8BC7E-B639-5514-AC86-7BA691F4F2A4}"/>
              </a:ext>
            </a:extLst>
          </p:cNvPr>
          <p:cNvGraphicFramePr>
            <a:graphicFrameLocks noGrp="1"/>
          </p:cNvGraphicFramePr>
          <p:nvPr>
            <p:ph idx="1"/>
          </p:nvPr>
        </p:nvGraphicFramePr>
        <p:xfrm>
          <a:off x="367553" y="1145474"/>
          <a:ext cx="6322915" cy="5031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Image result for digital exclusion in older adults">
            <a:extLst>
              <a:ext uri="{FF2B5EF4-FFF2-40B4-BE49-F238E27FC236}">
                <a16:creationId xmlns:a16="http://schemas.microsoft.com/office/drawing/2014/main" id="{0D38945F-B6DB-6B92-81E6-D3BBFCF452B6}"/>
              </a:ext>
            </a:extLst>
          </p:cNvPr>
          <p:cNvPicPr>
            <a:picLocks noChangeAspect="1"/>
          </p:cNvPicPr>
          <p:nvPr/>
        </p:nvPicPr>
        <p:blipFill rotWithShape="1">
          <a:blip r:embed="rId7"/>
          <a:srcRect l="17889" r="13144" b="1"/>
          <a:stretch/>
        </p:blipFill>
        <p:spPr>
          <a:xfrm>
            <a:off x="6991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CB8A51FA-A55A-8B6E-B66F-2F1BA47684CB}"/>
              </a:ext>
            </a:extLst>
          </p:cNvPr>
          <p:cNvSpPr txBox="1"/>
          <p:nvPr/>
        </p:nvSpPr>
        <p:spPr>
          <a:xfrm>
            <a:off x="142875" y="6460190"/>
            <a:ext cx="93694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Calibri"/>
                <a:cs typeface="Calibri"/>
              </a:rPr>
              <a:t>(NHS Wales,2023) (Tech Engage,2021) (Good Things Foundation, 2021) (The Lancet,2020)</a:t>
            </a:r>
            <a:endParaRPr lang="en-GB" sz="1200"/>
          </a:p>
        </p:txBody>
      </p:sp>
    </p:spTree>
    <p:extLst>
      <p:ext uri="{BB962C8B-B14F-4D97-AF65-F5344CB8AC3E}">
        <p14:creationId xmlns:p14="http://schemas.microsoft.com/office/powerpoint/2010/main" val="10984863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EBED7-094B-B9B4-7B05-FC253932B2DB}"/>
              </a:ext>
            </a:extLst>
          </p:cNvPr>
          <p:cNvSpPr>
            <a:spLocks noGrp="1"/>
          </p:cNvSpPr>
          <p:nvPr>
            <p:ph type="title"/>
          </p:nvPr>
        </p:nvSpPr>
        <p:spPr>
          <a:xfrm>
            <a:off x="1243853" y="3619433"/>
            <a:ext cx="9144000" cy="487168"/>
          </a:xfrm>
        </p:spPr>
        <p:txBody>
          <a:bodyPr vert="horz" lIns="91440" tIns="45720" rIns="91440" bIns="45720" rtlCol="0" anchor="b">
            <a:normAutofit fontScale="90000"/>
          </a:bodyPr>
          <a:lstStyle/>
          <a:p>
            <a:pPr algn="ctr"/>
            <a:r>
              <a:rPr lang="en-US" b="1"/>
              <a:t>What is a Community?</a:t>
            </a:r>
          </a:p>
        </p:txBody>
      </p:sp>
      <p:pic>
        <p:nvPicPr>
          <p:cNvPr id="16" name="Picture 15" descr="Colourful carved figures of humans">
            <a:extLst>
              <a:ext uri="{FF2B5EF4-FFF2-40B4-BE49-F238E27FC236}">
                <a16:creationId xmlns:a16="http://schemas.microsoft.com/office/drawing/2014/main" id="{58878BC0-E1CB-CB13-67DF-709A85CA1E75}"/>
              </a:ext>
            </a:extLst>
          </p:cNvPr>
          <p:cNvPicPr>
            <a:picLocks noChangeAspect="1"/>
          </p:cNvPicPr>
          <p:nvPr/>
        </p:nvPicPr>
        <p:blipFill rotWithShape="1">
          <a:blip r:embed="rId2"/>
          <a:srcRect t="36680" r="2" b="3942"/>
          <a:stretch/>
        </p:blipFill>
        <p:spPr>
          <a:xfrm>
            <a:off x="2384810" y="386205"/>
            <a:ext cx="7513913" cy="317296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
        <p:nvSpPr>
          <p:cNvPr id="4" name="TextBox 3">
            <a:extLst>
              <a:ext uri="{FF2B5EF4-FFF2-40B4-BE49-F238E27FC236}">
                <a16:creationId xmlns:a16="http://schemas.microsoft.com/office/drawing/2014/main" id="{87887DC9-B3DB-D9C2-26B4-7373878216A6}"/>
              </a:ext>
            </a:extLst>
          </p:cNvPr>
          <p:cNvSpPr txBox="1"/>
          <p:nvPr/>
        </p:nvSpPr>
        <p:spPr>
          <a:xfrm>
            <a:off x="417419" y="4216213"/>
            <a:ext cx="11113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Communities refer to social groups consisting of individuals who may or may not be physically connected, but who have similar identities, interests, or concerns. These communities may have specialised or general interests and be local, national, or worldwide.</a:t>
            </a:r>
            <a:endParaRPr lang="en-US" b="1"/>
          </a:p>
        </p:txBody>
      </p:sp>
      <p:sp>
        <p:nvSpPr>
          <p:cNvPr id="5" name="TextBox 4">
            <a:extLst>
              <a:ext uri="{FF2B5EF4-FFF2-40B4-BE49-F238E27FC236}">
                <a16:creationId xmlns:a16="http://schemas.microsoft.com/office/drawing/2014/main" id="{65211B22-8B42-5EB7-BE44-80C517596ECB}"/>
              </a:ext>
            </a:extLst>
          </p:cNvPr>
          <p:cNvSpPr txBox="1"/>
          <p:nvPr/>
        </p:nvSpPr>
        <p:spPr>
          <a:xfrm>
            <a:off x="8166286" y="6493808"/>
            <a:ext cx="58920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a:t>
            </a:r>
            <a:r>
              <a:rPr lang="en-GB" sz="1200">
                <a:ea typeface="Calibri"/>
                <a:cs typeface="Calibri"/>
              </a:rPr>
              <a:t>World Health Organisation,2023) (Wellbeing People,2020) </a:t>
            </a:r>
            <a:endParaRPr lang="en-GB" sz="1200"/>
          </a:p>
        </p:txBody>
      </p:sp>
      <p:sp>
        <p:nvSpPr>
          <p:cNvPr id="6" name="TextBox 5">
            <a:extLst>
              <a:ext uri="{FF2B5EF4-FFF2-40B4-BE49-F238E27FC236}">
                <a16:creationId xmlns:a16="http://schemas.microsoft.com/office/drawing/2014/main" id="{ED1DCB1D-C941-DB1C-9232-0E131B4C2F1C}"/>
              </a:ext>
            </a:extLst>
          </p:cNvPr>
          <p:cNvSpPr txBox="1"/>
          <p:nvPr/>
        </p:nvSpPr>
        <p:spPr>
          <a:xfrm>
            <a:off x="1523999" y="5199529"/>
            <a:ext cx="89624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ea typeface="Calibri"/>
                <a:cs typeface="Calibri"/>
              </a:rPr>
              <a:t>Sense of belonging</a:t>
            </a:r>
          </a:p>
          <a:p>
            <a:pPr marL="285750" indent="-285750">
              <a:buFont typeface="Arial"/>
              <a:buChar char="•"/>
            </a:pPr>
            <a:r>
              <a:rPr lang="en-GB" b="1">
                <a:ea typeface="+mn-lt"/>
                <a:cs typeface="+mn-lt"/>
              </a:rPr>
              <a:t>Unite people who share similar traits and interests in similar ways</a:t>
            </a:r>
          </a:p>
          <a:p>
            <a:pPr marL="285750" indent="-285750">
              <a:buFont typeface="Arial"/>
              <a:buChar char="•"/>
            </a:pPr>
            <a:r>
              <a:rPr lang="en-GB" b="1">
                <a:ea typeface="+mn-lt"/>
                <a:cs typeface="+mn-lt"/>
              </a:rPr>
              <a:t>Take knowledge from one another and provide encouragement and support</a:t>
            </a:r>
          </a:p>
          <a:p>
            <a:pPr marL="285750" indent="-285750">
              <a:buFont typeface="Arial"/>
              <a:buChar char="•"/>
            </a:pPr>
            <a:r>
              <a:rPr lang="en-GB" b="1">
                <a:ea typeface="+mn-lt"/>
                <a:cs typeface="+mn-lt"/>
              </a:rPr>
              <a:t>Sharing a commonality</a:t>
            </a:r>
          </a:p>
        </p:txBody>
      </p:sp>
    </p:spTree>
    <p:extLst>
      <p:ext uri="{BB962C8B-B14F-4D97-AF65-F5344CB8AC3E}">
        <p14:creationId xmlns:p14="http://schemas.microsoft.com/office/powerpoint/2010/main" val="1122315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91E26-EF4C-2EE7-EF3C-72A5FB1918A8}"/>
              </a:ext>
            </a:extLst>
          </p:cNvPr>
          <p:cNvSpPr>
            <a:spLocks noGrp="1"/>
          </p:cNvSpPr>
          <p:nvPr>
            <p:ph type="title"/>
          </p:nvPr>
        </p:nvSpPr>
        <p:spPr>
          <a:xfrm>
            <a:off x="686834" y="1153572"/>
            <a:ext cx="3200400" cy="4461163"/>
          </a:xfrm>
        </p:spPr>
        <p:txBody>
          <a:bodyPr>
            <a:normAutofit/>
          </a:bodyPr>
          <a:lstStyle/>
          <a:p>
            <a:r>
              <a:rPr lang="en-GB" sz="4100">
                <a:solidFill>
                  <a:srgbClr val="FFFFFF"/>
                </a:solidFill>
                <a:cs typeface="Calibri Light"/>
              </a:rPr>
              <a:t>Impact on Communities?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F59900-D7FE-2320-E674-20F9D78D228E}"/>
              </a:ext>
            </a:extLst>
          </p:cNvPr>
          <p:cNvSpPr>
            <a:spLocks noGrp="1"/>
          </p:cNvSpPr>
          <p:nvPr>
            <p:ph idx="1"/>
          </p:nvPr>
        </p:nvSpPr>
        <p:spPr>
          <a:xfrm>
            <a:off x="4447308" y="591344"/>
            <a:ext cx="6906491" cy="5585619"/>
          </a:xfrm>
        </p:spPr>
        <p:txBody>
          <a:bodyPr anchor="ctr">
            <a:normAutofit/>
          </a:bodyPr>
          <a:lstStyle/>
          <a:p>
            <a:r>
              <a:rPr lang="en-GB">
                <a:ea typeface="+mn-lt"/>
                <a:cs typeface="+mn-lt"/>
              </a:rPr>
              <a:t>Many people understood remote care was the best and only option during COVID, this does not mean that they prefer using this method of service when there is a personable option available.</a:t>
            </a:r>
          </a:p>
          <a:p>
            <a:r>
              <a:rPr lang="en-GB">
                <a:ea typeface="Calibri" panose="020F0502020204030204"/>
                <a:cs typeface="Calibri" panose="020F0502020204030204"/>
              </a:rPr>
              <a:t>Will ultimately change how we connect and communicate.</a:t>
            </a:r>
          </a:p>
          <a:p>
            <a:r>
              <a:rPr lang="en-GB">
                <a:ea typeface="Calibri" panose="020F0502020204030204"/>
                <a:cs typeface="Calibri" panose="020F0502020204030204"/>
              </a:rPr>
              <a:t>Has been extremely fast paced – Some will inevitably be left behind.</a:t>
            </a:r>
          </a:p>
        </p:txBody>
      </p:sp>
      <p:sp>
        <p:nvSpPr>
          <p:cNvPr id="4" name="TextBox 3">
            <a:extLst>
              <a:ext uri="{FF2B5EF4-FFF2-40B4-BE49-F238E27FC236}">
                <a16:creationId xmlns:a16="http://schemas.microsoft.com/office/drawing/2014/main" id="{1E6BF1D3-7ADE-ED4D-3293-E757F6435074}"/>
              </a:ext>
            </a:extLst>
          </p:cNvPr>
          <p:cNvSpPr txBox="1"/>
          <p:nvPr/>
        </p:nvSpPr>
        <p:spPr>
          <a:xfrm>
            <a:off x="3526462" y="6548806"/>
            <a:ext cx="736002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Calibri"/>
                <a:cs typeface="Calibri"/>
              </a:rPr>
              <a:t>(Nuffield Trust,2020)(Good Things Foundation,2021)</a:t>
            </a:r>
            <a:endParaRPr lang="en-GB" sz="1200">
              <a:cs typeface="Calibri"/>
            </a:endParaRPr>
          </a:p>
        </p:txBody>
      </p:sp>
    </p:spTree>
    <p:extLst>
      <p:ext uri="{BB962C8B-B14F-4D97-AF65-F5344CB8AC3E}">
        <p14:creationId xmlns:p14="http://schemas.microsoft.com/office/powerpoint/2010/main" val="21458080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3336F-E6A0-92F2-2DCF-982323D5CCB6}"/>
              </a:ext>
            </a:extLst>
          </p:cNvPr>
          <p:cNvSpPr>
            <a:spLocks noGrp="1"/>
          </p:cNvSpPr>
          <p:nvPr>
            <p:ph type="title"/>
          </p:nvPr>
        </p:nvSpPr>
        <p:spPr>
          <a:xfrm>
            <a:off x="763003" y="442161"/>
            <a:ext cx="3476625" cy="4030077"/>
          </a:xfrm>
        </p:spPr>
        <p:txBody>
          <a:bodyPr vert="horz" lIns="91440" tIns="45720" rIns="91440" bIns="45720" rtlCol="0" anchor="ctr">
            <a:normAutofit/>
          </a:bodyPr>
          <a:lstStyle/>
          <a:p>
            <a:pPr algn="ctr"/>
            <a:r>
              <a:rPr lang="en-US" sz="4800" kern="1200">
                <a:solidFill>
                  <a:srgbClr val="FFFFFF"/>
                </a:solidFill>
                <a:latin typeface="+mj-lt"/>
                <a:ea typeface="+mj-ea"/>
                <a:cs typeface="+mj-cs"/>
              </a:rPr>
              <a:t>Other Communities Impacted</a:t>
            </a:r>
          </a:p>
        </p:txBody>
      </p:sp>
      <p:pic>
        <p:nvPicPr>
          <p:cNvPr id="4" name="Content Placeholder 3" descr="Image result for how have covid 19 affected the community children school closed">
            <a:extLst>
              <a:ext uri="{FF2B5EF4-FFF2-40B4-BE49-F238E27FC236}">
                <a16:creationId xmlns:a16="http://schemas.microsoft.com/office/drawing/2014/main" id="{90D02E5F-AE46-6D46-BC2C-7F4AC8553D93}"/>
              </a:ext>
            </a:extLst>
          </p:cNvPr>
          <p:cNvPicPr>
            <a:picLocks noGrp="1" noChangeAspect="1"/>
          </p:cNvPicPr>
          <p:nvPr>
            <p:ph idx="1"/>
          </p:nvPr>
        </p:nvPicPr>
        <p:blipFill>
          <a:blip r:embed="rId2"/>
          <a:stretch>
            <a:fillRect/>
          </a:stretch>
        </p:blipFill>
        <p:spPr>
          <a:xfrm>
            <a:off x="5153694" y="133985"/>
            <a:ext cx="4480714" cy="4356796"/>
          </a:xfrm>
          <a:prstGeom prst="rect">
            <a:avLst/>
          </a:prstGeom>
        </p:spPr>
      </p:pic>
      <p:sp>
        <p:nvSpPr>
          <p:cNvPr id="5" name="TextBox 4">
            <a:extLst>
              <a:ext uri="{FF2B5EF4-FFF2-40B4-BE49-F238E27FC236}">
                <a16:creationId xmlns:a16="http://schemas.microsoft.com/office/drawing/2014/main" id="{43AEA06D-3E30-D3F6-9B25-0C3D4CA3A07F}"/>
              </a:ext>
            </a:extLst>
          </p:cNvPr>
          <p:cNvSpPr txBox="1"/>
          <p:nvPr/>
        </p:nvSpPr>
        <p:spPr>
          <a:xfrm>
            <a:off x="5700992" y="4986617"/>
            <a:ext cx="4648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Schools closed</a:t>
            </a:r>
          </a:p>
          <a:p>
            <a:pPr marL="285750" indent="-285750">
              <a:buFont typeface="Arial"/>
              <a:buChar char="•"/>
            </a:pPr>
            <a:r>
              <a:rPr lang="en-GB">
                <a:cs typeface="Calibri"/>
              </a:rPr>
              <a:t>Friendship, Peers impact</a:t>
            </a:r>
          </a:p>
          <a:p>
            <a:pPr marL="285750" indent="-285750">
              <a:buFont typeface="Arial"/>
              <a:buChar char="•"/>
            </a:pPr>
            <a:r>
              <a:rPr lang="en-GB">
                <a:cs typeface="Calibri"/>
              </a:rPr>
              <a:t>Mental Health</a:t>
            </a:r>
          </a:p>
          <a:p>
            <a:pPr marL="285750" indent="-285750">
              <a:buFont typeface="Arial"/>
              <a:buChar char="•"/>
            </a:pPr>
            <a:r>
              <a:rPr lang="en-GB">
                <a:cs typeface="Calibri"/>
              </a:rPr>
              <a:t>Social Networking – Teams online Classes</a:t>
            </a:r>
          </a:p>
        </p:txBody>
      </p:sp>
      <p:sp>
        <p:nvSpPr>
          <p:cNvPr id="6" name="TextBox 5">
            <a:extLst>
              <a:ext uri="{FF2B5EF4-FFF2-40B4-BE49-F238E27FC236}">
                <a16:creationId xmlns:a16="http://schemas.microsoft.com/office/drawing/2014/main" id="{1A8EF65E-32DF-E22C-9A63-DD850E17C488}"/>
              </a:ext>
            </a:extLst>
          </p:cNvPr>
          <p:cNvSpPr txBox="1"/>
          <p:nvPr/>
        </p:nvSpPr>
        <p:spPr>
          <a:xfrm>
            <a:off x="9679081" y="19330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World Economic Forum)</a:t>
            </a:r>
            <a:endParaRPr lang="en-GB" sz="1000"/>
          </a:p>
        </p:txBody>
      </p:sp>
      <p:sp>
        <p:nvSpPr>
          <p:cNvPr id="7" name="TextBox 6">
            <a:extLst>
              <a:ext uri="{FF2B5EF4-FFF2-40B4-BE49-F238E27FC236}">
                <a16:creationId xmlns:a16="http://schemas.microsoft.com/office/drawing/2014/main" id="{8DA828DA-534C-1753-F5BD-D21223D90AAA}"/>
              </a:ext>
            </a:extLst>
          </p:cNvPr>
          <p:cNvSpPr txBox="1"/>
          <p:nvPr/>
        </p:nvSpPr>
        <p:spPr>
          <a:xfrm>
            <a:off x="1391152" y="4243639"/>
            <a:ext cx="237222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a:buChar char="•"/>
            </a:pPr>
            <a:r>
              <a:rPr lang="en-GB" sz="2800">
                <a:solidFill>
                  <a:schemeClr val="bg1"/>
                </a:solidFill>
                <a:cs typeface="Calibri"/>
              </a:rPr>
              <a:t>Children</a:t>
            </a:r>
            <a:endParaRPr lang="en-US">
              <a:solidFill>
                <a:schemeClr val="bg1"/>
              </a:solidFill>
              <a:cs typeface="Calibri"/>
            </a:endParaRPr>
          </a:p>
          <a:p>
            <a:pPr marL="457200" indent="-457200">
              <a:buFont typeface="Arial"/>
              <a:buChar char="•"/>
            </a:pPr>
            <a:r>
              <a:rPr lang="en-GB" sz="2800">
                <a:solidFill>
                  <a:schemeClr val="bg1"/>
                </a:solidFill>
                <a:cs typeface="Calibri"/>
              </a:rPr>
              <a:t>Young People</a:t>
            </a:r>
          </a:p>
          <a:p>
            <a:pPr marL="457200" indent="-457200">
              <a:buFont typeface="Arial"/>
              <a:buChar char="•"/>
            </a:pPr>
            <a:r>
              <a:rPr lang="en-GB" sz="2800">
                <a:solidFill>
                  <a:schemeClr val="bg1"/>
                </a:solidFill>
                <a:cs typeface="Calibri"/>
              </a:rPr>
              <a:t>Students</a:t>
            </a:r>
          </a:p>
        </p:txBody>
      </p:sp>
      <p:sp>
        <p:nvSpPr>
          <p:cNvPr id="3" name="TextBox 2">
            <a:extLst>
              <a:ext uri="{FF2B5EF4-FFF2-40B4-BE49-F238E27FC236}">
                <a16:creationId xmlns:a16="http://schemas.microsoft.com/office/drawing/2014/main" id="{AD5B51C1-5394-83F0-2580-D580BEDBD0C9}"/>
              </a:ext>
            </a:extLst>
          </p:cNvPr>
          <p:cNvSpPr txBox="1"/>
          <p:nvPr/>
        </p:nvSpPr>
        <p:spPr>
          <a:xfrm>
            <a:off x="5100888" y="642937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Calibri"/>
                <a:cs typeface="Calibri"/>
              </a:rPr>
              <a:t>(Wales Online,2021) (UK Covid-19 Enquiry, 2023) </a:t>
            </a:r>
            <a:endParaRPr lang="en-GB" sz="1000"/>
          </a:p>
        </p:txBody>
      </p:sp>
    </p:spTree>
    <p:extLst>
      <p:ext uri="{BB962C8B-B14F-4D97-AF65-F5344CB8AC3E}">
        <p14:creationId xmlns:p14="http://schemas.microsoft.com/office/powerpoint/2010/main" val="13666238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COVID-19 and Systematic Responses to Homelessness | Office of Applied ...">
            <a:extLst>
              <a:ext uri="{FF2B5EF4-FFF2-40B4-BE49-F238E27FC236}">
                <a16:creationId xmlns:a16="http://schemas.microsoft.com/office/drawing/2014/main" id="{CF861DB5-EE15-7C85-1821-E8C0E8B32CDC}"/>
              </a:ext>
            </a:extLst>
          </p:cNvPr>
          <p:cNvPicPr>
            <a:picLocks noChangeAspect="1"/>
          </p:cNvPicPr>
          <p:nvPr/>
        </p:nvPicPr>
        <p:blipFill rotWithShape="1">
          <a:blip r:embed="rId2"/>
          <a:srcRect l="1648" r="3963" b="15"/>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C22C2D-0A35-2883-BF0F-BD68FA204E86}"/>
              </a:ext>
            </a:extLst>
          </p:cNvPr>
          <p:cNvSpPr>
            <a:spLocks noGrp="1"/>
          </p:cNvSpPr>
          <p:nvPr>
            <p:ph type="title"/>
          </p:nvPr>
        </p:nvSpPr>
        <p:spPr>
          <a:xfrm>
            <a:off x="5827048" y="407987"/>
            <a:ext cx="5721484" cy="1325563"/>
          </a:xfrm>
        </p:spPr>
        <p:txBody>
          <a:bodyPr>
            <a:normAutofit/>
          </a:bodyPr>
          <a:lstStyle/>
          <a:p>
            <a:r>
              <a:rPr lang="en-GB">
                <a:cs typeface="Calibri Light"/>
              </a:rPr>
              <a:t>Homeless</a:t>
            </a:r>
            <a:endParaRPr lang="en-GB"/>
          </a:p>
        </p:txBody>
      </p:sp>
      <p:sp>
        <p:nvSpPr>
          <p:cNvPr id="8" name="Content Placeholder 7">
            <a:extLst>
              <a:ext uri="{FF2B5EF4-FFF2-40B4-BE49-F238E27FC236}">
                <a16:creationId xmlns:a16="http://schemas.microsoft.com/office/drawing/2014/main" id="{1EF4C979-88FC-CC47-477C-4D0A83C70D2B}"/>
              </a:ext>
            </a:extLst>
          </p:cNvPr>
          <p:cNvSpPr>
            <a:spLocks noGrp="1"/>
          </p:cNvSpPr>
          <p:nvPr>
            <p:ph idx="1"/>
          </p:nvPr>
        </p:nvSpPr>
        <p:spPr>
          <a:xfrm>
            <a:off x="5827048" y="1902104"/>
            <a:ext cx="5721484" cy="507721"/>
          </a:xfrm>
        </p:spPr>
        <p:txBody>
          <a:bodyPr vert="horz" lIns="91440" tIns="45720" rIns="91440" bIns="45720" rtlCol="0" anchor="t">
            <a:normAutofit/>
          </a:bodyPr>
          <a:lstStyle/>
          <a:p>
            <a:r>
              <a:rPr lang="en-US">
                <a:cs typeface="Calibri"/>
              </a:rPr>
              <a:t>Lack of Digital Tools huge impact</a:t>
            </a: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p:txBody>
      </p:sp>
      <p:sp>
        <p:nvSpPr>
          <p:cNvPr id="5" name="TextBox 4">
            <a:extLst>
              <a:ext uri="{FF2B5EF4-FFF2-40B4-BE49-F238E27FC236}">
                <a16:creationId xmlns:a16="http://schemas.microsoft.com/office/drawing/2014/main" id="{C9EEDA26-DC4A-A4EB-BF86-F05E6F2E2EEF}"/>
              </a:ext>
            </a:extLst>
          </p:cNvPr>
          <p:cNvSpPr txBox="1"/>
          <p:nvPr/>
        </p:nvSpPr>
        <p:spPr>
          <a:xfrm>
            <a:off x="3319742" y="666750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Algonquin College)</a:t>
            </a:r>
            <a:endParaRPr lang="en-GB" sz="1000"/>
          </a:p>
        </p:txBody>
      </p:sp>
      <p:pic>
        <p:nvPicPr>
          <p:cNvPr id="7" name="Picture 6" descr="Image result for # covid 19 affected the community homeless uk">
            <a:extLst>
              <a:ext uri="{FF2B5EF4-FFF2-40B4-BE49-F238E27FC236}">
                <a16:creationId xmlns:a16="http://schemas.microsoft.com/office/drawing/2014/main" id="{15E68CC6-7C9B-B61D-500F-E776E016689A}"/>
              </a:ext>
            </a:extLst>
          </p:cNvPr>
          <p:cNvPicPr>
            <a:picLocks noChangeAspect="1"/>
          </p:cNvPicPr>
          <p:nvPr/>
        </p:nvPicPr>
        <p:blipFill>
          <a:blip r:embed="rId3"/>
          <a:stretch>
            <a:fillRect/>
          </a:stretch>
        </p:blipFill>
        <p:spPr>
          <a:xfrm>
            <a:off x="5934635" y="2619925"/>
            <a:ext cx="4917140" cy="3130945"/>
          </a:xfrm>
          <a:prstGeom prst="rect">
            <a:avLst/>
          </a:prstGeom>
        </p:spPr>
      </p:pic>
      <p:sp>
        <p:nvSpPr>
          <p:cNvPr id="9" name="TextBox 8">
            <a:extLst>
              <a:ext uri="{FF2B5EF4-FFF2-40B4-BE49-F238E27FC236}">
                <a16:creationId xmlns:a16="http://schemas.microsoft.com/office/drawing/2014/main" id="{E9828B68-204F-6BC5-356F-1F25C2BAEB62}"/>
              </a:ext>
            </a:extLst>
          </p:cNvPr>
          <p:cNvSpPr txBox="1"/>
          <p:nvPr/>
        </p:nvSpPr>
        <p:spPr>
          <a:xfrm>
            <a:off x="5866279" y="579344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Yahoo)</a:t>
            </a:r>
            <a:endParaRPr lang="en-GB" sz="1000"/>
          </a:p>
        </p:txBody>
      </p:sp>
      <p:sp>
        <p:nvSpPr>
          <p:cNvPr id="6" name="TextBox 5">
            <a:extLst>
              <a:ext uri="{FF2B5EF4-FFF2-40B4-BE49-F238E27FC236}">
                <a16:creationId xmlns:a16="http://schemas.microsoft.com/office/drawing/2014/main" id="{738929A1-1A36-E44C-EA33-D83758A26435}"/>
              </a:ext>
            </a:extLst>
          </p:cNvPr>
          <p:cNvSpPr txBox="1"/>
          <p:nvPr/>
        </p:nvSpPr>
        <p:spPr>
          <a:xfrm>
            <a:off x="9369591" y="632159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Calibri"/>
                <a:cs typeface="Calibri"/>
              </a:rPr>
              <a:t>(Crisis Org, 2020) (The Lancet,2022)</a:t>
            </a:r>
            <a:endParaRPr lang="en-GB" sz="1000"/>
          </a:p>
        </p:txBody>
      </p:sp>
    </p:spTree>
    <p:extLst>
      <p:ext uri="{BB962C8B-B14F-4D97-AF65-F5344CB8AC3E}">
        <p14:creationId xmlns:p14="http://schemas.microsoft.com/office/powerpoint/2010/main" val="2500327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E0EB000-B50C-292B-A91B-EF389590FDBF}"/>
              </a:ext>
            </a:extLst>
          </p:cNvPr>
          <p:cNvSpPr>
            <a:spLocks noGrp="1"/>
          </p:cNvSpPr>
          <p:nvPr>
            <p:ph type="title"/>
          </p:nvPr>
        </p:nvSpPr>
        <p:spPr>
          <a:xfrm>
            <a:off x="838200" y="365125"/>
            <a:ext cx="5393361" cy="1325563"/>
          </a:xfrm>
        </p:spPr>
        <p:txBody>
          <a:bodyPr>
            <a:normAutofit/>
          </a:bodyPr>
          <a:lstStyle/>
          <a:p>
            <a:r>
              <a:rPr lang="en-GB">
                <a:cs typeface="Calibri Light"/>
              </a:rPr>
              <a:t>Impact of Digital Tools on our Future</a:t>
            </a:r>
            <a:endParaRPr lang="en-GB"/>
          </a:p>
        </p:txBody>
      </p:sp>
      <p:graphicFrame>
        <p:nvGraphicFramePr>
          <p:cNvPr id="22" name="Content Placeholder 2">
            <a:extLst>
              <a:ext uri="{FF2B5EF4-FFF2-40B4-BE49-F238E27FC236}">
                <a16:creationId xmlns:a16="http://schemas.microsoft.com/office/drawing/2014/main" id="{B13F3712-0D5F-6CA5-DCF8-EF0C42953235}"/>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Image result for digital tools in healthcare">
            <a:extLst>
              <a:ext uri="{FF2B5EF4-FFF2-40B4-BE49-F238E27FC236}">
                <a16:creationId xmlns:a16="http://schemas.microsoft.com/office/drawing/2014/main" id="{9778A683-34EC-A47E-1DB5-6873916DC191}"/>
              </a:ext>
            </a:extLst>
          </p:cNvPr>
          <p:cNvPicPr>
            <a:picLocks noChangeAspect="1"/>
          </p:cNvPicPr>
          <p:nvPr/>
        </p:nvPicPr>
        <p:blipFill rotWithShape="1">
          <a:blip r:embed="rId7"/>
          <a:srcRect l="13389" r="40610"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E5691AF-2E73-9EAA-4CD4-395129BC2D96}"/>
              </a:ext>
            </a:extLst>
          </p:cNvPr>
          <p:cNvSpPr txBox="1"/>
          <p:nvPr/>
        </p:nvSpPr>
        <p:spPr>
          <a:xfrm>
            <a:off x="4918350" y="1118524"/>
            <a:ext cx="28234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a:ea typeface="Calibri"/>
                <a:cs typeface="Calibri"/>
              </a:rPr>
              <a:t>Post Pandemic</a:t>
            </a:r>
            <a:endParaRPr lang="en-GB" sz="2400" b="1"/>
          </a:p>
        </p:txBody>
      </p:sp>
      <p:sp>
        <p:nvSpPr>
          <p:cNvPr id="5" name="TextBox 4">
            <a:extLst>
              <a:ext uri="{FF2B5EF4-FFF2-40B4-BE49-F238E27FC236}">
                <a16:creationId xmlns:a16="http://schemas.microsoft.com/office/drawing/2014/main" id="{A056C729-0D5A-47DD-D430-205D0A61D894}"/>
              </a:ext>
            </a:extLst>
          </p:cNvPr>
          <p:cNvSpPr txBox="1"/>
          <p:nvPr/>
        </p:nvSpPr>
        <p:spPr>
          <a:xfrm>
            <a:off x="126067" y="6577853"/>
            <a:ext cx="119379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baseline="0">
                <a:latin typeface="Calibri"/>
              </a:rPr>
              <a:t>(National Institute for Health and Care Research, 2022)</a:t>
            </a:r>
            <a:r>
              <a:rPr lang="en-GB" sz="1200">
                <a:latin typeface="Calibri"/>
                <a:ea typeface="Calibri"/>
                <a:cs typeface="Calibri"/>
              </a:rPr>
              <a:t>​ (Welsh Government, 2022) (UK Government, 2022)</a:t>
            </a:r>
            <a:endParaRPr lang="en-GB" sz="1200">
              <a:cs typeface="Calibri"/>
            </a:endParaRPr>
          </a:p>
        </p:txBody>
      </p:sp>
      <p:sp>
        <p:nvSpPr>
          <p:cNvPr id="58" name="TextBox 57">
            <a:extLst>
              <a:ext uri="{FF2B5EF4-FFF2-40B4-BE49-F238E27FC236}">
                <a16:creationId xmlns:a16="http://schemas.microsoft.com/office/drawing/2014/main" id="{77376F56-1A55-5774-BF12-A0828C57AF19}"/>
              </a:ext>
            </a:extLst>
          </p:cNvPr>
          <p:cNvSpPr txBox="1"/>
          <p:nvPr/>
        </p:nvSpPr>
        <p:spPr>
          <a:xfrm>
            <a:off x="10239374" y="610720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(Image: IT Chronicles)</a:t>
            </a:r>
            <a:endParaRPr lang="en-GB" sz="1000"/>
          </a:p>
        </p:txBody>
      </p:sp>
    </p:spTree>
    <p:extLst>
      <p:ext uri="{BB962C8B-B14F-4D97-AF65-F5344CB8AC3E}">
        <p14:creationId xmlns:p14="http://schemas.microsoft.com/office/powerpoint/2010/main" val="669187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01F063-6013-50A3-FE46-554DC803F46B}"/>
              </a:ext>
            </a:extLst>
          </p:cNvPr>
          <p:cNvSpPr>
            <a:spLocks/>
          </p:cNvSpPr>
          <p:nvPr/>
        </p:nvSpPr>
        <p:spPr>
          <a:xfrm>
            <a:off x="255494" y="1004234"/>
            <a:ext cx="11352866" cy="4843089"/>
          </a:xfrm>
          <a:prstGeom prst="rect">
            <a:avLst/>
          </a:prstGeom>
        </p:spPr>
        <p:txBody>
          <a:bodyPr vert="horz" wrap="square" lIns="91440" tIns="45720" rIns="91440" bIns="45720" rtlCol="0" anchor="t">
            <a:normAutofit lnSpcReduction="10000"/>
          </a:bodyPr>
          <a:lstStyle/>
          <a:p>
            <a:pPr marL="457200" indent="-457200" defTabSz="621792">
              <a:lnSpc>
                <a:spcPct val="90000"/>
              </a:lnSpc>
              <a:spcAft>
                <a:spcPts val="600"/>
              </a:spcAft>
              <a:buFont typeface="Arial"/>
              <a:buChar char="•"/>
            </a:pPr>
            <a:r>
              <a:rPr lang="en-GB" sz="2600" kern="1200">
                <a:latin typeface="+mn-lt"/>
                <a:ea typeface="+mn-lt"/>
                <a:cs typeface="+mn-lt"/>
              </a:rPr>
              <a:t>Expansion of the digital patient record and the creation of a world-class national data resource, will improve the way data is collected, shared, and used.</a:t>
            </a:r>
            <a:endParaRPr lang="en-US"/>
          </a:p>
          <a:p>
            <a:pPr defTabSz="621792">
              <a:lnSpc>
                <a:spcPct val="90000"/>
              </a:lnSpc>
              <a:spcAft>
                <a:spcPts val="600"/>
              </a:spcAft>
            </a:pPr>
            <a:endParaRPr lang="en-GB" sz="2600">
              <a:ea typeface="+mn-lt"/>
              <a:cs typeface="+mn-lt"/>
            </a:endParaRPr>
          </a:p>
          <a:p>
            <a:pPr marL="457200" indent="-457200" defTabSz="621792">
              <a:lnSpc>
                <a:spcPct val="90000"/>
              </a:lnSpc>
              <a:spcAft>
                <a:spcPts val="600"/>
              </a:spcAft>
              <a:buFont typeface="Arial"/>
              <a:buChar char="•"/>
            </a:pPr>
            <a:r>
              <a:rPr lang="en-GB" sz="2600" kern="1200">
                <a:latin typeface="+mn-lt"/>
                <a:ea typeface="+mn-lt"/>
                <a:cs typeface="+mn-lt"/>
              </a:rPr>
              <a:t>More evidence is needed on the cost-effectiveness of digital tools</a:t>
            </a:r>
            <a:r>
              <a:rPr lang="en-GB" sz="2600">
                <a:ea typeface="+mn-lt"/>
                <a:cs typeface="+mn-lt"/>
              </a:rPr>
              <a:t>.</a:t>
            </a:r>
            <a:endParaRPr lang="en-GB" sz="2600" kern="1200">
              <a:latin typeface="+mn-lt"/>
              <a:ea typeface="+mn-lt"/>
              <a:cs typeface="+mn-lt"/>
            </a:endParaRPr>
          </a:p>
          <a:p>
            <a:pPr defTabSz="621792">
              <a:lnSpc>
                <a:spcPct val="90000"/>
              </a:lnSpc>
              <a:spcAft>
                <a:spcPts val="600"/>
              </a:spcAft>
            </a:pPr>
            <a:endParaRPr lang="en-GB" sz="2600">
              <a:ea typeface="+mn-lt"/>
              <a:cs typeface="+mn-lt"/>
            </a:endParaRPr>
          </a:p>
          <a:p>
            <a:pPr marL="457200" indent="-457200" defTabSz="621792">
              <a:lnSpc>
                <a:spcPct val="90000"/>
              </a:lnSpc>
              <a:spcAft>
                <a:spcPts val="600"/>
              </a:spcAft>
              <a:buFont typeface="Arial"/>
              <a:buChar char="•"/>
            </a:pPr>
            <a:r>
              <a:rPr lang="en-GB" sz="2600" kern="1200">
                <a:latin typeface="+mn-lt"/>
                <a:ea typeface="+mn-lt"/>
                <a:cs typeface="+mn-lt"/>
              </a:rPr>
              <a:t>Staff must be assisted in improving implementation and design while increasing the analytical skills of the health and care workforce.</a:t>
            </a:r>
          </a:p>
          <a:p>
            <a:pPr defTabSz="621792">
              <a:lnSpc>
                <a:spcPct val="90000"/>
              </a:lnSpc>
              <a:spcAft>
                <a:spcPts val="600"/>
              </a:spcAft>
            </a:pPr>
            <a:endParaRPr lang="en-GB" sz="2600">
              <a:ea typeface="+mn-lt"/>
              <a:cs typeface="+mn-lt"/>
            </a:endParaRPr>
          </a:p>
          <a:p>
            <a:pPr marL="457200" indent="-457200" defTabSz="621792">
              <a:lnSpc>
                <a:spcPct val="90000"/>
              </a:lnSpc>
              <a:spcAft>
                <a:spcPts val="600"/>
              </a:spcAft>
              <a:buFont typeface="Arial"/>
              <a:buChar char="•"/>
            </a:pPr>
            <a:r>
              <a:rPr lang="en-GB" sz="2600" kern="1200">
                <a:latin typeface="+mn-lt"/>
                <a:ea typeface="+mn-lt"/>
                <a:cs typeface="+mn-lt"/>
              </a:rPr>
              <a:t> Ensure that the internet serves everyone, provide more than just access.</a:t>
            </a:r>
            <a:endParaRPr lang="en-GB" sz="2600">
              <a:ea typeface="+mn-lt"/>
              <a:cs typeface="+mn-lt"/>
            </a:endParaRPr>
          </a:p>
          <a:p>
            <a:pPr marL="457200" indent="-457200" defTabSz="621792">
              <a:lnSpc>
                <a:spcPct val="90000"/>
              </a:lnSpc>
              <a:spcAft>
                <a:spcPts val="600"/>
              </a:spcAft>
              <a:buFont typeface="Arial"/>
              <a:buChar char="•"/>
            </a:pPr>
            <a:endParaRPr lang="en-GB" sz="2600">
              <a:ea typeface="+mn-lt"/>
              <a:cs typeface="+mn-lt"/>
            </a:endParaRPr>
          </a:p>
          <a:p>
            <a:pPr marL="457200" indent="-457200" defTabSz="621792">
              <a:lnSpc>
                <a:spcPct val="90000"/>
              </a:lnSpc>
              <a:spcAft>
                <a:spcPts val="600"/>
              </a:spcAft>
              <a:buFont typeface="Arial"/>
              <a:buChar char="•"/>
            </a:pPr>
            <a:r>
              <a:rPr lang="en-GB" sz="2600">
                <a:ea typeface="+mn-lt"/>
                <a:cs typeface="+mn-lt"/>
              </a:rPr>
              <a:t> </a:t>
            </a:r>
            <a:r>
              <a:rPr lang="en-GB" sz="2600" kern="1200">
                <a:latin typeface="+mn-lt"/>
                <a:ea typeface="+mn-lt"/>
                <a:cs typeface="+mn-lt"/>
              </a:rPr>
              <a:t>Provide the entire country with the skills, motivation, and trust necessary to go online, be digitally capable, and make the most of the digital tools at hand.</a:t>
            </a:r>
            <a:endParaRPr lang="en-GB" sz="2600">
              <a:ea typeface="Calibri" panose="020F0502020204030204"/>
              <a:cs typeface="Calibri" panose="020F0502020204030204"/>
            </a:endParaRPr>
          </a:p>
        </p:txBody>
      </p:sp>
      <p:sp>
        <p:nvSpPr>
          <p:cNvPr id="4" name="TextBox 3">
            <a:extLst>
              <a:ext uri="{FF2B5EF4-FFF2-40B4-BE49-F238E27FC236}">
                <a16:creationId xmlns:a16="http://schemas.microsoft.com/office/drawing/2014/main" id="{9D1433FA-DBAD-CEB4-58C8-0C90745DB143}"/>
              </a:ext>
            </a:extLst>
          </p:cNvPr>
          <p:cNvSpPr txBox="1"/>
          <p:nvPr/>
        </p:nvSpPr>
        <p:spPr>
          <a:xfrm>
            <a:off x="7057465" y="6517622"/>
            <a:ext cx="10512425" cy="460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defTabSz="621792">
              <a:lnSpc>
                <a:spcPct val="90000"/>
              </a:lnSpc>
              <a:spcAft>
                <a:spcPts val="600"/>
              </a:spcAft>
            </a:pPr>
            <a:r>
              <a:rPr lang="en-GB" sz="1200" kern="1200">
                <a:latin typeface="+mn-lt"/>
                <a:ea typeface="+mn-ea"/>
                <a:cs typeface="Calibri"/>
              </a:rPr>
              <a:t>(Digital Health Care Wales,2023) (The Kings Fund, 2021)(UK Government,2014)</a:t>
            </a:r>
            <a:endParaRPr lang="en-GB" sz="1200"/>
          </a:p>
        </p:txBody>
      </p:sp>
      <p:sp>
        <p:nvSpPr>
          <p:cNvPr id="2" name="Title 1">
            <a:extLst>
              <a:ext uri="{FF2B5EF4-FFF2-40B4-BE49-F238E27FC236}">
                <a16:creationId xmlns:a16="http://schemas.microsoft.com/office/drawing/2014/main" id="{C88863C1-72EC-EA5F-49CD-A44C8CEE4381}"/>
              </a:ext>
            </a:extLst>
          </p:cNvPr>
          <p:cNvSpPr>
            <a:spLocks noGrp="1"/>
          </p:cNvSpPr>
          <p:nvPr>
            <p:ph type="title"/>
          </p:nvPr>
        </p:nvSpPr>
        <p:spPr>
          <a:xfrm>
            <a:off x="154642" y="184805"/>
            <a:ext cx="7691717" cy="609413"/>
          </a:xfrm>
        </p:spPr>
        <p:txBody>
          <a:bodyPr vert="horz" lIns="91440" tIns="45720" rIns="91440" bIns="45720" rtlCol="0" anchor="ctr">
            <a:normAutofit fontScale="90000"/>
          </a:bodyPr>
          <a:lstStyle/>
          <a:p>
            <a:r>
              <a:rPr lang="en-US" sz="5200" kern="1200">
                <a:solidFill>
                  <a:schemeClr val="tx1"/>
                </a:solidFill>
                <a:latin typeface="+mj-lt"/>
                <a:ea typeface="+mj-ea"/>
                <a:cs typeface="+mj-cs"/>
              </a:rPr>
              <a:t>Conclusion</a:t>
            </a:r>
          </a:p>
        </p:txBody>
      </p:sp>
    </p:spTree>
    <p:extLst>
      <p:ext uri="{BB962C8B-B14F-4D97-AF65-F5344CB8AC3E}">
        <p14:creationId xmlns:p14="http://schemas.microsoft.com/office/powerpoint/2010/main" val="1974656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16BC6-2133-A9B9-A610-6E69155B472A}"/>
              </a:ext>
            </a:extLst>
          </p:cNvPr>
          <p:cNvSpPr>
            <a:spLocks noGrp="1"/>
          </p:cNvSpPr>
          <p:nvPr>
            <p:ph type="title"/>
          </p:nvPr>
        </p:nvSpPr>
        <p:spPr>
          <a:xfrm rot="10800000" flipV="1">
            <a:off x="296779" y="297032"/>
            <a:ext cx="6615364" cy="258593"/>
          </a:xfrm>
        </p:spPr>
        <p:txBody>
          <a:bodyPr>
            <a:noAutofit/>
          </a:bodyPr>
          <a:lstStyle/>
          <a:p>
            <a:r>
              <a:rPr lang="en-GB" sz="1400" u="sng">
                <a:ea typeface="Calibri Light"/>
                <a:cs typeface="Calibri Light"/>
              </a:rPr>
              <a:t>Reference List</a:t>
            </a:r>
            <a:endParaRPr lang="en-GB" sz="1400" u="sng"/>
          </a:p>
        </p:txBody>
      </p:sp>
      <p:sp>
        <p:nvSpPr>
          <p:cNvPr id="3" name="Content Placeholder 2">
            <a:extLst>
              <a:ext uri="{FF2B5EF4-FFF2-40B4-BE49-F238E27FC236}">
                <a16:creationId xmlns:a16="http://schemas.microsoft.com/office/drawing/2014/main" id="{EE1D69B2-DCA4-F65C-530F-46EF18933875}"/>
              </a:ext>
            </a:extLst>
          </p:cNvPr>
          <p:cNvSpPr>
            <a:spLocks noGrp="1"/>
          </p:cNvSpPr>
          <p:nvPr>
            <p:ph idx="1"/>
          </p:nvPr>
        </p:nvSpPr>
        <p:spPr>
          <a:xfrm>
            <a:off x="302677" y="751041"/>
            <a:ext cx="11468099" cy="5714915"/>
          </a:xfrm>
        </p:spPr>
        <p:txBody>
          <a:bodyPr vert="horz" lIns="91440" tIns="45720" rIns="91440" bIns="45720" rtlCol="0" anchor="t">
            <a:normAutofit fontScale="92500" lnSpcReduction="10000"/>
          </a:bodyPr>
          <a:lstStyle/>
          <a:p>
            <a:pPr marL="0" indent="0">
              <a:buNone/>
            </a:pPr>
            <a:r>
              <a:rPr lang="en-GB" sz="1400">
                <a:ea typeface="Calibri" panose="020F0502020204030204"/>
                <a:cs typeface="Calibri" panose="020F0502020204030204"/>
              </a:rPr>
              <a:t>Care Quality Commission (2022) Publications:</a:t>
            </a:r>
            <a:r>
              <a:rPr lang="en-GB" sz="1400" i="1">
                <a:ea typeface="Calibri" panose="020F0502020204030204"/>
                <a:cs typeface="Calibri" panose="020F0502020204030204"/>
              </a:rPr>
              <a:t> Increased strain on carers</a:t>
            </a:r>
            <a:r>
              <a:rPr lang="en-GB" sz="1400">
                <a:ea typeface="Calibri" panose="020F0502020204030204"/>
                <a:cs typeface="Calibri" panose="020F0502020204030204"/>
              </a:rPr>
              <a:t>. Accessed on 10th Nov 2023. Available at </a:t>
            </a:r>
            <a:r>
              <a:rPr lang="en-GB" sz="1400">
                <a:ea typeface="+mn-lt"/>
                <a:cs typeface="+mn-lt"/>
              </a:rPr>
              <a:t>Increased strain on carers - Care Quality Commission (cqc.org.uk)</a:t>
            </a: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Crisis Organization UK (2020) Homelessness and Covid –19: </a:t>
            </a:r>
            <a:r>
              <a:rPr lang="en-GB" sz="1400" i="1">
                <a:ea typeface="Calibri" panose="020F0502020204030204"/>
                <a:cs typeface="Calibri" panose="020F0502020204030204"/>
              </a:rPr>
              <a:t>The Impact of Covid- 19 on people facing homelessness across GB </a:t>
            </a:r>
            <a:r>
              <a:rPr lang="en-GB" sz="1400">
                <a:ea typeface="Calibri" panose="020F0502020204030204"/>
                <a:cs typeface="Calibri" panose="020F0502020204030204"/>
              </a:rPr>
              <a:t>(2020) Accessed on 11th Nov 2023. Available at </a:t>
            </a:r>
            <a:r>
              <a:rPr lang="en-GB" sz="1400">
                <a:ea typeface="+mn-lt"/>
                <a:cs typeface="+mn-lt"/>
              </a:rPr>
              <a:t>Homelessness and Covid-19 | Crisis UK</a:t>
            </a: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Digital Health and Care Wales (2023) </a:t>
            </a:r>
            <a:r>
              <a:rPr lang="en-GB" sz="1400" i="1">
                <a:ea typeface="+mn-lt"/>
                <a:cs typeface="+mn-lt"/>
              </a:rPr>
              <a:t>Proving the National technology and data services needed by Health and Care Professionals and the people of Wales helping to achieve better health and well- being.</a:t>
            </a:r>
            <a:r>
              <a:rPr lang="en-GB" sz="1400">
                <a:ea typeface="+mn-lt"/>
                <a:cs typeface="+mn-lt"/>
              </a:rPr>
              <a:t> Accessed on 10th Nov 2023. Available at  </a:t>
            </a:r>
            <a:r>
              <a:rPr lang="en-GB" sz="1400" err="1">
                <a:ea typeface="+mn-lt"/>
                <a:cs typeface="+mn-lt"/>
              </a:rPr>
              <a:t>dhcw.nhs.wales</a:t>
            </a:r>
            <a:r>
              <a:rPr lang="en-GB" sz="1400">
                <a:ea typeface="+mn-lt"/>
                <a:cs typeface="+mn-lt"/>
              </a:rPr>
              <a:t>/files/publications/an-introduction-to-digital-health-and-care-</a:t>
            </a:r>
            <a:r>
              <a:rPr lang="en-GB" sz="1400" err="1">
                <a:ea typeface="+mn-lt"/>
                <a:cs typeface="+mn-lt"/>
              </a:rPr>
              <a:t>wales</a:t>
            </a:r>
            <a:r>
              <a:rPr lang="en-GB" sz="1400">
                <a:ea typeface="+mn-lt"/>
                <a:cs typeface="+mn-lt"/>
              </a:rPr>
              <a:t>/</a:t>
            </a:r>
            <a:endParaRPr lang="en-GB" sz="1400">
              <a:ea typeface="Calibri" panose="020F0502020204030204"/>
              <a:cs typeface="Calibri" panose="020F0502020204030204"/>
            </a:endParaRPr>
          </a:p>
          <a:p>
            <a:pPr marL="0" indent="0">
              <a:buNone/>
            </a:pPr>
            <a:endParaRPr lang="en-GB" sz="1400">
              <a:ea typeface="+mn-lt"/>
              <a:cs typeface="+mn-lt"/>
            </a:endParaRPr>
          </a:p>
          <a:p>
            <a:pPr marL="0" indent="0">
              <a:buNone/>
            </a:pPr>
            <a:r>
              <a:rPr lang="en-GB" sz="1400">
                <a:ea typeface="+mn-lt"/>
                <a:cs typeface="+mn-lt"/>
              </a:rPr>
              <a:t>Good Things Foundation (2021) </a:t>
            </a:r>
            <a:r>
              <a:rPr lang="en-GB" sz="1400" i="1">
                <a:ea typeface="+mn-lt"/>
                <a:cs typeface="+mn-lt"/>
              </a:rPr>
              <a:t>Health inequalities and digital exclusion.</a:t>
            </a:r>
            <a:r>
              <a:rPr lang="en-GB" sz="1400">
                <a:ea typeface="+mn-lt"/>
                <a:cs typeface="+mn-lt"/>
              </a:rPr>
              <a:t> Accessed on 3rd Nov 2023. Available at Health inequalities and digital exclusion (goodthingsfoundation.org)</a:t>
            </a:r>
          </a:p>
          <a:p>
            <a:pPr marL="0" indent="0">
              <a:buNone/>
            </a:pPr>
            <a:endParaRPr lang="en-GB" sz="1400">
              <a:ea typeface="+mn-lt"/>
              <a:cs typeface="+mn-lt"/>
            </a:endParaRPr>
          </a:p>
          <a:p>
            <a:pPr marL="0" indent="0">
              <a:buNone/>
            </a:pPr>
            <a:r>
              <a:rPr lang="en-GB" sz="1400">
                <a:ea typeface="+mn-lt"/>
                <a:cs typeface="+mn-lt"/>
              </a:rPr>
              <a:t>Health Tech Blog (2020) </a:t>
            </a:r>
            <a:r>
              <a:rPr lang="en-GB" sz="1400" i="1">
                <a:ea typeface="+mn-lt"/>
                <a:cs typeface="+mn-lt"/>
              </a:rPr>
              <a:t>Rollout of video consultation across general practice</a:t>
            </a:r>
            <a:r>
              <a:rPr lang="en-GB" sz="1400">
                <a:ea typeface="+mn-lt"/>
                <a:cs typeface="+mn-lt"/>
              </a:rPr>
              <a:t>. Accessed on 10th Nov 2023. Available at https://healthtech.blog.gov. </a:t>
            </a:r>
            <a:r>
              <a:rPr lang="en-GB" sz="1400" err="1">
                <a:ea typeface="+mn-lt"/>
                <a:cs typeface="+mn-lt"/>
              </a:rPr>
              <a:t>uk</a:t>
            </a:r>
            <a:r>
              <a:rPr lang="en-GB" sz="1400">
                <a:ea typeface="+mn-lt"/>
                <a:cs typeface="+mn-lt"/>
              </a:rPr>
              <a:t>/2020/03/26/rollout-of-video-consultation-across-general-practice</a:t>
            </a: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National Institute for Health and Care Research (2022) </a:t>
            </a:r>
            <a:r>
              <a:rPr lang="en-GB" sz="1400" i="1">
                <a:ea typeface="Calibri" panose="020F0502020204030204"/>
                <a:cs typeface="Calibri" panose="020F0502020204030204"/>
              </a:rPr>
              <a:t>What is Digital health technology and what can it do for me?</a:t>
            </a:r>
            <a:r>
              <a:rPr lang="en-GB" sz="1400">
                <a:ea typeface="Calibri" panose="020F0502020204030204"/>
                <a:cs typeface="Calibri" panose="020F0502020204030204"/>
              </a:rPr>
              <a:t> Accessed on 10th Nov 2023. Available at </a:t>
            </a:r>
            <a:r>
              <a:rPr lang="en-GB" sz="1400">
                <a:ea typeface="+mn-lt"/>
                <a:cs typeface="+mn-lt"/>
              </a:rPr>
              <a:t>What is digital health technology and what can it do for me? (nihr.ac.uk)</a:t>
            </a: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National Health Service (NHS) Wales (2023) Public Health Wales:</a:t>
            </a:r>
            <a:r>
              <a:rPr lang="en-GB" sz="1400" i="1">
                <a:ea typeface="Calibri" panose="020F0502020204030204"/>
                <a:cs typeface="Calibri" panose="020F0502020204030204"/>
              </a:rPr>
              <a:t> New report examines digital exclusion and examples of approaches to prevent wider inequalities.</a:t>
            </a:r>
            <a:r>
              <a:rPr lang="en-GB" sz="1400">
                <a:ea typeface="Calibri" panose="020F0502020204030204"/>
                <a:cs typeface="Calibri" panose="020F0502020204030204"/>
              </a:rPr>
              <a:t> Accessed on 10th Nov 2023. Available at </a:t>
            </a:r>
            <a:r>
              <a:rPr lang="en-GB" sz="1400">
                <a:ea typeface="+mn-lt"/>
                <a:cs typeface="+mn-lt"/>
              </a:rPr>
              <a:t>New report examines digital exclusion and examples of approaches to prevent widening inequalities - Public Health Wales (</a:t>
            </a:r>
            <a:r>
              <a:rPr lang="en-GB" sz="1400" err="1">
                <a:ea typeface="+mn-lt"/>
                <a:cs typeface="+mn-lt"/>
              </a:rPr>
              <a:t>nhs.wales</a:t>
            </a:r>
            <a:r>
              <a:rPr lang="en-GB" sz="1400">
                <a:ea typeface="+mn-lt"/>
                <a:cs typeface="+mn-lt"/>
              </a:rPr>
              <a:t>)</a:t>
            </a: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Nuffield Trust (2020) Report</a:t>
            </a:r>
            <a:r>
              <a:rPr lang="en-GB" sz="1400">
                <a:ea typeface="+mn-lt"/>
                <a:cs typeface="+mn-lt"/>
              </a:rPr>
              <a:t>: </a:t>
            </a:r>
            <a:r>
              <a:rPr lang="en-GB" sz="1400" i="1">
                <a:ea typeface="+mn-lt"/>
                <a:cs typeface="+mn-lt"/>
              </a:rPr>
              <a:t>The impact of Covid-19 on the use of digital technology in the NHS</a:t>
            </a:r>
            <a:r>
              <a:rPr lang="en-GB" sz="1400">
                <a:ea typeface="+mn-lt"/>
                <a:cs typeface="+mn-lt"/>
              </a:rPr>
              <a:t>. Accessed on 10th Nov 2023. Available at The impact of Covid-19 on the use of digital technology in the NHS | Nuffield Trust</a:t>
            </a: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a:p>
            <a:pPr marL="0" indent="0">
              <a:buNone/>
            </a:pPr>
            <a:endParaRPr lang="en-GB" sz="1400">
              <a:ea typeface="Calibri" panose="020F0502020204030204"/>
              <a:cs typeface="Calibri" panose="020F0502020204030204"/>
            </a:endParaRPr>
          </a:p>
        </p:txBody>
      </p:sp>
    </p:spTree>
    <p:extLst>
      <p:ext uri="{BB962C8B-B14F-4D97-AF65-F5344CB8AC3E}">
        <p14:creationId xmlns:p14="http://schemas.microsoft.com/office/powerpoint/2010/main" val="30578584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F399-8517-8F79-A4C4-05D2B6B7F30B}"/>
              </a:ext>
            </a:extLst>
          </p:cNvPr>
          <p:cNvSpPr>
            <a:spLocks noGrp="1"/>
          </p:cNvSpPr>
          <p:nvPr>
            <p:ph type="title"/>
          </p:nvPr>
        </p:nvSpPr>
        <p:spPr>
          <a:xfrm>
            <a:off x="345141" y="241860"/>
            <a:ext cx="10515600" cy="232695"/>
          </a:xfrm>
        </p:spPr>
        <p:txBody>
          <a:bodyPr>
            <a:noAutofit/>
          </a:bodyPr>
          <a:lstStyle/>
          <a:p>
            <a:r>
              <a:rPr lang="en-GB" sz="1400" u="sng">
                <a:ea typeface="Calibri Light"/>
                <a:cs typeface="Calibri Light"/>
              </a:rPr>
              <a:t>Reference List</a:t>
            </a:r>
            <a:endParaRPr lang="en-GB" sz="1400" u="sng"/>
          </a:p>
        </p:txBody>
      </p:sp>
      <p:sp>
        <p:nvSpPr>
          <p:cNvPr id="3" name="Content Placeholder 2">
            <a:extLst>
              <a:ext uri="{FF2B5EF4-FFF2-40B4-BE49-F238E27FC236}">
                <a16:creationId xmlns:a16="http://schemas.microsoft.com/office/drawing/2014/main" id="{F60BAFD3-1278-92DE-DAEE-63649E191528}"/>
              </a:ext>
            </a:extLst>
          </p:cNvPr>
          <p:cNvSpPr>
            <a:spLocks noGrp="1"/>
          </p:cNvSpPr>
          <p:nvPr>
            <p:ph idx="1"/>
          </p:nvPr>
        </p:nvSpPr>
        <p:spPr>
          <a:xfrm>
            <a:off x="180592" y="604774"/>
            <a:ext cx="12013649" cy="6154894"/>
          </a:xfrm>
        </p:spPr>
        <p:txBody>
          <a:bodyPr vert="horz" lIns="91440" tIns="45720" rIns="91440" bIns="45720" rtlCol="0" anchor="t">
            <a:normAutofit fontScale="92500" lnSpcReduction="10000"/>
          </a:bodyPr>
          <a:lstStyle/>
          <a:p>
            <a:pPr marL="0" indent="0">
              <a:buNone/>
            </a:pPr>
            <a:r>
              <a:rPr lang="en-GB" sz="1400">
                <a:ea typeface="Calibri"/>
                <a:cs typeface="Calibri"/>
              </a:rPr>
              <a:t>National Library of Medicine (2021)</a:t>
            </a:r>
            <a:r>
              <a:rPr lang="en-GB" sz="1400" i="1">
                <a:ea typeface="Calibri"/>
                <a:cs typeface="Calibri"/>
              </a:rPr>
              <a:t> Challenges and opportunities of digital health in a post- COVID19 world. </a:t>
            </a:r>
            <a:r>
              <a:rPr lang="en-GB" sz="1400">
                <a:ea typeface="Calibri"/>
                <a:cs typeface="Calibri"/>
              </a:rPr>
              <a:t>Accessed on 4th Nov 2023. Available at Challenges and opportunities of digital health in a post-COVID19 world - PMC (nih.gov</a:t>
            </a:r>
            <a:endParaRPr lang="en-US">
              <a:ea typeface="Calibri"/>
              <a:cs typeface="Calibri"/>
            </a:endParaRPr>
          </a:p>
          <a:p>
            <a:pPr marL="0" indent="0">
              <a:buNone/>
            </a:pPr>
            <a:endParaRPr lang="en-GB" sz="1400">
              <a:cs typeface="Calibri"/>
            </a:endParaRPr>
          </a:p>
          <a:p>
            <a:pPr marL="0" indent="0">
              <a:buNone/>
            </a:pPr>
            <a:r>
              <a:rPr lang="en-GB" sz="1400">
                <a:ea typeface="Calibri"/>
                <a:cs typeface="Calibri"/>
              </a:rPr>
              <a:t>Public Health England (2019) </a:t>
            </a:r>
            <a:r>
              <a:rPr lang="en-GB" sz="1400" i="1">
                <a:ea typeface="Calibri"/>
                <a:cs typeface="Calibri"/>
              </a:rPr>
              <a:t>An evidence summary of Health Inequalities in older populations in coastal and rural areas:</a:t>
            </a:r>
            <a:r>
              <a:rPr lang="en-GB" sz="1400">
                <a:ea typeface="Calibri"/>
                <a:cs typeface="Calibri"/>
              </a:rPr>
              <a:t> Full Report. Accessed on 9th Nov 2023. Available at  </a:t>
            </a:r>
            <a:r>
              <a:rPr lang="en-GB" sz="1400">
                <a:ea typeface="+mn-lt"/>
                <a:cs typeface="+mn-lt"/>
              </a:rPr>
              <a:t>An evidence summary of health inequalities in older populations in coastal and rural areas - full report (publishing.service.gov.uk)</a:t>
            </a:r>
            <a:endParaRPr lang="en-GB" sz="1400">
              <a:ea typeface="Calibri"/>
              <a:cs typeface="Calibri"/>
            </a:endParaRPr>
          </a:p>
          <a:p>
            <a:pPr marL="0" indent="0">
              <a:buNone/>
            </a:pPr>
            <a:endParaRPr lang="en-GB" sz="1400">
              <a:ea typeface="Calibri"/>
              <a:cs typeface="Calibri"/>
            </a:endParaRPr>
          </a:p>
          <a:p>
            <a:pPr marL="0" indent="0">
              <a:buNone/>
            </a:pPr>
            <a:r>
              <a:rPr lang="en-GB" sz="1400">
                <a:ea typeface="Calibri"/>
                <a:cs typeface="Calibri"/>
              </a:rPr>
              <a:t>Public Health Wales (2017) Wales Centre for Health: </a:t>
            </a:r>
            <a:r>
              <a:rPr lang="en-GB" sz="1400" i="1">
                <a:ea typeface="Calibri"/>
                <a:cs typeface="Calibri"/>
              </a:rPr>
              <a:t>A profile of rural health in Wales</a:t>
            </a:r>
            <a:r>
              <a:rPr lang="en-GB" sz="1400">
                <a:ea typeface="Calibri"/>
                <a:cs typeface="Calibri"/>
              </a:rPr>
              <a:t>. Accessed on 9th Nov 2023. Available at </a:t>
            </a:r>
            <a:r>
              <a:rPr lang="en-GB" sz="1400" err="1">
                <a:ea typeface="+mn-lt"/>
                <a:cs typeface="+mn-lt"/>
              </a:rPr>
              <a:t>phw.nhs.wales</a:t>
            </a:r>
            <a:r>
              <a:rPr lang="en-GB" sz="1400">
                <a:ea typeface="+mn-lt"/>
                <a:cs typeface="+mn-lt"/>
              </a:rPr>
              <a:t>/services-and-teams/observatory/data-and-analysis/ad-hoc-publications/a-profile-of-rural-health-in-</a:t>
            </a:r>
            <a:r>
              <a:rPr lang="en-GB" sz="1400" err="1">
                <a:ea typeface="+mn-lt"/>
                <a:cs typeface="+mn-lt"/>
              </a:rPr>
              <a:t>wales</a:t>
            </a:r>
            <a:r>
              <a:rPr lang="en-GB" sz="1400">
                <a:ea typeface="+mn-lt"/>
                <a:cs typeface="+mn-lt"/>
              </a:rPr>
              <a:t>-pdf/</a:t>
            </a:r>
            <a:endParaRPr lang="en-GB" sz="1400">
              <a:ea typeface="Calibri"/>
              <a:cs typeface="Calibri"/>
            </a:endParaRPr>
          </a:p>
          <a:p>
            <a:endParaRPr lang="en-GB" sz="1400">
              <a:ea typeface="Calibri"/>
              <a:cs typeface="Calibri"/>
            </a:endParaRPr>
          </a:p>
          <a:p>
            <a:pPr marL="0" indent="0">
              <a:buNone/>
            </a:pPr>
            <a:r>
              <a:rPr lang="en-GB" sz="1400">
                <a:ea typeface="Calibri"/>
                <a:cs typeface="Calibri"/>
              </a:rPr>
              <a:t>The Health Foundation (2023) </a:t>
            </a:r>
            <a:r>
              <a:rPr lang="en-GB" sz="1400" i="1">
                <a:ea typeface="Calibri"/>
                <a:cs typeface="Calibri"/>
              </a:rPr>
              <a:t>Digital Technology. </a:t>
            </a:r>
            <a:r>
              <a:rPr lang="en-GB" sz="1400">
                <a:ea typeface="Calibri"/>
                <a:cs typeface="Calibri"/>
              </a:rPr>
              <a:t>Accessed on 13th Nov 2023. Available at </a:t>
            </a:r>
            <a:r>
              <a:rPr lang="en-GB" sz="1400">
                <a:ea typeface="+mn-lt"/>
                <a:cs typeface="+mn-lt"/>
              </a:rPr>
              <a:t>Digital technology - The Health Foundation</a:t>
            </a:r>
            <a:endParaRPr lang="en-GB">
              <a:cs typeface="Calibri" panose="020F0502020204030204"/>
            </a:endParaRPr>
          </a:p>
          <a:p>
            <a:pPr marL="0" indent="0">
              <a:buNone/>
            </a:pPr>
            <a:endParaRPr lang="en-GB" sz="1400">
              <a:ea typeface="Calibri"/>
              <a:cs typeface="Calibri"/>
            </a:endParaRPr>
          </a:p>
          <a:p>
            <a:pPr marL="0" indent="0">
              <a:buNone/>
            </a:pPr>
            <a:r>
              <a:rPr lang="en-GB" sz="1400">
                <a:ea typeface="Calibri"/>
                <a:cs typeface="Calibri"/>
              </a:rPr>
              <a:t>The Kings Fund (2021)</a:t>
            </a:r>
            <a:r>
              <a:rPr lang="en-GB" sz="1400" i="1">
                <a:ea typeface="Calibri"/>
                <a:cs typeface="Calibri"/>
              </a:rPr>
              <a:t> Shaping the future of digital technology in health and social care. </a:t>
            </a:r>
            <a:r>
              <a:rPr lang="en-GB" sz="1400">
                <a:ea typeface="Calibri"/>
                <a:cs typeface="Calibri"/>
              </a:rPr>
              <a:t>Accessed on 10th Nov 2023. Available at Shaping the future of digital technology in health and social care (kingsfund.org.uk) </a:t>
            </a:r>
            <a:endParaRPr lang="en-US" sz="1400">
              <a:ea typeface="Calibri"/>
              <a:cs typeface="Calibri"/>
            </a:endParaRPr>
          </a:p>
          <a:p>
            <a:endParaRPr lang="en-GB" sz="1400">
              <a:ea typeface="Calibri"/>
              <a:cs typeface="Calibri"/>
            </a:endParaRPr>
          </a:p>
          <a:p>
            <a:pPr marL="0" indent="0">
              <a:buNone/>
            </a:pPr>
            <a:r>
              <a:rPr lang="en-GB" sz="1400">
                <a:ea typeface="Calibri"/>
                <a:cs typeface="Calibri"/>
              </a:rPr>
              <a:t>The Lancet Digital Health (2020) </a:t>
            </a:r>
            <a:r>
              <a:rPr lang="en-GB" sz="1400" i="1">
                <a:ea typeface="Calibri"/>
                <a:cs typeface="Calibri"/>
              </a:rPr>
              <a:t>COVID-19 and the digital divide in the UK</a:t>
            </a:r>
            <a:r>
              <a:rPr lang="en-GB" sz="1400">
                <a:ea typeface="Calibri"/>
                <a:cs typeface="Calibri"/>
              </a:rPr>
              <a:t>. Accessed on 10th Nov 2023. Available at </a:t>
            </a:r>
            <a:r>
              <a:rPr lang="en-GB" sz="1400">
                <a:ea typeface="+mn-lt"/>
                <a:cs typeface="+mn-lt"/>
              </a:rPr>
              <a:t>COVID-19 and the digital divide in the UK - The Lancet Digital Health</a:t>
            </a:r>
            <a:endParaRPr lang="en-GB" sz="1400">
              <a:ea typeface="Calibri"/>
              <a:cs typeface="Calibri"/>
            </a:endParaRPr>
          </a:p>
          <a:p>
            <a:pPr marL="0" indent="0">
              <a:buNone/>
            </a:pPr>
            <a:endParaRPr lang="en-GB" sz="1400">
              <a:ea typeface="Calibri"/>
              <a:cs typeface="Calibri"/>
            </a:endParaRPr>
          </a:p>
          <a:p>
            <a:pPr marL="0" indent="0">
              <a:buNone/>
            </a:pPr>
            <a:r>
              <a:rPr lang="en-GB" sz="1400">
                <a:ea typeface="Calibri"/>
                <a:cs typeface="Calibri"/>
              </a:rPr>
              <a:t>The Lancet Digital Health (2020) </a:t>
            </a:r>
            <a:r>
              <a:rPr lang="en-GB" sz="1400" i="1">
                <a:ea typeface="Calibri"/>
                <a:cs typeface="Calibri"/>
              </a:rPr>
              <a:t>Digital Tools against COVID-19: taxonomy, ethical challenges, and navigation aid.</a:t>
            </a:r>
            <a:r>
              <a:rPr lang="en-GB" sz="1400">
                <a:ea typeface="Calibri"/>
                <a:cs typeface="Calibri"/>
              </a:rPr>
              <a:t> Accessed on 10th Nov 2023. Available at </a:t>
            </a:r>
            <a:r>
              <a:rPr lang="en-GB" sz="1400">
                <a:ea typeface="+mn-lt"/>
                <a:cs typeface="+mn-lt"/>
              </a:rPr>
              <a:t>Digital tools against COVID-19: taxonomy, ethical challenges, and navigation aid - The Lancet Digital Health</a:t>
            </a:r>
          </a:p>
          <a:p>
            <a:pPr marL="0" indent="0">
              <a:buNone/>
            </a:pPr>
            <a:endParaRPr lang="en-GB" sz="1400">
              <a:ea typeface="Calibri"/>
              <a:cs typeface="Calibri"/>
            </a:endParaRPr>
          </a:p>
          <a:p>
            <a:pPr marL="0" indent="0">
              <a:buNone/>
            </a:pPr>
            <a:r>
              <a:rPr lang="en-GB" sz="1400">
                <a:ea typeface="Calibri"/>
                <a:cs typeface="Calibri"/>
              </a:rPr>
              <a:t>The Lancet (2022)</a:t>
            </a:r>
            <a:r>
              <a:rPr lang="en-GB" sz="1400" i="1">
                <a:ea typeface="Calibri"/>
                <a:cs typeface="Calibri"/>
              </a:rPr>
              <a:t> The Impact of Covid- 19 pandemic on people experiencing homelessness: a qualitative interview study in the UK.</a:t>
            </a:r>
            <a:r>
              <a:rPr lang="en-GB" sz="1400">
                <a:ea typeface="Calibri"/>
                <a:cs typeface="Calibri"/>
              </a:rPr>
              <a:t> Accessed on 11th Nov 2023. Available at </a:t>
            </a:r>
            <a:r>
              <a:rPr lang="en-GB" sz="1400">
                <a:ea typeface="+mn-lt"/>
                <a:cs typeface="+mn-lt"/>
              </a:rPr>
              <a:t>The impact of the COVID-19 pandemic on people experiencing homelessness: a qualitative interview study in the UK - The Lancet</a:t>
            </a:r>
            <a:endParaRPr lang="en-GB" sz="1400">
              <a:ea typeface="Calibri"/>
              <a:cs typeface="Calibri"/>
            </a:endParaRPr>
          </a:p>
          <a:p>
            <a:endParaRPr lang="en-GB" sz="1400">
              <a:ea typeface="Calibri"/>
              <a:cs typeface="Calibri"/>
            </a:endParaRPr>
          </a:p>
          <a:p>
            <a:pPr marL="0" indent="0">
              <a:buNone/>
            </a:pPr>
            <a:r>
              <a:rPr lang="en-GB" sz="1400">
                <a:ea typeface="Calibri"/>
                <a:cs typeface="Calibri"/>
              </a:rPr>
              <a:t>Tech Engage (2021) </a:t>
            </a:r>
            <a:r>
              <a:rPr lang="en-GB" sz="1400" i="1">
                <a:ea typeface="Calibri"/>
                <a:cs typeface="Calibri"/>
              </a:rPr>
              <a:t>Digital Health: The Good, The bad</a:t>
            </a:r>
            <a:r>
              <a:rPr lang="en-GB" sz="1400">
                <a:ea typeface="Calibri"/>
                <a:cs typeface="Calibri"/>
              </a:rPr>
              <a:t>. Accessed on 10th Nov 2023. Available at </a:t>
            </a:r>
            <a:r>
              <a:rPr lang="en-GB" sz="1400">
                <a:ea typeface="+mn-lt"/>
                <a:cs typeface="+mn-lt"/>
              </a:rPr>
              <a:t>Digital Health; The Good, The Bad - </a:t>
            </a:r>
            <a:r>
              <a:rPr lang="en-GB" sz="1400" err="1">
                <a:ea typeface="+mn-lt"/>
                <a:cs typeface="+mn-lt"/>
              </a:rPr>
              <a:t>TechEngage</a:t>
            </a:r>
            <a:endParaRPr lang="en-GB" sz="1400" err="1">
              <a:ea typeface="Calibri"/>
              <a:cs typeface="Calibri"/>
            </a:endParaRPr>
          </a:p>
          <a:p>
            <a:endParaRPr lang="en-GB" sz="1400">
              <a:ea typeface="Calibri"/>
              <a:cs typeface="Calibri"/>
            </a:endParaRPr>
          </a:p>
          <a:p>
            <a:endParaRPr lang="en-GB" sz="1400">
              <a:ea typeface="Calibri"/>
              <a:cs typeface="Calibri"/>
            </a:endParaRPr>
          </a:p>
          <a:p>
            <a:endParaRPr lang="en-GB" sz="1400">
              <a:ea typeface="Calibri"/>
              <a:cs typeface="Calibri"/>
            </a:endParaRPr>
          </a:p>
        </p:txBody>
      </p:sp>
    </p:spTree>
    <p:extLst>
      <p:ext uri="{BB962C8B-B14F-4D97-AF65-F5344CB8AC3E}">
        <p14:creationId xmlns:p14="http://schemas.microsoft.com/office/powerpoint/2010/main" val="5632932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F5739-998D-C83E-253D-18278DB7E3A0}"/>
              </a:ext>
            </a:extLst>
          </p:cNvPr>
          <p:cNvSpPr>
            <a:spLocks noGrp="1"/>
          </p:cNvSpPr>
          <p:nvPr>
            <p:ph type="title"/>
          </p:nvPr>
        </p:nvSpPr>
        <p:spPr>
          <a:xfrm>
            <a:off x="-2241" y="129801"/>
            <a:ext cx="10515600" cy="384269"/>
          </a:xfrm>
        </p:spPr>
        <p:txBody>
          <a:bodyPr>
            <a:normAutofit/>
          </a:bodyPr>
          <a:lstStyle/>
          <a:p>
            <a:r>
              <a:rPr lang="en-GB" sz="1400" u="sng">
                <a:ea typeface="Calibri Light"/>
                <a:cs typeface="Calibri Light"/>
              </a:rPr>
              <a:t>Reference List</a:t>
            </a:r>
            <a:endParaRPr lang="en-GB" sz="1400" u="sng"/>
          </a:p>
        </p:txBody>
      </p:sp>
      <p:sp>
        <p:nvSpPr>
          <p:cNvPr id="3" name="Content Placeholder 2">
            <a:extLst>
              <a:ext uri="{FF2B5EF4-FFF2-40B4-BE49-F238E27FC236}">
                <a16:creationId xmlns:a16="http://schemas.microsoft.com/office/drawing/2014/main" id="{F25E1A1F-952A-818A-B094-285DE6009EA4}"/>
              </a:ext>
            </a:extLst>
          </p:cNvPr>
          <p:cNvSpPr>
            <a:spLocks noGrp="1"/>
          </p:cNvSpPr>
          <p:nvPr>
            <p:ph idx="1"/>
          </p:nvPr>
        </p:nvSpPr>
        <p:spPr>
          <a:xfrm>
            <a:off x="42583" y="570567"/>
            <a:ext cx="11949952" cy="6289955"/>
          </a:xfrm>
        </p:spPr>
        <p:txBody>
          <a:bodyPr vert="horz" lIns="91440" tIns="45720" rIns="91440" bIns="45720" rtlCol="0" anchor="t">
            <a:normAutofit/>
          </a:bodyPr>
          <a:lstStyle/>
          <a:p>
            <a:pPr marL="0" indent="0">
              <a:buNone/>
            </a:pPr>
            <a:r>
              <a:rPr lang="en-GB" sz="1400">
                <a:cs typeface="Calibri"/>
              </a:rPr>
              <a:t>UK Government (2021) </a:t>
            </a:r>
            <a:r>
              <a:rPr lang="en-GB" sz="1400" i="1">
                <a:cs typeface="Calibri"/>
              </a:rPr>
              <a:t>Digital Revolution to bust COVID backlogs and deliver more tailored care for patients</a:t>
            </a:r>
            <a:r>
              <a:rPr lang="en-GB" sz="1400">
                <a:cs typeface="Calibri"/>
              </a:rPr>
              <a:t>. Accessed on 5th Nov 2023. Available at Digital revolution to bust COVID backlogs and deliver more tailored care for patients - GOV.UK (www.gov.uk)</a:t>
            </a:r>
            <a:endParaRPr lang="en-US" sz="1400">
              <a:cs typeface="Calibri"/>
            </a:endParaRPr>
          </a:p>
          <a:p>
            <a:pPr>
              <a:buFont typeface="Arial"/>
              <a:buChar char="•"/>
            </a:pPr>
            <a:endParaRPr lang="en-GB" sz="1400">
              <a:cs typeface="Calibri"/>
            </a:endParaRPr>
          </a:p>
          <a:p>
            <a:pPr marL="0" indent="0">
              <a:buNone/>
            </a:pPr>
            <a:r>
              <a:rPr lang="en-GB" sz="1400">
                <a:cs typeface="Calibri"/>
              </a:rPr>
              <a:t>UK Government (2014) </a:t>
            </a:r>
            <a:r>
              <a:rPr lang="en-GB" sz="1400" i="1">
                <a:cs typeface="Calibri"/>
              </a:rPr>
              <a:t>Government Digital Inclusion Strategy</a:t>
            </a:r>
            <a:r>
              <a:rPr lang="en-GB" sz="1400">
                <a:cs typeface="Calibri"/>
              </a:rPr>
              <a:t>. Accessed on 9th Nov 2023. Available at Government Digital Inclusion Strategy - GOV.UK (www.gov.uk)</a:t>
            </a:r>
            <a:endParaRPr lang="en-US" sz="1400">
              <a:cs typeface="Calibri"/>
            </a:endParaRPr>
          </a:p>
          <a:p>
            <a:pPr marL="0" indent="0">
              <a:buNone/>
            </a:pPr>
            <a:endParaRPr lang="en-GB" sz="1400">
              <a:cs typeface="Calibri"/>
            </a:endParaRPr>
          </a:p>
          <a:p>
            <a:pPr marL="0" indent="0">
              <a:buNone/>
            </a:pPr>
            <a:r>
              <a:rPr lang="en-GB" sz="1400">
                <a:cs typeface="Calibri"/>
              </a:rPr>
              <a:t>UK Government (2020) </a:t>
            </a:r>
            <a:r>
              <a:rPr lang="en-GB" sz="1400" i="1">
                <a:cs typeface="Calibri"/>
              </a:rPr>
              <a:t>Digital Innovations tested to support vulnerable people during COVID-19 outbreak</a:t>
            </a:r>
            <a:r>
              <a:rPr lang="en-GB" sz="1400">
                <a:cs typeface="Calibri"/>
              </a:rPr>
              <a:t>. Accessed on 10th Nov 2023. Available at </a:t>
            </a:r>
            <a:r>
              <a:rPr lang="en-GB" sz="1400">
                <a:ea typeface="+mn-lt"/>
                <a:cs typeface="+mn-lt"/>
              </a:rPr>
              <a:t>Digital innovations tested to support vulnerable people during COVID-19 outbreak - GOV.UK (www.gov.uk)</a:t>
            </a:r>
          </a:p>
          <a:p>
            <a:pPr marL="0" indent="0">
              <a:buNone/>
            </a:pPr>
            <a:endParaRPr lang="en-GB" sz="1400">
              <a:ea typeface="Calibri"/>
              <a:cs typeface="Calibri"/>
            </a:endParaRPr>
          </a:p>
          <a:p>
            <a:pPr marL="0" indent="0">
              <a:buNone/>
            </a:pPr>
            <a:r>
              <a:rPr lang="en-GB" sz="1400">
                <a:ea typeface="Calibri"/>
                <a:cs typeface="Calibri"/>
              </a:rPr>
              <a:t>UK Covid-19 Enquiry (2023) Every Story Matters:</a:t>
            </a:r>
            <a:r>
              <a:rPr lang="en-GB" sz="1400" i="1">
                <a:ea typeface="Calibri"/>
                <a:cs typeface="Calibri"/>
              </a:rPr>
              <a:t> Inquiry sets out next steps for investigating the impacts of the pandemic on children and young people.</a:t>
            </a:r>
            <a:r>
              <a:rPr lang="en-GB" sz="1400">
                <a:ea typeface="Calibri"/>
                <a:cs typeface="Calibri"/>
              </a:rPr>
              <a:t> Accessed on 11th Nov 2023. Available at </a:t>
            </a:r>
            <a:r>
              <a:rPr lang="en-GB" sz="1400">
                <a:ea typeface="+mn-lt"/>
                <a:cs typeface="+mn-lt"/>
              </a:rPr>
              <a:t>Inquiry sets out next steps for investigating the impacts of the pandemic on children and young people - UK Covid-19 Inquiry (covid19.public-inquiry.uk)</a:t>
            </a:r>
          </a:p>
          <a:p>
            <a:pPr marL="0" indent="0">
              <a:buNone/>
            </a:pPr>
            <a:endParaRPr lang="en-GB" sz="1400">
              <a:cs typeface="Calibri"/>
            </a:endParaRPr>
          </a:p>
          <a:p>
            <a:pPr marL="0" indent="0">
              <a:buNone/>
            </a:pPr>
            <a:r>
              <a:rPr lang="en-GB" sz="1400">
                <a:cs typeface="Calibri"/>
              </a:rPr>
              <a:t>Welsh Government (2022) Written Statement: </a:t>
            </a:r>
            <a:r>
              <a:rPr lang="en-GB" sz="1400" i="1">
                <a:cs typeface="Calibri"/>
              </a:rPr>
              <a:t> Transforming Health and Social Care using digital and data services.</a:t>
            </a:r>
            <a:r>
              <a:rPr lang="en-GB" sz="1400">
                <a:cs typeface="Calibri"/>
              </a:rPr>
              <a:t> Accessed on 10th Nov 2023. Available at  Written Statement: Transforming health and social care using digital and data services (17 June 2022) | GOV.WALES</a:t>
            </a:r>
            <a:endParaRPr lang="en-US" sz="1400">
              <a:cs typeface="Calibri"/>
            </a:endParaRPr>
          </a:p>
          <a:p>
            <a:pPr>
              <a:buFont typeface="Arial"/>
              <a:buChar char="•"/>
            </a:pPr>
            <a:endParaRPr lang="en-GB" sz="1400">
              <a:cs typeface="Calibri"/>
            </a:endParaRPr>
          </a:p>
          <a:p>
            <a:pPr marL="0" indent="0">
              <a:buNone/>
            </a:pPr>
            <a:r>
              <a:rPr lang="en-GB" sz="1400">
                <a:cs typeface="Calibri"/>
              </a:rPr>
              <a:t>World Health Organisation (2023) Health Promotion: </a:t>
            </a:r>
            <a:r>
              <a:rPr lang="en-GB" sz="1400" i="1">
                <a:cs typeface="Calibri"/>
              </a:rPr>
              <a:t>Community Empowerment.</a:t>
            </a:r>
            <a:r>
              <a:rPr lang="en-GB" sz="1400">
                <a:cs typeface="Calibri"/>
              </a:rPr>
              <a:t> Accessed on 3rd Nov 2023. Available at Health Promotion (who.int)</a:t>
            </a:r>
            <a:endParaRPr lang="en-GB">
              <a:cs typeface="Calibri" panose="020F0502020204030204"/>
            </a:endParaRPr>
          </a:p>
          <a:p>
            <a:pPr marL="0" indent="0">
              <a:buNone/>
            </a:pPr>
            <a:endParaRPr lang="en-GB" sz="1400">
              <a:ea typeface="Calibri"/>
              <a:cs typeface="Calibri"/>
            </a:endParaRPr>
          </a:p>
          <a:p>
            <a:pPr marL="0" indent="0">
              <a:buNone/>
            </a:pPr>
            <a:r>
              <a:rPr lang="en-GB" sz="1400">
                <a:ea typeface="Calibri"/>
                <a:cs typeface="Calibri"/>
              </a:rPr>
              <a:t>World Health Organization (2023) </a:t>
            </a:r>
            <a:r>
              <a:rPr lang="en-GB" sz="1400" i="1">
                <a:ea typeface="Calibri"/>
                <a:cs typeface="Calibri"/>
              </a:rPr>
              <a:t>Addressing health inequalities among people living in rural and remote areas.</a:t>
            </a:r>
            <a:r>
              <a:rPr lang="en-GB" sz="1400">
                <a:ea typeface="Calibri"/>
                <a:cs typeface="Calibri"/>
              </a:rPr>
              <a:t> Accessed on 11th Nov 2023. Available at </a:t>
            </a:r>
            <a:r>
              <a:rPr lang="en-GB" sz="1400">
                <a:ea typeface="+mn-lt"/>
                <a:cs typeface="+mn-lt"/>
              </a:rPr>
              <a:t>Addressing health inequities among people living in rural and remote areas (who.int)</a:t>
            </a:r>
            <a:endParaRPr lang="en-GB" sz="1400">
              <a:ea typeface="Calibri"/>
              <a:cs typeface="Calibri"/>
            </a:endParaRPr>
          </a:p>
          <a:p>
            <a:pPr marL="0" indent="0">
              <a:buNone/>
            </a:pPr>
            <a:endParaRPr lang="en-GB" sz="1400">
              <a:ea typeface="+mn-lt"/>
              <a:cs typeface="+mn-lt"/>
            </a:endParaRPr>
          </a:p>
        </p:txBody>
      </p:sp>
    </p:spTree>
    <p:extLst>
      <p:ext uri="{BB962C8B-B14F-4D97-AF65-F5344CB8AC3E}">
        <p14:creationId xmlns:p14="http://schemas.microsoft.com/office/powerpoint/2010/main" val="34894321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C6D71-2A1E-87C9-2602-4133F0561A50}"/>
              </a:ext>
            </a:extLst>
          </p:cNvPr>
          <p:cNvSpPr>
            <a:spLocks noGrp="1"/>
          </p:cNvSpPr>
          <p:nvPr>
            <p:ph type="title"/>
          </p:nvPr>
        </p:nvSpPr>
        <p:spPr>
          <a:xfrm>
            <a:off x="116305" y="44283"/>
            <a:ext cx="2394285" cy="573590"/>
          </a:xfrm>
        </p:spPr>
        <p:txBody>
          <a:bodyPr>
            <a:normAutofit/>
          </a:bodyPr>
          <a:lstStyle/>
          <a:p>
            <a:r>
              <a:rPr lang="en-GB" sz="1400" u="sng">
                <a:ea typeface="Calibri Light"/>
                <a:cs typeface="Calibri Light"/>
              </a:rPr>
              <a:t>Reference List</a:t>
            </a:r>
            <a:endParaRPr lang="en-GB" sz="1400" u="sng"/>
          </a:p>
        </p:txBody>
      </p:sp>
      <p:sp>
        <p:nvSpPr>
          <p:cNvPr id="3" name="Content Placeholder 2">
            <a:extLst>
              <a:ext uri="{FF2B5EF4-FFF2-40B4-BE49-F238E27FC236}">
                <a16:creationId xmlns:a16="http://schemas.microsoft.com/office/drawing/2014/main" id="{DF79A954-EB11-31E4-69D3-A9A0C2AA5400}"/>
              </a:ext>
            </a:extLst>
          </p:cNvPr>
          <p:cNvSpPr>
            <a:spLocks noGrp="1"/>
          </p:cNvSpPr>
          <p:nvPr>
            <p:ph idx="1"/>
          </p:nvPr>
        </p:nvSpPr>
        <p:spPr>
          <a:xfrm>
            <a:off x="236622" y="722731"/>
            <a:ext cx="11117178" cy="5454232"/>
          </a:xfrm>
        </p:spPr>
        <p:txBody>
          <a:bodyPr vert="horz" lIns="91440" tIns="45720" rIns="91440" bIns="45720" rtlCol="0" anchor="t">
            <a:normAutofit/>
          </a:bodyPr>
          <a:lstStyle/>
          <a:p>
            <a:pPr marL="0" indent="0">
              <a:buNone/>
            </a:pPr>
            <a:r>
              <a:rPr lang="en-GB" sz="1400">
                <a:ea typeface="Calibri" panose="020F0502020204030204"/>
                <a:cs typeface="Calibri" panose="020F0502020204030204"/>
              </a:rPr>
              <a:t>Wales Online (2021) </a:t>
            </a:r>
            <a:r>
              <a:rPr lang="en-GB" sz="1400" i="1">
                <a:ea typeface="Calibri" panose="020F0502020204030204"/>
                <a:cs typeface="Calibri" panose="020F0502020204030204"/>
              </a:rPr>
              <a:t>Wales' schools watchdog has detailed the huge effects of the pandemic on </a:t>
            </a:r>
            <a:r>
              <a:rPr lang="en-GB" sz="1400" i="1" err="1">
                <a:ea typeface="Calibri" panose="020F0502020204030204"/>
                <a:cs typeface="Calibri" panose="020F0502020204030204"/>
              </a:rPr>
              <a:t>childrens</a:t>
            </a:r>
            <a:r>
              <a:rPr lang="en-GB" sz="1400" i="1">
                <a:ea typeface="Calibri" panose="020F0502020204030204"/>
                <a:cs typeface="Calibri" panose="020F0502020204030204"/>
              </a:rPr>
              <a:t> learning. </a:t>
            </a:r>
            <a:r>
              <a:rPr lang="en-GB" sz="1400">
                <a:ea typeface="Calibri" panose="020F0502020204030204"/>
                <a:cs typeface="Calibri" panose="020F0502020204030204"/>
              </a:rPr>
              <a:t>Accessed on 11th Nov 2023. Available at </a:t>
            </a:r>
            <a:r>
              <a:rPr lang="en-GB" sz="1400">
                <a:ea typeface="+mn-lt"/>
                <a:cs typeface="+mn-lt"/>
              </a:rPr>
              <a:t>Wales' schools watchdog has detailed the huge effects of the pandemic on children's learning - Wales Online</a:t>
            </a: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Wellbeing People (2020)</a:t>
            </a:r>
            <a:r>
              <a:rPr lang="en-GB" sz="1400" i="1">
                <a:ea typeface="Calibri" panose="020F0502020204030204"/>
                <a:cs typeface="Calibri" panose="020F0502020204030204"/>
              </a:rPr>
              <a:t> The Importance of community.</a:t>
            </a:r>
            <a:r>
              <a:rPr lang="en-GB" sz="1400">
                <a:ea typeface="Calibri" panose="020F0502020204030204"/>
                <a:cs typeface="Calibri" panose="020F0502020204030204"/>
              </a:rPr>
              <a:t> Accessed on 10th Nov 2023. Available at The Importance of Community | Wellbeing People</a:t>
            </a:r>
          </a:p>
          <a:p>
            <a:pPr marL="0" indent="0">
              <a:buNone/>
            </a:pPr>
            <a:endParaRPr lang="en-GB" sz="1400">
              <a:ea typeface="Calibri" panose="020F0502020204030204"/>
              <a:cs typeface="Calibri" panose="020F0502020204030204"/>
            </a:endParaRPr>
          </a:p>
          <a:p>
            <a:pPr marL="0" indent="0">
              <a:buNone/>
            </a:pPr>
            <a:r>
              <a:rPr lang="en-GB" sz="1400">
                <a:ea typeface="Calibri" panose="020F0502020204030204"/>
                <a:cs typeface="Calibri" panose="020F0502020204030204"/>
              </a:rPr>
              <a:t>Welsh Parliament (2017)</a:t>
            </a:r>
            <a:r>
              <a:rPr lang="en-GB" sz="1400" i="1">
                <a:ea typeface="Calibri" panose="020F0502020204030204"/>
                <a:cs typeface="Calibri" panose="020F0502020204030204"/>
              </a:rPr>
              <a:t> Rural Healthcare in Wales: Challenges and opportunities</a:t>
            </a:r>
            <a:r>
              <a:rPr lang="en-GB" sz="1400">
                <a:ea typeface="Calibri" panose="020F0502020204030204"/>
                <a:cs typeface="Calibri" panose="020F0502020204030204"/>
              </a:rPr>
              <a:t>. Accessed on 10th Nov 2023. Available at Rural healthcare in Wales: challenges and opportunities (</a:t>
            </a:r>
            <a:r>
              <a:rPr lang="en-GB" sz="1400" err="1">
                <a:ea typeface="Calibri" panose="020F0502020204030204"/>
                <a:cs typeface="Calibri" panose="020F0502020204030204"/>
              </a:rPr>
              <a:t>senedd.wales</a:t>
            </a:r>
            <a:r>
              <a:rPr lang="en-GB" sz="1400">
                <a:ea typeface="Calibri" panose="020F0502020204030204"/>
                <a:cs typeface="Calibri" panose="020F0502020204030204"/>
              </a:rPr>
              <a:t>)</a:t>
            </a:r>
            <a:endParaRPr lang="en-US" sz="1400">
              <a:ea typeface="Calibri" panose="020F0502020204030204"/>
              <a:cs typeface="Calibri" panose="020F0502020204030204"/>
            </a:endParaRPr>
          </a:p>
          <a:p>
            <a:pPr marL="0" indent="0">
              <a:buNone/>
            </a:pPr>
            <a:endParaRPr lang="en-GB" sz="1200">
              <a:ea typeface="Calibri" panose="020F0502020204030204"/>
              <a:cs typeface="Calibri" panose="020F0502020204030204"/>
            </a:endParaRPr>
          </a:p>
          <a:p>
            <a:pPr marL="0" indent="0">
              <a:buNone/>
            </a:pPr>
            <a:endParaRPr lang="en-GB" sz="1200">
              <a:ea typeface="Calibri" panose="020F0502020204030204"/>
              <a:cs typeface="Calibri" panose="020F0502020204030204"/>
            </a:endParaRPr>
          </a:p>
        </p:txBody>
      </p:sp>
    </p:spTree>
    <p:extLst>
      <p:ext uri="{BB962C8B-B14F-4D97-AF65-F5344CB8AC3E}">
        <p14:creationId xmlns:p14="http://schemas.microsoft.com/office/powerpoint/2010/main" val="7533903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Community Care and Development</vt:lpstr>
      <vt:lpstr>What are Digital Tools?</vt:lpstr>
      <vt:lpstr>How were Digital Tools used during the Covid 19 Pandemic?</vt:lpstr>
      <vt:lpstr>Why did we use  Digital Tools?</vt:lpstr>
      <vt:lpstr>Consider this...</vt:lpstr>
      <vt:lpstr>Advantages of Use </vt:lpstr>
      <vt:lpstr>Now Consider...</vt:lpstr>
      <vt:lpstr>Health Inequalities</vt:lpstr>
      <vt:lpstr>Limitations of Digital Technology</vt:lpstr>
      <vt:lpstr>What is a Community?</vt:lpstr>
      <vt:lpstr>Impact on Communities?</vt:lpstr>
      <vt:lpstr>Other Communities Impacted</vt:lpstr>
      <vt:lpstr>Homeless</vt:lpstr>
      <vt:lpstr>Impact of Digital Tools on our Future</vt:lpstr>
      <vt:lpstr>Conclusion</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2023-11-14T13:39:03Z</dcterms:created>
  <dcterms:modified xsi:type="dcterms:W3CDTF">2023-11-16T02:09:42Z</dcterms:modified>
</cp:coreProperties>
</file>