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68" r:id="rId2"/>
    <p:sldId id="267" r:id="rId3"/>
    <p:sldId id="269" r:id="rId4"/>
    <p:sldId id="257" r:id="rId5"/>
    <p:sldId id="259" r:id="rId6"/>
    <p:sldId id="266" r:id="rId7"/>
    <p:sldId id="260" r:id="rId8"/>
    <p:sldId id="261" r:id="rId9"/>
    <p:sldId id="262" r:id="rId10"/>
    <p:sldId id="264"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D086AD-454A-FD5F-1379-D6C6945CF3CF}" v="88" dt="2022-02-07T17:17:20.353"/>
    <p1510:client id="{1AEC4CD2-0E35-938B-6D60-7FE2CCF43EA2}" v="39" dt="2022-03-03T10:48:39.996"/>
    <p1510:client id="{1F9A1127-D35B-B226-EBAE-CE465328CB39}" v="2" dt="2022-03-08T17:28:45.703"/>
    <p1510:client id="{2200B1C3-5A9D-9D6D-E314-19204D6E0952}" v="607" dt="2022-02-04T13:32:51.792"/>
    <p1510:client id="{2570C9D9-79C7-22DA-92AB-DA0F12F05817}" v="14" dt="2022-02-07T17:32:37.882"/>
    <p1510:client id="{3E19915D-A73A-60AE-0E05-E26447132ADE}" v="17" dt="2022-02-07T16:47:25.386"/>
    <p1510:client id="{45B73A0A-FA2A-411B-8955-A8CD0CD492A8}" v="82" dt="2022-02-04T11:58:37.066"/>
    <p1510:client id="{5A66FF63-D196-5CF4-6F40-30030DDD7A4B}" v="6" dt="2022-03-03T10:39:45.321"/>
    <p1510:client id="{5C78C915-6FF1-9140-9D58-41419045699C}" v="49" dt="2022-02-07T17:00:35.245"/>
    <p1510:client id="{79DFE6FB-8E2C-9E17-BF0A-0AD69A2E58CC}" v="252" dt="2022-02-07T17:30:12.640"/>
    <p1510:client id="{923A42C8-29F2-5DE1-CD4D-F6BCFEE3FEEB}" v="41" dt="2022-03-07T16:46:19.553"/>
    <p1510:client id="{9FC6CE8A-F49A-8111-851F-C675B80E6543}" v="302" dt="2022-02-08T11:58:27.206"/>
    <p1510:client id="{B980AEB4-7908-DBBB-5772-640128885FB4}" v="3" dt="2022-02-07T16:42:20.510"/>
    <p1510:client id="{C8333B2F-7155-1CF6-9DA2-4DA84E10D0BF}" v="4" dt="2022-02-07T16:28:12.502"/>
    <p1510:client id="{CC347D94-D3B9-AAF3-CA5C-302B4A80D30F}" v="7" dt="2022-02-08T10:25:23.371"/>
    <p1510:client id="{E6476265-244C-B45C-CBD6-D1EDC7C45745}" v="28" dt="2022-02-07T17:18:54.2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minika Ewa Kula (2104147)" userId="S::2104147@student.uwtsd.ac.uk::d4e5e2e8-9bfc-47ba-a6bc-7fe7718077b0" providerId="AD" clId="Web-{9FC6CE8A-F49A-8111-851F-C675B80E6543}"/>
    <pc:docChg chg="modSld">
      <pc:chgData name="Dominika Ewa Kula (2104147)" userId="S::2104147@student.uwtsd.ac.uk::d4e5e2e8-9bfc-47ba-a6bc-7fe7718077b0" providerId="AD" clId="Web-{9FC6CE8A-F49A-8111-851F-C675B80E6543}" dt="2022-02-08T11:58:26.565" v="296" actId="20577"/>
      <pc:docMkLst>
        <pc:docMk/>
      </pc:docMkLst>
      <pc:sldChg chg="modSp">
        <pc:chgData name="Dominika Ewa Kula (2104147)" userId="S::2104147@student.uwtsd.ac.uk::d4e5e2e8-9bfc-47ba-a6bc-7fe7718077b0" providerId="AD" clId="Web-{9FC6CE8A-F49A-8111-851F-C675B80E6543}" dt="2022-02-08T11:16:39.720" v="140" actId="20577"/>
        <pc:sldMkLst>
          <pc:docMk/>
          <pc:sldMk cId="109857222" sldId="256"/>
        </pc:sldMkLst>
        <pc:spChg chg="mod">
          <ac:chgData name="Dominika Ewa Kula (2104147)" userId="S::2104147@student.uwtsd.ac.uk::d4e5e2e8-9bfc-47ba-a6bc-7fe7718077b0" providerId="AD" clId="Web-{9FC6CE8A-F49A-8111-851F-C675B80E6543}" dt="2022-02-08T11:16:39.720" v="140" actId="20577"/>
          <ac:spMkLst>
            <pc:docMk/>
            <pc:sldMk cId="109857222" sldId="256"/>
            <ac:spMk id="3" creationId="{00000000-0000-0000-0000-000000000000}"/>
          </ac:spMkLst>
        </pc:spChg>
      </pc:sldChg>
      <pc:sldChg chg="modSp">
        <pc:chgData name="Dominika Ewa Kula (2104147)" userId="S::2104147@student.uwtsd.ac.uk::d4e5e2e8-9bfc-47ba-a6bc-7fe7718077b0" providerId="AD" clId="Web-{9FC6CE8A-F49A-8111-851F-C675B80E6543}" dt="2022-02-08T11:19:55.881" v="149" actId="20577"/>
        <pc:sldMkLst>
          <pc:docMk/>
          <pc:sldMk cId="4243896645" sldId="257"/>
        </pc:sldMkLst>
        <pc:spChg chg="mod">
          <ac:chgData name="Dominika Ewa Kula (2104147)" userId="S::2104147@student.uwtsd.ac.uk::d4e5e2e8-9bfc-47ba-a6bc-7fe7718077b0" providerId="AD" clId="Web-{9FC6CE8A-F49A-8111-851F-C675B80E6543}" dt="2022-02-08T11:19:55.881" v="149" actId="20577"/>
          <ac:spMkLst>
            <pc:docMk/>
            <pc:sldMk cId="4243896645" sldId="257"/>
            <ac:spMk id="2" creationId="{3FCD4E42-924C-4209-8F15-E7FA1E38B823}"/>
          </ac:spMkLst>
        </pc:spChg>
      </pc:sldChg>
      <pc:sldChg chg="modSp">
        <pc:chgData name="Dominika Ewa Kula (2104147)" userId="S::2104147@student.uwtsd.ac.uk::d4e5e2e8-9bfc-47ba-a6bc-7fe7718077b0" providerId="AD" clId="Web-{9FC6CE8A-F49A-8111-851F-C675B80E6543}" dt="2022-02-08T11:28:33.145" v="171" actId="20577"/>
        <pc:sldMkLst>
          <pc:docMk/>
          <pc:sldMk cId="243968395" sldId="259"/>
        </pc:sldMkLst>
        <pc:spChg chg="mod">
          <ac:chgData name="Dominika Ewa Kula (2104147)" userId="S::2104147@student.uwtsd.ac.uk::d4e5e2e8-9bfc-47ba-a6bc-7fe7718077b0" providerId="AD" clId="Web-{9FC6CE8A-F49A-8111-851F-C675B80E6543}" dt="2022-02-08T11:28:33.145" v="171" actId="20577"/>
          <ac:spMkLst>
            <pc:docMk/>
            <pc:sldMk cId="243968395" sldId="259"/>
            <ac:spMk id="2" creationId="{5494E8FC-B015-4390-AACF-0DA6968F7DAA}"/>
          </ac:spMkLst>
        </pc:spChg>
      </pc:sldChg>
      <pc:sldChg chg="modSp">
        <pc:chgData name="Dominika Ewa Kula (2104147)" userId="S::2104147@student.uwtsd.ac.uk::d4e5e2e8-9bfc-47ba-a6bc-7fe7718077b0" providerId="AD" clId="Web-{9FC6CE8A-F49A-8111-851F-C675B80E6543}" dt="2022-02-08T11:58:26.565" v="296" actId="20577"/>
        <pc:sldMkLst>
          <pc:docMk/>
          <pc:sldMk cId="350306686" sldId="261"/>
        </pc:sldMkLst>
        <pc:spChg chg="mod">
          <ac:chgData name="Dominika Ewa Kula (2104147)" userId="S::2104147@student.uwtsd.ac.uk::d4e5e2e8-9bfc-47ba-a6bc-7fe7718077b0" providerId="AD" clId="Web-{9FC6CE8A-F49A-8111-851F-C675B80E6543}" dt="2022-02-08T11:58:26.565" v="296" actId="20577"/>
          <ac:spMkLst>
            <pc:docMk/>
            <pc:sldMk cId="350306686" sldId="261"/>
            <ac:spMk id="2" creationId="{554DA783-A773-4AE6-901E-D49A9635BB80}"/>
          </ac:spMkLst>
        </pc:spChg>
      </pc:sldChg>
      <pc:sldChg chg="modSp">
        <pc:chgData name="Dominika Ewa Kula (2104147)" userId="S::2104147@student.uwtsd.ac.uk::d4e5e2e8-9bfc-47ba-a6bc-7fe7718077b0" providerId="AD" clId="Web-{9FC6CE8A-F49A-8111-851F-C675B80E6543}" dt="2022-02-08T11:56:48.969" v="257" actId="20577"/>
        <pc:sldMkLst>
          <pc:docMk/>
          <pc:sldMk cId="3341728364" sldId="262"/>
        </pc:sldMkLst>
        <pc:spChg chg="mod">
          <ac:chgData name="Dominika Ewa Kula (2104147)" userId="S::2104147@student.uwtsd.ac.uk::d4e5e2e8-9bfc-47ba-a6bc-7fe7718077b0" providerId="AD" clId="Web-{9FC6CE8A-F49A-8111-851F-C675B80E6543}" dt="2022-02-08T11:56:48.969" v="257" actId="20577"/>
          <ac:spMkLst>
            <pc:docMk/>
            <pc:sldMk cId="3341728364" sldId="262"/>
            <ac:spMk id="2" creationId="{F4D9C5DD-F80C-46CC-8979-0938395F183F}"/>
          </ac:spMkLst>
        </pc:spChg>
      </pc:sldChg>
      <pc:sldChg chg="modSp">
        <pc:chgData name="Dominika Ewa Kula (2104147)" userId="S::2104147@student.uwtsd.ac.uk::d4e5e2e8-9bfc-47ba-a6bc-7fe7718077b0" providerId="AD" clId="Web-{9FC6CE8A-F49A-8111-851F-C675B80E6543}" dt="2022-02-08T11:58:11.643" v="287" actId="20577"/>
        <pc:sldMkLst>
          <pc:docMk/>
          <pc:sldMk cId="625156153" sldId="264"/>
        </pc:sldMkLst>
        <pc:spChg chg="mod">
          <ac:chgData name="Dominika Ewa Kula (2104147)" userId="S::2104147@student.uwtsd.ac.uk::d4e5e2e8-9bfc-47ba-a6bc-7fe7718077b0" providerId="AD" clId="Web-{9FC6CE8A-F49A-8111-851F-C675B80E6543}" dt="2022-02-08T11:58:11.643" v="287" actId="20577"/>
          <ac:spMkLst>
            <pc:docMk/>
            <pc:sldMk cId="625156153" sldId="264"/>
            <ac:spMk id="32" creationId="{B40B50E7-2CBE-4E62-A1FF-6E3449F38486}"/>
          </ac:spMkLst>
        </pc:spChg>
      </pc:sldChg>
      <pc:sldChg chg="modSp">
        <pc:chgData name="Dominika Ewa Kula (2104147)" userId="S::2104147@student.uwtsd.ac.uk::d4e5e2e8-9bfc-47ba-a6bc-7fe7718077b0" providerId="AD" clId="Web-{9FC6CE8A-F49A-8111-851F-C675B80E6543}" dt="2022-02-08T11:57:53.502" v="282" actId="20577"/>
        <pc:sldMkLst>
          <pc:docMk/>
          <pc:sldMk cId="1266439754" sldId="266"/>
        </pc:sldMkLst>
        <pc:spChg chg="mod">
          <ac:chgData name="Dominika Ewa Kula (2104147)" userId="S::2104147@student.uwtsd.ac.uk::d4e5e2e8-9bfc-47ba-a6bc-7fe7718077b0" providerId="AD" clId="Web-{9FC6CE8A-F49A-8111-851F-C675B80E6543}" dt="2022-02-08T11:57:53.502" v="282" actId="20577"/>
          <ac:spMkLst>
            <pc:docMk/>
            <pc:sldMk cId="1266439754" sldId="266"/>
            <ac:spMk id="2" creationId="{9B6D6435-72F5-4291-BA83-D85FDF3D653E}"/>
          </ac:spMkLst>
        </pc:spChg>
      </pc:sldChg>
    </pc:docChg>
  </pc:docChgLst>
  <pc:docChgLst>
    <pc:chgData name="Dominika Kula (2104147)" userId="S::2104147@student.uwtsd.ac.uk::d4e5e2e8-9bfc-47ba-a6bc-7fe7718077b0" providerId="AD" clId="Web-{923A42C8-29F2-5DE1-CD4D-F6BCFEE3FEEB}"/>
    <pc:docChg chg="addSld delSld modSld">
      <pc:chgData name="Dominika Kula (2104147)" userId="S::2104147@student.uwtsd.ac.uk::d4e5e2e8-9bfc-47ba-a6bc-7fe7718077b0" providerId="AD" clId="Web-{923A42C8-29F2-5DE1-CD4D-F6BCFEE3FEEB}" dt="2022-03-07T16:46:19.553" v="41" actId="20577"/>
      <pc:docMkLst>
        <pc:docMk/>
      </pc:docMkLst>
      <pc:sldChg chg="del">
        <pc:chgData name="Dominika Kula (2104147)" userId="S::2104147@student.uwtsd.ac.uk::d4e5e2e8-9bfc-47ba-a6bc-7fe7718077b0" providerId="AD" clId="Web-{923A42C8-29F2-5DE1-CD4D-F6BCFEE3FEEB}" dt="2022-03-07T16:40:28.342" v="1"/>
        <pc:sldMkLst>
          <pc:docMk/>
          <pc:sldMk cId="109857222" sldId="256"/>
        </pc:sldMkLst>
      </pc:sldChg>
      <pc:sldChg chg="modSp">
        <pc:chgData name="Dominika Kula (2104147)" userId="S::2104147@student.uwtsd.ac.uk::d4e5e2e8-9bfc-47ba-a6bc-7fe7718077b0" providerId="AD" clId="Web-{923A42C8-29F2-5DE1-CD4D-F6BCFEE3FEEB}" dt="2022-03-07T16:44:23.097" v="28" actId="20577"/>
        <pc:sldMkLst>
          <pc:docMk/>
          <pc:sldMk cId="4243896645" sldId="257"/>
        </pc:sldMkLst>
        <pc:spChg chg="mod">
          <ac:chgData name="Dominika Kula (2104147)" userId="S::2104147@student.uwtsd.ac.uk::d4e5e2e8-9bfc-47ba-a6bc-7fe7718077b0" providerId="AD" clId="Web-{923A42C8-29F2-5DE1-CD4D-F6BCFEE3FEEB}" dt="2022-03-07T16:44:23.097" v="28" actId="20577"/>
          <ac:spMkLst>
            <pc:docMk/>
            <pc:sldMk cId="4243896645" sldId="257"/>
            <ac:spMk id="2" creationId="{3FCD4E42-924C-4209-8F15-E7FA1E38B823}"/>
          </ac:spMkLst>
        </pc:spChg>
      </pc:sldChg>
      <pc:sldChg chg="modSp">
        <pc:chgData name="Dominika Kula (2104147)" userId="S::2104147@student.uwtsd.ac.uk::d4e5e2e8-9bfc-47ba-a6bc-7fe7718077b0" providerId="AD" clId="Web-{923A42C8-29F2-5DE1-CD4D-F6BCFEE3FEEB}" dt="2022-03-07T16:44:41.816" v="30" actId="20577"/>
        <pc:sldMkLst>
          <pc:docMk/>
          <pc:sldMk cId="243968395" sldId="259"/>
        </pc:sldMkLst>
        <pc:spChg chg="mod">
          <ac:chgData name="Dominika Kula (2104147)" userId="S::2104147@student.uwtsd.ac.uk::d4e5e2e8-9bfc-47ba-a6bc-7fe7718077b0" providerId="AD" clId="Web-{923A42C8-29F2-5DE1-CD4D-F6BCFEE3FEEB}" dt="2022-03-07T16:44:41.816" v="30" actId="20577"/>
          <ac:spMkLst>
            <pc:docMk/>
            <pc:sldMk cId="243968395" sldId="259"/>
            <ac:spMk id="2" creationId="{5494E8FC-B015-4390-AACF-0DA6968F7DAA}"/>
          </ac:spMkLst>
        </pc:spChg>
      </pc:sldChg>
      <pc:sldChg chg="modSp">
        <pc:chgData name="Dominika Kula (2104147)" userId="S::2104147@student.uwtsd.ac.uk::d4e5e2e8-9bfc-47ba-a6bc-7fe7718077b0" providerId="AD" clId="Web-{923A42C8-29F2-5DE1-CD4D-F6BCFEE3FEEB}" dt="2022-03-07T16:45:15.801" v="34" actId="20577"/>
        <pc:sldMkLst>
          <pc:docMk/>
          <pc:sldMk cId="350306686" sldId="261"/>
        </pc:sldMkLst>
        <pc:spChg chg="mod">
          <ac:chgData name="Dominika Kula (2104147)" userId="S::2104147@student.uwtsd.ac.uk::d4e5e2e8-9bfc-47ba-a6bc-7fe7718077b0" providerId="AD" clId="Web-{923A42C8-29F2-5DE1-CD4D-F6BCFEE3FEEB}" dt="2022-03-07T16:45:15.801" v="34" actId="20577"/>
          <ac:spMkLst>
            <pc:docMk/>
            <pc:sldMk cId="350306686" sldId="261"/>
            <ac:spMk id="2" creationId="{554DA783-A773-4AE6-901E-D49A9635BB80}"/>
          </ac:spMkLst>
        </pc:spChg>
      </pc:sldChg>
      <pc:sldChg chg="modSp">
        <pc:chgData name="Dominika Kula (2104147)" userId="S::2104147@student.uwtsd.ac.uk::d4e5e2e8-9bfc-47ba-a6bc-7fe7718077b0" providerId="AD" clId="Web-{923A42C8-29F2-5DE1-CD4D-F6BCFEE3FEEB}" dt="2022-03-07T16:45:37.067" v="36" actId="20577"/>
        <pc:sldMkLst>
          <pc:docMk/>
          <pc:sldMk cId="3341728364" sldId="262"/>
        </pc:sldMkLst>
        <pc:spChg chg="mod">
          <ac:chgData name="Dominika Kula (2104147)" userId="S::2104147@student.uwtsd.ac.uk::d4e5e2e8-9bfc-47ba-a6bc-7fe7718077b0" providerId="AD" clId="Web-{923A42C8-29F2-5DE1-CD4D-F6BCFEE3FEEB}" dt="2022-03-07T16:45:37.067" v="36" actId="20577"/>
          <ac:spMkLst>
            <pc:docMk/>
            <pc:sldMk cId="3341728364" sldId="262"/>
            <ac:spMk id="2" creationId="{F4D9C5DD-F80C-46CC-8979-0938395F183F}"/>
          </ac:spMkLst>
        </pc:spChg>
      </pc:sldChg>
      <pc:sldChg chg="modSp">
        <pc:chgData name="Dominika Kula (2104147)" userId="S::2104147@student.uwtsd.ac.uk::d4e5e2e8-9bfc-47ba-a6bc-7fe7718077b0" providerId="AD" clId="Web-{923A42C8-29F2-5DE1-CD4D-F6BCFEE3FEEB}" dt="2022-03-07T16:46:19.553" v="41" actId="20577"/>
        <pc:sldMkLst>
          <pc:docMk/>
          <pc:sldMk cId="625156153" sldId="264"/>
        </pc:sldMkLst>
        <pc:spChg chg="mod">
          <ac:chgData name="Dominika Kula (2104147)" userId="S::2104147@student.uwtsd.ac.uk::d4e5e2e8-9bfc-47ba-a6bc-7fe7718077b0" providerId="AD" clId="Web-{923A42C8-29F2-5DE1-CD4D-F6BCFEE3FEEB}" dt="2022-03-07T16:46:19.553" v="41" actId="20577"/>
          <ac:spMkLst>
            <pc:docMk/>
            <pc:sldMk cId="625156153" sldId="264"/>
            <ac:spMk id="32" creationId="{B40B50E7-2CBE-4E62-A1FF-6E3449F38486}"/>
          </ac:spMkLst>
        </pc:spChg>
      </pc:sldChg>
      <pc:sldChg chg="modSp">
        <pc:chgData name="Dominika Kula (2104147)" userId="S::2104147@student.uwtsd.ac.uk::d4e5e2e8-9bfc-47ba-a6bc-7fe7718077b0" providerId="AD" clId="Web-{923A42C8-29F2-5DE1-CD4D-F6BCFEE3FEEB}" dt="2022-03-07T16:44:56.113" v="32" actId="20577"/>
        <pc:sldMkLst>
          <pc:docMk/>
          <pc:sldMk cId="1266439754" sldId="266"/>
        </pc:sldMkLst>
        <pc:spChg chg="mod">
          <ac:chgData name="Dominika Kula (2104147)" userId="S::2104147@student.uwtsd.ac.uk::d4e5e2e8-9bfc-47ba-a6bc-7fe7718077b0" providerId="AD" clId="Web-{923A42C8-29F2-5DE1-CD4D-F6BCFEE3FEEB}" dt="2022-03-07T16:44:56.113" v="32" actId="20577"/>
          <ac:spMkLst>
            <pc:docMk/>
            <pc:sldMk cId="1266439754" sldId="266"/>
            <ac:spMk id="2" creationId="{9B6D6435-72F5-4291-BA83-D85FDF3D653E}"/>
          </ac:spMkLst>
        </pc:spChg>
      </pc:sldChg>
      <pc:sldChg chg="modSp">
        <pc:chgData name="Dominika Kula (2104147)" userId="S::2104147@student.uwtsd.ac.uk::d4e5e2e8-9bfc-47ba-a6bc-7fe7718077b0" providerId="AD" clId="Web-{923A42C8-29F2-5DE1-CD4D-F6BCFEE3FEEB}" dt="2022-03-07T16:42:20.626" v="16" actId="20577"/>
        <pc:sldMkLst>
          <pc:docMk/>
          <pc:sldMk cId="1224194666" sldId="267"/>
        </pc:sldMkLst>
        <pc:spChg chg="mod">
          <ac:chgData name="Dominika Kula (2104147)" userId="S::2104147@student.uwtsd.ac.uk::d4e5e2e8-9bfc-47ba-a6bc-7fe7718077b0" providerId="AD" clId="Web-{923A42C8-29F2-5DE1-CD4D-F6BCFEE3FEEB}" dt="2022-03-07T16:42:20.626" v="16" actId="20577"/>
          <ac:spMkLst>
            <pc:docMk/>
            <pc:sldMk cId="1224194666" sldId="267"/>
            <ac:spMk id="2" creationId="{FDD88334-D57D-4A96-8FEE-4D70051E68C8}"/>
          </ac:spMkLst>
        </pc:spChg>
      </pc:sldChg>
      <pc:sldChg chg="modSp new">
        <pc:chgData name="Dominika Kula (2104147)" userId="S::2104147@student.uwtsd.ac.uk::d4e5e2e8-9bfc-47ba-a6bc-7fe7718077b0" providerId="AD" clId="Web-{923A42C8-29F2-5DE1-CD4D-F6BCFEE3FEEB}" dt="2022-03-07T16:41:41.234" v="15" actId="20577"/>
        <pc:sldMkLst>
          <pc:docMk/>
          <pc:sldMk cId="3428914725" sldId="268"/>
        </pc:sldMkLst>
        <pc:spChg chg="mod">
          <ac:chgData name="Dominika Kula (2104147)" userId="S::2104147@student.uwtsd.ac.uk::d4e5e2e8-9bfc-47ba-a6bc-7fe7718077b0" providerId="AD" clId="Web-{923A42C8-29F2-5DE1-CD4D-F6BCFEE3FEEB}" dt="2022-03-07T16:41:41.234" v="15" actId="20577"/>
          <ac:spMkLst>
            <pc:docMk/>
            <pc:sldMk cId="3428914725" sldId="268"/>
            <ac:spMk id="2" creationId="{0D1BDE7B-F94E-4D2C-8397-A55AFFBA458B}"/>
          </ac:spMkLst>
        </pc:spChg>
      </pc:sldChg>
      <pc:sldChg chg="modSp add">
        <pc:chgData name="Dominika Kula (2104147)" userId="S::2104147@student.uwtsd.ac.uk::d4e5e2e8-9bfc-47ba-a6bc-7fe7718077b0" providerId="AD" clId="Web-{923A42C8-29F2-5DE1-CD4D-F6BCFEE3FEEB}" dt="2022-03-07T16:44:02.034" v="26" actId="20577"/>
        <pc:sldMkLst>
          <pc:docMk/>
          <pc:sldMk cId="3397811444" sldId="269"/>
        </pc:sldMkLst>
        <pc:spChg chg="mod">
          <ac:chgData name="Dominika Kula (2104147)" userId="S::2104147@student.uwtsd.ac.uk::d4e5e2e8-9bfc-47ba-a6bc-7fe7718077b0" providerId="AD" clId="Web-{923A42C8-29F2-5DE1-CD4D-F6BCFEE3FEEB}" dt="2022-03-07T16:44:02.034" v="26" actId="20577"/>
          <ac:spMkLst>
            <pc:docMk/>
            <pc:sldMk cId="3397811444" sldId="269"/>
            <ac:spMk id="3" creationId="{00000000-0000-0000-0000-000000000000}"/>
          </ac:spMkLst>
        </pc:spChg>
      </pc:sldChg>
    </pc:docChg>
  </pc:docChgLst>
  <pc:docChgLst>
    <pc:chgData name="Dominika Ewa Kula (2104147)" userId="S::2104147@student.uwtsd.ac.uk::d4e5e2e8-9bfc-47ba-a6bc-7fe7718077b0" providerId="AD" clId="Web-{B980AEB4-7908-DBBB-5772-640128885FB4}"/>
    <pc:docChg chg="modSld addMainMaster delMainMaster">
      <pc:chgData name="Dominika Ewa Kula (2104147)" userId="S::2104147@student.uwtsd.ac.uk::d4e5e2e8-9bfc-47ba-a6bc-7fe7718077b0" providerId="AD" clId="Web-{B980AEB4-7908-DBBB-5772-640128885FB4}" dt="2022-02-07T16:42:20.510" v="2" actId="14100"/>
      <pc:docMkLst>
        <pc:docMk/>
      </pc:docMkLst>
      <pc:sldChg chg="delSp modSp mod modClrScheme delDesignElem chgLayout">
        <pc:chgData name="Dominika Ewa Kula (2104147)" userId="S::2104147@student.uwtsd.ac.uk::d4e5e2e8-9bfc-47ba-a6bc-7fe7718077b0" providerId="AD" clId="Web-{B980AEB4-7908-DBBB-5772-640128885FB4}" dt="2022-02-07T16:42:02.604" v="1"/>
        <pc:sldMkLst>
          <pc:docMk/>
          <pc:sldMk cId="109857222" sldId="256"/>
        </pc:sldMkLst>
        <pc:spChg chg="mod ord">
          <ac:chgData name="Dominika Ewa Kula (2104147)" userId="S::2104147@student.uwtsd.ac.uk::d4e5e2e8-9bfc-47ba-a6bc-7fe7718077b0" providerId="AD" clId="Web-{B980AEB4-7908-DBBB-5772-640128885FB4}" dt="2022-02-07T16:42:02.604" v="1"/>
          <ac:spMkLst>
            <pc:docMk/>
            <pc:sldMk cId="109857222" sldId="256"/>
            <ac:spMk id="2" creationId="{00000000-0000-0000-0000-000000000000}"/>
          </ac:spMkLst>
        </pc:spChg>
        <pc:spChg chg="mod ord">
          <ac:chgData name="Dominika Ewa Kula (2104147)" userId="S::2104147@student.uwtsd.ac.uk::d4e5e2e8-9bfc-47ba-a6bc-7fe7718077b0" providerId="AD" clId="Web-{B980AEB4-7908-DBBB-5772-640128885FB4}" dt="2022-02-07T16:42:02.604" v="1"/>
          <ac:spMkLst>
            <pc:docMk/>
            <pc:sldMk cId="109857222" sldId="256"/>
            <ac:spMk id="3" creationId="{00000000-0000-0000-0000-000000000000}"/>
          </ac:spMkLst>
        </pc:spChg>
        <pc:spChg chg="del">
          <ac:chgData name="Dominika Ewa Kula (2104147)" userId="S::2104147@student.uwtsd.ac.uk::d4e5e2e8-9bfc-47ba-a6bc-7fe7718077b0" providerId="AD" clId="Web-{B980AEB4-7908-DBBB-5772-640128885FB4}" dt="2022-02-07T16:41:55.900" v="0"/>
          <ac:spMkLst>
            <pc:docMk/>
            <pc:sldMk cId="109857222" sldId="256"/>
            <ac:spMk id="13" creationId="{E49CC64F-7275-4E33-961B-0C5CDC439875}"/>
          </ac:spMkLst>
        </pc:spChg>
      </pc:sldChg>
      <pc:sldChg chg="delSp modSp mod modClrScheme delDesignElem chgLayout">
        <pc:chgData name="Dominika Ewa Kula (2104147)" userId="S::2104147@student.uwtsd.ac.uk::d4e5e2e8-9bfc-47ba-a6bc-7fe7718077b0" providerId="AD" clId="Web-{B980AEB4-7908-DBBB-5772-640128885FB4}" dt="2022-02-07T16:42:20.510" v="2" actId="14100"/>
        <pc:sldMkLst>
          <pc:docMk/>
          <pc:sldMk cId="4243896645" sldId="257"/>
        </pc:sldMkLst>
        <pc:spChg chg="mod ord">
          <ac:chgData name="Dominika Ewa Kula (2104147)" userId="S::2104147@student.uwtsd.ac.uk::d4e5e2e8-9bfc-47ba-a6bc-7fe7718077b0" providerId="AD" clId="Web-{B980AEB4-7908-DBBB-5772-640128885FB4}" dt="2022-02-07T16:42:02.604" v="1"/>
          <ac:spMkLst>
            <pc:docMk/>
            <pc:sldMk cId="4243896645" sldId="257"/>
            <ac:spMk id="2" creationId="{3FCD4E42-924C-4209-8F15-E7FA1E38B823}"/>
          </ac:spMkLst>
        </pc:spChg>
        <pc:spChg chg="del">
          <ac:chgData name="Dominika Ewa Kula (2104147)" userId="S::2104147@student.uwtsd.ac.uk::d4e5e2e8-9bfc-47ba-a6bc-7fe7718077b0" providerId="AD" clId="Web-{B980AEB4-7908-DBBB-5772-640128885FB4}" dt="2022-02-07T16:41:55.900" v="0"/>
          <ac:spMkLst>
            <pc:docMk/>
            <pc:sldMk cId="4243896645" sldId="257"/>
            <ac:spMk id="8" creationId="{E91DC736-0EF8-4F87-9146-EBF1D2EE4D3D}"/>
          </ac:spMkLst>
        </pc:spChg>
        <pc:spChg chg="del">
          <ac:chgData name="Dominika Ewa Kula (2104147)" userId="S::2104147@student.uwtsd.ac.uk::d4e5e2e8-9bfc-47ba-a6bc-7fe7718077b0" providerId="AD" clId="Web-{B980AEB4-7908-DBBB-5772-640128885FB4}" dt="2022-02-07T16:41:55.900" v="0"/>
          <ac:spMkLst>
            <pc:docMk/>
            <pc:sldMk cId="4243896645" sldId="257"/>
            <ac:spMk id="10" creationId="{097CD68E-23E3-4007-8847-CD0944C4F7BE}"/>
          </ac:spMkLst>
        </pc:spChg>
        <pc:spChg chg="del">
          <ac:chgData name="Dominika Ewa Kula (2104147)" userId="S::2104147@student.uwtsd.ac.uk::d4e5e2e8-9bfc-47ba-a6bc-7fe7718077b0" providerId="AD" clId="Web-{B980AEB4-7908-DBBB-5772-640128885FB4}" dt="2022-02-07T16:41:55.900" v="0"/>
          <ac:spMkLst>
            <pc:docMk/>
            <pc:sldMk cId="4243896645" sldId="257"/>
            <ac:spMk id="12" creationId="{AF2F604E-43BE-4DC3-B983-E071523364F8}"/>
          </ac:spMkLst>
        </pc:spChg>
        <pc:spChg chg="del">
          <ac:chgData name="Dominika Ewa Kula (2104147)" userId="S::2104147@student.uwtsd.ac.uk::d4e5e2e8-9bfc-47ba-a6bc-7fe7718077b0" providerId="AD" clId="Web-{B980AEB4-7908-DBBB-5772-640128885FB4}" dt="2022-02-07T16:41:55.900" v="0"/>
          <ac:spMkLst>
            <pc:docMk/>
            <pc:sldMk cId="4243896645" sldId="257"/>
            <ac:spMk id="14" creationId="{08C9B587-E65E-4B52-B37C-ABEBB6E87928}"/>
          </ac:spMkLst>
        </pc:spChg>
        <pc:picChg chg="mod">
          <ac:chgData name="Dominika Ewa Kula (2104147)" userId="S::2104147@student.uwtsd.ac.uk::d4e5e2e8-9bfc-47ba-a6bc-7fe7718077b0" providerId="AD" clId="Web-{B980AEB4-7908-DBBB-5772-640128885FB4}" dt="2022-02-07T16:42:20.510" v="2" actId="14100"/>
          <ac:picMkLst>
            <pc:docMk/>
            <pc:sldMk cId="4243896645" sldId="257"/>
            <ac:picMk id="3" creationId="{F4603A3F-A928-456D-BD28-0F7A31ECAF88}"/>
          </ac:picMkLst>
        </pc:picChg>
      </pc:sldChg>
      <pc:sldChg chg="delSp modSp mod modClrScheme delDesignElem chgLayout">
        <pc:chgData name="Dominika Ewa Kula (2104147)" userId="S::2104147@student.uwtsd.ac.uk::d4e5e2e8-9bfc-47ba-a6bc-7fe7718077b0" providerId="AD" clId="Web-{B980AEB4-7908-DBBB-5772-640128885FB4}" dt="2022-02-07T16:42:02.604" v="1"/>
        <pc:sldMkLst>
          <pc:docMk/>
          <pc:sldMk cId="243968395" sldId="259"/>
        </pc:sldMkLst>
        <pc:spChg chg="mod ord">
          <ac:chgData name="Dominika Ewa Kula (2104147)" userId="S::2104147@student.uwtsd.ac.uk::d4e5e2e8-9bfc-47ba-a6bc-7fe7718077b0" providerId="AD" clId="Web-{B980AEB4-7908-DBBB-5772-640128885FB4}" dt="2022-02-07T16:42:02.604" v="1"/>
          <ac:spMkLst>
            <pc:docMk/>
            <pc:sldMk cId="243968395" sldId="259"/>
            <ac:spMk id="2" creationId="{5494E8FC-B015-4390-AACF-0DA6968F7DAA}"/>
          </ac:spMkLst>
        </pc:spChg>
        <pc:spChg chg="del">
          <ac:chgData name="Dominika Ewa Kula (2104147)" userId="S::2104147@student.uwtsd.ac.uk::d4e5e2e8-9bfc-47ba-a6bc-7fe7718077b0" providerId="AD" clId="Web-{B980AEB4-7908-DBBB-5772-640128885FB4}" dt="2022-02-07T16:41:55.900" v="0"/>
          <ac:spMkLst>
            <pc:docMk/>
            <pc:sldMk cId="243968395" sldId="259"/>
            <ac:spMk id="10" creationId="{A5704422-1118-4FD1-95AD-29A064EB80D9}"/>
          </ac:spMkLst>
        </pc:spChg>
        <pc:spChg chg="del">
          <ac:chgData name="Dominika Ewa Kula (2104147)" userId="S::2104147@student.uwtsd.ac.uk::d4e5e2e8-9bfc-47ba-a6bc-7fe7718077b0" providerId="AD" clId="Web-{B980AEB4-7908-DBBB-5772-640128885FB4}" dt="2022-02-07T16:41:55.900" v="0"/>
          <ac:spMkLst>
            <pc:docMk/>
            <pc:sldMk cId="243968395" sldId="259"/>
            <ac:spMk id="11" creationId="{07322A9E-F1EC-405E-8971-BA906EFFCCB8}"/>
          </ac:spMkLst>
        </pc:spChg>
        <pc:spChg chg="del">
          <ac:chgData name="Dominika Ewa Kula (2104147)" userId="S::2104147@student.uwtsd.ac.uk::d4e5e2e8-9bfc-47ba-a6bc-7fe7718077b0" providerId="AD" clId="Web-{B980AEB4-7908-DBBB-5772-640128885FB4}" dt="2022-02-07T16:41:55.900" v="0"/>
          <ac:spMkLst>
            <pc:docMk/>
            <pc:sldMk cId="243968395" sldId="259"/>
            <ac:spMk id="12" creationId="{A88B2AAA-B805-498E-A9E6-98B885855498}"/>
          </ac:spMkLst>
        </pc:spChg>
        <pc:spChg chg="del">
          <ac:chgData name="Dominika Ewa Kula (2104147)" userId="S::2104147@student.uwtsd.ac.uk::d4e5e2e8-9bfc-47ba-a6bc-7fe7718077b0" providerId="AD" clId="Web-{B980AEB4-7908-DBBB-5772-640128885FB4}" dt="2022-02-07T16:41:55.900" v="0"/>
          <ac:spMkLst>
            <pc:docMk/>
            <pc:sldMk cId="243968395" sldId="259"/>
            <ac:spMk id="14" creationId="{9B8051E0-19D7-43E1-BFD9-E6DBFEB3A3F1}"/>
          </ac:spMkLst>
        </pc:spChg>
        <pc:spChg chg="del">
          <ac:chgData name="Dominika Ewa Kula (2104147)" userId="S::2104147@student.uwtsd.ac.uk::d4e5e2e8-9bfc-47ba-a6bc-7fe7718077b0" providerId="AD" clId="Web-{B980AEB4-7908-DBBB-5772-640128885FB4}" dt="2022-02-07T16:41:55.900" v="0"/>
          <ac:spMkLst>
            <pc:docMk/>
            <pc:sldMk cId="243968395" sldId="259"/>
            <ac:spMk id="16" creationId="{4EDB2B02-86A2-46F5-A4BE-B7D9B10411D6}"/>
          </ac:spMkLst>
        </pc:spChg>
        <pc:spChg chg="del">
          <ac:chgData name="Dominika Ewa Kula (2104147)" userId="S::2104147@student.uwtsd.ac.uk::d4e5e2e8-9bfc-47ba-a6bc-7fe7718077b0" providerId="AD" clId="Web-{B980AEB4-7908-DBBB-5772-640128885FB4}" dt="2022-02-07T16:41:55.900" v="0"/>
          <ac:spMkLst>
            <pc:docMk/>
            <pc:sldMk cId="243968395" sldId="259"/>
            <ac:spMk id="18" creationId="{43954639-FB5D-41F4-9560-6F6DFE778425}"/>
          </ac:spMkLst>
        </pc:spChg>
        <pc:spChg chg="del">
          <ac:chgData name="Dominika Ewa Kula (2104147)" userId="S::2104147@student.uwtsd.ac.uk::d4e5e2e8-9bfc-47ba-a6bc-7fe7718077b0" providerId="AD" clId="Web-{B980AEB4-7908-DBBB-5772-640128885FB4}" dt="2022-02-07T16:41:55.900" v="0"/>
          <ac:spMkLst>
            <pc:docMk/>
            <pc:sldMk cId="243968395" sldId="259"/>
            <ac:spMk id="20" creationId="{E898931C-0323-41FA-A036-20F818B1FF81}"/>
          </ac:spMkLst>
        </pc:spChg>
        <pc:spChg chg="del">
          <ac:chgData name="Dominika Ewa Kula (2104147)" userId="S::2104147@student.uwtsd.ac.uk::d4e5e2e8-9bfc-47ba-a6bc-7fe7718077b0" providerId="AD" clId="Web-{B980AEB4-7908-DBBB-5772-640128885FB4}" dt="2022-02-07T16:41:55.900" v="0"/>
          <ac:spMkLst>
            <pc:docMk/>
            <pc:sldMk cId="243968395" sldId="259"/>
            <ac:spMk id="22" creationId="{89AFE9DD-0792-4B98-B4EB-97ACA17E6AA8}"/>
          </ac:spMkLst>
        </pc:spChg>
        <pc:spChg chg="del">
          <ac:chgData name="Dominika Ewa Kula (2104147)" userId="S::2104147@student.uwtsd.ac.uk::d4e5e2e8-9bfc-47ba-a6bc-7fe7718077b0" providerId="AD" clId="Web-{B980AEB4-7908-DBBB-5772-640128885FB4}" dt="2022-02-07T16:41:55.900" v="0"/>
          <ac:spMkLst>
            <pc:docMk/>
            <pc:sldMk cId="243968395" sldId="259"/>
            <ac:spMk id="24" creationId="{3981F5C4-9AE1-404E-AF44-A4E6DB374F9D}"/>
          </ac:spMkLst>
        </pc:spChg>
        <pc:spChg chg="del">
          <ac:chgData name="Dominika Ewa Kula (2104147)" userId="S::2104147@student.uwtsd.ac.uk::d4e5e2e8-9bfc-47ba-a6bc-7fe7718077b0" providerId="AD" clId="Web-{B980AEB4-7908-DBBB-5772-640128885FB4}" dt="2022-02-07T16:41:55.900" v="0"/>
          <ac:spMkLst>
            <pc:docMk/>
            <pc:sldMk cId="243968395" sldId="259"/>
            <ac:spMk id="26" creationId="{763C1781-8726-4FAC-8C45-FF40376BE409}"/>
          </ac:spMkLst>
        </pc:spChg>
        <pc:spChg chg="del">
          <ac:chgData name="Dominika Ewa Kula (2104147)" userId="S::2104147@student.uwtsd.ac.uk::d4e5e2e8-9bfc-47ba-a6bc-7fe7718077b0" providerId="AD" clId="Web-{B980AEB4-7908-DBBB-5772-640128885FB4}" dt="2022-02-07T16:41:55.900" v="0"/>
          <ac:spMkLst>
            <pc:docMk/>
            <pc:sldMk cId="243968395" sldId="259"/>
            <ac:spMk id="28" creationId="{301491B5-56C7-43DC-A3D9-861EECCA056A}"/>
          </ac:spMkLst>
        </pc:spChg>
        <pc:spChg chg="del">
          <ac:chgData name="Dominika Ewa Kula (2104147)" userId="S::2104147@student.uwtsd.ac.uk::d4e5e2e8-9bfc-47ba-a6bc-7fe7718077b0" providerId="AD" clId="Web-{B980AEB4-7908-DBBB-5772-640128885FB4}" dt="2022-02-07T16:41:55.900" v="0"/>
          <ac:spMkLst>
            <pc:docMk/>
            <pc:sldMk cId="243968395" sldId="259"/>
            <ac:spMk id="30" creationId="{237E2353-22DF-46E0-A200-FB30F8F394E2}"/>
          </ac:spMkLst>
        </pc:spChg>
        <pc:spChg chg="del">
          <ac:chgData name="Dominika Ewa Kula (2104147)" userId="S::2104147@student.uwtsd.ac.uk::d4e5e2e8-9bfc-47ba-a6bc-7fe7718077b0" providerId="AD" clId="Web-{B980AEB4-7908-DBBB-5772-640128885FB4}" dt="2022-02-07T16:41:55.900" v="0"/>
          <ac:spMkLst>
            <pc:docMk/>
            <pc:sldMk cId="243968395" sldId="259"/>
            <ac:spMk id="32" creationId="{DD6138DB-057B-45F7-A5F4-E7BFDA20D02C}"/>
          </ac:spMkLst>
        </pc:spChg>
        <pc:spChg chg="del">
          <ac:chgData name="Dominika Ewa Kula (2104147)" userId="S::2104147@student.uwtsd.ac.uk::d4e5e2e8-9bfc-47ba-a6bc-7fe7718077b0" providerId="AD" clId="Web-{B980AEB4-7908-DBBB-5772-640128885FB4}" dt="2022-02-07T16:41:55.900" v="0"/>
          <ac:spMkLst>
            <pc:docMk/>
            <pc:sldMk cId="243968395" sldId="259"/>
            <ac:spMk id="34" creationId="{79A54AB1-B64F-4843-BFAB-81CB74E66B65}"/>
          </ac:spMkLst>
        </pc:spChg>
      </pc:sldChg>
      <pc:sldChg chg="delSp modSp mod modClrScheme delDesignElem chgLayout">
        <pc:chgData name="Dominika Ewa Kula (2104147)" userId="S::2104147@student.uwtsd.ac.uk::d4e5e2e8-9bfc-47ba-a6bc-7fe7718077b0" providerId="AD" clId="Web-{B980AEB4-7908-DBBB-5772-640128885FB4}" dt="2022-02-07T16:42:02.604" v="1"/>
        <pc:sldMkLst>
          <pc:docMk/>
          <pc:sldMk cId="2776622601" sldId="260"/>
        </pc:sldMkLst>
        <pc:spChg chg="mod ord">
          <ac:chgData name="Dominika Ewa Kula (2104147)" userId="S::2104147@student.uwtsd.ac.uk::d4e5e2e8-9bfc-47ba-a6bc-7fe7718077b0" providerId="AD" clId="Web-{B980AEB4-7908-DBBB-5772-640128885FB4}" dt="2022-02-07T16:42:02.604" v="1"/>
          <ac:spMkLst>
            <pc:docMk/>
            <pc:sldMk cId="2776622601" sldId="260"/>
            <ac:spMk id="2" creationId="{65BB5C68-673B-422D-8A65-74BD2B02FBCB}"/>
          </ac:spMkLst>
        </pc:spChg>
        <pc:spChg chg="del">
          <ac:chgData name="Dominika Ewa Kula (2104147)" userId="S::2104147@student.uwtsd.ac.uk::d4e5e2e8-9bfc-47ba-a6bc-7fe7718077b0" providerId="AD" clId="Web-{B980AEB4-7908-DBBB-5772-640128885FB4}" dt="2022-02-07T16:41:55.900" v="0"/>
          <ac:spMkLst>
            <pc:docMk/>
            <pc:sldMk cId="2776622601" sldId="260"/>
            <ac:spMk id="8" creationId="{23D09407-53BC-485E-B4CE-BC5E4FC4B25B}"/>
          </ac:spMkLst>
        </pc:spChg>
        <pc:spChg chg="del">
          <ac:chgData name="Dominika Ewa Kula (2104147)" userId="S::2104147@student.uwtsd.ac.uk::d4e5e2e8-9bfc-47ba-a6bc-7fe7718077b0" providerId="AD" clId="Web-{B980AEB4-7908-DBBB-5772-640128885FB4}" dt="2022-02-07T16:41:55.900" v="0"/>
          <ac:spMkLst>
            <pc:docMk/>
            <pc:sldMk cId="2776622601" sldId="260"/>
            <ac:spMk id="10" creationId="{921DB988-49FC-4608-B0A2-E2F3A4019041}"/>
          </ac:spMkLst>
        </pc:spChg>
        <pc:grpChg chg="del">
          <ac:chgData name="Dominika Ewa Kula (2104147)" userId="S::2104147@student.uwtsd.ac.uk::d4e5e2e8-9bfc-47ba-a6bc-7fe7718077b0" providerId="AD" clId="Web-{B980AEB4-7908-DBBB-5772-640128885FB4}" dt="2022-02-07T16:41:55.900" v="0"/>
          <ac:grpSpMkLst>
            <pc:docMk/>
            <pc:sldMk cId="2776622601" sldId="260"/>
            <ac:grpSpMk id="12" creationId="{E9B930FD-8671-4C4C-ADCF-73AC1D0CD417}"/>
          </ac:grpSpMkLst>
        </pc:grpChg>
        <pc:grpChg chg="del">
          <ac:chgData name="Dominika Ewa Kula (2104147)" userId="S::2104147@student.uwtsd.ac.uk::d4e5e2e8-9bfc-47ba-a6bc-7fe7718077b0" providerId="AD" clId="Web-{B980AEB4-7908-DBBB-5772-640128885FB4}" dt="2022-02-07T16:41:55.900" v="0"/>
          <ac:grpSpMkLst>
            <pc:docMk/>
            <pc:sldMk cId="2776622601" sldId="260"/>
            <ac:grpSpMk id="18" creationId="{383C2651-AE0C-4AE4-8725-E2F9414FE219}"/>
          </ac:grpSpMkLst>
        </pc:grpChg>
      </pc:sldChg>
      <pc:sldChg chg="delSp modSp mod modClrScheme delDesignElem chgLayout">
        <pc:chgData name="Dominika Ewa Kula (2104147)" userId="S::2104147@student.uwtsd.ac.uk::d4e5e2e8-9bfc-47ba-a6bc-7fe7718077b0" providerId="AD" clId="Web-{B980AEB4-7908-DBBB-5772-640128885FB4}" dt="2022-02-07T16:42:02.604" v="1"/>
        <pc:sldMkLst>
          <pc:docMk/>
          <pc:sldMk cId="350306686" sldId="261"/>
        </pc:sldMkLst>
        <pc:spChg chg="mod ord">
          <ac:chgData name="Dominika Ewa Kula (2104147)" userId="S::2104147@student.uwtsd.ac.uk::d4e5e2e8-9bfc-47ba-a6bc-7fe7718077b0" providerId="AD" clId="Web-{B980AEB4-7908-DBBB-5772-640128885FB4}" dt="2022-02-07T16:42:02.604" v="1"/>
          <ac:spMkLst>
            <pc:docMk/>
            <pc:sldMk cId="350306686" sldId="261"/>
            <ac:spMk id="2" creationId="{554DA783-A773-4AE6-901E-D49A9635BB80}"/>
          </ac:spMkLst>
        </pc:spChg>
        <pc:spChg chg="del">
          <ac:chgData name="Dominika Ewa Kula (2104147)" userId="S::2104147@student.uwtsd.ac.uk::d4e5e2e8-9bfc-47ba-a6bc-7fe7718077b0" providerId="AD" clId="Web-{B980AEB4-7908-DBBB-5772-640128885FB4}" dt="2022-02-07T16:41:55.900" v="0"/>
          <ac:spMkLst>
            <pc:docMk/>
            <pc:sldMk cId="350306686" sldId="261"/>
            <ac:spMk id="30" creationId="{AB45A142-4255-493C-8284-5D566C121B10}"/>
          </ac:spMkLst>
        </pc:spChg>
        <pc:cxnChg chg="del">
          <ac:chgData name="Dominika Ewa Kula (2104147)" userId="S::2104147@student.uwtsd.ac.uk::d4e5e2e8-9bfc-47ba-a6bc-7fe7718077b0" providerId="AD" clId="Web-{B980AEB4-7908-DBBB-5772-640128885FB4}" dt="2022-02-07T16:41:55.900" v="0"/>
          <ac:cxnSpMkLst>
            <pc:docMk/>
            <pc:sldMk cId="350306686" sldId="261"/>
            <ac:cxnSpMk id="29" creationId="{38FB9660-F42F-4313-BBC4-47C007FE484C}"/>
          </ac:cxnSpMkLst>
        </pc:cxnChg>
      </pc:sldChg>
      <pc:sldChg chg="delSp modSp mod modClrScheme delDesignElem chgLayout">
        <pc:chgData name="Dominika Ewa Kula (2104147)" userId="S::2104147@student.uwtsd.ac.uk::d4e5e2e8-9bfc-47ba-a6bc-7fe7718077b0" providerId="AD" clId="Web-{B980AEB4-7908-DBBB-5772-640128885FB4}" dt="2022-02-07T16:42:02.604" v="1"/>
        <pc:sldMkLst>
          <pc:docMk/>
          <pc:sldMk cId="3341728364" sldId="262"/>
        </pc:sldMkLst>
        <pc:spChg chg="mod ord">
          <ac:chgData name="Dominika Ewa Kula (2104147)" userId="S::2104147@student.uwtsd.ac.uk::d4e5e2e8-9bfc-47ba-a6bc-7fe7718077b0" providerId="AD" clId="Web-{B980AEB4-7908-DBBB-5772-640128885FB4}" dt="2022-02-07T16:42:02.604" v="1"/>
          <ac:spMkLst>
            <pc:docMk/>
            <pc:sldMk cId="3341728364" sldId="262"/>
            <ac:spMk id="2" creationId="{F4D9C5DD-F80C-46CC-8979-0938395F183F}"/>
          </ac:spMkLst>
        </pc:spChg>
        <pc:spChg chg="del">
          <ac:chgData name="Dominika Ewa Kula (2104147)" userId="S::2104147@student.uwtsd.ac.uk::d4e5e2e8-9bfc-47ba-a6bc-7fe7718077b0" providerId="AD" clId="Web-{B980AEB4-7908-DBBB-5772-640128885FB4}" dt="2022-02-07T16:41:55.900" v="0"/>
          <ac:spMkLst>
            <pc:docMk/>
            <pc:sldMk cId="3341728364" sldId="262"/>
            <ac:spMk id="36" creationId="{D12DDE76-C203-4047-9998-63900085B5E8}"/>
          </ac:spMkLst>
        </pc:spChg>
      </pc:sldChg>
      <pc:sldChg chg="delSp modSp mod modClrScheme delDesignElem chgLayout">
        <pc:chgData name="Dominika Ewa Kula (2104147)" userId="S::2104147@student.uwtsd.ac.uk::d4e5e2e8-9bfc-47ba-a6bc-7fe7718077b0" providerId="AD" clId="Web-{B980AEB4-7908-DBBB-5772-640128885FB4}" dt="2022-02-07T16:42:02.604" v="1"/>
        <pc:sldMkLst>
          <pc:docMk/>
          <pc:sldMk cId="625156153" sldId="264"/>
        </pc:sldMkLst>
        <pc:spChg chg="del">
          <ac:chgData name="Dominika Ewa Kula (2104147)" userId="S::2104147@student.uwtsd.ac.uk::d4e5e2e8-9bfc-47ba-a6bc-7fe7718077b0" providerId="AD" clId="Web-{B980AEB4-7908-DBBB-5772-640128885FB4}" dt="2022-02-07T16:41:55.900" v="0"/>
          <ac:spMkLst>
            <pc:docMk/>
            <pc:sldMk cId="625156153" sldId="264"/>
            <ac:spMk id="29" creationId="{F13C74B1-5B17-4795-BED0-7140497B445A}"/>
          </ac:spMkLst>
        </pc:spChg>
        <pc:spChg chg="mod ord">
          <ac:chgData name="Dominika Ewa Kula (2104147)" userId="S::2104147@student.uwtsd.ac.uk::d4e5e2e8-9bfc-47ba-a6bc-7fe7718077b0" providerId="AD" clId="Web-{B980AEB4-7908-DBBB-5772-640128885FB4}" dt="2022-02-07T16:42:02.604" v="1"/>
          <ac:spMkLst>
            <pc:docMk/>
            <pc:sldMk cId="625156153" sldId="264"/>
            <ac:spMk id="30" creationId="{1E428D15-56E5-41B7-BCEE-823FE89957CD}"/>
          </ac:spMkLst>
        </pc:spChg>
        <pc:spChg chg="del">
          <ac:chgData name="Dominika Ewa Kula (2104147)" userId="S::2104147@student.uwtsd.ac.uk::d4e5e2e8-9bfc-47ba-a6bc-7fe7718077b0" providerId="AD" clId="Web-{B980AEB4-7908-DBBB-5772-640128885FB4}" dt="2022-02-07T16:41:55.900" v="0"/>
          <ac:spMkLst>
            <pc:docMk/>
            <pc:sldMk cId="625156153" sldId="264"/>
            <ac:spMk id="31" creationId="{D4974D33-8DC5-464E-8C6D-BE58F0669C17}"/>
          </ac:spMkLst>
        </pc:spChg>
        <pc:spChg chg="mod ord">
          <ac:chgData name="Dominika Ewa Kula (2104147)" userId="S::2104147@student.uwtsd.ac.uk::d4e5e2e8-9bfc-47ba-a6bc-7fe7718077b0" providerId="AD" clId="Web-{B980AEB4-7908-DBBB-5772-640128885FB4}" dt="2022-02-07T16:42:02.604" v="1"/>
          <ac:spMkLst>
            <pc:docMk/>
            <pc:sldMk cId="625156153" sldId="264"/>
            <ac:spMk id="32" creationId="{B40B50E7-2CBE-4E62-A1FF-6E3449F38486}"/>
          </ac:spMkLst>
        </pc:spChg>
      </pc:sldChg>
      <pc:sldChg chg="delSp mod modClrScheme delDesignElem chgLayout">
        <pc:chgData name="Dominika Ewa Kula (2104147)" userId="S::2104147@student.uwtsd.ac.uk::d4e5e2e8-9bfc-47ba-a6bc-7fe7718077b0" providerId="AD" clId="Web-{B980AEB4-7908-DBBB-5772-640128885FB4}" dt="2022-02-07T16:42:02.604" v="1"/>
        <pc:sldMkLst>
          <pc:docMk/>
          <pc:sldMk cId="3104930244" sldId="265"/>
        </pc:sldMkLst>
        <pc:spChg chg="del">
          <ac:chgData name="Dominika Ewa Kula (2104147)" userId="S::2104147@student.uwtsd.ac.uk::d4e5e2e8-9bfc-47ba-a6bc-7fe7718077b0" providerId="AD" clId="Web-{B980AEB4-7908-DBBB-5772-640128885FB4}" dt="2022-02-07T16:41:55.900" v="0"/>
          <ac:spMkLst>
            <pc:docMk/>
            <pc:sldMk cId="3104930244" sldId="265"/>
            <ac:spMk id="20" creationId="{86FF76B9-219D-4469-AF87-0236D29032F1}"/>
          </ac:spMkLst>
        </pc:spChg>
        <pc:spChg chg="del">
          <ac:chgData name="Dominika Ewa Kula (2104147)" userId="S::2104147@student.uwtsd.ac.uk::d4e5e2e8-9bfc-47ba-a6bc-7fe7718077b0" providerId="AD" clId="Web-{B980AEB4-7908-DBBB-5772-640128885FB4}" dt="2022-02-07T16:41:55.900" v="0"/>
          <ac:spMkLst>
            <pc:docMk/>
            <pc:sldMk cId="3104930244" sldId="265"/>
            <ac:spMk id="22" creationId="{2E80C965-DB6D-4F81-9E9E-B027384D0BD6}"/>
          </ac:spMkLst>
        </pc:spChg>
        <pc:spChg chg="del">
          <ac:chgData name="Dominika Ewa Kula (2104147)" userId="S::2104147@student.uwtsd.ac.uk::d4e5e2e8-9bfc-47ba-a6bc-7fe7718077b0" providerId="AD" clId="Web-{B980AEB4-7908-DBBB-5772-640128885FB4}" dt="2022-02-07T16:41:55.900" v="0"/>
          <ac:spMkLst>
            <pc:docMk/>
            <pc:sldMk cId="3104930244" sldId="265"/>
            <ac:spMk id="23" creationId="{633C5E46-DAC5-4661-9C87-22B08E2A512F}"/>
          </ac:spMkLst>
        </pc:spChg>
        <pc:grpChg chg="del">
          <ac:chgData name="Dominika Ewa Kula (2104147)" userId="S::2104147@student.uwtsd.ac.uk::d4e5e2e8-9bfc-47ba-a6bc-7fe7718077b0" providerId="AD" clId="Web-{B980AEB4-7908-DBBB-5772-640128885FB4}" dt="2022-02-07T16:41:55.900" v="0"/>
          <ac:grpSpMkLst>
            <pc:docMk/>
            <pc:sldMk cId="3104930244" sldId="265"/>
            <ac:grpSpMk id="21" creationId="{DB88BD78-87E1-424D-B479-C37D8E41B12E}"/>
          </ac:grpSpMkLst>
        </pc:grpChg>
      </pc:sldChg>
      <pc:sldMasterChg chg="del delSldLayout">
        <pc:chgData name="Dominika Ewa Kula (2104147)" userId="S::2104147@student.uwtsd.ac.uk::d4e5e2e8-9bfc-47ba-a6bc-7fe7718077b0" providerId="AD" clId="Web-{B980AEB4-7908-DBBB-5772-640128885FB4}" dt="2022-02-07T16:41:55.900" v="0"/>
        <pc:sldMasterMkLst>
          <pc:docMk/>
          <pc:sldMasterMk cId="2460954070" sldId="2147483660"/>
        </pc:sldMasterMkLst>
        <pc:sldLayoutChg chg="del">
          <pc:chgData name="Dominika Ewa Kula (2104147)" userId="S::2104147@student.uwtsd.ac.uk::d4e5e2e8-9bfc-47ba-a6bc-7fe7718077b0" providerId="AD" clId="Web-{B980AEB4-7908-DBBB-5772-640128885FB4}" dt="2022-02-07T16:41:55.900" v="0"/>
          <pc:sldLayoutMkLst>
            <pc:docMk/>
            <pc:sldMasterMk cId="2460954070" sldId="2147483660"/>
            <pc:sldLayoutMk cId="2385387890" sldId="2147483661"/>
          </pc:sldLayoutMkLst>
        </pc:sldLayoutChg>
        <pc:sldLayoutChg chg="del">
          <pc:chgData name="Dominika Ewa Kula (2104147)" userId="S::2104147@student.uwtsd.ac.uk::d4e5e2e8-9bfc-47ba-a6bc-7fe7718077b0" providerId="AD" clId="Web-{B980AEB4-7908-DBBB-5772-640128885FB4}" dt="2022-02-07T16:41:55.900" v="0"/>
          <pc:sldLayoutMkLst>
            <pc:docMk/>
            <pc:sldMasterMk cId="2460954070" sldId="2147483660"/>
            <pc:sldLayoutMk cId="949138452" sldId="2147483662"/>
          </pc:sldLayoutMkLst>
        </pc:sldLayoutChg>
        <pc:sldLayoutChg chg="del">
          <pc:chgData name="Dominika Ewa Kula (2104147)" userId="S::2104147@student.uwtsd.ac.uk::d4e5e2e8-9bfc-47ba-a6bc-7fe7718077b0" providerId="AD" clId="Web-{B980AEB4-7908-DBBB-5772-640128885FB4}" dt="2022-02-07T16:41:55.900" v="0"/>
          <pc:sldLayoutMkLst>
            <pc:docMk/>
            <pc:sldMasterMk cId="2460954070" sldId="2147483660"/>
            <pc:sldLayoutMk cId="2591524520" sldId="2147483663"/>
          </pc:sldLayoutMkLst>
        </pc:sldLayoutChg>
        <pc:sldLayoutChg chg="del">
          <pc:chgData name="Dominika Ewa Kula (2104147)" userId="S::2104147@student.uwtsd.ac.uk::d4e5e2e8-9bfc-47ba-a6bc-7fe7718077b0" providerId="AD" clId="Web-{B980AEB4-7908-DBBB-5772-640128885FB4}" dt="2022-02-07T16:41:55.900" v="0"/>
          <pc:sldLayoutMkLst>
            <pc:docMk/>
            <pc:sldMasterMk cId="2460954070" sldId="2147483660"/>
            <pc:sldLayoutMk cId="1203092039" sldId="2147483664"/>
          </pc:sldLayoutMkLst>
        </pc:sldLayoutChg>
        <pc:sldLayoutChg chg="del">
          <pc:chgData name="Dominika Ewa Kula (2104147)" userId="S::2104147@student.uwtsd.ac.uk::d4e5e2e8-9bfc-47ba-a6bc-7fe7718077b0" providerId="AD" clId="Web-{B980AEB4-7908-DBBB-5772-640128885FB4}" dt="2022-02-07T16:41:55.900" v="0"/>
          <pc:sldLayoutMkLst>
            <pc:docMk/>
            <pc:sldMasterMk cId="2460954070" sldId="2147483660"/>
            <pc:sldLayoutMk cId="3733172339" sldId="2147483665"/>
          </pc:sldLayoutMkLst>
        </pc:sldLayoutChg>
        <pc:sldLayoutChg chg="del">
          <pc:chgData name="Dominika Ewa Kula (2104147)" userId="S::2104147@student.uwtsd.ac.uk::d4e5e2e8-9bfc-47ba-a6bc-7fe7718077b0" providerId="AD" clId="Web-{B980AEB4-7908-DBBB-5772-640128885FB4}" dt="2022-02-07T16:41:55.900" v="0"/>
          <pc:sldLayoutMkLst>
            <pc:docMk/>
            <pc:sldMasterMk cId="2460954070" sldId="2147483660"/>
            <pc:sldLayoutMk cId="3210312558" sldId="2147483666"/>
          </pc:sldLayoutMkLst>
        </pc:sldLayoutChg>
        <pc:sldLayoutChg chg="del">
          <pc:chgData name="Dominika Ewa Kula (2104147)" userId="S::2104147@student.uwtsd.ac.uk::d4e5e2e8-9bfc-47ba-a6bc-7fe7718077b0" providerId="AD" clId="Web-{B980AEB4-7908-DBBB-5772-640128885FB4}" dt="2022-02-07T16:41:55.900" v="0"/>
          <pc:sldLayoutMkLst>
            <pc:docMk/>
            <pc:sldMasterMk cId="2460954070" sldId="2147483660"/>
            <pc:sldLayoutMk cId="3146388984" sldId="2147483667"/>
          </pc:sldLayoutMkLst>
        </pc:sldLayoutChg>
        <pc:sldLayoutChg chg="del">
          <pc:chgData name="Dominika Ewa Kula (2104147)" userId="S::2104147@student.uwtsd.ac.uk::d4e5e2e8-9bfc-47ba-a6bc-7fe7718077b0" providerId="AD" clId="Web-{B980AEB4-7908-DBBB-5772-640128885FB4}" dt="2022-02-07T16:41:55.900" v="0"/>
          <pc:sldLayoutMkLst>
            <pc:docMk/>
            <pc:sldMasterMk cId="2460954070" sldId="2147483660"/>
            <pc:sldLayoutMk cId="3171841454" sldId="2147483668"/>
          </pc:sldLayoutMkLst>
        </pc:sldLayoutChg>
        <pc:sldLayoutChg chg="del">
          <pc:chgData name="Dominika Ewa Kula (2104147)" userId="S::2104147@student.uwtsd.ac.uk::d4e5e2e8-9bfc-47ba-a6bc-7fe7718077b0" providerId="AD" clId="Web-{B980AEB4-7908-DBBB-5772-640128885FB4}" dt="2022-02-07T16:41:55.900" v="0"/>
          <pc:sldLayoutMkLst>
            <pc:docMk/>
            <pc:sldMasterMk cId="2460954070" sldId="2147483660"/>
            <pc:sldLayoutMk cId="1718958274" sldId="2147483669"/>
          </pc:sldLayoutMkLst>
        </pc:sldLayoutChg>
        <pc:sldLayoutChg chg="del">
          <pc:chgData name="Dominika Ewa Kula (2104147)" userId="S::2104147@student.uwtsd.ac.uk::d4e5e2e8-9bfc-47ba-a6bc-7fe7718077b0" providerId="AD" clId="Web-{B980AEB4-7908-DBBB-5772-640128885FB4}" dt="2022-02-07T16:41:55.900" v="0"/>
          <pc:sldLayoutMkLst>
            <pc:docMk/>
            <pc:sldMasterMk cId="2460954070" sldId="2147483660"/>
            <pc:sldLayoutMk cId="2202905451" sldId="2147483670"/>
          </pc:sldLayoutMkLst>
        </pc:sldLayoutChg>
        <pc:sldLayoutChg chg="del">
          <pc:chgData name="Dominika Ewa Kula (2104147)" userId="S::2104147@student.uwtsd.ac.uk::d4e5e2e8-9bfc-47ba-a6bc-7fe7718077b0" providerId="AD" clId="Web-{B980AEB4-7908-DBBB-5772-640128885FB4}" dt="2022-02-07T16:41:55.900" v="0"/>
          <pc:sldLayoutMkLst>
            <pc:docMk/>
            <pc:sldMasterMk cId="2460954070" sldId="2147483660"/>
            <pc:sldLayoutMk cId="3479445657" sldId="2147483671"/>
          </pc:sldLayoutMkLst>
        </pc:sldLayoutChg>
      </pc:sldMasterChg>
      <pc:sldMasterChg chg="add del addSldLayout delSldLayout modSldLayout">
        <pc:chgData name="Dominika Ewa Kula (2104147)" userId="S::2104147@student.uwtsd.ac.uk::d4e5e2e8-9bfc-47ba-a6bc-7fe7718077b0" providerId="AD" clId="Web-{B980AEB4-7908-DBBB-5772-640128885FB4}" dt="2022-02-07T16:42:02.604" v="1"/>
        <pc:sldMasterMkLst>
          <pc:docMk/>
          <pc:sldMasterMk cId="3457877069" sldId="2147483672"/>
        </pc:sldMasterMkLst>
        <pc:sldLayoutChg chg="add del mod replId">
          <pc:chgData name="Dominika Ewa Kula (2104147)" userId="S::2104147@student.uwtsd.ac.uk::d4e5e2e8-9bfc-47ba-a6bc-7fe7718077b0" providerId="AD" clId="Web-{B980AEB4-7908-DBBB-5772-640128885FB4}" dt="2022-02-07T16:42:02.604" v="1"/>
          <pc:sldLayoutMkLst>
            <pc:docMk/>
            <pc:sldMasterMk cId="3457877069" sldId="2147483672"/>
            <pc:sldLayoutMk cId="1430318617" sldId="2147483673"/>
          </pc:sldLayoutMkLst>
        </pc:sldLayoutChg>
        <pc:sldLayoutChg chg="add del mod replId">
          <pc:chgData name="Dominika Ewa Kula (2104147)" userId="S::2104147@student.uwtsd.ac.uk::d4e5e2e8-9bfc-47ba-a6bc-7fe7718077b0" providerId="AD" clId="Web-{B980AEB4-7908-DBBB-5772-640128885FB4}" dt="2022-02-07T16:42:02.604" v="1"/>
          <pc:sldLayoutMkLst>
            <pc:docMk/>
            <pc:sldMasterMk cId="3457877069" sldId="2147483672"/>
            <pc:sldLayoutMk cId="2746184278" sldId="2147483674"/>
          </pc:sldLayoutMkLst>
        </pc:sldLayoutChg>
        <pc:sldLayoutChg chg="add del mod replId">
          <pc:chgData name="Dominika Ewa Kula (2104147)" userId="S::2104147@student.uwtsd.ac.uk::d4e5e2e8-9bfc-47ba-a6bc-7fe7718077b0" providerId="AD" clId="Web-{B980AEB4-7908-DBBB-5772-640128885FB4}" dt="2022-02-07T16:42:02.604" v="1"/>
          <pc:sldLayoutMkLst>
            <pc:docMk/>
            <pc:sldMasterMk cId="3457877069" sldId="2147483672"/>
            <pc:sldLayoutMk cId="3331232921" sldId="2147483675"/>
          </pc:sldLayoutMkLst>
        </pc:sldLayoutChg>
        <pc:sldLayoutChg chg="add del mod replId">
          <pc:chgData name="Dominika Ewa Kula (2104147)" userId="S::2104147@student.uwtsd.ac.uk::d4e5e2e8-9bfc-47ba-a6bc-7fe7718077b0" providerId="AD" clId="Web-{B980AEB4-7908-DBBB-5772-640128885FB4}" dt="2022-02-07T16:42:02.604" v="1"/>
          <pc:sldLayoutMkLst>
            <pc:docMk/>
            <pc:sldMasterMk cId="3457877069" sldId="2147483672"/>
            <pc:sldLayoutMk cId="2024803361" sldId="2147483676"/>
          </pc:sldLayoutMkLst>
        </pc:sldLayoutChg>
        <pc:sldLayoutChg chg="add del mod replId">
          <pc:chgData name="Dominika Ewa Kula (2104147)" userId="S::2104147@student.uwtsd.ac.uk::d4e5e2e8-9bfc-47ba-a6bc-7fe7718077b0" providerId="AD" clId="Web-{B980AEB4-7908-DBBB-5772-640128885FB4}" dt="2022-02-07T16:42:02.604" v="1"/>
          <pc:sldLayoutMkLst>
            <pc:docMk/>
            <pc:sldMasterMk cId="3457877069" sldId="2147483672"/>
            <pc:sldLayoutMk cId="927973695" sldId="2147483677"/>
          </pc:sldLayoutMkLst>
        </pc:sldLayoutChg>
        <pc:sldLayoutChg chg="add del mod replId">
          <pc:chgData name="Dominika Ewa Kula (2104147)" userId="S::2104147@student.uwtsd.ac.uk::d4e5e2e8-9bfc-47ba-a6bc-7fe7718077b0" providerId="AD" clId="Web-{B980AEB4-7908-DBBB-5772-640128885FB4}" dt="2022-02-07T16:42:02.604" v="1"/>
          <pc:sldLayoutMkLst>
            <pc:docMk/>
            <pc:sldMasterMk cId="3457877069" sldId="2147483672"/>
            <pc:sldLayoutMk cId="3970717034" sldId="2147483678"/>
          </pc:sldLayoutMkLst>
        </pc:sldLayoutChg>
        <pc:sldLayoutChg chg="add del mod replId">
          <pc:chgData name="Dominika Ewa Kula (2104147)" userId="S::2104147@student.uwtsd.ac.uk::d4e5e2e8-9bfc-47ba-a6bc-7fe7718077b0" providerId="AD" clId="Web-{B980AEB4-7908-DBBB-5772-640128885FB4}" dt="2022-02-07T16:42:02.604" v="1"/>
          <pc:sldLayoutMkLst>
            <pc:docMk/>
            <pc:sldMasterMk cId="3457877069" sldId="2147483672"/>
            <pc:sldLayoutMk cId="1631402104" sldId="2147483679"/>
          </pc:sldLayoutMkLst>
        </pc:sldLayoutChg>
        <pc:sldLayoutChg chg="add del mod replId">
          <pc:chgData name="Dominika Ewa Kula (2104147)" userId="S::2104147@student.uwtsd.ac.uk::d4e5e2e8-9bfc-47ba-a6bc-7fe7718077b0" providerId="AD" clId="Web-{B980AEB4-7908-DBBB-5772-640128885FB4}" dt="2022-02-07T16:42:02.604" v="1"/>
          <pc:sldLayoutMkLst>
            <pc:docMk/>
            <pc:sldMasterMk cId="3457877069" sldId="2147483672"/>
            <pc:sldLayoutMk cId="288120158" sldId="2147483680"/>
          </pc:sldLayoutMkLst>
        </pc:sldLayoutChg>
        <pc:sldLayoutChg chg="add del mod replId">
          <pc:chgData name="Dominika Ewa Kula (2104147)" userId="S::2104147@student.uwtsd.ac.uk::d4e5e2e8-9bfc-47ba-a6bc-7fe7718077b0" providerId="AD" clId="Web-{B980AEB4-7908-DBBB-5772-640128885FB4}" dt="2022-02-07T16:42:02.604" v="1"/>
          <pc:sldLayoutMkLst>
            <pc:docMk/>
            <pc:sldMasterMk cId="3457877069" sldId="2147483672"/>
            <pc:sldLayoutMk cId="3369495577" sldId="2147483681"/>
          </pc:sldLayoutMkLst>
        </pc:sldLayoutChg>
        <pc:sldLayoutChg chg="add del mod replId">
          <pc:chgData name="Dominika Ewa Kula (2104147)" userId="S::2104147@student.uwtsd.ac.uk::d4e5e2e8-9bfc-47ba-a6bc-7fe7718077b0" providerId="AD" clId="Web-{B980AEB4-7908-DBBB-5772-640128885FB4}" dt="2022-02-07T16:42:02.604" v="1"/>
          <pc:sldLayoutMkLst>
            <pc:docMk/>
            <pc:sldMasterMk cId="3457877069" sldId="2147483672"/>
            <pc:sldLayoutMk cId="2387119768" sldId="2147483682"/>
          </pc:sldLayoutMkLst>
        </pc:sldLayoutChg>
        <pc:sldLayoutChg chg="add del mod replId">
          <pc:chgData name="Dominika Ewa Kula (2104147)" userId="S::2104147@student.uwtsd.ac.uk::d4e5e2e8-9bfc-47ba-a6bc-7fe7718077b0" providerId="AD" clId="Web-{B980AEB4-7908-DBBB-5772-640128885FB4}" dt="2022-02-07T16:42:02.604" v="1"/>
          <pc:sldLayoutMkLst>
            <pc:docMk/>
            <pc:sldMasterMk cId="3457877069" sldId="2147483672"/>
            <pc:sldLayoutMk cId="3014971771" sldId="2147483683"/>
          </pc:sldLayoutMkLst>
        </pc:sldLayoutChg>
      </pc:sldMasterChg>
      <pc:sldMasterChg chg="add addSldLayout modSldLayout">
        <pc:chgData name="Dominika Ewa Kula (2104147)" userId="S::2104147@student.uwtsd.ac.uk::d4e5e2e8-9bfc-47ba-a6bc-7fe7718077b0" providerId="AD" clId="Web-{B980AEB4-7908-DBBB-5772-640128885FB4}" dt="2022-02-07T16:42:02.604" v="1"/>
        <pc:sldMasterMkLst>
          <pc:docMk/>
          <pc:sldMasterMk cId="2882240907" sldId="2147483684"/>
        </pc:sldMasterMkLst>
        <pc:sldLayoutChg chg="add mod replId">
          <pc:chgData name="Dominika Ewa Kula (2104147)" userId="S::2104147@student.uwtsd.ac.uk::d4e5e2e8-9bfc-47ba-a6bc-7fe7718077b0" providerId="AD" clId="Web-{B980AEB4-7908-DBBB-5772-640128885FB4}" dt="2022-02-07T16:42:02.604" v="1"/>
          <pc:sldLayoutMkLst>
            <pc:docMk/>
            <pc:sldMasterMk cId="2882240907" sldId="2147483684"/>
            <pc:sldLayoutMk cId="1479520696" sldId="2147483685"/>
          </pc:sldLayoutMkLst>
        </pc:sldLayoutChg>
        <pc:sldLayoutChg chg="add mod replId">
          <pc:chgData name="Dominika Ewa Kula (2104147)" userId="S::2104147@student.uwtsd.ac.uk::d4e5e2e8-9bfc-47ba-a6bc-7fe7718077b0" providerId="AD" clId="Web-{B980AEB4-7908-DBBB-5772-640128885FB4}" dt="2022-02-07T16:42:02.604" v="1"/>
          <pc:sldLayoutMkLst>
            <pc:docMk/>
            <pc:sldMasterMk cId="2882240907" sldId="2147483684"/>
            <pc:sldLayoutMk cId="2436620085" sldId="2147483686"/>
          </pc:sldLayoutMkLst>
        </pc:sldLayoutChg>
        <pc:sldLayoutChg chg="add mod replId">
          <pc:chgData name="Dominika Ewa Kula (2104147)" userId="S::2104147@student.uwtsd.ac.uk::d4e5e2e8-9bfc-47ba-a6bc-7fe7718077b0" providerId="AD" clId="Web-{B980AEB4-7908-DBBB-5772-640128885FB4}" dt="2022-02-07T16:42:02.604" v="1"/>
          <pc:sldLayoutMkLst>
            <pc:docMk/>
            <pc:sldMasterMk cId="2882240907" sldId="2147483684"/>
            <pc:sldLayoutMk cId="1110586035" sldId="2147483687"/>
          </pc:sldLayoutMkLst>
        </pc:sldLayoutChg>
        <pc:sldLayoutChg chg="add mod replId">
          <pc:chgData name="Dominika Ewa Kula (2104147)" userId="S::2104147@student.uwtsd.ac.uk::d4e5e2e8-9bfc-47ba-a6bc-7fe7718077b0" providerId="AD" clId="Web-{B980AEB4-7908-DBBB-5772-640128885FB4}" dt="2022-02-07T16:42:02.604" v="1"/>
          <pc:sldLayoutMkLst>
            <pc:docMk/>
            <pc:sldMasterMk cId="2882240907" sldId="2147483684"/>
            <pc:sldLayoutMk cId="648865968" sldId="2147483688"/>
          </pc:sldLayoutMkLst>
        </pc:sldLayoutChg>
        <pc:sldLayoutChg chg="add mod replId">
          <pc:chgData name="Dominika Ewa Kula (2104147)" userId="S::2104147@student.uwtsd.ac.uk::d4e5e2e8-9bfc-47ba-a6bc-7fe7718077b0" providerId="AD" clId="Web-{B980AEB4-7908-DBBB-5772-640128885FB4}" dt="2022-02-07T16:42:02.604" v="1"/>
          <pc:sldLayoutMkLst>
            <pc:docMk/>
            <pc:sldMasterMk cId="2882240907" sldId="2147483684"/>
            <pc:sldLayoutMk cId="294360965" sldId="2147483689"/>
          </pc:sldLayoutMkLst>
        </pc:sldLayoutChg>
        <pc:sldLayoutChg chg="add mod replId">
          <pc:chgData name="Dominika Ewa Kula (2104147)" userId="S::2104147@student.uwtsd.ac.uk::d4e5e2e8-9bfc-47ba-a6bc-7fe7718077b0" providerId="AD" clId="Web-{B980AEB4-7908-DBBB-5772-640128885FB4}" dt="2022-02-07T16:42:02.604" v="1"/>
          <pc:sldLayoutMkLst>
            <pc:docMk/>
            <pc:sldMasterMk cId="2882240907" sldId="2147483684"/>
            <pc:sldLayoutMk cId="1859635310" sldId="2147483690"/>
          </pc:sldLayoutMkLst>
        </pc:sldLayoutChg>
        <pc:sldLayoutChg chg="add mod replId">
          <pc:chgData name="Dominika Ewa Kula (2104147)" userId="S::2104147@student.uwtsd.ac.uk::d4e5e2e8-9bfc-47ba-a6bc-7fe7718077b0" providerId="AD" clId="Web-{B980AEB4-7908-DBBB-5772-640128885FB4}" dt="2022-02-07T16:42:02.604" v="1"/>
          <pc:sldLayoutMkLst>
            <pc:docMk/>
            <pc:sldMasterMk cId="2882240907" sldId="2147483684"/>
            <pc:sldLayoutMk cId="3019263184" sldId="2147483691"/>
          </pc:sldLayoutMkLst>
        </pc:sldLayoutChg>
        <pc:sldLayoutChg chg="add mod replId">
          <pc:chgData name="Dominika Ewa Kula (2104147)" userId="S::2104147@student.uwtsd.ac.uk::d4e5e2e8-9bfc-47ba-a6bc-7fe7718077b0" providerId="AD" clId="Web-{B980AEB4-7908-DBBB-5772-640128885FB4}" dt="2022-02-07T16:42:02.604" v="1"/>
          <pc:sldLayoutMkLst>
            <pc:docMk/>
            <pc:sldMasterMk cId="2882240907" sldId="2147483684"/>
            <pc:sldLayoutMk cId="3060248190" sldId="2147483692"/>
          </pc:sldLayoutMkLst>
        </pc:sldLayoutChg>
        <pc:sldLayoutChg chg="add mod replId">
          <pc:chgData name="Dominika Ewa Kula (2104147)" userId="S::2104147@student.uwtsd.ac.uk::d4e5e2e8-9bfc-47ba-a6bc-7fe7718077b0" providerId="AD" clId="Web-{B980AEB4-7908-DBBB-5772-640128885FB4}" dt="2022-02-07T16:42:02.604" v="1"/>
          <pc:sldLayoutMkLst>
            <pc:docMk/>
            <pc:sldMasterMk cId="2882240907" sldId="2147483684"/>
            <pc:sldLayoutMk cId="1773484482" sldId="2147483693"/>
          </pc:sldLayoutMkLst>
        </pc:sldLayoutChg>
        <pc:sldLayoutChg chg="add mod replId">
          <pc:chgData name="Dominika Ewa Kula (2104147)" userId="S::2104147@student.uwtsd.ac.uk::d4e5e2e8-9bfc-47ba-a6bc-7fe7718077b0" providerId="AD" clId="Web-{B980AEB4-7908-DBBB-5772-640128885FB4}" dt="2022-02-07T16:42:02.604" v="1"/>
          <pc:sldLayoutMkLst>
            <pc:docMk/>
            <pc:sldMasterMk cId="2882240907" sldId="2147483684"/>
            <pc:sldLayoutMk cId="3052102131" sldId="2147483694"/>
          </pc:sldLayoutMkLst>
        </pc:sldLayoutChg>
        <pc:sldLayoutChg chg="add mod replId">
          <pc:chgData name="Dominika Ewa Kula (2104147)" userId="S::2104147@student.uwtsd.ac.uk::d4e5e2e8-9bfc-47ba-a6bc-7fe7718077b0" providerId="AD" clId="Web-{B980AEB4-7908-DBBB-5772-640128885FB4}" dt="2022-02-07T16:42:02.604" v="1"/>
          <pc:sldLayoutMkLst>
            <pc:docMk/>
            <pc:sldMasterMk cId="2882240907" sldId="2147483684"/>
            <pc:sldLayoutMk cId="3270159922" sldId="2147483695"/>
          </pc:sldLayoutMkLst>
        </pc:sldLayoutChg>
      </pc:sldMasterChg>
    </pc:docChg>
  </pc:docChgLst>
  <pc:docChgLst>
    <pc:chgData name="Dominika Ewa Kula (2104147)" userId="S::2104147@student.uwtsd.ac.uk::d4e5e2e8-9bfc-47ba-a6bc-7fe7718077b0" providerId="AD" clId="Web-{3E19915D-A73A-60AE-0E05-E26447132ADE}"/>
    <pc:docChg chg="addSld modSld">
      <pc:chgData name="Dominika Ewa Kula (2104147)" userId="S::2104147@student.uwtsd.ac.uk::d4e5e2e8-9bfc-47ba-a6bc-7fe7718077b0" providerId="AD" clId="Web-{3E19915D-A73A-60AE-0E05-E26447132ADE}" dt="2022-02-07T16:47:25.386" v="19" actId="20577"/>
      <pc:docMkLst>
        <pc:docMk/>
      </pc:docMkLst>
      <pc:sldChg chg="modSp new">
        <pc:chgData name="Dominika Ewa Kula (2104147)" userId="S::2104147@student.uwtsd.ac.uk::d4e5e2e8-9bfc-47ba-a6bc-7fe7718077b0" providerId="AD" clId="Web-{3E19915D-A73A-60AE-0E05-E26447132ADE}" dt="2022-02-07T16:47:25.386" v="19" actId="20577"/>
        <pc:sldMkLst>
          <pc:docMk/>
          <pc:sldMk cId="1266439754" sldId="266"/>
        </pc:sldMkLst>
        <pc:spChg chg="mod">
          <ac:chgData name="Dominika Ewa Kula (2104147)" userId="S::2104147@student.uwtsd.ac.uk::d4e5e2e8-9bfc-47ba-a6bc-7fe7718077b0" providerId="AD" clId="Web-{3E19915D-A73A-60AE-0E05-E26447132ADE}" dt="2022-02-07T16:47:25.386" v="19" actId="20577"/>
          <ac:spMkLst>
            <pc:docMk/>
            <pc:sldMk cId="1266439754" sldId="266"/>
            <ac:spMk id="2" creationId="{9B6D6435-72F5-4291-BA83-D85FDF3D653E}"/>
          </ac:spMkLst>
        </pc:spChg>
      </pc:sldChg>
    </pc:docChg>
  </pc:docChgLst>
  <pc:docChgLst>
    <pc:chgData name="Dominika Kula (2104147)" userId="S::2104147@student.uwtsd.ac.uk::d4e5e2e8-9bfc-47ba-a6bc-7fe7718077b0" providerId="AD" clId="Web-{1F9A1127-D35B-B226-EBAE-CE465328CB39}"/>
    <pc:docChg chg="modSld">
      <pc:chgData name="Dominika Kula (2104147)" userId="S::2104147@student.uwtsd.ac.uk::d4e5e2e8-9bfc-47ba-a6bc-7fe7718077b0" providerId="AD" clId="Web-{1F9A1127-D35B-B226-EBAE-CE465328CB39}" dt="2022-03-08T17:28:45.703" v="1" actId="20577"/>
      <pc:docMkLst>
        <pc:docMk/>
      </pc:docMkLst>
      <pc:sldChg chg="modSp">
        <pc:chgData name="Dominika Kula (2104147)" userId="S::2104147@student.uwtsd.ac.uk::d4e5e2e8-9bfc-47ba-a6bc-7fe7718077b0" providerId="AD" clId="Web-{1F9A1127-D35B-B226-EBAE-CE465328CB39}" dt="2022-03-08T17:28:45.703" v="1" actId="20577"/>
        <pc:sldMkLst>
          <pc:docMk/>
          <pc:sldMk cId="1266439754" sldId="266"/>
        </pc:sldMkLst>
        <pc:spChg chg="mod">
          <ac:chgData name="Dominika Kula (2104147)" userId="S::2104147@student.uwtsd.ac.uk::d4e5e2e8-9bfc-47ba-a6bc-7fe7718077b0" providerId="AD" clId="Web-{1F9A1127-D35B-B226-EBAE-CE465328CB39}" dt="2022-03-08T17:28:45.703" v="1" actId="20577"/>
          <ac:spMkLst>
            <pc:docMk/>
            <pc:sldMk cId="1266439754" sldId="266"/>
            <ac:spMk id="2" creationId="{9B6D6435-72F5-4291-BA83-D85FDF3D653E}"/>
          </ac:spMkLst>
        </pc:spChg>
      </pc:sldChg>
    </pc:docChg>
  </pc:docChgLst>
  <pc:docChgLst>
    <pc:chgData name="Dominika Ewa Kula (2104147)" userId="S::2104147@student.uwtsd.ac.uk::d4e5e2e8-9bfc-47ba-a6bc-7fe7718077b0" providerId="AD" clId="Web-{2570C9D9-79C7-22DA-92AB-DA0F12F05817}"/>
    <pc:docChg chg="delSld modSld">
      <pc:chgData name="Dominika Ewa Kula (2104147)" userId="S::2104147@student.uwtsd.ac.uk::d4e5e2e8-9bfc-47ba-a6bc-7fe7718077b0" providerId="AD" clId="Web-{2570C9D9-79C7-22DA-92AB-DA0F12F05817}" dt="2022-02-07T17:32:37.882" v="13"/>
      <pc:docMkLst>
        <pc:docMk/>
      </pc:docMkLst>
      <pc:sldChg chg="addSp delSp modSp">
        <pc:chgData name="Dominika Ewa Kula (2104147)" userId="S::2104147@student.uwtsd.ac.uk::d4e5e2e8-9bfc-47ba-a6bc-7fe7718077b0" providerId="AD" clId="Web-{2570C9D9-79C7-22DA-92AB-DA0F12F05817}" dt="2022-02-07T17:32:10.709" v="12" actId="14100"/>
        <pc:sldMkLst>
          <pc:docMk/>
          <pc:sldMk cId="2776622601" sldId="260"/>
        </pc:sldMkLst>
        <pc:picChg chg="del mod">
          <ac:chgData name="Dominika Ewa Kula (2104147)" userId="S::2104147@student.uwtsd.ac.uk::d4e5e2e8-9bfc-47ba-a6bc-7fe7718077b0" providerId="AD" clId="Web-{2570C9D9-79C7-22DA-92AB-DA0F12F05817}" dt="2022-02-07T17:31:38.380" v="2"/>
          <ac:picMkLst>
            <pc:docMk/>
            <pc:sldMk cId="2776622601" sldId="260"/>
            <ac:picMk id="3" creationId="{4AAF0956-4018-4DB5-A979-EE1F9831D578}"/>
          </ac:picMkLst>
        </pc:picChg>
        <pc:picChg chg="add mod">
          <ac:chgData name="Dominika Ewa Kula (2104147)" userId="S::2104147@student.uwtsd.ac.uk::d4e5e2e8-9bfc-47ba-a6bc-7fe7718077b0" providerId="AD" clId="Web-{2570C9D9-79C7-22DA-92AB-DA0F12F05817}" dt="2022-02-07T17:32:10.709" v="12" actId="14100"/>
          <ac:picMkLst>
            <pc:docMk/>
            <pc:sldMk cId="2776622601" sldId="260"/>
            <ac:picMk id="4" creationId="{00848EAE-3B7B-44AF-994D-49F5F2851FC5}"/>
          </ac:picMkLst>
        </pc:picChg>
      </pc:sldChg>
      <pc:sldChg chg="del">
        <pc:chgData name="Dominika Ewa Kula (2104147)" userId="S::2104147@student.uwtsd.ac.uk::d4e5e2e8-9bfc-47ba-a6bc-7fe7718077b0" providerId="AD" clId="Web-{2570C9D9-79C7-22DA-92AB-DA0F12F05817}" dt="2022-02-07T17:32:37.882" v="13"/>
        <pc:sldMkLst>
          <pc:docMk/>
          <pc:sldMk cId="3104930244" sldId="265"/>
        </pc:sldMkLst>
      </pc:sldChg>
    </pc:docChg>
  </pc:docChgLst>
  <pc:docChgLst>
    <pc:chgData name="Dominika Kula (2104147)" userId="S::2104147@student.uwtsd.ac.uk::d4e5e2e8-9bfc-47ba-a6bc-7fe7718077b0" providerId="AD" clId="Web-{5A66FF63-D196-5CF4-6F40-30030DDD7A4B}"/>
    <pc:docChg chg="addSld modSld">
      <pc:chgData name="Dominika Kula (2104147)" userId="S::2104147@student.uwtsd.ac.uk::d4e5e2e8-9bfc-47ba-a6bc-7fe7718077b0" providerId="AD" clId="Web-{5A66FF63-D196-5CF4-6F40-30030DDD7A4B}" dt="2022-03-03T10:39:45.321" v="5" actId="1076"/>
      <pc:docMkLst>
        <pc:docMk/>
      </pc:docMkLst>
      <pc:sldChg chg="modSp new">
        <pc:chgData name="Dominika Kula (2104147)" userId="S::2104147@student.uwtsd.ac.uk::d4e5e2e8-9bfc-47ba-a6bc-7fe7718077b0" providerId="AD" clId="Web-{5A66FF63-D196-5CF4-6F40-30030DDD7A4B}" dt="2022-03-03T10:39:45.321" v="5" actId="1076"/>
        <pc:sldMkLst>
          <pc:docMk/>
          <pc:sldMk cId="1224194666" sldId="267"/>
        </pc:sldMkLst>
        <pc:spChg chg="mod">
          <ac:chgData name="Dominika Kula (2104147)" userId="S::2104147@student.uwtsd.ac.uk::d4e5e2e8-9bfc-47ba-a6bc-7fe7718077b0" providerId="AD" clId="Web-{5A66FF63-D196-5CF4-6F40-30030DDD7A4B}" dt="2022-03-03T10:39:45.321" v="5" actId="1076"/>
          <ac:spMkLst>
            <pc:docMk/>
            <pc:sldMk cId="1224194666" sldId="267"/>
            <ac:spMk id="2" creationId="{FDD88334-D57D-4A96-8FEE-4D70051E68C8}"/>
          </ac:spMkLst>
        </pc:spChg>
      </pc:sldChg>
    </pc:docChg>
  </pc:docChgLst>
  <pc:docChgLst>
    <pc:chgData name="Dominika Ewa Kula (2104147)" userId="S::2104147@student.uwtsd.ac.uk::d4e5e2e8-9bfc-47ba-a6bc-7fe7718077b0" providerId="AD" clId="Web-{45B73A0A-FA2A-411B-8955-A8CD0CD492A8}"/>
    <pc:docChg chg="addSld modSld">
      <pc:chgData name="Dominika Ewa Kula (2104147)" userId="S::2104147@student.uwtsd.ac.uk::d4e5e2e8-9bfc-47ba-a6bc-7fe7718077b0" providerId="AD" clId="Web-{45B73A0A-FA2A-411B-8955-A8CD0CD492A8}" dt="2022-02-04T11:58:37.066" v="85" actId="20577"/>
      <pc:docMkLst>
        <pc:docMk/>
      </pc:docMkLst>
      <pc:sldChg chg="addSp delSp modSp mod setBg setClrOvrMap">
        <pc:chgData name="Dominika Ewa Kula (2104147)" userId="S::2104147@student.uwtsd.ac.uk::d4e5e2e8-9bfc-47ba-a6bc-7fe7718077b0" providerId="AD" clId="Web-{45B73A0A-FA2A-411B-8955-A8CD0CD492A8}" dt="2022-02-04T11:49:44.553" v="46" actId="20577"/>
        <pc:sldMkLst>
          <pc:docMk/>
          <pc:sldMk cId="109857222" sldId="256"/>
        </pc:sldMkLst>
        <pc:spChg chg="mod">
          <ac:chgData name="Dominika Ewa Kula (2104147)" userId="S::2104147@student.uwtsd.ac.uk::d4e5e2e8-9bfc-47ba-a6bc-7fe7718077b0" providerId="AD" clId="Web-{45B73A0A-FA2A-411B-8955-A8CD0CD492A8}" dt="2022-02-04T11:47:33.675" v="33" actId="20577"/>
          <ac:spMkLst>
            <pc:docMk/>
            <pc:sldMk cId="109857222" sldId="256"/>
            <ac:spMk id="2" creationId="{00000000-0000-0000-0000-000000000000}"/>
          </ac:spMkLst>
        </pc:spChg>
        <pc:spChg chg="mod">
          <ac:chgData name="Dominika Ewa Kula (2104147)" userId="S::2104147@student.uwtsd.ac.uk::d4e5e2e8-9bfc-47ba-a6bc-7fe7718077b0" providerId="AD" clId="Web-{45B73A0A-FA2A-411B-8955-A8CD0CD492A8}" dt="2022-02-04T11:49:44.553" v="46" actId="20577"/>
          <ac:spMkLst>
            <pc:docMk/>
            <pc:sldMk cId="109857222" sldId="256"/>
            <ac:spMk id="3" creationId="{00000000-0000-0000-0000-000000000000}"/>
          </ac:spMkLst>
        </pc:spChg>
        <pc:spChg chg="add del">
          <ac:chgData name="Dominika Ewa Kula (2104147)" userId="S::2104147@student.uwtsd.ac.uk::d4e5e2e8-9bfc-47ba-a6bc-7fe7718077b0" providerId="AD" clId="Web-{45B73A0A-FA2A-411B-8955-A8CD0CD492A8}" dt="2022-02-04T11:37:24.286" v="2"/>
          <ac:spMkLst>
            <pc:docMk/>
            <pc:sldMk cId="109857222" sldId="256"/>
            <ac:spMk id="9" creationId="{87CC2527-562A-4F69-B487-4371E5B243E7}"/>
          </ac:spMkLst>
        </pc:spChg>
        <pc:spChg chg="add">
          <ac:chgData name="Dominika Ewa Kula (2104147)" userId="S::2104147@student.uwtsd.ac.uk::d4e5e2e8-9bfc-47ba-a6bc-7fe7718077b0" providerId="AD" clId="Web-{45B73A0A-FA2A-411B-8955-A8CD0CD492A8}" dt="2022-02-04T11:37:24.286" v="3"/>
          <ac:spMkLst>
            <pc:docMk/>
            <pc:sldMk cId="109857222" sldId="256"/>
            <ac:spMk id="13" creationId="{E49CC64F-7275-4E33-961B-0C5CDC439875}"/>
          </ac:spMkLst>
        </pc:spChg>
        <pc:picChg chg="add mod ord">
          <ac:chgData name="Dominika Ewa Kula (2104147)" userId="S::2104147@student.uwtsd.ac.uk::d4e5e2e8-9bfc-47ba-a6bc-7fe7718077b0" providerId="AD" clId="Web-{45B73A0A-FA2A-411B-8955-A8CD0CD492A8}" dt="2022-02-04T11:37:24.286" v="3"/>
          <ac:picMkLst>
            <pc:docMk/>
            <pc:sldMk cId="109857222" sldId="256"/>
            <ac:picMk id="4" creationId="{B3F0630D-8FCC-489E-9F0C-22D7B0E12F66}"/>
          </ac:picMkLst>
        </pc:picChg>
        <pc:cxnChg chg="add del">
          <ac:chgData name="Dominika Ewa Kula (2104147)" userId="S::2104147@student.uwtsd.ac.uk::d4e5e2e8-9bfc-47ba-a6bc-7fe7718077b0" providerId="AD" clId="Web-{45B73A0A-FA2A-411B-8955-A8CD0CD492A8}" dt="2022-02-04T11:37:24.286" v="2"/>
          <ac:cxnSpMkLst>
            <pc:docMk/>
            <pc:sldMk cId="109857222" sldId="256"/>
            <ac:cxnSpMk id="11" creationId="{BCDAEC91-5BCE-4B55-9CC0-43EF94CB734B}"/>
          </ac:cxnSpMkLst>
        </pc:cxnChg>
      </pc:sldChg>
      <pc:sldChg chg="new">
        <pc:chgData name="Dominika Ewa Kula (2104147)" userId="S::2104147@student.uwtsd.ac.uk::d4e5e2e8-9bfc-47ba-a6bc-7fe7718077b0" providerId="AD" clId="Web-{45B73A0A-FA2A-411B-8955-A8CD0CD492A8}" dt="2022-02-04T11:52:06.744" v="47"/>
        <pc:sldMkLst>
          <pc:docMk/>
          <pc:sldMk cId="4243896645" sldId="257"/>
        </pc:sldMkLst>
      </pc:sldChg>
      <pc:sldChg chg="new">
        <pc:chgData name="Dominika Ewa Kula (2104147)" userId="S::2104147@student.uwtsd.ac.uk::d4e5e2e8-9bfc-47ba-a6bc-7fe7718077b0" providerId="AD" clId="Web-{45B73A0A-FA2A-411B-8955-A8CD0CD492A8}" dt="2022-02-04T11:56:25.563" v="48"/>
        <pc:sldMkLst>
          <pc:docMk/>
          <pc:sldMk cId="2758339317" sldId="258"/>
        </pc:sldMkLst>
      </pc:sldChg>
      <pc:sldChg chg="new">
        <pc:chgData name="Dominika Ewa Kula (2104147)" userId="S::2104147@student.uwtsd.ac.uk::d4e5e2e8-9bfc-47ba-a6bc-7fe7718077b0" providerId="AD" clId="Web-{45B73A0A-FA2A-411B-8955-A8CD0CD492A8}" dt="2022-02-04T11:56:28.422" v="49"/>
        <pc:sldMkLst>
          <pc:docMk/>
          <pc:sldMk cId="243968395" sldId="259"/>
        </pc:sldMkLst>
      </pc:sldChg>
      <pc:sldChg chg="new">
        <pc:chgData name="Dominika Ewa Kula (2104147)" userId="S::2104147@student.uwtsd.ac.uk::d4e5e2e8-9bfc-47ba-a6bc-7fe7718077b0" providerId="AD" clId="Web-{45B73A0A-FA2A-411B-8955-A8CD0CD492A8}" dt="2022-02-04T11:56:30.532" v="50"/>
        <pc:sldMkLst>
          <pc:docMk/>
          <pc:sldMk cId="2776622601" sldId="260"/>
        </pc:sldMkLst>
      </pc:sldChg>
      <pc:sldChg chg="new">
        <pc:chgData name="Dominika Ewa Kula (2104147)" userId="S::2104147@student.uwtsd.ac.uk::d4e5e2e8-9bfc-47ba-a6bc-7fe7718077b0" providerId="AD" clId="Web-{45B73A0A-FA2A-411B-8955-A8CD0CD492A8}" dt="2022-02-04T11:56:32.328" v="51"/>
        <pc:sldMkLst>
          <pc:docMk/>
          <pc:sldMk cId="350306686" sldId="261"/>
        </pc:sldMkLst>
      </pc:sldChg>
      <pc:sldChg chg="new">
        <pc:chgData name="Dominika Ewa Kula (2104147)" userId="S::2104147@student.uwtsd.ac.uk::d4e5e2e8-9bfc-47ba-a6bc-7fe7718077b0" providerId="AD" clId="Web-{45B73A0A-FA2A-411B-8955-A8CD0CD492A8}" dt="2022-02-04T11:56:34.079" v="52"/>
        <pc:sldMkLst>
          <pc:docMk/>
          <pc:sldMk cId="3341728364" sldId="262"/>
        </pc:sldMkLst>
      </pc:sldChg>
      <pc:sldChg chg="new">
        <pc:chgData name="Dominika Ewa Kula (2104147)" userId="S::2104147@student.uwtsd.ac.uk::d4e5e2e8-9bfc-47ba-a6bc-7fe7718077b0" providerId="AD" clId="Web-{45B73A0A-FA2A-411B-8955-A8CD0CD492A8}" dt="2022-02-04T11:56:36" v="53"/>
        <pc:sldMkLst>
          <pc:docMk/>
          <pc:sldMk cId="1367335710" sldId="263"/>
        </pc:sldMkLst>
      </pc:sldChg>
      <pc:sldChg chg="addSp modSp new mod setBg">
        <pc:chgData name="Dominika Ewa Kula (2104147)" userId="S::2104147@student.uwtsd.ac.uk::d4e5e2e8-9bfc-47ba-a6bc-7fe7718077b0" providerId="AD" clId="Web-{45B73A0A-FA2A-411B-8955-A8CD0CD492A8}" dt="2022-02-04T11:58:37.066" v="85" actId="20577"/>
        <pc:sldMkLst>
          <pc:docMk/>
          <pc:sldMk cId="4263928679" sldId="264"/>
        </pc:sldMkLst>
        <pc:spChg chg="mod">
          <ac:chgData name="Dominika Ewa Kula (2104147)" userId="S::2104147@student.uwtsd.ac.uk::d4e5e2e8-9bfc-47ba-a6bc-7fe7718077b0" providerId="AD" clId="Web-{45B73A0A-FA2A-411B-8955-A8CD0CD492A8}" dt="2022-02-04T11:58:37.066" v="85" actId="20577"/>
          <ac:spMkLst>
            <pc:docMk/>
            <pc:sldMk cId="4263928679" sldId="264"/>
            <ac:spMk id="2" creationId="{BD5A4ADE-7E50-4BA6-844F-65034D356A20}"/>
          </ac:spMkLst>
        </pc:spChg>
        <pc:spChg chg="add">
          <ac:chgData name="Dominika Ewa Kula (2104147)" userId="S::2104147@student.uwtsd.ac.uk::d4e5e2e8-9bfc-47ba-a6bc-7fe7718077b0" providerId="AD" clId="Web-{45B73A0A-FA2A-411B-8955-A8CD0CD492A8}" dt="2022-02-04T11:57:37.361" v="70"/>
          <ac:spMkLst>
            <pc:docMk/>
            <pc:sldMk cId="4263928679" sldId="264"/>
            <ac:spMk id="7" creationId="{88294908-8B00-4F58-BBBA-20F71A40AA9E}"/>
          </ac:spMkLst>
        </pc:spChg>
        <pc:spChg chg="add">
          <ac:chgData name="Dominika Ewa Kula (2104147)" userId="S::2104147@student.uwtsd.ac.uk::d4e5e2e8-9bfc-47ba-a6bc-7fe7718077b0" providerId="AD" clId="Web-{45B73A0A-FA2A-411B-8955-A8CD0CD492A8}" dt="2022-02-04T11:57:37.361" v="70"/>
          <ac:spMkLst>
            <pc:docMk/>
            <pc:sldMk cId="4263928679" sldId="264"/>
            <ac:spMk id="9" creationId="{4364C879-1404-4203-8E9D-CC5DE0A621A2}"/>
          </ac:spMkLst>
        </pc:spChg>
        <pc:spChg chg="add">
          <ac:chgData name="Dominika Ewa Kula (2104147)" userId="S::2104147@student.uwtsd.ac.uk::d4e5e2e8-9bfc-47ba-a6bc-7fe7718077b0" providerId="AD" clId="Web-{45B73A0A-FA2A-411B-8955-A8CD0CD492A8}" dt="2022-02-04T11:57:37.361" v="70"/>
          <ac:spMkLst>
            <pc:docMk/>
            <pc:sldMk cId="4263928679" sldId="264"/>
            <ac:spMk id="11" creationId="{84617302-4B0D-4351-A6BB-6F0930D943AC}"/>
          </ac:spMkLst>
        </pc:spChg>
        <pc:spChg chg="add">
          <ac:chgData name="Dominika Ewa Kula (2104147)" userId="S::2104147@student.uwtsd.ac.uk::d4e5e2e8-9bfc-47ba-a6bc-7fe7718077b0" providerId="AD" clId="Web-{45B73A0A-FA2A-411B-8955-A8CD0CD492A8}" dt="2022-02-04T11:57:37.361" v="70"/>
          <ac:spMkLst>
            <pc:docMk/>
            <pc:sldMk cId="4263928679" sldId="264"/>
            <ac:spMk id="13" creationId="{DA2C7802-C2E0-4218-8F89-8DD7CCD2CD1C}"/>
          </ac:spMkLst>
        </pc:spChg>
        <pc:spChg chg="add">
          <ac:chgData name="Dominika Ewa Kula (2104147)" userId="S::2104147@student.uwtsd.ac.uk::d4e5e2e8-9bfc-47ba-a6bc-7fe7718077b0" providerId="AD" clId="Web-{45B73A0A-FA2A-411B-8955-A8CD0CD492A8}" dt="2022-02-04T11:57:37.361" v="70"/>
          <ac:spMkLst>
            <pc:docMk/>
            <pc:sldMk cId="4263928679" sldId="264"/>
            <ac:spMk id="15" creationId="{A6D7111A-21E5-4EE9-8A78-10E5530F0116}"/>
          </ac:spMkLst>
        </pc:spChg>
        <pc:spChg chg="add">
          <ac:chgData name="Dominika Ewa Kula (2104147)" userId="S::2104147@student.uwtsd.ac.uk::d4e5e2e8-9bfc-47ba-a6bc-7fe7718077b0" providerId="AD" clId="Web-{45B73A0A-FA2A-411B-8955-A8CD0CD492A8}" dt="2022-02-04T11:57:37.361" v="70"/>
          <ac:spMkLst>
            <pc:docMk/>
            <pc:sldMk cId="4263928679" sldId="264"/>
            <ac:spMk id="17" creationId="{A3969E80-A77B-49FC-9122-D89AFD5EE118}"/>
          </ac:spMkLst>
        </pc:spChg>
        <pc:spChg chg="add">
          <ac:chgData name="Dominika Ewa Kula (2104147)" userId="S::2104147@student.uwtsd.ac.uk::d4e5e2e8-9bfc-47ba-a6bc-7fe7718077b0" providerId="AD" clId="Web-{45B73A0A-FA2A-411B-8955-A8CD0CD492A8}" dt="2022-02-04T11:57:37.361" v="70"/>
          <ac:spMkLst>
            <pc:docMk/>
            <pc:sldMk cId="4263928679" sldId="264"/>
            <ac:spMk id="19" creationId="{1849CA57-76BD-4CF2-80BA-D7A46A01B7B1}"/>
          </ac:spMkLst>
        </pc:spChg>
        <pc:spChg chg="add">
          <ac:chgData name="Dominika Ewa Kula (2104147)" userId="S::2104147@student.uwtsd.ac.uk::d4e5e2e8-9bfc-47ba-a6bc-7fe7718077b0" providerId="AD" clId="Web-{45B73A0A-FA2A-411B-8955-A8CD0CD492A8}" dt="2022-02-04T11:57:37.361" v="70"/>
          <ac:spMkLst>
            <pc:docMk/>
            <pc:sldMk cId="4263928679" sldId="264"/>
            <ac:spMk id="21" creationId="{35E9085E-E730-4768-83D4-6CB7E9897153}"/>
          </ac:spMkLst>
        </pc:spChg>
        <pc:spChg chg="add">
          <ac:chgData name="Dominika Ewa Kula (2104147)" userId="S::2104147@student.uwtsd.ac.uk::d4e5e2e8-9bfc-47ba-a6bc-7fe7718077b0" providerId="AD" clId="Web-{45B73A0A-FA2A-411B-8955-A8CD0CD492A8}" dt="2022-02-04T11:57:37.361" v="70"/>
          <ac:spMkLst>
            <pc:docMk/>
            <pc:sldMk cId="4263928679" sldId="264"/>
            <ac:spMk id="23" creationId="{973272FE-A474-4CAE-8CA2-BCC8B476C3F4}"/>
          </ac:spMkLst>
        </pc:spChg>
        <pc:spChg chg="add">
          <ac:chgData name="Dominika Ewa Kula (2104147)" userId="S::2104147@student.uwtsd.ac.uk::d4e5e2e8-9bfc-47ba-a6bc-7fe7718077b0" providerId="AD" clId="Web-{45B73A0A-FA2A-411B-8955-A8CD0CD492A8}" dt="2022-02-04T11:57:37.361" v="70"/>
          <ac:spMkLst>
            <pc:docMk/>
            <pc:sldMk cId="4263928679" sldId="264"/>
            <ac:spMk id="25" creationId="{E07981EA-05A6-437C-88D7-B377B92B031D}"/>
          </ac:spMkLst>
        </pc:spChg>
        <pc:spChg chg="add">
          <ac:chgData name="Dominika Ewa Kula (2104147)" userId="S::2104147@student.uwtsd.ac.uk::d4e5e2e8-9bfc-47ba-a6bc-7fe7718077b0" providerId="AD" clId="Web-{45B73A0A-FA2A-411B-8955-A8CD0CD492A8}" dt="2022-02-04T11:57:37.361" v="70"/>
          <ac:spMkLst>
            <pc:docMk/>
            <pc:sldMk cId="4263928679" sldId="264"/>
            <ac:spMk id="27" creationId="{15E3C750-986E-4769-B1AE-49289FBEE757}"/>
          </ac:spMkLst>
        </pc:spChg>
      </pc:sldChg>
    </pc:docChg>
  </pc:docChgLst>
  <pc:docChgLst>
    <pc:chgData name="Dominika Ewa Kula (2104147)" userId="S::2104147@student.uwtsd.ac.uk::d4e5e2e8-9bfc-47ba-a6bc-7fe7718077b0" providerId="AD" clId="Web-{79DFE6FB-8E2C-9E17-BF0A-0AD69A2E58CC}"/>
    <pc:docChg chg="modSld">
      <pc:chgData name="Dominika Ewa Kula (2104147)" userId="S::2104147@student.uwtsd.ac.uk::d4e5e2e8-9bfc-47ba-a6bc-7fe7718077b0" providerId="AD" clId="Web-{79DFE6FB-8E2C-9E17-BF0A-0AD69A2E58CC}" dt="2022-02-07T17:30:12.640" v="237" actId="1076"/>
      <pc:docMkLst>
        <pc:docMk/>
      </pc:docMkLst>
      <pc:sldChg chg="delSp">
        <pc:chgData name="Dominika Ewa Kula (2104147)" userId="S::2104147@student.uwtsd.ac.uk::d4e5e2e8-9bfc-47ba-a6bc-7fe7718077b0" providerId="AD" clId="Web-{79DFE6FB-8E2C-9E17-BF0A-0AD69A2E58CC}" dt="2022-02-07T17:27:11.301" v="26"/>
        <pc:sldMkLst>
          <pc:docMk/>
          <pc:sldMk cId="4243896645" sldId="257"/>
        </pc:sldMkLst>
        <pc:picChg chg="del">
          <ac:chgData name="Dominika Ewa Kula (2104147)" userId="S::2104147@student.uwtsd.ac.uk::d4e5e2e8-9bfc-47ba-a6bc-7fe7718077b0" providerId="AD" clId="Web-{79DFE6FB-8E2C-9E17-BF0A-0AD69A2E58CC}" dt="2022-02-07T17:27:11.301" v="26"/>
          <ac:picMkLst>
            <pc:docMk/>
            <pc:sldMk cId="4243896645" sldId="257"/>
            <ac:picMk id="3" creationId="{F4603A3F-A928-456D-BD28-0F7A31ECAF88}"/>
          </ac:picMkLst>
        </pc:picChg>
      </pc:sldChg>
      <pc:sldChg chg="addSp modSp">
        <pc:chgData name="Dominika Ewa Kula (2104147)" userId="S::2104147@student.uwtsd.ac.uk::d4e5e2e8-9bfc-47ba-a6bc-7fe7718077b0" providerId="AD" clId="Web-{79DFE6FB-8E2C-9E17-BF0A-0AD69A2E58CC}" dt="2022-02-07T17:30:12.640" v="237" actId="1076"/>
        <pc:sldMkLst>
          <pc:docMk/>
          <pc:sldMk cId="2776622601" sldId="260"/>
        </pc:sldMkLst>
        <pc:spChg chg="mod">
          <ac:chgData name="Dominika Ewa Kula (2104147)" userId="S::2104147@student.uwtsd.ac.uk::d4e5e2e8-9bfc-47ba-a6bc-7fe7718077b0" providerId="AD" clId="Web-{79DFE6FB-8E2C-9E17-BF0A-0AD69A2E58CC}" dt="2022-02-07T17:29:10.058" v="224" actId="14100"/>
          <ac:spMkLst>
            <pc:docMk/>
            <pc:sldMk cId="2776622601" sldId="260"/>
            <ac:spMk id="2" creationId="{65BB5C68-673B-422D-8A65-74BD2B02FBCB}"/>
          </ac:spMkLst>
        </pc:spChg>
        <pc:picChg chg="add mod">
          <ac:chgData name="Dominika Ewa Kula (2104147)" userId="S::2104147@student.uwtsd.ac.uk::d4e5e2e8-9bfc-47ba-a6bc-7fe7718077b0" providerId="AD" clId="Web-{79DFE6FB-8E2C-9E17-BF0A-0AD69A2E58CC}" dt="2022-02-07T17:30:12.640" v="237" actId="1076"/>
          <ac:picMkLst>
            <pc:docMk/>
            <pc:sldMk cId="2776622601" sldId="260"/>
            <ac:picMk id="3" creationId="{4AAF0956-4018-4DB5-A979-EE1F9831D578}"/>
          </ac:picMkLst>
        </pc:picChg>
      </pc:sldChg>
      <pc:sldChg chg="addSp delSp modSp">
        <pc:chgData name="Dominika Ewa Kula (2104147)" userId="S::2104147@student.uwtsd.ac.uk::d4e5e2e8-9bfc-47ba-a6bc-7fe7718077b0" providerId="AD" clId="Web-{79DFE6FB-8E2C-9E17-BF0A-0AD69A2E58CC}" dt="2022-02-07T17:27:05.488" v="25" actId="20577"/>
        <pc:sldMkLst>
          <pc:docMk/>
          <pc:sldMk cId="350306686" sldId="261"/>
        </pc:sldMkLst>
        <pc:spChg chg="add mod">
          <ac:chgData name="Dominika Ewa Kula (2104147)" userId="S::2104147@student.uwtsd.ac.uk::d4e5e2e8-9bfc-47ba-a6bc-7fe7718077b0" providerId="AD" clId="Web-{79DFE6FB-8E2C-9E17-BF0A-0AD69A2E58CC}" dt="2022-02-07T17:27:05.488" v="25" actId="20577"/>
          <ac:spMkLst>
            <pc:docMk/>
            <pc:sldMk cId="350306686" sldId="261"/>
            <ac:spMk id="5" creationId="{FD17B9B7-987E-486A-8480-1278FFA056F5}"/>
          </ac:spMkLst>
        </pc:spChg>
        <pc:picChg chg="del">
          <ac:chgData name="Dominika Ewa Kula (2104147)" userId="S::2104147@student.uwtsd.ac.uk::d4e5e2e8-9bfc-47ba-a6bc-7fe7718077b0" providerId="AD" clId="Web-{79DFE6FB-8E2C-9E17-BF0A-0AD69A2E58CC}" dt="2022-02-07T17:26:08.204" v="3"/>
          <ac:picMkLst>
            <pc:docMk/>
            <pc:sldMk cId="350306686" sldId="261"/>
            <ac:picMk id="3" creationId="{B9A97B1B-2BD2-49A8-B6BA-592288A48A25}"/>
          </ac:picMkLst>
        </pc:picChg>
        <pc:picChg chg="add mod">
          <ac:chgData name="Dominika Ewa Kula (2104147)" userId="S::2104147@student.uwtsd.ac.uk::d4e5e2e8-9bfc-47ba-a6bc-7fe7718077b0" providerId="AD" clId="Web-{79DFE6FB-8E2C-9E17-BF0A-0AD69A2E58CC}" dt="2022-02-07T17:26:32.315" v="9" actId="1076"/>
          <ac:picMkLst>
            <pc:docMk/>
            <pc:sldMk cId="350306686" sldId="261"/>
            <ac:picMk id="4" creationId="{447EB2D1-3931-45CD-AFCD-DE4F37FEB081}"/>
          </ac:picMkLst>
        </pc:picChg>
      </pc:sldChg>
      <pc:sldChg chg="modSp">
        <pc:chgData name="Dominika Ewa Kula (2104147)" userId="S::2104147@student.uwtsd.ac.uk::d4e5e2e8-9bfc-47ba-a6bc-7fe7718077b0" providerId="AD" clId="Web-{79DFE6FB-8E2C-9E17-BF0A-0AD69A2E58CC}" dt="2022-02-07T17:26:06.438" v="2" actId="20577"/>
        <pc:sldMkLst>
          <pc:docMk/>
          <pc:sldMk cId="625156153" sldId="264"/>
        </pc:sldMkLst>
        <pc:spChg chg="mod">
          <ac:chgData name="Dominika Ewa Kula (2104147)" userId="S::2104147@student.uwtsd.ac.uk::d4e5e2e8-9bfc-47ba-a6bc-7fe7718077b0" providerId="AD" clId="Web-{79DFE6FB-8E2C-9E17-BF0A-0AD69A2E58CC}" dt="2022-02-07T17:26:06.438" v="2" actId="20577"/>
          <ac:spMkLst>
            <pc:docMk/>
            <pc:sldMk cId="625156153" sldId="264"/>
            <ac:spMk id="32" creationId="{B40B50E7-2CBE-4E62-A1FF-6E3449F38486}"/>
          </ac:spMkLst>
        </pc:spChg>
      </pc:sldChg>
    </pc:docChg>
  </pc:docChgLst>
  <pc:docChgLst>
    <pc:chgData name="Dominika Ewa Kula (2104147)" userId="S::2104147@student.uwtsd.ac.uk::d4e5e2e8-9bfc-47ba-a6bc-7fe7718077b0" providerId="AD" clId="Web-{CC347D94-D3B9-AAF3-CA5C-302B4A80D30F}"/>
    <pc:docChg chg="modSld">
      <pc:chgData name="Dominika Ewa Kula (2104147)" userId="S::2104147@student.uwtsd.ac.uk::d4e5e2e8-9bfc-47ba-a6bc-7fe7718077b0" providerId="AD" clId="Web-{CC347D94-D3B9-AAF3-CA5C-302B4A80D30F}" dt="2022-02-08T10:25:23.371" v="6" actId="20577"/>
      <pc:docMkLst>
        <pc:docMk/>
      </pc:docMkLst>
      <pc:sldChg chg="modSp">
        <pc:chgData name="Dominika Ewa Kula (2104147)" userId="S::2104147@student.uwtsd.ac.uk::d4e5e2e8-9bfc-47ba-a6bc-7fe7718077b0" providerId="AD" clId="Web-{CC347D94-D3B9-AAF3-CA5C-302B4A80D30F}" dt="2022-02-08T10:22:52.190" v="1" actId="1076"/>
        <pc:sldMkLst>
          <pc:docMk/>
          <pc:sldMk cId="243968395" sldId="259"/>
        </pc:sldMkLst>
        <pc:picChg chg="mod">
          <ac:chgData name="Dominika Ewa Kula (2104147)" userId="S::2104147@student.uwtsd.ac.uk::d4e5e2e8-9bfc-47ba-a6bc-7fe7718077b0" providerId="AD" clId="Web-{CC347D94-D3B9-AAF3-CA5C-302B4A80D30F}" dt="2022-02-08T10:22:52.190" v="1" actId="1076"/>
          <ac:picMkLst>
            <pc:docMk/>
            <pc:sldMk cId="243968395" sldId="259"/>
            <ac:picMk id="3" creationId="{9DE59FD3-32D1-4BDB-ABDF-B70EEEDB0D2F}"/>
          </ac:picMkLst>
        </pc:picChg>
      </pc:sldChg>
      <pc:sldChg chg="modSp">
        <pc:chgData name="Dominika Ewa Kula (2104147)" userId="S::2104147@student.uwtsd.ac.uk::d4e5e2e8-9bfc-47ba-a6bc-7fe7718077b0" providerId="AD" clId="Web-{CC347D94-D3B9-AAF3-CA5C-302B4A80D30F}" dt="2022-02-08T10:25:23.371" v="6" actId="20577"/>
        <pc:sldMkLst>
          <pc:docMk/>
          <pc:sldMk cId="2776622601" sldId="260"/>
        </pc:sldMkLst>
        <pc:spChg chg="mod">
          <ac:chgData name="Dominika Ewa Kula (2104147)" userId="S::2104147@student.uwtsd.ac.uk::d4e5e2e8-9bfc-47ba-a6bc-7fe7718077b0" providerId="AD" clId="Web-{CC347D94-D3B9-AAF3-CA5C-302B4A80D30F}" dt="2022-02-08T10:25:23.371" v="6" actId="20577"/>
          <ac:spMkLst>
            <pc:docMk/>
            <pc:sldMk cId="2776622601" sldId="260"/>
            <ac:spMk id="2" creationId="{65BB5C68-673B-422D-8A65-74BD2B02FBCB}"/>
          </ac:spMkLst>
        </pc:spChg>
      </pc:sldChg>
      <pc:sldChg chg="modSp">
        <pc:chgData name="Dominika Ewa Kula (2104147)" userId="S::2104147@student.uwtsd.ac.uk::d4e5e2e8-9bfc-47ba-a6bc-7fe7718077b0" providerId="AD" clId="Web-{CC347D94-D3B9-AAF3-CA5C-302B4A80D30F}" dt="2022-02-08T10:24:31.946" v="4" actId="20577"/>
        <pc:sldMkLst>
          <pc:docMk/>
          <pc:sldMk cId="625156153" sldId="264"/>
        </pc:sldMkLst>
        <pc:spChg chg="mod">
          <ac:chgData name="Dominika Ewa Kula (2104147)" userId="S::2104147@student.uwtsd.ac.uk::d4e5e2e8-9bfc-47ba-a6bc-7fe7718077b0" providerId="AD" clId="Web-{CC347D94-D3B9-AAF3-CA5C-302B4A80D30F}" dt="2022-02-08T10:24:31.946" v="4" actId="20577"/>
          <ac:spMkLst>
            <pc:docMk/>
            <pc:sldMk cId="625156153" sldId="264"/>
            <ac:spMk id="32" creationId="{B40B50E7-2CBE-4E62-A1FF-6E3449F38486}"/>
          </ac:spMkLst>
        </pc:spChg>
      </pc:sldChg>
    </pc:docChg>
  </pc:docChgLst>
  <pc:docChgLst>
    <pc:chgData name="Dominika Ewa Kula (2104147)" userId="S::2104147@student.uwtsd.ac.uk::d4e5e2e8-9bfc-47ba-a6bc-7fe7718077b0" providerId="AD" clId="Web-{5C78C915-6FF1-9140-9D58-41419045699C}"/>
    <pc:docChg chg="modSld addMainMaster delMainMaster">
      <pc:chgData name="Dominika Ewa Kula (2104147)" userId="S::2104147@student.uwtsd.ac.uk::d4e5e2e8-9bfc-47ba-a6bc-7fe7718077b0" providerId="AD" clId="Web-{5C78C915-6FF1-9140-9D58-41419045699C}" dt="2022-02-07T17:00:35.245" v="48" actId="1076"/>
      <pc:docMkLst>
        <pc:docMk/>
      </pc:docMkLst>
      <pc:sldChg chg="modSp mod modClrScheme chgLayout">
        <pc:chgData name="Dominika Ewa Kula (2104147)" userId="S::2104147@student.uwtsd.ac.uk::d4e5e2e8-9bfc-47ba-a6bc-7fe7718077b0" providerId="AD" clId="Web-{5C78C915-6FF1-9140-9D58-41419045699C}" dt="2022-02-07T16:51:14.414" v="15"/>
        <pc:sldMkLst>
          <pc:docMk/>
          <pc:sldMk cId="109857222" sldId="256"/>
        </pc:sldMkLst>
        <pc:spChg chg="mod ord">
          <ac:chgData name="Dominika Ewa Kula (2104147)" userId="S::2104147@student.uwtsd.ac.uk::d4e5e2e8-9bfc-47ba-a6bc-7fe7718077b0" providerId="AD" clId="Web-{5C78C915-6FF1-9140-9D58-41419045699C}" dt="2022-02-07T16:51:14.414" v="15"/>
          <ac:spMkLst>
            <pc:docMk/>
            <pc:sldMk cId="109857222" sldId="256"/>
            <ac:spMk id="2" creationId="{00000000-0000-0000-0000-000000000000}"/>
          </ac:spMkLst>
        </pc:spChg>
        <pc:spChg chg="mod ord">
          <ac:chgData name="Dominika Ewa Kula (2104147)" userId="S::2104147@student.uwtsd.ac.uk::d4e5e2e8-9bfc-47ba-a6bc-7fe7718077b0" providerId="AD" clId="Web-{5C78C915-6FF1-9140-9D58-41419045699C}" dt="2022-02-07T16:51:14.414" v="15"/>
          <ac:spMkLst>
            <pc:docMk/>
            <pc:sldMk cId="109857222" sldId="256"/>
            <ac:spMk id="3" creationId="{00000000-0000-0000-0000-000000000000}"/>
          </ac:spMkLst>
        </pc:spChg>
      </pc:sldChg>
      <pc:sldChg chg="modSp mod modClrScheme chgLayout">
        <pc:chgData name="Dominika Ewa Kula (2104147)" userId="S::2104147@student.uwtsd.ac.uk::d4e5e2e8-9bfc-47ba-a6bc-7fe7718077b0" providerId="AD" clId="Web-{5C78C915-6FF1-9140-9D58-41419045699C}" dt="2022-02-07T16:51:14.414" v="15"/>
        <pc:sldMkLst>
          <pc:docMk/>
          <pc:sldMk cId="4243896645" sldId="257"/>
        </pc:sldMkLst>
        <pc:spChg chg="mod ord">
          <ac:chgData name="Dominika Ewa Kula (2104147)" userId="S::2104147@student.uwtsd.ac.uk::d4e5e2e8-9bfc-47ba-a6bc-7fe7718077b0" providerId="AD" clId="Web-{5C78C915-6FF1-9140-9D58-41419045699C}" dt="2022-02-07T16:51:14.414" v="15"/>
          <ac:spMkLst>
            <pc:docMk/>
            <pc:sldMk cId="4243896645" sldId="257"/>
            <ac:spMk id="2" creationId="{3FCD4E42-924C-4209-8F15-E7FA1E38B823}"/>
          </ac:spMkLst>
        </pc:spChg>
      </pc:sldChg>
      <pc:sldChg chg="modSp mod modClrScheme chgLayout">
        <pc:chgData name="Dominika Ewa Kula (2104147)" userId="S::2104147@student.uwtsd.ac.uk::d4e5e2e8-9bfc-47ba-a6bc-7fe7718077b0" providerId="AD" clId="Web-{5C78C915-6FF1-9140-9D58-41419045699C}" dt="2022-02-07T16:51:14.414" v="15"/>
        <pc:sldMkLst>
          <pc:docMk/>
          <pc:sldMk cId="243968395" sldId="259"/>
        </pc:sldMkLst>
        <pc:spChg chg="mod ord">
          <ac:chgData name="Dominika Ewa Kula (2104147)" userId="S::2104147@student.uwtsd.ac.uk::d4e5e2e8-9bfc-47ba-a6bc-7fe7718077b0" providerId="AD" clId="Web-{5C78C915-6FF1-9140-9D58-41419045699C}" dt="2022-02-07T16:51:14.414" v="15"/>
          <ac:spMkLst>
            <pc:docMk/>
            <pc:sldMk cId="243968395" sldId="259"/>
            <ac:spMk id="2" creationId="{5494E8FC-B015-4390-AACF-0DA6968F7DAA}"/>
          </ac:spMkLst>
        </pc:spChg>
      </pc:sldChg>
      <pc:sldChg chg="modSp mod modClrScheme chgLayout">
        <pc:chgData name="Dominika Ewa Kula (2104147)" userId="S::2104147@student.uwtsd.ac.uk::d4e5e2e8-9bfc-47ba-a6bc-7fe7718077b0" providerId="AD" clId="Web-{5C78C915-6FF1-9140-9D58-41419045699C}" dt="2022-02-07T16:51:14.414" v="15"/>
        <pc:sldMkLst>
          <pc:docMk/>
          <pc:sldMk cId="2776622601" sldId="260"/>
        </pc:sldMkLst>
        <pc:spChg chg="mod ord">
          <ac:chgData name="Dominika Ewa Kula (2104147)" userId="S::2104147@student.uwtsd.ac.uk::d4e5e2e8-9bfc-47ba-a6bc-7fe7718077b0" providerId="AD" clId="Web-{5C78C915-6FF1-9140-9D58-41419045699C}" dt="2022-02-07T16:51:14.414" v="15"/>
          <ac:spMkLst>
            <pc:docMk/>
            <pc:sldMk cId="2776622601" sldId="260"/>
            <ac:spMk id="2" creationId="{65BB5C68-673B-422D-8A65-74BD2B02FBCB}"/>
          </ac:spMkLst>
        </pc:spChg>
      </pc:sldChg>
      <pc:sldChg chg="modSp mod modClrScheme chgLayout">
        <pc:chgData name="Dominika Ewa Kula (2104147)" userId="S::2104147@student.uwtsd.ac.uk::d4e5e2e8-9bfc-47ba-a6bc-7fe7718077b0" providerId="AD" clId="Web-{5C78C915-6FF1-9140-9D58-41419045699C}" dt="2022-02-07T16:53:15.828" v="22" actId="20577"/>
        <pc:sldMkLst>
          <pc:docMk/>
          <pc:sldMk cId="350306686" sldId="261"/>
        </pc:sldMkLst>
        <pc:spChg chg="mod ord">
          <ac:chgData name="Dominika Ewa Kula (2104147)" userId="S::2104147@student.uwtsd.ac.uk::d4e5e2e8-9bfc-47ba-a6bc-7fe7718077b0" providerId="AD" clId="Web-{5C78C915-6FF1-9140-9D58-41419045699C}" dt="2022-02-07T16:53:15.828" v="22" actId="20577"/>
          <ac:spMkLst>
            <pc:docMk/>
            <pc:sldMk cId="350306686" sldId="261"/>
            <ac:spMk id="2" creationId="{554DA783-A773-4AE6-901E-D49A9635BB80}"/>
          </ac:spMkLst>
        </pc:spChg>
      </pc:sldChg>
      <pc:sldChg chg="modSp mod modClrScheme chgLayout">
        <pc:chgData name="Dominika Ewa Kula (2104147)" userId="S::2104147@student.uwtsd.ac.uk::d4e5e2e8-9bfc-47ba-a6bc-7fe7718077b0" providerId="AD" clId="Web-{5C78C915-6FF1-9140-9D58-41419045699C}" dt="2022-02-07T16:54:20.707" v="29" actId="1076"/>
        <pc:sldMkLst>
          <pc:docMk/>
          <pc:sldMk cId="3341728364" sldId="262"/>
        </pc:sldMkLst>
        <pc:spChg chg="mod ord">
          <ac:chgData name="Dominika Ewa Kula (2104147)" userId="S::2104147@student.uwtsd.ac.uk::d4e5e2e8-9bfc-47ba-a6bc-7fe7718077b0" providerId="AD" clId="Web-{5C78C915-6FF1-9140-9D58-41419045699C}" dt="2022-02-07T16:51:14.414" v="15"/>
          <ac:spMkLst>
            <pc:docMk/>
            <pc:sldMk cId="3341728364" sldId="262"/>
            <ac:spMk id="2" creationId="{F4D9C5DD-F80C-46CC-8979-0938395F183F}"/>
          </ac:spMkLst>
        </pc:spChg>
        <pc:picChg chg="mod">
          <ac:chgData name="Dominika Ewa Kula (2104147)" userId="S::2104147@student.uwtsd.ac.uk::d4e5e2e8-9bfc-47ba-a6bc-7fe7718077b0" providerId="AD" clId="Web-{5C78C915-6FF1-9140-9D58-41419045699C}" dt="2022-02-07T16:54:20.707" v="29" actId="1076"/>
          <ac:picMkLst>
            <pc:docMk/>
            <pc:sldMk cId="3341728364" sldId="262"/>
            <ac:picMk id="3" creationId="{EB8A90FF-0134-4321-8CF9-5EF0CA346E4F}"/>
          </ac:picMkLst>
        </pc:picChg>
      </pc:sldChg>
      <pc:sldChg chg="modSp mod modClrScheme chgLayout">
        <pc:chgData name="Dominika Ewa Kula (2104147)" userId="S::2104147@student.uwtsd.ac.uk::d4e5e2e8-9bfc-47ba-a6bc-7fe7718077b0" providerId="AD" clId="Web-{5C78C915-6FF1-9140-9D58-41419045699C}" dt="2022-02-07T16:51:14.414" v="15"/>
        <pc:sldMkLst>
          <pc:docMk/>
          <pc:sldMk cId="625156153" sldId="264"/>
        </pc:sldMkLst>
        <pc:spChg chg="mod ord">
          <ac:chgData name="Dominika Ewa Kula (2104147)" userId="S::2104147@student.uwtsd.ac.uk::d4e5e2e8-9bfc-47ba-a6bc-7fe7718077b0" providerId="AD" clId="Web-{5C78C915-6FF1-9140-9D58-41419045699C}" dt="2022-02-07T16:51:14.414" v="15"/>
          <ac:spMkLst>
            <pc:docMk/>
            <pc:sldMk cId="625156153" sldId="264"/>
            <ac:spMk id="30" creationId="{1E428D15-56E5-41B7-BCEE-823FE89957CD}"/>
          </ac:spMkLst>
        </pc:spChg>
        <pc:spChg chg="mod ord">
          <ac:chgData name="Dominika Ewa Kula (2104147)" userId="S::2104147@student.uwtsd.ac.uk::d4e5e2e8-9bfc-47ba-a6bc-7fe7718077b0" providerId="AD" clId="Web-{5C78C915-6FF1-9140-9D58-41419045699C}" dt="2022-02-07T16:51:14.414" v="15"/>
          <ac:spMkLst>
            <pc:docMk/>
            <pc:sldMk cId="625156153" sldId="264"/>
            <ac:spMk id="32" creationId="{B40B50E7-2CBE-4E62-A1FF-6E3449F38486}"/>
          </ac:spMkLst>
        </pc:spChg>
      </pc:sldChg>
      <pc:sldChg chg="mod modClrScheme chgLayout">
        <pc:chgData name="Dominika Ewa Kula (2104147)" userId="S::2104147@student.uwtsd.ac.uk::d4e5e2e8-9bfc-47ba-a6bc-7fe7718077b0" providerId="AD" clId="Web-{5C78C915-6FF1-9140-9D58-41419045699C}" dt="2022-02-07T16:51:14.414" v="15"/>
        <pc:sldMkLst>
          <pc:docMk/>
          <pc:sldMk cId="3104930244" sldId="265"/>
        </pc:sldMkLst>
      </pc:sldChg>
      <pc:sldChg chg="addSp delSp modSp mod modClrScheme chgLayout">
        <pc:chgData name="Dominika Ewa Kula (2104147)" userId="S::2104147@student.uwtsd.ac.uk::d4e5e2e8-9bfc-47ba-a6bc-7fe7718077b0" providerId="AD" clId="Web-{5C78C915-6FF1-9140-9D58-41419045699C}" dt="2022-02-07T17:00:35.245" v="48" actId="1076"/>
        <pc:sldMkLst>
          <pc:docMk/>
          <pc:sldMk cId="1266439754" sldId="266"/>
        </pc:sldMkLst>
        <pc:spChg chg="mod ord">
          <ac:chgData name="Dominika Ewa Kula (2104147)" userId="S::2104147@student.uwtsd.ac.uk::d4e5e2e8-9bfc-47ba-a6bc-7fe7718077b0" providerId="AD" clId="Web-{5C78C915-6FF1-9140-9D58-41419045699C}" dt="2022-02-07T16:51:14.414" v="15"/>
          <ac:spMkLst>
            <pc:docMk/>
            <pc:sldMk cId="1266439754" sldId="266"/>
            <ac:spMk id="2" creationId="{9B6D6435-72F5-4291-BA83-D85FDF3D653E}"/>
          </ac:spMkLst>
        </pc:spChg>
        <pc:spChg chg="add mod">
          <ac:chgData name="Dominika Ewa Kula (2104147)" userId="S::2104147@student.uwtsd.ac.uk::d4e5e2e8-9bfc-47ba-a6bc-7fe7718077b0" providerId="AD" clId="Web-{5C78C915-6FF1-9140-9D58-41419045699C}" dt="2022-02-07T17:00:35.245" v="48" actId="1076"/>
          <ac:spMkLst>
            <pc:docMk/>
            <pc:sldMk cId="1266439754" sldId="266"/>
            <ac:spMk id="5" creationId="{45F30220-3BBF-4899-A7D2-C89DC2157B94}"/>
          </ac:spMkLst>
        </pc:spChg>
        <pc:picChg chg="add del mod">
          <ac:chgData name="Dominika Ewa Kula (2104147)" userId="S::2104147@student.uwtsd.ac.uk::d4e5e2e8-9bfc-47ba-a6bc-7fe7718077b0" providerId="AD" clId="Web-{5C78C915-6FF1-9140-9D58-41419045699C}" dt="2022-02-07T16:54:39.536" v="30"/>
          <ac:picMkLst>
            <pc:docMk/>
            <pc:sldMk cId="1266439754" sldId="266"/>
            <ac:picMk id="3" creationId="{9C9CAD6C-0CB1-4158-9413-30D6F35AED6F}"/>
          </ac:picMkLst>
        </pc:picChg>
        <pc:picChg chg="add mod">
          <ac:chgData name="Dominika Ewa Kula (2104147)" userId="S::2104147@student.uwtsd.ac.uk::d4e5e2e8-9bfc-47ba-a6bc-7fe7718077b0" providerId="AD" clId="Web-{5C78C915-6FF1-9140-9D58-41419045699C}" dt="2022-02-07T16:59:08.318" v="47" actId="1076"/>
          <ac:picMkLst>
            <pc:docMk/>
            <pc:sldMk cId="1266439754" sldId="266"/>
            <ac:picMk id="4" creationId="{15D18DD7-B5BF-46C8-93A8-E1D6728AA6D8}"/>
          </ac:picMkLst>
        </pc:picChg>
      </pc:sldChg>
      <pc:sldMasterChg chg="del delSldLayout">
        <pc:chgData name="Dominika Ewa Kula (2104147)" userId="S::2104147@student.uwtsd.ac.uk::d4e5e2e8-9bfc-47ba-a6bc-7fe7718077b0" providerId="AD" clId="Web-{5C78C915-6FF1-9140-9D58-41419045699C}" dt="2022-02-07T16:51:14.414" v="15"/>
        <pc:sldMasterMkLst>
          <pc:docMk/>
          <pc:sldMasterMk cId="2882240907" sldId="2147483684"/>
        </pc:sldMasterMkLst>
        <pc:sldLayoutChg chg="del">
          <pc:chgData name="Dominika Ewa Kula (2104147)" userId="S::2104147@student.uwtsd.ac.uk::d4e5e2e8-9bfc-47ba-a6bc-7fe7718077b0" providerId="AD" clId="Web-{5C78C915-6FF1-9140-9D58-41419045699C}" dt="2022-02-07T16:51:14.414" v="15"/>
          <pc:sldLayoutMkLst>
            <pc:docMk/>
            <pc:sldMasterMk cId="2882240907" sldId="2147483684"/>
            <pc:sldLayoutMk cId="1479520696" sldId="2147483685"/>
          </pc:sldLayoutMkLst>
        </pc:sldLayoutChg>
        <pc:sldLayoutChg chg="del">
          <pc:chgData name="Dominika Ewa Kula (2104147)" userId="S::2104147@student.uwtsd.ac.uk::d4e5e2e8-9bfc-47ba-a6bc-7fe7718077b0" providerId="AD" clId="Web-{5C78C915-6FF1-9140-9D58-41419045699C}" dt="2022-02-07T16:51:14.414" v="15"/>
          <pc:sldLayoutMkLst>
            <pc:docMk/>
            <pc:sldMasterMk cId="2882240907" sldId="2147483684"/>
            <pc:sldLayoutMk cId="2436620085" sldId="2147483686"/>
          </pc:sldLayoutMkLst>
        </pc:sldLayoutChg>
        <pc:sldLayoutChg chg="del">
          <pc:chgData name="Dominika Ewa Kula (2104147)" userId="S::2104147@student.uwtsd.ac.uk::d4e5e2e8-9bfc-47ba-a6bc-7fe7718077b0" providerId="AD" clId="Web-{5C78C915-6FF1-9140-9D58-41419045699C}" dt="2022-02-07T16:51:14.414" v="15"/>
          <pc:sldLayoutMkLst>
            <pc:docMk/>
            <pc:sldMasterMk cId="2882240907" sldId="2147483684"/>
            <pc:sldLayoutMk cId="1110586035" sldId="2147483687"/>
          </pc:sldLayoutMkLst>
        </pc:sldLayoutChg>
        <pc:sldLayoutChg chg="del">
          <pc:chgData name="Dominika Ewa Kula (2104147)" userId="S::2104147@student.uwtsd.ac.uk::d4e5e2e8-9bfc-47ba-a6bc-7fe7718077b0" providerId="AD" clId="Web-{5C78C915-6FF1-9140-9D58-41419045699C}" dt="2022-02-07T16:51:14.414" v="15"/>
          <pc:sldLayoutMkLst>
            <pc:docMk/>
            <pc:sldMasterMk cId="2882240907" sldId="2147483684"/>
            <pc:sldLayoutMk cId="648865968" sldId="2147483688"/>
          </pc:sldLayoutMkLst>
        </pc:sldLayoutChg>
        <pc:sldLayoutChg chg="del">
          <pc:chgData name="Dominika Ewa Kula (2104147)" userId="S::2104147@student.uwtsd.ac.uk::d4e5e2e8-9bfc-47ba-a6bc-7fe7718077b0" providerId="AD" clId="Web-{5C78C915-6FF1-9140-9D58-41419045699C}" dt="2022-02-07T16:51:14.414" v="15"/>
          <pc:sldLayoutMkLst>
            <pc:docMk/>
            <pc:sldMasterMk cId="2882240907" sldId="2147483684"/>
            <pc:sldLayoutMk cId="294360965" sldId="2147483689"/>
          </pc:sldLayoutMkLst>
        </pc:sldLayoutChg>
        <pc:sldLayoutChg chg="del">
          <pc:chgData name="Dominika Ewa Kula (2104147)" userId="S::2104147@student.uwtsd.ac.uk::d4e5e2e8-9bfc-47ba-a6bc-7fe7718077b0" providerId="AD" clId="Web-{5C78C915-6FF1-9140-9D58-41419045699C}" dt="2022-02-07T16:51:14.414" v="15"/>
          <pc:sldLayoutMkLst>
            <pc:docMk/>
            <pc:sldMasterMk cId="2882240907" sldId="2147483684"/>
            <pc:sldLayoutMk cId="1859635310" sldId="2147483690"/>
          </pc:sldLayoutMkLst>
        </pc:sldLayoutChg>
        <pc:sldLayoutChg chg="del">
          <pc:chgData name="Dominika Ewa Kula (2104147)" userId="S::2104147@student.uwtsd.ac.uk::d4e5e2e8-9bfc-47ba-a6bc-7fe7718077b0" providerId="AD" clId="Web-{5C78C915-6FF1-9140-9D58-41419045699C}" dt="2022-02-07T16:51:14.414" v="15"/>
          <pc:sldLayoutMkLst>
            <pc:docMk/>
            <pc:sldMasterMk cId="2882240907" sldId="2147483684"/>
            <pc:sldLayoutMk cId="3019263184" sldId="2147483691"/>
          </pc:sldLayoutMkLst>
        </pc:sldLayoutChg>
        <pc:sldLayoutChg chg="del">
          <pc:chgData name="Dominika Ewa Kula (2104147)" userId="S::2104147@student.uwtsd.ac.uk::d4e5e2e8-9bfc-47ba-a6bc-7fe7718077b0" providerId="AD" clId="Web-{5C78C915-6FF1-9140-9D58-41419045699C}" dt="2022-02-07T16:51:14.414" v="15"/>
          <pc:sldLayoutMkLst>
            <pc:docMk/>
            <pc:sldMasterMk cId="2882240907" sldId="2147483684"/>
            <pc:sldLayoutMk cId="3060248190" sldId="2147483692"/>
          </pc:sldLayoutMkLst>
        </pc:sldLayoutChg>
        <pc:sldLayoutChg chg="del">
          <pc:chgData name="Dominika Ewa Kula (2104147)" userId="S::2104147@student.uwtsd.ac.uk::d4e5e2e8-9bfc-47ba-a6bc-7fe7718077b0" providerId="AD" clId="Web-{5C78C915-6FF1-9140-9D58-41419045699C}" dt="2022-02-07T16:51:14.414" v="15"/>
          <pc:sldLayoutMkLst>
            <pc:docMk/>
            <pc:sldMasterMk cId="2882240907" sldId="2147483684"/>
            <pc:sldLayoutMk cId="1773484482" sldId="2147483693"/>
          </pc:sldLayoutMkLst>
        </pc:sldLayoutChg>
        <pc:sldLayoutChg chg="del">
          <pc:chgData name="Dominika Ewa Kula (2104147)" userId="S::2104147@student.uwtsd.ac.uk::d4e5e2e8-9bfc-47ba-a6bc-7fe7718077b0" providerId="AD" clId="Web-{5C78C915-6FF1-9140-9D58-41419045699C}" dt="2022-02-07T16:51:14.414" v="15"/>
          <pc:sldLayoutMkLst>
            <pc:docMk/>
            <pc:sldMasterMk cId="2882240907" sldId="2147483684"/>
            <pc:sldLayoutMk cId="3052102131" sldId="2147483694"/>
          </pc:sldLayoutMkLst>
        </pc:sldLayoutChg>
        <pc:sldLayoutChg chg="del">
          <pc:chgData name="Dominika Ewa Kula (2104147)" userId="S::2104147@student.uwtsd.ac.uk::d4e5e2e8-9bfc-47ba-a6bc-7fe7718077b0" providerId="AD" clId="Web-{5C78C915-6FF1-9140-9D58-41419045699C}" dt="2022-02-07T16:51:14.414" v="15"/>
          <pc:sldLayoutMkLst>
            <pc:docMk/>
            <pc:sldMasterMk cId="2882240907" sldId="2147483684"/>
            <pc:sldLayoutMk cId="3270159922" sldId="2147483695"/>
          </pc:sldLayoutMkLst>
        </pc:sldLayoutChg>
      </pc:sldMasterChg>
      <pc:sldMasterChg chg="add addSldLayout modSldLayout">
        <pc:chgData name="Dominika Ewa Kula (2104147)" userId="S::2104147@student.uwtsd.ac.uk::d4e5e2e8-9bfc-47ba-a6bc-7fe7718077b0" providerId="AD" clId="Web-{5C78C915-6FF1-9140-9D58-41419045699C}" dt="2022-02-07T16:51:14.414" v="15"/>
        <pc:sldMasterMkLst>
          <pc:docMk/>
          <pc:sldMasterMk cId="874194787" sldId="2147483696"/>
        </pc:sldMasterMkLst>
        <pc:sldLayoutChg chg="add mod replId">
          <pc:chgData name="Dominika Ewa Kula (2104147)" userId="S::2104147@student.uwtsd.ac.uk::d4e5e2e8-9bfc-47ba-a6bc-7fe7718077b0" providerId="AD" clId="Web-{5C78C915-6FF1-9140-9D58-41419045699C}" dt="2022-02-07T16:51:14.414" v="15"/>
          <pc:sldLayoutMkLst>
            <pc:docMk/>
            <pc:sldMasterMk cId="874194787" sldId="2147483696"/>
            <pc:sldLayoutMk cId="628975800" sldId="2147483697"/>
          </pc:sldLayoutMkLst>
        </pc:sldLayoutChg>
        <pc:sldLayoutChg chg="add mod replId">
          <pc:chgData name="Dominika Ewa Kula (2104147)" userId="S::2104147@student.uwtsd.ac.uk::d4e5e2e8-9bfc-47ba-a6bc-7fe7718077b0" providerId="AD" clId="Web-{5C78C915-6FF1-9140-9D58-41419045699C}" dt="2022-02-07T16:51:14.414" v="15"/>
          <pc:sldLayoutMkLst>
            <pc:docMk/>
            <pc:sldMasterMk cId="874194787" sldId="2147483696"/>
            <pc:sldLayoutMk cId="1185881856" sldId="2147483698"/>
          </pc:sldLayoutMkLst>
        </pc:sldLayoutChg>
        <pc:sldLayoutChg chg="add mod replId">
          <pc:chgData name="Dominika Ewa Kula (2104147)" userId="S::2104147@student.uwtsd.ac.uk::d4e5e2e8-9bfc-47ba-a6bc-7fe7718077b0" providerId="AD" clId="Web-{5C78C915-6FF1-9140-9D58-41419045699C}" dt="2022-02-07T16:51:14.414" v="15"/>
          <pc:sldLayoutMkLst>
            <pc:docMk/>
            <pc:sldMasterMk cId="874194787" sldId="2147483696"/>
            <pc:sldLayoutMk cId="3734332256" sldId="2147483699"/>
          </pc:sldLayoutMkLst>
        </pc:sldLayoutChg>
        <pc:sldLayoutChg chg="add mod replId">
          <pc:chgData name="Dominika Ewa Kula (2104147)" userId="S::2104147@student.uwtsd.ac.uk::d4e5e2e8-9bfc-47ba-a6bc-7fe7718077b0" providerId="AD" clId="Web-{5C78C915-6FF1-9140-9D58-41419045699C}" dt="2022-02-07T16:51:14.414" v="15"/>
          <pc:sldLayoutMkLst>
            <pc:docMk/>
            <pc:sldMasterMk cId="874194787" sldId="2147483696"/>
            <pc:sldLayoutMk cId="3763493865" sldId="2147483700"/>
          </pc:sldLayoutMkLst>
        </pc:sldLayoutChg>
        <pc:sldLayoutChg chg="add mod replId">
          <pc:chgData name="Dominika Ewa Kula (2104147)" userId="S::2104147@student.uwtsd.ac.uk::d4e5e2e8-9bfc-47ba-a6bc-7fe7718077b0" providerId="AD" clId="Web-{5C78C915-6FF1-9140-9D58-41419045699C}" dt="2022-02-07T16:51:14.414" v="15"/>
          <pc:sldLayoutMkLst>
            <pc:docMk/>
            <pc:sldMasterMk cId="874194787" sldId="2147483696"/>
            <pc:sldLayoutMk cId="426920035" sldId="2147483701"/>
          </pc:sldLayoutMkLst>
        </pc:sldLayoutChg>
        <pc:sldLayoutChg chg="add mod replId">
          <pc:chgData name="Dominika Ewa Kula (2104147)" userId="S::2104147@student.uwtsd.ac.uk::d4e5e2e8-9bfc-47ba-a6bc-7fe7718077b0" providerId="AD" clId="Web-{5C78C915-6FF1-9140-9D58-41419045699C}" dt="2022-02-07T16:51:14.414" v="15"/>
          <pc:sldLayoutMkLst>
            <pc:docMk/>
            <pc:sldMasterMk cId="874194787" sldId="2147483696"/>
            <pc:sldLayoutMk cId="80746112" sldId="2147483702"/>
          </pc:sldLayoutMkLst>
        </pc:sldLayoutChg>
        <pc:sldLayoutChg chg="add mod replId">
          <pc:chgData name="Dominika Ewa Kula (2104147)" userId="S::2104147@student.uwtsd.ac.uk::d4e5e2e8-9bfc-47ba-a6bc-7fe7718077b0" providerId="AD" clId="Web-{5C78C915-6FF1-9140-9D58-41419045699C}" dt="2022-02-07T16:51:14.414" v="15"/>
          <pc:sldLayoutMkLst>
            <pc:docMk/>
            <pc:sldMasterMk cId="874194787" sldId="2147483696"/>
            <pc:sldLayoutMk cId="2741083674" sldId="2147483703"/>
          </pc:sldLayoutMkLst>
        </pc:sldLayoutChg>
        <pc:sldLayoutChg chg="add mod replId">
          <pc:chgData name="Dominika Ewa Kula (2104147)" userId="S::2104147@student.uwtsd.ac.uk::d4e5e2e8-9bfc-47ba-a6bc-7fe7718077b0" providerId="AD" clId="Web-{5C78C915-6FF1-9140-9D58-41419045699C}" dt="2022-02-07T16:51:14.414" v="15"/>
          <pc:sldLayoutMkLst>
            <pc:docMk/>
            <pc:sldMasterMk cId="874194787" sldId="2147483696"/>
            <pc:sldLayoutMk cId="437443912" sldId="2147483704"/>
          </pc:sldLayoutMkLst>
        </pc:sldLayoutChg>
        <pc:sldLayoutChg chg="add mod replId">
          <pc:chgData name="Dominika Ewa Kula (2104147)" userId="S::2104147@student.uwtsd.ac.uk::d4e5e2e8-9bfc-47ba-a6bc-7fe7718077b0" providerId="AD" clId="Web-{5C78C915-6FF1-9140-9D58-41419045699C}" dt="2022-02-07T16:51:14.414" v="15"/>
          <pc:sldLayoutMkLst>
            <pc:docMk/>
            <pc:sldMasterMk cId="874194787" sldId="2147483696"/>
            <pc:sldLayoutMk cId="1045842942" sldId="2147483705"/>
          </pc:sldLayoutMkLst>
        </pc:sldLayoutChg>
        <pc:sldLayoutChg chg="add mod replId">
          <pc:chgData name="Dominika Ewa Kula (2104147)" userId="S::2104147@student.uwtsd.ac.uk::d4e5e2e8-9bfc-47ba-a6bc-7fe7718077b0" providerId="AD" clId="Web-{5C78C915-6FF1-9140-9D58-41419045699C}" dt="2022-02-07T16:51:14.414" v="15"/>
          <pc:sldLayoutMkLst>
            <pc:docMk/>
            <pc:sldMasterMk cId="874194787" sldId="2147483696"/>
            <pc:sldLayoutMk cId="2243696267" sldId="2147483706"/>
          </pc:sldLayoutMkLst>
        </pc:sldLayoutChg>
        <pc:sldLayoutChg chg="add mod replId">
          <pc:chgData name="Dominika Ewa Kula (2104147)" userId="S::2104147@student.uwtsd.ac.uk::d4e5e2e8-9bfc-47ba-a6bc-7fe7718077b0" providerId="AD" clId="Web-{5C78C915-6FF1-9140-9D58-41419045699C}" dt="2022-02-07T16:51:14.414" v="15"/>
          <pc:sldLayoutMkLst>
            <pc:docMk/>
            <pc:sldMasterMk cId="874194787" sldId="2147483696"/>
            <pc:sldLayoutMk cId="1682338053" sldId="2147483707"/>
          </pc:sldLayoutMkLst>
        </pc:sldLayoutChg>
        <pc:sldLayoutChg chg="add mod replId">
          <pc:chgData name="Dominika Ewa Kula (2104147)" userId="S::2104147@student.uwtsd.ac.uk::d4e5e2e8-9bfc-47ba-a6bc-7fe7718077b0" providerId="AD" clId="Web-{5C78C915-6FF1-9140-9D58-41419045699C}" dt="2022-02-07T16:51:14.414" v="15"/>
          <pc:sldLayoutMkLst>
            <pc:docMk/>
            <pc:sldMasterMk cId="874194787" sldId="2147483696"/>
            <pc:sldLayoutMk cId="1391749114" sldId="2147483708"/>
          </pc:sldLayoutMkLst>
        </pc:sldLayoutChg>
        <pc:sldLayoutChg chg="add mod replId">
          <pc:chgData name="Dominika Ewa Kula (2104147)" userId="S::2104147@student.uwtsd.ac.uk::d4e5e2e8-9bfc-47ba-a6bc-7fe7718077b0" providerId="AD" clId="Web-{5C78C915-6FF1-9140-9D58-41419045699C}" dt="2022-02-07T16:51:14.414" v="15"/>
          <pc:sldLayoutMkLst>
            <pc:docMk/>
            <pc:sldMasterMk cId="874194787" sldId="2147483696"/>
            <pc:sldLayoutMk cId="756756768" sldId="2147483709"/>
          </pc:sldLayoutMkLst>
        </pc:sldLayoutChg>
        <pc:sldLayoutChg chg="add mod replId">
          <pc:chgData name="Dominika Ewa Kula (2104147)" userId="S::2104147@student.uwtsd.ac.uk::d4e5e2e8-9bfc-47ba-a6bc-7fe7718077b0" providerId="AD" clId="Web-{5C78C915-6FF1-9140-9D58-41419045699C}" dt="2022-02-07T16:51:14.414" v="15"/>
          <pc:sldLayoutMkLst>
            <pc:docMk/>
            <pc:sldMasterMk cId="874194787" sldId="2147483696"/>
            <pc:sldLayoutMk cId="3594533303" sldId="2147483710"/>
          </pc:sldLayoutMkLst>
        </pc:sldLayoutChg>
        <pc:sldLayoutChg chg="add mod replId">
          <pc:chgData name="Dominika Ewa Kula (2104147)" userId="S::2104147@student.uwtsd.ac.uk::d4e5e2e8-9bfc-47ba-a6bc-7fe7718077b0" providerId="AD" clId="Web-{5C78C915-6FF1-9140-9D58-41419045699C}" dt="2022-02-07T16:51:14.414" v="15"/>
          <pc:sldLayoutMkLst>
            <pc:docMk/>
            <pc:sldMasterMk cId="874194787" sldId="2147483696"/>
            <pc:sldLayoutMk cId="2428719499" sldId="2147483711"/>
          </pc:sldLayoutMkLst>
        </pc:sldLayoutChg>
        <pc:sldLayoutChg chg="add mod replId">
          <pc:chgData name="Dominika Ewa Kula (2104147)" userId="S::2104147@student.uwtsd.ac.uk::d4e5e2e8-9bfc-47ba-a6bc-7fe7718077b0" providerId="AD" clId="Web-{5C78C915-6FF1-9140-9D58-41419045699C}" dt="2022-02-07T16:51:14.414" v="15"/>
          <pc:sldLayoutMkLst>
            <pc:docMk/>
            <pc:sldMasterMk cId="874194787" sldId="2147483696"/>
            <pc:sldLayoutMk cId="2272541750" sldId="2147483712"/>
          </pc:sldLayoutMkLst>
        </pc:sldLayoutChg>
        <pc:sldLayoutChg chg="add mod replId">
          <pc:chgData name="Dominika Ewa Kula (2104147)" userId="S::2104147@student.uwtsd.ac.uk::d4e5e2e8-9bfc-47ba-a6bc-7fe7718077b0" providerId="AD" clId="Web-{5C78C915-6FF1-9140-9D58-41419045699C}" dt="2022-02-07T16:51:14.414" v="15"/>
          <pc:sldLayoutMkLst>
            <pc:docMk/>
            <pc:sldMasterMk cId="874194787" sldId="2147483696"/>
            <pc:sldLayoutMk cId="1912997224" sldId="2147483713"/>
          </pc:sldLayoutMkLst>
        </pc:sldLayoutChg>
      </pc:sldMasterChg>
    </pc:docChg>
  </pc:docChgLst>
  <pc:docChgLst>
    <pc:chgData name="Dominika Ewa Kula (2104147)" userId="S::2104147@student.uwtsd.ac.uk::d4e5e2e8-9bfc-47ba-a6bc-7fe7718077b0" providerId="AD" clId="Web-{C8333B2F-7155-1CF6-9DA2-4DA84E10D0BF}"/>
    <pc:docChg chg="modSld">
      <pc:chgData name="Dominika Ewa Kula (2104147)" userId="S::2104147@student.uwtsd.ac.uk::d4e5e2e8-9bfc-47ba-a6bc-7fe7718077b0" providerId="AD" clId="Web-{C8333B2F-7155-1CF6-9DA2-4DA84E10D0BF}" dt="2022-02-07T16:28:12.502" v="3" actId="14100"/>
      <pc:docMkLst>
        <pc:docMk/>
      </pc:docMkLst>
      <pc:sldChg chg="modSp">
        <pc:chgData name="Dominika Ewa Kula (2104147)" userId="S::2104147@student.uwtsd.ac.uk::d4e5e2e8-9bfc-47ba-a6bc-7fe7718077b0" providerId="AD" clId="Web-{C8333B2F-7155-1CF6-9DA2-4DA84E10D0BF}" dt="2022-02-07T16:28:12.502" v="3" actId="14100"/>
        <pc:sldMkLst>
          <pc:docMk/>
          <pc:sldMk cId="109857222" sldId="256"/>
        </pc:sldMkLst>
        <pc:spChg chg="mod">
          <ac:chgData name="Dominika Ewa Kula (2104147)" userId="S::2104147@student.uwtsd.ac.uk::d4e5e2e8-9bfc-47ba-a6bc-7fe7718077b0" providerId="AD" clId="Web-{C8333B2F-7155-1CF6-9DA2-4DA84E10D0BF}" dt="2022-02-07T16:28:12.502" v="3" actId="14100"/>
          <ac:spMkLst>
            <pc:docMk/>
            <pc:sldMk cId="109857222" sldId="256"/>
            <ac:spMk id="3" creationId="{00000000-0000-0000-0000-000000000000}"/>
          </ac:spMkLst>
        </pc:spChg>
      </pc:sldChg>
    </pc:docChg>
  </pc:docChgLst>
  <pc:docChgLst>
    <pc:chgData name="Dominika Ewa Kula (2104147)" userId="S::2104147@student.uwtsd.ac.uk::d4e5e2e8-9bfc-47ba-a6bc-7fe7718077b0" providerId="AD" clId="Web-{E6476265-244C-B45C-CBD6-D1EDC7C45745}"/>
    <pc:docChg chg="modSld">
      <pc:chgData name="Dominika Ewa Kula (2104147)" userId="S::2104147@student.uwtsd.ac.uk::d4e5e2e8-9bfc-47ba-a6bc-7fe7718077b0" providerId="AD" clId="Web-{E6476265-244C-B45C-CBD6-D1EDC7C45745}" dt="2022-02-07T17:18:54.268" v="17" actId="14100"/>
      <pc:docMkLst>
        <pc:docMk/>
      </pc:docMkLst>
      <pc:sldChg chg="addSp modSp">
        <pc:chgData name="Dominika Ewa Kula (2104147)" userId="S::2104147@student.uwtsd.ac.uk::d4e5e2e8-9bfc-47ba-a6bc-7fe7718077b0" providerId="AD" clId="Web-{E6476265-244C-B45C-CBD6-D1EDC7C45745}" dt="2022-02-07T17:18:54.268" v="17" actId="14100"/>
        <pc:sldMkLst>
          <pc:docMk/>
          <pc:sldMk cId="109857222" sldId="256"/>
        </pc:sldMkLst>
        <pc:spChg chg="mod">
          <ac:chgData name="Dominika Ewa Kula (2104147)" userId="S::2104147@student.uwtsd.ac.uk::d4e5e2e8-9bfc-47ba-a6bc-7fe7718077b0" providerId="AD" clId="Web-{E6476265-244C-B45C-CBD6-D1EDC7C45745}" dt="2022-02-07T17:18:15.017" v="15" actId="14100"/>
          <ac:spMkLst>
            <pc:docMk/>
            <pc:sldMk cId="109857222" sldId="256"/>
            <ac:spMk id="2" creationId="{00000000-0000-0000-0000-000000000000}"/>
          </ac:spMkLst>
        </pc:spChg>
        <pc:spChg chg="mod">
          <ac:chgData name="Dominika Ewa Kula (2104147)" userId="S::2104147@student.uwtsd.ac.uk::d4e5e2e8-9bfc-47ba-a6bc-7fe7718077b0" providerId="AD" clId="Web-{E6476265-244C-B45C-CBD6-D1EDC7C45745}" dt="2022-02-07T17:18:54.268" v="17" actId="14100"/>
          <ac:spMkLst>
            <pc:docMk/>
            <pc:sldMk cId="109857222" sldId="256"/>
            <ac:spMk id="3" creationId="{00000000-0000-0000-0000-000000000000}"/>
          </ac:spMkLst>
        </pc:spChg>
        <pc:spChg chg="add mod">
          <ac:chgData name="Dominika Ewa Kula (2104147)" userId="S::2104147@student.uwtsd.ac.uk::d4e5e2e8-9bfc-47ba-a6bc-7fe7718077b0" providerId="AD" clId="Web-{E6476265-244C-B45C-CBD6-D1EDC7C45745}" dt="2022-02-07T17:18:04.595" v="12" actId="20577"/>
          <ac:spMkLst>
            <pc:docMk/>
            <pc:sldMk cId="109857222" sldId="256"/>
            <ac:spMk id="4" creationId="{2E678EF4-6859-400D-AD64-A7133E1F8612}"/>
          </ac:spMkLst>
        </pc:spChg>
        <pc:picChg chg="mod">
          <ac:chgData name="Dominika Ewa Kula (2104147)" userId="S::2104147@student.uwtsd.ac.uk::d4e5e2e8-9bfc-47ba-a6bc-7fe7718077b0" providerId="AD" clId="Web-{E6476265-244C-B45C-CBD6-D1EDC7C45745}" dt="2022-02-07T17:17:44.110" v="1" actId="1076"/>
          <ac:picMkLst>
            <pc:docMk/>
            <pc:sldMk cId="109857222" sldId="256"/>
            <ac:picMk id="5" creationId="{FBCAF59B-E67F-4D69-9353-912B0EE4A9DB}"/>
          </ac:picMkLst>
        </pc:picChg>
      </pc:sldChg>
    </pc:docChg>
  </pc:docChgLst>
  <pc:docChgLst>
    <pc:chgData name="Dominika Kula (2104147)" userId="S::2104147@student.uwtsd.ac.uk::d4e5e2e8-9bfc-47ba-a6bc-7fe7718077b0" providerId="AD" clId="Web-{1AEC4CD2-0E35-938B-6D60-7FE2CCF43EA2}"/>
    <pc:docChg chg="modSld">
      <pc:chgData name="Dominika Kula (2104147)" userId="S::2104147@student.uwtsd.ac.uk::d4e5e2e8-9bfc-47ba-a6bc-7fe7718077b0" providerId="AD" clId="Web-{1AEC4CD2-0E35-938B-6D60-7FE2CCF43EA2}" dt="2022-03-03T10:48:35.527" v="37" actId="20577"/>
      <pc:docMkLst>
        <pc:docMk/>
      </pc:docMkLst>
      <pc:sldChg chg="modSp">
        <pc:chgData name="Dominika Kula (2104147)" userId="S::2104147@student.uwtsd.ac.uk::d4e5e2e8-9bfc-47ba-a6bc-7fe7718077b0" providerId="AD" clId="Web-{1AEC4CD2-0E35-938B-6D60-7FE2CCF43EA2}" dt="2022-03-03T10:48:15.104" v="27" actId="1076"/>
        <pc:sldMkLst>
          <pc:docMk/>
          <pc:sldMk cId="625156153" sldId="264"/>
        </pc:sldMkLst>
        <pc:spChg chg="mod">
          <ac:chgData name="Dominika Kula (2104147)" userId="S::2104147@student.uwtsd.ac.uk::d4e5e2e8-9bfc-47ba-a6bc-7fe7718077b0" providerId="AD" clId="Web-{1AEC4CD2-0E35-938B-6D60-7FE2CCF43EA2}" dt="2022-03-03T10:48:15.104" v="27" actId="1076"/>
          <ac:spMkLst>
            <pc:docMk/>
            <pc:sldMk cId="625156153" sldId="264"/>
            <ac:spMk id="32" creationId="{B40B50E7-2CBE-4E62-A1FF-6E3449F38486}"/>
          </ac:spMkLst>
        </pc:spChg>
      </pc:sldChg>
      <pc:sldChg chg="modSp">
        <pc:chgData name="Dominika Kula (2104147)" userId="S::2104147@student.uwtsd.ac.uk::d4e5e2e8-9bfc-47ba-a6bc-7fe7718077b0" providerId="AD" clId="Web-{1AEC4CD2-0E35-938B-6D60-7FE2CCF43EA2}" dt="2022-03-03T10:48:35.527" v="37" actId="20577"/>
        <pc:sldMkLst>
          <pc:docMk/>
          <pc:sldMk cId="1224194666" sldId="267"/>
        </pc:sldMkLst>
        <pc:spChg chg="mod">
          <ac:chgData name="Dominika Kula (2104147)" userId="S::2104147@student.uwtsd.ac.uk::d4e5e2e8-9bfc-47ba-a6bc-7fe7718077b0" providerId="AD" clId="Web-{1AEC4CD2-0E35-938B-6D60-7FE2CCF43EA2}" dt="2022-03-03T10:48:35.527" v="37" actId="20577"/>
          <ac:spMkLst>
            <pc:docMk/>
            <pc:sldMk cId="1224194666" sldId="267"/>
            <ac:spMk id="2" creationId="{FDD88334-D57D-4A96-8FEE-4D70051E68C8}"/>
          </ac:spMkLst>
        </pc:spChg>
      </pc:sldChg>
    </pc:docChg>
  </pc:docChgLst>
  <pc:docChgLst>
    <pc:chgData name="Dominika Ewa Kula (2104147)" userId="S::2104147@student.uwtsd.ac.uk::d4e5e2e8-9bfc-47ba-a6bc-7fe7718077b0" providerId="AD" clId="Web-{05D086AD-454A-FD5F-1379-D6C6945CF3CF}"/>
    <pc:docChg chg="modSld addMainMaster delMainMaster">
      <pc:chgData name="Dominika Ewa Kula (2104147)" userId="S::2104147@student.uwtsd.ac.uk::d4e5e2e8-9bfc-47ba-a6bc-7fe7718077b0" providerId="AD" clId="Web-{05D086AD-454A-FD5F-1379-D6C6945CF3CF}" dt="2022-02-07T17:17:20.353" v="67" actId="1076"/>
      <pc:docMkLst>
        <pc:docMk/>
      </pc:docMkLst>
      <pc:sldChg chg="addSp delSp modSp mod modClrScheme chgLayout">
        <pc:chgData name="Dominika Ewa Kula (2104147)" userId="S::2104147@student.uwtsd.ac.uk::d4e5e2e8-9bfc-47ba-a6bc-7fe7718077b0" providerId="AD" clId="Web-{05D086AD-454A-FD5F-1379-D6C6945CF3CF}" dt="2022-02-07T17:17:20.353" v="67" actId="1076"/>
        <pc:sldMkLst>
          <pc:docMk/>
          <pc:sldMk cId="109857222" sldId="256"/>
        </pc:sldMkLst>
        <pc:spChg chg="mod ord">
          <ac:chgData name="Dominika Ewa Kula (2104147)" userId="S::2104147@student.uwtsd.ac.uk::d4e5e2e8-9bfc-47ba-a6bc-7fe7718077b0" providerId="AD" clId="Web-{05D086AD-454A-FD5F-1379-D6C6945CF3CF}" dt="2022-02-07T17:15:53.991" v="57"/>
          <ac:spMkLst>
            <pc:docMk/>
            <pc:sldMk cId="109857222" sldId="256"/>
            <ac:spMk id="2" creationId="{00000000-0000-0000-0000-000000000000}"/>
          </ac:spMkLst>
        </pc:spChg>
        <pc:spChg chg="mod ord">
          <ac:chgData name="Dominika Ewa Kula (2104147)" userId="S::2104147@student.uwtsd.ac.uk::d4e5e2e8-9bfc-47ba-a6bc-7fe7718077b0" providerId="AD" clId="Web-{05D086AD-454A-FD5F-1379-D6C6945CF3CF}" dt="2022-02-07T17:15:53.991" v="57"/>
          <ac:spMkLst>
            <pc:docMk/>
            <pc:sldMk cId="109857222" sldId="256"/>
            <ac:spMk id="3" creationId="{00000000-0000-0000-0000-000000000000}"/>
          </ac:spMkLst>
        </pc:spChg>
        <pc:picChg chg="del mod">
          <ac:chgData name="Dominika Ewa Kula (2104147)" userId="S::2104147@student.uwtsd.ac.uk::d4e5e2e8-9bfc-47ba-a6bc-7fe7718077b0" providerId="AD" clId="Web-{05D086AD-454A-FD5F-1379-D6C6945CF3CF}" dt="2022-02-07T17:16:23.367" v="61"/>
          <ac:picMkLst>
            <pc:docMk/>
            <pc:sldMk cId="109857222" sldId="256"/>
            <ac:picMk id="4" creationId="{B3F0630D-8FCC-489E-9F0C-22D7B0E12F66}"/>
          </ac:picMkLst>
        </pc:picChg>
        <pc:picChg chg="add mod">
          <ac:chgData name="Dominika Ewa Kula (2104147)" userId="S::2104147@student.uwtsd.ac.uk::d4e5e2e8-9bfc-47ba-a6bc-7fe7718077b0" providerId="AD" clId="Web-{05D086AD-454A-FD5F-1379-D6C6945CF3CF}" dt="2022-02-07T17:17:20.353" v="67" actId="1076"/>
          <ac:picMkLst>
            <pc:docMk/>
            <pc:sldMk cId="109857222" sldId="256"/>
            <ac:picMk id="5" creationId="{FBCAF59B-E67F-4D69-9353-912B0EE4A9DB}"/>
          </ac:picMkLst>
        </pc:picChg>
      </pc:sldChg>
      <pc:sldChg chg="modSp mod modClrScheme chgLayout">
        <pc:chgData name="Dominika Ewa Kula (2104147)" userId="S::2104147@student.uwtsd.ac.uk::d4e5e2e8-9bfc-47ba-a6bc-7fe7718077b0" providerId="AD" clId="Web-{05D086AD-454A-FD5F-1379-D6C6945CF3CF}" dt="2022-02-07T17:15:53.991" v="57"/>
        <pc:sldMkLst>
          <pc:docMk/>
          <pc:sldMk cId="4243896645" sldId="257"/>
        </pc:sldMkLst>
        <pc:spChg chg="mod ord">
          <ac:chgData name="Dominika Ewa Kula (2104147)" userId="S::2104147@student.uwtsd.ac.uk::d4e5e2e8-9bfc-47ba-a6bc-7fe7718077b0" providerId="AD" clId="Web-{05D086AD-454A-FD5F-1379-D6C6945CF3CF}" dt="2022-02-07T17:15:53.991" v="57"/>
          <ac:spMkLst>
            <pc:docMk/>
            <pc:sldMk cId="4243896645" sldId="257"/>
            <ac:spMk id="2" creationId="{3FCD4E42-924C-4209-8F15-E7FA1E38B823}"/>
          </ac:spMkLst>
        </pc:spChg>
      </pc:sldChg>
      <pc:sldChg chg="modSp mod modClrScheme chgLayout">
        <pc:chgData name="Dominika Ewa Kula (2104147)" userId="S::2104147@student.uwtsd.ac.uk::d4e5e2e8-9bfc-47ba-a6bc-7fe7718077b0" providerId="AD" clId="Web-{05D086AD-454A-FD5F-1379-D6C6945CF3CF}" dt="2022-02-07T17:15:53.991" v="57"/>
        <pc:sldMkLst>
          <pc:docMk/>
          <pc:sldMk cId="243968395" sldId="259"/>
        </pc:sldMkLst>
        <pc:spChg chg="mod ord">
          <ac:chgData name="Dominika Ewa Kula (2104147)" userId="S::2104147@student.uwtsd.ac.uk::d4e5e2e8-9bfc-47ba-a6bc-7fe7718077b0" providerId="AD" clId="Web-{05D086AD-454A-FD5F-1379-D6C6945CF3CF}" dt="2022-02-07T17:15:53.991" v="57"/>
          <ac:spMkLst>
            <pc:docMk/>
            <pc:sldMk cId="243968395" sldId="259"/>
            <ac:spMk id="2" creationId="{5494E8FC-B015-4390-AACF-0DA6968F7DAA}"/>
          </ac:spMkLst>
        </pc:spChg>
      </pc:sldChg>
      <pc:sldChg chg="delSp modSp mod modClrScheme chgLayout">
        <pc:chgData name="Dominika Ewa Kula (2104147)" userId="S::2104147@student.uwtsd.ac.uk::d4e5e2e8-9bfc-47ba-a6bc-7fe7718077b0" providerId="AD" clId="Web-{05D086AD-454A-FD5F-1379-D6C6945CF3CF}" dt="2022-02-07T17:15:53.991" v="57"/>
        <pc:sldMkLst>
          <pc:docMk/>
          <pc:sldMk cId="2776622601" sldId="260"/>
        </pc:sldMkLst>
        <pc:spChg chg="mod ord">
          <ac:chgData name="Dominika Ewa Kula (2104147)" userId="S::2104147@student.uwtsd.ac.uk::d4e5e2e8-9bfc-47ba-a6bc-7fe7718077b0" providerId="AD" clId="Web-{05D086AD-454A-FD5F-1379-D6C6945CF3CF}" dt="2022-02-07T17:15:53.991" v="57"/>
          <ac:spMkLst>
            <pc:docMk/>
            <pc:sldMk cId="2776622601" sldId="260"/>
            <ac:spMk id="2" creationId="{65BB5C68-673B-422D-8A65-74BD2B02FBCB}"/>
          </ac:spMkLst>
        </pc:spChg>
        <pc:picChg chg="del">
          <ac:chgData name="Dominika Ewa Kula (2104147)" userId="S::2104147@student.uwtsd.ac.uk::d4e5e2e8-9bfc-47ba-a6bc-7fe7718077b0" providerId="AD" clId="Web-{05D086AD-454A-FD5F-1379-D6C6945CF3CF}" dt="2022-02-07T17:14:46.099" v="54"/>
          <ac:picMkLst>
            <pc:docMk/>
            <pc:sldMk cId="2776622601" sldId="260"/>
            <ac:picMk id="3" creationId="{1F93C872-C226-410C-90C9-F21C85F7CA98}"/>
          </ac:picMkLst>
        </pc:picChg>
      </pc:sldChg>
      <pc:sldChg chg="modSp mod modClrScheme chgLayout">
        <pc:chgData name="Dominika Ewa Kula (2104147)" userId="S::2104147@student.uwtsd.ac.uk::d4e5e2e8-9bfc-47ba-a6bc-7fe7718077b0" providerId="AD" clId="Web-{05D086AD-454A-FD5F-1379-D6C6945CF3CF}" dt="2022-02-07T17:15:53.991" v="57"/>
        <pc:sldMkLst>
          <pc:docMk/>
          <pc:sldMk cId="350306686" sldId="261"/>
        </pc:sldMkLst>
        <pc:spChg chg="mod ord">
          <ac:chgData name="Dominika Ewa Kula (2104147)" userId="S::2104147@student.uwtsd.ac.uk::d4e5e2e8-9bfc-47ba-a6bc-7fe7718077b0" providerId="AD" clId="Web-{05D086AD-454A-FD5F-1379-D6C6945CF3CF}" dt="2022-02-07T17:15:53.991" v="57"/>
          <ac:spMkLst>
            <pc:docMk/>
            <pc:sldMk cId="350306686" sldId="261"/>
            <ac:spMk id="2" creationId="{554DA783-A773-4AE6-901E-D49A9635BB80}"/>
          </ac:spMkLst>
        </pc:spChg>
      </pc:sldChg>
      <pc:sldChg chg="addSp modSp mod modClrScheme chgLayout">
        <pc:chgData name="Dominika Ewa Kula (2104147)" userId="S::2104147@student.uwtsd.ac.uk::d4e5e2e8-9bfc-47ba-a6bc-7fe7718077b0" providerId="AD" clId="Web-{05D086AD-454A-FD5F-1379-D6C6945CF3CF}" dt="2022-02-07T17:15:53.991" v="57"/>
        <pc:sldMkLst>
          <pc:docMk/>
          <pc:sldMk cId="3341728364" sldId="262"/>
        </pc:sldMkLst>
        <pc:spChg chg="mod ord">
          <ac:chgData name="Dominika Ewa Kula (2104147)" userId="S::2104147@student.uwtsd.ac.uk::d4e5e2e8-9bfc-47ba-a6bc-7fe7718077b0" providerId="AD" clId="Web-{05D086AD-454A-FD5F-1379-D6C6945CF3CF}" dt="2022-02-07T17:15:53.991" v="57"/>
          <ac:spMkLst>
            <pc:docMk/>
            <pc:sldMk cId="3341728364" sldId="262"/>
            <ac:spMk id="2" creationId="{F4D9C5DD-F80C-46CC-8979-0938395F183F}"/>
          </ac:spMkLst>
        </pc:spChg>
        <pc:spChg chg="add mod">
          <ac:chgData name="Dominika Ewa Kula (2104147)" userId="S::2104147@student.uwtsd.ac.uk::d4e5e2e8-9bfc-47ba-a6bc-7fe7718077b0" providerId="AD" clId="Web-{05D086AD-454A-FD5F-1379-D6C6945CF3CF}" dt="2022-02-07T17:11:12.266" v="38" actId="20577"/>
          <ac:spMkLst>
            <pc:docMk/>
            <pc:sldMk cId="3341728364" sldId="262"/>
            <ac:spMk id="4" creationId="{E9C08D98-0B4C-484C-BD43-2B7BAD21BEB9}"/>
          </ac:spMkLst>
        </pc:spChg>
        <pc:picChg chg="mod">
          <ac:chgData name="Dominika Ewa Kula (2104147)" userId="S::2104147@student.uwtsd.ac.uk::d4e5e2e8-9bfc-47ba-a6bc-7fe7718077b0" providerId="AD" clId="Web-{05D086AD-454A-FD5F-1379-D6C6945CF3CF}" dt="2022-02-07T17:10:49.156" v="23" actId="1076"/>
          <ac:picMkLst>
            <pc:docMk/>
            <pc:sldMk cId="3341728364" sldId="262"/>
            <ac:picMk id="3" creationId="{EB8A90FF-0134-4321-8CF9-5EF0CA346E4F}"/>
          </ac:picMkLst>
        </pc:picChg>
      </pc:sldChg>
      <pc:sldChg chg="delSp modSp mod modClrScheme chgLayout">
        <pc:chgData name="Dominika Ewa Kula (2104147)" userId="S::2104147@student.uwtsd.ac.uk::d4e5e2e8-9bfc-47ba-a6bc-7fe7718077b0" providerId="AD" clId="Web-{05D086AD-454A-FD5F-1379-D6C6945CF3CF}" dt="2022-02-07T17:15:53.991" v="57"/>
        <pc:sldMkLst>
          <pc:docMk/>
          <pc:sldMk cId="625156153" sldId="264"/>
        </pc:sldMkLst>
        <pc:spChg chg="mod ord">
          <ac:chgData name="Dominika Ewa Kula (2104147)" userId="S::2104147@student.uwtsd.ac.uk::d4e5e2e8-9bfc-47ba-a6bc-7fe7718077b0" providerId="AD" clId="Web-{05D086AD-454A-FD5F-1379-D6C6945CF3CF}" dt="2022-02-07T17:15:53.991" v="57"/>
          <ac:spMkLst>
            <pc:docMk/>
            <pc:sldMk cId="625156153" sldId="264"/>
            <ac:spMk id="30" creationId="{1E428D15-56E5-41B7-BCEE-823FE89957CD}"/>
          </ac:spMkLst>
        </pc:spChg>
        <pc:spChg chg="mod ord">
          <ac:chgData name="Dominika Ewa Kula (2104147)" userId="S::2104147@student.uwtsd.ac.uk::d4e5e2e8-9bfc-47ba-a6bc-7fe7718077b0" providerId="AD" clId="Web-{05D086AD-454A-FD5F-1379-D6C6945CF3CF}" dt="2022-02-07T17:15:53.991" v="57"/>
          <ac:spMkLst>
            <pc:docMk/>
            <pc:sldMk cId="625156153" sldId="264"/>
            <ac:spMk id="32" creationId="{B40B50E7-2CBE-4E62-A1FF-6E3449F38486}"/>
          </ac:spMkLst>
        </pc:spChg>
        <pc:picChg chg="del">
          <ac:chgData name="Dominika Ewa Kula (2104147)" userId="S::2104147@student.uwtsd.ac.uk::d4e5e2e8-9bfc-47ba-a6bc-7fe7718077b0" providerId="AD" clId="Web-{05D086AD-454A-FD5F-1379-D6C6945CF3CF}" dt="2022-02-07T17:14:30.192" v="51"/>
          <ac:picMkLst>
            <pc:docMk/>
            <pc:sldMk cId="625156153" sldId="264"/>
            <ac:picMk id="4" creationId="{DD001F6D-705E-4C74-9E50-85556AB09655}"/>
          </ac:picMkLst>
        </pc:picChg>
      </pc:sldChg>
      <pc:sldChg chg="mod modClrScheme chgLayout">
        <pc:chgData name="Dominika Ewa Kula (2104147)" userId="S::2104147@student.uwtsd.ac.uk::d4e5e2e8-9bfc-47ba-a6bc-7fe7718077b0" providerId="AD" clId="Web-{05D086AD-454A-FD5F-1379-D6C6945CF3CF}" dt="2022-02-07T17:15:53.991" v="57"/>
        <pc:sldMkLst>
          <pc:docMk/>
          <pc:sldMk cId="3104930244" sldId="265"/>
        </pc:sldMkLst>
      </pc:sldChg>
      <pc:sldChg chg="modSp mod modClrScheme chgLayout">
        <pc:chgData name="Dominika Ewa Kula (2104147)" userId="S::2104147@student.uwtsd.ac.uk::d4e5e2e8-9bfc-47ba-a6bc-7fe7718077b0" providerId="AD" clId="Web-{05D086AD-454A-FD5F-1379-D6C6945CF3CF}" dt="2022-02-07T17:15:53.991" v="57"/>
        <pc:sldMkLst>
          <pc:docMk/>
          <pc:sldMk cId="1266439754" sldId="266"/>
        </pc:sldMkLst>
        <pc:spChg chg="mod ord">
          <ac:chgData name="Dominika Ewa Kula (2104147)" userId="S::2104147@student.uwtsd.ac.uk::d4e5e2e8-9bfc-47ba-a6bc-7fe7718077b0" providerId="AD" clId="Web-{05D086AD-454A-FD5F-1379-D6C6945CF3CF}" dt="2022-02-07T17:15:53.991" v="57"/>
          <ac:spMkLst>
            <pc:docMk/>
            <pc:sldMk cId="1266439754" sldId="266"/>
            <ac:spMk id="2" creationId="{9B6D6435-72F5-4291-BA83-D85FDF3D653E}"/>
          </ac:spMkLst>
        </pc:spChg>
        <pc:spChg chg="mod">
          <ac:chgData name="Dominika Ewa Kula (2104147)" userId="S::2104147@student.uwtsd.ac.uk::d4e5e2e8-9bfc-47ba-a6bc-7fe7718077b0" providerId="AD" clId="Web-{05D086AD-454A-FD5F-1379-D6C6945CF3CF}" dt="2022-02-07T17:06:12.337" v="14" actId="20577"/>
          <ac:spMkLst>
            <pc:docMk/>
            <pc:sldMk cId="1266439754" sldId="266"/>
            <ac:spMk id="5" creationId="{45F30220-3BBF-4899-A7D2-C89DC2157B94}"/>
          </ac:spMkLst>
        </pc:spChg>
      </pc:sldChg>
      <pc:sldMasterChg chg="add del addSldLayout delSldLayout">
        <pc:chgData name="Dominika Ewa Kula (2104147)" userId="S::2104147@student.uwtsd.ac.uk::d4e5e2e8-9bfc-47ba-a6bc-7fe7718077b0" providerId="AD" clId="Web-{05D086AD-454A-FD5F-1379-D6C6945CF3CF}" dt="2022-02-07T17:15:53.991" v="57"/>
        <pc:sldMasterMkLst>
          <pc:docMk/>
          <pc:sldMasterMk cId="874194787" sldId="2147483696"/>
        </pc:sldMasterMkLst>
        <pc:sldLayoutChg chg="add del">
          <pc:chgData name="Dominika Ewa Kula (2104147)" userId="S::2104147@student.uwtsd.ac.uk::d4e5e2e8-9bfc-47ba-a6bc-7fe7718077b0" providerId="AD" clId="Web-{05D086AD-454A-FD5F-1379-D6C6945CF3CF}" dt="2022-02-07T17:15:53.991" v="57"/>
          <pc:sldLayoutMkLst>
            <pc:docMk/>
            <pc:sldMasterMk cId="874194787" sldId="2147483696"/>
            <pc:sldLayoutMk cId="628975800" sldId="2147483697"/>
          </pc:sldLayoutMkLst>
        </pc:sldLayoutChg>
        <pc:sldLayoutChg chg="add del">
          <pc:chgData name="Dominika Ewa Kula (2104147)" userId="S::2104147@student.uwtsd.ac.uk::d4e5e2e8-9bfc-47ba-a6bc-7fe7718077b0" providerId="AD" clId="Web-{05D086AD-454A-FD5F-1379-D6C6945CF3CF}" dt="2022-02-07T17:15:53.991" v="57"/>
          <pc:sldLayoutMkLst>
            <pc:docMk/>
            <pc:sldMasterMk cId="874194787" sldId="2147483696"/>
            <pc:sldLayoutMk cId="1185881856" sldId="2147483698"/>
          </pc:sldLayoutMkLst>
        </pc:sldLayoutChg>
        <pc:sldLayoutChg chg="add del">
          <pc:chgData name="Dominika Ewa Kula (2104147)" userId="S::2104147@student.uwtsd.ac.uk::d4e5e2e8-9bfc-47ba-a6bc-7fe7718077b0" providerId="AD" clId="Web-{05D086AD-454A-FD5F-1379-D6C6945CF3CF}" dt="2022-02-07T17:15:53.991" v="57"/>
          <pc:sldLayoutMkLst>
            <pc:docMk/>
            <pc:sldMasterMk cId="874194787" sldId="2147483696"/>
            <pc:sldLayoutMk cId="3734332256" sldId="2147483699"/>
          </pc:sldLayoutMkLst>
        </pc:sldLayoutChg>
        <pc:sldLayoutChg chg="add del">
          <pc:chgData name="Dominika Ewa Kula (2104147)" userId="S::2104147@student.uwtsd.ac.uk::d4e5e2e8-9bfc-47ba-a6bc-7fe7718077b0" providerId="AD" clId="Web-{05D086AD-454A-FD5F-1379-D6C6945CF3CF}" dt="2022-02-07T17:15:53.991" v="57"/>
          <pc:sldLayoutMkLst>
            <pc:docMk/>
            <pc:sldMasterMk cId="874194787" sldId="2147483696"/>
            <pc:sldLayoutMk cId="3763493865" sldId="2147483700"/>
          </pc:sldLayoutMkLst>
        </pc:sldLayoutChg>
        <pc:sldLayoutChg chg="add del">
          <pc:chgData name="Dominika Ewa Kula (2104147)" userId="S::2104147@student.uwtsd.ac.uk::d4e5e2e8-9bfc-47ba-a6bc-7fe7718077b0" providerId="AD" clId="Web-{05D086AD-454A-FD5F-1379-D6C6945CF3CF}" dt="2022-02-07T17:15:53.991" v="57"/>
          <pc:sldLayoutMkLst>
            <pc:docMk/>
            <pc:sldMasterMk cId="874194787" sldId="2147483696"/>
            <pc:sldLayoutMk cId="426920035" sldId="2147483701"/>
          </pc:sldLayoutMkLst>
        </pc:sldLayoutChg>
        <pc:sldLayoutChg chg="add del">
          <pc:chgData name="Dominika Ewa Kula (2104147)" userId="S::2104147@student.uwtsd.ac.uk::d4e5e2e8-9bfc-47ba-a6bc-7fe7718077b0" providerId="AD" clId="Web-{05D086AD-454A-FD5F-1379-D6C6945CF3CF}" dt="2022-02-07T17:15:53.991" v="57"/>
          <pc:sldLayoutMkLst>
            <pc:docMk/>
            <pc:sldMasterMk cId="874194787" sldId="2147483696"/>
            <pc:sldLayoutMk cId="80746112" sldId="2147483702"/>
          </pc:sldLayoutMkLst>
        </pc:sldLayoutChg>
        <pc:sldLayoutChg chg="add del">
          <pc:chgData name="Dominika Ewa Kula (2104147)" userId="S::2104147@student.uwtsd.ac.uk::d4e5e2e8-9bfc-47ba-a6bc-7fe7718077b0" providerId="AD" clId="Web-{05D086AD-454A-FD5F-1379-D6C6945CF3CF}" dt="2022-02-07T17:15:53.991" v="57"/>
          <pc:sldLayoutMkLst>
            <pc:docMk/>
            <pc:sldMasterMk cId="874194787" sldId="2147483696"/>
            <pc:sldLayoutMk cId="2741083674" sldId="2147483703"/>
          </pc:sldLayoutMkLst>
        </pc:sldLayoutChg>
        <pc:sldLayoutChg chg="add del">
          <pc:chgData name="Dominika Ewa Kula (2104147)" userId="S::2104147@student.uwtsd.ac.uk::d4e5e2e8-9bfc-47ba-a6bc-7fe7718077b0" providerId="AD" clId="Web-{05D086AD-454A-FD5F-1379-D6C6945CF3CF}" dt="2022-02-07T17:15:53.991" v="57"/>
          <pc:sldLayoutMkLst>
            <pc:docMk/>
            <pc:sldMasterMk cId="874194787" sldId="2147483696"/>
            <pc:sldLayoutMk cId="437443912" sldId="2147483704"/>
          </pc:sldLayoutMkLst>
        </pc:sldLayoutChg>
        <pc:sldLayoutChg chg="add del">
          <pc:chgData name="Dominika Ewa Kula (2104147)" userId="S::2104147@student.uwtsd.ac.uk::d4e5e2e8-9bfc-47ba-a6bc-7fe7718077b0" providerId="AD" clId="Web-{05D086AD-454A-FD5F-1379-D6C6945CF3CF}" dt="2022-02-07T17:15:53.991" v="57"/>
          <pc:sldLayoutMkLst>
            <pc:docMk/>
            <pc:sldMasterMk cId="874194787" sldId="2147483696"/>
            <pc:sldLayoutMk cId="1045842942" sldId="2147483705"/>
          </pc:sldLayoutMkLst>
        </pc:sldLayoutChg>
        <pc:sldLayoutChg chg="add del">
          <pc:chgData name="Dominika Ewa Kula (2104147)" userId="S::2104147@student.uwtsd.ac.uk::d4e5e2e8-9bfc-47ba-a6bc-7fe7718077b0" providerId="AD" clId="Web-{05D086AD-454A-FD5F-1379-D6C6945CF3CF}" dt="2022-02-07T17:15:53.991" v="57"/>
          <pc:sldLayoutMkLst>
            <pc:docMk/>
            <pc:sldMasterMk cId="874194787" sldId="2147483696"/>
            <pc:sldLayoutMk cId="2243696267" sldId="2147483706"/>
          </pc:sldLayoutMkLst>
        </pc:sldLayoutChg>
        <pc:sldLayoutChg chg="add del">
          <pc:chgData name="Dominika Ewa Kula (2104147)" userId="S::2104147@student.uwtsd.ac.uk::d4e5e2e8-9bfc-47ba-a6bc-7fe7718077b0" providerId="AD" clId="Web-{05D086AD-454A-FD5F-1379-D6C6945CF3CF}" dt="2022-02-07T17:15:53.991" v="57"/>
          <pc:sldLayoutMkLst>
            <pc:docMk/>
            <pc:sldMasterMk cId="874194787" sldId="2147483696"/>
            <pc:sldLayoutMk cId="1682338053" sldId="2147483707"/>
          </pc:sldLayoutMkLst>
        </pc:sldLayoutChg>
        <pc:sldLayoutChg chg="add del">
          <pc:chgData name="Dominika Ewa Kula (2104147)" userId="S::2104147@student.uwtsd.ac.uk::d4e5e2e8-9bfc-47ba-a6bc-7fe7718077b0" providerId="AD" clId="Web-{05D086AD-454A-FD5F-1379-D6C6945CF3CF}" dt="2022-02-07T17:15:53.991" v="57"/>
          <pc:sldLayoutMkLst>
            <pc:docMk/>
            <pc:sldMasterMk cId="874194787" sldId="2147483696"/>
            <pc:sldLayoutMk cId="1391749114" sldId="2147483708"/>
          </pc:sldLayoutMkLst>
        </pc:sldLayoutChg>
        <pc:sldLayoutChg chg="add del">
          <pc:chgData name="Dominika Ewa Kula (2104147)" userId="S::2104147@student.uwtsd.ac.uk::d4e5e2e8-9bfc-47ba-a6bc-7fe7718077b0" providerId="AD" clId="Web-{05D086AD-454A-FD5F-1379-D6C6945CF3CF}" dt="2022-02-07T17:15:53.991" v="57"/>
          <pc:sldLayoutMkLst>
            <pc:docMk/>
            <pc:sldMasterMk cId="874194787" sldId="2147483696"/>
            <pc:sldLayoutMk cId="756756768" sldId="2147483709"/>
          </pc:sldLayoutMkLst>
        </pc:sldLayoutChg>
        <pc:sldLayoutChg chg="add del">
          <pc:chgData name="Dominika Ewa Kula (2104147)" userId="S::2104147@student.uwtsd.ac.uk::d4e5e2e8-9bfc-47ba-a6bc-7fe7718077b0" providerId="AD" clId="Web-{05D086AD-454A-FD5F-1379-D6C6945CF3CF}" dt="2022-02-07T17:15:53.991" v="57"/>
          <pc:sldLayoutMkLst>
            <pc:docMk/>
            <pc:sldMasterMk cId="874194787" sldId="2147483696"/>
            <pc:sldLayoutMk cId="3594533303" sldId="2147483710"/>
          </pc:sldLayoutMkLst>
        </pc:sldLayoutChg>
        <pc:sldLayoutChg chg="add del">
          <pc:chgData name="Dominika Ewa Kula (2104147)" userId="S::2104147@student.uwtsd.ac.uk::d4e5e2e8-9bfc-47ba-a6bc-7fe7718077b0" providerId="AD" clId="Web-{05D086AD-454A-FD5F-1379-D6C6945CF3CF}" dt="2022-02-07T17:15:53.991" v="57"/>
          <pc:sldLayoutMkLst>
            <pc:docMk/>
            <pc:sldMasterMk cId="874194787" sldId="2147483696"/>
            <pc:sldLayoutMk cId="2428719499" sldId="2147483711"/>
          </pc:sldLayoutMkLst>
        </pc:sldLayoutChg>
        <pc:sldLayoutChg chg="add del">
          <pc:chgData name="Dominika Ewa Kula (2104147)" userId="S::2104147@student.uwtsd.ac.uk::d4e5e2e8-9bfc-47ba-a6bc-7fe7718077b0" providerId="AD" clId="Web-{05D086AD-454A-FD5F-1379-D6C6945CF3CF}" dt="2022-02-07T17:15:53.991" v="57"/>
          <pc:sldLayoutMkLst>
            <pc:docMk/>
            <pc:sldMasterMk cId="874194787" sldId="2147483696"/>
            <pc:sldLayoutMk cId="2272541750" sldId="2147483712"/>
          </pc:sldLayoutMkLst>
        </pc:sldLayoutChg>
        <pc:sldLayoutChg chg="add del">
          <pc:chgData name="Dominika Ewa Kula (2104147)" userId="S::2104147@student.uwtsd.ac.uk::d4e5e2e8-9bfc-47ba-a6bc-7fe7718077b0" providerId="AD" clId="Web-{05D086AD-454A-FD5F-1379-D6C6945CF3CF}" dt="2022-02-07T17:15:53.991" v="57"/>
          <pc:sldLayoutMkLst>
            <pc:docMk/>
            <pc:sldMasterMk cId="874194787" sldId="2147483696"/>
            <pc:sldLayoutMk cId="1912997224" sldId="2147483713"/>
          </pc:sldLayoutMkLst>
        </pc:sldLayoutChg>
      </pc:sldMasterChg>
      <pc:sldMasterChg chg="add del addSldLayout delSldLayout modSldLayout">
        <pc:chgData name="Dominika Ewa Kula (2104147)" userId="S::2104147@student.uwtsd.ac.uk::d4e5e2e8-9bfc-47ba-a6bc-7fe7718077b0" providerId="AD" clId="Web-{05D086AD-454A-FD5F-1379-D6C6945CF3CF}" dt="2022-02-07T17:15:53.991" v="57"/>
        <pc:sldMasterMkLst>
          <pc:docMk/>
          <pc:sldMasterMk cId="3113442467" sldId="2147483714"/>
        </pc:sldMasterMkLst>
        <pc:sldLayoutChg chg="add del mod replId">
          <pc:chgData name="Dominika Ewa Kula (2104147)" userId="S::2104147@student.uwtsd.ac.uk::d4e5e2e8-9bfc-47ba-a6bc-7fe7718077b0" providerId="AD" clId="Web-{05D086AD-454A-FD5F-1379-D6C6945CF3CF}" dt="2022-02-07T17:15:53.991" v="57"/>
          <pc:sldLayoutMkLst>
            <pc:docMk/>
            <pc:sldMasterMk cId="3113442467" sldId="2147483714"/>
            <pc:sldLayoutMk cId="1478899019" sldId="2147483715"/>
          </pc:sldLayoutMkLst>
        </pc:sldLayoutChg>
        <pc:sldLayoutChg chg="add del mod replId">
          <pc:chgData name="Dominika Ewa Kula (2104147)" userId="S::2104147@student.uwtsd.ac.uk::d4e5e2e8-9bfc-47ba-a6bc-7fe7718077b0" providerId="AD" clId="Web-{05D086AD-454A-FD5F-1379-D6C6945CF3CF}" dt="2022-02-07T17:15:53.991" v="57"/>
          <pc:sldLayoutMkLst>
            <pc:docMk/>
            <pc:sldMasterMk cId="3113442467" sldId="2147483714"/>
            <pc:sldLayoutMk cId="705702610" sldId="2147483716"/>
          </pc:sldLayoutMkLst>
        </pc:sldLayoutChg>
        <pc:sldLayoutChg chg="add del mod replId">
          <pc:chgData name="Dominika Ewa Kula (2104147)" userId="S::2104147@student.uwtsd.ac.uk::d4e5e2e8-9bfc-47ba-a6bc-7fe7718077b0" providerId="AD" clId="Web-{05D086AD-454A-FD5F-1379-D6C6945CF3CF}" dt="2022-02-07T17:15:53.991" v="57"/>
          <pc:sldLayoutMkLst>
            <pc:docMk/>
            <pc:sldMasterMk cId="3113442467" sldId="2147483714"/>
            <pc:sldLayoutMk cId="3491959515" sldId="2147483717"/>
          </pc:sldLayoutMkLst>
        </pc:sldLayoutChg>
        <pc:sldLayoutChg chg="add del mod replId">
          <pc:chgData name="Dominika Ewa Kula (2104147)" userId="S::2104147@student.uwtsd.ac.uk::d4e5e2e8-9bfc-47ba-a6bc-7fe7718077b0" providerId="AD" clId="Web-{05D086AD-454A-FD5F-1379-D6C6945CF3CF}" dt="2022-02-07T17:15:53.991" v="57"/>
          <pc:sldLayoutMkLst>
            <pc:docMk/>
            <pc:sldMasterMk cId="3113442467" sldId="2147483714"/>
            <pc:sldLayoutMk cId="84451709" sldId="2147483718"/>
          </pc:sldLayoutMkLst>
        </pc:sldLayoutChg>
        <pc:sldLayoutChg chg="add del mod replId">
          <pc:chgData name="Dominika Ewa Kula (2104147)" userId="S::2104147@student.uwtsd.ac.uk::d4e5e2e8-9bfc-47ba-a6bc-7fe7718077b0" providerId="AD" clId="Web-{05D086AD-454A-FD5F-1379-D6C6945CF3CF}" dt="2022-02-07T17:15:53.991" v="57"/>
          <pc:sldLayoutMkLst>
            <pc:docMk/>
            <pc:sldMasterMk cId="3113442467" sldId="2147483714"/>
            <pc:sldLayoutMk cId="3758371964" sldId="2147483719"/>
          </pc:sldLayoutMkLst>
        </pc:sldLayoutChg>
        <pc:sldLayoutChg chg="add del mod replId">
          <pc:chgData name="Dominika Ewa Kula (2104147)" userId="S::2104147@student.uwtsd.ac.uk::d4e5e2e8-9bfc-47ba-a6bc-7fe7718077b0" providerId="AD" clId="Web-{05D086AD-454A-FD5F-1379-D6C6945CF3CF}" dt="2022-02-07T17:15:53.991" v="57"/>
          <pc:sldLayoutMkLst>
            <pc:docMk/>
            <pc:sldMasterMk cId="3113442467" sldId="2147483714"/>
            <pc:sldLayoutMk cId="2517490641" sldId="2147483720"/>
          </pc:sldLayoutMkLst>
        </pc:sldLayoutChg>
        <pc:sldLayoutChg chg="add del mod replId">
          <pc:chgData name="Dominika Ewa Kula (2104147)" userId="S::2104147@student.uwtsd.ac.uk::d4e5e2e8-9bfc-47ba-a6bc-7fe7718077b0" providerId="AD" clId="Web-{05D086AD-454A-FD5F-1379-D6C6945CF3CF}" dt="2022-02-07T17:15:53.991" v="57"/>
          <pc:sldLayoutMkLst>
            <pc:docMk/>
            <pc:sldMasterMk cId="3113442467" sldId="2147483714"/>
            <pc:sldLayoutMk cId="3828332198" sldId="2147483721"/>
          </pc:sldLayoutMkLst>
        </pc:sldLayoutChg>
        <pc:sldLayoutChg chg="add del mod replId">
          <pc:chgData name="Dominika Ewa Kula (2104147)" userId="S::2104147@student.uwtsd.ac.uk::d4e5e2e8-9bfc-47ba-a6bc-7fe7718077b0" providerId="AD" clId="Web-{05D086AD-454A-FD5F-1379-D6C6945CF3CF}" dt="2022-02-07T17:15:53.991" v="57"/>
          <pc:sldLayoutMkLst>
            <pc:docMk/>
            <pc:sldMasterMk cId="3113442467" sldId="2147483714"/>
            <pc:sldLayoutMk cId="967394929" sldId="2147483722"/>
          </pc:sldLayoutMkLst>
        </pc:sldLayoutChg>
        <pc:sldLayoutChg chg="add del mod replId">
          <pc:chgData name="Dominika Ewa Kula (2104147)" userId="S::2104147@student.uwtsd.ac.uk::d4e5e2e8-9bfc-47ba-a6bc-7fe7718077b0" providerId="AD" clId="Web-{05D086AD-454A-FD5F-1379-D6C6945CF3CF}" dt="2022-02-07T17:15:53.991" v="57"/>
          <pc:sldLayoutMkLst>
            <pc:docMk/>
            <pc:sldMasterMk cId="3113442467" sldId="2147483714"/>
            <pc:sldLayoutMk cId="2847570793" sldId="2147483723"/>
          </pc:sldLayoutMkLst>
        </pc:sldLayoutChg>
        <pc:sldLayoutChg chg="add del mod replId">
          <pc:chgData name="Dominika Ewa Kula (2104147)" userId="S::2104147@student.uwtsd.ac.uk::d4e5e2e8-9bfc-47ba-a6bc-7fe7718077b0" providerId="AD" clId="Web-{05D086AD-454A-FD5F-1379-D6C6945CF3CF}" dt="2022-02-07T17:15:53.991" v="57"/>
          <pc:sldLayoutMkLst>
            <pc:docMk/>
            <pc:sldMasterMk cId="3113442467" sldId="2147483714"/>
            <pc:sldLayoutMk cId="147519476" sldId="2147483724"/>
          </pc:sldLayoutMkLst>
        </pc:sldLayoutChg>
        <pc:sldLayoutChg chg="add del mod replId">
          <pc:chgData name="Dominika Ewa Kula (2104147)" userId="S::2104147@student.uwtsd.ac.uk::d4e5e2e8-9bfc-47ba-a6bc-7fe7718077b0" providerId="AD" clId="Web-{05D086AD-454A-FD5F-1379-D6C6945CF3CF}" dt="2022-02-07T17:15:53.991" v="57"/>
          <pc:sldLayoutMkLst>
            <pc:docMk/>
            <pc:sldMasterMk cId="3113442467" sldId="2147483714"/>
            <pc:sldLayoutMk cId="623133224" sldId="2147483725"/>
          </pc:sldLayoutMkLst>
        </pc:sldLayoutChg>
      </pc:sldMasterChg>
    </pc:docChg>
  </pc:docChgLst>
  <pc:docChgLst>
    <pc:chgData name="Dominika Ewa Kula (2104147)" userId="S::2104147@student.uwtsd.ac.uk::d4e5e2e8-9bfc-47ba-a6bc-7fe7718077b0" providerId="AD" clId="Web-{2200B1C3-5A9D-9D6D-E314-19204D6E0952}"/>
    <pc:docChg chg="addSld delSld modSld">
      <pc:chgData name="Dominika Ewa Kula (2104147)" userId="S::2104147@student.uwtsd.ac.uk::d4e5e2e8-9bfc-47ba-a6bc-7fe7718077b0" providerId="AD" clId="Web-{2200B1C3-5A9D-9D6D-E314-19204D6E0952}" dt="2022-02-04T13:32:51.792" v="660"/>
      <pc:docMkLst>
        <pc:docMk/>
      </pc:docMkLst>
      <pc:sldChg chg="addSp delSp modSp mod setBg">
        <pc:chgData name="Dominika Ewa Kula (2104147)" userId="S::2104147@student.uwtsd.ac.uk::d4e5e2e8-9bfc-47ba-a6bc-7fe7718077b0" providerId="AD" clId="Web-{2200B1C3-5A9D-9D6D-E314-19204D6E0952}" dt="2022-02-04T12:49:04.946" v="350" actId="14100"/>
        <pc:sldMkLst>
          <pc:docMk/>
          <pc:sldMk cId="4243896645" sldId="257"/>
        </pc:sldMkLst>
        <pc:spChg chg="mod ord">
          <ac:chgData name="Dominika Ewa Kula (2104147)" userId="S::2104147@student.uwtsd.ac.uk::d4e5e2e8-9bfc-47ba-a6bc-7fe7718077b0" providerId="AD" clId="Web-{2200B1C3-5A9D-9D6D-E314-19204D6E0952}" dt="2022-02-04T12:49:04.946" v="350" actId="14100"/>
          <ac:spMkLst>
            <pc:docMk/>
            <pc:sldMk cId="4243896645" sldId="257"/>
            <ac:spMk id="2" creationId="{3FCD4E42-924C-4209-8F15-E7FA1E38B823}"/>
          </ac:spMkLst>
        </pc:spChg>
        <pc:spChg chg="add del">
          <ac:chgData name="Dominika Ewa Kula (2104147)" userId="S::2104147@student.uwtsd.ac.uk::d4e5e2e8-9bfc-47ba-a6bc-7fe7718077b0" providerId="AD" clId="Web-{2200B1C3-5A9D-9D6D-E314-19204D6E0952}" dt="2022-02-04T12:43:11.859" v="314"/>
          <ac:spMkLst>
            <pc:docMk/>
            <pc:sldMk cId="4243896645" sldId="257"/>
            <ac:spMk id="8" creationId="{E91DC736-0EF8-4F87-9146-EBF1D2EE4D3D}"/>
          </ac:spMkLst>
        </pc:spChg>
        <pc:spChg chg="add del">
          <ac:chgData name="Dominika Ewa Kula (2104147)" userId="S::2104147@student.uwtsd.ac.uk::d4e5e2e8-9bfc-47ba-a6bc-7fe7718077b0" providerId="AD" clId="Web-{2200B1C3-5A9D-9D6D-E314-19204D6E0952}" dt="2022-02-04T12:43:11.859" v="314"/>
          <ac:spMkLst>
            <pc:docMk/>
            <pc:sldMk cId="4243896645" sldId="257"/>
            <ac:spMk id="10" creationId="{097CD68E-23E3-4007-8847-CD0944C4F7BE}"/>
          </ac:spMkLst>
        </pc:spChg>
        <pc:spChg chg="add del">
          <ac:chgData name="Dominika Ewa Kula (2104147)" userId="S::2104147@student.uwtsd.ac.uk::d4e5e2e8-9bfc-47ba-a6bc-7fe7718077b0" providerId="AD" clId="Web-{2200B1C3-5A9D-9D6D-E314-19204D6E0952}" dt="2022-02-04T12:43:11.859" v="314"/>
          <ac:spMkLst>
            <pc:docMk/>
            <pc:sldMk cId="4243896645" sldId="257"/>
            <ac:spMk id="12" creationId="{AF2F604E-43BE-4DC3-B983-E071523364F8}"/>
          </ac:spMkLst>
        </pc:spChg>
        <pc:spChg chg="add del">
          <ac:chgData name="Dominika Ewa Kula (2104147)" userId="S::2104147@student.uwtsd.ac.uk::d4e5e2e8-9bfc-47ba-a6bc-7fe7718077b0" providerId="AD" clId="Web-{2200B1C3-5A9D-9D6D-E314-19204D6E0952}" dt="2022-02-04T12:43:11.859" v="314"/>
          <ac:spMkLst>
            <pc:docMk/>
            <pc:sldMk cId="4243896645" sldId="257"/>
            <ac:spMk id="14" creationId="{08C9B587-E65E-4B52-B37C-ABEBB6E87928}"/>
          </ac:spMkLst>
        </pc:spChg>
        <pc:spChg chg="add del">
          <ac:chgData name="Dominika Ewa Kula (2104147)" userId="S::2104147@student.uwtsd.ac.uk::d4e5e2e8-9bfc-47ba-a6bc-7fe7718077b0" providerId="AD" clId="Web-{2200B1C3-5A9D-9D6D-E314-19204D6E0952}" dt="2022-02-04T12:43:01.297" v="312"/>
          <ac:spMkLst>
            <pc:docMk/>
            <pc:sldMk cId="4243896645" sldId="257"/>
            <ac:spMk id="19" creationId="{D4771268-CB57-404A-9271-370EB28F6090}"/>
          </ac:spMkLst>
        </pc:spChg>
        <pc:spChg chg="add del">
          <ac:chgData name="Dominika Ewa Kula (2104147)" userId="S::2104147@student.uwtsd.ac.uk::d4e5e2e8-9bfc-47ba-a6bc-7fe7718077b0" providerId="AD" clId="Web-{2200B1C3-5A9D-9D6D-E314-19204D6E0952}" dt="2022-02-04T12:43:11.859" v="314"/>
          <ac:spMkLst>
            <pc:docMk/>
            <pc:sldMk cId="4243896645" sldId="257"/>
            <ac:spMk id="21" creationId="{7CCFC2C6-6238-4A2F-93DE-2ADF74AF635E}"/>
          </ac:spMkLst>
        </pc:spChg>
        <pc:spChg chg="add del">
          <ac:chgData name="Dominika Ewa Kula (2104147)" userId="S::2104147@student.uwtsd.ac.uk::d4e5e2e8-9bfc-47ba-a6bc-7fe7718077b0" providerId="AD" clId="Web-{2200B1C3-5A9D-9D6D-E314-19204D6E0952}" dt="2022-02-04T12:43:11.859" v="314"/>
          <ac:spMkLst>
            <pc:docMk/>
            <pc:sldMk cId="4243896645" sldId="257"/>
            <ac:spMk id="22" creationId="{6CCA5F87-1D1E-45CB-8D83-FC7EEFAD9935}"/>
          </ac:spMkLst>
        </pc:spChg>
        <pc:spChg chg="add del">
          <ac:chgData name="Dominika Ewa Kula (2104147)" userId="S::2104147@student.uwtsd.ac.uk::d4e5e2e8-9bfc-47ba-a6bc-7fe7718077b0" providerId="AD" clId="Web-{2200B1C3-5A9D-9D6D-E314-19204D6E0952}" dt="2022-02-04T12:43:11.859" v="314"/>
          <ac:spMkLst>
            <pc:docMk/>
            <pc:sldMk cId="4243896645" sldId="257"/>
            <ac:spMk id="23" creationId="{AF2F604E-43BE-4DC3-B983-E071523364F8}"/>
          </ac:spMkLst>
        </pc:spChg>
        <pc:spChg chg="add del">
          <ac:chgData name="Dominika Ewa Kula (2104147)" userId="S::2104147@student.uwtsd.ac.uk::d4e5e2e8-9bfc-47ba-a6bc-7fe7718077b0" providerId="AD" clId="Web-{2200B1C3-5A9D-9D6D-E314-19204D6E0952}" dt="2022-02-04T12:43:11.859" v="314"/>
          <ac:spMkLst>
            <pc:docMk/>
            <pc:sldMk cId="4243896645" sldId="257"/>
            <ac:spMk id="25" creationId="{08C9B587-E65E-4B52-B37C-ABEBB6E87928}"/>
          </ac:spMkLst>
        </pc:spChg>
        <pc:picChg chg="add mod ord">
          <ac:chgData name="Dominika Ewa Kula (2104147)" userId="S::2104147@student.uwtsd.ac.uk::d4e5e2e8-9bfc-47ba-a6bc-7fe7718077b0" providerId="AD" clId="Web-{2200B1C3-5A9D-9D6D-E314-19204D6E0952}" dt="2022-02-04T12:48:48.180" v="347" actId="1076"/>
          <ac:picMkLst>
            <pc:docMk/>
            <pc:sldMk cId="4243896645" sldId="257"/>
            <ac:picMk id="3" creationId="{F4603A3F-A928-456D-BD28-0F7A31ECAF88}"/>
          </ac:picMkLst>
        </pc:picChg>
      </pc:sldChg>
      <pc:sldChg chg="addSp delSp modSp del mod setBg">
        <pc:chgData name="Dominika Ewa Kula (2104147)" userId="S::2104147@student.uwtsd.ac.uk::d4e5e2e8-9bfc-47ba-a6bc-7fe7718077b0" providerId="AD" clId="Web-{2200B1C3-5A9D-9D6D-E314-19204D6E0952}" dt="2022-02-04T12:35:29.303" v="269"/>
        <pc:sldMkLst>
          <pc:docMk/>
          <pc:sldMk cId="2758339317" sldId="258"/>
        </pc:sldMkLst>
        <pc:spChg chg="mod">
          <ac:chgData name="Dominika Ewa Kula (2104147)" userId="S::2104147@student.uwtsd.ac.uk::d4e5e2e8-9bfc-47ba-a6bc-7fe7718077b0" providerId="AD" clId="Web-{2200B1C3-5A9D-9D6D-E314-19204D6E0952}" dt="2022-02-04T12:34:51.192" v="265"/>
          <ac:spMkLst>
            <pc:docMk/>
            <pc:sldMk cId="2758339317" sldId="258"/>
            <ac:spMk id="2" creationId="{D4E188E3-3797-4987-B36A-728DE96525EA}"/>
          </ac:spMkLst>
        </pc:spChg>
        <pc:spChg chg="add del">
          <ac:chgData name="Dominika Ewa Kula (2104147)" userId="S::2104147@student.uwtsd.ac.uk::d4e5e2e8-9bfc-47ba-a6bc-7fe7718077b0" providerId="AD" clId="Web-{2200B1C3-5A9D-9D6D-E314-19204D6E0952}" dt="2022-02-04T12:34:51.192" v="265"/>
          <ac:spMkLst>
            <pc:docMk/>
            <pc:sldMk cId="2758339317" sldId="258"/>
            <ac:spMk id="8" creationId="{D12DDE76-C203-4047-9998-63900085B5E8}"/>
          </ac:spMkLst>
        </pc:spChg>
        <pc:picChg chg="add del mod">
          <ac:chgData name="Dominika Ewa Kula (2104147)" userId="S::2104147@student.uwtsd.ac.uk::d4e5e2e8-9bfc-47ba-a6bc-7fe7718077b0" providerId="AD" clId="Web-{2200B1C3-5A9D-9D6D-E314-19204D6E0952}" dt="2022-02-04T12:34:56.146" v="268"/>
          <ac:picMkLst>
            <pc:docMk/>
            <pc:sldMk cId="2758339317" sldId="258"/>
            <ac:picMk id="3" creationId="{D0054984-D75A-4558-BC64-8DF94FCDC385}"/>
          </ac:picMkLst>
        </pc:picChg>
      </pc:sldChg>
      <pc:sldChg chg="addSp delSp modSp mod setBg">
        <pc:chgData name="Dominika Ewa Kula (2104147)" userId="S::2104147@student.uwtsd.ac.uk::d4e5e2e8-9bfc-47ba-a6bc-7fe7718077b0" providerId="AD" clId="Web-{2200B1C3-5A9D-9D6D-E314-19204D6E0952}" dt="2022-02-04T12:48:15.821" v="343" actId="14100"/>
        <pc:sldMkLst>
          <pc:docMk/>
          <pc:sldMk cId="243968395" sldId="259"/>
        </pc:sldMkLst>
        <pc:spChg chg="mod">
          <ac:chgData name="Dominika Ewa Kula (2104147)" userId="S::2104147@student.uwtsd.ac.uk::d4e5e2e8-9bfc-47ba-a6bc-7fe7718077b0" providerId="AD" clId="Web-{2200B1C3-5A9D-9D6D-E314-19204D6E0952}" dt="2022-02-04T12:48:15.821" v="343" actId="14100"/>
          <ac:spMkLst>
            <pc:docMk/>
            <pc:sldMk cId="243968395" sldId="259"/>
            <ac:spMk id="2" creationId="{5494E8FC-B015-4390-AACF-0DA6968F7DAA}"/>
          </ac:spMkLst>
        </pc:spChg>
        <pc:spChg chg="add del">
          <ac:chgData name="Dominika Ewa Kula (2104147)" userId="S::2104147@student.uwtsd.ac.uk::d4e5e2e8-9bfc-47ba-a6bc-7fe7718077b0" providerId="AD" clId="Web-{2200B1C3-5A9D-9D6D-E314-19204D6E0952}" dt="2022-02-04T12:46:08.224" v="323"/>
          <ac:spMkLst>
            <pc:docMk/>
            <pc:sldMk cId="243968395" sldId="259"/>
            <ac:spMk id="8" creationId="{5C55F0BA-7D8B-4753-AB68-D54E59A24A9D}"/>
          </ac:spMkLst>
        </pc:spChg>
        <pc:spChg chg="add">
          <ac:chgData name="Dominika Ewa Kula (2104147)" userId="S::2104147@student.uwtsd.ac.uk::d4e5e2e8-9bfc-47ba-a6bc-7fe7718077b0" providerId="AD" clId="Web-{2200B1C3-5A9D-9D6D-E314-19204D6E0952}" dt="2022-02-04T12:46:08.239" v="324"/>
          <ac:spMkLst>
            <pc:docMk/>
            <pc:sldMk cId="243968395" sldId="259"/>
            <ac:spMk id="10" creationId="{A5704422-1118-4FD1-95AD-29A064EB80D9}"/>
          </ac:spMkLst>
        </pc:spChg>
        <pc:spChg chg="add">
          <ac:chgData name="Dominika Ewa Kula (2104147)" userId="S::2104147@student.uwtsd.ac.uk::d4e5e2e8-9bfc-47ba-a6bc-7fe7718077b0" providerId="AD" clId="Web-{2200B1C3-5A9D-9D6D-E314-19204D6E0952}" dt="2022-02-04T12:46:08.239" v="324"/>
          <ac:spMkLst>
            <pc:docMk/>
            <pc:sldMk cId="243968395" sldId="259"/>
            <ac:spMk id="11" creationId="{07322A9E-F1EC-405E-8971-BA906EFFCCB8}"/>
          </ac:spMkLst>
        </pc:spChg>
        <pc:spChg chg="add">
          <ac:chgData name="Dominika Ewa Kula (2104147)" userId="S::2104147@student.uwtsd.ac.uk::d4e5e2e8-9bfc-47ba-a6bc-7fe7718077b0" providerId="AD" clId="Web-{2200B1C3-5A9D-9D6D-E314-19204D6E0952}" dt="2022-02-04T12:46:08.239" v="324"/>
          <ac:spMkLst>
            <pc:docMk/>
            <pc:sldMk cId="243968395" sldId="259"/>
            <ac:spMk id="12" creationId="{A88B2AAA-B805-498E-A9E6-98B885855498}"/>
          </ac:spMkLst>
        </pc:spChg>
        <pc:spChg chg="add">
          <ac:chgData name="Dominika Ewa Kula (2104147)" userId="S::2104147@student.uwtsd.ac.uk::d4e5e2e8-9bfc-47ba-a6bc-7fe7718077b0" providerId="AD" clId="Web-{2200B1C3-5A9D-9D6D-E314-19204D6E0952}" dt="2022-02-04T12:46:08.239" v="324"/>
          <ac:spMkLst>
            <pc:docMk/>
            <pc:sldMk cId="243968395" sldId="259"/>
            <ac:spMk id="14" creationId="{9B8051E0-19D7-43E1-BFD9-E6DBFEB3A3F1}"/>
          </ac:spMkLst>
        </pc:spChg>
        <pc:spChg chg="add">
          <ac:chgData name="Dominika Ewa Kula (2104147)" userId="S::2104147@student.uwtsd.ac.uk::d4e5e2e8-9bfc-47ba-a6bc-7fe7718077b0" providerId="AD" clId="Web-{2200B1C3-5A9D-9D6D-E314-19204D6E0952}" dt="2022-02-04T12:46:08.239" v="324"/>
          <ac:spMkLst>
            <pc:docMk/>
            <pc:sldMk cId="243968395" sldId="259"/>
            <ac:spMk id="16" creationId="{4EDB2B02-86A2-46F5-A4BE-B7D9B10411D6}"/>
          </ac:spMkLst>
        </pc:spChg>
        <pc:spChg chg="add">
          <ac:chgData name="Dominika Ewa Kula (2104147)" userId="S::2104147@student.uwtsd.ac.uk::d4e5e2e8-9bfc-47ba-a6bc-7fe7718077b0" providerId="AD" clId="Web-{2200B1C3-5A9D-9D6D-E314-19204D6E0952}" dt="2022-02-04T12:46:08.239" v="324"/>
          <ac:spMkLst>
            <pc:docMk/>
            <pc:sldMk cId="243968395" sldId="259"/>
            <ac:spMk id="18" creationId="{43954639-FB5D-41F4-9560-6F6DFE778425}"/>
          </ac:spMkLst>
        </pc:spChg>
        <pc:spChg chg="add">
          <ac:chgData name="Dominika Ewa Kula (2104147)" userId="S::2104147@student.uwtsd.ac.uk::d4e5e2e8-9bfc-47ba-a6bc-7fe7718077b0" providerId="AD" clId="Web-{2200B1C3-5A9D-9D6D-E314-19204D6E0952}" dt="2022-02-04T12:46:08.239" v="324"/>
          <ac:spMkLst>
            <pc:docMk/>
            <pc:sldMk cId="243968395" sldId="259"/>
            <ac:spMk id="20" creationId="{E898931C-0323-41FA-A036-20F818B1FF81}"/>
          </ac:spMkLst>
        </pc:spChg>
        <pc:spChg chg="add">
          <ac:chgData name="Dominika Ewa Kula (2104147)" userId="S::2104147@student.uwtsd.ac.uk::d4e5e2e8-9bfc-47ba-a6bc-7fe7718077b0" providerId="AD" clId="Web-{2200B1C3-5A9D-9D6D-E314-19204D6E0952}" dt="2022-02-04T12:46:08.239" v="324"/>
          <ac:spMkLst>
            <pc:docMk/>
            <pc:sldMk cId="243968395" sldId="259"/>
            <ac:spMk id="22" creationId="{89AFE9DD-0792-4B98-B4EB-97ACA17E6AA8}"/>
          </ac:spMkLst>
        </pc:spChg>
        <pc:spChg chg="add">
          <ac:chgData name="Dominika Ewa Kula (2104147)" userId="S::2104147@student.uwtsd.ac.uk::d4e5e2e8-9bfc-47ba-a6bc-7fe7718077b0" providerId="AD" clId="Web-{2200B1C3-5A9D-9D6D-E314-19204D6E0952}" dt="2022-02-04T12:46:08.239" v="324"/>
          <ac:spMkLst>
            <pc:docMk/>
            <pc:sldMk cId="243968395" sldId="259"/>
            <ac:spMk id="24" creationId="{3981F5C4-9AE1-404E-AF44-A4E6DB374F9D}"/>
          </ac:spMkLst>
        </pc:spChg>
        <pc:spChg chg="add">
          <ac:chgData name="Dominika Ewa Kula (2104147)" userId="S::2104147@student.uwtsd.ac.uk::d4e5e2e8-9bfc-47ba-a6bc-7fe7718077b0" providerId="AD" clId="Web-{2200B1C3-5A9D-9D6D-E314-19204D6E0952}" dt="2022-02-04T12:46:08.239" v="324"/>
          <ac:spMkLst>
            <pc:docMk/>
            <pc:sldMk cId="243968395" sldId="259"/>
            <ac:spMk id="26" creationId="{763C1781-8726-4FAC-8C45-FF40376BE409}"/>
          </ac:spMkLst>
        </pc:spChg>
        <pc:spChg chg="add">
          <ac:chgData name="Dominika Ewa Kula (2104147)" userId="S::2104147@student.uwtsd.ac.uk::d4e5e2e8-9bfc-47ba-a6bc-7fe7718077b0" providerId="AD" clId="Web-{2200B1C3-5A9D-9D6D-E314-19204D6E0952}" dt="2022-02-04T12:46:08.239" v="324"/>
          <ac:spMkLst>
            <pc:docMk/>
            <pc:sldMk cId="243968395" sldId="259"/>
            <ac:spMk id="28" creationId="{301491B5-56C7-43DC-A3D9-861EECCA056A}"/>
          </ac:spMkLst>
        </pc:spChg>
        <pc:spChg chg="add">
          <ac:chgData name="Dominika Ewa Kula (2104147)" userId="S::2104147@student.uwtsd.ac.uk::d4e5e2e8-9bfc-47ba-a6bc-7fe7718077b0" providerId="AD" clId="Web-{2200B1C3-5A9D-9D6D-E314-19204D6E0952}" dt="2022-02-04T12:46:08.239" v="324"/>
          <ac:spMkLst>
            <pc:docMk/>
            <pc:sldMk cId="243968395" sldId="259"/>
            <ac:spMk id="30" creationId="{237E2353-22DF-46E0-A200-FB30F8F394E2}"/>
          </ac:spMkLst>
        </pc:spChg>
        <pc:spChg chg="add">
          <ac:chgData name="Dominika Ewa Kula (2104147)" userId="S::2104147@student.uwtsd.ac.uk::d4e5e2e8-9bfc-47ba-a6bc-7fe7718077b0" providerId="AD" clId="Web-{2200B1C3-5A9D-9D6D-E314-19204D6E0952}" dt="2022-02-04T12:46:08.239" v="324"/>
          <ac:spMkLst>
            <pc:docMk/>
            <pc:sldMk cId="243968395" sldId="259"/>
            <ac:spMk id="32" creationId="{DD6138DB-057B-45F7-A5F4-E7BFDA20D02C}"/>
          </ac:spMkLst>
        </pc:spChg>
        <pc:spChg chg="add">
          <ac:chgData name="Dominika Ewa Kula (2104147)" userId="S::2104147@student.uwtsd.ac.uk::d4e5e2e8-9bfc-47ba-a6bc-7fe7718077b0" providerId="AD" clId="Web-{2200B1C3-5A9D-9D6D-E314-19204D6E0952}" dt="2022-02-04T12:46:08.239" v="324"/>
          <ac:spMkLst>
            <pc:docMk/>
            <pc:sldMk cId="243968395" sldId="259"/>
            <ac:spMk id="34" creationId="{79A54AB1-B64F-4843-BFAB-81CB74E66B65}"/>
          </ac:spMkLst>
        </pc:spChg>
        <pc:picChg chg="add mod">
          <ac:chgData name="Dominika Ewa Kula (2104147)" userId="S::2104147@student.uwtsd.ac.uk::d4e5e2e8-9bfc-47ba-a6bc-7fe7718077b0" providerId="AD" clId="Web-{2200B1C3-5A9D-9D6D-E314-19204D6E0952}" dt="2022-02-04T12:47:27.647" v="336" actId="1076"/>
          <ac:picMkLst>
            <pc:docMk/>
            <pc:sldMk cId="243968395" sldId="259"/>
            <ac:picMk id="3" creationId="{9DE59FD3-32D1-4BDB-ABDF-B70EEEDB0D2F}"/>
          </ac:picMkLst>
        </pc:picChg>
      </pc:sldChg>
      <pc:sldChg chg="addSp modSp mod setBg">
        <pc:chgData name="Dominika Ewa Kula (2104147)" userId="S::2104147@student.uwtsd.ac.uk::d4e5e2e8-9bfc-47ba-a6bc-7fe7718077b0" providerId="AD" clId="Web-{2200B1C3-5A9D-9D6D-E314-19204D6E0952}" dt="2022-02-04T13:09:51.508" v="529" actId="20577"/>
        <pc:sldMkLst>
          <pc:docMk/>
          <pc:sldMk cId="2776622601" sldId="260"/>
        </pc:sldMkLst>
        <pc:spChg chg="mod">
          <ac:chgData name="Dominika Ewa Kula (2104147)" userId="S::2104147@student.uwtsd.ac.uk::d4e5e2e8-9bfc-47ba-a6bc-7fe7718077b0" providerId="AD" clId="Web-{2200B1C3-5A9D-9D6D-E314-19204D6E0952}" dt="2022-02-04T13:09:51.508" v="529" actId="20577"/>
          <ac:spMkLst>
            <pc:docMk/>
            <pc:sldMk cId="2776622601" sldId="260"/>
            <ac:spMk id="2" creationId="{65BB5C68-673B-422D-8A65-74BD2B02FBCB}"/>
          </ac:spMkLst>
        </pc:spChg>
        <pc:spChg chg="add">
          <ac:chgData name="Dominika Ewa Kula (2104147)" userId="S::2104147@student.uwtsd.ac.uk::d4e5e2e8-9bfc-47ba-a6bc-7fe7718077b0" providerId="AD" clId="Web-{2200B1C3-5A9D-9D6D-E314-19204D6E0952}" dt="2022-02-04T12:52:52.154" v="352"/>
          <ac:spMkLst>
            <pc:docMk/>
            <pc:sldMk cId="2776622601" sldId="260"/>
            <ac:spMk id="8" creationId="{23D09407-53BC-485E-B4CE-BC5E4FC4B25B}"/>
          </ac:spMkLst>
        </pc:spChg>
        <pc:spChg chg="add">
          <ac:chgData name="Dominika Ewa Kula (2104147)" userId="S::2104147@student.uwtsd.ac.uk::d4e5e2e8-9bfc-47ba-a6bc-7fe7718077b0" providerId="AD" clId="Web-{2200B1C3-5A9D-9D6D-E314-19204D6E0952}" dt="2022-02-04T12:52:52.154" v="352"/>
          <ac:spMkLst>
            <pc:docMk/>
            <pc:sldMk cId="2776622601" sldId="260"/>
            <ac:spMk id="10" creationId="{921DB988-49FC-4608-B0A2-E2F3A4019041}"/>
          </ac:spMkLst>
        </pc:spChg>
        <pc:spChg chg="mod">
          <ac:chgData name="Dominika Ewa Kula (2104147)" userId="S::2104147@student.uwtsd.ac.uk::d4e5e2e8-9bfc-47ba-a6bc-7fe7718077b0" providerId="AD" clId="Web-{2200B1C3-5A9D-9D6D-E314-19204D6E0952}" dt="2022-02-04T13:08:17.362" v="509" actId="1076"/>
          <ac:spMkLst>
            <pc:docMk/>
            <pc:sldMk cId="2776622601" sldId="260"/>
            <ac:spMk id="21" creationId="{0D53D3E2-805E-40D2-964F-352BF6D476B6}"/>
          </ac:spMkLst>
        </pc:spChg>
        <pc:spChg chg="mod">
          <ac:chgData name="Dominika Ewa Kula (2104147)" userId="S::2104147@student.uwtsd.ac.uk::d4e5e2e8-9bfc-47ba-a6bc-7fe7718077b0" providerId="AD" clId="Web-{2200B1C3-5A9D-9D6D-E314-19204D6E0952}" dt="2022-02-04T13:08:07.315" v="507" actId="14100"/>
          <ac:spMkLst>
            <pc:docMk/>
            <pc:sldMk cId="2776622601" sldId="260"/>
            <ac:spMk id="22" creationId="{B7A9A916-A926-43E6-800F-432ABC3F2444}"/>
          </ac:spMkLst>
        </pc:spChg>
        <pc:grpChg chg="add">
          <ac:chgData name="Dominika Ewa Kula (2104147)" userId="S::2104147@student.uwtsd.ac.uk::d4e5e2e8-9bfc-47ba-a6bc-7fe7718077b0" providerId="AD" clId="Web-{2200B1C3-5A9D-9D6D-E314-19204D6E0952}" dt="2022-02-04T12:52:52.154" v="352"/>
          <ac:grpSpMkLst>
            <pc:docMk/>
            <pc:sldMk cId="2776622601" sldId="260"/>
            <ac:grpSpMk id="12" creationId="{E9B930FD-8671-4C4C-ADCF-73AC1D0CD417}"/>
          </ac:grpSpMkLst>
        </pc:grpChg>
        <pc:grpChg chg="add">
          <ac:chgData name="Dominika Ewa Kula (2104147)" userId="S::2104147@student.uwtsd.ac.uk::d4e5e2e8-9bfc-47ba-a6bc-7fe7718077b0" providerId="AD" clId="Web-{2200B1C3-5A9D-9D6D-E314-19204D6E0952}" dt="2022-02-04T12:52:52.154" v="352"/>
          <ac:grpSpMkLst>
            <pc:docMk/>
            <pc:sldMk cId="2776622601" sldId="260"/>
            <ac:grpSpMk id="18" creationId="{383C2651-AE0C-4AE4-8725-E2F9414FE219}"/>
          </ac:grpSpMkLst>
        </pc:grpChg>
        <pc:picChg chg="add mod">
          <ac:chgData name="Dominika Ewa Kula (2104147)" userId="S::2104147@student.uwtsd.ac.uk::d4e5e2e8-9bfc-47ba-a6bc-7fe7718077b0" providerId="AD" clId="Web-{2200B1C3-5A9D-9D6D-E314-19204D6E0952}" dt="2022-02-04T12:52:52.154" v="352"/>
          <ac:picMkLst>
            <pc:docMk/>
            <pc:sldMk cId="2776622601" sldId="260"/>
            <ac:picMk id="3" creationId="{1F93C872-C226-410C-90C9-F21C85F7CA98}"/>
          </ac:picMkLst>
        </pc:picChg>
      </pc:sldChg>
      <pc:sldChg chg="addSp delSp modSp mod setBg">
        <pc:chgData name="Dominika Ewa Kula (2104147)" userId="S::2104147@student.uwtsd.ac.uk::d4e5e2e8-9bfc-47ba-a6bc-7fe7718077b0" providerId="AD" clId="Web-{2200B1C3-5A9D-9D6D-E314-19204D6E0952}" dt="2022-02-04T13:18:28.019" v="611" actId="20577"/>
        <pc:sldMkLst>
          <pc:docMk/>
          <pc:sldMk cId="350306686" sldId="261"/>
        </pc:sldMkLst>
        <pc:spChg chg="mod">
          <ac:chgData name="Dominika Ewa Kula (2104147)" userId="S::2104147@student.uwtsd.ac.uk::d4e5e2e8-9bfc-47ba-a6bc-7fe7718077b0" providerId="AD" clId="Web-{2200B1C3-5A9D-9D6D-E314-19204D6E0952}" dt="2022-02-04T13:18:28.019" v="611" actId="20577"/>
          <ac:spMkLst>
            <pc:docMk/>
            <pc:sldMk cId="350306686" sldId="261"/>
            <ac:spMk id="2" creationId="{554DA783-A773-4AE6-901E-D49A9635BB80}"/>
          </ac:spMkLst>
        </pc:spChg>
        <pc:spChg chg="add del">
          <ac:chgData name="Dominika Ewa Kula (2104147)" userId="S::2104147@student.uwtsd.ac.uk::d4e5e2e8-9bfc-47ba-a6bc-7fe7718077b0" providerId="AD" clId="Web-{2200B1C3-5A9D-9D6D-E314-19204D6E0952}" dt="2022-02-04T13:11:58.355" v="544"/>
          <ac:spMkLst>
            <pc:docMk/>
            <pc:sldMk cId="350306686" sldId="261"/>
            <ac:spMk id="8" creationId="{23D09407-53BC-485E-B4CE-BC5E4FC4B25B}"/>
          </ac:spMkLst>
        </pc:spChg>
        <pc:spChg chg="add del">
          <ac:chgData name="Dominika Ewa Kula (2104147)" userId="S::2104147@student.uwtsd.ac.uk::d4e5e2e8-9bfc-47ba-a6bc-7fe7718077b0" providerId="AD" clId="Web-{2200B1C3-5A9D-9D6D-E314-19204D6E0952}" dt="2022-02-04T13:11:58.355" v="544"/>
          <ac:spMkLst>
            <pc:docMk/>
            <pc:sldMk cId="350306686" sldId="261"/>
            <ac:spMk id="10" creationId="{921DB988-49FC-4608-B0A2-E2F3A4019041}"/>
          </ac:spMkLst>
        </pc:spChg>
        <pc:spChg chg="add del">
          <ac:chgData name="Dominika Ewa Kula (2104147)" userId="S::2104147@student.uwtsd.ac.uk::d4e5e2e8-9bfc-47ba-a6bc-7fe7718077b0" providerId="AD" clId="Web-{2200B1C3-5A9D-9D6D-E314-19204D6E0952}" dt="2022-02-04T13:11:58.355" v="543"/>
          <ac:spMkLst>
            <pc:docMk/>
            <pc:sldMk cId="350306686" sldId="261"/>
            <ac:spMk id="27" creationId="{D4771268-CB57-404A-9271-370EB28F6090}"/>
          </ac:spMkLst>
        </pc:spChg>
        <pc:spChg chg="add">
          <ac:chgData name="Dominika Ewa Kula (2104147)" userId="S::2104147@student.uwtsd.ac.uk::d4e5e2e8-9bfc-47ba-a6bc-7fe7718077b0" providerId="AD" clId="Web-{2200B1C3-5A9D-9D6D-E314-19204D6E0952}" dt="2022-02-04T13:11:58.355" v="544"/>
          <ac:spMkLst>
            <pc:docMk/>
            <pc:sldMk cId="350306686" sldId="261"/>
            <ac:spMk id="30" creationId="{AB45A142-4255-493C-8284-5D566C121B10}"/>
          </ac:spMkLst>
        </pc:spChg>
        <pc:grpChg chg="add del">
          <ac:chgData name="Dominika Ewa Kula (2104147)" userId="S::2104147@student.uwtsd.ac.uk::d4e5e2e8-9bfc-47ba-a6bc-7fe7718077b0" providerId="AD" clId="Web-{2200B1C3-5A9D-9D6D-E314-19204D6E0952}" dt="2022-02-04T13:11:58.355" v="544"/>
          <ac:grpSpMkLst>
            <pc:docMk/>
            <pc:sldMk cId="350306686" sldId="261"/>
            <ac:grpSpMk id="12" creationId="{E9B930FD-8671-4C4C-ADCF-73AC1D0CD417}"/>
          </ac:grpSpMkLst>
        </pc:grpChg>
        <pc:grpChg chg="add del">
          <ac:chgData name="Dominika Ewa Kula (2104147)" userId="S::2104147@student.uwtsd.ac.uk::d4e5e2e8-9bfc-47ba-a6bc-7fe7718077b0" providerId="AD" clId="Web-{2200B1C3-5A9D-9D6D-E314-19204D6E0952}" dt="2022-02-04T13:11:58.355" v="544"/>
          <ac:grpSpMkLst>
            <pc:docMk/>
            <pc:sldMk cId="350306686" sldId="261"/>
            <ac:grpSpMk id="18" creationId="{383C2651-AE0C-4AE4-8725-E2F9414FE219}"/>
          </ac:grpSpMkLst>
        </pc:grpChg>
        <pc:picChg chg="add mod">
          <ac:chgData name="Dominika Ewa Kula (2104147)" userId="S::2104147@student.uwtsd.ac.uk::d4e5e2e8-9bfc-47ba-a6bc-7fe7718077b0" providerId="AD" clId="Web-{2200B1C3-5A9D-9D6D-E314-19204D6E0952}" dt="2022-02-04T13:11:58.355" v="544"/>
          <ac:picMkLst>
            <pc:docMk/>
            <pc:sldMk cId="350306686" sldId="261"/>
            <ac:picMk id="3" creationId="{B9A97B1B-2BD2-49A8-B6BA-592288A48A25}"/>
          </ac:picMkLst>
        </pc:picChg>
        <pc:cxnChg chg="add">
          <ac:chgData name="Dominika Ewa Kula (2104147)" userId="S::2104147@student.uwtsd.ac.uk::d4e5e2e8-9bfc-47ba-a6bc-7fe7718077b0" providerId="AD" clId="Web-{2200B1C3-5A9D-9D6D-E314-19204D6E0952}" dt="2022-02-04T13:11:58.355" v="544"/>
          <ac:cxnSpMkLst>
            <pc:docMk/>
            <pc:sldMk cId="350306686" sldId="261"/>
            <ac:cxnSpMk id="29" creationId="{38FB9660-F42F-4313-BBC4-47C007FE484C}"/>
          </ac:cxnSpMkLst>
        </pc:cxnChg>
      </pc:sldChg>
      <pc:sldChg chg="addSp delSp modSp mod setBg">
        <pc:chgData name="Dominika Ewa Kula (2104147)" userId="S::2104147@student.uwtsd.ac.uk::d4e5e2e8-9bfc-47ba-a6bc-7fe7718077b0" providerId="AD" clId="Web-{2200B1C3-5A9D-9D6D-E314-19204D6E0952}" dt="2022-02-04T13:30:52.976" v="659" actId="1076"/>
        <pc:sldMkLst>
          <pc:docMk/>
          <pc:sldMk cId="3341728364" sldId="262"/>
        </pc:sldMkLst>
        <pc:spChg chg="mod">
          <ac:chgData name="Dominika Ewa Kula (2104147)" userId="S::2104147@student.uwtsd.ac.uk::d4e5e2e8-9bfc-47ba-a6bc-7fe7718077b0" providerId="AD" clId="Web-{2200B1C3-5A9D-9D6D-E314-19204D6E0952}" dt="2022-02-04T13:30:52.976" v="659" actId="1076"/>
          <ac:spMkLst>
            <pc:docMk/>
            <pc:sldMk cId="3341728364" sldId="262"/>
            <ac:spMk id="2" creationId="{F4D9C5DD-F80C-46CC-8979-0938395F183F}"/>
          </ac:spMkLst>
        </pc:spChg>
        <pc:spChg chg="add del">
          <ac:chgData name="Dominika Ewa Kula (2104147)" userId="S::2104147@student.uwtsd.ac.uk::d4e5e2e8-9bfc-47ba-a6bc-7fe7718077b0" providerId="AD" clId="Web-{2200B1C3-5A9D-9D6D-E314-19204D6E0952}" dt="2022-02-04T13:24:21.949" v="614"/>
          <ac:spMkLst>
            <pc:docMk/>
            <pc:sldMk cId="3341728364" sldId="262"/>
            <ac:spMk id="8" creationId="{16C5FA50-8D52-4617-AF91-5C7B1C8352F1}"/>
          </ac:spMkLst>
        </pc:spChg>
        <pc:spChg chg="add del">
          <ac:chgData name="Dominika Ewa Kula (2104147)" userId="S::2104147@student.uwtsd.ac.uk::d4e5e2e8-9bfc-47ba-a6bc-7fe7718077b0" providerId="AD" clId="Web-{2200B1C3-5A9D-9D6D-E314-19204D6E0952}" dt="2022-02-04T13:24:21.949" v="614"/>
          <ac:spMkLst>
            <pc:docMk/>
            <pc:sldMk cId="3341728364" sldId="262"/>
            <ac:spMk id="10" creationId="{E223798C-12AD-4B0C-A50C-D676347D67CF}"/>
          </ac:spMkLst>
        </pc:spChg>
        <pc:spChg chg="add del">
          <ac:chgData name="Dominika Ewa Kula (2104147)" userId="S::2104147@student.uwtsd.ac.uk::d4e5e2e8-9bfc-47ba-a6bc-7fe7718077b0" providerId="AD" clId="Web-{2200B1C3-5A9D-9D6D-E314-19204D6E0952}" dt="2022-02-04T13:24:25.699" v="616"/>
          <ac:spMkLst>
            <pc:docMk/>
            <pc:sldMk cId="3341728364" sldId="262"/>
            <ac:spMk id="12" creationId="{A88B2AAA-B805-498E-A9E6-98B885855498}"/>
          </ac:spMkLst>
        </pc:spChg>
        <pc:spChg chg="add del">
          <ac:chgData name="Dominika Ewa Kula (2104147)" userId="S::2104147@student.uwtsd.ac.uk::d4e5e2e8-9bfc-47ba-a6bc-7fe7718077b0" providerId="AD" clId="Web-{2200B1C3-5A9D-9D6D-E314-19204D6E0952}" dt="2022-02-04T13:24:25.699" v="616"/>
          <ac:spMkLst>
            <pc:docMk/>
            <pc:sldMk cId="3341728364" sldId="262"/>
            <ac:spMk id="13" creationId="{07322A9E-F1EC-405E-8971-BA906EFFCCB8}"/>
          </ac:spMkLst>
        </pc:spChg>
        <pc:spChg chg="add del">
          <ac:chgData name="Dominika Ewa Kula (2104147)" userId="S::2104147@student.uwtsd.ac.uk::d4e5e2e8-9bfc-47ba-a6bc-7fe7718077b0" providerId="AD" clId="Web-{2200B1C3-5A9D-9D6D-E314-19204D6E0952}" dt="2022-02-04T13:24:25.699" v="616"/>
          <ac:spMkLst>
            <pc:docMk/>
            <pc:sldMk cId="3341728364" sldId="262"/>
            <ac:spMk id="14" creationId="{9B8051E0-19D7-43E1-BFD9-E6DBFEB3A3F1}"/>
          </ac:spMkLst>
        </pc:spChg>
        <pc:spChg chg="add del">
          <ac:chgData name="Dominika Ewa Kula (2104147)" userId="S::2104147@student.uwtsd.ac.uk::d4e5e2e8-9bfc-47ba-a6bc-7fe7718077b0" providerId="AD" clId="Web-{2200B1C3-5A9D-9D6D-E314-19204D6E0952}" dt="2022-02-04T13:24:25.699" v="616"/>
          <ac:spMkLst>
            <pc:docMk/>
            <pc:sldMk cId="3341728364" sldId="262"/>
            <ac:spMk id="15" creationId="{A5704422-1118-4FD1-95AD-29A064EB80D9}"/>
          </ac:spMkLst>
        </pc:spChg>
        <pc:spChg chg="add del">
          <ac:chgData name="Dominika Ewa Kula (2104147)" userId="S::2104147@student.uwtsd.ac.uk::d4e5e2e8-9bfc-47ba-a6bc-7fe7718077b0" providerId="AD" clId="Web-{2200B1C3-5A9D-9D6D-E314-19204D6E0952}" dt="2022-02-04T13:24:25.699" v="616"/>
          <ac:spMkLst>
            <pc:docMk/>
            <pc:sldMk cId="3341728364" sldId="262"/>
            <ac:spMk id="16" creationId="{4EDB2B02-86A2-46F5-A4BE-B7D9B10411D6}"/>
          </ac:spMkLst>
        </pc:spChg>
        <pc:spChg chg="add del">
          <ac:chgData name="Dominika Ewa Kula (2104147)" userId="S::2104147@student.uwtsd.ac.uk::d4e5e2e8-9bfc-47ba-a6bc-7fe7718077b0" providerId="AD" clId="Web-{2200B1C3-5A9D-9D6D-E314-19204D6E0952}" dt="2022-02-04T13:24:25.699" v="616"/>
          <ac:spMkLst>
            <pc:docMk/>
            <pc:sldMk cId="3341728364" sldId="262"/>
            <ac:spMk id="18" creationId="{43954639-FB5D-41F4-9560-6F6DFE778425}"/>
          </ac:spMkLst>
        </pc:spChg>
        <pc:spChg chg="add del">
          <ac:chgData name="Dominika Ewa Kula (2104147)" userId="S::2104147@student.uwtsd.ac.uk::d4e5e2e8-9bfc-47ba-a6bc-7fe7718077b0" providerId="AD" clId="Web-{2200B1C3-5A9D-9D6D-E314-19204D6E0952}" dt="2022-02-04T13:24:25.699" v="616"/>
          <ac:spMkLst>
            <pc:docMk/>
            <pc:sldMk cId="3341728364" sldId="262"/>
            <ac:spMk id="20" creationId="{E898931C-0323-41FA-A036-20F818B1FF81}"/>
          </ac:spMkLst>
        </pc:spChg>
        <pc:spChg chg="add del">
          <ac:chgData name="Dominika Ewa Kula (2104147)" userId="S::2104147@student.uwtsd.ac.uk::d4e5e2e8-9bfc-47ba-a6bc-7fe7718077b0" providerId="AD" clId="Web-{2200B1C3-5A9D-9D6D-E314-19204D6E0952}" dt="2022-02-04T13:24:25.699" v="616"/>
          <ac:spMkLst>
            <pc:docMk/>
            <pc:sldMk cId="3341728364" sldId="262"/>
            <ac:spMk id="22" creationId="{89AFE9DD-0792-4B98-B4EB-97ACA17E6AA8}"/>
          </ac:spMkLst>
        </pc:spChg>
        <pc:spChg chg="add del">
          <ac:chgData name="Dominika Ewa Kula (2104147)" userId="S::2104147@student.uwtsd.ac.uk::d4e5e2e8-9bfc-47ba-a6bc-7fe7718077b0" providerId="AD" clId="Web-{2200B1C3-5A9D-9D6D-E314-19204D6E0952}" dt="2022-02-04T13:24:25.699" v="616"/>
          <ac:spMkLst>
            <pc:docMk/>
            <pc:sldMk cId="3341728364" sldId="262"/>
            <ac:spMk id="24" creationId="{3981F5C4-9AE1-404E-AF44-A4E6DB374F9D}"/>
          </ac:spMkLst>
        </pc:spChg>
        <pc:spChg chg="add del">
          <ac:chgData name="Dominika Ewa Kula (2104147)" userId="S::2104147@student.uwtsd.ac.uk::d4e5e2e8-9bfc-47ba-a6bc-7fe7718077b0" providerId="AD" clId="Web-{2200B1C3-5A9D-9D6D-E314-19204D6E0952}" dt="2022-02-04T13:24:25.699" v="616"/>
          <ac:spMkLst>
            <pc:docMk/>
            <pc:sldMk cId="3341728364" sldId="262"/>
            <ac:spMk id="26" creationId="{763C1781-8726-4FAC-8C45-FF40376BE409}"/>
          </ac:spMkLst>
        </pc:spChg>
        <pc:spChg chg="add del">
          <ac:chgData name="Dominika Ewa Kula (2104147)" userId="S::2104147@student.uwtsd.ac.uk::d4e5e2e8-9bfc-47ba-a6bc-7fe7718077b0" providerId="AD" clId="Web-{2200B1C3-5A9D-9D6D-E314-19204D6E0952}" dt="2022-02-04T13:24:25.699" v="616"/>
          <ac:spMkLst>
            <pc:docMk/>
            <pc:sldMk cId="3341728364" sldId="262"/>
            <ac:spMk id="28" creationId="{301491B5-56C7-43DC-A3D9-861EECCA056A}"/>
          </ac:spMkLst>
        </pc:spChg>
        <pc:spChg chg="add del">
          <ac:chgData name="Dominika Ewa Kula (2104147)" userId="S::2104147@student.uwtsd.ac.uk::d4e5e2e8-9bfc-47ba-a6bc-7fe7718077b0" providerId="AD" clId="Web-{2200B1C3-5A9D-9D6D-E314-19204D6E0952}" dt="2022-02-04T13:24:25.699" v="616"/>
          <ac:spMkLst>
            <pc:docMk/>
            <pc:sldMk cId="3341728364" sldId="262"/>
            <ac:spMk id="30" creationId="{237E2353-22DF-46E0-A200-FB30F8F394E2}"/>
          </ac:spMkLst>
        </pc:spChg>
        <pc:spChg chg="add del">
          <ac:chgData name="Dominika Ewa Kula (2104147)" userId="S::2104147@student.uwtsd.ac.uk::d4e5e2e8-9bfc-47ba-a6bc-7fe7718077b0" providerId="AD" clId="Web-{2200B1C3-5A9D-9D6D-E314-19204D6E0952}" dt="2022-02-04T13:24:25.699" v="616"/>
          <ac:spMkLst>
            <pc:docMk/>
            <pc:sldMk cId="3341728364" sldId="262"/>
            <ac:spMk id="32" creationId="{DD6138DB-057B-45F7-A5F4-E7BFDA20D02C}"/>
          </ac:spMkLst>
        </pc:spChg>
        <pc:spChg chg="add del">
          <ac:chgData name="Dominika Ewa Kula (2104147)" userId="S::2104147@student.uwtsd.ac.uk::d4e5e2e8-9bfc-47ba-a6bc-7fe7718077b0" providerId="AD" clId="Web-{2200B1C3-5A9D-9D6D-E314-19204D6E0952}" dt="2022-02-04T13:24:25.699" v="616"/>
          <ac:spMkLst>
            <pc:docMk/>
            <pc:sldMk cId="3341728364" sldId="262"/>
            <ac:spMk id="34" creationId="{79A54AB1-B64F-4843-BFAB-81CB74E66B65}"/>
          </ac:spMkLst>
        </pc:spChg>
        <pc:spChg chg="add">
          <ac:chgData name="Dominika Ewa Kula (2104147)" userId="S::2104147@student.uwtsd.ac.uk::d4e5e2e8-9bfc-47ba-a6bc-7fe7718077b0" providerId="AD" clId="Web-{2200B1C3-5A9D-9D6D-E314-19204D6E0952}" dt="2022-02-04T13:24:25.699" v="617"/>
          <ac:spMkLst>
            <pc:docMk/>
            <pc:sldMk cId="3341728364" sldId="262"/>
            <ac:spMk id="36" creationId="{D12DDE76-C203-4047-9998-63900085B5E8}"/>
          </ac:spMkLst>
        </pc:spChg>
        <pc:picChg chg="add mod">
          <ac:chgData name="Dominika Ewa Kula (2104147)" userId="S::2104147@student.uwtsd.ac.uk::d4e5e2e8-9bfc-47ba-a6bc-7fe7718077b0" providerId="AD" clId="Web-{2200B1C3-5A9D-9D6D-E314-19204D6E0952}" dt="2022-02-04T13:24:25.699" v="617"/>
          <ac:picMkLst>
            <pc:docMk/>
            <pc:sldMk cId="3341728364" sldId="262"/>
            <ac:picMk id="3" creationId="{EB8A90FF-0134-4321-8CF9-5EF0CA346E4F}"/>
          </ac:picMkLst>
        </pc:picChg>
      </pc:sldChg>
      <pc:sldChg chg="addSp delSp modSp del mod setBg">
        <pc:chgData name="Dominika Ewa Kula (2104147)" userId="S::2104147@student.uwtsd.ac.uk::d4e5e2e8-9bfc-47ba-a6bc-7fe7718077b0" providerId="AD" clId="Web-{2200B1C3-5A9D-9D6D-E314-19204D6E0952}" dt="2022-02-04T13:32:51.792" v="660"/>
        <pc:sldMkLst>
          <pc:docMk/>
          <pc:sldMk cId="1367335710" sldId="263"/>
        </pc:sldMkLst>
        <pc:spChg chg="mod">
          <ac:chgData name="Dominika Ewa Kula (2104147)" userId="S::2104147@student.uwtsd.ac.uk::d4e5e2e8-9bfc-47ba-a6bc-7fe7718077b0" providerId="AD" clId="Web-{2200B1C3-5A9D-9D6D-E314-19204D6E0952}" dt="2022-02-04T12:11:24.674" v="92"/>
          <ac:spMkLst>
            <pc:docMk/>
            <pc:sldMk cId="1367335710" sldId="263"/>
            <ac:spMk id="2" creationId="{4C179730-857B-492F-99B7-F9F287C227F8}"/>
          </ac:spMkLst>
        </pc:spChg>
        <pc:spChg chg="add del">
          <ac:chgData name="Dominika Ewa Kula (2104147)" userId="S::2104147@student.uwtsd.ac.uk::d4e5e2e8-9bfc-47ba-a6bc-7fe7718077b0" providerId="AD" clId="Web-{2200B1C3-5A9D-9D6D-E314-19204D6E0952}" dt="2022-02-04T12:11:20.846" v="89"/>
          <ac:spMkLst>
            <pc:docMk/>
            <pc:sldMk cId="1367335710" sldId="263"/>
            <ac:spMk id="7" creationId="{88294908-8B00-4F58-BBBA-20F71A40AA9E}"/>
          </ac:spMkLst>
        </pc:spChg>
        <pc:spChg chg="add del">
          <ac:chgData name="Dominika Ewa Kula (2104147)" userId="S::2104147@student.uwtsd.ac.uk::d4e5e2e8-9bfc-47ba-a6bc-7fe7718077b0" providerId="AD" clId="Web-{2200B1C3-5A9D-9D6D-E314-19204D6E0952}" dt="2022-02-04T12:11:20.846" v="89"/>
          <ac:spMkLst>
            <pc:docMk/>
            <pc:sldMk cId="1367335710" sldId="263"/>
            <ac:spMk id="9" creationId="{4364C879-1404-4203-8E9D-CC5DE0A621A2}"/>
          </ac:spMkLst>
        </pc:spChg>
        <pc:spChg chg="add del">
          <ac:chgData name="Dominika Ewa Kula (2104147)" userId="S::2104147@student.uwtsd.ac.uk::d4e5e2e8-9bfc-47ba-a6bc-7fe7718077b0" providerId="AD" clId="Web-{2200B1C3-5A9D-9D6D-E314-19204D6E0952}" dt="2022-02-04T12:11:20.846" v="89"/>
          <ac:spMkLst>
            <pc:docMk/>
            <pc:sldMk cId="1367335710" sldId="263"/>
            <ac:spMk id="11" creationId="{84617302-4B0D-4351-A6BB-6F0930D943AC}"/>
          </ac:spMkLst>
        </pc:spChg>
        <pc:spChg chg="add del">
          <ac:chgData name="Dominika Ewa Kula (2104147)" userId="S::2104147@student.uwtsd.ac.uk::d4e5e2e8-9bfc-47ba-a6bc-7fe7718077b0" providerId="AD" clId="Web-{2200B1C3-5A9D-9D6D-E314-19204D6E0952}" dt="2022-02-04T12:11:20.846" v="89"/>
          <ac:spMkLst>
            <pc:docMk/>
            <pc:sldMk cId="1367335710" sldId="263"/>
            <ac:spMk id="13" creationId="{DA2C7802-C2E0-4218-8F89-8DD7CCD2CD1C}"/>
          </ac:spMkLst>
        </pc:spChg>
        <pc:spChg chg="add del">
          <ac:chgData name="Dominika Ewa Kula (2104147)" userId="S::2104147@student.uwtsd.ac.uk::d4e5e2e8-9bfc-47ba-a6bc-7fe7718077b0" providerId="AD" clId="Web-{2200B1C3-5A9D-9D6D-E314-19204D6E0952}" dt="2022-02-04T12:11:20.846" v="89"/>
          <ac:spMkLst>
            <pc:docMk/>
            <pc:sldMk cId="1367335710" sldId="263"/>
            <ac:spMk id="15" creationId="{A6D7111A-21E5-4EE9-8A78-10E5530F0116}"/>
          </ac:spMkLst>
        </pc:spChg>
        <pc:spChg chg="add del">
          <ac:chgData name="Dominika Ewa Kula (2104147)" userId="S::2104147@student.uwtsd.ac.uk::d4e5e2e8-9bfc-47ba-a6bc-7fe7718077b0" providerId="AD" clId="Web-{2200B1C3-5A9D-9D6D-E314-19204D6E0952}" dt="2022-02-04T12:11:20.846" v="89"/>
          <ac:spMkLst>
            <pc:docMk/>
            <pc:sldMk cId="1367335710" sldId="263"/>
            <ac:spMk id="17" creationId="{A3969E80-A77B-49FC-9122-D89AFD5EE118}"/>
          </ac:spMkLst>
        </pc:spChg>
        <pc:spChg chg="add del">
          <ac:chgData name="Dominika Ewa Kula (2104147)" userId="S::2104147@student.uwtsd.ac.uk::d4e5e2e8-9bfc-47ba-a6bc-7fe7718077b0" providerId="AD" clId="Web-{2200B1C3-5A9D-9D6D-E314-19204D6E0952}" dt="2022-02-04T12:11:20.846" v="89"/>
          <ac:spMkLst>
            <pc:docMk/>
            <pc:sldMk cId="1367335710" sldId="263"/>
            <ac:spMk id="19" creationId="{1849CA57-76BD-4CF2-80BA-D7A46A01B7B1}"/>
          </ac:spMkLst>
        </pc:spChg>
        <pc:spChg chg="add del">
          <ac:chgData name="Dominika Ewa Kula (2104147)" userId="S::2104147@student.uwtsd.ac.uk::d4e5e2e8-9bfc-47ba-a6bc-7fe7718077b0" providerId="AD" clId="Web-{2200B1C3-5A9D-9D6D-E314-19204D6E0952}" dt="2022-02-04T12:11:20.846" v="89"/>
          <ac:spMkLst>
            <pc:docMk/>
            <pc:sldMk cId="1367335710" sldId="263"/>
            <ac:spMk id="21" creationId="{35E9085E-E730-4768-83D4-6CB7E9897153}"/>
          </ac:spMkLst>
        </pc:spChg>
        <pc:spChg chg="add del">
          <ac:chgData name="Dominika Ewa Kula (2104147)" userId="S::2104147@student.uwtsd.ac.uk::d4e5e2e8-9bfc-47ba-a6bc-7fe7718077b0" providerId="AD" clId="Web-{2200B1C3-5A9D-9D6D-E314-19204D6E0952}" dt="2022-02-04T12:11:20.846" v="89"/>
          <ac:spMkLst>
            <pc:docMk/>
            <pc:sldMk cId="1367335710" sldId="263"/>
            <ac:spMk id="23" creationId="{973272FE-A474-4CAE-8CA2-BCC8B476C3F4}"/>
          </ac:spMkLst>
        </pc:spChg>
        <pc:spChg chg="add del">
          <ac:chgData name="Dominika Ewa Kula (2104147)" userId="S::2104147@student.uwtsd.ac.uk::d4e5e2e8-9bfc-47ba-a6bc-7fe7718077b0" providerId="AD" clId="Web-{2200B1C3-5A9D-9D6D-E314-19204D6E0952}" dt="2022-02-04T12:11:20.846" v="89"/>
          <ac:spMkLst>
            <pc:docMk/>
            <pc:sldMk cId="1367335710" sldId="263"/>
            <ac:spMk id="25" creationId="{E07981EA-05A6-437C-88D7-B377B92B031D}"/>
          </ac:spMkLst>
        </pc:spChg>
        <pc:spChg chg="add del">
          <ac:chgData name="Dominika Ewa Kula (2104147)" userId="S::2104147@student.uwtsd.ac.uk::d4e5e2e8-9bfc-47ba-a6bc-7fe7718077b0" providerId="AD" clId="Web-{2200B1C3-5A9D-9D6D-E314-19204D6E0952}" dt="2022-02-04T12:11:20.846" v="89"/>
          <ac:spMkLst>
            <pc:docMk/>
            <pc:sldMk cId="1367335710" sldId="263"/>
            <ac:spMk id="27" creationId="{15E3C750-986E-4769-B1AE-49289FBEE757}"/>
          </ac:spMkLst>
        </pc:spChg>
        <pc:spChg chg="add del">
          <ac:chgData name="Dominika Ewa Kula (2104147)" userId="S::2104147@student.uwtsd.ac.uk::d4e5e2e8-9bfc-47ba-a6bc-7fe7718077b0" providerId="AD" clId="Web-{2200B1C3-5A9D-9D6D-E314-19204D6E0952}" dt="2022-02-04T12:11:24.658" v="91"/>
          <ac:spMkLst>
            <pc:docMk/>
            <pc:sldMk cId="1367335710" sldId="263"/>
            <ac:spMk id="29" creationId="{1E5A83E3-8A11-4492-BB6E-F5F2240316FB}"/>
          </ac:spMkLst>
        </pc:spChg>
        <pc:spChg chg="add del">
          <ac:chgData name="Dominika Ewa Kula (2104147)" userId="S::2104147@student.uwtsd.ac.uk::d4e5e2e8-9bfc-47ba-a6bc-7fe7718077b0" providerId="AD" clId="Web-{2200B1C3-5A9D-9D6D-E314-19204D6E0952}" dt="2022-02-04T12:11:24.658" v="91"/>
          <ac:spMkLst>
            <pc:docMk/>
            <pc:sldMk cId="1367335710" sldId="263"/>
            <ac:spMk id="30" creationId="{3A397E3E-B90C-4D82-BAAA-36F7AC6A4565}"/>
          </ac:spMkLst>
        </pc:spChg>
        <pc:spChg chg="add del">
          <ac:chgData name="Dominika Ewa Kula (2104147)" userId="S::2104147@student.uwtsd.ac.uk::d4e5e2e8-9bfc-47ba-a6bc-7fe7718077b0" providerId="AD" clId="Web-{2200B1C3-5A9D-9D6D-E314-19204D6E0952}" dt="2022-02-04T12:11:24.658" v="91"/>
          <ac:spMkLst>
            <pc:docMk/>
            <pc:sldMk cId="1367335710" sldId="263"/>
            <ac:spMk id="31" creationId="{32C95C5C-6FBD-47FF-9CA6-066193539A10}"/>
          </ac:spMkLst>
        </pc:spChg>
        <pc:spChg chg="add del">
          <ac:chgData name="Dominika Ewa Kula (2104147)" userId="S::2104147@student.uwtsd.ac.uk::d4e5e2e8-9bfc-47ba-a6bc-7fe7718077b0" providerId="AD" clId="Web-{2200B1C3-5A9D-9D6D-E314-19204D6E0952}" dt="2022-02-04T12:11:24.658" v="91"/>
          <ac:spMkLst>
            <pc:docMk/>
            <pc:sldMk cId="1367335710" sldId="263"/>
            <ac:spMk id="32" creationId="{8CF5E676-CA04-4CED-9F1E-5026ED66E66D}"/>
          </ac:spMkLst>
        </pc:spChg>
        <pc:spChg chg="add del">
          <ac:chgData name="Dominika Ewa Kula (2104147)" userId="S::2104147@student.uwtsd.ac.uk::d4e5e2e8-9bfc-47ba-a6bc-7fe7718077b0" providerId="AD" clId="Web-{2200B1C3-5A9D-9D6D-E314-19204D6E0952}" dt="2022-02-04T12:11:24.658" v="91"/>
          <ac:spMkLst>
            <pc:docMk/>
            <pc:sldMk cId="1367335710" sldId="263"/>
            <ac:spMk id="33" creationId="{4D1A5E71-B6B6-486A-8CDC-C7ABD9B903F6}"/>
          </ac:spMkLst>
        </pc:spChg>
        <pc:spChg chg="add del">
          <ac:chgData name="Dominika Ewa Kula (2104147)" userId="S::2104147@student.uwtsd.ac.uk::d4e5e2e8-9bfc-47ba-a6bc-7fe7718077b0" providerId="AD" clId="Web-{2200B1C3-5A9D-9D6D-E314-19204D6E0952}" dt="2022-02-04T12:11:24.658" v="91"/>
          <ac:spMkLst>
            <pc:docMk/>
            <pc:sldMk cId="1367335710" sldId="263"/>
            <ac:spMk id="34" creationId="{AFD1189F-9598-4281-8056-2845388D4D05}"/>
          </ac:spMkLst>
        </pc:spChg>
        <pc:spChg chg="add del">
          <ac:chgData name="Dominika Ewa Kula (2104147)" userId="S::2104147@student.uwtsd.ac.uk::d4e5e2e8-9bfc-47ba-a6bc-7fe7718077b0" providerId="AD" clId="Web-{2200B1C3-5A9D-9D6D-E314-19204D6E0952}" dt="2022-02-04T12:11:24.658" v="91"/>
          <ac:spMkLst>
            <pc:docMk/>
            <pc:sldMk cId="1367335710" sldId="263"/>
            <ac:spMk id="41" creationId="{583E04E1-D74F-4ED6-972C-035F4FEC4B88}"/>
          </ac:spMkLst>
        </pc:spChg>
        <pc:spChg chg="add del">
          <ac:chgData name="Dominika Ewa Kula (2104147)" userId="S::2104147@student.uwtsd.ac.uk::d4e5e2e8-9bfc-47ba-a6bc-7fe7718077b0" providerId="AD" clId="Web-{2200B1C3-5A9D-9D6D-E314-19204D6E0952}" dt="2022-02-04T12:11:24.658" v="91"/>
          <ac:spMkLst>
            <pc:docMk/>
            <pc:sldMk cId="1367335710" sldId="263"/>
            <ac:spMk id="42" creationId="{A2B5CBEA-F125-49B6-8335-227C325B112B}"/>
          </ac:spMkLst>
        </pc:spChg>
        <pc:spChg chg="add del">
          <ac:chgData name="Dominika Ewa Kula (2104147)" userId="S::2104147@student.uwtsd.ac.uk::d4e5e2e8-9bfc-47ba-a6bc-7fe7718077b0" providerId="AD" clId="Web-{2200B1C3-5A9D-9D6D-E314-19204D6E0952}" dt="2022-02-04T12:11:24.658" v="91"/>
          <ac:spMkLst>
            <pc:docMk/>
            <pc:sldMk cId="1367335710" sldId="263"/>
            <ac:spMk id="43" creationId="{E51A97D9-C694-4307-818B-0C5BBF413609}"/>
          </ac:spMkLst>
        </pc:spChg>
        <pc:spChg chg="add del">
          <ac:chgData name="Dominika Ewa Kula (2104147)" userId="S::2104147@student.uwtsd.ac.uk::d4e5e2e8-9bfc-47ba-a6bc-7fe7718077b0" providerId="AD" clId="Web-{2200B1C3-5A9D-9D6D-E314-19204D6E0952}" dt="2022-02-04T12:11:24.658" v="91"/>
          <ac:spMkLst>
            <pc:docMk/>
            <pc:sldMk cId="1367335710" sldId="263"/>
            <ac:spMk id="44" creationId="{2C1D3151-5F97-4860-B56C-C98BD62CC255}"/>
          </ac:spMkLst>
        </pc:spChg>
        <pc:spChg chg="add del">
          <ac:chgData name="Dominika Ewa Kula (2104147)" userId="S::2104147@student.uwtsd.ac.uk::d4e5e2e8-9bfc-47ba-a6bc-7fe7718077b0" providerId="AD" clId="Web-{2200B1C3-5A9D-9D6D-E314-19204D6E0952}" dt="2022-02-04T12:11:24.658" v="91"/>
          <ac:spMkLst>
            <pc:docMk/>
            <pc:sldMk cId="1367335710" sldId="263"/>
            <ac:spMk id="45" creationId="{8DE96824-E506-4448-8704-5EC7BF7BC51B}"/>
          </ac:spMkLst>
        </pc:spChg>
        <pc:spChg chg="add del">
          <ac:chgData name="Dominika Ewa Kula (2104147)" userId="S::2104147@student.uwtsd.ac.uk::d4e5e2e8-9bfc-47ba-a6bc-7fe7718077b0" providerId="AD" clId="Web-{2200B1C3-5A9D-9D6D-E314-19204D6E0952}" dt="2022-02-04T12:11:24.658" v="91"/>
          <ac:spMkLst>
            <pc:docMk/>
            <pc:sldMk cId="1367335710" sldId="263"/>
            <ac:spMk id="46" creationId="{E16C8D8F-10E9-4498-ABDB-0F923F8B6837}"/>
          </ac:spMkLst>
        </pc:spChg>
        <pc:spChg chg="add del">
          <ac:chgData name="Dominika Ewa Kula (2104147)" userId="S::2104147@student.uwtsd.ac.uk::d4e5e2e8-9bfc-47ba-a6bc-7fe7718077b0" providerId="AD" clId="Web-{2200B1C3-5A9D-9D6D-E314-19204D6E0952}" dt="2022-02-04T12:11:24.658" v="91"/>
          <ac:spMkLst>
            <pc:docMk/>
            <pc:sldMk cId="1367335710" sldId="263"/>
            <ac:spMk id="47" creationId="{4FB204DF-284E-45F6-A017-79A4DF57BCCB}"/>
          </ac:spMkLst>
        </pc:spChg>
        <pc:spChg chg="add del">
          <ac:chgData name="Dominika Ewa Kula (2104147)" userId="S::2104147@student.uwtsd.ac.uk::d4e5e2e8-9bfc-47ba-a6bc-7fe7718077b0" providerId="AD" clId="Web-{2200B1C3-5A9D-9D6D-E314-19204D6E0952}" dt="2022-02-04T12:11:24.658" v="91"/>
          <ac:spMkLst>
            <pc:docMk/>
            <pc:sldMk cId="1367335710" sldId="263"/>
            <ac:spMk id="48" creationId="{5EC6B544-8C84-47A6-885D-A4F09EF5C0F7}"/>
          </ac:spMkLst>
        </pc:spChg>
        <pc:spChg chg="add">
          <ac:chgData name="Dominika Ewa Kula (2104147)" userId="S::2104147@student.uwtsd.ac.uk::d4e5e2e8-9bfc-47ba-a6bc-7fe7718077b0" providerId="AD" clId="Web-{2200B1C3-5A9D-9D6D-E314-19204D6E0952}" dt="2022-02-04T12:11:24.674" v="92"/>
          <ac:spMkLst>
            <pc:docMk/>
            <pc:sldMk cId="1367335710" sldId="263"/>
            <ac:spMk id="50" creationId="{8B646C36-EEEC-4D52-8E8E-206F4CD8A3DA}"/>
          </ac:spMkLst>
        </pc:spChg>
        <pc:spChg chg="add">
          <ac:chgData name="Dominika Ewa Kula (2104147)" userId="S::2104147@student.uwtsd.ac.uk::d4e5e2e8-9bfc-47ba-a6bc-7fe7718077b0" providerId="AD" clId="Web-{2200B1C3-5A9D-9D6D-E314-19204D6E0952}" dt="2022-02-04T12:11:24.674" v="92"/>
          <ac:spMkLst>
            <pc:docMk/>
            <pc:sldMk cId="1367335710" sldId="263"/>
            <ac:spMk id="53" creationId="{D649D88F-3460-4C52-888E-001C62B26EE5}"/>
          </ac:spMkLst>
        </pc:spChg>
        <pc:spChg chg="add">
          <ac:chgData name="Dominika Ewa Kula (2104147)" userId="S::2104147@student.uwtsd.ac.uk::d4e5e2e8-9bfc-47ba-a6bc-7fe7718077b0" providerId="AD" clId="Web-{2200B1C3-5A9D-9D6D-E314-19204D6E0952}" dt="2022-02-04T12:11:24.674" v="92"/>
          <ac:spMkLst>
            <pc:docMk/>
            <pc:sldMk cId="1367335710" sldId="263"/>
            <ac:spMk id="54" creationId="{A2B5CBEA-F125-49B6-8335-227C325B112B}"/>
          </ac:spMkLst>
        </pc:spChg>
        <pc:spChg chg="add">
          <ac:chgData name="Dominika Ewa Kula (2104147)" userId="S::2104147@student.uwtsd.ac.uk::d4e5e2e8-9bfc-47ba-a6bc-7fe7718077b0" providerId="AD" clId="Web-{2200B1C3-5A9D-9D6D-E314-19204D6E0952}" dt="2022-02-04T12:11:24.674" v="92"/>
          <ac:spMkLst>
            <pc:docMk/>
            <pc:sldMk cId="1367335710" sldId="263"/>
            <ac:spMk id="55" creationId="{217DD14E-3BC7-413D-B4AB-B92EED2F57C5}"/>
          </ac:spMkLst>
        </pc:spChg>
        <pc:spChg chg="add">
          <ac:chgData name="Dominika Ewa Kula (2104147)" userId="S::2104147@student.uwtsd.ac.uk::d4e5e2e8-9bfc-47ba-a6bc-7fe7718077b0" providerId="AD" clId="Web-{2200B1C3-5A9D-9D6D-E314-19204D6E0952}" dt="2022-02-04T12:11:24.674" v="92"/>
          <ac:spMkLst>
            <pc:docMk/>
            <pc:sldMk cId="1367335710" sldId="263"/>
            <ac:spMk id="56" creationId="{4FB204DF-284E-45F6-A017-79A4DF57BCCB}"/>
          </ac:spMkLst>
        </pc:spChg>
        <pc:spChg chg="add">
          <ac:chgData name="Dominika Ewa Kula (2104147)" userId="S::2104147@student.uwtsd.ac.uk::d4e5e2e8-9bfc-47ba-a6bc-7fe7718077b0" providerId="AD" clId="Web-{2200B1C3-5A9D-9D6D-E314-19204D6E0952}" dt="2022-02-04T12:11:24.674" v="92"/>
          <ac:spMkLst>
            <pc:docMk/>
            <pc:sldMk cId="1367335710" sldId="263"/>
            <ac:spMk id="57" creationId="{6908275D-177E-42F2-8887-134AFE8B70CC}"/>
          </ac:spMkLst>
        </pc:spChg>
        <pc:spChg chg="add">
          <ac:chgData name="Dominika Ewa Kula (2104147)" userId="S::2104147@student.uwtsd.ac.uk::d4e5e2e8-9bfc-47ba-a6bc-7fe7718077b0" providerId="AD" clId="Web-{2200B1C3-5A9D-9D6D-E314-19204D6E0952}" dt="2022-02-04T12:11:24.674" v="92"/>
          <ac:spMkLst>
            <pc:docMk/>
            <pc:sldMk cId="1367335710" sldId="263"/>
            <ac:spMk id="58" creationId="{4D1A5E71-B6B6-486A-8CDC-C7ABD9B903F6}"/>
          </ac:spMkLst>
        </pc:spChg>
        <pc:spChg chg="add">
          <ac:chgData name="Dominika Ewa Kula (2104147)" userId="S::2104147@student.uwtsd.ac.uk::d4e5e2e8-9bfc-47ba-a6bc-7fe7718077b0" providerId="AD" clId="Web-{2200B1C3-5A9D-9D6D-E314-19204D6E0952}" dt="2022-02-04T12:11:24.674" v="92"/>
          <ac:spMkLst>
            <pc:docMk/>
            <pc:sldMk cId="1367335710" sldId="263"/>
            <ac:spMk id="59" creationId="{E32B36D4-0C87-4882-A12C-18A91DBAE28D}"/>
          </ac:spMkLst>
        </pc:spChg>
        <pc:grpChg chg="add del">
          <ac:chgData name="Dominika Ewa Kula (2104147)" userId="S::2104147@student.uwtsd.ac.uk::d4e5e2e8-9bfc-47ba-a6bc-7fe7718077b0" providerId="AD" clId="Web-{2200B1C3-5A9D-9D6D-E314-19204D6E0952}" dt="2022-02-04T12:11:24.658" v="91"/>
          <ac:grpSpMkLst>
            <pc:docMk/>
            <pc:sldMk cId="1367335710" sldId="263"/>
            <ac:grpSpMk id="35" creationId="{FB9739EB-7F66-433D-841F-AB3CD18700B7}"/>
          </ac:grpSpMkLst>
        </pc:grpChg>
        <pc:grpChg chg="add">
          <ac:chgData name="Dominika Ewa Kula (2104147)" userId="S::2104147@student.uwtsd.ac.uk::d4e5e2e8-9bfc-47ba-a6bc-7fe7718077b0" providerId="AD" clId="Web-{2200B1C3-5A9D-9D6D-E314-19204D6E0952}" dt="2022-02-04T12:11:24.674" v="92"/>
          <ac:grpSpMkLst>
            <pc:docMk/>
            <pc:sldMk cId="1367335710" sldId="263"/>
            <ac:grpSpMk id="51" creationId="{E7E9D86A-D513-48F9-851A-5F3725E80003}"/>
          </ac:grpSpMkLst>
        </pc:grpChg>
        <pc:grpChg chg="add">
          <ac:chgData name="Dominika Ewa Kula (2104147)" userId="S::2104147@student.uwtsd.ac.uk::d4e5e2e8-9bfc-47ba-a6bc-7fe7718077b0" providerId="AD" clId="Web-{2200B1C3-5A9D-9D6D-E314-19204D6E0952}" dt="2022-02-04T12:11:24.674" v="92"/>
          <ac:grpSpMkLst>
            <pc:docMk/>
            <pc:sldMk cId="1367335710" sldId="263"/>
            <ac:grpSpMk id="60" creationId="{FB9739EB-7F66-433D-841F-AB3CD18700B7}"/>
          </ac:grpSpMkLst>
        </pc:grpChg>
      </pc:sldChg>
      <pc:sldChg chg="addSp delSp modSp new mod setBg">
        <pc:chgData name="Dominika Ewa Kula (2104147)" userId="S::2104147@student.uwtsd.ac.uk::d4e5e2e8-9bfc-47ba-a6bc-7fe7718077b0" providerId="AD" clId="Web-{2200B1C3-5A9D-9D6D-E314-19204D6E0952}" dt="2022-02-04T12:33:57.268" v="260" actId="20577"/>
        <pc:sldMkLst>
          <pc:docMk/>
          <pc:sldMk cId="625156153" sldId="264"/>
        </pc:sldMkLst>
        <pc:spChg chg="add del">
          <ac:chgData name="Dominika Ewa Kula (2104147)" userId="S::2104147@student.uwtsd.ac.uk::d4e5e2e8-9bfc-47ba-a6bc-7fe7718077b0" providerId="AD" clId="Web-{2200B1C3-5A9D-9D6D-E314-19204D6E0952}" dt="2022-02-04T12:31:19.296" v="158"/>
          <ac:spMkLst>
            <pc:docMk/>
            <pc:sldMk cId="625156153" sldId="264"/>
            <ac:spMk id="2" creationId="{1E428D15-56E5-41B7-BCEE-823FE89957CD}"/>
          </ac:spMkLst>
        </pc:spChg>
        <pc:spChg chg="del">
          <ac:chgData name="Dominika Ewa Kula (2104147)" userId="S::2104147@student.uwtsd.ac.uk::d4e5e2e8-9bfc-47ba-a6bc-7fe7718077b0" providerId="AD" clId="Web-{2200B1C3-5A9D-9D6D-E314-19204D6E0952}" dt="2022-02-04T12:30:28.060" v="146"/>
          <ac:spMkLst>
            <pc:docMk/>
            <pc:sldMk cId="625156153" sldId="264"/>
            <ac:spMk id="3" creationId="{47729DB0-19ED-48D1-8F40-06969A3B04B2}"/>
          </ac:spMkLst>
        </pc:spChg>
        <pc:spChg chg="add del">
          <ac:chgData name="Dominika Ewa Kula (2104147)" userId="S::2104147@student.uwtsd.ac.uk::d4e5e2e8-9bfc-47ba-a6bc-7fe7718077b0" providerId="AD" clId="Web-{2200B1C3-5A9D-9D6D-E314-19204D6E0952}" dt="2022-02-04T12:30:47.592" v="151"/>
          <ac:spMkLst>
            <pc:docMk/>
            <pc:sldMk cId="625156153" sldId="264"/>
            <ac:spMk id="8" creationId="{B40B50E7-2CBE-4E62-A1FF-6E3449F38486}"/>
          </ac:spMkLst>
        </pc:spChg>
        <pc:spChg chg="add del">
          <ac:chgData name="Dominika Ewa Kula (2104147)" userId="S::2104147@student.uwtsd.ac.uk::d4e5e2e8-9bfc-47ba-a6bc-7fe7718077b0" providerId="AD" clId="Web-{2200B1C3-5A9D-9D6D-E314-19204D6E0952}" dt="2022-02-04T12:30:43.826" v="149"/>
          <ac:spMkLst>
            <pc:docMk/>
            <pc:sldMk cId="625156153" sldId="264"/>
            <ac:spMk id="9" creationId="{42A4FC2C-047E-45A5-965D-8E1E3BF09BC6}"/>
          </ac:spMkLst>
        </pc:spChg>
        <pc:spChg chg="add del">
          <ac:chgData name="Dominika Ewa Kula (2104147)" userId="S::2104147@student.uwtsd.ac.uk::d4e5e2e8-9bfc-47ba-a6bc-7fe7718077b0" providerId="AD" clId="Web-{2200B1C3-5A9D-9D6D-E314-19204D6E0952}" dt="2022-02-04T12:30:47.592" v="151"/>
          <ac:spMkLst>
            <pc:docMk/>
            <pc:sldMk cId="625156153" sldId="264"/>
            <ac:spMk id="11" creationId="{F13C74B1-5B17-4795-BED0-7140497B445A}"/>
          </ac:spMkLst>
        </pc:spChg>
        <pc:spChg chg="add del">
          <ac:chgData name="Dominika Ewa Kula (2104147)" userId="S::2104147@student.uwtsd.ac.uk::d4e5e2e8-9bfc-47ba-a6bc-7fe7718077b0" providerId="AD" clId="Web-{2200B1C3-5A9D-9D6D-E314-19204D6E0952}" dt="2022-02-04T12:30:47.592" v="151"/>
          <ac:spMkLst>
            <pc:docMk/>
            <pc:sldMk cId="625156153" sldId="264"/>
            <ac:spMk id="12" creationId="{1E428D15-56E5-41B7-BCEE-823FE89957CD}"/>
          </ac:spMkLst>
        </pc:spChg>
        <pc:spChg chg="add del">
          <ac:chgData name="Dominika Ewa Kula (2104147)" userId="S::2104147@student.uwtsd.ac.uk::d4e5e2e8-9bfc-47ba-a6bc-7fe7718077b0" providerId="AD" clId="Web-{2200B1C3-5A9D-9D6D-E314-19204D6E0952}" dt="2022-02-04T12:30:47.592" v="151"/>
          <ac:spMkLst>
            <pc:docMk/>
            <pc:sldMk cId="625156153" sldId="264"/>
            <ac:spMk id="13" creationId="{D4974D33-8DC5-464E-8C6D-BE58F0669C17}"/>
          </ac:spMkLst>
        </pc:spChg>
        <pc:spChg chg="add del">
          <ac:chgData name="Dominika Ewa Kula (2104147)" userId="S::2104147@student.uwtsd.ac.uk::d4e5e2e8-9bfc-47ba-a6bc-7fe7718077b0" providerId="AD" clId="Web-{2200B1C3-5A9D-9D6D-E314-19204D6E0952}" dt="2022-02-04T12:30:53.311" v="153"/>
          <ac:spMkLst>
            <pc:docMk/>
            <pc:sldMk cId="625156153" sldId="264"/>
            <ac:spMk id="15" creationId="{55D4142C-5077-457F-A6AD-3FECFDB39685}"/>
          </ac:spMkLst>
        </pc:spChg>
        <pc:spChg chg="add del">
          <ac:chgData name="Dominika Ewa Kula (2104147)" userId="S::2104147@student.uwtsd.ac.uk::d4e5e2e8-9bfc-47ba-a6bc-7fe7718077b0" providerId="AD" clId="Web-{2200B1C3-5A9D-9D6D-E314-19204D6E0952}" dt="2022-02-04T12:30:53.311" v="153"/>
          <ac:spMkLst>
            <pc:docMk/>
            <pc:sldMk cId="625156153" sldId="264"/>
            <ac:spMk id="16" creationId="{8FC9BE17-9A7B-462D-AE50-3D8777387304}"/>
          </ac:spMkLst>
        </pc:spChg>
        <pc:spChg chg="add del">
          <ac:chgData name="Dominika Ewa Kula (2104147)" userId="S::2104147@student.uwtsd.ac.uk::d4e5e2e8-9bfc-47ba-a6bc-7fe7718077b0" providerId="AD" clId="Web-{2200B1C3-5A9D-9D6D-E314-19204D6E0952}" dt="2022-02-04T12:30:53.311" v="153"/>
          <ac:spMkLst>
            <pc:docMk/>
            <pc:sldMk cId="625156153" sldId="264"/>
            <ac:spMk id="17" creationId="{7A5F0580-5EE9-419F-96EE-B6529EF6E7D0}"/>
          </ac:spMkLst>
        </pc:spChg>
        <pc:spChg chg="add del">
          <ac:chgData name="Dominika Ewa Kula (2104147)" userId="S::2104147@student.uwtsd.ac.uk::d4e5e2e8-9bfc-47ba-a6bc-7fe7718077b0" providerId="AD" clId="Web-{2200B1C3-5A9D-9D6D-E314-19204D6E0952}" dt="2022-02-04T12:30:53.311" v="153"/>
          <ac:spMkLst>
            <pc:docMk/>
            <pc:sldMk cId="625156153" sldId="264"/>
            <ac:spMk id="18" creationId="{3EBE8569-6AEC-4B8C-8D53-2DE337CDBA65}"/>
          </ac:spMkLst>
        </pc:spChg>
        <pc:spChg chg="add del">
          <ac:chgData name="Dominika Ewa Kula (2104147)" userId="S::2104147@student.uwtsd.ac.uk::d4e5e2e8-9bfc-47ba-a6bc-7fe7718077b0" providerId="AD" clId="Web-{2200B1C3-5A9D-9D6D-E314-19204D6E0952}" dt="2022-02-04T12:30:53.311" v="153"/>
          <ac:spMkLst>
            <pc:docMk/>
            <pc:sldMk cId="625156153" sldId="264"/>
            <ac:spMk id="19" creationId="{1E428D15-56E5-41B7-BCEE-823FE89957CD}"/>
          </ac:spMkLst>
        </pc:spChg>
        <pc:spChg chg="add del">
          <ac:chgData name="Dominika Ewa Kula (2104147)" userId="S::2104147@student.uwtsd.ac.uk::d4e5e2e8-9bfc-47ba-a6bc-7fe7718077b0" providerId="AD" clId="Web-{2200B1C3-5A9D-9D6D-E314-19204D6E0952}" dt="2022-02-04T12:30:53.311" v="153"/>
          <ac:spMkLst>
            <pc:docMk/>
            <pc:sldMk cId="625156153" sldId="264"/>
            <ac:spMk id="20" creationId="{F0132611-C12E-4289-915D-2F72B943A25C}"/>
          </ac:spMkLst>
        </pc:spChg>
        <pc:spChg chg="add del">
          <ac:chgData name="Dominika Ewa Kula (2104147)" userId="S::2104147@student.uwtsd.ac.uk::d4e5e2e8-9bfc-47ba-a6bc-7fe7718077b0" providerId="AD" clId="Web-{2200B1C3-5A9D-9D6D-E314-19204D6E0952}" dt="2022-02-04T12:31:14.374" v="155"/>
          <ac:spMkLst>
            <pc:docMk/>
            <pc:sldMk cId="625156153" sldId="264"/>
            <ac:spMk id="22" creationId="{F13C74B1-5B17-4795-BED0-7140497B445A}"/>
          </ac:spMkLst>
        </pc:spChg>
        <pc:spChg chg="add del">
          <ac:chgData name="Dominika Ewa Kula (2104147)" userId="S::2104147@student.uwtsd.ac.uk::d4e5e2e8-9bfc-47ba-a6bc-7fe7718077b0" providerId="AD" clId="Web-{2200B1C3-5A9D-9D6D-E314-19204D6E0952}" dt="2022-02-04T12:31:14.374" v="155"/>
          <ac:spMkLst>
            <pc:docMk/>
            <pc:sldMk cId="625156153" sldId="264"/>
            <ac:spMk id="23" creationId="{1E428D15-56E5-41B7-BCEE-823FE89957CD}"/>
          </ac:spMkLst>
        </pc:spChg>
        <pc:spChg chg="add del">
          <ac:chgData name="Dominika Ewa Kula (2104147)" userId="S::2104147@student.uwtsd.ac.uk::d4e5e2e8-9bfc-47ba-a6bc-7fe7718077b0" providerId="AD" clId="Web-{2200B1C3-5A9D-9D6D-E314-19204D6E0952}" dt="2022-02-04T12:31:14.374" v="155"/>
          <ac:spMkLst>
            <pc:docMk/>
            <pc:sldMk cId="625156153" sldId="264"/>
            <ac:spMk id="24" creationId="{D4974D33-8DC5-464E-8C6D-BE58F0669C17}"/>
          </ac:spMkLst>
        </pc:spChg>
        <pc:spChg chg="add del">
          <ac:chgData name="Dominika Ewa Kula (2104147)" userId="S::2104147@student.uwtsd.ac.uk::d4e5e2e8-9bfc-47ba-a6bc-7fe7718077b0" providerId="AD" clId="Web-{2200B1C3-5A9D-9D6D-E314-19204D6E0952}" dt="2022-02-04T12:31:14.374" v="155"/>
          <ac:spMkLst>
            <pc:docMk/>
            <pc:sldMk cId="625156153" sldId="264"/>
            <ac:spMk id="25" creationId="{B40B50E7-2CBE-4E62-A1FF-6E3449F38486}"/>
          </ac:spMkLst>
        </pc:spChg>
        <pc:spChg chg="add del">
          <ac:chgData name="Dominika Ewa Kula (2104147)" userId="S::2104147@student.uwtsd.ac.uk::d4e5e2e8-9bfc-47ba-a6bc-7fe7718077b0" providerId="AD" clId="Web-{2200B1C3-5A9D-9D6D-E314-19204D6E0952}" dt="2022-02-04T12:31:19.296" v="157"/>
          <ac:spMkLst>
            <pc:docMk/>
            <pc:sldMk cId="625156153" sldId="264"/>
            <ac:spMk id="27" creationId="{42A4FC2C-047E-45A5-965D-8E1E3BF09BC6}"/>
          </ac:spMkLst>
        </pc:spChg>
        <pc:spChg chg="add">
          <ac:chgData name="Dominika Ewa Kula (2104147)" userId="S::2104147@student.uwtsd.ac.uk::d4e5e2e8-9bfc-47ba-a6bc-7fe7718077b0" providerId="AD" clId="Web-{2200B1C3-5A9D-9D6D-E314-19204D6E0952}" dt="2022-02-04T12:31:19.296" v="158"/>
          <ac:spMkLst>
            <pc:docMk/>
            <pc:sldMk cId="625156153" sldId="264"/>
            <ac:spMk id="29" creationId="{F13C74B1-5B17-4795-BED0-7140497B445A}"/>
          </ac:spMkLst>
        </pc:spChg>
        <pc:spChg chg="add mod">
          <ac:chgData name="Dominika Ewa Kula (2104147)" userId="S::2104147@student.uwtsd.ac.uk::d4e5e2e8-9bfc-47ba-a6bc-7fe7718077b0" providerId="AD" clId="Web-{2200B1C3-5A9D-9D6D-E314-19204D6E0952}" dt="2022-02-04T12:33:21.220" v="251" actId="1076"/>
          <ac:spMkLst>
            <pc:docMk/>
            <pc:sldMk cId="625156153" sldId="264"/>
            <ac:spMk id="30" creationId="{1E428D15-56E5-41B7-BCEE-823FE89957CD}"/>
          </ac:spMkLst>
        </pc:spChg>
        <pc:spChg chg="add">
          <ac:chgData name="Dominika Ewa Kula (2104147)" userId="S::2104147@student.uwtsd.ac.uk::d4e5e2e8-9bfc-47ba-a6bc-7fe7718077b0" providerId="AD" clId="Web-{2200B1C3-5A9D-9D6D-E314-19204D6E0952}" dt="2022-02-04T12:31:19.296" v="158"/>
          <ac:spMkLst>
            <pc:docMk/>
            <pc:sldMk cId="625156153" sldId="264"/>
            <ac:spMk id="31" creationId="{D4974D33-8DC5-464E-8C6D-BE58F0669C17}"/>
          </ac:spMkLst>
        </pc:spChg>
        <pc:spChg chg="add mod">
          <ac:chgData name="Dominika Ewa Kula (2104147)" userId="S::2104147@student.uwtsd.ac.uk::d4e5e2e8-9bfc-47ba-a6bc-7fe7718077b0" providerId="AD" clId="Web-{2200B1C3-5A9D-9D6D-E314-19204D6E0952}" dt="2022-02-04T12:33:57.268" v="260" actId="20577"/>
          <ac:spMkLst>
            <pc:docMk/>
            <pc:sldMk cId="625156153" sldId="264"/>
            <ac:spMk id="32" creationId="{B40B50E7-2CBE-4E62-A1FF-6E3449F38486}"/>
          </ac:spMkLst>
        </pc:spChg>
        <pc:picChg chg="add mod ord">
          <ac:chgData name="Dominika Ewa Kula (2104147)" userId="S::2104147@student.uwtsd.ac.uk::d4e5e2e8-9bfc-47ba-a6bc-7fe7718077b0" providerId="AD" clId="Web-{2200B1C3-5A9D-9D6D-E314-19204D6E0952}" dt="2022-02-04T12:33:33.268" v="253" actId="14100"/>
          <ac:picMkLst>
            <pc:docMk/>
            <pc:sldMk cId="625156153" sldId="264"/>
            <ac:picMk id="4" creationId="{DD001F6D-705E-4C74-9E50-85556AB09655}"/>
          </ac:picMkLst>
        </pc:picChg>
      </pc:sldChg>
      <pc:sldChg chg="addSp delSp modSp del mod modClrScheme delDesignElem chgLayout">
        <pc:chgData name="Dominika Ewa Kula (2104147)" userId="S::2104147@student.uwtsd.ac.uk::d4e5e2e8-9bfc-47ba-a6bc-7fe7718077b0" providerId="AD" clId="Web-{2200B1C3-5A9D-9D6D-E314-19204D6E0952}" dt="2022-02-04T12:07:15.372" v="63"/>
        <pc:sldMkLst>
          <pc:docMk/>
          <pc:sldMk cId="4263928679" sldId="264"/>
        </pc:sldMkLst>
        <pc:spChg chg="mod ord">
          <ac:chgData name="Dominika Ewa Kula (2104147)" userId="S::2104147@student.uwtsd.ac.uk::d4e5e2e8-9bfc-47ba-a6bc-7fe7718077b0" providerId="AD" clId="Web-{2200B1C3-5A9D-9D6D-E314-19204D6E0952}" dt="2022-02-04T12:06:37.840" v="61"/>
          <ac:spMkLst>
            <pc:docMk/>
            <pc:sldMk cId="4263928679" sldId="264"/>
            <ac:spMk id="2" creationId="{BD5A4ADE-7E50-4BA6-844F-65034D356A20}"/>
          </ac:spMkLst>
        </pc:spChg>
        <pc:spChg chg="add mod ord">
          <ac:chgData name="Dominika Ewa Kula (2104147)" userId="S::2104147@student.uwtsd.ac.uk::d4e5e2e8-9bfc-47ba-a6bc-7fe7718077b0" providerId="AD" clId="Web-{2200B1C3-5A9D-9D6D-E314-19204D6E0952}" dt="2022-02-04T12:06:37.840" v="61"/>
          <ac:spMkLst>
            <pc:docMk/>
            <pc:sldMk cId="4263928679" sldId="264"/>
            <ac:spMk id="3" creationId="{EEE337EB-F26B-4B65-AC39-B87042FDBD05}"/>
          </ac:spMkLst>
        </pc:spChg>
        <pc:spChg chg="del">
          <ac:chgData name="Dominika Ewa Kula (2104147)" userId="S::2104147@student.uwtsd.ac.uk::d4e5e2e8-9bfc-47ba-a6bc-7fe7718077b0" providerId="AD" clId="Web-{2200B1C3-5A9D-9D6D-E314-19204D6E0952}" dt="2022-02-04T12:06:21.105" v="60"/>
          <ac:spMkLst>
            <pc:docMk/>
            <pc:sldMk cId="4263928679" sldId="264"/>
            <ac:spMk id="7" creationId="{88294908-8B00-4F58-BBBA-20F71A40AA9E}"/>
          </ac:spMkLst>
        </pc:spChg>
        <pc:spChg chg="add">
          <ac:chgData name="Dominika Ewa Kula (2104147)" userId="S::2104147@student.uwtsd.ac.uk::d4e5e2e8-9bfc-47ba-a6bc-7fe7718077b0" providerId="AD" clId="Web-{2200B1C3-5A9D-9D6D-E314-19204D6E0952}" dt="2022-02-04T12:06:37.840" v="61"/>
          <ac:spMkLst>
            <pc:docMk/>
            <pc:sldMk cId="4263928679" sldId="264"/>
            <ac:spMk id="8" creationId="{88294908-8B00-4F58-BBBA-20F71A40AA9E}"/>
          </ac:spMkLst>
        </pc:spChg>
        <pc:spChg chg="del">
          <ac:chgData name="Dominika Ewa Kula (2104147)" userId="S::2104147@student.uwtsd.ac.uk::d4e5e2e8-9bfc-47ba-a6bc-7fe7718077b0" providerId="AD" clId="Web-{2200B1C3-5A9D-9D6D-E314-19204D6E0952}" dt="2022-02-04T12:06:21.105" v="60"/>
          <ac:spMkLst>
            <pc:docMk/>
            <pc:sldMk cId="4263928679" sldId="264"/>
            <ac:spMk id="9" creationId="{4364C879-1404-4203-8E9D-CC5DE0A621A2}"/>
          </ac:spMkLst>
        </pc:spChg>
        <pc:spChg chg="add">
          <ac:chgData name="Dominika Ewa Kula (2104147)" userId="S::2104147@student.uwtsd.ac.uk::d4e5e2e8-9bfc-47ba-a6bc-7fe7718077b0" providerId="AD" clId="Web-{2200B1C3-5A9D-9D6D-E314-19204D6E0952}" dt="2022-02-04T12:06:37.840" v="61"/>
          <ac:spMkLst>
            <pc:docMk/>
            <pc:sldMk cId="4263928679" sldId="264"/>
            <ac:spMk id="10" creationId="{4364C879-1404-4203-8E9D-CC5DE0A621A2}"/>
          </ac:spMkLst>
        </pc:spChg>
        <pc:spChg chg="del">
          <ac:chgData name="Dominika Ewa Kula (2104147)" userId="S::2104147@student.uwtsd.ac.uk::d4e5e2e8-9bfc-47ba-a6bc-7fe7718077b0" providerId="AD" clId="Web-{2200B1C3-5A9D-9D6D-E314-19204D6E0952}" dt="2022-02-04T12:06:21.105" v="60"/>
          <ac:spMkLst>
            <pc:docMk/>
            <pc:sldMk cId="4263928679" sldId="264"/>
            <ac:spMk id="11" creationId="{84617302-4B0D-4351-A6BB-6F0930D943AC}"/>
          </ac:spMkLst>
        </pc:spChg>
        <pc:spChg chg="add">
          <ac:chgData name="Dominika Ewa Kula (2104147)" userId="S::2104147@student.uwtsd.ac.uk::d4e5e2e8-9bfc-47ba-a6bc-7fe7718077b0" providerId="AD" clId="Web-{2200B1C3-5A9D-9D6D-E314-19204D6E0952}" dt="2022-02-04T12:06:37.840" v="61"/>
          <ac:spMkLst>
            <pc:docMk/>
            <pc:sldMk cId="4263928679" sldId="264"/>
            <ac:spMk id="12" creationId="{84617302-4B0D-4351-A6BB-6F0930D943AC}"/>
          </ac:spMkLst>
        </pc:spChg>
        <pc:spChg chg="del">
          <ac:chgData name="Dominika Ewa Kula (2104147)" userId="S::2104147@student.uwtsd.ac.uk::d4e5e2e8-9bfc-47ba-a6bc-7fe7718077b0" providerId="AD" clId="Web-{2200B1C3-5A9D-9D6D-E314-19204D6E0952}" dt="2022-02-04T12:06:21.105" v="60"/>
          <ac:spMkLst>
            <pc:docMk/>
            <pc:sldMk cId="4263928679" sldId="264"/>
            <ac:spMk id="13" creationId="{DA2C7802-C2E0-4218-8F89-8DD7CCD2CD1C}"/>
          </ac:spMkLst>
        </pc:spChg>
        <pc:spChg chg="add">
          <ac:chgData name="Dominika Ewa Kula (2104147)" userId="S::2104147@student.uwtsd.ac.uk::d4e5e2e8-9bfc-47ba-a6bc-7fe7718077b0" providerId="AD" clId="Web-{2200B1C3-5A9D-9D6D-E314-19204D6E0952}" dt="2022-02-04T12:06:37.840" v="61"/>
          <ac:spMkLst>
            <pc:docMk/>
            <pc:sldMk cId="4263928679" sldId="264"/>
            <ac:spMk id="14" creationId="{DA2C7802-C2E0-4218-8F89-8DD7CCD2CD1C}"/>
          </ac:spMkLst>
        </pc:spChg>
        <pc:spChg chg="del">
          <ac:chgData name="Dominika Ewa Kula (2104147)" userId="S::2104147@student.uwtsd.ac.uk::d4e5e2e8-9bfc-47ba-a6bc-7fe7718077b0" providerId="AD" clId="Web-{2200B1C3-5A9D-9D6D-E314-19204D6E0952}" dt="2022-02-04T12:06:21.105" v="60"/>
          <ac:spMkLst>
            <pc:docMk/>
            <pc:sldMk cId="4263928679" sldId="264"/>
            <ac:spMk id="15" creationId="{A6D7111A-21E5-4EE9-8A78-10E5530F0116}"/>
          </ac:spMkLst>
        </pc:spChg>
        <pc:spChg chg="add">
          <ac:chgData name="Dominika Ewa Kula (2104147)" userId="S::2104147@student.uwtsd.ac.uk::d4e5e2e8-9bfc-47ba-a6bc-7fe7718077b0" providerId="AD" clId="Web-{2200B1C3-5A9D-9D6D-E314-19204D6E0952}" dt="2022-02-04T12:06:37.840" v="61"/>
          <ac:spMkLst>
            <pc:docMk/>
            <pc:sldMk cId="4263928679" sldId="264"/>
            <ac:spMk id="16" creationId="{A6D7111A-21E5-4EE9-8A78-10E5530F0116}"/>
          </ac:spMkLst>
        </pc:spChg>
        <pc:spChg chg="del">
          <ac:chgData name="Dominika Ewa Kula (2104147)" userId="S::2104147@student.uwtsd.ac.uk::d4e5e2e8-9bfc-47ba-a6bc-7fe7718077b0" providerId="AD" clId="Web-{2200B1C3-5A9D-9D6D-E314-19204D6E0952}" dt="2022-02-04T12:06:21.105" v="60"/>
          <ac:spMkLst>
            <pc:docMk/>
            <pc:sldMk cId="4263928679" sldId="264"/>
            <ac:spMk id="17" creationId="{A3969E80-A77B-49FC-9122-D89AFD5EE118}"/>
          </ac:spMkLst>
        </pc:spChg>
        <pc:spChg chg="add">
          <ac:chgData name="Dominika Ewa Kula (2104147)" userId="S::2104147@student.uwtsd.ac.uk::d4e5e2e8-9bfc-47ba-a6bc-7fe7718077b0" providerId="AD" clId="Web-{2200B1C3-5A9D-9D6D-E314-19204D6E0952}" dt="2022-02-04T12:06:37.840" v="61"/>
          <ac:spMkLst>
            <pc:docMk/>
            <pc:sldMk cId="4263928679" sldId="264"/>
            <ac:spMk id="18" creationId="{A3969E80-A77B-49FC-9122-D89AFD5EE118}"/>
          </ac:spMkLst>
        </pc:spChg>
        <pc:spChg chg="del">
          <ac:chgData name="Dominika Ewa Kula (2104147)" userId="S::2104147@student.uwtsd.ac.uk::d4e5e2e8-9bfc-47ba-a6bc-7fe7718077b0" providerId="AD" clId="Web-{2200B1C3-5A9D-9D6D-E314-19204D6E0952}" dt="2022-02-04T12:06:21.105" v="60"/>
          <ac:spMkLst>
            <pc:docMk/>
            <pc:sldMk cId="4263928679" sldId="264"/>
            <ac:spMk id="19" creationId="{1849CA57-76BD-4CF2-80BA-D7A46A01B7B1}"/>
          </ac:spMkLst>
        </pc:spChg>
        <pc:spChg chg="add">
          <ac:chgData name="Dominika Ewa Kula (2104147)" userId="S::2104147@student.uwtsd.ac.uk::d4e5e2e8-9bfc-47ba-a6bc-7fe7718077b0" providerId="AD" clId="Web-{2200B1C3-5A9D-9D6D-E314-19204D6E0952}" dt="2022-02-04T12:06:37.840" v="61"/>
          <ac:spMkLst>
            <pc:docMk/>
            <pc:sldMk cId="4263928679" sldId="264"/>
            <ac:spMk id="20" creationId="{1849CA57-76BD-4CF2-80BA-D7A46A01B7B1}"/>
          </ac:spMkLst>
        </pc:spChg>
        <pc:spChg chg="del">
          <ac:chgData name="Dominika Ewa Kula (2104147)" userId="S::2104147@student.uwtsd.ac.uk::d4e5e2e8-9bfc-47ba-a6bc-7fe7718077b0" providerId="AD" clId="Web-{2200B1C3-5A9D-9D6D-E314-19204D6E0952}" dt="2022-02-04T12:06:21.105" v="60"/>
          <ac:spMkLst>
            <pc:docMk/>
            <pc:sldMk cId="4263928679" sldId="264"/>
            <ac:spMk id="21" creationId="{35E9085E-E730-4768-83D4-6CB7E9897153}"/>
          </ac:spMkLst>
        </pc:spChg>
        <pc:spChg chg="add">
          <ac:chgData name="Dominika Ewa Kula (2104147)" userId="S::2104147@student.uwtsd.ac.uk::d4e5e2e8-9bfc-47ba-a6bc-7fe7718077b0" providerId="AD" clId="Web-{2200B1C3-5A9D-9D6D-E314-19204D6E0952}" dt="2022-02-04T12:06:37.840" v="61"/>
          <ac:spMkLst>
            <pc:docMk/>
            <pc:sldMk cId="4263928679" sldId="264"/>
            <ac:spMk id="22" creationId="{35E9085E-E730-4768-83D4-6CB7E9897153}"/>
          </ac:spMkLst>
        </pc:spChg>
        <pc:spChg chg="del">
          <ac:chgData name="Dominika Ewa Kula (2104147)" userId="S::2104147@student.uwtsd.ac.uk::d4e5e2e8-9bfc-47ba-a6bc-7fe7718077b0" providerId="AD" clId="Web-{2200B1C3-5A9D-9D6D-E314-19204D6E0952}" dt="2022-02-04T12:06:21.105" v="60"/>
          <ac:spMkLst>
            <pc:docMk/>
            <pc:sldMk cId="4263928679" sldId="264"/>
            <ac:spMk id="23" creationId="{973272FE-A474-4CAE-8CA2-BCC8B476C3F4}"/>
          </ac:spMkLst>
        </pc:spChg>
        <pc:spChg chg="add">
          <ac:chgData name="Dominika Ewa Kula (2104147)" userId="S::2104147@student.uwtsd.ac.uk::d4e5e2e8-9bfc-47ba-a6bc-7fe7718077b0" providerId="AD" clId="Web-{2200B1C3-5A9D-9D6D-E314-19204D6E0952}" dt="2022-02-04T12:06:37.840" v="61"/>
          <ac:spMkLst>
            <pc:docMk/>
            <pc:sldMk cId="4263928679" sldId="264"/>
            <ac:spMk id="24" creationId="{973272FE-A474-4CAE-8CA2-BCC8B476C3F4}"/>
          </ac:spMkLst>
        </pc:spChg>
        <pc:spChg chg="del">
          <ac:chgData name="Dominika Ewa Kula (2104147)" userId="S::2104147@student.uwtsd.ac.uk::d4e5e2e8-9bfc-47ba-a6bc-7fe7718077b0" providerId="AD" clId="Web-{2200B1C3-5A9D-9D6D-E314-19204D6E0952}" dt="2022-02-04T12:06:21.105" v="60"/>
          <ac:spMkLst>
            <pc:docMk/>
            <pc:sldMk cId="4263928679" sldId="264"/>
            <ac:spMk id="25" creationId="{E07981EA-05A6-437C-88D7-B377B92B031D}"/>
          </ac:spMkLst>
        </pc:spChg>
        <pc:spChg chg="add">
          <ac:chgData name="Dominika Ewa Kula (2104147)" userId="S::2104147@student.uwtsd.ac.uk::d4e5e2e8-9bfc-47ba-a6bc-7fe7718077b0" providerId="AD" clId="Web-{2200B1C3-5A9D-9D6D-E314-19204D6E0952}" dt="2022-02-04T12:06:37.840" v="61"/>
          <ac:spMkLst>
            <pc:docMk/>
            <pc:sldMk cId="4263928679" sldId="264"/>
            <ac:spMk id="26" creationId="{E07981EA-05A6-437C-88D7-B377B92B031D}"/>
          </ac:spMkLst>
        </pc:spChg>
        <pc:spChg chg="del">
          <ac:chgData name="Dominika Ewa Kula (2104147)" userId="S::2104147@student.uwtsd.ac.uk::d4e5e2e8-9bfc-47ba-a6bc-7fe7718077b0" providerId="AD" clId="Web-{2200B1C3-5A9D-9D6D-E314-19204D6E0952}" dt="2022-02-04T12:06:21.105" v="60"/>
          <ac:spMkLst>
            <pc:docMk/>
            <pc:sldMk cId="4263928679" sldId="264"/>
            <ac:spMk id="27" creationId="{15E3C750-986E-4769-B1AE-49289FBEE757}"/>
          </ac:spMkLst>
        </pc:spChg>
        <pc:spChg chg="add">
          <ac:chgData name="Dominika Ewa Kula (2104147)" userId="S::2104147@student.uwtsd.ac.uk::d4e5e2e8-9bfc-47ba-a6bc-7fe7718077b0" providerId="AD" clId="Web-{2200B1C3-5A9D-9D6D-E314-19204D6E0952}" dt="2022-02-04T12:06:37.840" v="61"/>
          <ac:spMkLst>
            <pc:docMk/>
            <pc:sldMk cId="4263928679" sldId="264"/>
            <ac:spMk id="28" creationId="{15E3C750-986E-4769-B1AE-49289FBEE757}"/>
          </ac:spMkLst>
        </pc:spChg>
      </pc:sldChg>
      <pc:sldChg chg="addSp delSp modSp new del mod setBg setClrOvrMap">
        <pc:chgData name="Dominika Ewa Kula (2104147)" userId="S::2104147@student.uwtsd.ac.uk::d4e5e2e8-9bfc-47ba-a6bc-7fe7718077b0" providerId="AD" clId="Web-{2200B1C3-5A9D-9D6D-E314-19204D6E0952}" dt="2022-02-04T12:28:58.262" v="144"/>
        <pc:sldMkLst>
          <pc:docMk/>
          <pc:sldMk cId="888569902" sldId="265"/>
        </pc:sldMkLst>
        <pc:spChg chg="mod ord">
          <ac:chgData name="Dominika Ewa Kula (2104147)" userId="S::2104147@student.uwtsd.ac.uk::d4e5e2e8-9bfc-47ba-a6bc-7fe7718077b0" providerId="AD" clId="Web-{2200B1C3-5A9D-9D6D-E314-19204D6E0952}" dt="2022-02-04T12:18:27.889" v="134" actId="20577"/>
          <ac:spMkLst>
            <pc:docMk/>
            <pc:sldMk cId="888569902" sldId="265"/>
            <ac:spMk id="2" creationId="{BD3459B8-8EEA-4626-99E0-4AC3028378AD}"/>
          </ac:spMkLst>
        </pc:spChg>
        <pc:spChg chg="mod ord">
          <ac:chgData name="Dominika Ewa Kula (2104147)" userId="S::2104147@student.uwtsd.ac.uk::d4e5e2e8-9bfc-47ba-a6bc-7fe7718077b0" providerId="AD" clId="Web-{2200B1C3-5A9D-9D6D-E314-19204D6E0952}" dt="2022-02-04T12:19:42.218" v="143" actId="20577"/>
          <ac:spMkLst>
            <pc:docMk/>
            <pc:sldMk cId="888569902" sldId="265"/>
            <ac:spMk id="3" creationId="{FEFF3537-F123-4FF2-A87E-8CD52011FDCF}"/>
          </ac:spMkLst>
        </pc:spChg>
        <pc:spChg chg="add del">
          <ac:chgData name="Dominika Ewa Kula (2104147)" userId="S::2104147@student.uwtsd.ac.uk::d4e5e2e8-9bfc-47ba-a6bc-7fe7718077b0" providerId="AD" clId="Web-{2200B1C3-5A9D-9D6D-E314-19204D6E0952}" dt="2022-02-04T12:13:48.333" v="100"/>
          <ac:spMkLst>
            <pc:docMk/>
            <pc:sldMk cId="888569902" sldId="265"/>
            <ac:spMk id="8" creationId="{88294908-8B00-4F58-BBBA-20F71A40AA9E}"/>
          </ac:spMkLst>
        </pc:spChg>
        <pc:spChg chg="add del">
          <ac:chgData name="Dominika Ewa Kula (2104147)" userId="S::2104147@student.uwtsd.ac.uk::d4e5e2e8-9bfc-47ba-a6bc-7fe7718077b0" providerId="AD" clId="Web-{2200B1C3-5A9D-9D6D-E314-19204D6E0952}" dt="2022-02-04T12:13:48.333" v="100"/>
          <ac:spMkLst>
            <pc:docMk/>
            <pc:sldMk cId="888569902" sldId="265"/>
            <ac:spMk id="10" creationId="{4364C879-1404-4203-8E9D-CC5DE0A621A2}"/>
          </ac:spMkLst>
        </pc:spChg>
        <pc:spChg chg="add del">
          <ac:chgData name="Dominika Ewa Kula (2104147)" userId="S::2104147@student.uwtsd.ac.uk::d4e5e2e8-9bfc-47ba-a6bc-7fe7718077b0" providerId="AD" clId="Web-{2200B1C3-5A9D-9D6D-E314-19204D6E0952}" dt="2022-02-04T12:13:48.333" v="100"/>
          <ac:spMkLst>
            <pc:docMk/>
            <pc:sldMk cId="888569902" sldId="265"/>
            <ac:spMk id="12" creationId="{84617302-4B0D-4351-A6BB-6F0930D943AC}"/>
          </ac:spMkLst>
        </pc:spChg>
        <pc:spChg chg="add del">
          <ac:chgData name="Dominika Ewa Kula (2104147)" userId="S::2104147@student.uwtsd.ac.uk::d4e5e2e8-9bfc-47ba-a6bc-7fe7718077b0" providerId="AD" clId="Web-{2200B1C3-5A9D-9D6D-E314-19204D6E0952}" dt="2022-02-04T12:13:48.333" v="100"/>
          <ac:spMkLst>
            <pc:docMk/>
            <pc:sldMk cId="888569902" sldId="265"/>
            <ac:spMk id="14" creationId="{DA2C7802-C2E0-4218-8F89-8DD7CCD2CD1C}"/>
          </ac:spMkLst>
        </pc:spChg>
        <pc:spChg chg="add del">
          <ac:chgData name="Dominika Ewa Kula (2104147)" userId="S::2104147@student.uwtsd.ac.uk::d4e5e2e8-9bfc-47ba-a6bc-7fe7718077b0" providerId="AD" clId="Web-{2200B1C3-5A9D-9D6D-E314-19204D6E0952}" dt="2022-02-04T12:13:48.333" v="100"/>
          <ac:spMkLst>
            <pc:docMk/>
            <pc:sldMk cId="888569902" sldId="265"/>
            <ac:spMk id="16" creationId="{A6D7111A-21E5-4EE9-8A78-10E5530F0116}"/>
          </ac:spMkLst>
        </pc:spChg>
        <pc:spChg chg="add del">
          <ac:chgData name="Dominika Ewa Kula (2104147)" userId="S::2104147@student.uwtsd.ac.uk::d4e5e2e8-9bfc-47ba-a6bc-7fe7718077b0" providerId="AD" clId="Web-{2200B1C3-5A9D-9D6D-E314-19204D6E0952}" dt="2022-02-04T12:13:48.333" v="100"/>
          <ac:spMkLst>
            <pc:docMk/>
            <pc:sldMk cId="888569902" sldId="265"/>
            <ac:spMk id="18" creationId="{A3969E80-A77B-49FC-9122-D89AFD5EE118}"/>
          </ac:spMkLst>
        </pc:spChg>
        <pc:spChg chg="add del">
          <ac:chgData name="Dominika Ewa Kula (2104147)" userId="S::2104147@student.uwtsd.ac.uk::d4e5e2e8-9bfc-47ba-a6bc-7fe7718077b0" providerId="AD" clId="Web-{2200B1C3-5A9D-9D6D-E314-19204D6E0952}" dt="2022-02-04T12:13:48.333" v="100"/>
          <ac:spMkLst>
            <pc:docMk/>
            <pc:sldMk cId="888569902" sldId="265"/>
            <ac:spMk id="20" creationId="{1849CA57-76BD-4CF2-80BA-D7A46A01B7B1}"/>
          </ac:spMkLst>
        </pc:spChg>
        <pc:spChg chg="add del">
          <ac:chgData name="Dominika Ewa Kula (2104147)" userId="S::2104147@student.uwtsd.ac.uk::d4e5e2e8-9bfc-47ba-a6bc-7fe7718077b0" providerId="AD" clId="Web-{2200B1C3-5A9D-9D6D-E314-19204D6E0952}" dt="2022-02-04T12:13:48.333" v="100"/>
          <ac:spMkLst>
            <pc:docMk/>
            <pc:sldMk cId="888569902" sldId="265"/>
            <ac:spMk id="22" creationId="{35E9085E-E730-4768-83D4-6CB7E9897153}"/>
          </ac:spMkLst>
        </pc:spChg>
        <pc:spChg chg="add del">
          <ac:chgData name="Dominika Ewa Kula (2104147)" userId="S::2104147@student.uwtsd.ac.uk::d4e5e2e8-9bfc-47ba-a6bc-7fe7718077b0" providerId="AD" clId="Web-{2200B1C3-5A9D-9D6D-E314-19204D6E0952}" dt="2022-02-04T12:13:48.333" v="100"/>
          <ac:spMkLst>
            <pc:docMk/>
            <pc:sldMk cId="888569902" sldId="265"/>
            <ac:spMk id="24" creationId="{973272FE-A474-4CAE-8CA2-BCC8B476C3F4}"/>
          </ac:spMkLst>
        </pc:spChg>
        <pc:spChg chg="add del">
          <ac:chgData name="Dominika Ewa Kula (2104147)" userId="S::2104147@student.uwtsd.ac.uk::d4e5e2e8-9bfc-47ba-a6bc-7fe7718077b0" providerId="AD" clId="Web-{2200B1C3-5A9D-9D6D-E314-19204D6E0952}" dt="2022-02-04T12:13:48.333" v="100"/>
          <ac:spMkLst>
            <pc:docMk/>
            <pc:sldMk cId="888569902" sldId="265"/>
            <ac:spMk id="26" creationId="{E07981EA-05A6-437C-88D7-B377B92B031D}"/>
          </ac:spMkLst>
        </pc:spChg>
        <pc:spChg chg="add del">
          <ac:chgData name="Dominika Ewa Kula (2104147)" userId="S::2104147@student.uwtsd.ac.uk::d4e5e2e8-9bfc-47ba-a6bc-7fe7718077b0" providerId="AD" clId="Web-{2200B1C3-5A9D-9D6D-E314-19204D6E0952}" dt="2022-02-04T12:13:48.333" v="100"/>
          <ac:spMkLst>
            <pc:docMk/>
            <pc:sldMk cId="888569902" sldId="265"/>
            <ac:spMk id="28" creationId="{15E3C750-986E-4769-B1AE-49289FBEE757}"/>
          </ac:spMkLst>
        </pc:spChg>
        <pc:spChg chg="add del">
          <ac:chgData name="Dominika Ewa Kula (2104147)" userId="S::2104147@student.uwtsd.ac.uk::d4e5e2e8-9bfc-47ba-a6bc-7fe7718077b0" providerId="AD" clId="Web-{2200B1C3-5A9D-9D6D-E314-19204D6E0952}" dt="2022-02-04T12:13:48.318" v="99"/>
          <ac:spMkLst>
            <pc:docMk/>
            <pc:sldMk cId="888569902" sldId="265"/>
            <ac:spMk id="34" creationId="{E91DC736-0EF8-4F87-9146-EBF1D2EE4D3D}"/>
          </ac:spMkLst>
        </pc:spChg>
        <pc:spChg chg="add del">
          <ac:chgData name="Dominika Ewa Kula (2104147)" userId="S::2104147@student.uwtsd.ac.uk::d4e5e2e8-9bfc-47ba-a6bc-7fe7718077b0" providerId="AD" clId="Web-{2200B1C3-5A9D-9D6D-E314-19204D6E0952}" dt="2022-02-04T12:13:48.318" v="99"/>
          <ac:spMkLst>
            <pc:docMk/>
            <pc:sldMk cId="888569902" sldId="265"/>
            <ac:spMk id="36" creationId="{097CD68E-23E3-4007-8847-CD0944C4F7BE}"/>
          </ac:spMkLst>
        </pc:spChg>
        <pc:spChg chg="add del">
          <ac:chgData name="Dominika Ewa Kula (2104147)" userId="S::2104147@student.uwtsd.ac.uk::d4e5e2e8-9bfc-47ba-a6bc-7fe7718077b0" providerId="AD" clId="Web-{2200B1C3-5A9D-9D6D-E314-19204D6E0952}" dt="2022-02-04T12:13:48.318" v="99"/>
          <ac:spMkLst>
            <pc:docMk/>
            <pc:sldMk cId="888569902" sldId="265"/>
            <ac:spMk id="38" creationId="{AF2F604E-43BE-4DC3-B983-E071523364F8}"/>
          </ac:spMkLst>
        </pc:spChg>
        <pc:spChg chg="add del">
          <ac:chgData name="Dominika Ewa Kula (2104147)" userId="S::2104147@student.uwtsd.ac.uk::d4e5e2e8-9bfc-47ba-a6bc-7fe7718077b0" providerId="AD" clId="Web-{2200B1C3-5A9D-9D6D-E314-19204D6E0952}" dt="2022-02-04T12:13:48.318" v="99"/>
          <ac:spMkLst>
            <pc:docMk/>
            <pc:sldMk cId="888569902" sldId="265"/>
            <ac:spMk id="40" creationId="{08C9B587-E65E-4B52-B37C-ABEBB6E87928}"/>
          </ac:spMkLst>
        </pc:spChg>
        <pc:spChg chg="add del">
          <ac:chgData name="Dominika Ewa Kula (2104147)" userId="S::2104147@student.uwtsd.ac.uk::d4e5e2e8-9bfc-47ba-a6bc-7fe7718077b0" providerId="AD" clId="Web-{2200B1C3-5A9D-9D6D-E314-19204D6E0952}" dt="2022-02-04T12:16:50.590" v="121"/>
          <ac:spMkLst>
            <pc:docMk/>
            <pc:sldMk cId="888569902" sldId="265"/>
            <ac:spMk id="42" creationId="{F1611BA9-268A-49A6-84F8-FC91536686E4}"/>
          </ac:spMkLst>
        </pc:spChg>
        <pc:spChg chg="add del">
          <ac:chgData name="Dominika Ewa Kula (2104147)" userId="S::2104147@student.uwtsd.ac.uk::d4e5e2e8-9bfc-47ba-a6bc-7fe7718077b0" providerId="AD" clId="Web-{2200B1C3-5A9D-9D6D-E314-19204D6E0952}" dt="2022-02-04T12:16:50.590" v="121"/>
          <ac:spMkLst>
            <pc:docMk/>
            <pc:sldMk cId="888569902" sldId="265"/>
            <ac:spMk id="43" creationId="{E20EB187-900F-4AF5-813B-101456D9FD39}"/>
          </ac:spMkLst>
        </pc:spChg>
        <pc:spChg chg="add del">
          <ac:chgData name="Dominika Ewa Kula (2104147)" userId="S::2104147@student.uwtsd.ac.uk::d4e5e2e8-9bfc-47ba-a6bc-7fe7718077b0" providerId="AD" clId="Web-{2200B1C3-5A9D-9D6D-E314-19204D6E0952}" dt="2022-02-04T12:16:50.590" v="121"/>
          <ac:spMkLst>
            <pc:docMk/>
            <pc:sldMk cId="888569902" sldId="265"/>
            <ac:spMk id="45" creationId="{1825D5AF-D278-4D9A-A4F5-A1A1D3507636}"/>
          </ac:spMkLst>
        </pc:spChg>
        <pc:spChg chg="add">
          <ac:chgData name="Dominika Ewa Kula (2104147)" userId="S::2104147@student.uwtsd.ac.uk::d4e5e2e8-9bfc-47ba-a6bc-7fe7718077b0" providerId="AD" clId="Web-{2200B1C3-5A9D-9D6D-E314-19204D6E0952}" dt="2022-02-04T12:16:50.590" v="121"/>
          <ac:spMkLst>
            <pc:docMk/>
            <pc:sldMk cId="888569902" sldId="265"/>
            <ac:spMk id="50" creationId="{C1DD1A8A-57D5-4A81-AD04-532B043C5611}"/>
          </ac:spMkLst>
        </pc:spChg>
        <pc:spChg chg="add">
          <ac:chgData name="Dominika Ewa Kula (2104147)" userId="S::2104147@student.uwtsd.ac.uk::d4e5e2e8-9bfc-47ba-a6bc-7fe7718077b0" providerId="AD" clId="Web-{2200B1C3-5A9D-9D6D-E314-19204D6E0952}" dt="2022-02-04T12:16:50.590" v="121"/>
          <ac:spMkLst>
            <pc:docMk/>
            <pc:sldMk cId="888569902" sldId="265"/>
            <ac:spMk id="52" creationId="{007891EC-4501-44ED-A8C8-B11B6DB767AB}"/>
          </ac:spMkLst>
        </pc:spChg>
        <pc:picChg chg="add del">
          <ac:chgData name="Dominika Ewa Kula (2104147)" userId="S::2104147@student.uwtsd.ac.uk::d4e5e2e8-9bfc-47ba-a6bc-7fe7718077b0" providerId="AD" clId="Web-{2200B1C3-5A9D-9D6D-E314-19204D6E0952}" dt="2022-02-04T12:13:48.318" v="99"/>
          <ac:picMkLst>
            <pc:docMk/>
            <pc:sldMk cId="888569902" sldId="265"/>
            <ac:picMk id="30" creationId="{9CF8FEE2-C44B-4F48-8185-3AFE179A4665}"/>
          </ac:picMkLst>
        </pc:picChg>
        <pc:picChg chg="add mod">
          <ac:chgData name="Dominika Ewa Kula (2104147)" userId="S::2104147@student.uwtsd.ac.uk::d4e5e2e8-9bfc-47ba-a6bc-7fe7718077b0" providerId="AD" clId="Web-{2200B1C3-5A9D-9D6D-E314-19204D6E0952}" dt="2022-02-04T12:19:09.811" v="140" actId="1076"/>
          <ac:picMkLst>
            <pc:docMk/>
            <pc:sldMk cId="888569902" sldId="265"/>
            <ac:picMk id="44" creationId="{7D1BB90D-36B1-495D-AD64-57566F763B48}"/>
          </ac:picMkLst>
        </pc:picChg>
      </pc:sldChg>
      <pc:sldChg chg="addSp delSp modSp new mod setBg">
        <pc:chgData name="Dominika Ewa Kula (2104147)" userId="S::2104147@student.uwtsd.ac.uk::d4e5e2e8-9bfc-47ba-a6bc-7fe7718077b0" providerId="AD" clId="Web-{2200B1C3-5A9D-9D6D-E314-19204D6E0952}" dt="2022-02-04T12:36:41.617" v="282" actId="1076"/>
        <pc:sldMkLst>
          <pc:docMk/>
          <pc:sldMk cId="3104930244" sldId="265"/>
        </pc:sldMkLst>
        <pc:spChg chg="add del">
          <ac:chgData name="Dominika Ewa Kula (2104147)" userId="S::2104147@student.uwtsd.ac.uk::d4e5e2e8-9bfc-47ba-a6bc-7fe7718077b0" providerId="AD" clId="Web-{2200B1C3-5A9D-9D6D-E314-19204D6E0952}" dt="2022-02-04T12:36:05.975" v="273"/>
          <ac:spMkLst>
            <pc:docMk/>
            <pc:sldMk cId="3104930244" sldId="265"/>
            <ac:spMk id="7" creationId="{86FF76B9-219D-4469-AF87-0236D29032F1}"/>
          </ac:spMkLst>
        </pc:spChg>
        <pc:spChg chg="add del">
          <ac:chgData name="Dominika Ewa Kula (2104147)" userId="S::2104147@student.uwtsd.ac.uk::d4e5e2e8-9bfc-47ba-a6bc-7fe7718077b0" providerId="AD" clId="Web-{2200B1C3-5A9D-9D6D-E314-19204D6E0952}" dt="2022-02-04T12:36:05.975" v="273"/>
          <ac:spMkLst>
            <pc:docMk/>
            <pc:sldMk cId="3104930244" sldId="265"/>
            <ac:spMk id="13" creationId="{2E80C965-DB6D-4F81-9E9E-B027384D0BD6}"/>
          </ac:spMkLst>
        </pc:spChg>
        <pc:spChg chg="add del">
          <ac:chgData name="Dominika Ewa Kula (2104147)" userId="S::2104147@student.uwtsd.ac.uk::d4e5e2e8-9bfc-47ba-a6bc-7fe7718077b0" providerId="AD" clId="Web-{2200B1C3-5A9D-9D6D-E314-19204D6E0952}" dt="2022-02-04T12:36:05.975" v="273"/>
          <ac:spMkLst>
            <pc:docMk/>
            <pc:sldMk cId="3104930244" sldId="265"/>
            <ac:spMk id="15" creationId="{633C5E46-DAC5-4661-9C87-22B08E2A512F}"/>
          </ac:spMkLst>
        </pc:spChg>
        <pc:spChg chg="add del">
          <ac:chgData name="Dominika Ewa Kula (2104147)" userId="S::2104147@student.uwtsd.ac.uk::d4e5e2e8-9bfc-47ba-a6bc-7fe7718077b0" providerId="AD" clId="Web-{2200B1C3-5A9D-9D6D-E314-19204D6E0952}" dt="2022-02-04T12:36:08.397" v="275"/>
          <ac:spMkLst>
            <pc:docMk/>
            <pc:sldMk cId="3104930244" sldId="265"/>
            <ac:spMk id="17" creationId="{32BC26D8-82FB-445E-AA49-62A77D7C1EE0}"/>
          </ac:spMkLst>
        </pc:spChg>
        <pc:spChg chg="add del">
          <ac:chgData name="Dominika Ewa Kula (2104147)" userId="S::2104147@student.uwtsd.ac.uk::d4e5e2e8-9bfc-47ba-a6bc-7fe7718077b0" providerId="AD" clId="Web-{2200B1C3-5A9D-9D6D-E314-19204D6E0952}" dt="2022-02-04T12:36:08.397" v="275"/>
          <ac:spMkLst>
            <pc:docMk/>
            <pc:sldMk cId="3104930244" sldId="265"/>
            <ac:spMk id="18" creationId="{CB44330D-EA18-4254-AA95-EB49948539B8}"/>
          </ac:spMkLst>
        </pc:spChg>
        <pc:spChg chg="add">
          <ac:chgData name="Dominika Ewa Kula (2104147)" userId="S::2104147@student.uwtsd.ac.uk::d4e5e2e8-9bfc-47ba-a6bc-7fe7718077b0" providerId="AD" clId="Web-{2200B1C3-5A9D-9D6D-E314-19204D6E0952}" dt="2022-02-04T12:36:08.397" v="276"/>
          <ac:spMkLst>
            <pc:docMk/>
            <pc:sldMk cId="3104930244" sldId="265"/>
            <ac:spMk id="20" creationId="{86FF76B9-219D-4469-AF87-0236D29032F1}"/>
          </ac:spMkLst>
        </pc:spChg>
        <pc:spChg chg="add">
          <ac:chgData name="Dominika Ewa Kula (2104147)" userId="S::2104147@student.uwtsd.ac.uk::d4e5e2e8-9bfc-47ba-a6bc-7fe7718077b0" providerId="AD" clId="Web-{2200B1C3-5A9D-9D6D-E314-19204D6E0952}" dt="2022-02-04T12:36:08.397" v="276"/>
          <ac:spMkLst>
            <pc:docMk/>
            <pc:sldMk cId="3104930244" sldId="265"/>
            <ac:spMk id="22" creationId="{2E80C965-DB6D-4F81-9E9E-B027384D0BD6}"/>
          </ac:spMkLst>
        </pc:spChg>
        <pc:spChg chg="add">
          <ac:chgData name="Dominika Ewa Kula (2104147)" userId="S::2104147@student.uwtsd.ac.uk::d4e5e2e8-9bfc-47ba-a6bc-7fe7718077b0" providerId="AD" clId="Web-{2200B1C3-5A9D-9D6D-E314-19204D6E0952}" dt="2022-02-04T12:36:08.397" v="276"/>
          <ac:spMkLst>
            <pc:docMk/>
            <pc:sldMk cId="3104930244" sldId="265"/>
            <ac:spMk id="23" creationId="{633C5E46-DAC5-4661-9C87-22B08E2A512F}"/>
          </ac:spMkLst>
        </pc:spChg>
        <pc:grpChg chg="add del">
          <ac:chgData name="Dominika Ewa Kula (2104147)" userId="S::2104147@student.uwtsd.ac.uk::d4e5e2e8-9bfc-47ba-a6bc-7fe7718077b0" providerId="AD" clId="Web-{2200B1C3-5A9D-9D6D-E314-19204D6E0952}" dt="2022-02-04T12:36:05.975" v="273"/>
          <ac:grpSpMkLst>
            <pc:docMk/>
            <pc:sldMk cId="3104930244" sldId="265"/>
            <ac:grpSpMk id="9" creationId="{DB88BD78-87E1-424D-B479-C37D8E41B12E}"/>
          </ac:grpSpMkLst>
        </pc:grpChg>
        <pc:grpChg chg="add">
          <ac:chgData name="Dominika Ewa Kula (2104147)" userId="S::2104147@student.uwtsd.ac.uk::d4e5e2e8-9bfc-47ba-a6bc-7fe7718077b0" providerId="AD" clId="Web-{2200B1C3-5A9D-9D6D-E314-19204D6E0952}" dt="2022-02-04T12:36:08.397" v="276"/>
          <ac:grpSpMkLst>
            <pc:docMk/>
            <pc:sldMk cId="3104930244" sldId="265"/>
            <ac:grpSpMk id="21" creationId="{DB88BD78-87E1-424D-B479-C37D8E41B12E}"/>
          </ac:grpSpMkLst>
        </pc:grpChg>
        <pc:picChg chg="add mod">
          <ac:chgData name="Dominika Ewa Kula (2104147)" userId="S::2104147@student.uwtsd.ac.uk::d4e5e2e8-9bfc-47ba-a6bc-7fe7718077b0" providerId="AD" clId="Web-{2200B1C3-5A9D-9D6D-E314-19204D6E0952}" dt="2022-02-04T12:36:41.617" v="282" actId="1076"/>
          <ac:picMkLst>
            <pc:docMk/>
            <pc:sldMk cId="3104930244" sldId="265"/>
            <ac:picMk id="2" creationId="{36C9DFBF-D360-45A1-95E5-B2AC765590C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3/8/2022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289758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3/8/2022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185881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34332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3/8/2022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63493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3/8/2022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6920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3/8/2022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07461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3/8/2022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41083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3/8/2022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374439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45842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43696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823380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3917491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567567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3/8/2022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945333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3/8/2022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287194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725417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12997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3/8/2022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874194787"/>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BDE7B-F94E-4D2C-8397-A55AFFBA458B}"/>
              </a:ext>
            </a:extLst>
          </p:cNvPr>
          <p:cNvSpPr>
            <a:spLocks noGrp="1"/>
          </p:cNvSpPr>
          <p:nvPr>
            <p:ph type="title"/>
          </p:nvPr>
        </p:nvSpPr>
        <p:spPr/>
        <p:txBody>
          <a:bodyPr/>
          <a:lstStyle/>
          <a:p>
            <a:r>
              <a:rPr lang="en-GB" dirty="0"/>
              <a:t>BEHAVIOURIST APPROACH</a:t>
            </a:r>
          </a:p>
        </p:txBody>
      </p:sp>
    </p:spTree>
    <p:extLst>
      <p:ext uri="{BB962C8B-B14F-4D97-AF65-F5344CB8AC3E}">
        <p14:creationId xmlns:p14="http://schemas.microsoft.com/office/powerpoint/2010/main" val="34289147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88334-D57D-4A96-8FEE-4D70051E68C8}"/>
              </a:ext>
            </a:extLst>
          </p:cNvPr>
          <p:cNvSpPr>
            <a:spLocks noGrp="1"/>
          </p:cNvSpPr>
          <p:nvPr>
            <p:ph type="title"/>
          </p:nvPr>
        </p:nvSpPr>
        <p:spPr>
          <a:xfrm>
            <a:off x="-2027" y="14787"/>
            <a:ext cx="6680792" cy="6839632"/>
          </a:xfrm>
        </p:spPr>
        <p:txBody>
          <a:bodyPr/>
          <a:lstStyle/>
          <a:p>
            <a:r>
              <a:rPr lang="en-GB" sz="2000" dirty="0" err="1">
                <a:latin typeface="Calibri"/>
                <a:ea typeface="+mj-lt"/>
                <a:cs typeface="+mj-lt"/>
              </a:rPr>
              <a:t>Behaviorism</a:t>
            </a:r>
            <a:r>
              <a:rPr lang="en-GB" sz="2000" dirty="0">
                <a:latin typeface="Calibri"/>
                <a:ea typeface="+mj-lt"/>
                <a:cs typeface="+mj-lt"/>
              </a:rPr>
              <a:t> history  started as a reaction against introspective psychology in the 19th century, which relied heavily on first-person accounts. J.B. Watson and B.F. Skinner rejected introspective methods as being subjective and unquantifiable. These psychologists wanted to focus on observable, quantifiable events and </a:t>
            </a:r>
            <a:r>
              <a:rPr lang="en-GB" sz="2000" dirty="0" err="1">
                <a:latin typeface="Calibri"/>
                <a:ea typeface="+mj-lt"/>
                <a:cs typeface="+mj-lt"/>
              </a:rPr>
              <a:t>behaviors</a:t>
            </a:r>
            <a:r>
              <a:rPr lang="en-GB" sz="2000" dirty="0">
                <a:latin typeface="Calibri"/>
                <a:ea typeface="+mj-lt"/>
                <a:cs typeface="+mj-lt"/>
              </a:rPr>
              <a:t>. They said that science should take into account only observable indicators. They helped bring psychology into higher relevance by showing that it could be accurately measured and understood, and it wasn’t just based off opinions (Mills 2000).</a:t>
            </a:r>
            <a:endParaRPr lang="en-US" sz="2000">
              <a:latin typeface="Calibri"/>
              <a:cs typeface="Calibri"/>
            </a:endParaRPr>
          </a:p>
        </p:txBody>
      </p:sp>
    </p:spTree>
    <p:extLst>
      <p:ext uri="{BB962C8B-B14F-4D97-AF65-F5344CB8AC3E}">
        <p14:creationId xmlns:p14="http://schemas.microsoft.com/office/powerpoint/2010/main" val="1224194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464614" y="356551"/>
            <a:ext cx="4269756" cy="479507"/>
          </a:xfrm>
        </p:spPr>
        <p:txBody>
          <a:bodyPr anchor="b">
            <a:normAutofit fontScale="90000"/>
          </a:bodyPr>
          <a:lstStyle/>
          <a:p>
            <a:pPr algn="l"/>
            <a:r>
              <a:rPr lang="en-GB" sz="3600">
                <a:latin typeface="Calibri"/>
                <a:cs typeface="Calibri Light"/>
              </a:rPr>
              <a:t>Behaviourist Approach</a:t>
            </a:r>
            <a:endParaRPr lang="en-GB" sz="2400">
              <a:latin typeface="Calibri"/>
              <a:cs typeface="Calibri Light"/>
            </a:endParaRPr>
          </a:p>
        </p:txBody>
      </p:sp>
      <p:sp>
        <p:nvSpPr>
          <p:cNvPr id="3" name="Subtitle 2"/>
          <p:cNvSpPr>
            <a:spLocks noGrp="1"/>
          </p:cNvSpPr>
          <p:nvPr>
            <p:ph type="subTitle" idx="1"/>
          </p:nvPr>
        </p:nvSpPr>
        <p:spPr>
          <a:xfrm>
            <a:off x="7229362" y="735867"/>
            <a:ext cx="4731248" cy="6300645"/>
          </a:xfrm>
        </p:spPr>
        <p:txBody>
          <a:bodyPr vert="horz" lIns="91440" tIns="45720" rIns="91440" bIns="45720" rtlCol="0" anchor="t">
            <a:noAutofit/>
          </a:bodyPr>
          <a:lstStyle/>
          <a:p>
            <a:r>
              <a:rPr lang="en-GB" cap="none" dirty="0">
                <a:latin typeface="Calibri"/>
                <a:ea typeface="+mn-lt"/>
                <a:cs typeface="+mn-lt"/>
              </a:rPr>
              <a:t>The </a:t>
            </a:r>
            <a:r>
              <a:rPr lang="en-GB" cap="none" dirty="0" err="1">
                <a:latin typeface="Calibri"/>
                <a:ea typeface="+mn-lt"/>
                <a:cs typeface="+mn-lt"/>
              </a:rPr>
              <a:t>behavioral</a:t>
            </a:r>
            <a:r>
              <a:rPr lang="en-GB" cap="none" dirty="0">
                <a:latin typeface="Calibri"/>
                <a:ea typeface="+mn-lt"/>
                <a:cs typeface="+mn-lt"/>
              </a:rPr>
              <a:t> approach is based on the </a:t>
            </a:r>
            <a:r>
              <a:rPr lang="en-GB" cap="none" dirty="0" err="1">
                <a:latin typeface="Calibri"/>
                <a:ea typeface="+mn-lt"/>
                <a:cs typeface="+mn-lt"/>
              </a:rPr>
              <a:t>behavioral</a:t>
            </a:r>
            <a:r>
              <a:rPr lang="en-GB" cap="none" dirty="0">
                <a:latin typeface="Calibri"/>
                <a:ea typeface="+mn-lt"/>
                <a:cs typeface="+mn-lt"/>
              </a:rPr>
              <a:t> model of mental functioning of the individual, which says that a person learns maladaptive </a:t>
            </a:r>
            <a:r>
              <a:rPr lang="en-GB" cap="none" dirty="0" err="1">
                <a:latin typeface="Calibri"/>
                <a:ea typeface="+mn-lt"/>
                <a:cs typeface="+mn-lt"/>
              </a:rPr>
              <a:t>behavior</a:t>
            </a:r>
            <a:r>
              <a:rPr lang="en-GB" cap="none" dirty="0">
                <a:latin typeface="Calibri"/>
                <a:ea typeface="+mn-lt"/>
                <a:cs typeface="+mn-lt"/>
              </a:rPr>
              <a:t> based on his own observations and life experiences.  as a result, it is possible to use the same rules - learning rules - to change or eliminate certain </a:t>
            </a:r>
            <a:r>
              <a:rPr lang="en-GB" cap="none" dirty="0" err="1">
                <a:latin typeface="Calibri"/>
                <a:ea typeface="+mn-lt"/>
                <a:cs typeface="+mn-lt"/>
              </a:rPr>
              <a:t>behaviors</a:t>
            </a:r>
            <a:r>
              <a:rPr lang="en-GB" cap="none" dirty="0">
                <a:latin typeface="Calibri"/>
                <a:ea typeface="+mn-lt"/>
                <a:cs typeface="+mn-lt"/>
              </a:rPr>
              <a:t>.  for the </a:t>
            </a:r>
            <a:r>
              <a:rPr lang="en-GB" cap="none" dirty="0" err="1">
                <a:latin typeface="Calibri"/>
                <a:ea typeface="+mn-lt"/>
                <a:cs typeface="+mn-lt"/>
              </a:rPr>
              <a:t>behavioral</a:t>
            </a:r>
            <a:r>
              <a:rPr lang="en-GB" cap="none" dirty="0">
                <a:latin typeface="Calibri"/>
                <a:ea typeface="+mn-lt"/>
                <a:cs typeface="+mn-lt"/>
              </a:rPr>
              <a:t> approach, it is very important to precisely define the methods of therapeutic influence and the possibility of replicating the desired </a:t>
            </a:r>
            <a:r>
              <a:rPr lang="en-GB" cap="none" dirty="0" err="1">
                <a:latin typeface="Calibri"/>
                <a:ea typeface="+mn-lt"/>
                <a:cs typeface="+mn-lt"/>
              </a:rPr>
              <a:t>behaviors</a:t>
            </a:r>
            <a:r>
              <a:rPr lang="en-GB" cap="none" dirty="0">
                <a:latin typeface="Calibri"/>
                <a:ea typeface="+mn-lt"/>
                <a:cs typeface="+mn-lt"/>
              </a:rPr>
              <a:t> in other situations and conditions (Bentham 2002).</a:t>
            </a:r>
          </a:p>
          <a:p>
            <a:endParaRPr lang="en-GB" cap="none" dirty="0">
              <a:latin typeface="Calibri"/>
              <a:cs typeface="Calibri"/>
            </a:endParaRPr>
          </a:p>
          <a:p>
            <a:endParaRPr lang="en-GB" sz="1800" dirty="0">
              <a:latin typeface="Calibri"/>
              <a:cs typeface="Calibri"/>
            </a:endParaRPr>
          </a:p>
          <a:p>
            <a:endParaRPr lang="en-GB" sz="1800" dirty="0">
              <a:latin typeface="Calibri"/>
              <a:cs typeface="Calibri"/>
            </a:endParaRPr>
          </a:p>
          <a:p>
            <a:endParaRPr lang="en-GB" sz="1800" dirty="0">
              <a:latin typeface="Calibri"/>
              <a:cs typeface="Calibri"/>
            </a:endParaRPr>
          </a:p>
        </p:txBody>
      </p:sp>
      <p:pic>
        <p:nvPicPr>
          <p:cNvPr id="5" name="Picture 5">
            <a:extLst>
              <a:ext uri="{FF2B5EF4-FFF2-40B4-BE49-F238E27FC236}">
                <a16:creationId xmlns:a16="http://schemas.microsoft.com/office/drawing/2014/main" id="{FBCAF59B-E67F-4D69-9353-912B0EE4A9DB}"/>
              </a:ext>
            </a:extLst>
          </p:cNvPr>
          <p:cNvPicPr>
            <a:picLocks noChangeAspect="1"/>
          </p:cNvPicPr>
          <p:nvPr/>
        </p:nvPicPr>
        <p:blipFill>
          <a:blip r:embed="rId2"/>
          <a:stretch>
            <a:fillRect/>
          </a:stretch>
        </p:blipFill>
        <p:spPr>
          <a:xfrm>
            <a:off x="114" y="-2946"/>
            <a:ext cx="7113750" cy="5883210"/>
          </a:xfrm>
          <a:prstGeom prst="rect">
            <a:avLst/>
          </a:prstGeom>
        </p:spPr>
      </p:pic>
      <p:sp>
        <p:nvSpPr>
          <p:cNvPr id="4" name="TextBox 3">
            <a:extLst>
              <a:ext uri="{FF2B5EF4-FFF2-40B4-BE49-F238E27FC236}">
                <a16:creationId xmlns:a16="http://schemas.microsoft.com/office/drawing/2014/main" id="{2E678EF4-6859-400D-AD64-A7133E1F8612}"/>
              </a:ext>
            </a:extLst>
          </p:cNvPr>
          <p:cNvSpPr txBox="1"/>
          <p:nvPr/>
        </p:nvSpPr>
        <p:spPr>
          <a:xfrm>
            <a:off x="1790262" y="61345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ea typeface="+mn-lt"/>
                <a:cs typeface="+mn-lt"/>
              </a:rPr>
              <a:t>Verywell</a:t>
            </a:r>
            <a:r>
              <a:rPr lang="en-GB" dirty="0">
                <a:ea typeface="+mn-lt"/>
                <a:cs typeface="+mn-lt"/>
              </a:rPr>
              <a:t> Mind. 2022.</a:t>
            </a:r>
            <a:endParaRPr lang="en-US" dirty="0"/>
          </a:p>
        </p:txBody>
      </p:sp>
    </p:spTree>
    <p:extLst>
      <p:ext uri="{BB962C8B-B14F-4D97-AF65-F5344CB8AC3E}">
        <p14:creationId xmlns:p14="http://schemas.microsoft.com/office/powerpoint/2010/main" val="339781144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D4E42-924C-4209-8F15-E7FA1E38B823}"/>
              </a:ext>
            </a:extLst>
          </p:cNvPr>
          <p:cNvSpPr>
            <a:spLocks noGrp="1"/>
          </p:cNvSpPr>
          <p:nvPr>
            <p:ph type="title"/>
          </p:nvPr>
        </p:nvSpPr>
        <p:spPr>
          <a:xfrm>
            <a:off x="-4977" y="-4538"/>
            <a:ext cx="5955192" cy="6509711"/>
          </a:xfrm>
        </p:spPr>
        <p:txBody>
          <a:bodyPr vert="horz" lIns="91440" tIns="45720" rIns="91440" bIns="45720" rtlCol="0" anchor="t">
            <a:normAutofit/>
          </a:bodyPr>
          <a:lstStyle/>
          <a:p>
            <a:r>
              <a:rPr lang="en-US" sz="2000" dirty="0">
                <a:latin typeface="Calibri"/>
                <a:ea typeface="+mj-lt"/>
                <a:cs typeface="+mj-lt"/>
              </a:rPr>
              <a:t>In the behavioral approach, techniques based primarily on the mechanisms governing classical and causal conditioning, as well as social learning, can be distinguished.  One of the techniques based on classical conditioning is exposure.  During therapy with the use of exposure in safe conditions and in a gradual manner, the client has the opportunity to directly confront his own fear.  The exposure can take place in reality or in the patient's imagination.  Several exposure techniques can be distinguished, differing from each other when it comes to the intensity of the stimulus.  Exposure-based techniques include, for example, systematic desensitization - which is highly effective in the treatment of phobias, - reaction inhibition exposure - used in the treatment of undesirable behaviors, e.g. obsessions, or prolonged exposure - effective in patients suffering from post-traumatic stress disorder (Hill 2001).</a:t>
            </a:r>
            <a:endParaRPr lang="en-US" sz="2000">
              <a:latin typeface="Calibri"/>
              <a:cs typeface="Calibri Light"/>
            </a:endParaRPr>
          </a:p>
        </p:txBody>
      </p:sp>
    </p:spTree>
    <p:extLst>
      <p:ext uri="{BB962C8B-B14F-4D97-AF65-F5344CB8AC3E}">
        <p14:creationId xmlns:p14="http://schemas.microsoft.com/office/powerpoint/2010/main" val="42438966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4E8FC-B015-4390-AACF-0DA6968F7DAA}"/>
              </a:ext>
            </a:extLst>
          </p:cNvPr>
          <p:cNvSpPr>
            <a:spLocks noGrp="1"/>
          </p:cNvSpPr>
          <p:nvPr>
            <p:ph type="title"/>
          </p:nvPr>
        </p:nvSpPr>
        <p:spPr>
          <a:xfrm>
            <a:off x="7167995" y="96849"/>
            <a:ext cx="4997431" cy="6557922"/>
          </a:xfrm>
        </p:spPr>
        <p:txBody>
          <a:bodyPr vert="horz" lIns="91440" tIns="45720" rIns="91440" bIns="45720" rtlCol="0" anchor="t">
            <a:normAutofit/>
          </a:bodyPr>
          <a:lstStyle/>
          <a:p>
            <a:r>
              <a:rPr lang="en-US" sz="2000" dirty="0">
                <a:latin typeface="Calibri"/>
                <a:ea typeface="+mj-lt"/>
                <a:cs typeface="+mj-lt"/>
              </a:rPr>
              <a:t>Other techniques of the behavioral approach are based on modeling, so they are based on learning new behaviors by observation.  The modeling of specific behaviors by the therapist often precedes the exposure itself.  The therapist can confront the object that arouses fear in the patient, while remaining calm and showing the desired methods of communing with the anxious stimulus (Jaris 2019).</a:t>
            </a:r>
            <a:endParaRPr lang="en-US" sz="2000">
              <a:latin typeface="Calibri"/>
              <a:cs typeface="Calibri"/>
            </a:endParaRPr>
          </a:p>
        </p:txBody>
      </p:sp>
      <p:pic>
        <p:nvPicPr>
          <p:cNvPr id="3" name="Picture 3">
            <a:extLst>
              <a:ext uri="{FF2B5EF4-FFF2-40B4-BE49-F238E27FC236}">
                <a16:creationId xmlns:a16="http://schemas.microsoft.com/office/drawing/2014/main" id="{9DE59FD3-32D1-4BDB-ABDF-B70EEEDB0D2F}"/>
              </a:ext>
            </a:extLst>
          </p:cNvPr>
          <p:cNvPicPr>
            <a:picLocks noChangeAspect="1"/>
          </p:cNvPicPr>
          <p:nvPr/>
        </p:nvPicPr>
        <p:blipFill rotWithShape="1">
          <a:blip r:embed="rId2"/>
          <a:srcRect b="8924"/>
          <a:stretch/>
        </p:blipFill>
        <p:spPr>
          <a:xfrm>
            <a:off x="162748" y="240603"/>
            <a:ext cx="6613558"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243968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D6435-72F5-4291-BA83-D85FDF3D653E}"/>
              </a:ext>
            </a:extLst>
          </p:cNvPr>
          <p:cNvSpPr>
            <a:spLocks noGrp="1"/>
          </p:cNvSpPr>
          <p:nvPr>
            <p:ph type="title"/>
          </p:nvPr>
        </p:nvSpPr>
        <p:spPr>
          <a:xfrm>
            <a:off x="6132" y="-2736"/>
            <a:ext cx="6092496" cy="6843492"/>
          </a:xfrm>
        </p:spPr>
        <p:txBody>
          <a:bodyPr vert="horz" lIns="91440" tIns="45720" rIns="91440" bIns="45720" rtlCol="0" anchor="t">
            <a:normAutofit/>
          </a:bodyPr>
          <a:lstStyle/>
          <a:p>
            <a:r>
              <a:rPr lang="en-GB" sz="2000" dirty="0" err="1">
                <a:latin typeface="Calibri"/>
                <a:ea typeface="+mj-lt"/>
                <a:cs typeface="+mj-lt"/>
              </a:rPr>
              <a:t>Behavioral</a:t>
            </a:r>
            <a:r>
              <a:rPr lang="en-GB" sz="2000" dirty="0">
                <a:latin typeface="Calibri"/>
                <a:ea typeface="+mj-lt"/>
                <a:cs typeface="+mj-lt"/>
              </a:rPr>
              <a:t> therapy opens up the possibility of working with people with intellectual disabilities, dementia or autism spectrum disorder.  It helps with the acquisition of simple skills, such as eating by yourself, but it can also facilitate the learning of complex skills.  This therapy finds application in the treatment of a wide variety of maladjusted addiction-related </a:t>
            </a:r>
            <a:r>
              <a:rPr lang="en-GB" sz="2000" dirty="0" err="1">
                <a:latin typeface="Calibri"/>
                <a:ea typeface="+mj-lt"/>
                <a:cs typeface="+mj-lt"/>
              </a:rPr>
              <a:t>behaviors</a:t>
            </a:r>
            <a:r>
              <a:rPr lang="en-GB" sz="2000" dirty="0">
                <a:latin typeface="Calibri"/>
                <a:ea typeface="+mj-lt"/>
                <a:cs typeface="+mj-lt"/>
              </a:rPr>
              <a:t>, both substance-related and activity-based. Sometimes it supports other types of therapy (Adams 1998).</a:t>
            </a:r>
          </a:p>
        </p:txBody>
      </p:sp>
      <p:pic>
        <p:nvPicPr>
          <p:cNvPr id="4" name="Picture 4">
            <a:extLst>
              <a:ext uri="{FF2B5EF4-FFF2-40B4-BE49-F238E27FC236}">
                <a16:creationId xmlns:a16="http://schemas.microsoft.com/office/drawing/2014/main" id="{15D18DD7-B5BF-46C8-93A8-E1D6728AA6D8}"/>
              </a:ext>
            </a:extLst>
          </p:cNvPr>
          <p:cNvPicPr>
            <a:picLocks noChangeAspect="1"/>
          </p:cNvPicPr>
          <p:nvPr/>
        </p:nvPicPr>
        <p:blipFill>
          <a:blip r:embed="rId2"/>
          <a:stretch>
            <a:fillRect/>
          </a:stretch>
        </p:blipFill>
        <p:spPr>
          <a:xfrm>
            <a:off x="6263375" y="3720"/>
            <a:ext cx="5931337" cy="6074433"/>
          </a:xfrm>
          <a:prstGeom prst="rect">
            <a:avLst/>
          </a:prstGeom>
        </p:spPr>
      </p:pic>
      <p:sp>
        <p:nvSpPr>
          <p:cNvPr id="5" name="TextBox 4">
            <a:extLst>
              <a:ext uri="{FF2B5EF4-FFF2-40B4-BE49-F238E27FC236}">
                <a16:creationId xmlns:a16="http://schemas.microsoft.com/office/drawing/2014/main" id="{45F30220-3BBF-4899-A7D2-C89DC2157B94}"/>
              </a:ext>
            </a:extLst>
          </p:cNvPr>
          <p:cNvSpPr txBox="1"/>
          <p:nvPr/>
        </p:nvSpPr>
        <p:spPr>
          <a:xfrm>
            <a:off x="6992883" y="628343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Yi, J., 2022.</a:t>
            </a:r>
            <a:endParaRPr lang="en-US"/>
          </a:p>
        </p:txBody>
      </p:sp>
    </p:spTree>
    <p:extLst>
      <p:ext uri="{BB962C8B-B14F-4D97-AF65-F5344CB8AC3E}">
        <p14:creationId xmlns:p14="http://schemas.microsoft.com/office/powerpoint/2010/main" val="1266439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B5C68-673B-422D-8A65-74BD2B02FBCB}"/>
              </a:ext>
            </a:extLst>
          </p:cNvPr>
          <p:cNvSpPr>
            <a:spLocks noGrp="1"/>
          </p:cNvSpPr>
          <p:nvPr>
            <p:ph type="title"/>
          </p:nvPr>
        </p:nvSpPr>
        <p:spPr>
          <a:xfrm>
            <a:off x="755903" y="6022543"/>
            <a:ext cx="11434951" cy="846902"/>
          </a:xfrm>
        </p:spPr>
        <p:txBody>
          <a:bodyPr vert="horz" lIns="91440" tIns="45720" rIns="91440" bIns="45720" rtlCol="0" anchor="t">
            <a:normAutofit/>
          </a:bodyPr>
          <a:lstStyle/>
          <a:p>
            <a:r>
              <a:rPr lang="en-US" sz="2400" dirty="0">
                <a:ea typeface="+mj-lt"/>
                <a:cs typeface="+mj-lt"/>
              </a:rPr>
              <a:t>Slideshare.net. 2022.</a:t>
            </a:r>
            <a:endParaRPr lang="en-US" dirty="0"/>
          </a:p>
        </p:txBody>
      </p:sp>
      <p:pic>
        <p:nvPicPr>
          <p:cNvPr id="4" name="Picture 4">
            <a:extLst>
              <a:ext uri="{FF2B5EF4-FFF2-40B4-BE49-F238E27FC236}">
                <a16:creationId xmlns:a16="http://schemas.microsoft.com/office/drawing/2014/main" id="{00848EAE-3B7B-44AF-994D-49F5F2851FC5}"/>
              </a:ext>
            </a:extLst>
          </p:cNvPr>
          <p:cNvPicPr>
            <a:picLocks noChangeAspect="1"/>
          </p:cNvPicPr>
          <p:nvPr/>
        </p:nvPicPr>
        <p:blipFill>
          <a:blip r:embed="rId2"/>
          <a:stretch>
            <a:fillRect/>
          </a:stretch>
        </p:blipFill>
        <p:spPr>
          <a:xfrm>
            <a:off x="5483" y="6429"/>
            <a:ext cx="12184991" cy="6009685"/>
          </a:xfrm>
          <a:prstGeom prst="rect">
            <a:avLst/>
          </a:prstGeom>
        </p:spPr>
      </p:pic>
    </p:spTree>
    <p:extLst>
      <p:ext uri="{BB962C8B-B14F-4D97-AF65-F5344CB8AC3E}">
        <p14:creationId xmlns:p14="http://schemas.microsoft.com/office/powerpoint/2010/main" val="27766226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DA783-A773-4AE6-901E-D49A9635BB80}"/>
              </a:ext>
            </a:extLst>
          </p:cNvPr>
          <p:cNvSpPr>
            <a:spLocks noGrp="1"/>
          </p:cNvSpPr>
          <p:nvPr>
            <p:ph type="title"/>
          </p:nvPr>
        </p:nvSpPr>
        <p:spPr>
          <a:xfrm>
            <a:off x="330801" y="463640"/>
            <a:ext cx="4323007" cy="6042902"/>
          </a:xfrm>
        </p:spPr>
        <p:txBody>
          <a:bodyPr vert="horz" lIns="91440" tIns="45720" rIns="91440" bIns="45720" rtlCol="0" anchor="t">
            <a:normAutofit/>
          </a:bodyPr>
          <a:lstStyle/>
          <a:p>
            <a:r>
              <a:rPr lang="en-US" sz="2000" dirty="0">
                <a:solidFill>
                  <a:schemeClr val="tx1"/>
                </a:solidFill>
                <a:latin typeface="Calibri"/>
                <a:ea typeface="+mj-lt"/>
                <a:cs typeface="+mj-lt"/>
              </a:rPr>
              <a:t>In practice, the behavioral approach is usually used in conjunction with techniques based on a cognitive model.  In cognitive-behavioral therapy, the acquisition of desired behaviors is accompanied by the acquisition and consolidation of new beliefs (Freeman 2007) </a:t>
            </a:r>
            <a:endParaRPr lang="en-US" sz="2000" kern="1200">
              <a:solidFill>
                <a:schemeClr val="tx1"/>
              </a:solidFill>
              <a:latin typeface="Calibri"/>
              <a:cs typeface="Calibri Light" panose="020F0302020204030204"/>
            </a:endParaRPr>
          </a:p>
        </p:txBody>
      </p:sp>
      <p:pic>
        <p:nvPicPr>
          <p:cNvPr id="4" name="Picture 4">
            <a:extLst>
              <a:ext uri="{FF2B5EF4-FFF2-40B4-BE49-F238E27FC236}">
                <a16:creationId xmlns:a16="http://schemas.microsoft.com/office/drawing/2014/main" id="{447EB2D1-3931-45CD-AFCD-DE4F37FEB081}"/>
              </a:ext>
            </a:extLst>
          </p:cNvPr>
          <p:cNvPicPr>
            <a:picLocks noChangeAspect="1"/>
          </p:cNvPicPr>
          <p:nvPr/>
        </p:nvPicPr>
        <p:blipFill>
          <a:blip r:embed="rId2"/>
          <a:stretch>
            <a:fillRect/>
          </a:stretch>
        </p:blipFill>
        <p:spPr>
          <a:xfrm>
            <a:off x="4794469" y="112246"/>
            <a:ext cx="7271406" cy="5451094"/>
          </a:xfrm>
          <a:prstGeom prst="rect">
            <a:avLst/>
          </a:prstGeom>
        </p:spPr>
      </p:pic>
      <p:sp>
        <p:nvSpPr>
          <p:cNvPr id="5" name="TextBox 4">
            <a:extLst>
              <a:ext uri="{FF2B5EF4-FFF2-40B4-BE49-F238E27FC236}">
                <a16:creationId xmlns:a16="http://schemas.microsoft.com/office/drawing/2014/main" id="{FD17B9B7-987E-486A-8480-1278FFA056F5}"/>
              </a:ext>
            </a:extLst>
          </p:cNvPr>
          <p:cNvSpPr txBox="1"/>
          <p:nvPr/>
        </p:nvSpPr>
        <p:spPr>
          <a:xfrm>
            <a:off x="6616262" y="581922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Team, l., 2022.</a:t>
            </a:r>
            <a:endParaRPr lang="en-US" dirty="0">
              <a:ea typeface="+mn-lt"/>
              <a:cs typeface="+mn-lt"/>
            </a:endParaRPr>
          </a:p>
        </p:txBody>
      </p:sp>
    </p:spTree>
    <p:extLst>
      <p:ext uri="{BB962C8B-B14F-4D97-AF65-F5344CB8AC3E}">
        <p14:creationId xmlns:p14="http://schemas.microsoft.com/office/powerpoint/2010/main" val="3503066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9C5DD-F80C-46CC-8979-0938395F183F}"/>
              </a:ext>
            </a:extLst>
          </p:cNvPr>
          <p:cNvSpPr>
            <a:spLocks noGrp="1"/>
          </p:cNvSpPr>
          <p:nvPr>
            <p:ph type="title"/>
          </p:nvPr>
        </p:nvSpPr>
        <p:spPr>
          <a:xfrm>
            <a:off x="87236" y="86904"/>
            <a:ext cx="4651202" cy="6684856"/>
          </a:xfrm>
        </p:spPr>
        <p:txBody>
          <a:bodyPr vert="horz" lIns="91440" tIns="45720" rIns="91440" bIns="45720" rtlCol="0" anchor="t">
            <a:normAutofit/>
          </a:bodyPr>
          <a:lstStyle/>
          <a:p>
            <a:r>
              <a:rPr lang="en-GB" sz="2000" dirty="0">
                <a:latin typeface="Calibri"/>
                <a:ea typeface="+mj-lt"/>
                <a:cs typeface="+mj-lt"/>
              </a:rPr>
              <a:t>Therapy can last from several weeks to many months.  Sessions last approximately one hour and are held regularly.  Sometimes recordings are used to enable the client to continue working at home, the work is also supported by relational techniques and activities conducted in the natural environment of the individual.  The therapy can be carried out individually or in a group.  The goal of the therapy is clearly defined.  The person under treatment knows what is expected of them and why they have been rewarded or punished (Adams 1998).</a:t>
            </a:r>
            <a:endParaRPr lang="en-US" sz="2000">
              <a:latin typeface="Calibri"/>
              <a:cs typeface="Calibri Light"/>
            </a:endParaRPr>
          </a:p>
        </p:txBody>
      </p:sp>
      <p:pic>
        <p:nvPicPr>
          <p:cNvPr id="3" name="Picture 3" descr="A picture containing text, dog&#10;&#10;Description automatically generated">
            <a:extLst>
              <a:ext uri="{FF2B5EF4-FFF2-40B4-BE49-F238E27FC236}">
                <a16:creationId xmlns:a16="http://schemas.microsoft.com/office/drawing/2014/main" id="{EB8A90FF-0134-4321-8CF9-5EF0CA346E4F}"/>
              </a:ext>
            </a:extLst>
          </p:cNvPr>
          <p:cNvPicPr>
            <a:picLocks noChangeAspect="1"/>
          </p:cNvPicPr>
          <p:nvPr/>
        </p:nvPicPr>
        <p:blipFill>
          <a:blip r:embed="rId2"/>
          <a:stretch>
            <a:fillRect/>
          </a:stretch>
        </p:blipFill>
        <p:spPr>
          <a:xfrm>
            <a:off x="4724690" y="3236"/>
            <a:ext cx="7487674" cy="5074505"/>
          </a:xfrm>
          <a:prstGeom prst="rect">
            <a:avLst/>
          </a:prstGeom>
        </p:spPr>
      </p:pic>
      <p:sp>
        <p:nvSpPr>
          <p:cNvPr id="4" name="TextBox 3">
            <a:extLst>
              <a:ext uri="{FF2B5EF4-FFF2-40B4-BE49-F238E27FC236}">
                <a16:creationId xmlns:a16="http://schemas.microsoft.com/office/drawing/2014/main" id="{E9C08D98-0B4C-484C-BD43-2B7BAD21BEB9}"/>
              </a:ext>
            </a:extLst>
          </p:cNvPr>
          <p:cNvSpPr txBox="1"/>
          <p:nvPr/>
        </p:nvSpPr>
        <p:spPr>
          <a:xfrm rot="-10800000" flipV="1">
            <a:off x="6782676" y="548950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ea typeface="+mn-lt"/>
                <a:cs typeface="+mn-lt"/>
              </a:rPr>
              <a:t>Courses.lumenlearning</a:t>
            </a:r>
            <a:r>
              <a:rPr lang="en-GB">
                <a:ea typeface="+mn-lt"/>
                <a:cs typeface="+mn-lt"/>
              </a:rPr>
              <a:t> 2022.</a:t>
            </a:r>
            <a:endParaRPr lang="en-US"/>
          </a:p>
        </p:txBody>
      </p:sp>
    </p:spTree>
    <p:extLst>
      <p:ext uri="{BB962C8B-B14F-4D97-AF65-F5344CB8AC3E}">
        <p14:creationId xmlns:p14="http://schemas.microsoft.com/office/powerpoint/2010/main" val="33417283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Title 1">
            <a:extLst>
              <a:ext uri="{FF2B5EF4-FFF2-40B4-BE49-F238E27FC236}">
                <a16:creationId xmlns:a16="http://schemas.microsoft.com/office/drawing/2014/main" id="{1E428D15-56E5-41B7-BCEE-823FE89957CD}"/>
              </a:ext>
            </a:extLst>
          </p:cNvPr>
          <p:cNvSpPr>
            <a:spLocks noGrp="1"/>
          </p:cNvSpPr>
          <p:nvPr>
            <p:ph type="title"/>
          </p:nvPr>
        </p:nvSpPr>
        <p:spPr>
          <a:xfrm>
            <a:off x="6869" y="-93194"/>
            <a:ext cx="10228489" cy="1119715"/>
          </a:xfrm>
        </p:spPr>
        <p:txBody>
          <a:bodyPr anchor="b">
            <a:normAutofit/>
          </a:bodyPr>
          <a:lstStyle/>
          <a:p>
            <a:r>
              <a:rPr lang="en-GB" sz="5400">
                <a:cs typeface="Calibri Light"/>
              </a:rPr>
              <a:t>References</a:t>
            </a:r>
            <a:endParaRPr lang="en-GB" sz="5400"/>
          </a:p>
        </p:txBody>
      </p:sp>
      <p:sp>
        <p:nvSpPr>
          <p:cNvPr id="32" name="Content Placeholder 7">
            <a:extLst>
              <a:ext uri="{FF2B5EF4-FFF2-40B4-BE49-F238E27FC236}">
                <a16:creationId xmlns:a16="http://schemas.microsoft.com/office/drawing/2014/main" id="{B40B50E7-2CBE-4E62-A1FF-6E3449F38486}"/>
              </a:ext>
            </a:extLst>
          </p:cNvPr>
          <p:cNvSpPr>
            <a:spLocks noGrp="1"/>
          </p:cNvSpPr>
          <p:nvPr>
            <p:ph idx="1"/>
          </p:nvPr>
        </p:nvSpPr>
        <p:spPr>
          <a:xfrm>
            <a:off x="6869" y="951801"/>
            <a:ext cx="12097971" cy="6003766"/>
          </a:xfrm>
        </p:spPr>
        <p:txBody>
          <a:bodyPr vert="horz" lIns="91440" tIns="45720" rIns="91440" bIns="45720" rtlCol="0" anchor="t">
            <a:normAutofit/>
          </a:bodyPr>
          <a:lstStyle/>
          <a:p>
            <a:pPr marL="0" indent="0">
              <a:buNone/>
            </a:pPr>
            <a:r>
              <a:rPr lang="en-US" sz="1400" dirty="0">
                <a:ea typeface="+mj-lt"/>
                <a:cs typeface="+mj-lt"/>
              </a:rPr>
              <a:t>Adams, B. and Bromley, B., 1998. </a:t>
            </a:r>
            <a:r>
              <a:rPr lang="en-US" sz="1400" i="1" dirty="0">
                <a:ea typeface="+mj-lt"/>
                <a:cs typeface="+mj-lt"/>
              </a:rPr>
              <a:t>Psychology for health care</a:t>
            </a:r>
            <a:r>
              <a:rPr lang="en-US" sz="1400" dirty="0">
                <a:ea typeface="+mj-lt"/>
                <a:cs typeface="+mj-lt"/>
              </a:rPr>
              <a:t>. Basingstoke, Hampshire: Macmillan, pp.43-45.</a:t>
            </a:r>
            <a:endParaRPr lang="en-US" sz="1400"/>
          </a:p>
          <a:p>
            <a:pPr marL="0" indent="0">
              <a:buNone/>
            </a:pPr>
            <a:r>
              <a:rPr lang="en-US" sz="1400" dirty="0">
                <a:latin typeface="Calibri"/>
                <a:ea typeface="+mn-lt"/>
                <a:cs typeface="+mn-lt"/>
              </a:rPr>
              <a:t>Bentham, S.,  2002. Psychology and Education. London: Routledge, s 21</a:t>
            </a:r>
          </a:p>
          <a:p>
            <a:pPr marL="0" indent="0">
              <a:buNone/>
            </a:pPr>
            <a:r>
              <a:rPr lang="en-US" sz="1400" dirty="0">
                <a:latin typeface="Calibri"/>
                <a:ea typeface="+mj-lt"/>
                <a:cs typeface="+mj-lt"/>
              </a:rPr>
              <a:t>Courses.lumenlearning.com. 2022. </a:t>
            </a:r>
            <a:r>
              <a:rPr lang="en-US" sz="1400" i="1" dirty="0">
                <a:latin typeface="Calibri"/>
                <a:ea typeface="+mj-lt"/>
                <a:cs typeface="+mj-lt"/>
              </a:rPr>
              <a:t>Behavioral Approach | Adolescent Psychology</a:t>
            </a:r>
            <a:r>
              <a:rPr lang="en-US" sz="1400" dirty="0">
                <a:latin typeface="Calibri"/>
                <a:ea typeface="+mj-lt"/>
                <a:cs typeface="+mj-lt"/>
              </a:rPr>
              <a:t>. [online] Available at: &lt;https://courses.lumenlearning.com/adolescent/chapter/behavioral-approach/&gt; [Accessed 1 February 2022].</a:t>
            </a:r>
            <a:endParaRPr lang="en-US" sz="1400">
              <a:latin typeface="Calibri"/>
              <a:cs typeface="Calibri"/>
            </a:endParaRPr>
          </a:p>
          <a:p>
            <a:pPr marL="0" indent="0">
              <a:buNone/>
            </a:pPr>
            <a:r>
              <a:rPr lang="en-US" sz="1400" dirty="0">
                <a:ea typeface="+mj-lt"/>
                <a:cs typeface="+mj-lt"/>
              </a:rPr>
              <a:t>Freeman, C. and Power, M.,2007.  n.d. </a:t>
            </a:r>
            <a:r>
              <a:rPr lang="en-US" sz="1400" i="1" dirty="0">
                <a:ea typeface="+mj-lt"/>
                <a:cs typeface="+mj-lt"/>
              </a:rPr>
              <a:t>Handbook of evidence-based psychotherapies</a:t>
            </a:r>
            <a:r>
              <a:rPr lang="en-US" sz="1400" dirty="0">
                <a:ea typeface="+mj-lt"/>
                <a:cs typeface="+mj-lt"/>
              </a:rPr>
              <a:t>. Amsterdam: John Wiley &amp; Sons, Ltd, pp.62-63.</a:t>
            </a:r>
            <a:endParaRPr lang="en-US" sz="1400"/>
          </a:p>
          <a:p>
            <a:pPr marL="0" indent="0">
              <a:buNone/>
            </a:pPr>
            <a:r>
              <a:rPr lang="en-US" sz="1400" dirty="0">
                <a:ea typeface="+mj-lt"/>
                <a:cs typeface="+mj-lt"/>
              </a:rPr>
              <a:t>Hill, G., 2001. </a:t>
            </a:r>
            <a:r>
              <a:rPr lang="en-US" sz="1400" i="1" dirty="0">
                <a:ea typeface="+mj-lt"/>
                <a:cs typeface="+mj-lt"/>
              </a:rPr>
              <a:t>AS &amp; A psychology through diagrams</a:t>
            </a:r>
            <a:r>
              <a:rPr lang="en-US" sz="1400" dirty="0">
                <a:ea typeface="+mj-lt"/>
                <a:cs typeface="+mj-lt"/>
              </a:rPr>
              <a:t>. Oxford: Oxford University Press, pp.16-17.</a:t>
            </a:r>
            <a:endParaRPr lang="en-US" sz="1400"/>
          </a:p>
          <a:p>
            <a:pPr marL="0" indent="0">
              <a:buNone/>
            </a:pPr>
            <a:r>
              <a:rPr lang="en-US" sz="1400" dirty="0">
                <a:latin typeface="Calibri"/>
                <a:ea typeface="+mj-lt"/>
                <a:cs typeface="+mj-lt"/>
              </a:rPr>
              <a:t>Jarvis, M. and Okami, P., 2019. </a:t>
            </a:r>
            <a:r>
              <a:rPr lang="en-US" sz="1400" i="1" dirty="0">
                <a:latin typeface="Calibri"/>
                <a:ea typeface="+mj-lt"/>
                <a:cs typeface="+mj-lt"/>
              </a:rPr>
              <a:t>Principles of psychology</a:t>
            </a:r>
            <a:r>
              <a:rPr lang="en-US" sz="1400" dirty="0">
                <a:latin typeface="Calibri"/>
                <a:ea typeface="+mj-lt"/>
                <a:cs typeface="+mj-lt"/>
              </a:rPr>
              <a:t>. 1st ed. Oxford, pp.665-668.</a:t>
            </a:r>
            <a:endParaRPr lang="en-US" sz="1400">
              <a:latin typeface="Calibri"/>
              <a:cs typeface="Calibri"/>
            </a:endParaRPr>
          </a:p>
          <a:p>
            <a:pPr marL="0" indent="0">
              <a:buNone/>
            </a:pPr>
            <a:r>
              <a:rPr lang="en-US" sz="1400" dirty="0">
                <a:ea typeface="+mj-lt"/>
                <a:cs typeface="+mj-lt"/>
              </a:rPr>
              <a:t>Mills, J., 2000. </a:t>
            </a:r>
            <a:r>
              <a:rPr lang="en-US" sz="1400" i="1" dirty="0">
                <a:ea typeface="+mj-lt"/>
                <a:cs typeface="+mj-lt"/>
              </a:rPr>
              <a:t>Control: A History of Behavioral Psychology</a:t>
            </a:r>
            <a:r>
              <a:rPr lang="en-US" sz="1400" dirty="0">
                <a:ea typeface="+mj-lt"/>
                <a:cs typeface="+mj-lt"/>
              </a:rPr>
              <a:t>. New York: NYU Press, pp.23-26.</a:t>
            </a:r>
            <a:endParaRPr lang="en-US" sz="1400"/>
          </a:p>
          <a:p>
            <a:pPr marL="0" indent="0">
              <a:buNone/>
            </a:pPr>
            <a:r>
              <a:rPr lang="en-US" sz="1400" dirty="0">
                <a:latin typeface="Calibri"/>
                <a:ea typeface="+mn-lt"/>
                <a:cs typeface="+mn-lt"/>
              </a:rPr>
              <a:t>Pt.slideshare.net. 2022. </a:t>
            </a:r>
            <a:r>
              <a:rPr lang="en-US" sz="1400" i="1" dirty="0">
                <a:latin typeface="Calibri"/>
                <a:ea typeface="+mn-lt"/>
                <a:cs typeface="+mn-lt"/>
              </a:rPr>
              <a:t>Unit 1 approaches to psychology</a:t>
            </a:r>
            <a:r>
              <a:rPr lang="en-US" sz="1400" dirty="0">
                <a:latin typeface="Calibri"/>
                <a:ea typeface="+mn-lt"/>
                <a:cs typeface="+mn-lt"/>
              </a:rPr>
              <a:t>. [online] Available at: &lt;https://pt.slideshare.net/satyavrat1994/unit-1-approaches-to-psychology/23&gt; [Accessed 4 February 2022].</a:t>
            </a:r>
          </a:p>
          <a:p>
            <a:pPr marL="0" indent="0">
              <a:buNone/>
            </a:pPr>
            <a:r>
              <a:rPr lang="en-US" sz="1400" dirty="0">
                <a:ea typeface="+mj-lt"/>
                <a:cs typeface="+mj-lt"/>
              </a:rPr>
              <a:t>Slideshare.net. 2022. </a:t>
            </a:r>
            <a:r>
              <a:rPr lang="en-US" sz="1400" i="1" dirty="0" err="1">
                <a:ea typeface="+mj-lt"/>
                <a:cs typeface="+mj-lt"/>
              </a:rPr>
              <a:t>Behavioural</a:t>
            </a:r>
            <a:r>
              <a:rPr lang="en-US" sz="1400" i="1" dirty="0">
                <a:ea typeface="+mj-lt"/>
                <a:cs typeface="+mj-lt"/>
              </a:rPr>
              <a:t> approach to learning</a:t>
            </a:r>
            <a:r>
              <a:rPr lang="en-US" sz="1400" dirty="0">
                <a:ea typeface="+mj-lt"/>
                <a:cs typeface="+mj-lt"/>
              </a:rPr>
              <a:t>. [online] Available at: &lt;https://www.slideshare.net/habibakhan1829/behavioural-approach-to-learning&gt; [Accessed 7 February 2022].</a:t>
            </a:r>
            <a:endParaRPr lang="en-US" sz="1400"/>
          </a:p>
          <a:p>
            <a:pPr marL="0" indent="0">
              <a:buNone/>
            </a:pPr>
            <a:r>
              <a:rPr lang="en-US" sz="1400" dirty="0">
                <a:ea typeface="+mj-lt"/>
                <a:cs typeface="+mj-lt"/>
              </a:rPr>
              <a:t>Team, l., 2022. </a:t>
            </a:r>
            <a:r>
              <a:rPr lang="en-US" sz="1400" i="1" dirty="0">
                <a:ea typeface="+mj-lt"/>
                <a:cs typeface="+mj-lt"/>
              </a:rPr>
              <a:t>Group Therapy: A Cognitive-Behavioral Approach for Anxiety and Depression for Young Moms </a:t>
            </a:r>
            <a:r>
              <a:rPr lang="en-US" sz="1400" i="1" dirty="0" err="1">
                <a:ea typeface="+mj-lt"/>
                <a:cs typeface="+mj-lt"/>
              </a:rPr>
              <a:t>lleTTonna</a:t>
            </a:r>
            <a:r>
              <a:rPr lang="en-US" sz="1400" dirty="0">
                <a:ea typeface="+mj-lt"/>
                <a:cs typeface="+mj-lt"/>
              </a:rPr>
              <a:t>. [online] </a:t>
            </a:r>
            <a:r>
              <a:rPr lang="en-US" sz="1400" dirty="0" err="1">
                <a:ea typeface="+mj-lt"/>
                <a:cs typeface="+mj-lt"/>
              </a:rPr>
              <a:t>lleTTonna</a:t>
            </a:r>
            <a:r>
              <a:rPr lang="en-US" sz="1400" dirty="0">
                <a:ea typeface="+mj-lt"/>
                <a:cs typeface="+mj-lt"/>
              </a:rPr>
              <a:t> - Coping After Baby. Available at: &lt;https://llettonna.com/group-therapy-a-cognitive-behavioral-approach-for-anxiety-and-depression-for-young-moms/&gt; [Accessed 3 February 2022].</a:t>
            </a:r>
            <a:endParaRPr lang="en-US" sz="1400"/>
          </a:p>
          <a:p>
            <a:pPr marL="0" indent="0">
              <a:buNone/>
            </a:pPr>
            <a:r>
              <a:rPr lang="en-US" sz="1400" dirty="0" err="1">
                <a:ea typeface="+mj-lt"/>
                <a:cs typeface="+mj-lt"/>
              </a:rPr>
              <a:t>Verywell</a:t>
            </a:r>
            <a:r>
              <a:rPr lang="en-US" sz="1400" dirty="0">
                <a:ea typeface="+mj-lt"/>
                <a:cs typeface="+mj-lt"/>
              </a:rPr>
              <a:t> Mind. 2022. </a:t>
            </a:r>
            <a:r>
              <a:rPr lang="en-US" sz="1400" i="1" dirty="0">
                <a:ea typeface="+mj-lt"/>
                <a:cs typeface="+mj-lt"/>
              </a:rPr>
              <a:t>Why Behaviorism Is One of Psychology's Most Fascinating Branches</a:t>
            </a:r>
            <a:r>
              <a:rPr lang="en-US" sz="1400" dirty="0">
                <a:ea typeface="+mj-lt"/>
                <a:cs typeface="+mj-lt"/>
              </a:rPr>
              <a:t>. [online] Available at: &lt;https://www.verywellmind.com/behavioral-psychology-4157183&gt; [Accessed 2 February 2022].</a:t>
            </a:r>
            <a:endParaRPr lang="en-US" sz="1400"/>
          </a:p>
          <a:p>
            <a:pPr marL="0" indent="0">
              <a:buNone/>
            </a:pPr>
            <a:r>
              <a:rPr lang="en-US" sz="1400" dirty="0">
                <a:ea typeface="+mj-lt"/>
                <a:cs typeface="+mj-lt"/>
              </a:rPr>
              <a:t>Yi, J., 2022. </a:t>
            </a:r>
            <a:r>
              <a:rPr lang="en-US" sz="1400" i="1" dirty="0">
                <a:ea typeface="+mj-lt"/>
                <a:cs typeface="+mj-lt"/>
              </a:rPr>
              <a:t>Attenuation of Neural Response during Substance-Free Activity and Monetary Reward Processing in Individuals with Opiate Use Disorder and Moderate Depressive Symptoms</a:t>
            </a:r>
            <a:r>
              <a:rPr lang="en-US" sz="1400" dirty="0">
                <a:ea typeface="+mj-lt"/>
                <a:cs typeface="+mj-lt"/>
              </a:rPr>
              <a:t>. [online] Carolina Digital Repository. Available at: &lt;https://cdr.lib.unc.edu/concern/dissertations/wd376275h&gt; [Accessed 1 February 2022].</a:t>
            </a:r>
            <a:endParaRPr lang="en-US" sz="1400"/>
          </a:p>
        </p:txBody>
      </p:sp>
    </p:spTree>
    <p:extLst>
      <p:ext uri="{BB962C8B-B14F-4D97-AF65-F5344CB8AC3E}">
        <p14:creationId xmlns:p14="http://schemas.microsoft.com/office/powerpoint/2010/main" val="6251561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Ion</vt:lpstr>
      <vt:lpstr>BEHAVIOURIST APPROACH</vt:lpstr>
      <vt:lpstr>Behaviorism history  started as a reaction against introspective psychology in the 19th century, which relied heavily on first-person accounts. J.B. Watson and B.F. Skinner rejected introspective methods as being subjective and unquantifiable. These psychologists wanted to focus on observable, quantifiable events and behaviors. They said that science should take into account only observable indicators. They helped bring psychology into higher relevance by showing that it could be accurately measured and understood, and it wasn’t just based off opinions (Mills 2000).</vt:lpstr>
      <vt:lpstr>Behaviourist Approach</vt:lpstr>
      <vt:lpstr>In the behavioral approach, techniques based primarily on the mechanisms governing classical and causal conditioning, as well as social learning, can be distinguished.  One of the techniques based on classical conditioning is exposure.  During therapy with the use of exposure in safe conditions and in a gradual manner, the client has the opportunity to directly confront his own fear.  The exposure can take place in reality or in the patient's imagination.  Several exposure techniques can be distinguished, differing from each other when it comes to the intensity of the stimulus.  Exposure-based techniques include, for example, systematic desensitization - which is highly effective in the treatment of phobias, - reaction inhibition exposure - used in the treatment of undesirable behaviors, e.g. obsessions, or prolonged exposure - effective in patients suffering from post-traumatic stress disorder (Hill 2001).</vt:lpstr>
      <vt:lpstr>Other techniques of the behavioral approach are based on modeling, so they are based on learning new behaviors by observation.  The modeling of specific behaviors by the therapist often precedes the exposure itself.  The therapist can confront the object that arouses fear in the patient, while remaining calm and showing the desired methods of communing with the anxious stimulus (Jaris 2019).</vt:lpstr>
      <vt:lpstr>Behavioral therapy opens up the possibility of working with people with intellectual disabilities, dementia or autism spectrum disorder.  It helps with the acquisition of simple skills, such as eating by yourself, but it can also facilitate the learning of complex skills.  This therapy finds application in the treatment of a wide variety of maladjusted addiction-related behaviors, both substance-related and activity-based. Sometimes it supports other types of therapy (Adams 1998).</vt:lpstr>
      <vt:lpstr>Slideshare.net. 2022.</vt:lpstr>
      <vt:lpstr>In practice, the behavioral approach is usually used in conjunction with techniques based on a cognitive model.  In cognitive-behavioral therapy, the acquisition of desired behaviors is accompanied by the acquisition and consolidation of new beliefs (Freeman 2007) </vt:lpstr>
      <vt:lpstr>Therapy can last from several weeks to many months.  Sessions last approximately one hour and are held regularly.  Sometimes recordings are used to enable the client to continue working at home, the work is also supported by relational techniques and activities conducted in the natural environment of the individual.  The therapy can be carried out individually or in a group.  The goal of the therapy is clearly defined.  The person under treatment knows what is expected of them and why they have been rewarded or punished (Adams 1998).</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212</cp:revision>
  <dcterms:created xsi:type="dcterms:W3CDTF">2022-02-04T11:22:42Z</dcterms:created>
  <dcterms:modified xsi:type="dcterms:W3CDTF">2022-03-08T17:28:45Z</dcterms:modified>
</cp:coreProperties>
</file>