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85CAEE-3153-FF30-0C02-799C3B9C2649}" v="3" dt="2024-12-06T21:49:09.0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nry Chilaka (2209282)" userId="S::2209282@student.uwtsd.ac.uk::f26d8aa8-5df5-4e47-ac1d-9ccf76018609" providerId="AD" clId="Web-{E96E8401-B90B-D442-0753-7E87FC8F64D3}"/>
    <pc:docChg chg="modSld">
      <pc:chgData name="Henry Chilaka (2209282)" userId="S::2209282@student.uwtsd.ac.uk::f26d8aa8-5df5-4e47-ac1d-9ccf76018609" providerId="AD" clId="Web-{E96E8401-B90B-D442-0753-7E87FC8F64D3}" dt="2024-11-20T23:22:04.670" v="53" actId="20577"/>
      <pc:docMkLst>
        <pc:docMk/>
      </pc:docMkLst>
      <pc:sldChg chg="modSp">
        <pc:chgData name="Henry Chilaka (2209282)" userId="S::2209282@student.uwtsd.ac.uk::f26d8aa8-5df5-4e47-ac1d-9ccf76018609" providerId="AD" clId="Web-{E96E8401-B90B-D442-0753-7E87FC8F64D3}" dt="2024-11-20T23:22:04.670" v="53" actId="20577"/>
        <pc:sldMkLst>
          <pc:docMk/>
          <pc:sldMk cId="3360900784" sldId="259"/>
        </pc:sldMkLst>
        <pc:spChg chg="mod">
          <ac:chgData name="Henry Chilaka (2209282)" userId="S::2209282@student.uwtsd.ac.uk::f26d8aa8-5df5-4e47-ac1d-9ccf76018609" providerId="AD" clId="Web-{E96E8401-B90B-D442-0753-7E87FC8F64D3}" dt="2024-11-20T23:22:04.670" v="53" actId="20577"/>
          <ac:spMkLst>
            <pc:docMk/>
            <pc:sldMk cId="3360900784" sldId="259"/>
            <ac:spMk id="3" creationId="{69CE7432-6478-2D93-A120-1797DEE39106}"/>
          </ac:spMkLst>
        </pc:spChg>
      </pc:sldChg>
      <pc:sldChg chg="modSp">
        <pc:chgData name="Henry Chilaka (2209282)" userId="S::2209282@student.uwtsd.ac.uk::f26d8aa8-5df5-4e47-ac1d-9ccf76018609" providerId="AD" clId="Web-{E96E8401-B90B-D442-0753-7E87FC8F64D3}" dt="2024-11-20T23:19:16.477" v="51" actId="20577"/>
        <pc:sldMkLst>
          <pc:docMk/>
          <pc:sldMk cId="946247810" sldId="261"/>
        </pc:sldMkLst>
        <pc:spChg chg="mod">
          <ac:chgData name="Henry Chilaka (2209282)" userId="S::2209282@student.uwtsd.ac.uk::f26d8aa8-5df5-4e47-ac1d-9ccf76018609" providerId="AD" clId="Web-{E96E8401-B90B-D442-0753-7E87FC8F64D3}" dt="2024-11-20T23:19:16.477" v="51" actId="20577"/>
          <ac:spMkLst>
            <pc:docMk/>
            <pc:sldMk cId="946247810" sldId="261"/>
            <ac:spMk id="3" creationId="{3504E366-D985-5EF4-1590-6E3B70FCC8C7}"/>
          </ac:spMkLst>
        </pc:spChg>
      </pc:sldChg>
      <pc:sldChg chg="modSp">
        <pc:chgData name="Henry Chilaka (2209282)" userId="S::2209282@student.uwtsd.ac.uk::f26d8aa8-5df5-4e47-ac1d-9ccf76018609" providerId="AD" clId="Web-{E96E8401-B90B-D442-0753-7E87FC8F64D3}" dt="2024-11-20T23:17:17.412" v="47" actId="20577"/>
        <pc:sldMkLst>
          <pc:docMk/>
          <pc:sldMk cId="701733518" sldId="262"/>
        </pc:sldMkLst>
        <pc:spChg chg="mod">
          <ac:chgData name="Henry Chilaka (2209282)" userId="S::2209282@student.uwtsd.ac.uk::f26d8aa8-5df5-4e47-ac1d-9ccf76018609" providerId="AD" clId="Web-{E96E8401-B90B-D442-0753-7E87FC8F64D3}" dt="2024-11-20T23:17:17.412" v="47" actId="20577"/>
          <ac:spMkLst>
            <pc:docMk/>
            <pc:sldMk cId="701733518" sldId="262"/>
            <ac:spMk id="3" creationId="{8A6F7FFC-E9BB-88D5-3FC2-0FC2DCE5DCCD}"/>
          </ac:spMkLst>
        </pc:spChg>
      </pc:sldChg>
      <pc:sldChg chg="modSp">
        <pc:chgData name="Henry Chilaka (2209282)" userId="S::2209282@student.uwtsd.ac.uk::f26d8aa8-5df5-4e47-ac1d-9ccf76018609" providerId="AD" clId="Web-{E96E8401-B90B-D442-0753-7E87FC8F64D3}" dt="2024-11-20T23:15:03.285" v="43" actId="20577"/>
        <pc:sldMkLst>
          <pc:docMk/>
          <pc:sldMk cId="2021785310" sldId="265"/>
        </pc:sldMkLst>
        <pc:spChg chg="mod">
          <ac:chgData name="Henry Chilaka (2209282)" userId="S::2209282@student.uwtsd.ac.uk::f26d8aa8-5df5-4e47-ac1d-9ccf76018609" providerId="AD" clId="Web-{E96E8401-B90B-D442-0753-7E87FC8F64D3}" dt="2024-11-20T23:11:07.234" v="30" actId="20577"/>
          <ac:spMkLst>
            <pc:docMk/>
            <pc:sldMk cId="2021785310" sldId="265"/>
            <ac:spMk id="2" creationId="{32D7465C-AB9D-5C98-B762-BC6F7330A716}"/>
          </ac:spMkLst>
        </pc:spChg>
        <pc:spChg chg="mod">
          <ac:chgData name="Henry Chilaka (2209282)" userId="S::2209282@student.uwtsd.ac.uk::f26d8aa8-5df5-4e47-ac1d-9ccf76018609" providerId="AD" clId="Web-{E96E8401-B90B-D442-0753-7E87FC8F64D3}" dt="2024-11-20T23:15:03.285" v="43" actId="20577"/>
          <ac:spMkLst>
            <pc:docMk/>
            <pc:sldMk cId="2021785310" sldId="265"/>
            <ac:spMk id="3" creationId="{E16DA3D1-E63A-3B3B-CA61-5FFAACEC2440}"/>
          </ac:spMkLst>
        </pc:spChg>
      </pc:sldChg>
      <pc:sldChg chg="modSp">
        <pc:chgData name="Henry Chilaka (2209282)" userId="S::2209282@student.uwtsd.ac.uk::f26d8aa8-5df5-4e47-ac1d-9ccf76018609" providerId="AD" clId="Web-{E96E8401-B90B-D442-0753-7E87FC8F64D3}" dt="2024-11-20T23:06:27.088" v="21" actId="20577"/>
        <pc:sldMkLst>
          <pc:docMk/>
          <pc:sldMk cId="3104430090" sldId="266"/>
        </pc:sldMkLst>
        <pc:spChg chg="mod">
          <ac:chgData name="Henry Chilaka (2209282)" userId="S::2209282@student.uwtsd.ac.uk::f26d8aa8-5df5-4e47-ac1d-9ccf76018609" providerId="AD" clId="Web-{E96E8401-B90B-D442-0753-7E87FC8F64D3}" dt="2024-11-20T23:06:27.088" v="21" actId="20577"/>
          <ac:spMkLst>
            <pc:docMk/>
            <pc:sldMk cId="3104430090" sldId="266"/>
            <ac:spMk id="3" creationId="{D2214E4B-98A1-73EF-B79D-B42B1C52AD6E}"/>
          </ac:spMkLst>
        </pc:spChg>
      </pc:sldChg>
      <pc:sldChg chg="modSp">
        <pc:chgData name="Henry Chilaka (2209282)" userId="S::2209282@student.uwtsd.ac.uk::f26d8aa8-5df5-4e47-ac1d-9ccf76018609" providerId="AD" clId="Web-{E96E8401-B90B-D442-0753-7E87FC8F64D3}" dt="2024-11-20T23:09:24.404" v="28" actId="20577"/>
        <pc:sldMkLst>
          <pc:docMk/>
          <pc:sldMk cId="4206755449" sldId="267"/>
        </pc:sldMkLst>
        <pc:spChg chg="mod">
          <ac:chgData name="Henry Chilaka (2209282)" userId="S::2209282@student.uwtsd.ac.uk::f26d8aa8-5df5-4e47-ac1d-9ccf76018609" providerId="AD" clId="Web-{E96E8401-B90B-D442-0753-7E87FC8F64D3}" dt="2024-11-20T23:06:42.136" v="23" actId="20577"/>
          <ac:spMkLst>
            <pc:docMk/>
            <pc:sldMk cId="4206755449" sldId="267"/>
            <ac:spMk id="2" creationId="{E819B2DE-BB52-B7A1-A412-C466D3307623}"/>
          </ac:spMkLst>
        </pc:spChg>
        <pc:spChg chg="mod">
          <ac:chgData name="Henry Chilaka (2209282)" userId="S::2209282@student.uwtsd.ac.uk::f26d8aa8-5df5-4e47-ac1d-9ccf76018609" providerId="AD" clId="Web-{E96E8401-B90B-D442-0753-7E87FC8F64D3}" dt="2024-11-20T23:09:24.404" v="28" actId="20577"/>
          <ac:spMkLst>
            <pc:docMk/>
            <pc:sldMk cId="4206755449" sldId="267"/>
            <ac:spMk id="3" creationId="{A8F301E3-0674-CA71-D6D7-2BFF408F5B45}"/>
          </ac:spMkLst>
        </pc:spChg>
      </pc:sldChg>
    </pc:docChg>
  </pc:docChgLst>
  <pc:docChgLst>
    <pc:chgData name="Henry Chilaka (2209282)" userId="S::2209282@student.uwtsd.ac.uk::f26d8aa8-5df5-4e47-ac1d-9ccf76018609" providerId="AD" clId="Web-{D8BDBA8C-A69D-290A-F258-69E3683EDAF6}"/>
    <pc:docChg chg="modSld">
      <pc:chgData name="Henry Chilaka (2209282)" userId="S::2209282@student.uwtsd.ac.uk::f26d8aa8-5df5-4e47-ac1d-9ccf76018609" providerId="AD" clId="Web-{D8BDBA8C-A69D-290A-F258-69E3683EDAF6}" dt="2024-12-02T10:37:35.189" v="2" actId="20577"/>
      <pc:docMkLst>
        <pc:docMk/>
      </pc:docMkLst>
      <pc:sldChg chg="modSp">
        <pc:chgData name="Henry Chilaka (2209282)" userId="S::2209282@student.uwtsd.ac.uk::f26d8aa8-5df5-4e47-ac1d-9ccf76018609" providerId="AD" clId="Web-{D8BDBA8C-A69D-290A-F258-69E3683EDAF6}" dt="2024-12-02T10:37:35.189" v="2" actId="20577"/>
        <pc:sldMkLst>
          <pc:docMk/>
          <pc:sldMk cId="4206755449" sldId="267"/>
        </pc:sldMkLst>
        <pc:spChg chg="mod">
          <ac:chgData name="Henry Chilaka (2209282)" userId="S::2209282@student.uwtsd.ac.uk::f26d8aa8-5df5-4e47-ac1d-9ccf76018609" providerId="AD" clId="Web-{D8BDBA8C-A69D-290A-F258-69E3683EDAF6}" dt="2024-12-02T10:37:35.189" v="2" actId="20577"/>
          <ac:spMkLst>
            <pc:docMk/>
            <pc:sldMk cId="4206755449" sldId="267"/>
            <ac:spMk id="3" creationId="{A8F301E3-0674-CA71-D6D7-2BFF408F5B45}"/>
          </ac:spMkLst>
        </pc:spChg>
      </pc:sldChg>
    </pc:docChg>
  </pc:docChgLst>
  <pc:docChgLst>
    <pc:chgData name="Henry Chilaka (2209282)" userId="S::2209282@student.uwtsd.ac.uk::f26d8aa8-5df5-4e47-ac1d-9ccf76018609" providerId="AD" clId="Web-{E6316DC8-69CC-43E8-5953-E3CE493AAE2F}"/>
    <pc:docChg chg="modSld addMainMaster delMainMaster">
      <pc:chgData name="Henry Chilaka (2209282)" userId="S::2209282@student.uwtsd.ac.uk::f26d8aa8-5df5-4e47-ac1d-9ccf76018609" providerId="AD" clId="Web-{E6316DC8-69CC-43E8-5953-E3CE493AAE2F}" dt="2024-10-29T23:47:02.725" v="127"/>
      <pc:docMkLst>
        <pc:docMk/>
      </pc:docMkLst>
      <pc:sldChg chg="modSp mod modClrScheme chgLayout">
        <pc:chgData name="Henry Chilaka (2209282)" userId="S::2209282@student.uwtsd.ac.uk::f26d8aa8-5df5-4e47-ac1d-9ccf76018609" providerId="AD" clId="Web-{E6316DC8-69CC-43E8-5953-E3CE493AAE2F}" dt="2024-10-29T23:47:02.725" v="127"/>
        <pc:sldMkLst>
          <pc:docMk/>
          <pc:sldMk cId="109857222" sldId="256"/>
        </pc:sldMkLst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E6316DC8-69CC-43E8-5953-E3CE493AAE2F}" dt="2024-10-29T23:47:02.725" v="127"/>
        <pc:sldMkLst>
          <pc:docMk/>
          <pc:sldMk cId="157608543" sldId="257"/>
        </pc:sldMkLst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157608543" sldId="257"/>
            <ac:spMk id="2" creationId="{BF2B71F2-AF49-0DE3-85E5-15AFFD69CF04}"/>
          </ac:spMkLst>
        </pc:spChg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157608543" sldId="257"/>
            <ac:spMk id="3" creationId="{042A8079-8E0C-22C5-F42C-50D34452523E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E6316DC8-69CC-43E8-5953-E3CE493AAE2F}" dt="2024-10-29T23:47:02.725" v="127"/>
        <pc:sldMkLst>
          <pc:docMk/>
          <pc:sldMk cId="3894664262" sldId="258"/>
        </pc:sldMkLst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3894664262" sldId="258"/>
            <ac:spMk id="2" creationId="{A89C4935-E140-F18B-2B13-82D5043A366D}"/>
          </ac:spMkLst>
        </pc:spChg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3894664262" sldId="258"/>
            <ac:spMk id="3" creationId="{FDDD6907-DAA6-4FEF-B4B6-D06D9EC4C3BA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E6316DC8-69CC-43E8-5953-E3CE493AAE2F}" dt="2024-10-29T23:47:02.725" v="127"/>
        <pc:sldMkLst>
          <pc:docMk/>
          <pc:sldMk cId="3360900784" sldId="259"/>
        </pc:sldMkLst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3360900784" sldId="259"/>
            <ac:spMk id="2" creationId="{8A4D0B7F-F51D-B972-93EE-920CEF71D292}"/>
          </ac:spMkLst>
        </pc:spChg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3360900784" sldId="259"/>
            <ac:spMk id="3" creationId="{69CE7432-6478-2D93-A120-1797DEE39106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E6316DC8-69CC-43E8-5953-E3CE493AAE2F}" dt="2024-10-29T23:47:02.725" v="127"/>
        <pc:sldMkLst>
          <pc:docMk/>
          <pc:sldMk cId="1322436141" sldId="260"/>
        </pc:sldMkLst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1322436141" sldId="260"/>
            <ac:spMk id="2" creationId="{80AEA159-74C9-9742-967A-84CD0A15CB1D}"/>
          </ac:spMkLst>
        </pc:spChg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1322436141" sldId="260"/>
            <ac:spMk id="3" creationId="{0FCC7CAB-3E31-F118-3E07-A4B5410F4E02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E6316DC8-69CC-43E8-5953-E3CE493AAE2F}" dt="2024-10-29T23:47:02.725" v="127"/>
        <pc:sldMkLst>
          <pc:docMk/>
          <pc:sldMk cId="946247810" sldId="261"/>
        </pc:sldMkLst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946247810" sldId="261"/>
            <ac:spMk id="2" creationId="{4964B74D-09F6-75C1-2B6B-9AB718BFD01A}"/>
          </ac:spMkLst>
        </pc:spChg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946247810" sldId="261"/>
            <ac:spMk id="3" creationId="{3504E366-D985-5EF4-1590-6E3B70FCC8C7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E6316DC8-69CC-43E8-5953-E3CE493AAE2F}" dt="2024-10-29T23:47:02.725" v="127"/>
        <pc:sldMkLst>
          <pc:docMk/>
          <pc:sldMk cId="701733518" sldId="262"/>
        </pc:sldMkLst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701733518" sldId="262"/>
            <ac:spMk id="2" creationId="{45401F9E-ADF1-FDB1-C589-A62AD0AD8152}"/>
          </ac:spMkLst>
        </pc:spChg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701733518" sldId="262"/>
            <ac:spMk id="3" creationId="{8A6F7FFC-E9BB-88D5-3FC2-0FC2DCE5DCCD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E6316DC8-69CC-43E8-5953-E3CE493AAE2F}" dt="2024-10-29T23:47:02.725" v="127"/>
        <pc:sldMkLst>
          <pc:docMk/>
          <pc:sldMk cId="1578777180" sldId="263"/>
        </pc:sldMkLst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1578777180" sldId="263"/>
            <ac:spMk id="2" creationId="{4292E6AB-ABAA-D4BB-BA03-D187AD25196E}"/>
          </ac:spMkLst>
        </pc:spChg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1578777180" sldId="263"/>
            <ac:spMk id="3" creationId="{A73AADB1-DEE1-F106-EFEC-2D171BBC6146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E6316DC8-69CC-43E8-5953-E3CE493AAE2F}" dt="2024-10-29T23:47:02.725" v="127"/>
        <pc:sldMkLst>
          <pc:docMk/>
          <pc:sldMk cId="3163048556" sldId="264"/>
        </pc:sldMkLst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3163048556" sldId="264"/>
            <ac:spMk id="2" creationId="{6C7FAD74-91FA-A5EC-817F-7A29A15F4AA6}"/>
          </ac:spMkLst>
        </pc:spChg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3163048556" sldId="264"/>
            <ac:spMk id="3" creationId="{6CCB8082-CD37-77A3-505D-050E8349F780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E6316DC8-69CC-43E8-5953-E3CE493AAE2F}" dt="2024-10-29T23:47:02.725" v="127"/>
        <pc:sldMkLst>
          <pc:docMk/>
          <pc:sldMk cId="2021785310" sldId="265"/>
        </pc:sldMkLst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2021785310" sldId="265"/>
            <ac:spMk id="2" creationId="{32D7465C-AB9D-5C98-B762-BC6F7330A716}"/>
          </ac:spMkLst>
        </pc:spChg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2021785310" sldId="265"/>
            <ac:spMk id="3" creationId="{E16DA3D1-E63A-3B3B-CA61-5FFAACEC2440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E6316DC8-69CC-43E8-5953-E3CE493AAE2F}" dt="2024-10-29T23:47:02.725" v="127"/>
        <pc:sldMkLst>
          <pc:docMk/>
          <pc:sldMk cId="3104430090" sldId="266"/>
        </pc:sldMkLst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3104430090" sldId="266"/>
            <ac:spMk id="2" creationId="{BEF96A8E-8235-1569-E45F-1FD36733380E}"/>
          </ac:spMkLst>
        </pc:spChg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3104430090" sldId="266"/>
            <ac:spMk id="3" creationId="{D2214E4B-98A1-73EF-B79D-B42B1C52AD6E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E6316DC8-69CC-43E8-5953-E3CE493AAE2F}" dt="2024-10-29T23:47:02.725" v="127"/>
        <pc:sldMkLst>
          <pc:docMk/>
          <pc:sldMk cId="4206755449" sldId="267"/>
        </pc:sldMkLst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4206755449" sldId="267"/>
            <ac:spMk id="2" creationId="{E819B2DE-BB52-B7A1-A412-C466D3307623}"/>
          </ac:spMkLst>
        </pc:spChg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4206755449" sldId="267"/>
            <ac:spMk id="3" creationId="{A8F301E3-0674-CA71-D6D7-2BFF408F5B45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E6316DC8-69CC-43E8-5953-E3CE493AAE2F}" dt="2024-10-29T23:47:02.725" v="127"/>
        <pc:sldMkLst>
          <pc:docMk/>
          <pc:sldMk cId="4134789226" sldId="268"/>
        </pc:sldMkLst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4134789226" sldId="268"/>
            <ac:spMk id="2" creationId="{44FF0CF0-B8D7-00D1-8302-38EADE91F53D}"/>
          </ac:spMkLst>
        </pc:spChg>
        <pc:spChg chg="mod ord">
          <ac:chgData name="Henry Chilaka (2209282)" userId="S::2209282@student.uwtsd.ac.uk::f26d8aa8-5df5-4e47-ac1d-9ccf76018609" providerId="AD" clId="Web-{E6316DC8-69CC-43E8-5953-E3CE493AAE2F}" dt="2024-10-29T23:47:02.725" v="127"/>
          <ac:spMkLst>
            <pc:docMk/>
            <pc:sldMk cId="4134789226" sldId="268"/>
            <ac:spMk id="3" creationId="{535906FF-D640-E818-742F-B285B5FADCB9}"/>
          </ac:spMkLst>
        </pc:spChg>
      </pc:sldChg>
      <pc:sldMasterChg chg="del delSldLayout">
        <pc:chgData name="Henry Chilaka (2209282)" userId="S::2209282@student.uwtsd.ac.uk::f26d8aa8-5df5-4e47-ac1d-9ccf76018609" providerId="AD" clId="Web-{E6316DC8-69CC-43E8-5953-E3CE493AAE2F}" dt="2024-10-29T23:41:02.919" v="102"/>
        <pc:sldMasterMkLst>
          <pc:docMk/>
          <pc:sldMasterMk cId="2460954070" sldId="2147483660"/>
        </pc:sldMasterMkLst>
        <pc:sldLayoutChg chg="del">
          <pc:chgData name="Henry Chilaka (2209282)" userId="S::2209282@student.uwtsd.ac.uk::f26d8aa8-5df5-4e47-ac1d-9ccf76018609" providerId="AD" clId="Web-{E6316DC8-69CC-43E8-5953-E3CE493AAE2F}" dt="2024-10-29T23:41:02.919" v="10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Henry Chilaka (2209282)" userId="S::2209282@student.uwtsd.ac.uk::f26d8aa8-5df5-4e47-ac1d-9ccf76018609" providerId="AD" clId="Web-{E6316DC8-69CC-43E8-5953-E3CE493AAE2F}" dt="2024-10-29T23:41:02.919" v="10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Henry Chilaka (2209282)" userId="S::2209282@student.uwtsd.ac.uk::f26d8aa8-5df5-4e47-ac1d-9ccf76018609" providerId="AD" clId="Web-{E6316DC8-69CC-43E8-5953-E3CE493AAE2F}" dt="2024-10-29T23:41:02.919" v="10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Henry Chilaka (2209282)" userId="S::2209282@student.uwtsd.ac.uk::f26d8aa8-5df5-4e47-ac1d-9ccf76018609" providerId="AD" clId="Web-{E6316DC8-69CC-43E8-5953-E3CE493AAE2F}" dt="2024-10-29T23:41:02.919" v="10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Henry Chilaka (2209282)" userId="S::2209282@student.uwtsd.ac.uk::f26d8aa8-5df5-4e47-ac1d-9ccf76018609" providerId="AD" clId="Web-{E6316DC8-69CC-43E8-5953-E3CE493AAE2F}" dt="2024-10-29T23:41:02.919" v="10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Henry Chilaka (2209282)" userId="S::2209282@student.uwtsd.ac.uk::f26d8aa8-5df5-4e47-ac1d-9ccf76018609" providerId="AD" clId="Web-{E6316DC8-69CC-43E8-5953-E3CE493AAE2F}" dt="2024-10-29T23:41:02.919" v="10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Henry Chilaka (2209282)" userId="S::2209282@student.uwtsd.ac.uk::f26d8aa8-5df5-4e47-ac1d-9ccf76018609" providerId="AD" clId="Web-{E6316DC8-69CC-43E8-5953-E3CE493AAE2F}" dt="2024-10-29T23:41:02.919" v="10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Henry Chilaka (2209282)" userId="S::2209282@student.uwtsd.ac.uk::f26d8aa8-5df5-4e47-ac1d-9ccf76018609" providerId="AD" clId="Web-{E6316DC8-69CC-43E8-5953-E3CE493AAE2F}" dt="2024-10-29T23:41:02.919" v="10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Henry Chilaka (2209282)" userId="S::2209282@student.uwtsd.ac.uk::f26d8aa8-5df5-4e47-ac1d-9ccf76018609" providerId="AD" clId="Web-{E6316DC8-69CC-43E8-5953-E3CE493AAE2F}" dt="2024-10-29T23:41:02.919" v="10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Henry Chilaka (2209282)" userId="S::2209282@student.uwtsd.ac.uk::f26d8aa8-5df5-4e47-ac1d-9ccf76018609" providerId="AD" clId="Web-{E6316DC8-69CC-43E8-5953-E3CE493AAE2F}" dt="2024-10-29T23:41:02.919" v="10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Henry Chilaka (2209282)" userId="S::2209282@student.uwtsd.ac.uk::f26d8aa8-5df5-4e47-ac1d-9ccf76018609" providerId="AD" clId="Web-{E6316DC8-69CC-43E8-5953-E3CE493AAE2F}" dt="2024-10-29T23:41:02.919" v="10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1:08.154" v="103"/>
        <pc:sldMasterMkLst>
          <pc:docMk/>
          <pc:sldMasterMk cId="2236636288" sldId="2147483672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1:08.154" v="103"/>
          <pc:sldLayoutMkLst>
            <pc:docMk/>
            <pc:sldMasterMk cId="2236636288" sldId="2147483672"/>
            <pc:sldLayoutMk cId="457527101" sldId="214748367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08.154" v="103"/>
          <pc:sldLayoutMkLst>
            <pc:docMk/>
            <pc:sldMasterMk cId="2236636288" sldId="2147483672"/>
            <pc:sldLayoutMk cId="3242518410" sldId="214748367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08.154" v="103"/>
          <pc:sldLayoutMkLst>
            <pc:docMk/>
            <pc:sldMasterMk cId="2236636288" sldId="2147483672"/>
            <pc:sldLayoutMk cId="3054931239" sldId="214748367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08.154" v="103"/>
          <pc:sldLayoutMkLst>
            <pc:docMk/>
            <pc:sldMasterMk cId="2236636288" sldId="2147483672"/>
            <pc:sldLayoutMk cId="3662700117" sldId="214748367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08.154" v="103"/>
          <pc:sldLayoutMkLst>
            <pc:docMk/>
            <pc:sldMasterMk cId="2236636288" sldId="2147483672"/>
            <pc:sldLayoutMk cId="3086848103" sldId="214748367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08.154" v="103"/>
          <pc:sldLayoutMkLst>
            <pc:docMk/>
            <pc:sldMasterMk cId="2236636288" sldId="2147483672"/>
            <pc:sldLayoutMk cId="3785905712" sldId="214748367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08.154" v="103"/>
          <pc:sldLayoutMkLst>
            <pc:docMk/>
            <pc:sldMasterMk cId="2236636288" sldId="2147483672"/>
            <pc:sldLayoutMk cId="2794743920" sldId="214748367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08.154" v="103"/>
          <pc:sldLayoutMkLst>
            <pc:docMk/>
            <pc:sldMasterMk cId="2236636288" sldId="2147483672"/>
            <pc:sldLayoutMk cId="2876154200" sldId="214748368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08.154" v="103"/>
          <pc:sldLayoutMkLst>
            <pc:docMk/>
            <pc:sldMasterMk cId="2236636288" sldId="2147483672"/>
            <pc:sldLayoutMk cId="1133743253" sldId="214748368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08.154" v="103"/>
          <pc:sldLayoutMkLst>
            <pc:docMk/>
            <pc:sldMasterMk cId="2236636288" sldId="2147483672"/>
            <pc:sldLayoutMk cId="896616796" sldId="214748368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08.154" v="103"/>
          <pc:sldLayoutMkLst>
            <pc:docMk/>
            <pc:sldMasterMk cId="2236636288" sldId="2147483672"/>
            <pc:sldLayoutMk cId="2003908931" sldId="2147483683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1:15.623" v="104"/>
        <pc:sldMasterMkLst>
          <pc:docMk/>
          <pc:sldMasterMk cId="1015891156" sldId="2147483684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1:15.623" v="104"/>
          <pc:sldLayoutMkLst>
            <pc:docMk/>
            <pc:sldMasterMk cId="1015891156" sldId="2147483684"/>
            <pc:sldLayoutMk cId="3693567042" sldId="214748368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5.623" v="104"/>
          <pc:sldLayoutMkLst>
            <pc:docMk/>
            <pc:sldMasterMk cId="1015891156" sldId="2147483684"/>
            <pc:sldLayoutMk cId="1739247628" sldId="214748368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5.623" v="104"/>
          <pc:sldLayoutMkLst>
            <pc:docMk/>
            <pc:sldMasterMk cId="1015891156" sldId="2147483684"/>
            <pc:sldLayoutMk cId="3575664128" sldId="214748368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5.623" v="104"/>
          <pc:sldLayoutMkLst>
            <pc:docMk/>
            <pc:sldMasterMk cId="1015891156" sldId="2147483684"/>
            <pc:sldLayoutMk cId="4208542941" sldId="214748368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5.623" v="104"/>
          <pc:sldLayoutMkLst>
            <pc:docMk/>
            <pc:sldMasterMk cId="1015891156" sldId="2147483684"/>
            <pc:sldLayoutMk cId="1439847206" sldId="214748368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5.623" v="104"/>
          <pc:sldLayoutMkLst>
            <pc:docMk/>
            <pc:sldMasterMk cId="1015891156" sldId="2147483684"/>
            <pc:sldLayoutMk cId="3174933630" sldId="214748369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5.623" v="104"/>
          <pc:sldLayoutMkLst>
            <pc:docMk/>
            <pc:sldMasterMk cId="1015891156" sldId="2147483684"/>
            <pc:sldLayoutMk cId="2667239714" sldId="214748369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5.623" v="104"/>
          <pc:sldLayoutMkLst>
            <pc:docMk/>
            <pc:sldMasterMk cId="1015891156" sldId="2147483684"/>
            <pc:sldLayoutMk cId="1281820281" sldId="214748369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5.623" v="104"/>
          <pc:sldLayoutMkLst>
            <pc:docMk/>
            <pc:sldMasterMk cId="1015891156" sldId="2147483684"/>
            <pc:sldLayoutMk cId="188105697" sldId="214748369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5.623" v="104"/>
          <pc:sldLayoutMkLst>
            <pc:docMk/>
            <pc:sldMasterMk cId="1015891156" sldId="2147483684"/>
            <pc:sldLayoutMk cId="1499632118" sldId="214748369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5.623" v="104"/>
          <pc:sldLayoutMkLst>
            <pc:docMk/>
            <pc:sldMasterMk cId="1015891156" sldId="2147483684"/>
            <pc:sldLayoutMk cId="3380562138" sldId="2147483695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1:18.341" v="105"/>
        <pc:sldMasterMkLst>
          <pc:docMk/>
          <pc:sldMasterMk cId="4087199568" sldId="2147483696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1:18.341" v="105"/>
          <pc:sldLayoutMkLst>
            <pc:docMk/>
            <pc:sldMasterMk cId="4087199568" sldId="2147483696"/>
            <pc:sldLayoutMk cId="2001858403" sldId="214748369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8.341" v="105"/>
          <pc:sldLayoutMkLst>
            <pc:docMk/>
            <pc:sldMasterMk cId="4087199568" sldId="2147483696"/>
            <pc:sldLayoutMk cId="2928320704" sldId="214748369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8.341" v="105"/>
          <pc:sldLayoutMkLst>
            <pc:docMk/>
            <pc:sldMasterMk cId="4087199568" sldId="2147483696"/>
            <pc:sldLayoutMk cId="1020040085" sldId="214748369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8.341" v="105"/>
          <pc:sldLayoutMkLst>
            <pc:docMk/>
            <pc:sldMasterMk cId="4087199568" sldId="2147483696"/>
            <pc:sldLayoutMk cId="3540131705" sldId="214748370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8.341" v="105"/>
          <pc:sldLayoutMkLst>
            <pc:docMk/>
            <pc:sldMasterMk cId="4087199568" sldId="2147483696"/>
            <pc:sldLayoutMk cId="3193465235" sldId="214748370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8.341" v="105"/>
          <pc:sldLayoutMkLst>
            <pc:docMk/>
            <pc:sldMasterMk cId="4087199568" sldId="2147483696"/>
            <pc:sldLayoutMk cId="1708136844" sldId="214748370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8.341" v="105"/>
          <pc:sldLayoutMkLst>
            <pc:docMk/>
            <pc:sldMasterMk cId="4087199568" sldId="2147483696"/>
            <pc:sldLayoutMk cId="4256233275" sldId="214748370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8.341" v="105"/>
          <pc:sldLayoutMkLst>
            <pc:docMk/>
            <pc:sldMasterMk cId="4087199568" sldId="2147483696"/>
            <pc:sldLayoutMk cId="3966696284" sldId="214748370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8.341" v="105"/>
          <pc:sldLayoutMkLst>
            <pc:docMk/>
            <pc:sldMasterMk cId="4087199568" sldId="2147483696"/>
            <pc:sldLayoutMk cId="3620155542" sldId="214748370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8.341" v="105"/>
          <pc:sldLayoutMkLst>
            <pc:docMk/>
            <pc:sldMasterMk cId="4087199568" sldId="2147483696"/>
            <pc:sldLayoutMk cId="1263307341" sldId="214748370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18.341" v="105"/>
          <pc:sldLayoutMkLst>
            <pc:docMk/>
            <pc:sldMasterMk cId="4087199568" sldId="2147483696"/>
            <pc:sldLayoutMk cId="2333639253" sldId="2147483707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1:21.482" v="106"/>
        <pc:sldMasterMkLst>
          <pc:docMk/>
          <pc:sldMasterMk cId="1836877757" sldId="2147483708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1:21.482" v="106"/>
          <pc:sldLayoutMkLst>
            <pc:docMk/>
            <pc:sldMasterMk cId="1836877757" sldId="2147483708"/>
            <pc:sldLayoutMk cId="4113933511" sldId="214748370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21.482" v="106"/>
          <pc:sldLayoutMkLst>
            <pc:docMk/>
            <pc:sldMasterMk cId="1836877757" sldId="2147483708"/>
            <pc:sldLayoutMk cId="3134481620" sldId="214748371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21.482" v="106"/>
          <pc:sldLayoutMkLst>
            <pc:docMk/>
            <pc:sldMasterMk cId="1836877757" sldId="2147483708"/>
            <pc:sldLayoutMk cId="1083001351" sldId="214748371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21.482" v="106"/>
          <pc:sldLayoutMkLst>
            <pc:docMk/>
            <pc:sldMasterMk cId="1836877757" sldId="2147483708"/>
            <pc:sldLayoutMk cId="2102086157" sldId="214748371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21.482" v="106"/>
          <pc:sldLayoutMkLst>
            <pc:docMk/>
            <pc:sldMasterMk cId="1836877757" sldId="2147483708"/>
            <pc:sldLayoutMk cId="4239259784" sldId="214748371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21.482" v="106"/>
          <pc:sldLayoutMkLst>
            <pc:docMk/>
            <pc:sldMasterMk cId="1836877757" sldId="2147483708"/>
            <pc:sldLayoutMk cId="650641839" sldId="214748371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21.482" v="106"/>
          <pc:sldLayoutMkLst>
            <pc:docMk/>
            <pc:sldMasterMk cId="1836877757" sldId="2147483708"/>
            <pc:sldLayoutMk cId="4285205784" sldId="214748371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21.482" v="106"/>
          <pc:sldLayoutMkLst>
            <pc:docMk/>
            <pc:sldMasterMk cId="1836877757" sldId="2147483708"/>
            <pc:sldLayoutMk cId="2931526261" sldId="214748371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21.482" v="106"/>
          <pc:sldLayoutMkLst>
            <pc:docMk/>
            <pc:sldMasterMk cId="1836877757" sldId="2147483708"/>
            <pc:sldLayoutMk cId="2094059293" sldId="214748371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21.482" v="106"/>
          <pc:sldLayoutMkLst>
            <pc:docMk/>
            <pc:sldMasterMk cId="1836877757" sldId="2147483708"/>
            <pc:sldLayoutMk cId="3446816170" sldId="214748371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1:21.482" v="106"/>
          <pc:sldLayoutMkLst>
            <pc:docMk/>
            <pc:sldMasterMk cId="1836877757" sldId="2147483708"/>
            <pc:sldLayoutMk cId="1080719520" sldId="2147483719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2:10.171" v="107"/>
        <pc:sldMasterMkLst>
          <pc:docMk/>
          <pc:sldMasterMk cId="3180463918" sldId="2147483720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2:10.171" v="107"/>
          <pc:sldLayoutMkLst>
            <pc:docMk/>
            <pc:sldMasterMk cId="3180463918" sldId="2147483720"/>
            <pc:sldLayoutMk cId="1775618155" sldId="214748372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0.171" v="107"/>
          <pc:sldLayoutMkLst>
            <pc:docMk/>
            <pc:sldMasterMk cId="3180463918" sldId="2147483720"/>
            <pc:sldLayoutMk cId="1297304657" sldId="214748372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0.171" v="107"/>
          <pc:sldLayoutMkLst>
            <pc:docMk/>
            <pc:sldMasterMk cId="3180463918" sldId="2147483720"/>
            <pc:sldLayoutMk cId="1156318419" sldId="214748372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0.171" v="107"/>
          <pc:sldLayoutMkLst>
            <pc:docMk/>
            <pc:sldMasterMk cId="3180463918" sldId="2147483720"/>
            <pc:sldLayoutMk cId="1495697758" sldId="214748372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0.171" v="107"/>
          <pc:sldLayoutMkLst>
            <pc:docMk/>
            <pc:sldMasterMk cId="3180463918" sldId="2147483720"/>
            <pc:sldLayoutMk cId="2089548114" sldId="214748372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0.171" v="107"/>
          <pc:sldLayoutMkLst>
            <pc:docMk/>
            <pc:sldMasterMk cId="3180463918" sldId="2147483720"/>
            <pc:sldLayoutMk cId="3189990017" sldId="214748372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0.171" v="107"/>
          <pc:sldLayoutMkLst>
            <pc:docMk/>
            <pc:sldMasterMk cId="3180463918" sldId="2147483720"/>
            <pc:sldLayoutMk cId="2403078481" sldId="214748372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0.171" v="107"/>
          <pc:sldLayoutMkLst>
            <pc:docMk/>
            <pc:sldMasterMk cId="3180463918" sldId="2147483720"/>
            <pc:sldLayoutMk cId="18798174" sldId="214748372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0.171" v="107"/>
          <pc:sldLayoutMkLst>
            <pc:docMk/>
            <pc:sldMasterMk cId="3180463918" sldId="2147483720"/>
            <pc:sldLayoutMk cId="3751543508" sldId="214748372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0.171" v="107"/>
          <pc:sldLayoutMkLst>
            <pc:docMk/>
            <pc:sldMasterMk cId="3180463918" sldId="2147483720"/>
            <pc:sldLayoutMk cId="4077550498" sldId="214748373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0.171" v="107"/>
          <pc:sldLayoutMkLst>
            <pc:docMk/>
            <pc:sldMasterMk cId="3180463918" sldId="2147483720"/>
            <pc:sldLayoutMk cId="3654548243" sldId="2147483731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2:13.780" v="108"/>
        <pc:sldMasterMkLst>
          <pc:docMk/>
          <pc:sldMasterMk cId="702222818" sldId="2147483732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1848896492" sldId="214748373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837916859" sldId="214748373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2746827929" sldId="214748373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2320153622" sldId="214748373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1622356993" sldId="214748373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1076482381" sldId="214748373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2272526063" sldId="214748373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3356468319" sldId="214748374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209800849" sldId="214748374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532673420" sldId="214748374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3572379795" sldId="214748374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951751959" sldId="214748374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4008012907" sldId="214748374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3.780" v="108"/>
          <pc:sldLayoutMkLst>
            <pc:docMk/>
            <pc:sldMasterMk cId="702222818" sldId="2147483732"/>
            <pc:sldLayoutMk cId="2359492202" sldId="2147483746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2:15.780" v="109"/>
        <pc:sldMasterMkLst>
          <pc:docMk/>
          <pc:sldMasterMk cId="997991102" sldId="2147483747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3583034620" sldId="214748374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3469675478" sldId="214748374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941451609" sldId="214748375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1193556754" sldId="214748375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52933540" sldId="214748375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2892429845" sldId="214748375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3829990382" sldId="214748375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2952902501" sldId="214748375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2154567691" sldId="214748375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3313642960" sldId="214748375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2833991308" sldId="214748375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3583902763" sldId="214748375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4238367343" sldId="214748376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2:15.780" v="109"/>
          <pc:sldLayoutMkLst>
            <pc:docMk/>
            <pc:sldMasterMk cId="997991102" sldId="2147483747"/>
            <pc:sldLayoutMk cId="4067317595" sldId="2147483761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5:17.222" v="111"/>
        <pc:sldMasterMkLst>
          <pc:docMk/>
          <pc:sldMasterMk cId="3034481084" sldId="2147483762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3029322831" sldId="214748376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3351367241" sldId="214748376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4194102696" sldId="214748376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2360650978" sldId="214748376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567480772" sldId="214748376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1090978952" sldId="214748376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1339330388" sldId="214748376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2097960484" sldId="214748377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3283151525" sldId="214748377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2799115381" sldId="214748377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3536705091" sldId="214748377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2882974850" sldId="214748377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943810038" sldId="214748377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7.222" v="111"/>
          <pc:sldLayoutMkLst>
            <pc:docMk/>
            <pc:sldMasterMk cId="3034481084" sldId="2147483762"/>
            <pc:sldLayoutMk cId="1988327104" sldId="2147483776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5:19.628" v="112"/>
        <pc:sldMasterMkLst>
          <pc:docMk/>
          <pc:sldMasterMk cId="4210491137" sldId="2147483777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1361876243" sldId="214748377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1448000418" sldId="214748377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2795677711" sldId="214748378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2137429835" sldId="214748378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3266212980" sldId="214748378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2742462385" sldId="214748378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933914381" sldId="214748378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3687735487" sldId="214748378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959169229" sldId="214748378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3511759929" sldId="214748378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1078319746" sldId="214748378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2305910882" sldId="214748378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2345450868" sldId="214748379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19.628" v="112"/>
          <pc:sldLayoutMkLst>
            <pc:docMk/>
            <pc:sldMasterMk cId="4210491137" sldId="2147483777"/>
            <pc:sldLayoutMk cId="320480279" sldId="2147483791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5:21.816" v="113"/>
        <pc:sldMasterMkLst>
          <pc:docMk/>
          <pc:sldMasterMk cId="139927704" sldId="2147483792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2885450779" sldId="214748379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2875331721" sldId="214748379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1444136034" sldId="214748379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2169641248" sldId="214748379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807537734" sldId="214748379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3958598328" sldId="214748379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189402545" sldId="214748379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2827788577" sldId="214748380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4046870747" sldId="214748380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1040152438" sldId="214748380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109750484" sldId="214748380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3577715565" sldId="214748380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3997047333" sldId="214748380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1.816" v="113"/>
          <pc:sldLayoutMkLst>
            <pc:docMk/>
            <pc:sldMasterMk cId="139927704" sldId="2147483792"/>
            <pc:sldLayoutMk cId="867939020" sldId="2147483806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5:25.363" v="114"/>
        <pc:sldMasterMkLst>
          <pc:docMk/>
          <pc:sldMasterMk cId="1001983446" sldId="2147483807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2839603671" sldId="214748380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3103861594" sldId="214748380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226992943" sldId="214748381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4168110962" sldId="214748381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4283640998" sldId="214748381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3824387378" sldId="214748381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2827229807" sldId="214748381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965627179" sldId="214748381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3668958129" sldId="214748381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2401697043" sldId="214748381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3068987233" sldId="214748381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552615440" sldId="214748381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2684019338" sldId="214748382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25.363" v="114"/>
          <pc:sldLayoutMkLst>
            <pc:docMk/>
            <pc:sldMasterMk cId="1001983446" sldId="2147483807"/>
            <pc:sldLayoutMk cId="2827143483" sldId="2147483821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5:35.816" v="115"/>
        <pc:sldMasterMkLst>
          <pc:docMk/>
          <pc:sldMasterMk cId="3407789118" sldId="2147483822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5:35.816" v="115"/>
          <pc:sldLayoutMkLst>
            <pc:docMk/>
            <pc:sldMasterMk cId="3407789118" sldId="2147483822"/>
            <pc:sldLayoutMk cId="2298733175" sldId="214748382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35.816" v="115"/>
          <pc:sldLayoutMkLst>
            <pc:docMk/>
            <pc:sldMasterMk cId="3407789118" sldId="2147483822"/>
            <pc:sldLayoutMk cId="1691983211" sldId="214748382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35.816" v="115"/>
          <pc:sldLayoutMkLst>
            <pc:docMk/>
            <pc:sldMasterMk cId="3407789118" sldId="2147483822"/>
            <pc:sldLayoutMk cId="2675366227" sldId="214748382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35.816" v="115"/>
          <pc:sldLayoutMkLst>
            <pc:docMk/>
            <pc:sldMasterMk cId="3407789118" sldId="2147483822"/>
            <pc:sldLayoutMk cId="1312007788" sldId="214748382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35.816" v="115"/>
          <pc:sldLayoutMkLst>
            <pc:docMk/>
            <pc:sldMasterMk cId="3407789118" sldId="2147483822"/>
            <pc:sldLayoutMk cId="3947982288" sldId="214748382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35.816" v="115"/>
          <pc:sldLayoutMkLst>
            <pc:docMk/>
            <pc:sldMasterMk cId="3407789118" sldId="2147483822"/>
            <pc:sldLayoutMk cId="1256422254" sldId="214748382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35.816" v="115"/>
          <pc:sldLayoutMkLst>
            <pc:docMk/>
            <pc:sldMasterMk cId="3407789118" sldId="2147483822"/>
            <pc:sldLayoutMk cId="4242015028" sldId="214748382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35.816" v="115"/>
          <pc:sldLayoutMkLst>
            <pc:docMk/>
            <pc:sldMasterMk cId="3407789118" sldId="2147483822"/>
            <pc:sldLayoutMk cId="3679886846" sldId="214748383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35.816" v="115"/>
          <pc:sldLayoutMkLst>
            <pc:docMk/>
            <pc:sldMasterMk cId="3407789118" sldId="2147483822"/>
            <pc:sldLayoutMk cId="3138700402" sldId="214748383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35.816" v="115"/>
          <pc:sldLayoutMkLst>
            <pc:docMk/>
            <pc:sldMasterMk cId="3407789118" sldId="2147483822"/>
            <pc:sldLayoutMk cId="311837127" sldId="214748383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35.816" v="115"/>
          <pc:sldLayoutMkLst>
            <pc:docMk/>
            <pc:sldMasterMk cId="3407789118" sldId="2147483822"/>
            <pc:sldLayoutMk cId="779311576" sldId="2147483833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5:44.145" v="116"/>
        <pc:sldMasterMkLst>
          <pc:docMk/>
          <pc:sldMasterMk cId="441706159" sldId="2147483834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5:44.145" v="116"/>
          <pc:sldLayoutMkLst>
            <pc:docMk/>
            <pc:sldMasterMk cId="441706159" sldId="2147483834"/>
            <pc:sldLayoutMk cId="2136282998" sldId="214748383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4.145" v="116"/>
          <pc:sldLayoutMkLst>
            <pc:docMk/>
            <pc:sldMasterMk cId="441706159" sldId="2147483834"/>
            <pc:sldLayoutMk cId="3856805934" sldId="214748383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4.145" v="116"/>
          <pc:sldLayoutMkLst>
            <pc:docMk/>
            <pc:sldMasterMk cId="441706159" sldId="2147483834"/>
            <pc:sldLayoutMk cId="973756035" sldId="214748383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4.145" v="116"/>
          <pc:sldLayoutMkLst>
            <pc:docMk/>
            <pc:sldMasterMk cId="441706159" sldId="2147483834"/>
            <pc:sldLayoutMk cId="1536633630" sldId="214748383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4.145" v="116"/>
          <pc:sldLayoutMkLst>
            <pc:docMk/>
            <pc:sldMasterMk cId="441706159" sldId="2147483834"/>
            <pc:sldLayoutMk cId="2178810679" sldId="214748383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4.145" v="116"/>
          <pc:sldLayoutMkLst>
            <pc:docMk/>
            <pc:sldMasterMk cId="441706159" sldId="2147483834"/>
            <pc:sldLayoutMk cId="180978872" sldId="214748384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4.145" v="116"/>
          <pc:sldLayoutMkLst>
            <pc:docMk/>
            <pc:sldMasterMk cId="441706159" sldId="2147483834"/>
            <pc:sldLayoutMk cId="2223999675" sldId="214748384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4.145" v="116"/>
          <pc:sldLayoutMkLst>
            <pc:docMk/>
            <pc:sldMasterMk cId="441706159" sldId="2147483834"/>
            <pc:sldLayoutMk cId="1303169628" sldId="214748384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4.145" v="116"/>
          <pc:sldLayoutMkLst>
            <pc:docMk/>
            <pc:sldMasterMk cId="441706159" sldId="2147483834"/>
            <pc:sldLayoutMk cId="2049398641" sldId="214748384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4.145" v="116"/>
          <pc:sldLayoutMkLst>
            <pc:docMk/>
            <pc:sldMasterMk cId="441706159" sldId="2147483834"/>
            <pc:sldLayoutMk cId="904126520" sldId="214748384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4.145" v="116"/>
          <pc:sldLayoutMkLst>
            <pc:docMk/>
            <pc:sldMasterMk cId="441706159" sldId="2147483834"/>
            <pc:sldLayoutMk cId="1902423748" sldId="2147483845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5:47.754" v="117"/>
        <pc:sldMasterMkLst>
          <pc:docMk/>
          <pc:sldMasterMk cId="1694842207" sldId="2147483846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5:47.754" v="117"/>
          <pc:sldLayoutMkLst>
            <pc:docMk/>
            <pc:sldMasterMk cId="1694842207" sldId="2147483846"/>
            <pc:sldLayoutMk cId="185901165" sldId="214748384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7.754" v="117"/>
          <pc:sldLayoutMkLst>
            <pc:docMk/>
            <pc:sldMasterMk cId="1694842207" sldId="2147483846"/>
            <pc:sldLayoutMk cId="345521630" sldId="214748384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7.754" v="117"/>
          <pc:sldLayoutMkLst>
            <pc:docMk/>
            <pc:sldMasterMk cId="1694842207" sldId="2147483846"/>
            <pc:sldLayoutMk cId="2184954151" sldId="214748384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7.754" v="117"/>
          <pc:sldLayoutMkLst>
            <pc:docMk/>
            <pc:sldMasterMk cId="1694842207" sldId="2147483846"/>
            <pc:sldLayoutMk cId="45461091" sldId="214748385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7.754" v="117"/>
          <pc:sldLayoutMkLst>
            <pc:docMk/>
            <pc:sldMasterMk cId="1694842207" sldId="2147483846"/>
            <pc:sldLayoutMk cId="1327197631" sldId="214748385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7.754" v="117"/>
          <pc:sldLayoutMkLst>
            <pc:docMk/>
            <pc:sldMasterMk cId="1694842207" sldId="2147483846"/>
            <pc:sldLayoutMk cId="3547521993" sldId="214748385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7.754" v="117"/>
          <pc:sldLayoutMkLst>
            <pc:docMk/>
            <pc:sldMasterMk cId="1694842207" sldId="2147483846"/>
            <pc:sldLayoutMk cId="3446262161" sldId="214748385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7.754" v="117"/>
          <pc:sldLayoutMkLst>
            <pc:docMk/>
            <pc:sldMasterMk cId="1694842207" sldId="2147483846"/>
            <pc:sldLayoutMk cId="2301298218" sldId="214748385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7.754" v="117"/>
          <pc:sldLayoutMkLst>
            <pc:docMk/>
            <pc:sldMasterMk cId="1694842207" sldId="2147483846"/>
            <pc:sldLayoutMk cId="2918555773" sldId="214748385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7.754" v="117"/>
          <pc:sldLayoutMkLst>
            <pc:docMk/>
            <pc:sldMasterMk cId="1694842207" sldId="2147483846"/>
            <pc:sldLayoutMk cId="4002287886" sldId="214748385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47.754" v="117"/>
          <pc:sldLayoutMkLst>
            <pc:docMk/>
            <pc:sldMasterMk cId="1694842207" sldId="2147483846"/>
            <pc:sldLayoutMk cId="3232717669" sldId="2147483857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5:50.348" v="118"/>
        <pc:sldMasterMkLst>
          <pc:docMk/>
          <pc:sldMasterMk cId="606590257" sldId="2147483858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5:50.348" v="118"/>
          <pc:sldLayoutMkLst>
            <pc:docMk/>
            <pc:sldMasterMk cId="606590257" sldId="2147483858"/>
            <pc:sldLayoutMk cId="1056401099" sldId="214748385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0.348" v="118"/>
          <pc:sldLayoutMkLst>
            <pc:docMk/>
            <pc:sldMasterMk cId="606590257" sldId="2147483858"/>
            <pc:sldLayoutMk cId="3180814856" sldId="214748386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0.348" v="118"/>
          <pc:sldLayoutMkLst>
            <pc:docMk/>
            <pc:sldMasterMk cId="606590257" sldId="2147483858"/>
            <pc:sldLayoutMk cId="1623003013" sldId="214748386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0.348" v="118"/>
          <pc:sldLayoutMkLst>
            <pc:docMk/>
            <pc:sldMasterMk cId="606590257" sldId="2147483858"/>
            <pc:sldLayoutMk cId="3812115661" sldId="214748386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0.348" v="118"/>
          <pc:sldLayoutMkLst>
            <pc:docMk/>
            <pc:sldMasterMk cId="606590257" sldId="2147483858"/>
            <pc:sldLayoutMk cId="1179783616" sldId="214748386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0.348" v="118"/>
          <pc:sldLayoutMkLst>
            <pc:docMk/>
            <pc:sldMasterMk cId="606590257" sldId="2147483858"/>
            <pc:sldLayoutMk cId="471438082" sldId="214748386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0.348" v="118"/>
          <pc:sldLayoutMkLst>
            <pc:docMk/>
            <pc:sldMasterMk cId="606590257" sldId="2147483858"/>
            <pc:sldLayoutMk cId="2369073812" sldId="214748386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0.348" v="118"/>
          <pc:sldLayoutMkLst>
            <pc:docMk/>
            <pc:sldMasterMk cId="606590257" sldId="2147483858"/>
            <pc:sldLayoutMk cId="3932363260" sldId="214748386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0.348" v="118"/>
          <pc:sldLayoutMkLst>
            <pc:docMk/>
            <pc:sldMasterMk cId="606590257" sldId="2147483858"/>
            <pc:sldLayoutMk cId="478140495" sldId="214748386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0.348" v="118"/>
          <pc:sldLayoutMkLst>
            <pc:docMk/>
            <pc:sldMasterMk cId="606590257" sldId="2147483858"/>
            <pc:sldLayoutMk cId="3789753387" sldId="214748386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0.348" v="118"/>
          <pc:sldLayoutMkLst>
            <pc:docMk/>
            <pc:sldMasterMk cId="606590257" sldId="2147483858"/>
            <pc:sldLayoutMk cId="3245354325" sldId="2147483869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5:56.989" v="119"/>
        <pc:sldMasterMkLst>
          <pc:docMk/>
          <pc:sldMasterMk cId="981676647" sldId="2147483870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5:56.989" v="119"/>
          <pc:sldLayoutMkLst>
            <pc:docMk/>
            <pc:sldMasterMk cId="981676647" sldId="2147483870"/>
            <pc:sldLayoutMk cId="1300585203" sldId="214748387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6.989" v="119"/>
          <pc:sldLayoutMkLst>
            <pc:docMk/>
            <pc:sldMasterMk cId="981676647" sldId="2147483870"/>
            <pc:sldLayoutMk cId="332286526" sldId="214748387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6.989" v="119"/>
          <pc:sldLayoutMkLst>
            <pc:docMk/>
            <pc:sldMasterMk cId="981676647" sldId="2147483870"/>
            <pc:sldLayoutMk cId="2686679892" sldId="214748387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6.989" v="119"/>
          <pc:sldLayoutMkLst>
            <pc:docMk/>
            <pc:sldMasterMk cId="981676647" sldId="2147483870"/>
            <pc:sldLayoutMk cId="706678939" sldId="214748387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6.989" v="119"/>
          <pc:sldLayoutMkLst>
            <pc:docMk/>
            <pc:sldMasterMk cId="981676647" sldId="2147483870"/>
            <pc:sldLayoutMk cId="394828328" sldId="214748387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6.989" v="119"/>
          <pc:sldLayoutMkLst>
            <pc:docMk/>
            <pc:sldMasterMk cId="981676647" sldId="2147483870"/>
            <pc:sldLayoutMk cId="89891494" sldId="214748387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6.989" v="119"/>
          <pc:sldLayoutMkLst>
            <pc:docMk/>
            <pc:sldMasterMk cId="981676647" sldId="2147483870"/>
            <pc:sldLayoutMk cId="1865893671" sldId="214748387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6.989" v="119"/>
          <pc:sldLayoutMkLst>
            <pc:docMk/>
            <pc:sldMasterMk cId="981676647" sldId="2147483870"/>
            <pc:sldLayoutMk cId="2500695311" sldId="214748387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6.989" v="119"/>
          <pc:sldLayoutMkLst>
            <pc:docMk/>
            <pc:sldMasterMk cId="981676647" sldId="2147483870"/>
            <pc:sldLayoutMk cId="347247500" sldId="214748387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6.989" v="119"/>
          <pc:sldLayoutMkLst>
            <pc:docMk/>
            <pc:sldMasterMk cId="981676647" sldId="2147483870"/>
            <pc:sldLayoutMk cId="3101035153" sldId="214748388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5:56.989" v="119"/>
          <pc:sldLayoutMkLst>
            <pc:docMk/>
            <pc:sldMasterMk cId="981676647" sldId="2147483870"/>
            <pc:sldLayoutMk cId="1940785524" sldId="2147483881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6:01.754" v="120"/>
        <pc:sldMasterMkLst>
          <pc:docMk/>
          <pc:sldMasterMk cId="541504016" sldId="2147483882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6:01.754" v="120"/>
          <pc:sldLayoutMkLst>
            <pc:docMk/>
            <pc:sldMasterMk cId="541504016" sldId="2147483882"/>
            <pc:sldLayoutMk cId="839220372" sldId="214748388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1.754" v="120"/>
          <pc:sldLayoutMkLst>
            <pc:docMk/>
            <pc:sldMasterMk cId="541504016" sldId="2147483882"/>
            <pc:sldLayoutMk cId="2703277900" sldId="214748388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1.754" v="120"/>
          <pc:sldLayoutMkLst>
            <pc:docMk/>
            <pc:sldMasterMk cId="541504016" sldId="2147483882"/>
            <pc:sldLayoutMk cId="1733632515" sldId="214748388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1.754" v="120"/>
          <pc:sldLayoutMkLst>
            <pc:docMk/>
            <pc:sldMasterMk cId="541504016" sldId="2147483882"/>
            <pc:sldLayoutMk cId="3759219505" sldId="214748388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1.754" v="120"/>
          <pc:sldLayoutMkLst>
            <pc:docMk/>
            <pc:sldMasterMk cId="541504016" sldId="2147483882"/>
            <pc:sldLayoutMk cId="1043184900" sldId="214748388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1.754" v="120"/>
          <pc:sldLayoutMkLst>
            <pc:docMk/>
            <pc:sldMasterMk cId="541504016" sldId="2147483882"/>
            <pc:sldLayoutMk cId="1765576994" sldId="214748388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1.754" v="120"/>
          <pc:sldLayoutMkLst>
            <pc:docMk/>
            <pc:sldMasterMk cId="541504016" sldId="2147483882"/>
            <pc:sldLayoutMk cId="8590915" sldId="214748388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1.754" v="120"/>
          <pc:sldLayoutMkLst>
            <pc:docMk/>
            <pc:sldMasterMk cId="541504016" sldId="2147483882"/>
            <pc:sldLayoutMk cId="1193363062" sldId="214748389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1.754" v="120"/>
          <pc:sldLayoutMkLst>
            <pc:docMk/>
            <pc:sldMasterMk cId="541504016" sldId="2147483882"/>
            <pc:sldLayoutMk cId="1768759823" sldId="214748389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1.754" v="120"/>
          <pc:sldLayoutMkLst>
            <pc:docMk/>
            <pc:sldMasterMk cId="541504016" sldId="2147483882"/>
            <pc:sldLayoutMk cId="232138505" sldId="214748389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1.754" v="120"/>
          <pc:sldLayoutMkLst>
            <pc:docMk/>
            <pc:sldMasterMk cId="541504016" sldId="2147483882"/>
            <pc:sldLayoutMk cId="3364794944" sldId="2147483893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6:03.926" v="121"/>
        <pc:sldMasterMkLst>
          <pc:docMk/>
          <pc:sldMasterMk cId="4246674817" sldId="2147483894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6:03.926" v="121"/>
          <pc:sldLayoutMkLst>
            <pc:docMk/>
            <pc:sldMasterMk cId="4246674817" sldId="2147483894"/>
            <pc:sldLayoutMk cId="1822687262" sldId="214748389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3.926" v="121"/>
          <pc:sldLayoutMkLst>
            <pc:docMk/>
            <pc:sldMasterMk cId="4246674817" sldId="2147483894"/>
            <pc:sldLayoutMk cId="3089571767" sldId="214748389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3.926" v="121"/>
          <pc:sldLayoutMkLst>
            <pc:docMk/>
            <pc:sldMasterMk cId="4246674817" sldId="2147483894"/>
            <pc:sldLayoutMk cId="3746338655" sldId="214748389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3.926" v="121"/>
          <pc:sldLayoutMkLst>
            <pc:docMk/>
            <pc:sldMasterMk cId="4246674817" sldId="2147483894"/>
            <pc:sldLayoutMk cId="1417134373" sldId="214748389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3.926" v="121"/>
          <pc:sldLayoutMkLst>
            <pc:docMk/>
            <pc:sldMasterMk cId="4246674817" sldId="2147483894"/>
            <pc:sldLayoutMk cId="658335481" sldId="214748389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3.926" v="121"/>
          <pc:sldLayoutMkLst>
            <pc:docMk/>
            <pc:sldMasterMk cId="4246674817" sldId="2147483894"/>
            <pc:sldLayoutMk cId="3458087179" sldId="214748390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3.926" v="121"/>
          <pc:sldLayoutMkLst>
            <pc:docMk/>
            <pc:sldMasterMk cId="4246674817" sldId="2147483894"/>
            <pc:sldLayoutMk cId="155008581" sldId="214748390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3.926" v="121"/>
          <pc:sldLayoutMkLst>
            <pc:docMk/>
            <pc:sldMasterMk cId="4246674817" sldId="2147483894"/>
            <pc:sldLayoutMk cId="2186628104" sldId="214748390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3.926" v="121"/>
          <pc:sldLayoutMkLst>
            <pc:docMk/>
            <pc:sldMasterMk cId="4246674817" sldId="2147483894"/>
            <pc:sldLayoutMk cId="2408454808" sldId="214748390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3.926" v="121"/>
          <pc:sldLayoutMkLst>
            <pc:docMk/>
            <pc:sldMasterMk cId="4246674817" sldId="2147483894"/>
            <pc:sldLayoutMk cId="3109210925" sldId="214748390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03.926" v="121"/>
          <pc:sldLayoutMkLst>
            <pc:docMk/>
            <pc:sldMasterMk cId="4246674817" sldId="2147483894"/>
            <pc:sldLayoutMk cId="4292060711" sldId="2147483905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6:25.505" v="122"/>
        <pc:sldMasterMkLst>
          <pc:docMk/>
          <pc:sldMasterMk cId="2713483789" sldId="2147483906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6:25.505" v="122"/>
          <pc:sldLayoutMkLst>
            <pc:docMk/>
            <pc:sldMasterMk cId="2713483789" sldId="2147483906"/>
            <pc:sldLayoutMk cId="1977514721" sldId="214748390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5.505" v="122"/>
          <pc:sldLayoutMkLst>
            <pc:docMk/>
            <pc:sldMasterMk cId="2713483789" sldId="2147483906"/>
            <pc:sldLayoutMk cId="3493280705" sldId="214748390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5.505" v="122"/>
          <pc:sldLayoutMkLst>
            <pc:docMk/>
            <pc:sldMasterMk cId="2713483789" sldId="2147483906"/>
            <pc:sldLayoutMk cId="1144243286" sldId="214748390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5.505" v="122"/>
          <pc:sldLayoutMkLst>
            <pc:docMk/>
            <pc:sldMasterMk cId="2713483789" sldId="2147483906"/>
            <pc:sldLayoutMk cId="349813366" sldId="214748391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5.505" v="122"/>
          <pc:sldLayoutMkLst>
            <pc:docMk/>
            <pc:sldMasterMk cId="2713483789" sldId="2147483906"/>
            <pc:sldLayoutMk cId="3673472642" sldId="214748391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5.505" v="122"/>
          <pc:sldLayoutMkLst>
            <pc:docMk/>
            <pc:sldMasterMk cId="2713483789" sldId="2147483906"/>
            <pc:sldLayoutMk cId="398712233" sldId="214748391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5.505" v="122"/>
          <pc:sldLayoutMkLst>
            <pc:docMk/>
            <pc:sldMasterMk cId="2713483789" sldId="2147483906"/>
            <pc:sldLayoutMk cId="729773493" sldId="214748391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5.505" v="122"/>
          <pc:sldLayoutMkLst>
            <pc:docMk/>
            <pc:sldMasterMk cId="2713483789" sldId="2147483906"/>
            <pc:sldLayoutMk cId="3312416101" sldId="214748391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5.505" v="122"/>
          <pc:sldLayoutMkLst>
            <pc:docMk/>
            <pc:sldMasterMk cId="2713483789" sldId="2147483906"/>
            <pc:sldLayoutMk cId="4104675123" sldId="214748391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5.505" v="122"/>
          <pc:sldLayoutMkLst>
            <pc:docMk/>
            <pc:sldMasterMk cId="2713483789" sldId="2147483906"/>
            <pc:sldLayoutMk cId="1468331814" sldId="214748391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5.505" v="122"/>
          <pc:sldLayoutMkLst>
            <pc:docMk/>
            <pc:sldMasterMk cId="2713483789" sldId="2147483906"/>
            <pc:sldLayoutMk cId="3985711816" sldId="2147483917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6:29.880" v="123"/>
        <pc:sldMasterMkLst>
          <pc:docMk/>
          <pc:sldMasterMk cId="39164496" sldId="2147483918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6:29.880" v="123"/>
          <pc:sldLayoutMkLst>
            <pc:docMk/>
            <pc:sldMasterMk cId="39164496" sldId="2147483918"/>
            <pc:sldLayoutMk cId="428728063" sldId="214748391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9.880" v="123"/>
          <pc:sldLayoutMkLst>
            <pc:docMk/>
            <pc:sldMasterMk cId="39164496" sldId="2147483918"/>
            <pc:sldLayoutMk cId="628307316" sldId="214748392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9.880" v="123"/>
          <pc:sldLayoutMkLst>
            <pc:docMk/>
            <pc:sldMasterMk cId="39164496" sldId="2147483918"/>
            <pc:sldLayoutMk cId="1169518751" sldId="214748392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9.880" v="123"/>
          <pc:sldLayoutMkLst>
            <pc:docMk/>
            <pc:sldMasterMk cId="39164496" sldId="2147483918"/>
            <pc:sldLayoutMk cId="1193649869" sldId="214748392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9.880" v="123"/>
          <pc:sldLayoutMkLst>
            <pc:docMk/>
            <pc:sldMasterMk cId="39164496" sldId="2147483918"/>
            <pc:sldLayoutMk cId="1240426195" sldId="214748392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9.880" v="123"/>
          <pc:sldLayoutMkLst>
            <pc:docMk/>
            <pc:sldMasterMk cId="39164496" sldId="2147483918"/>
            <pc:sldLayoutMk cId="3168167976" sldId="214748392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9.880" v="123"/>
          <pc:sldLayoutMkLst>
            <pc:docMk/>
            <pc:sldMasterMk cId="39164496" sldId="2147483918"/>
            <pc:sldLayoutMk cId="674742874" sldId="214748392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9.880" v="123"/>
          <pc:sldLayoutMkLst>
            <pc:docMk/>
            <pc:sldMasterMk cId="39164496" sldId="2147483918"/>
            <pc:sldLayoutMk cId="2643731992" sldId="214748392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9.880" v="123"/>
          <pc:sldLayoutMkLst>
            <pc:docMk/>
            <pc:sldMasterMk cId="39164496" sldId="2147483918"/>
            <pc:sldLayoutMk cId="2960977272" sldId="214748392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9.880" v="123"/>
          <pc:sldLayoutMkLst>
            <pc:docMk/>
            <pc:sldMasterMk cId="39164496" sldId="2147483918"/>
            <pc:sldLayoutMk cId="1140565572" sldId="214748392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29.880" v="123"/>
          <pc:sldLayoutMkLst>
            <pc:docMk/>
            <pc:sldMasterMk cId="39164496" sldId="2147483918"/>
            <pc:sldLayoutMk cId="3662737149" sldId="2147483929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6:32.708" v="124"/>
        <pc:sldMasterMkLst>
          <pc:docMk/>
          <pc:sldMasterMk cId="3810518512" sldId="2147483930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6:32.708" v="124"/>
          <pc:sldLayoutMkLst>
            <pc:docMk/>
            <pc:sldMasterMk cId="3810518512" sldId="2147483930"/>
            <pc:sldLayoutMk cId="4058980774" sldId="214748393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2.708" v="124"/>
          <pc:sldLayoutMkLst>
            <pc:docMk/>
            <pc:sldMasterMk cId="3810518512" sldId="2147483930"/>
            <pc:sldLayoutMk cId="410061713" sldId="214748393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2.708" v="124"/>
          <pc:sldLayoutMkLst>
            <pc:docMk/>
            <pc:sldMasterMk cId="3810518512" sldId="2147483930"/>
            <pc:sldLayoutMk cId="56200314" sldId="214748393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2.708" v="124"/>
          <pc:sldLayoutMkLst>
            <pc:docMk/>
            <pc:sldMasterMk cId="3810518512" sldId="2147483930"/>
            <pc:sldLayoutMk cId="1976700132" sldId="214748393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2.708" v="124"/>
          <pc:sldLayoutMkLst>
            <pc:docMk/>
            <pc:sldMasterMk cId="3810518512" sldId="2147483930"/>
            <pc:sldLayoutMk cId="1727332084" sldId="214748393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2.708" v="124"/>
          <pc:sldLayoutMkLst>
            <pc:docMk/>
            <pc:sldMasterMk cId="3810518512" sldId="2147483930"/>
            <pc:sldLayoutMk cId="763678319" sldId="214748393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2.708" v="124"/>
          <pc:sldLayoutMkLst>
            <pc:docMk/>
            <pc:sldMasterMk cId="3810518512" sldId="2147483930"/>
            <pc:sldLayoutMk cId="1835888027" sldId="214748393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2.708" v="124"/>
          <pc:sldLayoutMkLst>
            <pc:docMk/>
            <pc:sldMasterMk cId="3810518512" sldId="2147483930"/>
            <pc:sldLayoutMk cId="3530712568" sldId="214748393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2.708" v="124"/>
          <pc:sldLayoutMkLst>
            <pc:docMk/>
            <pc:sldMasterMk cId="3810518512" sldId="2147483930"/>
            <pc:sldLayoutMk cId="3509914268" sldId="214748393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2.708" v="124"/>
          <pc:sldLayoutMkLst>
            <pc:docMk/>
            <pc:sldMasterMk cId="3810518512" sldId="2147483930"/>
            <pc:sldLayoutMk cId="194738168" sldId="214748394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2.708" v="124"/>
          <pc:sldLayoutMkLst>
            <pc:docMk/>
            <pc:sldMasterMk cId="3810518512" sldId="2147483930"/>
            <pc:sldLayoutMk cId="1189780470" sldId="2147483941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6:37.396" v="125"/>
        <pc:sldMasterMkLst>
          <pc:docMk/>
          <pc:sldMasterMk cId="2973842689" sldId="2147483942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6:37.396" v="125"/>
          <pc:sldLayoutMkLst>
            <pc:docMk/>
            <pc:sldMasterMk cId="2973842689" sldId="2147483942"/>
            <pc:sldLayoutMk cId="4197998231" sldId="214748394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7.396" v="125"/>
          <pc:sldLayoutMkLst>
            <pc:docMk/>
            <pc:sldMasterMk cId="2973842689" sldId="2147483942"/>
            <pc:sldLayoutMk cId="1641193789" sldId="214748394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7.396" v="125"/>
          <pc:sldLayoutMkLst>
            <pc:docMk/>
            <pc:sldMasterMk cId="2973842689" sldId="2147483942"/>
            <pc:sldLayoutMk cId="223014012" sldId="214748394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7.396" v="125"/>
          <pc:sldLayoutMkLst>
            <pc:docMk/>
            <pc:sldMasterMk cId="2973842689" sldId="2147483942"/>
            <pc:sldLayoutMk cId="2664075985" sldId="214748394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7.396" v="125"/>
          <pc:sldLayoutMkLst>
            <pc:docMk/>
            <pc:sldMasterMk cId="2973842689" sldId="2147483942"/>
            <pc:sldLayoutMk cId="281285775" sldId="214748394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7.396" v="125"/>
          <pc:sldLayoutMkLst>
            <pc:docMk/>
            <pc:sldMasterMk cId="2973842689" sldId="2147483942"/>
            <pc:sldLayoutMk cId="3137597874" sldId="214748394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7.396" v="125"/>
          <pc:sldLayoutMkLst>
            <pc:docMk/>
            <pc:sldMasterMk cId="2973842689" sldId="2147483942"/>
            <pc:sldLayoutMk cId="205580413" sldId="214748394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7.396" v="125"/>
          <pc:sldLayoutMkLst>
            <pc:docMk/>
            <pc:sldMasterMk cId="2973842689" sldId="2147483942"/>
            <pc:sldLayoutMk cId="2814057691" sldId="214748395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7.396" v="125"/>
          <pc:sldLayoutMkLst>
            <pc:docMk/>
            <pc:sldMasterMk cId="2973842689" sldId="2147483942"/>
            <pc:sldLayoutMk cId="2512350294" sldId="214748395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7.396" v="125"/>
          <pc:sldLayoutMkLst>
            <pc:docMk/>
            <pc:sldMasterMk cId="2973842689" sldId="2147483942"/>
            <pc:sldLayoutMk cId="1710781565" sldId="214748395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37.396" v="125"/>
          <pc:sldLayoutMkLst>
            <pc:docMk/>
            <pc:sldMasterMk cId="2973842689" sldId="2147483942"/>
            <pc:sldLayoutMk cId="220594476" sldId="2147483953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6:55.599" v="126"/>
        <pc:sldMasterMkLst>
          <pc:docMk/>
          <pc:sldMasterMk cId="1101664475" sldId="2147483954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6:55.599" v="126"/>
          <pc:sldLayoutMkLst>
            <pc:docMk/>
            <pc:sldMasterMk cId="1101664475" sldId="2147483954"/>
            <pc:sldLayoutMk cId="2762169386" sldId="214748395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55.599" v="126"/>
          <pc:sldLayoutMkLst>
            <pc:docMk/>
            <pc:sldMasterMk cId="1101664475" sldId="2147483954"/>
            <pc:sldLayoutMk cId="163031877" sldId="214748395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55.599" v="126"/>
          <pc:sldLayoutMkLst>
            <pc:docMk/>
            <pc:sldMasterMk cId="1101664475" sldId="2147483954"/>
            <pc:sldLayoutMk cId="32964285" sldId="214748395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55.599" v="126"/>
          <pc:sldLayoutMkLst>
            <pc:docMk/>
            <pc:sldMasterMk cId="1101664475" sldId="2147483954"/>
            <pc:sldLayoutMk cId="1994329432" sldId="214748395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55.599" v="126"/>
          <pc:sldLayoutMkLst>
            <pc:docMk/>
            <pc:sldMasterMk cId="1101664475" sldId="2147483954"/>
            <pc:sldLayoutMk cId="3893122692" sldId="214748395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55.599" v="126"/>
          <pc:sldLayoutMkLst>
            <pc:docMk/>
            <pc:sldMasterMk cId="1101664475" sldId="2147483954"/>
            <pc:sldLayoutMk cId="1414986004" sldId="214748396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55.599" v="126"/>
          <pc:sldLayoutMkLst>
            <pc:docMk/>
            <pc:sldMasterMk cId="1101664475" sldId="2147483954"/>
            <pc:sldLayoutMk cId="367839601" sldId="214748396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55.599" v="126"/>
          <pc:sldLayoutMkLst>
            <pc:docMk/>
            <pc:sldMasterMk cId="1101664475" sldId="2147483954"/>
            <pc:sldLayoutMk cId="3025592516" sldId="214748396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55.599" v="126"/>
          <pc:sldLayoutMkLst>
            <pc:docMk/>
            <pc:sldMasterMk cId="1101664475" sldId="2147483954"/>
            <pc:sldLayoutMk cId="405584245" sldId="214748396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55.599" v="126"/>
          <pc:sldLayoutMkLst>
            <pc:docMk/>
            <pc:sldMasterMk cId="1101664475" sldId="2147483954"/>
            <pc:sldLayoutMk cId="2745667621" sldId="214748396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6:55.599" v="126"/>
          <pc:sldLayoutMkLst>
            <pc:docMk/>
            <pc:sldMasterMk cId="1101664475" sldId="2147483954"/>
            <pc:sldLayoutMk cId="3743854588" sldId="2147483965"/>
          </pc:sldLayoutMkLst>
        </pc:sldLayoutChg>
      </pc:sldMasterChg>
      <pc:sldMasterChg chg="add del addSldLayout delSldLayout modSldLayout">
        <pc:chgData name="Henry Chilaka (2209282)" userId="S::2209282@student.uwtsd.ac.uk::f26d8aa8-5df5-4e47-ac1d-9ccf76018609" providerId="AD" clId="Web-{E6316DC8-69CC-43E8-5953-E3CE493AAE2F}" dt="2024-10-29T23:47:02.725" v="127"/>
        <pc:sldMasterMkLst>
          <pc:docMk/>
          <pc:sldMasterMk cId="3569204615" sldId="2147483966"/>
        </pc:sldMasterMkLst>
        <pc:sldLayoutChg chg="add del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3569204615" sldId="2147483966"/>
            <pc:sldLayoutMk cId="3959226410" sldId="2147483967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3569204615" sldId="2147483966"/>
            <pc:sldLayoutMk cId="3750448992" sldId="2147483968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3569204615" sldId="2147483966"/>
            <pc:sldLayoutMk cId="1219403255" sldId="2147483969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3569204615" sldId="2147483966"/>
            <pc:sldLayoutMk cId="297178227" sldId="2147483970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3569204615" sldId="2147483966"/>
            <pc:sldLayoutMk cId="3247199550" sldId="2147483971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3569204615" sldId="2147483966"/>
            <pc:sldLayoutMk cId="521774434" sldId="2147483972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3569204615" sldId="2147483966"/>
            <pc:sldLayoutMk cId="3773420228" sldId="2147483973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3569204615" sldId="2147483966"/>
            <pc:sldLayoutMk cId="3458344546" sldId="2147483974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3569204615" sldId="2147483966"/>
            <pc:sldLayoutMk cId="2846732490" sldId="2147483975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3569204615" sldId="2147483966"/>
            <pc:sldLayoutMk cId="1165849548" sldId="2147483976"/>
          </pc:sldLayoutMkLst>
        </pc:sldLayoutChg>
        <pc:sldLayoutChg chg="add del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3569204615" sldId="2147483966"/>
            <pc:sldLayoutMk cId="1007515803" sldId="2147483977"/>
          </pc:sldLayoutMkLst>
        </pc:sldLayoutChg>
      </pc:sldMasterChg>
      <pc:sldMasterChg chg="add addSldLayout modSldLayout">
        <pc:chgData name="Henry Chilaka (2209282)" userId="S::2209282@student.uwtsd.ac.uk::f26d8aa8-5df5-4e47-ac1d-9ccf76018609" providerId="AD" clId="Web-{E6316DC8-69CC-43E8-5953-E3CE493AAE2F}" dt="2024-10-29T23:47:02.725" v="127"/>
        <pc:sldMasterMkLst>
          <pc:docMk/>
          <pc:sldMasterMk cId="4020245306" sldId="2147483978"/>
        </pc:sldMasterMkLst>
        <pc:sldLayoutChg chg="add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4020245306" sldId="2147483978"/>
            <pc:sldLayoutMk cId="2108350132" sldId="2147483979"/>
          </pc:sldLayoutMkLst>
        </pc:sldLayoutChg>
        <pc:sldLayoutChg chg="add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4020245306" sldId="2147483978"/>
            <pc:sldLayoutMk cId="2467255235" sldId="2147483980"/>
          </pc:sldLayoutMkLst>
        </pc:sldLayoutChg>
        <pc:sldLayoutChg chg="add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4020245306" sldId="2147483978"/>
            <pc:sldLayoutMk cId="1806177094" sldId="2147483981"/>
          </pc:sldLayoutMkLst>
        </pc:sldLayoutChg>
        <pc:sldLayoutChg chg="add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4020245306" sldId="2147483978"/>
            <pc:sldLayoutMk cId="583355759" sldId="2147483982"/>
          </pc:sldLayoutMkLst>
        </pc:sldLayoutChg>
        <pc:sldLayoutChg chg="add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4020245306" sldId="2147483978"/>
            <pc:sldLayoutMk cId="4150381300" sldId="2147483983"/>
          </pc:sldLayoutMkLst>
        </pc:sldLayoutChg>
        <pc:sldLayoutChg chg="add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4020245306" sldId="2147483978"/>
            <pc:sldLayoutMk cId="1016887666" sldId="2147483984"/>
          </pc:sldLayoutMkLst>
        </pc:sldLayoutChg>
        <pc:sldLayoutChg chg="add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4020245306" sldId="2147483978"/>
            <pc:sldLayoutMk cId="1244687544" sldId="2147483985"/>
          </pc:sldLayoutMkLst>
        </pc:sldLayoutChg>
        <pc:sldLayoutChg chg="add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4020245306" sldId="2147483978"/>
            <pc:sldLayoutMk cId="2373725107" sldId="2147483986"/>
          </pc:sldLayoutMkLst>
        </pc:sldLayoutChg>
        <pc:sldLayoutChg chg="add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4020245306" sldId="2147483978"/>
            <pc:sldLayoutMk cId="2753040571" sldId="2147483987"/>
          </pc:sldLayoutMkLst>
        </pc:sldLayoutChg>
        <pc:sldLayoutChg chg="add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4020245306" sldId="2147483978"/>
            <pc:sldLayoutMk cId="3374356873" sldId="2147483988"/>
          </pc:sldLayoutMkLst>
        </pc:sldLayoutChg>
        <pc:sldLayoutChg chg="add mod replId">
          <pc:chgData name="Henry Chilaka (2209282)" userId="S::2209282@student.uwtsd.ac.uk::f26d8aa8-5df5-4e47-ac1d-9ccf76018609" providerId="AD" clId="Web-{E6316DC8-69CC-43E8-5953-E3CE493AAE2F}" dt="2024-10-29T23:47:02.725" v="127"/>
          <pc:sldLayoutMkLst>
            <pc:docMk/>
            <pc:sldMasterMk cId="4020245306" sldId="2147483978"/>
            <pc:sldLayoutMk cId="3269286381" sldId="2147483989"/>
          </pc:sldLayoutMkLst>
        </pc:sldLayoutChg>
      </pc:sldMasterChg>
    </pc:docChg>
  </pc:docChgLst>
  <pc:docChgLst>
    <pc:chgData name="Henry Chilaka (2209282)" userId="S::2209282@student.uwtsd.ac.uk::f26d8aa8-5df5-4e47-ac1d-9ccf76018609" providerId="AD" clId="Web-{C58B90A4-0709-677B-0C38-A25114D8D12A}"/>
    <pc:docChg chg="modSld">
      <pc:chgData name="Henry Chilaka (2209282)" userId="S::2209282@student.uwtsd.ac.uk::f26d8aa8-5df5-4e47-ac1d-9ccf76018609" providerId="AD" clId="Web-{C58B90A4-0709-677B-0C38-A25114D8D12A}" dt="2024-12-04T10:19:35.718" v="38" actId="20577"/>
      <pc:docMkLst>
        <pc:docMk/>
      </pc:docMkLst>
      <pc:sldChg chg="modSp">
        <pc:chgData name="Henry Chilaka (2209282)" userId="S::2209282@student.uwtsd.ac.uk::f26d8aa8-5df5-4e47-ac1d-9ccf76018609" providerId="AD" clId="Web-{C58B90A4-0709-677B-0C38-A25114D8D12A}" dt="2024-12-04T10:11:08.943" v="2" actId="20577"/>
        <pc:sldMkLst>
          <pc:docMk/>
          <pc:sldMk cId="109857222" sldId="256"/>
        </pc:sldMkLst>
        <pc:spChg chg="mod">
          <ac:chgData name="Henry Chilaka (2209282)" userId="S::2209282@student.uwtsd.ac.uk::f26d8aa8-5df5-4e47-ac1d-9ccf76018609" providerId="AD" clId="Web-{C58B90A4-0709-677B-0C38-A25114D8D12A}" dt="2024-12-04T10:11:08.943" v="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Henry Chilaka (2209282)" userId="S::2209282@student.uwtsd.ac.uk::f26d8aa8-5df5-4e47-ac1d-9ccf76018609" providerId="AD" clId="Web-{C58B90A4-0709-677B-0C38-A25114D8D12A}" dt="2024-12-04T10:11:46.788" v="3" actId="20577"/>
        <pc:sldMkLst>
          <pc:docMk/>
          <pc:sldMk cId="157608543" sldId="257"/>
        </pc:sldMkLst>
        <pc:spChg chg="mod">
          <ac:chgData name="Henry Chilaka (2209282)" userId="S::2209282@student.uwtsd.ac.uk::f26d8aa8-5df5-4e47-ac1d-9ccf76018609" providerId="AD" clId="Web-{C58B90A4-0709-677B-0C38-A25114D8D12A}" dt="2024-12-04T10:11:46.788" v="3" actId="20577"/>
          <ac:spMkLst>
            <pc:docMk/>
            <pc:sldMk cId="157608543" sldId="257"/>
            <ac:spMk id="3" creationId="{042A8079-8E0C-22C5-F42C-50D34452523E}"/>
          </ac:spMkLst>
        </pc:spChg>
      </pc:sldChg>
      <pc:sldChg chg="modSp">
        <pc:chgData name="Henry Chilaka (2209282)" userId="S::2209282@student.uwtsd.ac.uk::f26d8aa8-5df5-4e47-ac1d-9ccf76018609" providerId="AD" clId="Web-{C58B90A4-0709-677B-0C38-A25114D8D12A}" dt="2024-12-04T10:12:10.492" v="5" actId="20577"/>
        <pc:sldMkLst>
          <pc:docMk/>
          <pc:sldMk cId="3894664262" sldId="258"/>
        </pc:sldMkLst>
        <pc:spChg chg="mod">
          <ac:chgData name="Henry Chilaka (2209282)" userId="S::2209282@student.uwtsd.ac.uk::f26d8aa8-5df5-4e47-ac1d-9ccf76018609" providerId="AD" clId="Web-{C58B90A4-0709-677B-0C38-A25114D8D12A}" dt="2024-12-04T10:12:10.492" v="5" actId="20577"/>
          <ac:spMkLst>
            <pc:docMk/>
            <pc:sldMk cId="3894664262" sldId="258"/>
            <ac:spMk id="3" creationId="{FDDD6907-DAA6-4FEF-B4B6-D06D9EC4C3BA}"/>
          </ac:spMkLst>
        </pc:spChg>
      </pc:sldChg>
      <pc:sldChg chg="modSp">
        <pc:chgData name="Henry Chilaka (2209282)" userId="S::2209282@student.uwtsd.ac.uk::f26d8aa8-5df5-4e47-ac1d-9ccf76018609" providerId="AD" clId="Web-{C58B90A4-0709-677B-0C38-A25114D8D12A}" dt="2024-12-04T10:12:30.056" v="7" actId="20577"/>
        <pc:sldMkLst>
          <pc:docMk/>
          <pc:sldMk cId="3360900784" sldId="259"/>
        </pc:sldMkLst>
        <pc:spChg chg="mod">
          <ac:chgData name="Henry Chilaka (2209282)" userId="S::2209282@student.uwtsd.ac.uk::f26d8aa8-5df5-4e47-ac1d-9ccf76018609" providerId="AD" clId="Web-{C58B90A4-0709-677B-0C38-A25114D8D12A}" dt="2024-12-04T10:12:30.056" v="7" actId="20577"/>
          <ac:spMkLst>
            <pc:docMk/>
            <pc:sldMk cId="3360900784" sldId="259"/>
            <ac:spMk id="3" creationId="{69CE7432-6478-2D93-A120-1797DEE39106}"/>
          </ac:spMkLst>
        </pc:spChg>
      </pc:sldChg>
      <pc:sldChg chg="modSp">
        <pc:chgData name="Henry Chilaka (2209282)" userId="S::2209282@student.uwtsd.ac.uk::f26d8aa8-5df5-4e47-ac1d-9ccf76018609" providerId="AD" clId="Web-{C58B90A4-0709-677B-0C38-A25114D8D12A}" dt="2024-12-04T10:12:44.650" v="9" actId="20577"/>
        <pc:sldMkLst>
          <pc:docMk/>
          <pc:sldMk cId="1322436141" sldId="260"/>
        </pc:sldMkLst>
        <pc:spChg chg="mod">
          <ac:chgData name="Henry Chilaka (2209282)" userId="S::2209282@student.uwtsd.ac.uk::f26d8aa8-5df5-4e47-ac1d-9ccf76018609" providerId="AD" clId="Web-{C58B90A4-0709-677B-0C38-A25114D8D12A}" dt="2024-12-04T10:12:44.650" v="9" actId="20577"/>
          <ac:spMkLst>
            <pc:docMk/>
            <pc:sldMk cId="1322436141" sldId="260"/>
            <ac:spMk id="3" creationId="{0FCC7CAB-3E31-F118-3E07-A4B5410F4E02}"/>
          </ac:spMkLst>
        </pc:spChg>
      </pc:sldChg>
      <pc:sldChg chg="modSp">
        <pc:chgData name="Henry Chilaka (2209282)" userId="S::2209282@student.uwtsd.ac.uk::f26d8aa8-5df5-4e47-ac1d-9ccf76018609" providerId="AD" clId="Web-{C58B90A4-0709-677B-0C38-A25114D8D12A}" dt="2024-12-04T10:13:08.636" v="11" actId="20577"/>
        <pc:sldMkLst>
          <pc:docMk/>
          <pc:sldMk cId="946247810" sldId="261"/>
        </pc:sldMkLst>
        <pc:spChg chg="mod">
          <ac:chgData name="Henry Chilaka (2209282)" userId="S::2209282@student.uwtsd.ac.uk::f26d8aa8-5df5-4e47-ac1d-9ccf76018609" providerId="AD" clId="Web-{C58B90A4-0709-677B-0C38-A25114D8D12A}" dt="2024-12-04T10:13:08.636" v="11" actId="20577"/>
          <ac:spMkLst>
            <pc:docMk/>
            <pc:sldMk cId="946247810" sldId="261"/>
            <ac:spMk id="3" creationId="{3504E366-D985-5EF4-1590-6E3B70FCC8C7}"/>
          </ac:spMkLst>
        </pc:spChg>
      </pc:sldChg>
      <pc:sldChg chg="modSp">
        <pc:chgData name="Henry Chilaka (2209282)" userId="S::2209282@student.uwtsd.ac.uk::f26d8aa8-5df5-4e47-ac1d-9ccf76018609" providerId="AD" clId="Web-{C58B90A4-0709-677B-0C38-A25114D8D12A}" dt="2024-12-04T10:13:42.450" v="15" actId="20577"/>
        <pc:sldMkLst>
          <pc:docMk/>
          <pc:sldMk cId="701733518" sldId="262"/>
        </pc:sldMkLst>
        <pc:spChg chg="mod">
          <ac:chgData name="Henry Chilaka (2209282)" userId="S::2209282@student.uwtsd.ac.uk::f26d8aa8-5df5-4e47-ac1d-9ccf76018609" providerId="AD" clId="Web-{C58B90A4-0709-677B-0C38-A25114D8D12A}" dt="2024-12-04T10:13:42.450" v="15" actId="20577"/>
          <ac:spMkLst>
            <pc:docMk/>
            <pc:sldMk cId="701733518" sldId="262"/>
            <ac:spMk id="3" creationId="{8A6F7FFC-E9BB-88D5-3FC2-0FC2DCE5DCCD}"/>
          </ac:spMkLst>
        </pc:spChg>
      </pc:sldChg>
      <pc:sldChg chg="modSp">
        <pc:chgData name="Henry Chilaka (2209282)" userId="S::2209282@student.uwtsd.ac.uk::f26d8aa8-5df5-4e47-ac1d-9ccf76018609" providerId="AD" clId="Web-{C58B90A4-0709-677B-0C38-A25114D8D12A}" dt="2024-12-04T10:14:15.061" v="16" actId="20577"/>
        <pc:sldMkLst>
          <pc:docMk/>
          <pc:sldMk cId="1578777180" sldId="263"/>
        </pc:sldMkLst>
        <pc:spChg chg="mod">
          <ac:chgData name="Henry Chilaka (2209282)" userId="S::2209282@student.uwtsd.ac.uk::f26d8aa8-5df5-4e47-ac1d-9ccf76018609" providerId="AD" clId="Web-{C58B90A4-0709-677B-0C38-A25114D8D12A}" dt="2024-12-04T10:14:15.061" v="16" actId="20577"/>
          <ac:spMkLst>
            <pc:docMk/>
            <pc:sldMk cId="1578777180" sldId="263"/>
            <ac:spMk id="3" creationId="{A73AADB1-DEE1-F106-EFEC-2D171BBC6146}"/>
          </ac:spMkLst>
        </pc:spChg>
      </pc:sldChg>
      <pc:sldChg chg="modSp">
        <pc:chgData name="Henry Chilaka (2209282)" userId="S::2209282@student.uwtsd.ac.uk::f26d8aa8-5df5-4e47-ac1d-9ccf76018609" providerId="AD" clId="Web-{C58B90A4-0709-677B-0C38-A25114D8D12A}" dt="2024-12-04T10:14:41.625" v="17" actId="20577"/>
        <pc:sldMkLst>
          <pc:docMk/>
          <pc:sldMk cId="3163048556" sldId="264"/>
        </pc:sldMkLst>
        <pc:spChg chg="mod">
          <ac:chgData name="Henry Chilaka (2209282)" userId="S::2209282@student.uwtsd.ac.uk::f26d8aa8-5df5-4e47-ac1d-9ccf76018609" providerId="AD" clId="Web-{C58B90A4-0709-677B-0C38-A25114D8D12A}" dt="2024-12-04T10:14:41.625" v="17" actId="20577"/>
          <ac:spMkLst>
            <pc:docMk/>
            <pc:sldMk cId="3163048556" sldId="264"/>
            <ac:spMk id="3" creationId="{6CCB8082-CD37-77A3-505D-050E8349F780}"/>
          </ac:spMkLst>
        </pc:spChg>
      </pc:sldChg>
      <pc:sldChg chg="modSp">
        <pc:chgData name="Henry Chilaka (2209282)" userId="S::2209282@student.uwtsd.ac.uk::f26d8aa8-5df5-4e47-ac1d-9ccf76018609" providerId="AD" clId="Web-{C58B90A4-0709-677B-0C38-A25114D8D12A}" dt="2024-12-04T10:15:22.252" v="19" actId="20577"/>
        <pc:sldMkLst>
          <pc:docMk/>
          <pc:sldMk cId="2021785310" sldId="265"/>
        </pc:sldMkLst>
        <pc:spChg chg="mod">
          <ac:chgData name="Henry Chilaka (2209282)" userId="S::2209282@student.uwtsd.ac.uk::f26d8aa8-5df5-4e47-ac1d-9ccf76018609" providerId="AD" clId="Web-{C58B90A4-0709-677B-0C38-A25114D8D12A}" dt="2024-12-04T10:15:22.252" v="19" actId="20577"/>
          <ac:spMkLst>
            <pc:docMk/>
            <pc:sldMk cId="2021785310" sldId="265"/>
            <ac:spMk id="3" creationId="{E16DA3D1-E63A-3B3B-CA61-5FFAACEC2440}"/>
          </ac:spMkLst>
        </pc:spChg>
      </pc:sldChg>
      <pc:sldChg chg="modSp">
        <pc:chgData name="Henry Chilaka (2209282)" userId="S::2209282@student.uwtsd.ac.uk::f26d8aa8-5df5-4e47-ac1d-9ccf76018609" providerId="AD" clId="Web-{C58B90A4-0709-677B-0C38-A25114D8D12A}" dt="2024-12-04T10:15:41.550" v="21" actId="20577"/>
        <pc:sldMkLst>
          <pc:docMk/>
          <pc:sldMk cId="3104430090" sldId="266"/>
        </pc:sldMkLst>
        <pc:spChg chg="mod">
          <ac:chgData name="Henry Chilaka (2209282)" userId="S::2209282@student.uwtsd.ac.uk::f26d8aa8-5df5-4e47-ac1d-9ccf76018609" providerId="AD" clId="Web-{C58B90A4-0709-677B-0C38-A25114D8D12A}" dt="2024-12-04T10:15:41.550" v="21" actId="20577"/>
          <ac:spMkLst>
            <pc:docMk/>
            <pc:sldMk cId="3104430090" sldId="266"/>
            <ac:spMk id="3" creationId="{D2214E4B-98A1-73EF-B79D-B42B1C52AD6E}"/>
          </ac:spMkLst>
        </pc:spChg>
      </pc:sldChg>
      <pc:sldChg chg="modSp">
        <pc:chgData name="Henry Chilaka (2209282)" userId="S::2209282@student.uwtsd.ac.uk::f26d8aa8-5df5-4e47-ac1d-9ccf76018609" providerId="AD" clId="Web-{C58B90A4-0709-677B-0C38-A25114D8D12A}" dt="2024-12-04T10:16:13.083" v="23" actId="20577"/>
        <pc:sldMkLst>
          <pc:docMk/>
          <pc:sldMk cId="4206755449" sldId="267"/>
        </pc:sldMkLst>
        <pc:spChg chg="mod">
          <ac:chgData name="Henry Chilaka (2209282)" userId="S::2209282@student.uwtsd.ac.uk::f26d8aa8-5df5-4e47-ac1d-9ccf76018609" providerId="AD" clId="Web-{C58B90A4-0709-677B-0C38-A25114D8D12A}" dt="2024-12-04T10:16:13.083" v="23" actId="20577"/>
          <ac:spMkLst>
            <pc:docMk/>
            <pc:sldMk cId="4206755449" sldId="267"/>
            <ac:spMk id="3" creationId="{A8F301E3-0674-CA71-D6D7-2BFF408F5B45}"/>
          </ac:spMkLst>
        </pc:spChg>
      </pc:sldChg>
      <pc:sldChg chg="modSp">
        <pc:chgData name="Henry Chilaka (2209282)" userId="S::2209282@student.uwtsd.ac.uk::f26d8aa8-5df5-4e47-ac1d-9ccf76018609" providerId="AD" clId="Web-{C58B90A4-0709-677B-0C38-A25114D8D12A}" dt="2024-12-04T10:19:35.718" v="38" actId="20577"/>
        <pc:sldMkLst>
          <pc:docMk/>
          <pc:sldMk cId="4134789226" sldId="268"/>
        </pc:sldMkLst>
        <pc:spChg chg="mod">
          <ac:chgData name="Henry Chilaka (2209282)" userId="S::2209282@student.uwtsd.ac.uk::f26d8aa8-5df5-4e47-ac1d-9ccf76018609" providerId="AD" clId="Web-{C58B90A4-0709-677B-0C38-A25114D8D12A}" dt="2024-12-04T10:19:35.718" v="38" actId="20577"/>
          <ac:spMkLst>
            <pc:docMk/>
            <pc:sldMk cId="4134789226" sldId="268"/>
            <ac:spMk id="3" creationId="{535906FF-D640-E818-742F-B285B5FADCB9}"/>
          </ac:spMkLst>
        </pc:spChg>
      </pc:sldChg>
    </pc:docChg>
  </pc:docChgLst>
  <pc:docChgLst>
    <pc:chgData name="Henry Chilaka (2209282)" userId="S::2209282@student.uwtsd.ac.uk::f26d8aa8-5df5-4e47-ac1d-9ccf76018609" providerId="AD" clId="Web-{B257BE54-7989-2302-31FC-F0F74A4A66D9}"/>
    <pc:docChg chg="addSld modSld">
      <pc:chgData name="Henry Chilaka (2209282)" userId="S::2209282@student.uwtsd.ac.uk::f26d8aa8-5df5-4e47-ac1d-9ccf76018609" providerId="AD" clId="Web-{B257BE54-7989-2302-31FC-F0F74A4A66D9}" dt="2024-10-29T23:14:06.117" v="4690" actId="20577"/>
      <pc:docMkLst>
        <pc:docMk/>
      </pc:docMkLst>
      <pc:sldChg chg="modSp">
        <pc:chgData name="Henry Chilaka (2209282)" userId="S::2209282@student.uwtsd.ac.uk::f26d8aa8-5df5-4e47-ac1d-9ccf76018609" providerId="AD" clId="Web-{B257BE54-7989-2302-31FC-F0F74A4A66D9}" dt="2024-10-29T20:53:18.253" v="109" actId="20577"/>
        <pc:sldMkLst>
          <pc:docMk/>
          <pc:sldMk cId="109857222" sldId="256"/>
        </pc:sldMkLst>
        <pc:spChg chg="mod">
          <ac:chgData name="Henry Chilaka (2209282)" userId="S::2209282@student.uwtsd.ac.uk::f26d8aa8-5df5-4e47-ac1d-9ccf76018609" providerId="AD" clId="Web-{B257BE54-7989-2302-31FC-F0F74A4A66D9}" dt="2024-10-29T20:49:41.106" v="4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enry Chilaka (2209282)" userId="S::2209282@student.uwtsd.ac.uk::f26d8aa8-5df5-4e47-ac1d-9ccf76018609" providerId="AD" clId="Web-{B257BE54-7989-2302-31FC-F0F74A4A66D9}" dt="2024-10-29T20:53:18.253" v="10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Henry Chilaka (2209282)" userId="S::2209282@student.uwtsd.ac.uk::f26d8aa8-5df5-4e47-ac1d-9ccf76018609" providerId="AD" clId="Web-{B257BE54-7989-2302-31FC-F0F74A4A66D9}" dt="2024-10-29T21:05:40.321" v="425" actId="20577"/>
        <pc:sldMkLst>
          <pc:docMk/>
          <pc:sldMk cId="157608543" sldId="257"/>
        </pc:sldMkLst>
        <pc:spChg chg="mod">
          <ac:chgData name="Henry Chilaka (2209282)" userId="S::2209282@student.uwtsd.ac.uk::f26d8aa8-5df5-4e47-ac1d-9ccf76018609" providerId="AD" clId="Web-{B257BE54-7989-2302-31FC-F0F74A4A66D9}" dt="2024-10-29T20:55:03.210" v="119" actId="20577"/>
          <ac:spMkLst>
            <pc:docMk/>
            <pc:sldMk cId="157608543" sldId="257"/>
            <ac:spMk id="2" creationId="{BF2B71F2-AF49-0DE3-85E5-15AFFD69CF04}"/>
          </ac:spMkLst>
        </pc:spChg>
        <pc:spChg chg="mod">
          <ac:chgData name="Henry Chilaka (2209282)" userId="S::2209282@student.uwtsd.ac.uk::f26d8aa8-5df5-4e47-ac1d-9ccf76018609" providerId="AD" clId="Web-{B257BE54-7989-2302-31FC-F0F74A4A66D9}" dt="2024-10-29T21:05:40.321" v="425" actId="20577"/>
          <ac:spMkLst>
            <pc:docMk/>
            <pc:sldMk cId="157608543" sldId="257"/>
            <ac:spMk id="3" creationId="{042A8079-8E0C-22C5-F42C-50D34452523E}"/>
          </ac:spMkLst>
        </pc:spChg>
      </pc:sldChg>
      <pc:sldChg chg="modSp new">
        <pc:chgData name="Henry Chilaka (2209282)" userId="S::2209282@student.uwtsd.ac.uk::f26d8aa8-5df5-4e47-ac1d-9ccf76018609" providerId="AD" clId="Web-{B257BE54-7989-2302-31FC-F0F74A4A66D9}" dt="2024-10-29T21:20:32.103" v="836" actId="20577"/>
        <pc:sldMkLst>
          <pc:docMk/>
          <pc:sldMk cId="3894664262" sldId="258"/>
        </pc:sldMkLst>
        <pc:spChg chg="mod">
          <ac:chgData name="Henry Chilaka (2209282)" userId="S::2209282@student.uwtsd.ac.uk::f26d8aa8-5df5-4e47-ac1d-9ccf76018609" providerId="AD" clId="Web-{B257BE54-7989-2302-31FC-F0F74A4A66D9}" dt="2024-10-29T21:07:08.810" v="438" actId="20577"/>
          <ac:spMkLst>
            <pc:docMk/>
            <pc:sldMk cId="3894664262" sldId="258"/>
            <ac:spMk id="2" creationId="{A89C4935-E140-F18B-2B13-82D5043A366D}"/>
          </ac:spMkLst>
        </pc:spChg>
        <pc:spChg chg="mod">
          <ac:chgData name="Henry Chilaka (2209282)" userId="S::2209282@student.uwtsd.ac.uk::f26d8aa8-5df5-4e47-ac1d-9ccf76018609" providerId="AD" clId="Web-{B257BE54-7989-2302-31FC-F0F74A4A66D9}" dt="2024-10-29T21:20:32.103" v="836" actId="20577"/>
          <ac:spMkLst>
            <pc:docMk/>
            <pc:sldMk cId="3894664262" sldId="258"/>
            <ac:spMk id="3" creationId="{FDDD6907-DAA6-4FEF-B4B6-D06D9EC4C3BA}"/>
          </ac:spMkLst>
        </pc:spChg>
      </pc:sldChg>
      <pc:sldChg chg="modSp new">
        <pc:chgData name="Henry Chilaka (2209282)" userId="S::2209282@student.uwtsd.ac.uk::f26d8aa8-5df5-4e47-ac1d-9ccf76018609" providerId="AD" clId="Web-{B257BE54-7989-2302-31FC-F0F74A4A66D9}" dt="2024-10-29T21:32:51.483" v="1271" actId="20577"/>
        <pc:sldMkLst>
          <pc:docMk/>
          <pc:sldMk cId="3360900784" sldId="259"/>
        </pc:sldMkLst>
        <pc:spChg chg="mod">
          <ac:chgData name="Henry Chilaka (2209282)" userId="S::2209282@student.uwtsd.ac.uk::f26d8aa8-5df5-4e47-ac1d-9ccf76018609" providerId="AD" clId="Web-{B257BE54-7989-2302-31FC-F0F74A4A66D9}" dt="2024-10-29T21:22:12.230" v="862" actId="20577"/>
          <ac:spMkLst>
            <pc:docMk/>
            <pc:sldMk cId="3360900784" sldId="259"/>
            <ac:spMk id="2" creationId="{8A4D0B7F-F51D-B972-93EE-920CEF71D292}"/>
          </ac:spMkLst>
        </pc:spChg>
        <pc:spChg chg="mod">
          <ac:chgData name="Henry Chilaka (2209282)" userId="S::2209282@student.uwtsd.ac.uk::f26d8aa8-5df5-4e47-ac1d-9ccf76018609" providerId="AD" clId="Web-{B257BE54-7989-2302-31FC-F0F74A4A66D9}" dt="2024-10-29T21:32:51.483" v="1271" actId="20577"/>
          <ac:spMkLst>
            <pc:docMk/>
            <pc:sldMk cId="3360900784" sldId="259"/>
            <ac:spMk id="3" creationId="{69CE7432-6478-2D93-A120-1797DEE39106}"/>
          </ac:spMkLst>
        </pc:spChg>
      </pc:sldChg>
      <pc:sldChg chg="modSp new">
        <pc:chgData name="Henry Chilaka (2209282)" userId="S::2209282@student.uwtsd.ac.uk::f26d8aa8-5df5-4e47-ac1d-9ccf76018609" providerId="AD" clId="Web-{B257BE54-7989-2302-31FC-F0F74A4A66D9}" dt="2024-10-29T21:44:45.066" v="1674" actId="20577"/>
        <pc:sldMkLst>
          <pc:docMk/>
          <pc:sldMk cId="1322436141" sldId="260"/>
        </pc:sldMkLst>
        <pc:spChg chg="mod">
          <ac:chgData name="Henry Chilaka (2209282)" userId="S::2209282@student.uwtsd.ac.uk::f26d8aa8-5df5-4e47-ac1d-9ccf76018609" providerId="AD" clId="Web-{B257BE54-7989-2302-31FC-F0F74A4A66D9}" dt="2024-10-29T21:34:18.362" v="1288" actId="20577"/>
          <ac:spMkLst>
            <pc:docMk/>
            <pc:sldMk cId="1322436141" sldId="260"/>
            <ac:spMk id="2" creationId="{80AEA159-74C9-9742-967A-84CD0A15CB1D}"/>
          </ac:spMkLst>
        </pc:spChg>
        <pc:spChg chg="mod">
          <ac:chgData name="Henry Chilaka (2209282)" userId="S::2209282@student.uwtsd.ac.uk::f26d8aa8-5df5-4e47-ac1d-9ccf76018609" providerId="AD" clId="Web-{B257BE54-7989-2302-31FC-F0F74A4A66D9}" dt="2024-10-29T21:44:45.066" v="1674" actId="20577"/>
          <ac:spMkLst>
            <pc:docMk/>
            <pc:sldMk cId="1322436141" sldId="260"/>
            <ac:spMk id="3" creationId="{0FCC7CAB-3E31-F118-3E07-A4B5410F4E02}"/>
          </ac:spMkLst>
        </pc:spChg>
      </pc:sldChg>
      <pc:sldChg chg="modSp new">
        <pc:chgData name="Henry Chilaka (2209282)" userId="S::2209282@student.uwtsd.ac.uk::f26d8aa8-5df5-4e47-ac1d-9ccf76018609" providerId="AD" clId="Web-{B257BE54-7989-2302-31FC-F0F74A4A66D9}" dt="2024-10-29T21:58:01.712" v="2082" actId="20577"/>
        <pc:sldMkLst>
          <pc:docMk/>
          <pc:sldMk cId="946247810" sldId="261"/>
        </pc:sldMkLst>
        <pc:spChg chg="mod">
          <ac:chgData name="Henry Chilaka (2209282)" userId="S::2209282@student.uwtsd.ac.uk::f26d8aa8-5df5-4e47-ac1d-9ccf76018609" providerId="AD" clId="Web-{B257BE54-7989-2302-31FC-F0F74A4A66D9}" dt="2024-10-29T21:46:41.866" v="1695" actId="20577"/>
          <ac:spMkLst>
            <pc:docMk/>
            <pc:sldMk cId="946247810" sldId="261"/>
            <ac:spMk id="2" creationId="{4964B74D-09F6-75C1-2B6B-9AB718BFD01A}"/>
          </ac:spMkLst>
        </pc:spChg>
        <pc:spChg chg="mod">
          <ac:chgData name="Henry Chilaka (2209282)" userId="S::2209282@student.uwtsd.ac.uk::f26d8aa8-5df5-4e47-ac1d-9ccf76018609" providerId="AD" clId="Web-{B257BE54-7989-2302-31FC-F0F74A4A66D9}" dt="2024-10-29T21:58:01.712" v="2082" actId="20577"/>
          <ac:spMkLst>
            <pc:docMk/>
            <pc:sldMk cId="946247810" sldId="261"/>
            <ac:spMk id="3" creationId="{3504E366-D985-5EF4-1590-6E3B70FCC8C7}"/>
          </ac:spMkLst>
        </pc:spChg>
      </pc:sldChg>
      <pc:sldChg chg="modSp new">
        <pc:chgData name="Henry Chilaka (2209282)" userId="S::2209282@student.uwtsd.ac.uk::f26d8aa8-5df5-4e47-ac1d-9ccf76018609" providerId="AD" clId="Web-{B257BE54-7989-2302-31FC-F0F74A4A66D9}" dt="2024-10-29T22:08:52.746" v="2477" actId="20577"/>
        <pc:sldMkLst>
          <pc:docMk/>
          <pc:sldMk cId="701733518" sldId="262"/>
        </pc:sldMkLst>
        <pc:spChg chg="mod">
          <ac:chgData name="Henry Chilaka (2209282)" userId="S::2209282@student.uwtsd.ac.uk::f26d8aa8-5df5-4e47-ac1d-9ccf76018609" providerId="AD" clId="Web-{B257BE54-7989-2302-31FC-F0F74A4A66D9}" dt="2024-10-29T21:58:48.526" v="2094" actId="20577"/>
          <ac:spMkLst>
            <pc:docMk/>
            <pc:sldMk cId="701733518" sldId="262"/>
            <ac:spMk id="2" creationId="{45401F9E-ADF1-FDB1-C589-A62AD0AD8152}"/>
          </ac:spMkLst>
        </pc:spChg>
        <pc:spChg chg="mod">
          <ac:chgData name="Henry Chilaka (2209282)" userId="S::2209282@student.uwtsd.ac.uk::f26d8aa8-5df5-4e47-ac1d-9ccf76018609" providerId="AD" clId="Web-{B257BE54-7989-2302-31FC-F0F74A4A66D9}" dt="2024-10-29T22:08:52.746" v="2477" actId="20577"/>
          <ac:spMkLst>
            <pc:docMk/>
            <pc:sldMk cId="701733518" sldId="262"/>
            <ac:spMk id="3" creationId="{8A6F7FFC-E9BB-88D5-3FC2-0FC2DCE5DCCD}"/>
          </ac:spMkLst>
        </pc:spChg>
      </pc:sldChg>
      <pc:sldChg chg="modSp new">
        <pc:chgData name="Henry Chilaka (2209282)" userId="S::2209282@student.uwtsd.ac.uk::f26d8aa8-5df5-4e47-ac1d-9ccf76018609" providerId="AD" clId="Web-{B257BE54-7989-2302-31FC-F0F74A4A66D9}" dt="2024-10-29T22:19:05.747" v="2902" actId="20577"/>
        <pc:sldMkLst>
          <pc:docMk/>
          <pc:sldMk cId="1578777180" sldId="263"/>
        </pc:sldMkLst>
        <pc:spChg chg="mod">
          <ac:chgData name="Henry Chilaka (2209282)" userId="S::2209282@student.uwtsd.ac.uk::f26d8aa8-5df5-4e47-ac1d-9ccf76018609" providerId="AD" clId="Web-{B257BE54-7989-2302-31FC-F0F74A4A66D9}" dt="2024-10-29T22:09:48.451" v="2501" actId="20577"/>
          <ac:spMkLst>
            <pc:docMk/>
            <pc:sldMk cId="1578777180" sldId="263"/>
            <ac:spMk id="2" creationId="{4292E6AB-ABAA-D4BB-BA03-D187AD25196E}"/>
          </ac:spMkLst>
        </pc:spChg>
        <pc:spChg chg="mod">
          <ac:chgData name="Henry Chilaka (2209282)" userId="S::2209282@student.uwtsd.ac.uk::f26d8aa8-5df5-4e47-ac1d-9ccf76018609" providerId="AD" clId="Web-{B257BE54-7989-2302-31FC-F0F74A4A66D9}" dt="2024-10-29T22:19:05.747" v="2902" actId="20577"/>
          <ac:spMkLst>
            <pc:docMk/>
            <pc:sldMk cId="1578777180" sldId="263"/>
            <ac:spMk id="3" creationId="{A73AADB1-DEE1-F106-EFEC-2D171BBC6146}"/>
          </ac:spMkLst>
        </pc:spChg>
      </pc:sldChg>
      <pc:sldChg chg="modSp new">
        <pc:chgData name="Henry Chilaka (2209282)" userId="S::2209282@student.uwtsd.ac.uk::f26d8aa8-5df5-4e47-ac1d-9ccf76018609" providerId="AD" clId="Web-{B257BE54-7989-2302-31FC-F0F74A4A66D9}" dt="2024-10-29T22:32:02.025" v="3307" actId="20577"/>
        <pc:sldMkLst>
          <pc:docMk/>
          <pc:sldMk cId="3163048556" sldId="264"/>
        </pc:sldMkLst>
        <pc:spChg chg="mod">
          <ac:chgData name="Henry Chilaka (2209282)" userId="S::2209282@student.uwtsd.ac.uk::f26d8aa8-5df5-4e47-ac1d-9ccf76018609" providerId="AD" clId="Web-{B257BE54-7989-2302-31FC-F0F74A4A66D9}" dt="2024-10-29T22:22:13.455" v="2922" actId="20577"/>
          <ac:spMkLst>
            <pc:docMk/>
            <pc:sldMk cId="3163048556" sldId="264"/>
            <ac:spMk id="2" creationId="{6C7FAD74-91FA-A5EC-817F-7A29A15F4AA6}"/>
          </ac:spMkLst>
        </pc:spChg>
        <pc:spChg chg="mod">
          <ac:chgData name="Henry Chilaka (2209282)" userId="S::2209282@student.uwtsd.ac.uk::f26d8aa8-5df5-4e47-ac1d-9ccf76018609" providerId="AD" clId="Web-{B257BE54-7989-2302-31FC-F0F74A4A66D9}" dt="2024-10-29T22:32:02.025" v="3307" actId="20577"/>
          <ac:spMkLst>
            <pc:docMk/>
            <pc:sldMk cId="3163048556" sldId="264"/>
            <ac:spMk id="3" creationId="{6CCB8082-CD37-77A3-505D-050E8349F780}"/>
          </ac:spMkLst>
        </pc:spChg>
      </pc:sldChg>
      <pc:sldChg chg="modSp new">
        <pc:chgData name="Henry Chilaka (2209282)" userId="S::2209282@student.uwtsd.ac.uk::f26d8aa8-5df5-4e47-ac1d-9ccf76018609" providerId="AD" clId="Web-{B257BE54-7989-2302-31FC-F0F74A4A66D9}" dt="2024-10-29T22:51:28.398" v="3870" actId="20577"/>
        <pc:sldMkLst>
          <pc:docMk/>
          <pc:sldMk cId="2021785310" sldId="265"/>
        </pc:sldMkLst>
        <pc:spChg chg="mod">
          <ac:chgData name="Henry Chilaka (2209282)" userId="S::2209282@student.uwtsd.ac.uk::f26d8aa8-5df5-4e47-ac1d-9ccf76018609" providerId="AD" clId="Web-{B257BE54-7989-2302-31FC-F0F74A4A66D9}" dt="2024-10-29T22:36:49.131" v="3333" actId="20577"/>
          <ac:spMkLst>
            <pc:docMk/>
            <pc:sldMk cId="2021785310" sldId="265"/>
            <ac:spMk id="2" creationId="{32D7465C-AB9D-5C98-B762-BC6F7330A716}"/>
          </ac:spMkLst>
        </pc:spChg>
        <pc:spChg chg="mod">
          <ac:chgData name="Henry Chilaka (2209282)" userId="S::2209282@student.uwtsd.ac.uk::f26d8aa8-5df5-4e47-ac1d-9ccf76018609" providerId="AD" clId="Web-{B257BE54-7989-2302-31FC-F0F74A4A66D9}" dt="2024-10-29T22:51:28.398" v="3870" actId="20577"/>
          <ac:spMkLst>
            <pc:docMk/>
            <pc:sldMk cId="2021785310" sldId="265"/>
            <ac:spMk id="3" creationId="{E16DA3D1-E63A-3B3B-CA61-5FFAACEC2440}"/>
          </ac:spMkLst>
        </pc:spChg>
      </pc:sldChg>
      <pc:sldChg chg="modSp new">
        <pc:chgData name="Henry Chilaka (2209282)" userId="S::2209282@student.uwtsd.ac.uk::f26d8aa8-5df5-4e47-ac1d-9ccf76018609" providerId="AD" clId="Web-{B257BE54-7989-2302-31FC-F0F74A4A66D9}" dt="2024-10-29T23:04:01.502" v="4297" actId="20577"/>
        <pc:sldMkLst>
          <pc:docMk/>
          <pc:sldMk cId="3104430090" sldId="266"/>
        </pc:sldMkLst>
        <pc:spChg chg="mod">
          <ac:chgData name="Henry Chilaka (2209282)" userId="S::2209282@student.uwtsd.ac.uk::f26d8aa8-5df5-4e47-ac1d-9ccf76018609" providerId="AD" clId="Web-{B257BE54-7989-2302-31FC-F0F74A4A66D9}" dt="2024-10-29T22:53:45.136" v="3899" actId="20577"/>
          <ac:spMkLst>
            <pc:docMk/>
            <pc:sldMk cId="3104430090" sldId="266"/>
            <ac:spMk id="2" creationId="{BEF96A8E-8235-1569-E45F-1FD36733380E}"/>
          </ac:spMkLst>
        </pc:spChg>
        <pc:spChg chg="mod">
          <ac:chgData name="Henry Chilaka (2209282)" userId="S::2209282@student.uwtsd.ac.uk::f26d8aa8-5df5-4e47-ac1d-9ccf76018609" providerId="AD" clId="Web-{B257BE54-7989-2302-31FC-F0F74A4A66D9}" dt="2024-10-29T23:04:01.502" v="4297" actId="20577"/>
          <ac:spMkLst>
            <pc:docMk/>
            <pc:sldMk cId="3104430090" sldId="266"/>
            <ac:spMk id="3" creationId="{D2214E4B-98A1-73EF-B79D-B42B1C52AD6E}"/>
          </ac:spMkLst>
        </pc:spChg>
      </pc:sldChg>
      <pc:sldChg chg="modSp new">
        <pc:chgData name="Henry Chilaka (2209282)" userId="S::2209282@student.uwtsd.ac.uk::f26d8aa8-5df5-4e47-ac1d-9ccf76018609" providerId="AD" clId="Web-{B257BE54-7989-2302-31FC-F0F74A4A66D9}" dt="2024-10-29T23:13:31.846" v="4686" actId="20577"/>
        <pc:sldMkLst>
          <pc:docMk/>
          <pc:sldMk cId="4206755449" sldId="267"/>
        </pc:sldMkLst>
        <pc:spChg chg="mod">
          <ac:chgData name="Henry Chilaka (2209282)" userId="S::2209282@student.uwtsd.ac.uk::f26d8aa8-5df5-4e47-ac1d-9ccf76018609" providerId="AD" clId="Web-{B257BE54-7989-2302-31FC-F0F74A4A66D9}" dt="2024-10-29T23:05:19.661" v="4318" actId="20577"/>
          <ac:spMkLst>
            <pc:docMk/>
            <pc:sldMk cId="4206755449" sldId="267"/>
            <ac:spMk id="2" creationId="{E819B2DE-BB52-B7A1-A412-C466D3307623}"/>
          </ac:spMkLst>
        </pc:spChg>
        <pc:spChg chg="mod">
          <ac:chgData name="Henry Chilaka (2209282)" userId="S::2209282@student.uwtsd.ac.uk::f26d8aa8-5df5-4e47-ac1d-9ccf76018609" providerId="AD" clId="Web-{B257BE54-7989-2302-31FC-F0F74A4A66D9}" dt="2024-10-29T23:13:31.846" v="4686" actId="20577"/>
          <ac:spMkLst>
            <pc:docMk/>
            <pc:sldMk cId="4206755449" sldId="267"/>
            <ac:spMk id="3" creationId="{A8F301E3-0674-CA71-D6D7-2BFF408F5B45}"/>
          </ac:spMkLst>
        </pc:spChg>
      </pc:sldChg>
      <pc:sldChg chg="modSp new">
        <pc:chgData name="Henry Chilaka (2209282)" userId="S::2209282@student.uwtsd.ac.uk::f26d8aa8-5df5-4e47-ac1d-9ccf76018609" providerId="AD" clId="Web-{B257BE54-7989-2302-31FC-F0F74A4A66D9}" dt="2024-10-29T23:14:06.117" v="4690" actId="20577"/>
        <pc:sldMkLst>
          <pc:docMk/>
          <pc:sldMk cId="4134789226" sldId="268"/>
        </pc:sldMkLst>
        <pc:spChg chg="mod">
          <ac:chgData name="Henry Chilaka (2209282)" userId="S::2209282@student.uwtsd.ac.uk::f26d8aa8-5df5-4e47-ac1d-9ccf76018609" providerId="AD" clId="Web-{B257BE54-7989-2302-31FC-F0F74A4A66D9}" dt="2024-10-29T23:14:06.117" v="4690" actId="20577"/>
          <ac:spMkLst>
            <pc:docMk/>
            <pc:sldMk cId="4134789226" sldId="268"/>
            <ac:spMk id="2" creationId="{44FF0CF0-B8D7-00D1-8302-38EADE91F53D}"/>
          </ac:spMkLst>
        </pc:spChg>
      </pc:sldChg>
    </pc:docChg>
  </pc:docChgLst>
  <pc:docChgLst>
    <pc:chgData name="Henry Chilaka (2209282)" userId="S::2209282@student.uwtsd.ac.uk::f26d8aa8-5df5-4e47-ac1d-9ccf76018609" providerId="AD" clId="Web-{0085CAEE-3153-FF30-0C02-799C3B9C2649}"/>
    <pc:docChg chg="modSld">
      <pc:chgData name="Henry Chilaka (2209282)" userId="S::2209282@student.uwtsd.ac.uk::f26d8aa8-5df5-4e47-ac1d-9ccf76018609" providerId="AD" clId="Web-{0085CAEE-3153-FF30-0C02-799C3B9C2649}" dt="2024-12-06T21:49:04.600" v="1" actId="20577"/>
      <pc:docMkLst>
        <pc:docMk/>
      </pc:docMkLst>
      <pc:sldChg chg="modSp">
        <pc:chgData name="Henry Chilaka (2209282)" userId="S::2209282@student.uwtsd.ac.uk::f26d8aa8-5df5-4e47-ac1d-9ccf76018609" providerId="AD" clId="Web-{0085CAEE-3153-FF30-0C02-799C3B9C2649}" dt="2024-12-06T21:49:04.600" v="1" actId="20577"/>
        <pc:sldMkLst>
          <pc:docMk/>
          <pc:sldMk cId="109857222" sldId="256"/>
        </pc:sldMkLst>
        <pc:spChg chg="mod">
          <ac:chgData name="Henry Chilaka (2209282)" userId="S::2209282@student.uwtsd.ac.uk::f26d8aa8-5df5-4e47-ac1d-9ccf76018609" providerId="AD" clId="Web-{0085CAEE-3153-FF30-0C02-799C3B9C2649}" dt="2024-12-06T21:49:04.600" v="1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Henry Chilaka (2209282)" userId="S::2209282@student.uwtsd.ac.uk::f26d8aa8-5df5-4e47-ac1d-9ccf76018609" providerId="AD" clId="Web-{D78FDF51-8C37-5539-91D6-876F643286DF}"/>
    <pc:docChg chg="modSld">
      <pc:chgData name="Henry Chilaka (2209282)" userId="S::2209282@student.uwtsd.ac.uk::f26d8aa8-5df5-4e47-ac1d-9ccf76018609" providerId="AD" clId="Web-{D78FDF51-8C37-5539-91D6-876F643286DF}" dt="2024-11-10T18:45:25.254" v="11" actId="20577"/>
      <pc:docMkLst>
        <pc:docMk/>
      </pc:docMkLst>
      <pc:sldChg chg="modSp">
        <pc:chgData name="Henry Chilaka (2209282)" userId="S::2209282@student.uwtsd.ac.uk::f26d8aa8-5df5-4e47-ac1d-9ccf76018609" providerId="AD" clId="Web-{D78FDF51-8C37-5539-91D6-876F643286DF}" dt="2024-11-10T18:45:25.254" v="11" actId="20577"/>
        <pc:sldMkLst>
          <pc:docMk/>
          <pc:sldMk cId="109857222" sldId="256"/>
        </pc:sldMkLst>
        <pc:spChg chg="mod">
          <ac:chgData name="Henry Chilaka (2209282)" userId="S::2209282@student.uwtsd.ac.uk::f26d8aa8-5df5-4e47-ac1d-9ccf76018609" providerId="AD" clId="Web-{D78FDF51-8C37-5539-91D6-876F643286DF}" dt="2024-11-10T18:45:25.254" v="11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Henry Chilaka (2209282)" userId="S::2209282@student.uwtsd.ac.uk::f26d8aa8-5df5-4e47-ac1d-9ccf76018609" providerId="AD" clId="Web-{32759E3D-8E50-D9CF-019E-D39856DFCE0C}"/>
    <pc:docChg chg="modSld">
      <pc:chgData name="Henry Chilaka (2209282)" userId="S::2209282@student.uwtsd.ac.uk::f26d8aa8-5df5-4e47-ac1d-9ccf76018609" providerId="AD" clId="Web-{32759E3D-8E50-D9CF-019E-D39856DFCE0C}" dt="2024-11-04T19:38:50.860" v="1248" actId="20577"/>
      <pc:docMkLst>
        <pc:docMk/>
      </pc:docMkLst>
      <pc:sldChg chg="modSp">
        <pc:chgData name="Henry Chilaka (2209282)" userId="S::2209282@student.uwtsd.ac.uk::f26d8aa8-5df5-4e47-ac1d-9ccf76018609" providerId="AD" clId="Web-{32759E3D-8E50-D9CF-019E-D39856DFCE0C}" dt="2024-11-04T18:52:40.006" v="261" actId="20577"/>
        <pc:sldMkLst>
          <pc:docMk/>
          <pc:sldMk cId="3163048556" sldId="264"/>
        </pc:sldMkLst>
        <pc:spChg chg="mod">
          <ac:chgData name="Henry Chilaka (2209282)" userId="S::2209282@student.uwtsd.ac.uk::f26d8aa8-5df5-4e47-ac1d-9ccf76018609" providerId="AD" clId="Web-{32759E3D-8E50-D9CF-019E-D39856DFCE0C}" dt="2024-11-04T18:52:40.006" v="261" actId="20577"/>
          <ac:spMkLst>
            <pc:docMk/>
            <pc:sldMk cId="3163048556" sldId="264"/>
            <ac:spMk id="3" creationId="{6CCB8082-CD37-77A3-505D-050E8349F780}"/>
          </ac:spMkLst>
        </pc:spChg>
      </pc:sldChg>
      <pc:sldChg chg="modSp">
        <pc:chgData name="Henry Chilaka (2209282)" userId="S::2209282@student.uwtsd.ac.uk::f26d8aa8-5df5-4e47-ac1d-9ccf76018609" providerId="AD" clId="Web-{32759E3D-8E50-D9CF-019E-D39856DFCE0C}" dt="2024-11-04T19:38:50.860" v="1248" actId="20577"/>
        <pc:sldMkLst>
          <pc:docMk/>
          <pc:sldMk cId="4134789226" sldId="268"/>
        </pc:sldMkLst>
        <pc:spChg chg="mod">
          <ac:chgData name="Henry Chilaka (2209282)" userId="S::2209282@student.uwtsd.ac.uk::f26d8aa8-5df5-4e47-ac1d-9ccf76018609" providerId="AD" clId="Web-{32759E3D-8E50-D9CF-019E-D39856DFCE0C}" dt="2024-11-04T19:25:23.699" v="850" actId="1076"/>
          <ac:spMkLst>
            <pc:docMk/>
            <pc:sldMk cId="4134789226" sldId="268"/>
            <ac:spMk id="2" creationId="{44FF0CF0-B8D7-00D1-8302-38EADE91F53D}"/>
          </ac:spMkLst>
        </pc:spChg>
        <pc:spChg chg="mod">
          <ac:chgData name="Henry Chilaka (2209282)" userId="S::2209282@student.uwtsd.ac.uk::f26d8aa8-5df5-4e47-ac1d-9ccf76018609" providerId="AD" clId="Web-{32759E3D-8E50-D9CF-019E-D39856DFCE0C}" dt="2024-11-04T19:38:50.860" v="1248" actId="20577"/>
          <ac:spMkLst>
            <pc:docMk/>
            <pc:sldMk cId="4134789226" sldId="268"/>
            <ac:spMk id="3" creationId="{535906FF-D640-E818-742F-B285B5FADCB9}"/>
          </ac:spMkLst>
        </pc:spChg>
      </pc:sldChg>
    </pc:docChg>
  </pc:docChgLst>
  <pc:docChgLst>
    <pc:chgData name="Henry Chilaka (2209282)" userId="S::2209282@student.uwtsd.ac.uk::f26d8aa8-5df5-4e47-ac1d-9ccf76018609" providerId="AD" clId="Web-{574477FC-4884-BF97-2F9E-059D2FBECB83}"/>
    <pc:docChg chg="modSld">
      <pc:chgData name="Henry Chilaka (2209282)" userId="S::2209282@student.uwtsd.ac.uk::f26d8aa8-5df5-4e47-ac1d-9ccf76018609" providerId="AD" clId="Web-{574477FC-4884-BF97-2F9E-059D2FBECB83}" dt="2024-11-03T20:18:33.592" v="534" actId="20577"/>
      <pc:docMkLst>
        <pc:docMk/>
      </pc:docMkLst>
      <pc:sldChg chg="modSp">
        <pc:chgData name="Henry Chilaka (2209282)" userId="S::2209282@student.uwtsd.ac.uk::f26d8aa8-5df5-4e47-ac1d-9ccf76018609" providerId="AD" clId="Web-{574477FC-4884-BF97-2F9E-059D2FBECB83}" dt="2024-11-03T20:18:33.592" v="534" actId="20577"/>
        <pc:sldMkLst>
          <pc:docMk/>
          <pc:sldMk cId="4134789226" sldId="268"/>
        </pc:sldMkLst>
        <pc:spChg chg="mod">
          <ac:chgData name="Henry Chilaka (2209282)" userId="S::2209282@student.uwtsd.ac.uk::f26d8aa8-5df5-4e47-ac1d-9ccf76018609" providerId="AD" clId="Web-{574477FC-4884-BF97-2F9E-059D2FBECB83}" dt="2024-11-03T20:18:33.592" v="534" actId="20577"/>
          <ac:spMkLst>
            <pc:docMk/>
            <pc:sldMk cId="4134789226" sldId="268"/>
            <ac:spMk id="3" creationId="{535906FF-D640-E818-742F-B285B5FADCB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350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7255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12/6/2024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1770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355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12/6/2024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381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887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12/6/2024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687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3725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040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12/6/2024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356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96DFF08F-DC6B-4601-B491-B0F83F6DD2DA}" type="datetimeFigureOut">
              <a:rPr lang="en-US" dirty="0"/>
              <a:t>12/6/2024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9286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12/6/2024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2453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79" r:id="rId1"/>
    <p:sldLayoutId id="2147483980" r:id="rId2"/>
    <p:sldLayoutId id="2147483981" r:id="rId3"/>
    <p:sldLayoutId id="2147483982" r:id="rId4"/>
    <p:sldLayoutId id="2147483983" r:id="rId5"/>
    <p:sldLayoutId id="2147483984" r:id="rId6"/>
    <p:sldLayoutId id="2147483985" r:id="rId7"/>
    <p:sldLayoutId id="2147483986" r:id="rId8"/>
    <p:sldLayoutId id="2147483987" r:id="rId9"/>
    <p:sldLayoutId id="2147483988" r:id="rId10"/>
    <p:sldLayoutId id="214748398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ingsfund.or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Presentation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400" i="1" dirty="0"/>
              <a:t>Compassionate Leadership impact on Change</a:t>
            </a:r>
            <a:r>
              <a:rPr lang="en-US" sz="1400" dirty="0"/>
              <a:t> </a:t>
            </a:r>
          </a:p>
          <a:p>
            <a:r>
              <a:rPr lang="en-US" sz="1400" dirty="0"/>
              <a:t>Student name : Henry Chilaka</a:t>
            </a:r>
          </a:p>
          <a:p>
            <a:r>
              <a:rPr lang="en-US" sz="1400" dirty="0"/>
              <a:t>Student id: 2209282</a:t>
            </a:r>
          </a:p>
          <a:p>
            <a:r>
              <a:rPr lang="en-US" sz="1400" dirty="0"/>
              <a:t>Lecturer: Christine Joy and Gareth Hughes</a:t>
            </a:r>
          </a:p>
          <a:p>
            <a:r>
              <a:rPr lang="en-US" sz="1400" dirty="0"/>
              <a:t>Submission : 6.12.2024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B71F2-AF49-0DE3-85E5-15AFFD69C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A8079-8E0C-22C5-F42C-50D3445252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/>
              <a:t>I am a </a:t>
            </a:r>
            <a:r>
              <a:rPr lang="en-US" sz="1400" b="1" dirty="0"/>
              <a:t>Human resource assistant</a:t>
            </a:r>
            <a:r>
              <a:rPr lang="en-US" sz="1400" dirty="0"/>
              <a:t> at CYNO Healthcare with a background in Business Management </a:t>
            </a:r>
          </a:p>
          <a:p>
            <a:r>
              <a:rPr lang="en-US" sz="1400" dirty="0"/>
              <a:t>Compassionate leadership involves listening with fascination, understanding others' perspective, empathizing with them and taking intelligent action to help (Bailey and West, 2022)</a:t>
            </a:r>
          </a:p>
          <a:p>
            <a:r>
              <a:rPr lang="en-US" sz="1400" dirty="0"/>
              <a:t>This definition sets the foundation for the leadership qualities discussed here.</a:t>
            </a:r>
          </a:p>
          <a:p>
            <a:r>
              <a:rPr lang="en-US" sz="1400" b="1" dirty="0"/>
              <a:t>This presentation focuses on:</a:t>
            </a:r>
          </a:p>
          <a:p>
            <a:r>
              <a:rPr lang="en-US" sz="1400" dirty="0"/>
              <a:t>May leadership style, as revealed through a questionnaire</a:t>
            </a:r>
          </a:p>
          <a:p>
            <a:r>
              <a:rPr lang="en-US" sz="1400" dirty="0"/>
              <a:t>How I would use my skills to facilitate a significant organizational change </a:t>
            </a:r>
          </a:p>
          <a:p>
            <a:r>
              <a:rPr lang="en-US" sz="1400" dirty="0"/>
              <a:t>My approach to leading the transition to AI-enable machines at CYNO </a:t>
            </a:r>
            <a:r>
              <a:rPr lang="en-US" sz="1400" b="1" dirty="0"/>
              <a:t>Healthcare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57608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C4935-E140-F18B-2B13-82D5043A3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Questionnaire Evidence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D6907-DAA6-4FEF-B4B6-D06D9EC4C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/>
              <a:t>Questionnaires are effective research tools as they allow systematic data collection on attitudes and beliefs (Bell et al., 2022).</a:t>
            </a:r>
          </a:p>
          <a:p>
            <a:r>
              <a:rPr lang="en-US" sz="1400" dirty="0"/>
              <a:t>My leadership questionnaire identified me as a </a:t>
            </a:r>
            <a:r>
              <a:rPr lang="en-US" sz="1400" b="1" dirty="0"/>
              <a:t>democratic leader</a:t>
            </a:r>
            <a:r>
              <a:rPr lang="en-US" sz="1400" dirty="0"/>
              <a:t>, leader, </a:t>
            </a:r>
            <a:r>
              <a:rPr lang="en-US" sz="1400" b="1" dirty="0"/>
              <a:t>with a total score of 25.</a:t>
            </a:r>
          </a:p>
          <a:p>
            <a:r>
              <a:rPr lang="en-US" sz="1400" dirty="0"/>
              <a:t>The democratic leader style focuses on involving team members in decision-making processes and fostering a sense of ownership (</a:t>
            </a:r>
            <a:r>
              <a:rPr lang="en-US" sz="1400" dirty="0" err="1"/>
              <a:t>Raupu</a:t>
            </a:r>
            <a:r>
              <a:rPr lang="en-US" sz="1400" dirty="0"/>
              <a:t> et al., 2021).</a:t>
            </a:r>
          </a:p>
          <a:p>
            <a:r>
              <a:rPr lang="en-US" sz="1400" dirty="0"/>
              <a:t>I agree with this assessment- I value collaboration and inclusivity in decision-making</a:t>
            </a:r>
          </a:p>
          <a:p>
            <a:r>
              <a:rPr lang="en-US" sz="1400" dirty="0"/>
              <a:t>I identify with aspects of transformational leadership-I focus on inspiring and motivating my team (Bass &amp; Riggio, 2006)</a:t>
            </a:r>
          </a:p>
          <a:p>
            <a:r>
              <a:rPr lang="en-US" sz="1400" dirty="0"/>
              <a:t>Situation leadership resonates with me – I adjust my style based on the team's needs and circumstances (Hersey &amp; Blanchard, 1969).</a:t>
            </a:r>
          </a:p>
        </p:txBody>
      </p:sp>
    </p:spTree>
    <p:extLst>
      <p:ext uri="{BB962C8B-B14F-4D97-AF65-F5344CB8AC3E}">
        <p14:creationId xmlns:p14="http://schemas.microsoft.com/office/powerpoint/2010/main" val="3894664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D0B7F-F51D-B972-93EE-920CEF71D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Analysis of Democratic Leadership Style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E7432-6478-2D93-A120-1797DEE391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dirty="0"/>
              <a:t>Democratic leadership entails engaging the stakeholders in decision-making so that they take responsibility for different decision .</a:t>
            </a:r>
          </a:p>
          <a:p>
            <a:pPr marL="0" indent="0">
              <a:buNone/>
            </a:pPr>
            <a:r>
              <a:rPr lang="en-US" sz="1400" dirty="0"/>
              <a:t>Enhances employee morale as people want to know their input is being considered when a decision to be made (Caillier, 2020)</a:t>
            </a:r>
          </a:p>
          <a:p>
            <a:pPr marL="0" indent="0">
              <a:buNone/>
            </a:pPr>
            <a:r>
              <a:rPr lang="en-US" sz="1400" dirty="0"/>
              <a:t>Spans a wide range of ideas and solutions, creativity and the practice of developing effective solutions </a:t>
            </a:r>
          </a:p>
          <a:p>
            <a:pPr marL="0" indent="0">
              <a:buNone/>
            </a:pPr>
            <a:r>
              <a:rPr lang="en-US" sz="1400" dirty="0"/>
              <a:t>However, it may take time to make the decisions because of the necessity of coming to a consensus (</a:t>
            </a:r>
            <a:r>
              <a:rPr lang="en-US" sz="1400" err="1"/>
              <a:t>Raupu</a:t>
            </a:r>
            <a:r>
              <a:rPr lang="en-US" sz="1400" dirty="0"/>
              <a:t> et al ., 2021)</a:t>
            </a:r>
          </a:p>
          <a:p>
            <a:pPr marL="0" indent="0">
              <a:buNone/>
            </a:pPr>
            <a:r>
              <a:rPr lang="en-US" sz="1400" dirty="0"/>
              <a:t>This style conforms to my habit of collaboration but bring in the issue of compromising on the time needed to make the decision </a:t>
            </a:r>
          </a:p>
          <a:p>
            <a:pPr marL="0" indent="0">
              <a:buNone/>
            </a:pPr>
            <a:r>
              <a:rPr lang="en-US" sz="1400" b="1" dirty="0"/>
              <a:t>Thus,</a:t>
            </a:r>
            <a:r>
              <a:rPr lang="en-US" sz="1400" dirty="0"/>
              <a:t> I am to design guidelines for decision for- making to make it efficient while also maintaining the satisfactory involvement of a team </a:t>
            </a:r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360900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EA159-74C9-9742-967A-84CD0A15C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Emotional Intelligence (EI)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C7CAB-3E31-F118-3E07-A4B5410F4E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/>
              <a:t>EI refers to skills as the capacity to interpret and timely control emotions in one's   self and others (Goleman, 1995)</a:t>
            </a:r>
          </a:p>
          <a:p>
            <a:r>
              <a:rPr lang="en-US" sz="1400" dirty="0"/>
              <a:t>EI enables the leaders to establish rapport with their subordinates to ensure trust from the other parties </a:t>
            </a:r>
          </a:p>
          <a:p>
            <a:r>
              <a:rPr lang="en-US" sz="1400" dirty="0" err="1"/>
              <a:t>Organisations</a:t>
            </a:r>
            <a:r>
              <a:rPr lang="en-US" sz="1400" dirty="0"/>
              <a:t> benefit from EI by improving work output since EI improves team cohesiveness and decrease conflict within group (Conte, 2005)</a:t>
            </a:r>
          </a:p>
          <a:p>
            <a:r>
              <a:rPr lang="en-US" sz="1400" dirty="0"/>
              <a:t>Because of EI, I am well-equipped to </a:t>
            </a:r>
            <a:r>
              <a:rPr lang="en-US" sz="1400" dirty="0" err="1"/>
              <a:t>recognise</a:t>
            </a:r>
            <a:r>
              <a:rPr lang="en-US" sz="1400" dirty="0"/>
              <a:t> the angle of view of each team member and properly respond to them </a:t>
            </a:r>
          </a:p>
          <a:p>
            <a:r>
              <a:rPr lang="en-US" sz="1400" dirty="0"/>
              <a:t>This skill is useful especially when the organization is changing because it enables dealing with reluctance among employees (Conte, 2005)</a:t>
            </a:r>
          </a:p>
          <a:p>
            <a:r>
              <a:rPr lang="en-US" sz="1400" dirty="0"/>
              <a:t>EI can help me establish an appropriate climate at CYNO Healthcare to facilitate adaptation of AI</a:t>
            </a:r>
          </a:p>
        </p:txBody>
      </p:sp>
    </p:spTree>
    <p:extLst>
      <p:ext uri="{BB962C8B-B14F-4D97-AF65-F5344CB8AC3E}">
        <p14:creationId xmlns:p14="http://schemas.microsoft.com/office/powerpoint/2010/main" val="1322436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4B74D-09F6-75C1-2B6B-9AB718BFD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Importance of Change in Organisations 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4E366-D985-5EF4-1590-6E3B70FCC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dirty="0"/>
              <a:t>Transformation is inevitable for organizations to cope up with new opportunities and the changing environment.</a:t>
            </a:r>
          </a:p>
          <a:p>
            <a:pPr marL="0" indent="0">
              <a:buNone/>
            </a:pPr>
            <a:r>
              <a:rPr lang="en-US" sz="1400" dirty="0"/>
              <a:t>Change makes it possible for </a:t>
            </a:r>
            <a:r>
              <a:rPr lang="en-US" sz="1400" err="1"/>
              <a:t>organisations</a:t>
            </a:r>
            <a:r>
              <a:rPr lang="en-US" sz="1400" dirty="0"/>
              <a:t> to cope with new conditions in the market and remain viable (Kotter, 1990)</a:t>
            </a:r>
          </a:p>
          <a:p>
            <a:pPr marL="0" indent="0">
              <a:buNone/>
            </a:pPr>
            <a:r>
              <a:rPr lang="en-US" sz="1400" dirty="0"/>
              <a:t>In other words, acceptance of change in CYNO will enable to </a:t>
            </a:r>
            <a:r>
              <a:rPr lang="en-US" sz="1400" err="1"/>
              <a:t>optimise</a:t>
            </a:r>
            <a:r>
              <a:rPr lang="en-US" sz="1400" dirty="0"/>
              <a:t> work efficiency </a:t>
            </a:r>
          </a:p>
          <a:p>
            <a:pPr marL="0" indent="0">
              <a:buNone/>
            </a:pPr>
            <a:r>
              <a:rPr lang="en-US" sz="1400" dirty="0"/>
              <a:t>Effective management of change  in </a:t>
            </a:r>
            <a:r>
              <a:rPr lang="en-US" sz="1400" err="1"/>
              <a:t>organisation</a:t>
            </a:r>
            <a:r>
              <a:rPr lang="en-US" sz="1400" dirty="0"/>
              <a:t> reduces the disturbances that are likely to affect the </a:t>
            </a:r>
            <a:r>
              <a:rPr lang="en-US" sz="1400" err="1"/>
              <a:t>strtegic</a:t>
            </a:r>
            <a:r>
              <a:rPr lang="en-US" sz="1400" dirty="0"/>
              <a:t> plans of </a:t>
            </a:r>
            <a:r>
              <a:rPr lang="en-US" sz="1400" err="1"/>
              <a:t>organisations</a:t>
            </a:r>
            <a:r>
              <a:rPr lang="en-US" sz="1400" dirty="0"/>
              <a:t> (Stolzenberg &amp; Heberle, 2013).</a:t>
            </a:r>
          </a:p>
          <a:p>
            <a:pPr marL="0" indent="0">
              <a:buNone/>
            </a:pPr>
            <a:r>
              <a:rPr lang="en-US" sz="1400" dirty="0"/>
              <a:t>This shift to using AI in machines is a new change that must be well articulated and implement </a:t>
            </a:r>
          </a:p>
          <a:p>
            <a:pPr marL="0" indent="0">
              <a:buNone/>
            </a:pPr>
            <a:r>
              <a:rPr lang="en-US" sz="1400" dirty="0"/>
              <a:t>In the change process, as the leader, I will support the team in implementing change and making them comprehend why the newer ways are better.</a:t>
            </a:r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946247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01F9E-ADF1-FDB1-C589-A62AD0AD8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Planning the Change 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7FFC-E9BB-88D5-3FC2-0FC2DCE5D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892" y="1785139"/>
            <a:ext cx="9784080" cy="42062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/>
              <a:t>Start by conducting a needs analysis to identify skills gaps/training requirements for the new Ai-enable machines (Reed &amp; </a:t>
            </a:r>
            <a:r>
              <a:rPr lang="en-US" sz="1400" dirty="0" err="1"/>
              <a:t>Vakola</a:t>
            </a:r>
            <a:r>
              <a:rPr lang="en-US" sz="1400" dirty="0"/>
              <a:t>, 2006)</a:t>
            </a:r>
          </a:p>
          <a:p>
            <a:r>
              <a:rPr lang="en-US" sz="1400" dirty="0"/>
              <a:t>Engage team members in brainstorming sessions to gather their feedback and address any concerns about the change.</a:t>
            </a:r>
          </a:p>
          <a:p>
            <a:r>
              <a:rPr lang="en-US" sz="1400" dirty="0"/>
              <a:t>Set clear objectives and performance measures for the transition-ensuring transparency in communication (Reed &amp; </a:t>
            </a:r>
            <a:r>
              <a:rPr lang="en-US" sz="1400" dirty="0" err="1"/>
              <a:t>Vakola</a:t>
            </a:r>
            <a:r>
              <a:rPr lang="en-US" sz="1400" dirty="0"/>
              <a:t>, 2006)</a:t>
            </a:r>
          </a:p>
          <a:p>
            <a:r>
              <a:rPr lang="en-US" sz="1400" dirty="0"/>
              <a:t>Use my </a:t>
            </a:r>
            <a:r>
              <a:rPr lang="en-US" sz="1400" b="1" dirty="0"/>
              <a:t>democratic leadership style </a:t>
            </a:r>
            <a:r>
              <a:rPr lang="en-US" sz="1400" dirty="0"/>
              <a:t>to engage the team in decision-making- fostering shared responsibility (</a:t>
            </a:r>
            <a:r>
              <a:rPr lang="en-US" sz="1400" dirty="0" err="1"/>
              <a:t>Raupu</a:t>
            </a:r>
            <a:r>
              <a:rPr lang="en-US" sz="1400" dirty="0"/>
              <a:t> at al., 2021)</a:t>
            </a:r>
          </a:p>
          <a:p>
            <a:r>
              <a:rPr lang="en-US" sz="1400" dirty="0"/>
              <a:t>Develop a communication plan to prove regular updates on the transition's progress</a:t>
            </a:r>
          </a:p>
          <a:p>
            <a:r>
              <a:rPr lang="en-US" sz="1400" dirty="0"/>
              <a:t>Balance team involvement with the need to meet deadline, ensuring that decision-making remains efficient </a:t>
            </a:r>
          </a:p>
        </p:txBody>
      </p:sp>
    </p:spTree>
    <p:extLst>
      <p:ext uri="{BB962C8B-B14F-4D97-AF65-F5344CB8AC3E}">
        <p14:creationId xmlns:p14="http://schemas.microsoft.com/office/powerpoint/2010/main" val="701733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2E6AB-ABAA-D4BB-BA03-D187AD251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Implementing the Change 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AADB1-DEE1-F106-EFEC-2D171BBC61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/>
              <a:t>Regular training of employees to make the feel comfortable working with the new Ai- enhanced machine </a:t>
            </a:r>
          </a:p>
          <a:p>
            <a:r>
              <a:rPr lang="en-US" sz="1400" b="1" dirty="0"/>
              <a:t>Establish a novel 'learning-support strategy ' - </a:t>
            </a:r>
            <a:r>
              <a:rPr lang="en-US" sz="1400" dirty="0"/>
              <a:t>staff who have a better understanding of the new technology help those to adapt/ understand the technology </a:t>
            </a:r>
          </a:p>
          <a:p>
            <a:r>
              <a:rPr lang="en-US" sz="1400" dirty="0"/>
              <a:t>Ensure free communication throughout the implementation phase as staff may want to raise issues or problems (Tudor, 20014)</a:t>
            </a:r>
          </a:p>
          <a:p>
            <a:r>
              <a:rPr lang="en-US" sz="1400" dirty="0"/>
              <a:t>Ensure that feedback from training session is used in revising the strategies </a:t>
            </a:r>
          </a:p>
          <a:p>
            <a:r>
              <a:rPr lang="en-US" sz="1400" dirty="0"/>
              <a:t>My democratic approach will engage employees the onset, reducing resistance. </a:t>
            </a:r>
          </a:p>
          <a:p>
            <a:r>
              <a:rPr lang="en-US" sz="1400" dirty="0"/>
              <a:t>I will explain to the staff the long-term advantages of </a:t>
            </a:r>
            <a:r>
              <a:rPr lang="en-US" sz="1400" b="1" dirty="0"/>
              <a:t>automation </a:t>
            </a:r>
            <a:r>
              <a:rPr lang="en-US" sz="1400" dirty="0"/>
              <a:t>compared to the disadvantages of </a:t>
            </a:r>
            <a:r>
              <a:rPr lang="en-US" sz="1400" b="1" dirty="0"/>
              <a:t>traditional methods</a:t>
            </a:r>
            <a:r>
              <a:rPr lang="en-US" sz="1400" dirty="0"/>
              <a:t> (e.g., manual errors)</a:t>
            </a:r>
          </a:p>
        </p:txBody>
      </p:sp>
    </p:spTree>
    <p:extLst>
      <p:ext uri="{BB962C8B-B14F-4D97-AF65-F5344CB8AC3E}">
        <p14:creationId xmlns:p14="http://schemas.microsoft.com/office/powerpoint/2010/main" val="15787771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FAD74-91FA-A5EC-817F-7A29A15F4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Reviewing the Change 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B8082-CD37-77A3-505D-050E8349F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dirty="0"/>
              <a:t>A review meeting after the implementation phase to assess effectiveness of the transition process</a:t>
            </a:r>
          </a:p>
          <a:p>
            <a:pPr marL="0" indent="0">
              <a:buNone/>
            </a:pPr>
            <a:r>
              <a:rPr lang="en-US" sz="1400" dirty="0"/>
              <a:t>Leverage employee feedback to assess areas of improvement/further training needs </a:t>
            </a:r>
          </a:p>
          <a:p>
            <a:pPr marL="0" indent="0">
              <a:buNone/>
            </a:pPr>
            <a:r>
              <a:rPr lang="en-US" sz="1400" dirty="0"/>
              <a:t>Measure KPIs to gauge the impact of AI –enable machines on productivity and efficiency </a:t>
            </a:r>
          </a:p>
          <a:p>
            <a:pPr marL="0" indent="0">
              <a:buNone/>
            </a:pPr>
            <a:r>
              <a:rPr lang="en-US" sz="1400" dirty="0"/>
              <a:t>Analyse feedback to determine objectives' progress of the transition towards AI adoption (Singh &amp; Singh, 2009)</a:t>
            </a:r>
          </a:p>
          <a:p>
            <a:pPr marL="0" indent="0">
              <a:buNone/>
            </a:pPr>
            <a:r>
              <a:rPr lang="en-US" sz="1400" dirty="0"/>
              <a:t>Continuous communication with team members to address any lingering concerns and reinforce the new processes</a:t>
            </a:r>
          </a:p>
          <a:p>
            <a:pPr marL="0" indent="0">
              <a:buNone/>
            </a:pPr>
            <a:r>
              <a:rPr lang="en-US" sz="1400" dirty="0"/>
              <a:t>Creat a culture of continous improvement (i.e., </a:t>
            </a:r>
            <a:r>
              <a:rPr lang="en-US" sz="1400" b="1" dirty="0"/>
              <a:t>Kaizen  philosophy</a:t>
            </a:r>
            <a:r>
              <a:rPr lang="en-US" sz="1400" dirty="0"/>
              <a:t>) and ensure alignment with CYNO's goals (Mishra &amp; Gupta, 2010)</a:t>
            </a:r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1630485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7465C-AB9D-5C98-B762-BC6F7330A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Positive quote on Democratic leadership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DA3D1-E63A-3B3B-CA61-5FFAACEC24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 dirty="0"/>
              <a:t>'</a:t>
            </a:r>
            <a:r>
              <a:rPr lang="en-US" sz="1400" dirty="0"/>
              <a:t>'</a:t>
            </a:r>
            <a:r>
              <a:rPr lang="en-US" sz="1400" b="1" i="1" dirty="0"/>
              <a:t>Employees and team members feel in control of their own destiny, such as the promotion they deserve and so are motivated to work hard by more than just a financial reward'' ( Bhatti  et al., 2012, p.193)</a:t>
            </a:r>
          </a:p>
          <a:p>
            <a:pPr marL="0" indent="0">
              <a:buNone/>
            </a:pPr>
            <a:r>
              <a:rPr lang="en-US" sz="1400" dirty="0"/>
              <a:t>This quote depicts how my leadership style can develop a motivated environment during </a:t>
            </a:r>
            <a:r>
              <a:rPr lang="en-US" sz="1400" err="1"/>
              <a:t>organisational</a:t>
            </a:r>
            <a:r>
              <a:rPr lang="en-US" sz="1400" dirty="0"/>
              <a:t> changes,</a:t>
            </a:r>
          </a:p>
          <a:p>
            <a:pPr marL="0" indent="0">
              <a:buNone/>
            </a:pPr>
            <a:r>
              <a:rPr lang="en-US" sz="1400" dirty="0"/>
              <a:t>The inclusivity of democratic leadership ensures that team </a:t>
            </a:r>
            <a:r>
              <a:rPr lang="en-US" sz="1400" err="1"/>
              <a:t>memebers</a:t>
            </a:r>
            <a:r>
              <a:rPr lang="en-US" sz="1400" dirty="0"/>
              <a:t> feel valued and respected (</a:t>
            </a:r>
            <a:r>
              <a:rPr lang="en-US" sz="1400" err="1"/>
              <a:t>Raupu</a:t>
            </a:r>
            <a:r>
              <a:rPr lang="en-US" sz="1400" dirty="0"/>
              <a:t> et al., 2021).</a:t>
            </a:r>
          </a:p>
          <a:p>
            <a:pPr marL="0" indent="0">
              <a:buNone/>
            </a:pPr>
            <a:r>
              <a:rPr lang="en-US" sz="1400" dirty="0"/>
              <a:t>It allows for a diverse range of ideas, enhancing problem- solving capabilities. </a:t>
            </a:r>
          </a:p>
          <a:p>
            <a:pPr marL="0" indent="0">
              <a:buNone/>
            </a:pPr>
            <a:r>
              <a:rPr lang="en-US" sz="1400" dirty="0"/>
              <a:t>It helps in settings where innovation and input from multiple stakeholders are needed (Beerbohm, 2015).</a:t>
            </a:r>
          </a:p>
          <a:p>
            <a:pPr marL="0" indent="0">
              <a:buNone/>
            </a:pPr>
            <a:r>
              <a:rPr lang="en-US" sz="1400" dirty="0"/>
              <a:t>For the change at CYNO, it will help me ensure smoother adoption of new AI-enable machines by actively involving and motivating all employees.</a:t>
            </a:r>
          </a:p>
        </p:txBody>
      </p:sp>
    </p:spTree>
    <p:extLst>
      <p:ext uri="{BB962C8B-B14F-4D97-AF65-F5344CB8AC3E}">
        <p14:creationId xmlns:p14="http://schemas.microsoft.com/office/powerpoint/2010/main" val="20217853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96A8E-8235-1569-E45F-1FD367333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Negative quote on Democratic Leadership 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4E4B-98A1-73EF-B79D-B42B1C52AD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 dirty="0"/>
              <a:t>''.</a:t>
            </a:r>
            <a:r>
              <a:rPr lang="en-US" sz="1400" dirty="0"/>
              <a:t>..</a:t>
            </a:r>
            <a:r>
              <a:rPr lang="en-US" sz="1400" b="1" i="1" dirty="0"/>
              <a:t>the significant drawbacks to democratic leadership are time consuming activities and </a:t>
            </a:r>
            <a:r>
              <a:rPr lang="en-US" sz="1400" b="1" i="1" err="1"/>
              <a:t>lenghty</a:t>
            </a:r>
            <a:r>
              <a:rPr lang="en-US" sz="1400" b="1" i="1" dirty="0"/>
              <a:t> debate over policy''</a:t>
            </a:r>
            <a:r>
              <a:rPr lang="en-US" sz="1400" dirty="0"/>
              <a:t> (Choi, 2007, p. 246).</a:t>
            </a:r>
          </a:p>
          <a:p>
            <a:pPr marL="0" indent="0">
              <a:buNone/>
            </a:pPr>
            <a:r>
              <a:rPr lang="en-US" sz="1400" dirty="0"/>
              <a:t>This limitation can be challenging during time-sensitive projects, such as implementing new technologies.</a:t>
            </a:r>
          </a:p>
          <a:p>
            <a:pPr marL="0" indent="0">
              <a:buNone/>
            </a:pPr>
            <a:r>
              <a:rPr lang="en-US" sz="1400" dirty="0"/>
              <a:t>Decision-making can become protracted when trying to accommodate everyone's input (Beerbohm, 2015).</a:t>
            </a:r>
          </a:p>
          <a:p>
            <a:pPr marL="0" indent="0">
              <a:buNone/>
            </a:pPr>
            <a:r>
              <a:rPr lang="en-US" sz="1400" dirty="0"/>
              <a:t>This can create delays in case where quick decisions are needed to address issues. </a:t>
            </a:r>
          </a:p>
          <a:p>
            <a:pPr marL="0" indent="0">
              <a:buNone/>
            </a:pPr>
            <a:r>
              <a:rPr lang="en-US" sz="1400" dirty="0"/>
              <a:t> Acknowledging this, I plan to set clear guidelines/deadlines to streamline the process while maintaining inclusivity </a:t>
            </a:r>
          </a:p>
          <a:p>
            <a:pPr marL="0" indent="0">
              <a:buNone/>
            </a:pPr>
            <a:r>
              <a:rPr lang="en-US" sz="1400" dirty="0"/>
              <a:t>Balancing team input with timely decision-making is vital for managing change </a:t>
            </a:r>
          </a:p>
        </p:txBody>
      </p:sp>
    </p:spTree>
    <p:extLst>
      <p:ext uri="{BB962C8B-B14F-4D97-AF65-F5344CB8AC3E}">
        <p14:creationId xmlns:p14="http://schemas.microsoft.com/office/powerpoint/2010/main" val="3104430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9B2DE-BB52-B7A1-A412-C466D3307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Conclusion and Future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301E3-0674-CA71-D6D7-2BFF408F5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/>
              <a:t>Democratic leadership style aligns with my values of </a:t>
            </a:r>
            <a:r>
              <a:rPr lang="en-US" sz="1400" i="1" dirty="0"/>
              <a:t>collaboration, inclusivity, and </a:t>
            </a:r>
            <a:r>
              <a:rPr lang="en-US" sz="1400" b="1" i="1" dirty="0"/>
              <a:t>empathy</a:t>
            </a:r>
            <a:r>
              <a:rPr lang="en-US" sz="1400" b="1" dirty="0"/>
              <a:t>.</a:t>
            </a:r>
            <a:endParaRPr lang="en-US" sz="1400" b="1"/>
          </a:p>
          <a:p>
            <a:r>
              <a:rPr lang="en-US" sz="1400" dirty="0"/>
              <a:t>However, I must enhance my efficiency to make quick decisions when required in the change processes to be effective </a:t>
            </a:r>
          </a:p>
          <a:p>
            <a:r>
              <a:rPr lang="en-US" sz="1400" dirty="0"/>
              <a:t>For further development, I will aim to improve my knowledge of situational leadership and practice the necessary </a:t>
            </a:r>
            <a:r>
              <a:rPr lang="en-US" sz="1400" err="1"/>
              <a:t>behaviour</a:t>
            </a:r>
            <a:r>
              <a:rPr lang="en-US" sz="1400" dirty="0"/>
              <a:t> patterns.</a:t>
            </a:r>
            <a:endParaRPr lang="en-US" sz="1400"/>
          </a:p>
          <a:p>
            <a:r>
              <a:rPr lang="en-US" sz="1400" dirty="0"/>
              <a:t>I strive to enhance my capacity during critical time-constrained conditions by quick decision-making.</a:t>
            </a:r>
          </a:p>
          <a:p>
            <a:r>
              <a:rPr lang="en-US" sz="1400" dirty="0"/>
              <a:t>This will also be useful for me regarding the management of emotions within CYNO Healthcare during the AI-oriented transition </a:t>
            </a:r>
          </a:p>
        </p:txBody>
      </p:sp>
    </p:spTree>
    <p:extLst>
      <p:ext uri="{BB962C8B-B14F-4D97-AF65-F5344CB8AC3E}">
        <p14:creationId xmlns:p14="http://schemas.microsoft.com/office/powerpoint/2010/main" val="42067554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F0CF0-B8D7-00D1-8302-38EADE91F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-343959"/>
            <a:ext cx="9784080" cy="1508760"/>
          </a:xfrm>
        </p:spPr>
        <p:txBody>
          <a:bodyPr>
            <a:normAutofit/>
          </a:bodyPr>
          <a:lstStyle/>
          <a:p>
            <a:r>
              <a:rPr lang="en-US" sz="2000"/>
              <a:t>References 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906FF-D640-E818-742F-B285B5FAD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352" y="1888113"/>
            <a:ext cx="10113593" cy="4854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900" dirty="0"/>
              <a:t>Bhatti, N., </a:t>
            </a:r>
            <a:r>
              <a:rPr lang="en-US" sz="900" err="1"/>
              <a:t>Maitlo</a:t>
            </a:r>
            <a:r>
              <a:rPr lang="en-US" sz="900" dirty="0"/>
              <a:t>, G. M., Shaikh, N., Hashmi, M. A., Shaikh, F. M. (2012) The impact of </a:t>
            </a:r>
            <a:r>
              <a:rPr lang="en-US" sz="900" err="1"/>
              <a:t>autocratcic</a:t>
            </a:r>
            <a:r>
              <a:rPr lang="en-US" sz="900" dirty="0"/>
              <a:t> and democratic leadership style on job satisfaction. </a:t>
            </a:r>
            <a:r>
              <a:rPr lang="en-US" sz="900" i="1" dirty="0"/>
              <a:t>International Business Research,</a:t>
            </a:r>
            <a:r>
              <a:rPr lang="en-US" sz="900" dirty="0"/>
              <a:t> 5(2). Pp. 192-200</a:t>
            </a:r>
          </a:p>
          <a:p>
            <a:pPr marL="0" indent="0">
              <a:buNone/>
            </a:pPr>
            <a:r>
              <a:rPr lang="en-US" sz="900" dirty="0"/>
              <a:t>Bell, E., Bryman, A., &amp; Harley, B. (2022) </a:t>
            </a:r>
            <a:r>
              <a:rPr lang="en-US" sz="900" i="1" dirty="0"/>
              <a:t>Business research methods</a:t>
            </a:r>
            <a:r>
              <a:rPr lang="en-US" sz="900" dirty="0"/>
              <a:t>. Oxford University Press</a:t>
            </a:r>
          </a:p>
          <a:p>
            <a:pPr marL="0" indent="0">
              <a:buNone/>
            </a:pPr>
            <a:r>
              <a:rPr lang="en-US" sz="900" dirty="0"/>
              <a:t>Bass, B. M., &amp; Riggio, R. E. (2006) Transformational leadership. </a:t>
            </a:r>
            <a:r>
              <a:rPr lang="en-US" sz="900" b="1" dirty="0"/>
              <a:t>Psychology press</a:t>
            </a:r>
            <a:r>
              <a:rPr lang="en-US" sz="900" dirty="0"/>
              <a:t>.</a:t>
            </a:r>
          </a:p>
          <a:p>
            <a:pPr marL="0" indent="0">
              <a:buNone/>
            </a:pPr>
            <a:r>
              <a:rPr lang="en-US" sz="900" dirty="0"/>
              <a:t>Beerbohm. E. (2015) Is democratic leadership possible? America  Political Science Review, 109(4), pp. 639-652.</a:t>
            </a:r>
          </a:p>
          <a:p>
            <a:pPr marL="0" indent="0">
              <a:buNone/>
            </a:pPr>
            <a:r>
              <a:rPr lang="en-US" sz="900" dirty="0"/>
              <a:t>Baily, S. and West, M (2022). What is Compassionate leadership ? [online] The kings Find. Available at: </a:t>
            </a:r>
            <a:r>
              <a:rPr lang="en-US" sz="900" dirty="0">
                <a:hlinkClick r:id="rId2"/>
              </a:rPr>
              <a:t>https://www.kingsfund.org</a:t>
            </a:r>
            <a:r>
              <a:rPr lang="en-US" sz="900" dirty="0"/>
              <a:t> </a:t>
            </a:r>
            <a:r>
              <a:rPr lang="en-US" sz="900" err="1"/>
              <a:t>uk</a:t>
            </a:r>
            <a:r>
              <a:rPr lang="en-US" sz="900" dirty="0"/>
              <a:t>/insight-and-analysis/long-reads/what-is-compassionate-leadership [Accessed 22 Nov. 2024].</a:t>
            </a:r>
          </a:p>
          <a:p>
            <a:pPr marL="0" indent="0">
              <a:buNone/>
            </a:pPr>
            <a:r>
              <a:rPr lang="en-US" sz="900" err="1"/>
              <a:t>Cailier</a:t>
            </a:r>
            <a:r>
              <a:rPr lang="en-US" sz="900" dirty="0"/>
              <a:t>, J. G. (2022) Testing the influence of autocratic leadership, democratic leadership, and public service motivation on citizen ratings of an agency head' head's performance.</a:t>
            </a:r>
            <a:r>
              <a:rPr lang="en-US" sz="900" i="1" dirty="0"/>
              <a:t> Public performance &amp; Management Review, 43</a:t>
            </a:r>
            <a:r>
              <a:rPr lang="en-US" sz="900" dirty="0"/>
              <a:t>(4)., pp. 918-941. </a:t>
            </a:r>
          </a:p>
          <a:p>
            <a:pPr marL="0" indent="0">
              <a:buNone/>
            </a:pPr>
            <a:r>
              <a:rPr lang="en-US" sz="900" dirty="0"/>
              <a:t>Conte, J. M. (2005) A review and critique of emotional intelligence measure. </a:t>
            </a:r>
            <a:r>
              <a:rPr lang="en-US" sz="900" i="1" dirty="0"/>
              <a:t>Journal of organizational Behavior, 26</a:t>
            </a:r>
            <a:r>
              <a:rPr lang="en-US" sz="900" dirty="0"/>
              <a:t>(4), pp. 433-440.</a:t>
            </a:r>
          </a:p>
          <a:p>
            <a:pPr marL="0" indent="0">
              <a:buNone/>
            </a:pPr>
            <a:r>
              <a:rPr lang="en-US" sz="900" dirty="0"/>
              <a:t>Choi, S. (2007) Democratic leadership: The lesson of </a:t>
            </a:r>
            <a:r>
              <a:rPr lang="en-US" sz="900" err="1"/>
              <a:t>examplary</a:t>
            </a:r>
            <a:r>
              <a:rPr lang="en-US" sz="900" dirty="0"/>
              <a:t> models for democratic governance. </a:t>
            </a:r>
            <a:r>
              <a:rPr lang="en-US" sz="900" i="1" dirty="0"/>
              <a:t>International journal of studie</a:t>
            </a:r>
            <a:r>
              <a:rPr lang="en-US" sz="900" dirty="0"/>
              <a:t>s, 2(3), pp. 243-262</a:t>
            </a:r>
          </a:p>
          <a:p>
            <a:pPr marL="0" indent="0">
              <a:buNone/>
            </a:pPr>
            <a:r>
              <a:rPr lang="en-US" sz="900" dirty="0"/>
              <a:t>Goleman, D. (1995) </a:t>
            </a:r>
            <a:r>
              <a:rPr lang="en-US" sz="900" i="1" dirty="0"/>
              <a:t>Emotional intelligence: Why it can matter More Than 1Q</a:t>
            </a:r>
            <a:r>
              <a:rPr lang="en-US" sz="900" dirty="0"/>
              <a:t>. Bantam Book. Inc.</a:t>
            </a:r>
          </a:p>
          <a:p>
            <a:pPr marL="0" indent="0">
              <a:buNone/>
            </a:pPr>
            <a:r>
              <a:rPr lang="en-US" sz="900" dirty="0"/>
              <a:t>Hersy, P., &amp; Blance, K. H. (1969) Life cycle theory of leadership.</a:t>
            </a:r>
            <a:r>
              <a:rPr lang="en-US" sz="900" i="1" dirty="0"/>
              <a:t> Training &amp; Development journal, 1</a:t>
            </a:r>
            <a:r>
              <a:rPr lang="en-US" sz="900" dirty="0"/>
              <a:t>(2), pp. 10-19.</a:t>
            </a:r>
          </a:p>
          <a:p>
            <a:pPr marL="0" indent="0">
              <a:buNone/>
            </a:pPr>
            <a:r>
              <a:rPr lang="en-US" sz="900" dirty="0"/>
              <a:t>Kotter, J. P. (1990) Force for change: How leadership differs from management. Simon and Schuster.</a:t>
            </a:r>
          </a:p>
          <a:p>
            <a:pPr marL="0" indent="0">
              <a:buNone/>
            </a:pPr>
            <a:r>
              <a:rPr lang="en-US" sz="900" dirty="0"/>
              <a:t>Mishra, S., &amp; Gupta, A. (2010) Kaizen culture: Enabling </a:t>
            </a:r>
            <a:r>
              <a:rPr lang="en-US" sz="900" err="1"/>
              <a:t>organisation</a:t>
            </a:r>
            <a:r>
              <a:rPr lang="en-US" sz="900" dirty="0"/>
              <a:t> change management for sustainable </a:t>
            </a:r>
            <a:r>
              <a:rPr lang="en-US" sz="900" err="1"/>
              <a:t>competitives</a:t>
            </a:r>
            <a:r>
              <a:rPr lang="en-US" sz="900" dirty="0"/>
              <a:t> advantages. </a:t>
            </a:r>
            <a:r>
              <a:rPr lang="en-US" sz="900" i="1" dirty="0"/>
              <a:t>Global journal of Enterprise information System,</a:t>
            </a:r>
            <a:r>
              <a:rPr lang="en-US" sz="900" dirty="0"/>
              <a:t> 2(2), pp. 58-67.</a:t>
            </a:r>
          </a:p>
          <a:p>
            <a:pPr marL="0" indent="0">
              <a:buNone/>
            </a:pPr>
            <a:r>
              <a:rPr lang="en-US" sz="900" err="1"/>
              <a:t>Raupu</a:t>
            </a:r>
            <a:r>
              <a:rPr lang="en-US" sz="900" dirty="0"/>
              <a:t>, S., Maharani, D., Mahmud, H., &amp; Alauddin, A. (2021) Democratic leadership and its impact on teacher performance. </a:t>
            </a:r>
            <a:r>
              <a:rPr lang="en-US" sz="900" i="1" dirty="0"/>
              <a:t>AI-</a:t>
            </a:r>
            <a:r>
              <a:rPr lang="en-US" sz="900" i="1" err="1"/>
              <a:t>Ishlah</a:t>
            </a:r>
            <a:r>
              <a:rPr lang="en-US" sz="900" i="1" dirty="0"/>
              <a:t>: Journal </a:t>
            </a:r>
            <a:r>
              <a:rPr lang="en-US" sz="900" i="1" err="1"/>
              <a:t>pendidkan</a:t>
            </a:r>
            <a:r>
              <a:rPr lang="en-US" sz="900" dirty="0"/>
              <a:t>, 13(3), pp.1556-1570</a:t>
            </a:r>
          </a:p>
          <a:p>
            <a:pPr marL="0" indent="0">
              <a:buNone/>
            </a:pPr>
            <a:r>
              <a:rPr lang="en-US" sz="900" dirty="0"/>
              <a:t>Reed, J., &amp; </a:t>
            </a:r>
            <a:r>
              <a:rPr lang="en-US" sz="900" err="1"/>
              <a:t>Vakola</a:t>
            </a:r>
            <a:r>
              <a:rPr lang="en-US" sz="900" dirty="0"/>
              <a:t>, M. (2006) What role can a training needs analysis play in organizational change ? </a:t>
            </a:r>
            <a:r>
              <a:rPr lang="en-US" sz="900" i="1" dirty="0"/>
              <a:t>Journal of Organization Change Management, 1</a:t>
            </a:r>
            <a:r>
              <a:rPr lang="en-US" sz="900" dirty="0"/>
              <a:t>9(3). Pp. 393-407.</a:t>
            </a:r>
          </a:p>
          <a:p>
            <a:pPr marL="0" indent="0">
              <a:buNone/>
            </a:pPr>
            <a:r>
              <a:rPr lang="en-US" sz="900" dirty="0"/>
              <a:t>Stolzenberg, K.,&amp; Heberk, K. (2013) </a:t>
            </a:r>
            <a:r>
              <a:rPr lang="en-US" sz="900" i="1" dirty="0"/>
              <a:t>Change management spring.</a:t>
            </a:r>
          </a:p>
          <a:p>
            <a:pPr marL="0" indent="0">
              <a:buNone/>
            </a:pPr>
            <a:r>
              <a:rPr lang="en-US" sz="900" dirty="0"/>
              <a:t>Singh, J., &amp; Singh, H. (2009) Kaizen philosophy: a review of </a:t>
            </a:r>
            <a:r>
              <a:rPr lang="en-US" sz="900" err="1"/>
              <a:t>litereture</a:t>
            </a:r>
            <a:r>
              <a:rPr lang="en-US" sz="900" dirty="0"/>
              <a:t>. JUP journal of Operations Management, 8(2), pp. 51-60.</a:t>
            </a:r>
          </a:p>
          <a:p>
            <a:pPr marL="0" indent="0">
              <a:buNone/>
            </a:pPr>
            <a:endParaRPr lang="en-US" sz="900" dirty="0"/>
          </a:p>
          <a:p>
            <a:pPr marL="0" indent="0">
              <a:buNone/>
            </a:pPr>
            <a:endParaRPr lang="en-US" sz="900" dirty="0"/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41347892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Banded</vt:lpstr>
      <vt:lpstr>Presentation </vt:lpstr>
      <vt:lpstr>Introduction </vt:lpstr>
      <vt:lpstr>Questionnaire Evidence </vt:lpstr>
      <vt:lpstr>Analysis of Democratic Leadership Style </vt:lpstr>
      <vt:lpstr>Emotional Intelligence (EI)</vt:lpstr>
      <vt:lpstr>Importance of Change in Organisations </vt:lpstr>
      <vt:lpstr>Planning the Change </vt:lpstr>
      <vt:lpstr>Implementing the Change </vt:lpstr>
      <vt:lpstr>Reviewing the Change </vt:lpstr>
      <vt:lpstr>Positive quote on Democratic leadership </vt:lpstr>
      <vt:lpstr>Negative quote on Democratic Leadership </vt:lpstr>
      <vt:lpstr>Conclusion and Future Development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1719</cp:revision>
  <dcterms:created xsi:type="dcterms:W3CDTF">2024-10-29T20:47:38Z</dcterms:created>
  <dcterms:modified xsi:type="dcterms:W3CDTF">2024-12-06T21:49:15Z</dcterms:modified>
</cp:coreProperties>
</file>