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256" r:id="rId5"/>
    <p:sldId id="321" r:id="rId6"/>
    <p:sldId id="266" r:id="rId7"/>
    <p:sldId id="305" r:id="rId8"/>
    <p:sldId id="307" r:id="rId9"/>
    <p:sldId id="309" r:id="rId10"/>
    <p:sldId id="320" r:id="rId11"/>
    <p:sldId id="311" r:id="rId12"/>
    <p:sldId id="310" r:id="rId13"/>
    <p:sldId id="308" r:id="rId14"/>
    <p:sldId id="314" r:id="rId15"/>
    <p:sldId id="315" r:id="rId16"/>
    <p:sldId id="316" r:id="rId17"/>
    <p:sldId id="317" r:id="rId18"/>
    <p:sldId id="318" r:id="rId19"/>
    <p:sldId id="29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8" autoAdjust="0"/>
    <p:restoredTop sz="95872" autoAdjust="0"/>
  </p:normalViewPr>
  <p:slideViewPr>
    <p:cSldViewPr snapToGrid="0">
      <p:cViewPr varScale="1">
        <p:scale>
          <a:sx n="111" d="100"/>
          <a:sy n="111" d="100"/>
        </p:scale>
        <p:origin x="534" y="114"/>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ableStyles" Target="tableStyles.xml" /><Relationship Id="rId3" Type="http://schemas.openxmlformats.org/officeDocument/2006/relationships/customXml" Target="../customXml/item3.xml" /><Relationship Id="rId21" Type="http://schemas.openxmlformats.org/officeDocument/2006/relationships/notesMaster" Target="notesMasters/notesMaster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viewProps" Target="view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handoutMaster" Target="handoutMasters/handoutMaster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83E236-301C-4833-9F9B-71C6A7DCE59B}"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37563EB3-F2F3-475E-8210-1B336DDDCD26}">
      <dgm:prSet/>
      <dgm:spPr/>
      <dgm:t>
        <a:bodyPr/>
        <a:lstStyle/>
        <a:p>
          <a:r>
            <a:rPr lang="en-US" b="1" baseline="0"/>
            <a:t>Restaurant industry</a:t>
          </a:r>
          <a:endParaRPr lang="en-GB" b="1"/>
        </a:p>
      </dgm:t>
    </dgm:pt>
    <dgm:pt modelId="{9721E011-14BA-44B2-855E-028EFFF407CE}" type="parTrans" cxnId="{168A62DB-A9BE-4F9A-ADDA-C94184250B17}">
      <dgm:prSet/>
      <dgm:spPr/>
      <dgm:t>
        <a:bodyPr/>
        <a:lstStyle/>
        <a:p>
          <a:endParaRPr lang="en-GB" b="1"/>
        </a:p>
      </dgm:t>
    </dgm:pt>
    <dgm:pt modelId="{CFC661E3-8497-4F5D-BD3F-AD52541F7744}" type="sibTrans" cxnId="{168A62DB-A9BE-4F9A-ADDA-C94184250B17}">
      <dgm:prSet/>
      <dgm:spPr/>
      <dgm:t>
        <a:bodyPr/>
        <a:lstStyle/>
        <a:p>
          <a:endParaRPr lang="en-GB" b="1"/>
        </a:p>
      </dgm:t>
    </dgm:pt>
    <dgm:pt modelId="{F5CB049D-E9E7-4886-86A0-9266C248742F}">
      <dgm:prSet/>
      <dgm:spPr/>
      <dgm:t>
        <a:bodyPr/>
        <a:lstStyle/>
        <a:p>
          <a:r>
            <a:rPr lang="en-US" b="1" baseline="0"/>
            <a:t>Competition</a:t>
          </a:r>
          <a:endParaRPr lang="en-GB" b="1"/>
        </a:p>
      </dgm:t>
    </dgm:pt>
    <dgm:pt modelId="{0B4E8F0A-9ACF-454F-8580-DBDB3FF93107}" type="parTrans" cxnId="{ED90C4AD-BF09-45CD-9396-270569725D9D}">
      <dgm:prSet/>
      <dgm:spPr/>
      <dgm:t>
        <a:bodyPr/>
        <a:lstStyle/>
        <a:p>
          <a:endParaRPr lang="en-GB" b="1"/>
        </a:p>
      </dgm:t>
    </dgm:pt>
    <dgm:pt modelId="{FB6B4009-2E4B-4C30-8B13-A2A6AC57466A}" type="sibTrans" cxnId="{ED90C4AD-BF09-45CD-9396-270569725D9D}">
      <dgm:prSet/>
      <dgm:spPr/>
      <dgm:t>
        <a:bodyPr/>
        <a:lstStyle/>
        <a:p>
          <a:endParaRPr lang="en-GB" b="1"/>
        </a:p>
      </dgm:t>
    </dgm:pt>
    <dgm:pt modelId="{114F5927-B5E2-4E33-9AED-C1EC7FCDDAAC}">
      <dgm:prSet/>
      <dgm:spPr/>
      <dgm:t>
        <a:bodyPr/>
        <a:lstStyle/>
        <a:p>
          <a:r>
            <a:rPr lang="en-US" b="1" baseline="0"/>
            <a:t>IMAS Steak</a:t>
          </a:r>
          <a:endParaRPr lang="en-GB" b="1"/>
        </a:p>
      </dgm:t>
    </dgm:pt>
    <dgm:pt modelId="{151708A3-02FA-4DD0-B0DC-1596F1A26097}" type="parTrans" cxnId="{13CF7D62-E92E-417C-92B3-A5B973841F0B}">
      <dgm:prSet/>
      <dgm:spPr/>
      <dgm:t>
        <a:bodyPr/>
        <a:lstStyle/>
        <a:p>
          <a:endParaRPr lang="en-GB" b="1"/>
        </a:p>
      </dgm:t>
    </dgm:pt>
    <dgm:pt modelId="{D3976535-1978-4516-8A4E-0AC57A0BA090}" type="sibTrans" cxnId="{13CF7D62-E92E-417C-92B3-A5B973841F0B}">
      <dgm:prSet/>
      <dgm:spPr/>
      <dgm:t>
        <a:bodyPr/>
        <a:lstStyle/>
        <a:p>
          <a:endParaRPr lang="en-GB" b="1"/>
        </a:p>
      </dgm:t>
    </dgm:pt>
    <dgm:pt modelId="{92F19852-F75D-42F1-B591-49402E04B772}">
      <dgm:prSet/>
      <dgm:spPr/>
      <dgm:t>
        <a:bodyPr/>
        <a:lstStyle/>
        <a:p>
          <a:r>
            <a:rPr lang="en-US" b="1" baseline="0"/>
            <a:t>Differentiation</a:t>
          </a:r>
          <a:endParaRPr lang="en-GB" b="1"/>
        </a:p>
      </dgm:t>
    </dgm:pt>
    <dgm:pt modelId="{99973319-75C1-4C77-AC19-23F8B3A27B70}" type="parTrans" cxnId="{B2AF8749-7372-421F-A778-5F1F7DEF25C5}">
      <dgm:prSet/>
      <dgm:spPr/>
      <dgm:t>
        <a:bodyPr/>
        <a:lstStyle/>
        <a:p>
          <a:endParaRPr lang="en-GB" b="1"/>
        </a:p>
      </dgm:t>
    </dgm:pt>
    <dgm:pt modelId="{8AEF390B-DC00-40F2-82A0-883CFE37ACED}" type="sibTrans" cxnId="{B2AF8749-7372-421F-A778-5F1F7DEF25C5}">
      <dgm:prSet/>
      <dgm:spPr/>
      <dgm:t>
        <a:bodyPr/>
        <a:lstStyle/>
        <a:p>
          <a:endParaRPr lang="en-GB" b="1"/>
        </a:p>
      </dgm:t>
    </dgm:pt>
    <dgm:pt modelId="{285F8E24-AF2B-4131-892F-A50B32EC7B9E}">
      <dgm:prSet/>
      <dgm:spPr/>
      <dgm:t>
        <a:bodyPr/>
        <a:lstStyle/>
        <a:p>
          <a:r>
            <a:rPr lang="en-US" b="1" baseline="0"/>
            <a:t>Customer service</a:t>
          </a:r>
          <a:endParaRPr lang="en-GB" b="1"/>
        </a:p>
      </dgm:t>
    </dgm:pt>
    <dgm:pt modelId="{FF33854D-EBDC-4B0D-ACBC-980CCF9C0F7A}" type="parTrans" cxnId="{18BD9024-318F-43A4-9F73-CC44CC15A383}">
      <dgm:prSet/>
      <dgm:spPr/>
      <dgm:t>
        <a:bodyPr/>
        <a:lstStyle/>
        <a:p>
          <a:endParaRPr lang="en-GB" b="1"/>
        </a:p>
      </dgm:t>
    </dgm:pt>
    <dgm:pt modelId="{3627F424-68B8-4430-83DF-7FC8527F9F2E}" type="sibTrans" cxnId="{18BD9024-318F-43A4-9F73-CC44CC15A383}">
      <dgm:prSet/>
      <dgm:spPr/>
      <dgm:t>
        <a:bodyPr/>
        <a:lstStyle/>
        <a:p>
          <a:endParaRPr lang="en-GB" b="1"/>
        </a:p>
      </dgm:t>
    </dgm:pt>
    <dgm:pt modelId="{64C74719-C70E-4C51-950B-F4CE0B36D633}">
      <dgm:prSet/>
      <dgm:spPr/>
      <dgm:t>
        <a:bodyPr/>
        <a:lstStyle/>
        <a:p>
          <a:r>
            <a:rPr lang="en-US" b="1" baseline="0"/>
            <a:t>Marketing</a:t>
          </a:r>
          <a:endParaRPr lang="en-GB" b="1"/>
        </a:p>
      </dgm:t>
    </dgm:pt>
    <dgm:pt modelId="{C45437A2-4C43-4E1B-ADAB-B4021AE8BB0F}" type="parTrans" cxnId="{F38B55EB-FD35-4C3C-A3B7-2EF88BAD3442}">
      <dgm:prSet/>
      <dgm:spPr/>
      <dgm:t>
        <a:bodyPr/>
        <a:lstStyle/>
        <a:p>
          <a:endParaRPr lang="en-GB" b="1"/>
        </a:p>
      </dgm:t>
    </dgm:pt>
    <dgm:pt modelId="{E9C5BB2D-6B6C-470B-B13B-625B4F4A041B}" type="sibTrans" cxnId="{F38B55EB-FD35-4C3C-A3B7-2EF88BAD3442}">
      <dgm:prSet/>
      <dgm:spPr/>
      <dgm:t>
        <a:bodyPr/>
        <a:lstStyle/>
        <a:p>
          <a:endParaRPr lang="en-GB" b="1"/>
        </a:p>
      </dgm:t>
    </dgm:pt>
    <dgm:pt modelId="{F7352906-30D7-4A37-87E8-4E3B6F62322D}" type="pres">
      <dgm:prSet presAssocID="{8D83E236-301C-4833-9F9B-71C6A7DCE59B}" presName="compositeShape" presStyleCnt="0">
        <dgm:presLayoutVars>
          <dgm:chMax val="7"/>
          <dgm:dir/>
          <dgm:resizeHandles val="exact"/>
        </dgm:presLayoutVars>
      </dgm:prSet>
      <dgm:spPr/>
    </dgm:pt>
    <dgm:pt modelId="{CA7B1F2F-5608-48DD-9CF2-043C3D5C22AC}" type="pres">
      <dgm:prSet presAssocID="{37563EB3-F2F3-475E-8210-1B336DDDCD26}" presName="circ1" presStyleLbl="vennNode1" presStyleIdx="0" presStyleCnt="6"/>
      <dgm:spPr/>
    </dgm:pt>
    <dgm:pt modelId="{6B462137-2B30-4E0D-A4D7-BE8B437E91CC}" type="pres">
      <dgm:prSet presAssocID="{37563EB3-F2F3-475E-8210-1B336DDDCD26}" presName="circ1Tx" presStyleLbl="revTx" presStyleIdx="0" presStyleCnt="0">
        <dgm:presLayoutVars>
          <dgm:chMax val="0"/>
          <dgm:chPref val="0"/>
          <dgm:bulletEnabled val="1"/>
        </dgm:presLayoutVars>
      </dgm:prSet>
      <dgm:spPr/>
    </dgm:pt>
    <dgm:pt modelId="{64B9C6CB-63CC-4EAE-9E25-5F7D793B9CC9}" type="pres">
      <dgm:prSet presAssocID="{F5CB049D-E9E7-4886-86A0-9266C248742F}" presName="circ2" presStyleLbl="vennNode1" presStyleIdx="1" presStyleCnt="6"/>
      <dgm:spPr/>
    </dgm:pt>
    <dgm:pt modelId="{62FCD580-CB3B-459D-8705-E56D7C7B7C10}" type="pres">
      <dgm:prSet presAssocID="{F5CB049D-E9E7-4886-86A0-9266C248742F}" presName="circ2Tx" presStyleLbl="revTx" presStyleIdx="0" presStyleCnt="0">
        <dgm:presLayoutVars>
          <dgm:chMax val="0"/>
          <dgm:chPref val="0"/>
          <dgm:bulletEnabled val="1"/>
        </dgm:presLayoutVars>
      </dgm:prSet>
      <dgm:spPr/>
    </dgm:pt>
    <dgm:pt modelId="{4F28AD3B-EBB4-4389-A031-B6341961B6CF}" type="pres">
      <dgm:prSet presAssocID="{114F5927-B5E2-4E33-9AED-C1EC7FCDDAAC}" presName="circ3" presStyleLbl="vennNode1" presStyleIdx="2" presStyleCnt="6"/>
      <dgm:spPr/>
    </dgm:pt>
    <dgm:pt modelId="{1167D1BE-B248-4DD6-B29B-7B432C7412DF}" type="pres">
      <dgm:prSet presAssocID="{114F5927-B5E2-4E33-9AED-C1EC7FCDDAAC}" presName="circ3Tx" presStyleLbl="revTx" presStyleIdx="0" presStyleCnt="0">
        <dgm:presLayoutVars>
          <dgm:chMax val="0"/>
          <dgm:chPref val="0"/>
          <dgm:bulletEnabled val="1"/>
        </dgm:presLayoutVars>
      </dgm:prSet>
      <dgm:spPr/>
    </dgm:pt>
    <dgm:pt modelId="{48D145A2-8EF0-4047-835B-D0192A284C16}" type="pres">
      <dgm:prSet presAssocID="{92F19852-F75D-42F1-B591-49402E04B772}" presName="circ4" presStyleLbl="vennNode1" presStyleIdx="3" presStyleCnt="6"/>
      <dgm:spPr/>
    </dgm:pt>
    <dgm:pt modelId="{26D7DC13-D4AA-4BBF-9645-D68CAECF36DE}" type="pres">
      <dgm:prSet presAssocID="{92F19852-F75D-42F1-B591-49402E04B772}" presName="circ4Tx" presStyleLbl="revTx" presStyleIdx="0" presStyleCnt="0">
        <dgm:presLayoutVars>
          <dgm:chMax val="0"/>
          <dgm:chPref val="0"/>
          <dgm:bulletEnabled val="1"/>
        </dgm:presLayoutVars>
      </dgm:prSet>
      <dgm:spPr/>
    </dgm:pt>
    <dgm:pt modelId="{A0FB66F5-34F2-4F44-9F6B-04EBF1692D54}" type="pres">
      <dgm:prSet presAssocID="{285F8E24-AF2B-4131-892F-A50B32EC7B9E}" presName="circ5" presStyleLbl="vennNode1" presStyleIdx="4" presStyleCnt="6"/>
      <dgm:spPr/>
    </dgm:pt>
    <dgm:pt modelId="{8BD2A868-CEE3-425B-A27B-03FB532C426E}" type="pres">
      <dgm:prSet presAssocID="{285F8E24-AF2B-4131-892F-A50B32EC7B9E}" presName="circ5Tx" presStyleLbl="revTx" presStyleIdx="0" presStyleCnt="0">
        <dgm:presLayoutVars>
          <dgm:chMax val="0"/>
          <dgm:chPref val="0"/>
          <dgm:bulletEnabled val="1"/>
        </dgm:presLayoutVars>
      </dgm:prSet>
      <dgm:spPr/>
    </dgm:pt>
    <dgm:pt modelId="{7FDF0CEC-47C2-44E8-8576-543CC445EFEA}" type="pres">
      <dgm:prSet presAssocID="{64C74719-C70E-4C51-950B-F4CE0B36D633}" presName="circ6" presStyleLbl="vennNode1" presStyleIdx="5" presStyleCnt="6"/>
      <dgm:spPr/>
    </dgm:pt>
    <dgm:pt modelId="{093583F5-C692-45A4-98CD-9E0A54A213FD}" type="pres">
      <dgm:prSet presAssocID="{64C74719-C70E-4C51-950B-F4CE0B36D633}" presName="circ6Tx" presStyleLbl="revTx" presStyleIdx="0" presStyleCnt="0">
        <dgm:presLayoutVars>
          <dgm:chMax val="0"/>
          <dgm:chPref val="0"/>
          <dgm:bulletEnabled val="1"/>
        </dgm:presLayoutVars>
      </dgm:prSet>
      <dgm:spPr/>
    </dgm:pt>
  </dgm:ptLst>
  <dgm:cxnLst>
    <dgm:cxn modelId="{D0B67509-FE14-4D23-8FBB-21E490ED19C5}" type="presOf" srcId="{92F19852-F75D-42F1-B591-49402E04B772}" destId="{26D7DC13-D4AA-4BBF-9645-D68CAECF36DE}" srcOrd="0" destOrd="0" presId="urn:microsoft.com/office/officeart/2005/8/layout/venn1"/>
    <dgm:cxn modelId="{330DF313-1FB1-4312-B867-953E2A374819}" type="presOf" srcId="{285F8E24-AF2B-4131-892F-A50B32EC7B9E}" destId="{8BD2A868-CEE3-425B-A27B-03FB532C426E}" srcOrd="0" destOrd="0" presId="urn:microsoft.com/office/officeart/2005/8/layout/venn1"/>
    <dgm:cxn modelId="{18BD9024-318F-43A4-9F73-CC44CC15A383}" srcId="{8D83E236-301C-4833-9F9B-71C6A7DCE59B}" destId="{285F8E24-AF2B-4131-892F-A50B32EC7B9E}" srcOrd="4" destOrd="0" parTransId="{FF33854D-EBDC-4B0D-ACBC-980CCF9C0F7A}" sibTransId="{3627F424-68B8-4430-83DF-7FC8527F9F2E}"/>
    <dgm:cxn modelId="{B51F4B62-E19F-498A-A61D-1F174179F166}" type="presOf" srcId="{8D83E236-301C-4833-9F9B-71C6A7DCE59B}" destId="{F7352906-30D7-4A37-87E8-4E3B6F62322D}" srcOrd="0" destOrd="0" presId="urn:microsoft.com/office/officeart/2005/8/layout/venn1"/>
    <dgm:cxn modelId="{13CF7D62-E92E-417C-92B3-A5B973841F0B}" srcId="{8D83E236-301C-4833-9F9B-71C6A7DCE59B}" destId="{114F5927-B5E2-4E33-9AED-C1EC7FCDDAAC}" srcOrd="2" destOrd="0" parTransId="{151708A3-02FA-4DD0-B0DC-1596F1A26097}" sibTransId="{D3976535-1978-4516-8A4E-0AC57A0BA090}"/>
    <dgm:cxn modelId="{B2AF8749-7372-421F-A778-5F1F7DEF25C5}" srcId="{8D83E236-301C-4833-9F9B-71C6A7DCE59B}" destId="{92F19852-F75D-42F1-B591-49402E04B772}" srcOrd="3" destOrd="0" parTransId="{99973319-75C1-4C77-AC19-23F8B3A27B70}" sibTransId="{8AEF390B-DC00-40F2-82A0-883CFE37ACED}"/>
    <dgm:cxn modelId="{2F434A57-197E-4EEE-AA47-FA49CCB755F6}" type="presOf" srcId="{64C74719-C70E-4C51-950B-F4CE0B36D633}" destId="{093583F5-C692-45A4-98CD-9E0A54A213FD}" srcOrd="0" destOrd="0" presId="urn:microsoft.com/office/officeart/2005/8/layout/venn1"/>
    <dgm:cxn modelId="{18C8967D-CB69-4EA5-AFE9-12C96DB9F604}" type="presOf" srcId="{37563EB3-F2F3-475E-8210-1B336DDDCD26}" destId="{6B462137-2B30-4E0D-A4D7-BE8B437E91CC}" srcOrd="0" destOrd="0" presId="urn:microsoft.com/office/officeart/2005/8/layout/venn1"/>
    <dgm:cxn modelId="{98426CA7-B180-4CCB-885C-08898954BD9B}" type="presOf" srcId="{114F5927-B5E2-4E33-9AED-C1EC7FCDDAAC}" destId="{1167D1BE-B248-4DD6-B29B-7B432C7412DF}" srcOrd="0" destOrd="0" presId="urn:microsoft.com/office/officeart/2005/8/layout/venn1"/>
    <dgm:cxn modelId="{ED90C4AD-BF09-45CD-9396-270569725D9D}" srcId="{8D83E236-301C-4833-9F9B-71C6A7DCE59B}" destId="{F5CB049D-E9E7-4886-86A0-9266C248742F}" srcOrd="1" destOrd="0" parTransId="{0B4E8F0A-9ACF-454F-8580-DBDB3FF93107}" sibTransId="{FB6B4009-2E4B-4C30-8B13-A2A6AC57466A}"/>
    <dgm:cxn modelId="{168A62DB-A9BE-4F9A-ADDA-C94184250B17}" srcId="{8D83E236-301C-4833-9F9B-71C6A7DCE59B}" destId="{37563EB3-F2F3-475E-8210-1B336DDDCD26}" srcOrd="0" destOrd="0" parTransId="{9721E011-14BA-44B2-855E-028EFFF407CE}" sibTransId="{CFC661E3-8497-4F5D-BD3F-AD52541F7744}"/>
    <dgm:cxn modelId="{08AEB1DD-BBE2-4EB8-93F6-3FFCF476C69B}" type="presOf" srcId="{F5CB049D-E9E7-4886-86A0-9266C248742F}" destId="{62FCD580-CB3B-459D-8705-E56D7C7B7C10}" srcOrd="0" destOrd="0" presId="urn:microsoft.com/office/officeart/2005/8/layout/venn1"/>
    <dgm:cxn modelId="{F38B55EB-FD35-4C3C-A3B7-2EF88BAD3442}" srcId="{8D83E236-301C-4833-9F9B-71C6A7DCE59B}" destId="{64C74719-C70E-4C51-950B-F4CE0B36D633}" srcOrd="5" destOrd="0" parTransId="{C45437A2-4C43-4E1B-ADAB-B4021AE8BB0F}" sibTransId="{E9C5BB2D-6B6C-470B-B13B-625B4F4A041B}"/>
    <dgm:cxn modelId="{7B4BA683-7C4B-4498-A909-1AC868B701A0}" type="presParOf" srcId="{F7352906-30D7-4A37-87E8-4E3B6F62322D}" destId="{CA7B1F2F-5608-48DD-9CF2-043C3D5C22AC}" srcOrd="0" destOrd="0" presId="urn:microsoft.com/office/officeart/2005/8/layout/venn1"/>
    <dgm:cxn modelId="{2BB489EE-55F9-4362-916B-5E6BDC83C3D7}" type="presParOf" srcId="{F7352906-30D7-4A37-87E8-4E3B6F62322D}" destId="{6B462137-2B30-4E0D-A4D7-BE8B437E91CC}" srcOrd="1" destOrd="0" presId="urn:microsoft.com/office/officeart/2005/8/layout/venn1"/>
    <dgm:cxn modelId="{2DA12CF9-644C-4DB2-9CAD-6DF294D56E63}" type="presParOf" srcId="{F7352906-30D7-4A37-87E8-4E3B6F62322D}" destId="{64B9C6CB-63CC-4EAE-9E25-5F7D793B9CC9}" srcOrd="2" destOrd="0" presId="urn:microsoft.com/office/officeart/2005/8/layout/venn1"/>
    <dgm:cxn modelId="{8AF73076-9F6D-40C8-BD48-383BE45B6471}" type="presParOf" srcId="{F7352906-30D7-4A37-87E8-4E3B6F62322D}" destId="{62FCD580-CB3B-459D-8705-E56D7C7B7C10}" srcOrd="3" destOrd="0" presId="urn:microsoft.com/office/officeart/2005/8/layout/venn1"/>
    <dgm:cxn modelId="{F583F64A-C877-47B9-A264-522959BF9406}" type="presParOf" srcId="{F7352906-30D7-4A37-87E8-4E3B6F62322D}" destId="{4F28AD3B-EBB4-4389-A031-B6341961B6CF}" srcOrd="4" destOrd="0" presId="urn:microsoft.com/office/officeart/2005/8/layout/venn1"/>
    <dgm:cxn modelId="{60181B2A-FED9-47EF-9568-57A0D311A33D}" type="presParOf" srcId="{F7352906-30D7-4A37-87E8-4E3B6F62322D}" destId="{1167D1BE-B248-4DD6-B29B-7B432C7412DF}" srcOrd="5" destOrd="0" presId="urn:microsoft.com/office/officeart/2005/8/layout/venn1"/>
    <dgm:cxn modelId="{7B6DD16F-9493-48CB-8C90-940A3A786C0A}" type="presParOf" srcId="{F7352906-30D7-4A37-87E8-4E3B6F62322D}" destId="{48D145A2-8EF0-4047-835B-D0192A284C16}" srcOrd="6" destOrd="0" presId="urn:microsoft.com/office/officeart/2005/8/layout/venn1"/>
    <dgm:cxn modelId="{61A51AE3-750D-45B4-A1C0-002809F4FEE3}" type="presParOf" srcId="{F7352906-30D7-4A37-87E8-4E3B6F62322D}" destId="{26D7DC13-D4AA-4BBF-9645-D68CAECF36DE}" srcOrd="7" destOrd="0" presId="urn:microsoft.com/office/officeart/2005/8/layout/venn1"/>
    <dgm:cxn modelId="{7C89F20B-EF78-4D9F-B753-4BC712B02F2E}" type="presParOf" srcId="{F7352906-30D7-4A37-87E8-4E3B6F62322D}" destId="{A0FB66F5-34F2-4F44-9F6B-04EBF1692D54}" srcOrd="8" destOrd="0" presId="urn:microsoft.com/office/officeart/2005/8/layout/venn1"/>
    <dgm:cxn modelId="{3895F49C-7D90-4473-AA9D-95EBC78C1078}" type="presParOf" srcId="{F7352906-30D7-4A37-87E8-4E3B6F62322D}" destId="{8BD2A868-CEE3-425B-A27B-03FB532C426E}" srcOrd="9" destOrd="0" presId="urn:microsoft.com/office/officeart/2005/8/layout/venn1"/>
    <dgm:cxn modelId="{6D6F5ABE-BEDA-457C-8E41-D938E137EDF5}" type="presParOf" srcId="{F7352906-30D7-4A37-87E8-4E3B6F62322D}" destId="{7FDF0CEC-47C2-44E8-8576-543CC445EFEA}" srcOrd="10" destOrd="0" presId="urn:microsoft.com/office/officeart/2005/8/layout/venn1"/>
    <dgm:cxn modelId="{6E4D41B5-A8B4-46CB-817C-F37C09268236}" type="presParOf" srcId="{F7352906-30D7-4A37-87E8-4E3B6F62322D}" destId="{093583F5-C692-45A4-98CD-9E0A54A213FD}" srcOrd="11"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2D48C0-625F-4A2C-9849-462B796FC51A}"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45D239B7-8228-43D4-BB64-6EE254DEECC7}">
      <dgm:prSet/>
      <dgm:spPr/>
      <dgm:t>
        <a:bodyPr/>
        <a:lstStyle/>
        <a:p>
          <a:r>
            <a:rPr lang="en-US" dirty="0"/>
            <a:t>Building the brand</a:t>
          </a:r>
          <a:endParaRPr lang="en-GB" dirty="0"/>
        </a:p>
      </dgm:t>
    </dgm:pt>
    <dgm:pt modelId="{A7E7D268-CAA2-4B1E-B919-D833C0D56090}" type="parTrans" cxnId="{340AA908-D29B-4E1C-95B7-ACF0CD1021A9}">
      <dgm:prSet/>
      <dgm:spPr/>
      <dgm:t>
        <a:bodyPr/>
        <a:lstStyle/>
        <a:p>
          <a:endParaRPr lang="en-GB"/>
        </a:p>
      </dgm:t>
    </dgm:pt>
    <dgm:pt modelId="{CAB0C3C0-75DF-4B04-9597-B18307403F1C}" type="sibTrans" cxnId="{340AA908-D29B-4E1C-95B7-ACF0CD1021A9}">
      <dgm:prSet/>
      <dgm:spPr/>
      <dgm:t>
        <a:bodyPr/>
        <a:lstStyle/>
        <a:p>
          <a:endParaRPr lang="en-GB"/>
        </a:p>
      </dgm:t>
    </dgm:pt>
    <dgm:pt modelId="{C183BAA9-BDAF-43ED-BCC1-8A191ADEB11C}">
      <dgm:prSet/>
      <dgm:spPr/>
      <dgm:t>
        <a:bodyPr/>
        <a:lstStyle/>
        <a:p>
          <a:r>
            <a:rPr lang="en-US"/>
            <a:t>Communicating clear goals and organisational objectives</a:t>
          </a:r>
          <a:endParaRPr lang="en-GB"/>
        </a:p>
      </dgm:t>
    </dgm:pt>
    <dgm:pt modelId="{1CB7EA3E-D618-4E4A-A1D8-489319363FE1}" type="parTrans" cxnId="{BB25178A-64C8-4B0B-A4A1-ADB393DCFCF3}">
      <dgm:prSet/>
      <dgm:spPr/>
      <dgm:t>
        <a:bodyPr/>
        <a:lstStyle/>
        <a:p>
          <a:endParaRPr lang="en-GB"/>
        </a:p>
      </dgm:t>
    </dgm:pt>
    <dgm:pt modelId="{43B3783E-C3CA-45DD-B420-13B7E116AF05}" type="sibTrans" cxnId="{BB25178A-64C8-4B0B-A4A1-ADB393DCFCF3}">
      <dgm:prSet/>
      <dgm:spPr/>
      <dgm:t>
        <a:bodyPr/>
        <a:lstStyle/>
        <a:p>
          <a:endParaRPr lang="en-GB"/>
        </a:p>
      </dgm:t>
    </dgm:pt>
    <dgm:pt modelId="{E80C541B-9A18-4D7A-99AE-A1EC6893B187}">
      <dgm:prSet/>
      <dgm:spPr/>
      <dgm:t>
        <a:bodyPr/>
        <a:lstStyle/>
        <a:p>
          <a:r>
            <a:rPr lang="en-US"/>
            <a:t>Work life balance</a:t>
          </a:r>
          <a:endParaRPr lang="en-GB"/>
        </a:p>
      </dgm:t>
    </dgm:pt>
    <dgm:pt modelId="{8F793533-3695-4F47-A7D8-9D9E5DE739AE}" type="parTrans" cxnId="{BCCD4376-EB51-4D77-9205-AFE6D56072B0}">
      <dgm:prSet/>
      <dgm:spPr/>
      <dgm:t>
        <a:bodyPr/>
        <a:lstStyle/>
        <a:p>
          <a:endParaRPr lang="en-GB"/>
        </a:p>
      </dgm:t>
    </dgm:pt>
    <dgm:pt modelId="{CDC707BE-4118-46E2-81C6-D3F36C40E8C7}" type="sibTrans" cxnId="{BCCD4376-EB51-4D77-9205-AFE6D56072B0}">
      <dgm:prSet/>
      <dgm:spPr/>
      <dgm:t>
        <a:bodyPr/>
        <a:lstStyle/>
        <a:p>
          <a:endParaRPr lang="en-GB"/>
        </a:p>
      </dgm:t>
    </dgm:pt>
    <dgm:pt modelId="{04384747-EBBF-4E4A-8E64-3624D9386DAE}" type="pres">
      <dgm:prSet presAssocID="{1C2D48C0-625F-4A2C-9849-462B796FC51A}" presName="CompostProcess" presStyleCnt="0">
        <dgm:presLayoutVars>
          <dgm:dir/>
          <dgm:resizeHandles val="exact"/>
        </dgm:presLayoutVars>
      </dgm:prSet>
      <dgm:spPr/>
    </dgm:pt>
    <dgm:pt modelId="{FA221B68-B6CF-4617-89D0-C479FC155FAF}" type="pres">
      <dgm:prSet presAssocID="{1C2D48C0-625F-4A2C-9849-462B796FC51A}" presName="arrow" presStyleLbl="bgShp" presStyleIdx="0" presStyleCnt="1"/>
      <dgm:spPr/>
    </dgm:pt>
    <dgm:pt modelId="{EB70E708-4941-4AB3-B45B-1B1B3FBB0EB9}" type="pres">
      <dgm:prSet presAssocID="{1C2D48C0-625F-4A2C-9849-462B796FC51A}" presName="linearProcess" presStyleCnt="0"/>
      <dgm:spPr/>
    </dgm:pt>
    <dgm:pt modelId="{5E2D6D41-75F6-499C-B182-9B70587D8B93}" type="pres">
      <dgm:prSet presAssocID="{45D239B7-8228-43D4-BB64-6EE254DEECC7}" presName="textNode" presStyleLbl="node1" presStyleIdx="0" presStyleCnt="3">
        <dgm:presLayoutVars>
          <dgm:bulletEnabled val="1"/>
        </dgm:presLayoutVars>
      </dgm:prSet>
      <dgm:spPr/>
    </dgm:pt>
    <dgm:pt modelId="{525A313F-30DD-4BF0-B4B8-8EEE8718C3B5}" type="pres">
      <dgm:prSet presAssocID="{CAB0C3C0-75DF-4B04-9597-B18307403F1C}" presName="sibTrans" presStyleCnt="0"/>
      <dgm:spPr/>
    </dgm:pt>
    <dgm:pt modelId="{213009B9-366C-4000-8B9F-4E29284607E9}" type="pres">
      <dgm:prSet presAssocID="{C183BAA9-BDAF-43ED-BCC1-8A191ADEB11C}" presName="textNode" presStyleLbl="node1" presStyleIdx="1" presStyleCnt="3">
        <dgm:presLayoutVars>
          <dgm:bulletEnabled val="1"/>
        </dgm:presLayoutVars>
      </dgm:prSet>
      <dgm:spPr/>
    </dgm:pt>
    <dgm:pt modelId="{432B3628-A084-4A91-A261-CB5810472724}" type="pres">
      <dgm:prSet presAssocID="{43B3783E-C3CA-45DD-B420-13B7E116AF05}" presName="sibTrans" presStyleCnt="0"/>
      <dgm:spPr/>
    </dgm:pt>
    <dgm:pt modelId="{5E639302-01FE-452F-ACA1-3E42422F2DB9}" type="pres">
      <dgm:prSet presAssocID="{E80C541B-9A18-4D7A-99AE-A1EC6893B187}" presName="textNode" presStyleLbl="node1" presStyleIdx="2" presStyleCnt="3">
        <dgm:presLayoutVars>
          <dgm:bulletEnabled val="1"/>
        </dgm:presLayoutVars>
      </dgm:prSet>
      <dgm:spPr/>
    </dgm:pt>
  </dgm:ptLst>
  <dgm:cxnLst>
    <dgm:cxn modelId="{340AA908-D29B-4E1C-95B7-ACF0CD1021A9}" srcId="{1C2D48C0-625F-4A2C-9849-462B796FC51A}" destId="{45D239B7-8228-43D4-BB64-6EE254DEECC7}" srcOrd="0" destOrd="0" parTransId="{A7E7D268-CAA2-4B1E-B919-D833C0D56090}" sibTransId="{CAB0C3C0-75DF-4B04-9597-B18307403F1C}"/>
    <dgm:cxn modelId="{79524020-D3D5-418F-AA3A-B884C580B7C6}" type="presOf" srcId="{C183BAA9-BDAF-43ED-BCC1-8A191ADEB11C}" destId="{213009B9-366C-4000-8B9F-4E29284607E9}" srcOrd="0" destOrd="0" presId="urn:microsoft.com/office/officeart/2005/8/layout/hProcess9"/>
    <dgm:cxn modelId="{BCCD4376-EB51-4D77-9205-AFE6D56072B0}" srcId="{1C2D48C0-625F-4A2C-9849-462B796FC51A}" destId="{E80C541B-9A18-4D7A-99AE-A1EC6893B187}" srcOrd="2" destOrd="0" parTransId="{8F793533-3695-4F47-A7D8-9D9E5DE739AE}" sibTransId="{CDC707BE-4118-46E2-81C6-D3F36C40E8C7}"/>
    <dgm:cxn modelId="{E5A5A256-2D10-45FF-A752-FF04CAAB9E17}" type="presOf" srcId="{E80C541B-9A18-4D7A-99AE-A1EC6893B187}" destId="{5E639302-01FE-452F-ACA1-3E42422F2DB9}" srcOrd="0" destOrd="0" presId="urn:microsoft.com/office/officeart/2005/8/layout/hProcess9"/>
    <dgm:cxn modelId="{BB25178A-64C8-4B0B-A4A1-ADB393DCFCF3}" srcId="{1C2D48C0-625F-4A2C-9849-462B796FC51A}" destId="{C183BAA9-BDAF-43ED-BCC1-8A191ADEB11C}" srcOrd="1" destOrd="0" parTransId="{1CB7EA3E-D618-4E4A-A1D8-489319363FE1}" sibTransId="{43B3783E-C3CA-45DD-B420-13B7E116AF05}"/>
    <dgm:cxn modelId="{E2A8E1CD-36B6-4502-AD64-12C10B6B8A83}" type="presOf" srcId="{1C2D48C0-625F-4A2C-9849-462B796FC51A}" destId="{04384747-EBBF-4E4A-8E64-3624D9386DAE}" srcOrd="0" destOrd="0" presId="urn:microsoft.com/office/officeart/2005/8/layout/hProcess9"/>
    <dgm:cxn modelId="{9FD33FF1-CEEB-4162-ABC3-91049209B01B}" type="presOf" srcId="{45D239B7-8228-43D4-BB64-6EE254DEECC7}" destId="{5E2D6D41-75F6-499C-B182-9B70587D8B93}" srcOrd="0" destOrd="0" presId="urn:microsoft.com/office/officeart/2005/8/layout/hProcess9"/>
    <dgm:cxn modelId="{B52BE1E5-CED3-447F-806C-79C4B6CF5C78}" type="presParOf" srcId="{04384747-EBBF-4E4A-8E64-3624D9386DAE}" destId="{FA221B68-B6CF-4617-89D0-C479FC155FAF}" srcOrd="0" destOrd="0" presId="urn:microsoft.com/office/officeart/2005/8/layout/hProcess9"/>
    <dgm:cxn modelId="{E7060B15-91BA-454F-BE1D-BCCC86FF3A52}" type="presParOf" srcId="{04384747-EBBF-4E4A-8E64-3624D9386DAE}" destId="{EB70E708-4941-4AB3-B45B-1B1B3FBB0EB9}" srcOrd="1" destOrd="0" presId="urn:microsoft.com/office/officeart/2005/8/layout/hProcess9"/>
    <dgm:cxn modelId="{8F2EA56C-13E1-4E6D-9CF5-1BA4EB237560}" type="presParOf" srcId="{EB70E708-4941-4AB3-B45B-1B1B3FBB0EB9}" destId="{5E2D6D41-75F6-499C-B182-9B70587D8B93}" srcOrd="0" destOrd="0" presId="urn:microsoft.com/office/officeart/2005/8/layout/hProcess9"/>
    <dgm:cxn modelId="{7B042468-84E0-4B92-A67A-0FBE1C0E557E}" type="presParOf" srcId="{EB70E708-4941-4AB3-B45B-1B1B3FBB0EB9}" destId="{525A313F-30DD-4BF0-B4B8-8EEE8718C3B5}" srcOrd="1" destOrd="0" presId="urn:microsoft.com/office/officeart/2005/8/layout/hProcess9"/>
    <dgm:cxn modelId="{BF8562FE-7C11-45BA-B790-DA7E0515542B}" type="presParOf" srcId="{EB70E708-4941-4AB3-B45B-1B1B3FBB0EB9}" destId="{213009B9-366C-4000-8B9F-4E29284607E9}" srcOrd="2" destOrd="0" presId="urn:microsoft.com/office/officeart/2005/8/layout/hProcess9"/>
    <dgm:cxn modelId="{B75E1CB0-923A-4652-ABC3-B1265AC60167}" type="presParOf" srcId="{EB70E708-4941-4AB3-B45B-1B1B3FBB0EB9}" destId="{432B3628-A084-4A91-A261-CB5810472724}" srcOrd="3" destOrd="0" presId="urn:microsoft.com/office/officeart/2005/8/layout/hProcess9"/>
    <dgm:cxn modelId="{BCEBE52C-F1C7-41E6-8DD5-53D0DBA67109}" type="presParOf" srcId="{EB70E708-4941-4AB3-B45B-1B1B3FBB0EB9}" destId="{5E639302-01FE-452F-ACA1-3E42422F2DB9}" srcOrd="4"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503842-E53E-4464-824C-40177293481B}" type="doc">
      <dgm:prSet loTypeId="urn:microsoft.com/office/officeart/2005/8/layout/hProcess3" loCatId="process" qsTypeId="urn:microsoft.com/office/officeart/2005/8/quickstyle/simple1" qsCatId="simple" csTypeId="urn:microsoft.com/office/officeart/2005/8/colors/accent1_2" csCatId="accent1"/>
      <dgm:spPr/>
      <dgm:t>
        <a:bodyPr/>
        <a:lstStyle/>
        <a:p>
          <a:endParaRPr lang="en-GB"/>
        </a:p>
      </dgm:t>
    </dgm:pt>
    <dgm:pt modelId="{75FB6CAC-300E-4AE0-81AB-2DF3F294305E}">
      <dgm:prSet/>
      <dgm:spPr/>
      <dgm:t>
        <a:bodyPr/>
        <a:lstStyle/>
        <a:p>
          <a:r>
            <a:rPr lang="en-GB" b="1"/>
            <a:t>Flexible working arrangement </a:t>
          </a:r>
        </a:p>
      </dgm:t>
    </dgm:pt>
    <dgm:pt modelId="{B86EE20C-AF86-4437-B0A6-B71B703240EE}" type="parTrans" cxnId="{CB9CDCE4-E89B-4556-A403-139DF9757484}">
      <dgm:prSet/>
      <dgm:spPr/>
      <dgm:t>
        <a:bodyPr/>
        <a:lstStyle/>
        <a:p>
          <a:endParaRPr lang="en-GB" b="1"/>
        </a:p>
      </dgm:t>
    </dgm:pt>
    <dgm:pt modelId="{F46D2134-2D8A-4E71-BCEC-6055FBD594A7}" type="sibTrans" cxnId="{CB9CDCE4-E89B-4556-A403-139DF9757484}">
      <dgm:prSet/>
      <dgm:spPr/>
      <dgm:t>
        <a:bodyPr/>
        <a:lstStyle/>
        <a:p>
          <a:endParaRPr lang="en-GB" b="1"/>
        </a:p>
      </dgm:t>
    </dgm:pt>
    <dgm:pt modelId="{3A11CEB3-E2EA-4E77-B2C0-274FA3432D63}">
      <dgm:prSet/>
      <dgm:spPr/>
      <dgm:t>
        <a:bodyPr/>
        <a:lstStyle/>
        <a:p>
          <a:r>
            <a:rPr lang="en-GB" b="1"/>
            <a:t>Onboarding new employees efficiently </a:t>
          </a:r>
        </a:p>
      </dgm:t>
    </dgm:pt>
    <dgm:pt modelId="{7DB93B7C-35CC-4A09-A241-543388720331}" type="parTrans" cxnId="{4AEBDB8D-1734-409F-8BC4-555B1D063A47}">
      <dgm:prSet/>
      <dgm:spPr/>
      <dgm:t>
        <a:bodyPr/>
        <a:lstStyle/>
        <a:p>
          <a:endParaRPr lang="en-GB" b="1"/>
        </a:p>
      </dgm:t>
    </dgm:pt>
    <dgm:pt modelId="{1D63600B-B2C7-4F4A-83C4-FDB155077CA2}" type="sibTrans" cxnId="{4AEBDB8D-1734-409F-8BC4-555B1D063A47}">
      <dgm:prSet/>
      <dgm:spPr/>
      <dgm:t>
        <a:bodyPr/>
        <a:lstStyle/>
        <a:p>
          <a:endParaRPr lang="en-GB" b="1"/>
        </a:p>
      </dgm:t>
    </dgm:pt>
    <dgm:pt modelId="{1058E8F5-1F56-44A7-ADAF-EECA063FCA24}" type="pres">
      <dgm:prSet presAssocID="{B3503842-E53E-4464-824C-40177293481B}" presName="Name0" presStyleCnt="0">
        <dgm:presLayoutVars>
          <dgm:dir/>
          <dgm:animLvl val="lvl"/>
          <dgm:resizeHandles val="exact"/>
        </dgm:presLayoutVars>
      </dgm:prSet>
      <dgm:spPr/>
    </dgm:pt>
    <dgm:pt modelId="{B8DD9850-73F4-4AC2-B5DE-0940DC2E220A}" type="pres">
      <dgm:prSet presAssocID="{B3503842-E53E-4464-824C-40177293481B}" presName="dummy" presStyleCnt="0"/>
      <dgm:spPr/>
    </dgm:pt>
    <dgm:pt modelId="{7415F30E-21CF-41D3-9FF2-F2F53577421F}" type="pres">
      <dgm:prSet presAssocID="{B3503842-E53E-4464-824C-40177293481B}" presName="linH" presStyleCnt="0"/>
      <dgm:spPr/>
    </dgm:pt>
    <dgm:pt modelId="{7297205E-47ED-4286-B2EF-23E608C69769}" type="pres">
      <dgm:prSet presAssocID="{B3503842-E53E-4464-824C-40177293481B}" presName="padding1" presStyleCnt="0"/>
      <dgm:spPr/>
    </dgm:pt>
    <dgm:pt modelId="{A3335F86-8BD0-4809-8F6E-355535CFB811}" type="pres">
      <dgm:prSet presAssocID="{75FB6CAC-300E-4AE0-81AB-2DF3F294305E}" presName="linV" presStyleCnt="0"/>
      <dgm:spPr/>
    </dgm:pt>
    <dgm:pt modelId="{7348B550-BF4C-465D-BF52-4544157D922D}" type="pres">
      <dgm:prSet presAssocID="{75FB6CAC-300E-4AE0-81AB-2DF3F294305E}" presName="spVertical1" presStyleCnt="0"/>
      <dgm:spPr/>
    </dgm:pt>
    <dgm:pt modelId="{35A41559-FCC6-4584-B8D0-30D747B31765}" type="pres">
      <dgm:prSet presAssocID="{75FB6CAC-300E-4AE0-81AB-2DF3F294305E}" presName="parTx" presStyleLbl="revTx" presStyleIdx="0" presStyleCnt="2">
        <dgm:presLayoutVars>
          <dgm:chMax val="0"/>
          <dgm:chPref val="0"/>
          <dgm:bulletEnabled val="1"/>
        </dgm:presLayoutVars>
      </dgm:prSet>
      <dgm:spPr/>
    </dgm:pt>
    <dgm:pt modelId="{BA1FABA8-B580-4CA2-84FD-F08B73D8B694}" type="pres">
      <dgm:prSet presAssocID="{75FB6CAC-300E-4AE0-81AB-2DF3F294305E}" presName="spVertical2" presStyleCnt="0"/>
      <dgm:spPr/>
    </dgm:pt>
    <dgm:pt modelId="{BB8D6394-6036-4776-B915-2E1A2B23B38F}" type="pres">
      <dgm:prSet presAssocID="{75FB6CAC-300E-4AE0-81AB-2DF3F294305E}" presName="spVertical3" presStyleCnt="0"/>
      <dgm:spPr/>
    </dgm:pt>
    <dgm:pt modelId="{A8017F2F-C375-4298-8EE6-E6AA96C16F96}" type="pres">
      <dgm:prSet presAssocID="{F46D2134-2D8A-4E71-BCEC-6055FBD594A7}" presName="space" presStyleCnt="0"/>
      <dgm:spPr/>
    </dgm:pt>
    <dgm:pt modelId="{30C6CF6B-5D21-4EF4-AD40-19F7D44167F1}" type="pres">
      <dgm:prSet presAssocID="{3A11CEB3-E2EA-4E77-B2C0-274FA3432D63}" presName="linV" presStyleCnt="0"/>
      <dgm:spPr/>
    </dgm:pt>
    <dgm:pt modelId="{557A6BA4-FC2A-49CC-8EB7-D936E699B9FC}" type="pres">
      <dgm:prSet presAssocID="{3A11CEB3-E2EA-4E77-B2C0-274FA3432D63}" presName="spVertical1" presStyleCnt="0"/>
      <dgm:spPr/>
    </dgm:pt>
    <dgm:pt modelId="{C7447264-EF40-4A8C-A260-7E4C7781043D}" type="pres">
      <dgm:prSet presAssocID="{3A11CEB3-E2EA-4E77-B2C0-274FA3432D63}" presName="parTx" presStyleLbl="revTx" presStyleIdx="1" presStyleCnt="2">
        <dgm:presLayoutVars>
          <dgm:chMax val="0"/>
          <dgm:chPref val="0"/>
          <dgm:bulletEnabled val="1"/>
        </dgm:presLayoutVars>
      </dgm:prSet>
      <dgm:spPr/>
    </dgm:pt>
    <dgm:pt modelId="{DEBD7011-02BC-4187-978A-A01E1CCD88E5}" type="pres">
      <dgm:prSet presAssocID="{3A11CEB3-E2EA-4E77-B2C0-274FA3432D63}" presName="spVertical2" presStyleCnt="0"/>
      <dgm:spPr/>
    </dgm:pt>
    <dgm:pt modelId="{C5CABFFB-6F1B-4A2E-B76F-1907BD53FC8C}" type="pres">
      <dgm:prSet presAssocID="{3A11CEB3-E2EA-4E77-B2C0-274FA3432D63}" presName="spVertical3" presStyleCnt="0"/>
      <dgm:spPr/>
    </dgm:pt>
    <dgm:pt modelId="{58658842-4BAF-48F3-BA38-85C25D26CE89}" type="pres">
      <dgm:prSet presAssocID="{B3503842-E53E-4464-824C-40177293481B}" presName="padding2" presStyleCnt="0"/>
      <dgm:spPr/>
    </dgm:pt>
    <dgm:pt modelId="{7FC28661-7F57-4E0B-B908-E43186280CDB}" type="pres">
      <dgm:prSet presAssocID="{B3503842-E53E-4464-824C-40177293481B}" presName="negArrow" presStyleCnt="0"/>
      <dgm:spPr/>
    </dgm:pt>
    <dgm:pt modelId="{7C273883-F661-474A-8E77-E4B793ABCC95}" type="pres">
      <dgm:prSet presAssocID="{B3503842-E53E-4464-824C-40177293481B}" presName="backgroundArrow" presStyleLbl="node1" presStyleIdx="0" presStyleCnt="1"/>
      <dgm:spPr/>
    </dgm:pt>
  </dgm:ptLst>
  <dgm:cxnLst>
    <dgm:cxn modelId="{4AEBDB8D-1734-409F-8BC4-555B1D063A47}" srcId="{B3503842-E53E-4464-824C-40177293481B}" destId="{3A11CEB3-E2EA-4E77-B2C0-274FA3432D63}" srcOrd="1" destOrd="0" parTransId="{7DB93B7C-35CC-4A09-A241-543388720331}" sibTransId="{1D63600B-B2C7-4F4A-83C4-FDB155077CA2}"/>
    <dgm:cxn modelId="{E52190B1-C556-4822-AFBE-881F5FB2CD8B}" type="presOf" srcId="{75FB6CAC-300E-4AE0-81AB-2DF3F294305E}" destId="{35A41559-FCC6-4584-B8D0-30D747B31765}" srcOrd="0" destOrd="0" presId="urn:microsoft.com/office/officeart/2005/8/layout/hProcess3"/>
    <dgm:cxn modelId="{CB9CDCE4-E89B-4556-A403-139DF9757484}" srcId="{B3503842-E53E-4464-824C-40177293481B}" destId="{75FB6CAC-300E-4AE0-81AB-2DF3F294305E}" srcOrd="0" destOrd="0" parTransId="{B86EE20C-AF86-4437-B0A6-B71B703240EE}" sibTransId="{F46D2134-2D8A-4E71-BCEC-6055FBD594A7}"/>
    <dgm:cxn modelId="{6EFBB5F4-F35B-4E1E-8CCD-285487F7062B}" type="presOf" srcId="{3A11CEB3-E2EA-4E77-B2C0-274FA3432D63}" destId="{C7447264-EF40-4A8C-A260-7E4C7781043D}" srcOrd="0" destOrd="0" presId="urn:microsoft.com/office/officeart/2005/8/layout/hProcess3"/>
    <dgm:cxn modelId="{D25F75F5-A9B5-49DE-8662-67A995E7ADD6}" type="presOf" srcId="{B3503842-E53E-4464-824C-40177293481B}" destId="{1058E8F5-1F56-44A7-ADAF-EECA063FCA24}" srcOrd="0" destOrd="0" presId="urn:microsoft.com/office/officeart/2005/8/layout/hProcess3"/>
    <dgm:cxn modelId="{5BF0EF8C-0ADB-4A6A-8BD1-35EBF4126CD6}" type="presParOf" srcId="{1058E8F5-1F56-44A7-ADAF-EECA063FCA24}" destId="{B8DD9850-73F4-4AC2-B5DE-0940DC2E220A}" srcOrd="0" destOrd="0" presId="urn:microsoft.com/office/officeart/2005/8/layout/hProcess3"/>
    <dgm:cxn modelId="{1EA8BA5E-EBF2-4ABA-B088-5BA0A662CD9A}" type="presParOf" srcId="{1058E8F5-1F56-44A7-ADAF-EECA063FCA24}" destId="{7415F30E-21CF-41D3-9FF2-F2F53577421F}" srcOrd="1" destOrd="0" presId="urn:microsoft.com/office/officeart/2005/8/layout/hProcess3"/>
    <dgm:cxn modelId="{9544B812-4A4F-4A1E-9F05-BF04A97E124B}" type="presParOf" srcId="{7415F30E-21CF-41D3-9FF2-F2F53577421F}" destId="{7297205E-47ED-4286-B2EF-23E608C69769}" srcOrd="0" destOrd="0" presId="urn:microsoft.com/office/officeart/2005/8/layout/hProcess3"/>
    <dgm:cxn modelId="{72125044-A6BD-4D3B-ABFE-2489CB269430}" type="presParOf" srcId="{7415F30E-21CF-41D3-9FF2-F2F53577421F}" destId="{A3335F86-8BD0-4809-8F6E-355535CFB811}" srcOrd="1" destOrd="0" presId="urn:microsoft.com/office/officeart/2005/8/layout/hProcess3"/>
    <dgm:cxn modelId="{6662697C-1B54-4A48-A502-352E7F70D111}" type="presParOf" srcId="{A3335F86-8BD0-4809-8F6E-355535CFB811}" destId="{7348B550-BF4C-465D-BF52-4544157D922D}" srcOrd="0" destOrd="0" presId="urn:microsoft.com/office/officeart/2005/8/layout/hProcess3"/>
    <dgm:cxn modelId="{FF5FF373-B3B4-445E-9499-7212C07EE941}" type="presParOf" srcId="{A3335F86-8BD0-4809-8F6E-355535CFB811}" destId="{35A41559-FCC6-4584-B8D0-30D747B31765}" srcOrd="1" destOrd="0" presId="urn:microsoft.com/office/officeart/2005/8/layout/hProcess3"/>
    <dgm:cxn modelId="{7DD59BD9-FA0A-4813-A1BD-D9B95AF76C42}" type="presParOf" srcId="{A3335F86-8BD0-4809-8F6E-355535CFB811}" destId="{BA1FABA8-B580-4CA2-84FD-F08B73D8B694}" srcOrd="2" destOrd="0" presId="urn:microsoft.com/office/officeart/2005/8/layout/hProcess3"/>
    <dgm:cxn modelId="{3E39BCC8-3F17-4B42-A6C6-CA79E5E2255C}" type="presParOf" srcId="{A3335F86-8BD0-4809-8F6E-355535CFB811}" destId="{BB8D6394-6036-4776-B915-2E1A2B23B38F}" srcOrd="3" destOrd="0" presId="urn:microsoft.com/office/officeart/2005/8/layout/hProcess3"/>
    <dgm:cxn modelId="{BC4E9131-A347-4164-B8CA-0564B8B1CB7D}" type="presParOf" srcId="{7415F30E-21CF-41D3-9FF2-F2F53577421F}" destId="{A8017F2F-C375-4298-8EE6-E6AA96C16F96}" srcOrd="2" destOrd="0" presId="urn:microsoft.com/office/officeart/2005/8/layout/hProcess3"/>
    <dgm:cxn modelId="{5E07D479-B3E1-46B1-977D-2037A58299F6}" type="presParOf" srcId="{7415F30E-21CF-41D3-9FF2-F2F53577421F}" destId="{30C6CF6B-5D21-4EF4-AD40-19F7D44167F1}" srcOrd="3" destOrd="0" presId="urn:microsoft.com/office/officeart/2005/8/layout/hProcess3"/>
    <dgm:cxn modelId="{F2969BA9-67FF-4907-9A6B-6DDC85A6E1F5}" type="presParOf" srcId="{30C6CF6B-5D21-4EF4-AD40-19F7D44167F1}" destId="{557A6BA4-FC2A-49CC-8EB7-D936E699B9FC}" srcOrd="0" destOrd="0" presId="urn:microsoft.com/office/officeart/2005/8/layout/hProcess3"/>
    <dgm:cxn modelId="{C1AF4247-E267-409E-89E6-D4CF95255165}" type="presParOf" srcId="{30C6CF6B-5D21-4EF4-AD40-19F7D44167F1}" destId="{C7447264-EF40-4A8C-A260-7E4C7781043D}" srcOrd="1" destOrd="0" presId="urn:microsoft.com/office/officeart/2005/8/layout/hProcess3"/>
    <dgm:cxn modelId="{337419AF-0CEB-43BB-8E82-409645860A48}" type="presParOf" srcId="{30C6CF6B-5D21-4EF4-AD40-19F7D44167F1}" destId="{DEBD7011-02BC-4187-978A-A01E1CCD88E5}" srcOrd="2" destOrd="0" presId="urn:microsoft.com/office/officeart/2005/8/layout/hProcess3"/>
    <dgm:cxn modelId="{E8E96111-438E-49BB-896A-5578EAA3166B}" type="presParOf" srcId="{30C6CF6B-5D21-4EF4-AD40-19F7D44167F1}" destId="{C5CABFFB-6F1B-4A2E-B76F-1907BD53FC8C}" srcOrd="3" destOrd="0" presId="urn:microsoft.com/office/officeart/2005/8/layout/hProcess3"/>
    <dgm:cxn modelId="{EF721499-A16A-4823-9D85-A08CE21BA021}" type="presParOf" srcId="{7415F30E-21CF-41D3-9FF2-F2F53577421F}" destId="{58658842-4BAF-48F3-BA38-85C25D26CE89}" srcOrd="4" destOrd="0" presId="urn:microsoft.com/office/officeart/2005/8/layout/hProcess3"/>
    <dgm:cxn modelId="{240F396A-BF2A-45FE-8790-13D7834B9825}" type="presParOf" srcId="{7415F30E-21CF-41D3-9FF2-F2F53577421F}" destId="{7FC28661-7F57-4E0B-B908-E43186280CDB}" srcOrd="5" destOrd="0" presId="urn:microsoft.com/office/officeart/2005/8/layout/hProcess3"/>
    <dgm:cxn modelId="{6F8EEF1F-9B66-4110-96DA-F4C6B19D146B}" type="presParOf" srcId="{7415F30E-21CF-41D3-9FF2-F2F53577421F}" destId="{7C273883-F661-474A-8E77-E4B793ABCC95}" srcOrd="6"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180AD2-BBFE-433C-B5C4-F33E77B9A746}" type="doc">
      <dgm:prSet loTypeId="urn:microsoft.com/office/officeart/2005/8/layout/arrow6" loCatId="process" qsTypeId="urn:microsoft.com/office/officeart/2005/8/quickstyle/simple1" qsCatId="simple" csTypeId="urn:microsoft.com/office/officeart/2005/8/colors/accent1_2" csCatId="accent1"/>
      <dgm:spPr/>
      <dgm:t>
        <a:bodyPr/>
        <a:lstStyle/>
        <a:p>
          <a:endParaRPr lang="en-GB"/>
        </a:p>
      </dgm:t>
    </dgm:pt>
    <dgm:pt modelId="{2E375412-3A97-4BF8-A9C1-DEB9EFF74FA1}">
      <dgm:prSet custT="1"/>
      <dgm:spPr/>
      <dgm:t>
        <a:bodyPr/>
        <a:lstStyle/>
        <a:p>
          <a:r>
            <a:rPr lang="en-GB" sz="1200" b="1"/>
            <a:t>Providing employees and leaders with check-ins, continuous feedback </a:t>
          </a:r>
        </a:p>
      </dgm:t>
    </dgm:pt>
    <dgm:pt modelId="{1E8E3A3C-6DCF-4EC8-8767-B77579FE593F}" type="parTrans" cxnId="{CC6DEC61-45BB-40C7-9A6C-8613EAEBFF78}">
      <dgm:prSet/>
      <dgm:spPr/>
      <dgm:t>
        <a:bodyPr/>
        <a:lstStyle/>
        <a:p>
          <a:endParaRPr lang="en-GB" sz="2000" b="1"/>
        </a:p>
      </dgm:t>
    </dgm:pt>
    <dgm:pt modelId="{DF72585A-9600-44BA-A753-E8EF94356424}" type="sibTrans" cxnId="{CC6DEC61-45BB-40C7-9A6C-8613EAEBFF78}">
      <dgm:prSet/>
      <dgm:spPr/>
      <dgm:t>
        <a:bodyPr/>
        <a:lstStyle/>
        <a:p>
          <a:endParaRPr lang="en-GB" sz="2000" b="1"/>
        </a:p>
      </dgm:t>
    </dgm:pt>
    <dgm:pt modelId="{7BAFA6DE-A7F9-42A0-B66F-1F0EB8507D20}">
      <dgm:prSet custT="1"/>
      <dgm:spPr/>
      <dgm:t>
        <a:bodyPr/>
        <a:lstStyle/>
        <a:p>
          <a:r>
            <a:rPr lang="en-GB" sz="1200" b="1"/>
            <a:t>Continuous training and development </a:t>
          </a:r>
        </a:p>
      </dgm:t>
    </dgm:pt>
    <dgm:pt modelId="{68F53A21-7790-4525-A3B7-F695C369F623}" type="parTrans" cxnId="{4C5E4672-3A46-4A2F-A5B4-88F061362F0D}">
      <dgm:prSet/>
      <dgm:spPr/>
      <dgm:t>
        <a:bodyPr/>
        <a:lstStyle/>
        <a:p>
          <a:endParaRPr lang="en-GB" sz="2000" b="1"/>
        </a:p>
      </dgm:t>
    </dgm:pt>
    <dgm:pt modelId="{C3A0A882-E0E5-4937-8176-F5FCC517CE5D}" type="sibTrans" cxnId="{4C5E4672-3A46-4A2F-A5B4-88F061362F0D}">
      <dgm:prSet/>
      <dgm:spPr/>
      <dgm:t>
        <a:bodyPr/>
        <a:lstStyle/>
        <a:p>
          <a:endParaRPr lang="en-GB" sz="2000" b="1"/>
        </a:p>
      </dgm:t>
    </dgm:pt>
    <dgm:pt modelId="{D24C59D3-C5E7-4264-8237-83E573957015}" type="pres">
      <dgm:prSet presAssocID="{50180AD2-BBFE-433C-B5C4-F33E77B9A746}" presName="compositeShape" presStyleCnt="0">
        <dgm:presLayoutVars>
          <dgm:chMax val="2"/>
          <dgm:dir/>
          <dgm:resizeHandles val="exact"/>
        </dgm:presLayoutVars>
      </dgm:prSet>
      <dgm:spPr/>
    </dgm:pt>
    <dgm:pt modelId="{11043AD7-9B32-418A-91DD-0D7DBAF0193B}" type="pres">
      <dgm:prSet presAssocID="{50180AD2-BBFE-433C-B5C4-F33E77B9A746}" presName="ribbon" presStyleLbl="node1" presStyleIdx="0" presStyleCnt="1"/>
      <dgm:spPr/>
    </dgm:pt>
    <dgm:pt modelId="{B7FAAB41-E039-4928-873D-135AB8180860}" type="pres">
      <dgm:prSet presAssocID="{50180AD2-BBFE-433C-B5C4-F33E77B9A746}" presName="leftArrowText" presStyleLbl="node1" presStyleIdx="0" presStyleCnt="1">
        <dgm:presLayoutVars>
          <dgm:chMax val="0"/>
          <dgm:bulletEnabled val="1"/>
        </dgm:presLayoutVars>
      </dgm:prSet>
      <dgm:spPr/>
    </dgm:pt>
    <dgm:pt modelId="{C06AAEE7-362F-450F-BDA7-E94C9A830E05}" type="pres">
      <dgm:prSet presAssocID="{50180AD2-BBFE-433C-B5C4-F33E77B9A746}" presName="rightArrowText" presStyleLbl="node1" presStyleIdx="0" presStyleCnt="1">
        <dgm:presLayoutVars>
          <dgm:chMax val="0"/>
          <dgm:bulletEnabled val="1"/>
        </dgm:presLayoutVars>
      </dgm:prSet>
      <dgm:spPr/>
    </dgm:pt>
  </dgm:ptLst>
  <dgm:cxnLst>
    <dgm:cxn modelId="{CC6DEC61-45BB-40C7-9A6C-8613EAEBFF78}" srcId="{50180AD2-BBFE-433C-B5C4-F33E77B9A746}" destId="{2E375412-3A97-4BF8-A9C1-DEB9EFF74FA1}" srcOrd="0" destOrd="0" parTransId="{1E8E3A3C-6DCF-4EC8-8767-B77579FE593F}" sibTransId="{DF72585A-9600-44BA-A753-E8EF94356424}"/>
    <dgm:cxn modelId="{B9022767-AEEB-4E44-B5BF-2E2EC607B190}" type="presOf" srcId="{2E375412-3A97-4BF8-A9C1-DEB9EFF74FA1}" destId="{B7FAAB41-E039-4928-873D-135AB8180860}" srcOrd="0" destOrd="0" presId="urn:microsoft.com/office/officeart/2005/8/layout/arrow6"/>
    <dgm:cxn modelId="{4C5E4672-3A46-4A2F-A5B4-88F061362F0D}" srcId="{50180AD2-BBFE-433C-B5C4-F33E77B9A746}" destId="{7BAFA6DE-A7F9-42A0-B66F-1F0EB8507D20}" srcOrd="1" destOrd="0" parTransId="{68F53A21-7790-4525-A3B7-F695C369F623}" sibTransId="{C3A0A882-E0E5-4937-8176-F5FCC517CE5D}"/>
    <dgm:cxn modelId="{E501A2B4-A837-4289-B4AD-303A5460DECB}" type="presOf" srcId="{7BAFA6DE-A7F9-42A0-B66F-1F0EB8507D20}" destId="{C06AAEE7-362F-450F-BDA7-E94C9A830E05}" srcOrd="0" destOrd="0" presId="urn:microsoft.com/office/officeart/2005/8/layout/arrow6"/>
    <dgm:cxn modelId="{919B45D5-19C9-4DC6-81D9-AADCD25F1A84}" type="presOf" srcId="{50180AD2-BBFE-433C-B5C4-F33E77B9A746}" destId="{D24C59D3-C5E7-4264-8237-83E573957015}" srcOrd="0" destOrd="0" presId="urn:microsoft.com/office/officeart/2005/8/layout/arrow6"/>
    <dgm:cxn modelId="{984AB566-3FCB-4724-85A7-390104A6118F}" type="presParOf" srcId="{D24C59D3-C5E7-4264-8237-83E573957015}" destId="{11043AD7-9B32-418A-91DD-0D7DBAF0193B}" srcOrd="0" destOrd="0" presId="urn:microsoft.com/office/officeart/2005/8/layout/arrow6"/>
    <dgm:cxn modelId="{E87B5498-E388-450C-A07A-3D25D3714202}" type="presParOf" srcId="{D24C59D3-C5E7-4264-8237-83E573957015}" destId="{B7FAAB41-E039-4928-873D-135AB8180860}" srcOrd="1" destOrd="0" presId="urn:microsoft.com/office/officeart/2005/8/layout/arrow6"/>
    <dgm:cxn modelId="{3DAD3F56-1F61-407C-BFD5-9AAA9EEACCB6}" type="presParOf" srcId="{D24C59D3-C5E7-4264-8237-83E573957015}" destId="{C06AAEE7-362F-450F-BDA7-E94C9A830E05}" srcOrd="2" destOrd="0" presId="urn:microsoft.com/office/officeart/2005/8/layout/arrow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180AD2-BBFE-433C-B5C4-F33E77B9A746}" type="doc">
      <dgm:prSet loTypeId="urn:microsoft.com/office/officeart/2005/8/layout/arrow4" loCatId="process" qsTypeId="urn:microsoft.com/office/officeart/2005/8/quickstyle/3d3" qsCatId="3D" csTypeId="urn:microsoft.com/office/officeart/2005/8/colors/accent1_2" csCatId="accent1"/>
      <dgm:spPr/>
      <dgm:t>
        <a:bodyPr/>
        <a:lstStyle/>
        <a:p>
          <a:endParaRPr lang="en-GB"/>
        </a:p>
      </dgm:t>
    </dgm:pt>
    <dgm:pt modelId="{10417014-B6E3-4E5E-9DF6-0D4C7BB5F6B0}">
      <dgm:prSet custT="1"/>
      <dgm:spPr/>
      <dgm:t>
        <a:bodyPr/>
        <a:lstStyle/>
        <a:p>
          <a:r>
            <a:rPr lang="en-GB" sz="1800" b="1" dirty="0"/>
            <a:t>Reward scheme and review performance </a:t>
          </a:r>
        </a:p>
      </dgm:t>
    </dgm:pt>
    <dgm:pt modelId="{5EBF1A1F-C21F-4EE3-9766-67A9A690BCA5}" type="parTrans" cxnId="{7B0F5FE7-2FC4-4682-ABB8-A5F8D42877EA}">
      <dgm:prSet/>
      <dgm:spPr/>
      <dgm:t>
        <a:bodyPr/>
        <a:lstStyle/>
        <a:p>
          <a:endParaRPr lang="en-GB" sz="3200" b="1"/>
        </a:p>
      </dgm:t>
    </dgm:pt>
    <dgm:pt modelId="{0A1A005E-D913-48F3-9817-C8A285CE4C31}" type="sibTrans" cxnId="{7B0F5FE7-2FC4-4682-ABB8-A5F8D42877EA}">
      <dgm:prSet/>
      <dgm:spPr/>
      <dgm:t>
        <a:bodyPr/>
        <a:lstStyle/>
        <a:p>
          <a:endParaRPr lang="en-GB" sz="3200" b="1"/>
        </a:p>
      </dgm:t>
    </dgm:pt>
    <dgm:pt modelId="{9C2661EF-E9B8-40A4-B47B-E10CDB9BF7E3}">
      <dgm:prSet custT="1"/>
      <dgm:spPr/>
      <dgm:t>
        <a:bodyPr/>
        <a:lstStyle/>
        <a:p>
          <a:r>
            <a:rPr lang="en-GB" sz="1800" b="1"/>
            <a:t>Support and communication strategy </a:t>
          </a:r>
        </a:p>
      </dgm:t>
    </dgm:pt>
    <dgm:pt modelId="{803D516A-9245-4504-9131-C4FA15A1BDEE}" type="parTrans" cxnId="{1C42B516-8345-4A27-8C97-1C50B750D0EB}">
      <dgm:prSet/>
      <dgm:spPr/>
      <dgm:t>
        <a:bodyPr/>
        <a:lstStyle/>
        <a:p>
          <a:endParaRPr lang="en-GB" sz="3200" b="1"/>
        </a:p>
      </dgm:t>
    </dgm:pt>
    <dgm:pt modelId="{4A0F5F9D-6451-454C-A804-8A52D1FB20AA}" type="sibTrans" cxnId="{1C42B516-8345-4A27-8C97-1C50B750D0EB}">
      <dgm:prSet/>
      <dgm:spPr/>
      <dgm:t>
        <a:bodyPr/>
        <a:lstStyle/>
        <a:p>
          <a:endParaRPr lang="en-GB" sz="3200" b="1"/>
        </a:p>
      </dgm:t>
    </dgm:pt>
    <dgm:pt modelId="{68BE0793-E4CA-4DCE-B6E2-C45353DE85BB}" type="pres">
      <dgm:prSet presAssocID="{50180AD2-BBFE-433C-B5C4-F33E77B9A746}" presName="compositeShape" presStyleCnt="0">
        <dgm:presLayoutVars>
          <dgm:chMax val="2"/>
          <dgm:dir/>
          <dgm:resizeHandles val="exact"/>
        </dgm:presLayoutVars>
      </dgm:prSet>
      <dgm:spPr/>
    </dgm:pt>
    <dgm:pt modelId="{7FFCA91C-066B-4FA5-A4FF-DB175CC6FE82}" type="pres">
      <dgm:prSet presAssocID="{10417014-B6E3-4E5E-9DF6-0D4C7BB5F6B0}" presName="upArrow" presStyleLbl="node1" presStyleIdx="0" presStyleCnt="2"/>
      <dgm:spPr/>
    </dgm:pt>
    <dgm:pt modelId="{4BF95525-8A83-47EA-9E31-0275510C5743}" type="pres">
      <dgm:prSet presAssocID="{10417014-B6E3-4E5E-9DF6-0D4C7BB5F6B0}" presName="upArrowText" presStyleLbl="revTx" presStyleIdx="0" presStyleCnt="2">
        <dgm:presLayoutVars>
          <dgm:chMax val="0"/>
          <dgm:bulletEnabled val="1"/>
        </dgm:presLayoutVars>
      </dgm:prSet>
      <dgm:spPr/>
    </dgm:pt>
    <dgm:pt modelId="{413D9B4B-3C9E-4534-BBC8-DCF5BA6E2695}" type="pres">
      <dgm:prSet presAssocID="{9C2661EF-E9B8-40A4-B47B-E10CDB9BF7E3}" presName="downArrow" presStyleLbl="node1" presStyleIdx="1" presStyleCnt="2"/>
      <dgm:spPr/>
    </dgm:pt>
    <dgm:pt modelId="{3A55FFC4-851D-47EA-9EEB-054CB021E594}" type="pres">
      <dgm:prSet presAssocID="{9C2661EF-E9B8-40A4-B47B-E10CDB9BF7E3}" presName="downArrowText" presStyleLbl="revTx" presStyleIdx="1" presStyleCnt="2">
        <dgm:presLayoutVars>
          <dgm:chMax val="0"/>
          <dgm:bulletEnabled val="1"/>
        </dgm:presLayoutVars>
      </dgm:prSet>
      <dgm:spPr/>
    </dgm:pt>
  </dgm:ptLst>
  <dgm:cxnLst>
    <dgm:cxn modelId="{1C42B516-8345-4A27-8C97-1C50B750D0EB}" srcId="{50180AD2-BBFE-433C-B5C4-F33E77B9A746}" destId="{9C2661EF-E9B8-40A4-B47B-E10CDB9BF7E3}" srcOrd="1" destOrd="0" parTransId="{803D516A-9245-4504-9131-C4FA15A1BDEE}" sibTransId="{4A0F5F9D-6451-454C-A804-8A52D1FB20AA}"/>
    <dgm:cxn modelId="{43AB1B30-A32A-4A76-82B4-DEE36FA9BC78}" type="presOf" srcId="{10417014-B6E3-4E5E-9DF6-0D4C7BB5F6B0}" destId="{4BF95525-8A83-47EA-9E31-0275510C5743}" srcOrd="0" destOrd="0" presId="urn:microsoft.com/office/officeart/2005/8/layout/arrow4"/>
    <dgm:cxn modelId="{C3390475-9B2B-4F42-9F58-DE50A77B76C8}" type="presOf" srcId="{9C2661EF-E9B8-40A4-B47B-E10CDB9BF7E3}" destId="{3A55FFC4-851D-47EA-9EEB-054CB021E594}" srcOrd="0" destOrd="0" presId="urn:microsoft.com/office/officeart/2005/8/layout/arrow4"/>
    <dgm:cxn modelId="{2A00A282-036E-4463-BC4C-9913B4794A57}" type="presOf" srcId="{50180AD2-BBFE-433C-B5C4-F33E77B9A746}" destId="{68BE0793-E4CA-4DCE-B6E2-C45353DE85BB}" srcOrd="0" destOrd="0" presId="urn:microsoft.com/office/officeart/2005/8/layout/arrow4"/>
    <dgm:cxn modelId="{7B0F5FE7-2FC4-4682-ABB8-A5F8D42877EA}" srcId="{50180AD2-BBFE-433C-B5C4-F33E77B9A746}" destId="{10417014-B6E3-4E5E-9DF6-0D4C7BB5F6B0}" srcOrd="0" destOrd="0" parTransId="{5EBF1A1F-C21F-4EE3-9766-67A9A690BCA5}" sibTransId="{0A1A005E-D913-48F3-9817-C8A285CE4C31}"/>
    <dgm:cxn modelId="{82AFB589-C8F3-4CE2-8BE0-3C80CBD04705}" type="presParOf" srcId="{68BE0793-E4CA-4DCE-B6E2-C45353DE85BB}" destId="{7FFCA91C-066B-4FA5-A4FF-DB175CC6FE82}" srcOrd="0" destOrd="0" presId="urn:microsoft.com/office/officeart/2005/8/layout/arrow4"/>
    <dgm:cxn modelId="{9124C6DE-4BB5-448D-ADBA-4EECE50F0ABE}" type="presParOf" srcId="{68BE0793-E4CA-4DCE-B6E2-C45353DE85BB}" destId="{4BF95525-8A83-47EA-9E31-0275510C5743}" srcOrd="1" destOrd="0" presId="urn:microsoft.com/office/officeart/2005/8/layout/arrow4"/>
    <dgm:cxn modelId="{C1D90C96-FC72-4868-A636-35636B77984B}" type="presParOf" srcId="{68BE0793-E4CA-4DCE-B6E2-C45353DE85BB}" destId="{413D9B4B-3C9E-4534-BBC8-DCF5BA6E2695}" srcOrd="2" destOrd="0" presId="urn:microsoft.com/office/officeart/2005/8/layout/arrow4"/>
    <dgm:cxn modelId="{E8B85A93-203B-41FA-AF79-C537D4F7BA3E}" type="presParOf" srcId="{68BE0793-E4CA-4DCE-B6E2-C45353DE85BB}" destId="{3A55FFC4-851D-47EA-9EEB-054CB021E594}" srcOrd="3" destOrd="0" presId="urn:microsoft.com/office/officeart/2005/8/layout/arrow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3FB76-70B5-49E5-A1E2-677415E90DAE}"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DDB42321-E56E-4474-AF3C-1075E164F504}">
      <dgm:prSet/>
      <dgm:spPr/>
      <dgm:t>
        <a:bodyPr/>
        <a:lstStyle/>
        <a:p>
          <a:r>
            <a:rPr lang="en-US" b="1" baseline="0"/>
            <a:t>Monetary</a:t>
          </a:r>
          <a:endParaRPr lang="en-GB"/>
        </a:p>
      </dgm:t>
    </dgm:pt>
    <dgm:pt modelId="{F4E522A3-318B-4789-BDBF-9E1E3EF1563F}" type="parTrans" cxnId="{9589DD2D-3C77-4C40-91DE-8AD4358F38A0}">
      <dgm:prSet/>
      <dgm:spPr/>
      <dgm:t>
        <a:bodyPr/>
        <a:lstStyle/>
        <a:p>
          <a:endParaRPr lang="en-GB"/>
        </a:p>
      </dgm:t>
    </dgm:pt>
    <dgm:pt modelId="{F183E36D-1E29-402B-B742-16F7BFF58F06}" type="sibTrans" cxnId="{9589DD2D-3C77-4C40-91DE-8AD4358F38A0}">
      <dgm:prSet/>
      <dgm:spPr/>
      <dgm:t>
        <a:bodyPr/>
        <a:lstStyle/>
        <a:p>
          <a:endParaRPr lang="en-GB"/>
        </a:p>
      </dgm:t>
    </dgm:pt>
    <dgm:pt modelId="{5110CC47-0291-4B89-B307-41CEBFD3ED28}">
      <dgm:prSet/>
      <dgm:spPr/>
      <dgm:t>
        <a:bodyPr/>
        <a:lstStyle/>
        <a:p>
          <a:r>
            <a:rPr lang="en-US" b="1" baseline="0"/>
            <a:t>Non-monetary</a:t>
          </a:r>
          <a:endParaRPr lang="en-GB"/>
        </a:p>
      </dgm:t>
    </dgm:pt>
    <dgm:pt modelId="{76537E00-52BF-4CFF-AEF2-986DCEC56874}" type="parTrans" cxnId="{C0AE16B8-BB95-47AE-B36E-F9776BEE73BA}">
      <dgm:prSet/>
      <dgm:spPr/>
      <dgm:t>
        <a:bodyPr/>
        <a:lstStyle/>
        <a:p>
          <a:endParaRPr lang="en-GB"/>
        </a:p>
      </dgm:t>
    </dgm:pt>
    <dgm:pt modelId="{18D5B768-04D3-4087-905A-C022D29E8F7D}" type="sibTrans" cxnId="{C0AE16B8-BB95-47AE-B36E-F9776BEE73BA}">
      <dgm:prSet/>
      <dgm:spPr/>
      <dgm:t>
        <a:bodyPr/>
        <a:lstStyle/>
        <a:p>
          <a:endParaRPr lang="en-GB"/>
        </a:p>
      </dgm:t>
    </dgm:pt>
    <dgm:pt modelId="{7723C376-9A7D-4BCD-9B21-3A4B1E958A7B}" type="pres">
      <dgm:prSet presAssocID="{D3D3FB76-70B5-49E5-A1E2-677415E90DAE}" presName="cycle" presStyleCnt="0">
        <dgm:presLayoutVars>
          <dgm:dir/>
          <dgm:resizeHandles val="exact"/>
        </dgm:presLayoutVars>
      </dgm:prSet>
      <dgm:spPr/>
    </dgm:pt>
    <dgm:pt modelId="{7FABDF44-96C9-4EE3-BF56-CC6195D4B619}" type="pres">
      <dgm:prSet presAssocID="{DDB42321-E56E-4474-AF3C-1075E164F504}" presName="node" presStyleLbl="node1" presStyleIdx="0" presStyleCnt="2">
        <dgm:presLayoutVars>
          <dgm:bulletEnabled val="1"/>
        </dgm:presLayoutVars>
      </dgm:prSet>
      <dgm:spPr/>
    </dgm:pt>
    <dgm:pt modelId="{E9A392D8-9E71-4BA1-B348-DD671800FCAF}" type="pres">
      <dgm:prSet presAssocID="{F183E36D-1E29-402B-B742-16F7BFF58F06}" presName="sibTrans" presStyleLbl="sibTrans2D1" presStyleIdx="0" presStyleCnt="2"/>
      <dgm:spPr/>
    </dgm:pt>
    <dgm:pt modelId="{9176EFA3-6E90-4752-A2D7-F34B0586F6D6}" type="pres">
      <dgm:prSet presAssocID="{F183E36D-1E29-402B-B742-16F7BFF58F06}" presName="connectorText" presStyleLbl="sibTrans2D1" presStyleIdx="0" presStyleCnt="2"/>
      <dgm:spPr/>
    </dgm:pt>
    <dgm:pt modelId="{70B0FD2F-0C0F-447A-B3CC-9D2397766B9A}" type="pres">
      <dgm:prSet presAssocID="{5110CC47-0291-4B89-B307-41CEBFD3ED28}" presName="node" presStyleLbl="node1" presStyleIdx="1" presStyleCnt="2">
        <dgm:presLayoutVars>
          <dgm:bulletEnabled val="1"/>
        </dgm:presLayoutVars>
      </dgm:prSet>
      <dgm:spPr/>
    </dgm:pt>
    <dgm:pt modelId="{0CC1F8E5-B60D-4E31-A218-6DE15EE87F20}" type="pres">
      <dgm:prSet presAssocID="{18D5B768-04D3-4087-905A-C022D29E8F7D}" presName="sibTrans" presStyleLbl="sibTrans2D1" presStyleIdx="1" presStyleCnt="2"/>
      <dgm:spPr/>
    </dgm:pt>
    <dgm:pt modelId="{621EC44C-F24E-4189-8FC9-85F139A2E374}" type="pres">
      <dgm:prSet presAssocID="{18D5B768-04D3-4087-905A-C022D29E8F7D}" presName="connectorText" presStyleLbl="sibTrans2D1" presStyleIdx="1" presStyleCnt="2"/>
      <dgm:spPr/>
    </dgm:pt>
  </dgm:ptLst>
  <dgm:cxnLst>
    <dgm:cxn modelId="{A3C6D50B-FC5F-48EA-B9DD-00C1A03F4F0D}" type="presOf" srcId="{5110CC47-0291-4B89-B307-41CEBFD3ED28}" destId="{70B0FD2F-0C0F-447A-B3CC-9D2397766B9A}" srcOrd="0" destOrd="0" presId="urn:microsoft.com/office/officeart/2005/8/layout/cycle2"/>
    <dgm:cxn modelId="{9589DD2D-3C77-4C40-91DE-8AD4358F38A0}" srcId="{D3D3FB76-70B5-49E5-A1E2-677415E90DAE}" destId="{DDB42321-E56E-4474-AF3C-1075E164F504}" srcOrd="0" destOrd="0" parTransId="{F4E522A3-318B-4789-BDBF-9E1E3EF1563F}" sibTransId="{F183E36D-1E29-402B-B742-16F7BFF58F06}"/>
    <dgm:cxn modelId="{0FA4A95B-C38D-45EA-930F-8DC858570C3F}" type="presOf" srcId="{F183E36D-1E29-402B-B742-16F7BFF58F06}" destId="{E9A392D8-9E71-4BA1-B348-DD671800FCAF}" srcOrd="0" destOrd="0" presId="urn:microsoft.com/office/officeart/2005/8/layout/cycle2"/>
    <dgm:cxn modelId="{BD8DC25E-AC2D-4F66-B750-BAFBDBC2EA9E}" type="presOf" srcId="{18D5B768-04D3-4087-905A-C022D29E8F7D}" destId="{0CC1F8E5-B60D-4E31-A218-6DE15EE87F20}" srcOrd="0" destOrd="0" presId="urn:microsoft.com/office/officeart/2005/8/layout/cycle2"/>
    <dgm:cxn modelId="{9FE8DB84-B4D7-42ED-9C7E-593EEEE0EEC2}" type="presOf" srcId="{18D5B768-04D3-4087-905A-C022D29E8F7D}" destId="{621EC44C-F24E-4189-8FC9-85F139A2E374}" srcOrd="1" destOrd="0" presId="urn:microsoft.com/office/officeart/2005/8/layout/cycle2"/>
    <dgm:cxn modelId="{C8BF78A5-FE21-493A-8CBF-97FECA61E224}" type="presOf" srcId="{D3D3FB76-70B5-49E5-A1E2-677415E90DAE}" destId="{7723C376-9A7D-4BCD-9B21-3A4B1E958A7B}" srcOrd="0" destOrd="0" presId="urn:microsoft.com/office/officeart/2005/8/layout/cycle2"/>
    <dgm:cxn modelId="{C0AE16B8-BB95-47AE-B36E-F9776BEE73BA}" srcId="{D3D3FB76-70B5-49E5-A1E2-677415E90DAE}" destId="{5110CC47-0291-4B89-B307-41CEBFD3ED28}" srcOrd="1" destOrd="0" parTransId="{76537E00-52BF-4CFF-AEF2-986DCEC56874}" sibTransId="{18D5B768-04D3-4087-905A-C022D29E8F7D}"/>
    <dgm:cxn modelId="{487FA5D0-8D06-41DD-A9E9-82C008BFA957}" type="presOf" srcId="{F183E36D-1E29-402B-B742-16F7BFF58F06}" destId="{9176EFA3-6E90-4752-A2D7-F34B0586F6D6}" srcOrd="1" destOrd="0" presId="urn:microsoft.com/office/officeart/2005/8/layout/cycle2"/>
    <dgm:cxn modelId="{CAF281E0-FE82-4E71-9306-F89855CD07AA}" type="presOf" srcId="{DDB42321-E56E-4474-AF3C-1075E164F504}" destId="{7FABDF44-96C9-4EE3-BF56-CC6195D4B619}" srcOrd="0" destOrd="0" presId="urn:microsoft.com/office/officeart/2005/8/layout/cycle2"/>
    <dgm:cxn modelId="{8780D348-4AE3-4FED-AA1C-31076D5E9C69}" type="presParOf" srcId="{7723C376-9A7D-4BCD-9B21-3A4B1E958A7B}" destId="{7FABDF44-96C9-4EE3-BF56-CC6195D4B619}" srcOrd="0" destOrd="0" presId="urn:microsoft.com/office/officeart/2005/8/layout/cycle2"/>
    <dgm:cxn modelId="{F5AF1084-D8DF-4857-BB13-80C9E831E5A6}" type="presParOf" srcId="{7723C376-9A7D-4BCD-9B21-3A4B1E958A7B}" destId="{E9A392D8-9E71-4BA1-B348-DD671800FCAF}" srcOrd="1" destOrd="0" presId="urn:microsoft.com/office/officeart/2005/8/layout/cycle2"/>
    <dgm:cxn modelId="{88741D44-1BB7-4B8F-A4EB-53050834724F}" type="presParOf" srcId="{E9A392D8-9E71-4BA1-B348-DD671800FCAF}" destId="{9176EFA3-6E90-4752-A2D7-F34B0586F6D6}" srcOrd="0" destOrd="0" presId="urn:microsoft.com/office/officeart/2005/8/layout/cycle2"/>
    <dgm:cxn modelId="{B2D2296F-CA74-4168-ACB0-FB3D45421547}" type="presParOf" srcId="{7723C376-9A7D-4BCD-9B21-3A4B1E958A7B}" destId="{70B0FD2F-0C0F-447A-B3CC-9D2397766B9A}" srcOrd="2" destOrd="0" presId="urn:microsoft.com/office/officeart/2005/8/layout/cycle2"/>
    <dgm:cxn modelId="{7EBB11A9-C31F-4989-A689-C23565B8A23A}" type="presParOf" srcId="{7723C376-9A7D-4BCD-9B21-3A4B1E958A7B}" destId="{0CC1F8E5-B60D-4E31-A218-6DE15EE87F20}" srcOrd="3" destOrd="0" presId="urn:microsoft.com/office/officeart/2005/8/layout/cycle2"/>
    <dgm:cxn modelId="{048C56C6-DFC8-4F87-ABBA-F1633710FAA5}" type="presParOf" srcId="{0CC1F8E5-B60D-4E31-A218-6DE15EE87F20}" destId="{621EC44C-F24E-4189-8FC9-85F139A2E374}"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CF1ED9-3A39-4F78-826B-45BF775987E0}"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70F286D0-6A44-46FB-A119-27ACA0134BA7}">
      <dgm:prSet/>
      <dgm:spPr/>
      <dgm:t>
        <a:bodyPr/>
        <a:lstStyle/>
        <a:p>
          <a:r>
            <a:rPr lang="en-US" b="1" baseline="0"/>
            <a:t>Financial rewards</a:t>
          </a:r>
          <a:endParaRPr lang="en-GB"/>
        </a:p>
      </dgm:t>
    </dgm:pt>
    <dgm:pt modelId="{E4D52AEF-AC8A-4502-AEB7-F960B1FB5820}" type="parTrans" cxnId="{7968A206-DB3C-4E32-AF21-26498BF88939}">
      <dgm:prSet/>
      <dgm:spPr/>
      <dgm:t>
        <a:bodyPr/>
        <a:lstStyle/>
        <a:p>
          <a:endParaRPr lang="en-GB"/>
        </a:p>
      </dgm:t>
    </dgm:pt>
    <dgm:pt modelId="{96369D15-B9C3-4CF8-AC7F-D26F7276521C}" type="sibTrans" cxnId="{7968A206-DB3C-4E32-AF21-26498BF88939}">
      <dgm:prSet/>
      <dgm:spPr/>
      <dgm:t>
        <a:bodyPr/>
        <a:lstStyle/>
        <a:p>
          <a:endParaRPr lang="en-GB"/>
        </a:p>
      </dgm:t>
    </dgm:pt>
    <dgm:pt modelId="{6466962F-4AF9-43B6-9607-3B690EB1BCB5}">
      <dgm:prSet/>
      <dgm:spPr/>
      <dgm:t>
        <a:bodyPr/>
        <a:lstStyle/>
        <a:p>
          <a:r>
            <a:rPr lang="en-US" b="1" baseline="0"/>
            <a:t>Tips</a:t>
          </a:r>
          <a:endParaRPr lang="en-GB"/>
        </a:p>
      </dgm:t>
    </dgm:pt>
    <dgm:pt modelId="{5007CCA8-5EB8-4619-8EBE-AC85D176E6AE}" type="parTrans" cxnId="{4F6E5716-ABF5-4CA6-9550-48B142899EB5}">
      <dgm:prSet/>
      <dgm:spPr/>
      <dgm:t>
        <a:bodyPr/>
        <a:lstStyle/>
        <a:p>
          <a:endParaRPr lang="en-GB"/>
        </a:p>
      </dgm:t>
    </dgm:pt>
    <dgm:pt modelId="{F42D53EE-B33B-4F91-AA8D-88E71F726F0B}" type="sibTrans" cxnId="{4F6E5716-ABF5-4CA6-9550-48B142899EB5}">
      <dgm:prSet/>
      <dgm:spPr/>
      <dgm:t>
        <a:bodyPr/>
        <a:lstStyle/>
        <a:p>
          <a:endParaRPr lang="en-GB"/>
        </a:p>
      </dgm:t>
    </dgm:pt>
    <dgm:pt modelId="{5C2EAD34-6777-4160-BAE0-18E159A9F438}">
      <dgm:prSet/>
      <dgm:spPr/>
      <dgm:t>
        <a:bodyPr/>
        <a:lstStyle/>
        <a:p>
          <a:r>
            <a:rPr lang="en-US" b="1" baseline="0"/>
            <a:t>Profit sharing</a:t>
          </a:r>
          <a:endParaRPr lang="en-GB"/>
        </a:p>
      </dgm:t>
    </dgm:pt>
    <dgm:pt modelId="{A3FD9E21-EFED-4BAD-BB3A-3415C9B185C9}" type="parTrans" cxnId="{79F8E67D-8D23-4876-B3B6-142C7BFC4DBD}">
      <dgm:prSet/>
      <dgm:spPr/>
      <dgm:t>
        <a:bodyPr/>
        <a:lstStyle/>
        <a:p>
          <a:endParaRPr lang="en-GB"/>
        </a:p>
      </dgm:t>
    </dgm:pt>
    <dgm:pt modelId="{8BEA9C62-14D5-422A-BEA6-3DF89744F831}" type="sibTrans" cxnId="{79F8E67D-8D23-4876-B3B6-142C7BFC4DBD}">
      <dgm:prSet/>
      <dgm:spPr/>
      <dgm:t>
        <a:bodyPr/>
        <a:lstStyle/>
        <a:p>
          <a:endParaRPr lang="en-GB"/>
        </a:p>
      </dgm:t>
    </dgm:pt>
    <dgm:pt modelId="{4119F47E-97E3-49B1-9ED3-22317C1245A8}">
      <dgm:prSet/>
      <dgm:spPr/>
      <dgm:t>
        <a:bodyPr/>
        <a:lstStyle/>
        <a:p>
          <a:r>
            <a:rPr lang="en-US" b="1" baseline="0"/>
            <a:t>Tuition reimbursement</a:t>
          </a:r>
          <a:endParaRPr lang="en-GB"/>
        </a:p>
      </dgm:t>
    </dgm:pt>
    <dgm:pt modelId="{32F15FA4-D488-4EE3-A8F2-18FD88420C00}" type="parTrans" cxnId="{D2ED2482-2AF5-48F5-8008-1578380B38F5}">
      <dgm:prSet/>
      <dgm:spPr/>
      <dgm:t>
        <a:bodyPr/>
        <a:lstStyle/>
        <a:p>
          <a:endParaRPr lang="en-GB"/>
        </a:p>
      </dgm:t>
    </dgm:pt>
    <dgm:pt modelId="{5DC6A2DE-895A-4597-9D65-88AB06265B1A}" type="sibTrans" cxnId="{D2ED2482-2AF5-48F5-8008-1578380B38F5}">
      <dgm:prSet/>
      <dgm:spPr/>
      <dgm:t>
        <a:bodyPr/>
        <a:lstStyle/>
        <a:p>
          <a:endParaRPr lang="en-GB"/>
        </a:p>
      </dgm:t>
    </dgm:pt>
    <dgm:pt modelId="{955AA322-0F1A-47E5-8539-F6BA32B1B3D4}" type="pres">
      <dgm:prSet presAssocID="{DCCF1ED9-3A39-4F78-826B-45BF775987E0}" presName="compositeShape" presStyleCnt="0">
        <dgm:presLayoutVars>
          <dgm:dir/>
          <dgm:resizeHandles/>
        </dgm:presLayoutVars>
      </dgm:prSet>
      <dgm:spPr/>
    </dgm:pt>
    <dgm:pt modelId="{032C7A7E-518B-4B08-9AAD-2689237DD1F1}" type="pres">
      <dgm:prSet presAssocID="{DCCF1ED9-3A39-4F78-826B-45BF775987E0}" presName="pyramid" presStyleLbl="node1" presStyleIdx="0" presStyleCnt="1"/>
      <dgm:spPr/>
    </dgm:pt>
    <dgm:pt modelId="{5474A5EC-C9CA-45B4-9D89-87B7505BD056}" type="pres">
      <dgm:prSet presAssocID="{DCCF1ED9-3A39-4F78-826B-45BF775987E0}" presName="theList" presStyleCnt="0"/>
      <dgm:spPr/>
    </dgm:pt>
    <dgm:pt modelId="{2CDC5ED8-1CD8-4628-B60A-DC5170CE6328}" type="pres">
      <dgm:prSet presAssocID="{70F286D0-6A44-46FB-A119-27ACA0134BA7}" presName="aNode" presStyleLbl="fgAcc1" presStyleIdx="0" presStyleCnt="4">
        <dgm:presLayoutVars>
          <dgm:bulletEnabled val="1"/>
        </dgm:presLayoutVars>
      </dgm:prSet>
      <dgm:spPr/>
    </dgm:pt>
    <dgm:pt modelId="{3F2E226E-5356-485D-AC94-78FCE3AAA4E7}" type="pres">
      <dgm:prSet presAssocID="{70F286D0-6A44-46FB-A119-27ACA0134BA7}" presName="aSpace" presStyleCnt="0"/>
      <dgm:spPr/>
    </dgm:pt>
    <dgm:pt modelId="{39B7A03C-C424-4A59-8666-CF080E315732}" type="pres">
      <dgm:prSet presAssocID="{6466962F-4AF9-43B6-9607-3B690EB1BCB5}" presName="aNode" presStyleLbl="fgAcc1" presStyleIdx="1" presStyleCnt="4">
        <dgm:presLayoutVars>
          <dgm:bulletEnabled val="1"/>
        </dgm:presLayoutVars>
      </dgm:prSet>
      <dgm:spPr/>
    </dgm:pt>
    <dgm:pt modelId="{4017DCC7-B198-4C03-A1CB-FC5C71778371}" type="pres">
      <dgm:prSet presAssocID="{6466962F-4AF9-43B6-9607-3B690EB1BCB5}" presName="aSpace" presStyleCnt="0"/>
      <dgm:spPr/>
    </dgm:pt>
    <dgm:pt modelId="{7129A343-9F1B-49F8-9591-F325AD1AF150}" type="pres">
      <dgm:prSet presAssocID="{5C2EAD34-6777-4160-BAE0-18E159A9F438}" presName="aNode" presStyleLbl="fgAcc1" presStyleIdx="2" presStyleCnt="4">
        <dgm:presLayoutVars>
          <dgm:bulletEnabled val="1"/>
        </dgm:presLayoutVars>
      </dgm:prSet>
      <dgm:spPr/>
    </dgm:pt>
    <dgm:pt modelId="{66A89592-6CC3-4F26-8B6E-4121A8791A5E}" type="pres">
      <dgm:prSet presAssocID="{5C2EAD34-6777-4160-BAE0-18E159A9F438}" presName="aSpace" presStyleCnt="0"/>
      <dgm:spPr/>
    </dgm:pt>
    <dgm:pt modelId="{660EC3F3-64A3-4544-802C-E65753D4C80B}" type="pres">
      <dgm:prSet presAssocID="{4119F47E-97E3-49B1-9ED3-22317C1245A8}" presName="aNode" presStyleLbl="fgAcc1" presStyleIdx="3" presStyleCnt="4">
        <dgm:presLayoutVars>
          <dgm:bulletEnabled val="1"/>
        </dgm:presLayoutVars>
      </dgm:prSet>
      <dgm:spPr/>
    </dgm:pt>
    <dgm:pt modelId="{13CD0135-58CF-4329-8778-0B8E0FBEC2BD}" type="pres">
      <dgm:prSet presAssocID="{4119F47E-97E3-49B1-9ED3-22317C1245A8}" presName="aSpace" presStyleCnt="0"/>
      <dgm:spPr/>
    </dgm:pt>
  </dgm:ptLst>
  <dgm:cxnLst>
    <dgm:cxn modelId="{7968A206-DB3C-4E32-AF21-26498BF88939}" srcId="{DCCF1ED9-3A39-4F78-826B-45BF775987E0}" destId="{70F286D0-6A44-46FB-A119-27ACA0134BA7}" srcOrd="0" destOrd="0" parTransId="{E4D52AEF-AC8A-4502-AEB7-F960B1FB5820}" sibTransId="{96369D15-B9C3-4CF8-AC7F-D26F7276521C}"/>
    <dgm:cxn modelId="{AF79970C-2A4B-4326-9BF4-B82F88C42422}" type="presOf" srcId="{DCCF1ED9-3A39-4F78-826B-45BF775987E0}" destId="{955AA322-0F1A-47E5-8539-F6BA32B1B3D4}" srcOrd="0" destOrd="0" presId="urn:microsoft.com/office/officeart/2005/8/layout/pyramid2"/>
    <dgm:cxn modelId="{4F6E5716-ABF5-4CA6-9550-48B142899EB5}" srcId="{DCCF1ED9-3A39-4F78-826B-45BF775987E0}" destId="{6466962F-4AF9-43B6-9607-3B690EB1BCB5}" srcOrd="1" destOrd="0" parTransId="{5007CCA8-5EB8-4619-8EBE-AC85D176E6AE}" sibTransId="{F42D53EE-B33B-4F91-AA8D-88E71F726F0B}"/>
    <dgm:cxn modelId="{A4A1561C-E3CE-490C-B33F-B34280BF84FE}" type="presOf" srcId="{6466962F-4AF9-43B6-9607-3B690EB1BCB5}" destId="{39B7A03C-C424-4A59-8666-CF080E315732}" srcOrd="0" destOrd="0" presId="urn:microsoft.com/office/officeart/2005/8/layout/pyramid2"/>
    <dgm:cxn modelId="{2B86C53C-88D7-459C-85F6-2C705E72D8AF}" type="presOf" srcId="{4119F47E-97E3-49B1-9ED3-22317C1245A8}" destId="{660EC3F3-64A3-4544-802C-E65753D4C80B}" srcOrd="0" destOrd="0" presId="urn:microsoft.com/office/officeart/2005/8/layout/pyramid2"/>
    <dgm:cxn modelId="{2E599E6B-B52F-4768-AD3A-36B94EDDFF00}" type="presOf" srcId="{70F286D0-6A44-46FB-A119-27ACA0134BA7}" destId="{2CDC5ED8-1CD8-4628-B60A-DC5170CE6328}" srcOrd="0" destOrd="0" presId="urn:microsoft.com/office/officeart/2005/8/layout/pyramid2"/>
    <dgm:cxn modelId="{79F8E67D-8D23-4876-B3B6-142C7BFC4DBD}" srcId="{DCCF1ED9-3A39-4F78-826B-45BF775987E0}" destId="{5C2EAD34-6777-4160-BAE0-18E159A9F438}" srcOrd="2" destOrd="0" parTransId="{A3FD9E21-EFED-4BAD-BB3A-3415C9B185C9}" sibTransId="{8BEA9C62-14D5-422A-BEA6-3DF89744F831}"/>
    <dgm:cxn modelId="{D2ED2482-2AF5-48F5-8008-1578380B38F5}" srcId="{DCCF1ED9-3A39-4F78-826B-45BF775987E0}" destId="{4119F47E-97E3-49B1-9ED3-22317C1245A8}" srcOrd="3" destOrd="0" parTransId="{32F15FA4-D488-4EE3-A8F2-18FD88420C00}" sibTransId="{5DC6A2DE-895A-4597-9D65-88AB06265B1A}"/>
    <dgm:cxn modelId="{F3445C8E-7352-49FE-9D56-D3EBD70ACF86}" type="presOf" srcId="{5C2EAD34-6777-4160-BAE0-18E159A9F438}" destId="{7129A343-9F1B-49F8-9591-F325AD1AF150}" srcOrd="0" destOrd="0" presId="urn:microsoft.com/office/officeart/2005/8/layout/pyramid2"/>
    <dgm:cxn modelId="{758A821F-826E-484A-93E5-0CAF24DFDBCA}" type="presParOf" srcId="{955AA322-0F1A-47E5-8539-F6BA32B1B3D4}" destId="{032C7A7E-518B-4B08-9AAD-2689237DD1F1}" srcOrd="0" destOrd="0" presId="urn:microsoft.com/office/officeart/2005/8/layout/pyramid2"/>
    <dgm:cxn modelId="{C553DF33-339E-43D8-B6CF-6C8CC495D20A}" type="presParOf" srcId="{955AA322-0F1A-47E5-8539-F6BA32B1B3D4}" destId="{5474A5EC-C9CA-45B4-9D89-87B7505BD056}" srcOrd="1" destOrd="0" presId="urn:microsoft.com/office/officeart/2005/8/layout/pyramid2"/>
    <dgm:cxn modelId="{5F4AB423-FEA4-4581-9663-107E7952A749}" type="presParOf" srcId="{5474A5EC-C9CA-45B4-9D89-87B7505BD056}" destId="{2CDC5ED8-1CD8-4628-B60A-DC5170CE6328}" srcOrd="0" destOrd="0" presId="urn:microsoft.com/office/officeart/2005/8/layout/pyramid2"/>
    <dgm:cxn modelId="{5A33A244-B75B-4FFC-B1F7-A5FC4305CFDA}" type="presParOf" srcId="{5474A5EC-C9CA-45B4-9D89-87B7505BD056}" destId="{3F2E226E-5356-485D-AC94-78FCE3AAA4E7}" srcOrd="1" destOrd="0" presId="urn:microsoft.com/office/officeart/2005/8/layout/pyramid2"/>
    <dgm:cxn modelId="{AE3AC8EB-F012-47AE-B69E-3F34CB12A980}" type="presParOf" srcId="{5474A5EC-C9CA-45B4-9D89-87B7505BD056}" destId="{39B7A03C-C424-4A59-8666-CF080E315732}" srcOrd="2" destOrd="0" presId="urn:microsoft.com/office/officeart/2005/8/layout/pyramid2"/>
    <dgm:cxn modelId="{5A058F72-0041-49FE-B25A-C88E86245210}" type="presParOf" srcId="{5474A5EC-C9CA-45B4-9D89-87B7505BD056}" destId="{4017DCC7-B198-4C03-A1CB-FC5C71778371}" srcOrd="3" destOrd="0" presId="urn:microsoft.com/office/officeart/2005/8/layout/pyramid2"/>
    <dgm:cxn modelId="{ED6880E3-46D2-49E5-B67E-447599C1365C}" type="presParOf" srcId="{5474A5EC-C9CA-45B4-9D89-87B7505BD056}" destId="{7129A343-9F1B-49F8-9591-F325AD1AF150}" srcOrd="4" destOrd="0" presId="urn:microsoft.com/office/officeart/2005/8/layout/pyramid2"/>
    <dgm:cxn modelId="{AAF099B9-0745-43AB-86A5-F6341E2D01AE}" type="presParOf" srcId="{5474A5EC-C9CA-45B4-9D89-87B7505BD056}" destId="{66A89592-6CC3-4F26-8B6E-4121A8791A5E}" srcOrd="5" destOrd="0" presId="urn:microsoft.com/office/officeart/2005/8/layout/pyramid2"/>
    <dgm:cxn modelId="{A73AE6EB-D064-420D-AF66-8AA11E1B0AD1}" type="presParOf" srcId="{5474A5EC-C9CA-45B4-9D89-87B7505BD056}" destId="{660EC3F3-64A3-4544-802C-E65753D4C80B}" srcOrd="6" destOrd="0" presId="urn:microsoft.com/office/officeart/2005/8/layout/pyramid2"/>
    <dgm:cxn modelId="{341CF1B4-8646-415B-BA8A-53D74F742227}" type="presParOf" srcId="{5474A5EC-C9CA-45B4-9D89-87B7505BD056}" destId="{13CD0135-58CF-4329-8778-0B8E0FBEC2BD}"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7EBB9E-E74E-4BE0-B460-AF9497975BCE}"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GB"/>
        </a:p>
      </dgm:t>
    </dgm:pt>
    <dgm:pt modelId="{8A40953D-2BF2-4EAE-A130-23E06E6D853F}">
      <dgm:prSet custT="1"/>
      <dgm:spPr/>
      <dgm:t>
        <a:bodyPr/>
        <a:lstStyle/>
        <a:p>
          <a:r>
            <a:rPr lang="en-US" sz="1050" b="1" baseline="0"/>
            <a:t>Recognition and rewards</a:t>
          </a:r>
          <a:endParaRPr lang="en-GB" sz="1050" b="1"/>
        </a:p>
      </dgm:t>
    </dgm:pt>
    <dgm:pt modelId="{60A1DCA3-70F1-42AC-A3BC-743A7E17C19B}" type="parTrans" cxnId="{19B4B0D2-335D-46B0-A34F-A65B6023778B}">
      <dgm:prSet/>
      <dgm:spPr/>
      <dgm:t>
        <a:bodyPr/>
        <a:lstStyle/>
        <a:p>
          <a:endParaRPr lang="en-GB" sz="2000" b="1"/>
        </a:p>
      </dgm:t>
    </dgm:pt>
    <dgm:pt modelId="{274FF813-5294-4B19-9ECA-4D263DFB82C2}" type="sibTrans" cxnId="{19B4B0D2-335D-46B0-A34F-A65B6023778B}">
      <dgm:prSet/>
      <dgm:spPr/>
      <dgm:t>
        <a:bodyPr/>
        <a:lstStyle/>
        <a:p>
          <a:endParaRPr lang="en-GB" sz="2000" b="1"/>
        </a:p>
      </dgm:t>
    </dgm:pt>
    <dgm:pt modelId="{1E294700-34FD-430B-82F4-8FB59A547C0F}">
      <dgm:prSet custT="1"/>
      <dgm:spPr/>
      <dgm:t>
        <a:bodyPr/>
        <a:lstStyle/>
        <a:p>
          <a:r>
            <a:rPr lang="en-US" sz="1050" b="1" baseline="0"/>
            <a:t>Social recognition</a:t>
          </a:r>
          <a:endParaRPr lang="en-GB" sz="1050" b="1"/>
        </a:p>
      </dgm:t>
    </dgm:pt>
    <dgm:pt modelId="{AD759B3F-0535-4C94-81C1-6AD0C4545000}" type="parTrans" cxnId="{07FB0CA8-B332-4073-A739-B37B48F4775B}">
      <dgm:prSet/>
      <dgm:spPr/>
      <dgm:t>
        <a:bodyPr/>
        <a:lstStyle/>
        <a:p>
          <a:endParaRPr lang="en-GB" sz="2000" b="1"/>
        </a:p>
      </dgm:t>
    </dgm:pt>
    <dgm:pt modelId="{29E09399-AE84-4A76-9231-4A8C57285A62}" type="sibTrans" cxnId="{07FB0CA8-B332-4073-A739-B37B48F4775B}">
      <dgm:prSet/>
      <dgm:spPr/>
      <dgm:t>
        <a:bodyPr/>
        <a:lstStyle/>
        <a:p>
          <a:endParaRPr lang="en-GB" sz="2000" b="1"/>
        </a:p>
      </dgm:t>
    </dgm:pt>
    <dgm:pt modelId="{D26E1E3F-A1BF-4484-A9A4-E365371A6D54}">
      <dgm:prSet custT="1"/>
      <dgm:spPr/>
      <dgm:t>
        <a:bodyPr/>
        <a:lstStyle/>
        <a:p>
          <a:r>
            <a:rPr lang="en-US" sz="1050" b="1" baseline="0"/>
            <a:t>Employee of the week or month</a:t>
          </a:r>
          <a:endParaRPr lang="en-GB" sz="1050" b="1"/>
        </a:p>
      </dgm:t>
    </dgm:pt>
    <dgm:pt modelId="{056AAEDA-D0A4-48C9-BBDF-9F844E996831}" type="parTrans" cxnId="{35ECCE1A-3AED-4B83-A1D4-354B688D5065}">
      <dgm:prSet/>
      <dgm:spPr/>
      <dgm:t>
        <a:bodyPr/>
        <a:lstStyle/>
        <a:p>
          <a:endParaRPr lang="en-GB" sz="2000" b="1"/>
        </a:p>
      </dgm:t>
    </dgm:pt>
    <dgm:pt modelId="{373FABC0-D7E6-4842-BF8C-764F3CDC179B}" type="sibTrans" cxnId="{35ECCE1A-3AED-4B83-A1D4-354B688D5065}">
      <dgm:prSet/>
      <dgm:spPr/>
      <dgm:t>
        <a:bodyPr/>
        <a:lstStyle/>
        <a:p>
          <a:endParaRPr lang="en-GB" sz="2000" b="1"/>
        </a:p>
      </dgm:t>
    </dgm:pt>
    <dgm:pt modelId="{693EB3A9-8CB6-4445-A659-D67B193ACFF8}">
      <dgm:prSet custT="1"/>
      <dgm:spPr/>
      <dgm:t>
        <a:bodyPr/>
        <a:lstStyle/>
        <a:p>
          <a:r>
            <a:rPr lang="en-US" sz="1050" b="1" baseline="0"/>
            <a:t>Professional development</a:t>
          </a:r>
          <a:endParaRPr lang="en-GB" sz="1050" b="1"/>
        </a:p>
      </dgm:t>
    </dgm:pt>
    <dgm:pt modelId="{7847DBA6-6583-4CEC-840C-083002642856}" type="parTrans" cxnId="{57FAA383-EA6C-4D95-95CF-B9A42B5E2C82}">
      <dgm:prSet/>
      <dgm:spPr/>
      <dgm:t>
        <a:bodyPr/>
        <a:lstStyle/>
        <a:p>
          <a:endParaRPr lang="en-GB" sz="2000" b="1"/>
        </a:p>
      </dgm:t>
    </dgm:pt>
    <dgm:pt modelId="{387D5027-D9F5-4C19-BAC9-2B109708583A}" type="sibTrans" cxnId="{57FAA383-EA6C-4D95-95CF-B9A42B5E2C82}">
      <dgm:prSet/>
      <dgm:spPr/>
      <dgm:t>
        <a:bodyPr/>
        <a:lstStyle/>
        <a:p>
          <a:endParaRPr lang="en-GB" sz="2000" b="1"/>
        </a:p>
      </dgm:t>
    </dgm:pt>
    <dgm:pt modelId="{D5B46FBC-662F-41F7-9D43-79CE0AC3D4DC}">
      <dgm:prSet custT="1"/>
      <dgm:spPr/>
      <dgm:t>
        <a:bodyPr/>
        <a:lstStyle/>
        <a:p>
          <a:r>
            <a:rPr lang="en-US" sz="1050" b="1" baseline="0"/>
            <a:t>Job empowerment</a:t>
          </a:r>
          <a:endParaRPr lang="en-GB" sz="1050" b="1"/>
        </a:p>
      </dgm:t>
    </dgm:pt>
    <dgm:pt modelId="{62CD8318-1382-47B3-84CA-10603EB7CA50}" type="parTrans" cxnId="{D78D227D-6A7A-48D3-AE61-450C50BE8724}">
      <dgm:prSet/>
      <dgm:spPr/>
      <dgm:t>
        <a:bodyPr/>
        <a:lstStyle/>
        <a:p>
          <a:endParaRPr lang="en-GB" sz="2000" b="1"/>
        </a:p>
      </dgm:t>
    </dgm:pt>
    <dgm:pt modelId="{3EC0378E-955D-492F-875A-ADCE0D5F272F}" type="sibTrans" cxnId="{D78D227D-6A7A-48D3-AE61-450C50BE8724}">
      <dgm:prSet/>
      <dgm:spPr/>
      <dgm:t>
        <a:bodyPr/>
        <a:lstStyle/>
        <a:p>
          <a:endParaRPr lang="en-GB" sz="2000" b="1"/>
        </a:p>
      </dgm:t>
    </dgm:pt>
    <dgm:pt modelId="{AD35334C-D23C-44F8-BDEF-243504CD2DBB}">
      <dgm:prSet custT="1"/>
      <dgm:spPr/>
      <dgm:t>
        <a:bodyPr/>
        <a:lstStyle/>
        <a:p>
          <a:r>
            <a:rPr lang="en-US" sz="1050" b="1" baseline="0"/>
            <a:t>Health and wellness membership </a:t>
          </a:r>
          <a:endParaRPr lang="en-GB" sz="1050" b="1"/>
        </a:p>
      </dgm:t>
    </dgm:pt>
    <dgm:pt modelId="{ADA29933-98B7-4829-95BF-BD1B4F54D79C}" type="parTrans" cxnId="{3CFB8B55-BA01-4C91-BFCE-FC7048D061B3}">
      <dgm:prSet/>
      <dgm:spPr/>
      <dgm:t>
        <a:bodyPr/>
        <a:lstStyle/>
        <a:p>
          <a:endParaRPr lang="en-GB" sz="2000" b="1"/>
        </a:p>
      </dgm:t>
    </dgm:pt>
    <dgm:pt modelId="{0FCD5275-7534-4C72-BCF3-99E2B9DCD410}" type="sibTrans" cxnId="{3CFB8B55-BA01-4C91-BFCE-FC7048D061B3}">
      <dgm:prSet/>
      <dgm:spPr/>
      <dgm:t>
        <a:bodyPr/>
        <a:lstStyle/>
        <a:p>
          <a:endParaRPr lang="en-GB" sz="2000" b="1"/>
        </a:p>
      </dgm:t>
    </dgm:pt>
    <dgm:pt modelId="{AA1A8B52-C2AA-4382-A038-9D3EBBD06854}" type="pres">
      <dgm:prSet presAssocID="{B17EBB9E-E74E-4BE0-B460-AF9497975BCE}" presName="compositeShape" presStyleCnt="0">
        <dgm:presLayoutVars>
          <dgm:chMax val="7"/>
          <dgm:dir/>
          <dgm:resizeHandles val="exact"/>
        </dgm:presLayoutVars>
      </dgm:prSet>
      <dgm:spPr/>
    </dgm:pt>
    <dgm:pt modelId="{CC966DB3-BF0B-474F-A455-80448DE58DD8}" type="pres">
      <dgm:prSet presAssocID="{B17EBB9E-E74E-4BE0-B460-AF9497975BCE}" presName="wedge1" presStyleLbl="node1" presStyleIdx="0" presStyleCnt="6"/>
      <dgm:spPr/>
    </dgm:pt>
    <dgm:pt modelId="{4B91A95E-0B28-4C8F-9E6A-E6D1D41C67C1}" type="pres">
      <dgm:prSet presAssocID="{B17EBB9E-E74E-4BE0-B460-AF9497975BCE}" presName="dummy1a" presStyleCnt="0"/>
      <dgm:spPr/>
    </dgm:pt>
    <dgm:pt modelId="{50D882E8-FB6F-475E-A817-4E1F4FCB92F7}" type="pres">
      <dgm:prSet presAssocID="{B17EBB9E-E74E-4BE0-B460-AF9497975BCE}" presName="dummy1b" presStyleCnt="0"/>
      <dgm:spPr/>
    </dgm:pt>
    <dgm:pt modelId="{9943A8EF-C9B0-45A0-BE9E-78F47E97D534}" type="pres">
      <dgm:prSet presAssocID="{B17EBB9E-E74E-4BE0-B460-AF9497975BCE}" presName="wedge1Tx" presStyleLbl="node1" presStyleIdx="0" presStyleCnt="6">
        <dgm:presLayoutVars>
          <dgm:chMax val="0"/>
          <dgm:chPref val="0"/>
          <dgm:bulletEnabled val="1"/>
        </dgm:presLayoutVars>
      </dgm:prSet>
      <dgm:spPr/>
    </dgm:pt>
    <dgm:pt modelId="{58C3BF2D-77A1-4B61-93B5-32FF7505FFB6}" type="pres">
      <dgm:prSet presAssocID="{B17EBB9E-E74E-4BE0-B460-AF9497975BCE}" presName="wedge2" presStyleLbl="node1" presStyleIdx="1" presStyleCnt="6"/>
      <dgm:spPr/>
    </dgm:pt>
    <dgm:pt modelId="{E53BA7DA-05F3-4E14-9E18-51CC1B03073D}" type="pres">
      <dgm:prSet presAssocID="{B17EBB9E-E74E-4BE0-B460-AF9497975BCE}" presName="dummy2a" presStyleCnt="0"/>
      <dgm:spPr/>
    </dgm:pt>
    <dgm:pt modelId="{7771078E-DFC5-417C-900E-382412E16020}" type="pres">
      <dgm:prSet presAssocID="{B17EBB9E-E74E-4BE0-B460-AF9497975BCE}" presName="dummy2b" presStyleCnt="0"/>
      <dgm:spPr/>
    </dgm:pt>
    <dgm:pt modelId="{090C2E19-8012-401A-96B1-27F9FCF18D23}" type="pres">
      <dgm:prSet presAssocID="{B17EBB9E-E74E-4BE0-B460-AF9497975BCE}" presName="wedge2Tx" presStyleLbl="node1" presStyleIdx="1" presStyleCnt="6">
        <dgm:presLayoutVars>
          <dgm:chMax val="0"/>
          <dgm:chPref val="0"/>
          <dgm:bulletEnabled val="1"/>
        </dgm:presLayoutVars>
      </dgm:prSet>
      <dgm:spPr/>
    </dgm:pt>
    <dgm:pt modelId="{717C4AB4-7DCE-4329-AEB2-7E0E4CB32380}" type="pres">
      <dgm:prSet presAssocID="{B17EBB9E-E74E-4BE0-B460-AF9497975BCE}" presName="wedge3" presStyleLbl="node1" presStyleIdx="2" presStyleCnt="6"/>
      <dgm:spPr/>
    </dgm:pt>
    <dgm:pt modelId="{E984BDB9-D0B3-4605-8EF3-26F41DC4F08E}" type="pres">
      <dgm:prSet presAssocID="{B17EBB9E-E74E-4BE0-B460-AF9497975BCE}" presName="dummy3a" presStyleCnt="0"/>
      <dgm:spPr/>
    </dgm:pt>
    <dgm:pt modelId="{27F74BE3-DED1-43E0-8DCC-9ACE154790E1}" type="pres">
      <dgm:prSet presAssocID="{B17EBB9E-E74E-4BE0-B460-AF9497975BCE}" presName="dummy3b" presStyleCnt="0"/>
      <dgm:spPr/>
    </dgm:pt>
    <dgm:pt modelId="{7196FF68-CB91-437A-B181-9680F700784C}" type="pres">
      <dgm:prSet presAssocID="{B17EBB9E-E74E-4BE0-B460-AF9497975BCE}" presName="wedge3Tx" presStyleLbl="node1" presStyleIdx="2" presStyleCnt="6">
        <dgm:presLayoutVars>
          <dgm:chMax val="0"/>
          <dgm:chPref val="0"/>
          <dgm:bulletEnabled val="1"/>
        </dgm:presLayoutVars>
      </dgm:prSet>
      <dgm:spPr/>
    </dgm:pt>
    <dgm:pt modelId="{98EC4597-0CCD-470E-8452-97872FC7BA62}" type="pres">
      <dgm:prSet presAssocID="{B17EBB9E-E74E-4BE0-B460-AF9497975BCE}" presName="wedge4" presStyleLbl="node1" presStyleIdx="3" presStyleCnt="6"/>
      <dgm:spPr/>
    </dgm:pt>
    <dgm:pt modelId="{AD724D42-CCA7-466C-9B60-C0785E1392AF}" type="pres">
      <dgm:prSet presAssocID="{B17EBB9E-E74E-4BE0-B460-AF9497975BCE}" presName="dummy4a" presStyleCnt="0"/>
      <dgm:spPr/>
    </dgm:pt>
    <dgm:pt modelId="{C9E9989E-733A-4745-A087-0964952A038D}" type="pres">
      <dgm:prSet presAssocID="{B17EBB9E-E74E-4BE0-B460-AF9497975BCE}" presName="dummy4b" presStyleCnt="0"/>
      <dgm:spPr/>
    </dgm:pt>
    <dgm:pt modelId="{CB545B93-2748-4EAB-B19E-23112FBA7510}" type="pres">
      <dgm:prSet presAssocID="{B17EBB9E-E74E-4BE0-B460-AF9497975BCE}" presName="wedge4Tx" presStyleLbl="node1" presStyleIdx="3" presStyleCnt="6">
        <dgm:presLayoutVars>
          <dgm:chMax val="0"/>
          <dgm:chPref val="0"/>
          <dgm:bulletEnabled val="1"/>
        </dgm:presLayoutVars>
      </dgm:prSet>
      <dgm:spPr/>
    </dgm:pt>
    <dgm:pt modelId="{EA2C0252-656F-4356-A14A-10AEB81DEBF9}" type="pres">
      <dgm:prSet presAssocID="{B17EBB9E-E74E-4BE0-B460-AF9497975BCE}" presName="wedge5" presStyleLbl="node1" presStyleIdx="4" presStyleCnt="6"/>
      <dgm:spPr/>
    </dgm:pt>
    <dgm:pt modelId="{D4C5EC34-D327-4FD0-A140-F3CD54A481F2}" type="pres">
      <dgm:prSet presAssocID="{B17EBB9E-E74E-4BE0-B460-AF9497975BCE}" presName="dummy5a" presStyleCnt="0"/>
      <dgm:spPr/>
    </dgm:pt>
    <dgm:pt modelId="{B41E09D8-E503-4F85-80C8-BCF4E57E1B21}" type="pres">
      <dgm:prSet presAssocID="{B17EBB9E-E74E-4BE0-B460-AF9497975BCE}" presName="dummy5b" presStyleCnt="0"/>
      <dgm:spPr/>
    </dgm:pt>
    <dgm:pt modelId="{0AD2870A-60FE-4C4B-8D30-C5242B5A0E43}" type="pres">
      <dgm:prSet presAssocID="{B17EBB9E-E74E-4BE0-B460-AF9497975BCE}" presName="wedge5Tx" presStyleLbl="node1" presStyleIdx="4" presStyleCnt="6">
        <dgm:presLayoutVars>
          <dgm:chMax val="0"/>
          <dgm:chPref val="0"/>
          <dgm:bulletEnabled val="1"/>
        </dgm:presLayoutVars>
      </dgm:prSet>
      <dgm:spPr/>
    </dgm:pt>
    <dgm:pt modelId="{B171C372-6907-46E4-BB90-F76AF9D37F26}" type="pres">
      <dgm:prSet presAssocID="{B17EBB9E-E74E-4BE0-B460-AF9497975BCE}" presName="wedge6" presStyleLbl="node1" presStyleIdx="5" presStyleCnt="6"/>
      <dgm:spPr/>
    </dgm:pt>
    <dgm:pt modelId="{A8FE42B7-8060-4584-848B-17D1B74D87D7}" type="pres">
      <dgm:prSet presAssocID="{B17EBB9E-E74E-4BE0-B460-AF9497975BCE}" presName="dummy6a" presStyleCnt="0"/>
      <dgm:spPr/>
    </dgm:pt>
    <dgm:pt modelId="{DD97A006-DE03-4946-A0E3-F6A71B9E37CA}" type="pres">
      <dgm:prSet presAssocID="{B17EBB9E-E74E-4BE0-B460-AF9497975BCE}" presName="dummy6b" presStyleCnt="0"/>
      <dgm:spPr/>
    </dgm:pt>
    <dgm:pt modelId="{E2020FA0-ADCD-4B9C-8A7E-6F45F991CFCF}" type="pres">
      <dgm:prSet presAssocID="{B17EBB9E-E74E-4BE0-B460-AF9497975BCE}" presName="wedge6Tx" presStyleLbl="node1" presStyleIdx="5" presStyleCnt="6">
        <dgm:presLayoutVars>
          <dgm:chMax val="0"/>
          <dgm:chPref val="0"/>
          <dgm:bulletEnabled val="1"/>
        </dgm:presLayoutVars>
      </dgm:prSet>
      <dgm:spPr/>
    </dgm:pt>
    <dgm:pt modelId="{0C94D0DB-57F1-4A36-B6E1-493A2F2767D8}" type="pres">
      <dgm:prSet presAssocID="{274FF813-5294-4B19-9ECA-4D263DFB82C2}" presName="arrowWedge1" presStyleLbl="fgSibTrans2D1" presStyleIdx="0" presStyleCnt="6"/>
      <dgm:spPr/>
    </dgm:pt>
    <dgm:pt modelId="{06DD05E2-8D42-425E-A85F-E7CC2B40BD4D}" type="pres">
      <dgm:prSet presAssocID="{29E09399-AE84-4A76-9231-4A8C57285A62}" presName="arrowWedge2" presStyleLbl="fgSibTrans2D1" presStyleIdx="1" presStyleCnt="6"/>
      <dgm:spPr/>
    </dgm:pt>
    <dgm:pt modelId="{01B14CCE-0843-4AE9-BDBD-A07E69CC5A9D}" type="pres">
      <dgm:prSet presAssocID="{373FABC0-D7E6-4842-BF8C-764F3CDC179B}" presName="arrowWedge3" presStyleLbl="fgSibTrans2D1" presStyleIdx="2" presStyleCnt="6"/>
      <dgm:spPr/>
    </dgm:pt>
    <dgm:pt modelId="{EABBB693-ADB3-40F7-BBAC-7203D69BEAC8}" type="pres">
      <dgm:prSet presAssocID="{387D5027-D9F5-4C19-BAC9-2B109708583A}" presName="arrowWedge4" presStyleLbl="fgSibTrans2D1" presStyleIdx="3" presStyleCnt="6"/>
      <dgm:spPr/>
    </dgm:pt>
    <dgm:pt modelId="{2D66BAF7-4BDB-43A6-B6A8-75CF0B77C08B}" type="pres">
      <dgm:prSet presAssocID="{3EC0378E-955D-492F-875A-ADCE0D5F272F}" presName="arrowWedge5" presStyleLbl="fgSibTrans2D1" presStyleIdx="4" presStyleCnt="6"/>
      <dgm:spPr/>
    </dgm:pt>
    <dgm:pt modelId="{A625DB0D-A6E6-475F-A91C-FD1585842CCA}" type="pres">
      <dgm:prSet presAssocID="{0FCD5275-7534-4C72-BCF3-99E2B9DCD410}" presName="arrowWedge6" presStyleLbl="fgSibTrans2D1" presStyleIdx="5" presStyleCnt="6"/>
      <dgm:spPr/>
    </dgm:pt>
  </dgm:ptLst>
  <dgm:cxnLst>
    <dgm:cxn modelId="{2DE43306-3A30-41B9-9584-BF3E7D914CCB}" type="presOf" srcId="{B17EBB9E-E74E-4BE0-B460-AF9497975BCE}" destId="{AA1A8B52-C2AA-4382-A038-9D3EBBD06854}" srcOrd="0" destOrd="0" presId="urn:microsoft.com/office/officeart/2005/8/layout/cycle8"/>
    <dgm:cxn modelId="{1C35E007-1FDF-4A4D-BF8C-260DC954EFB2}" type="presOf" srcId="{D5B46FBC-662F-41F7-9D43-79CE0AC3D4DC}" destId="{0AD2870A-60FE-4C4B-8D30-C5242B5A0E43}" srcOrd="1" destOrd="0" presId="urn:microsoft.com/office/officeart/2005/8/layout/cycle8"/>
    <dgm:cxn modelId="{35ECCE1A-3AED-4B83-A1D4-354B688D5065}" srcId="{B17EBB9E-E74E-4BE0-B460-AF9497975BCE}" destId="{D26E1E3F-A1BF-4484-A9A4-E365371A6D54}" srcOrd="2" destOrd="0" parTransId="{056AAEDA-D0A4-48C9-BBDF-9F844E996831}" sibTransId="{373FABC0-D7E6-4842-BF8C-764F3CDC179B}"/>
    <dgm:cxn modelId="{8897B92F-16F4-474B-BCC8-4CB664840875}" type="presOf" srcId="{8A40953D-2BF2-4EAE-A130-23E06E6D853F}" destId="{9943A8EF-C9B0-45A0-BE9E-78F47E97D534}" srcOrd="1" destOrd="0" presId="urn:microsoft.com/office/officeart/2005/8/layout/cycle8"/>
    <dgm:cxn modelId="{1C2F695C-DD35-4FE8-9129-151681965B12}" type="presOf" srcId="{D26E1E3F-A1BF-4484-A9A4-E365371A6D54}" destId="{717C4AB4-7DCE-4329-AEB2-7E0E4CB32380}" srcOrd="0" destOrd="0" presId="urn:microsoft.com/office/officeart/2005/8/layout/cycle8"/>
    <dgm:cxn modelId="{D486C16E-9D7C-49EA-A482-DFE831E92B5E}" type="presOf" srcId="{D5B46FBC-662F-41F7-9D43-79CE0AC3D4DC}" destId="{EA2C0252-656F-4356-A14A-10AEB81DEBF9}" srcOrd="0" destOrd="0" presId="urn:microsoft.com/office/officeart/2005/8/layout/cycle8"/>
    <dgm:cxn modelId="{3CFB8B55-BA01-4C91-BFCE-FC7048D061B3}" srcId="{B17EBB9E-E74E-4BE0-B460-AF9497975BCE}" destId="{AD35334C-D23C-44F8-BDEF-243504CD2DBB}" srcOrd="5" destOrd="0" parTransId="{ADA29933-98B7-4829-95BF-BD1B4F54D79C}" sibTransId="{0FCD5275-7534-4C72-BCF3-99E2B9DCD410}"/>
    <dgm:cxn modelId="{FA02777A-520C-4D20-9E00-6D5DC6282973}" type="presOf" srcId="{AD35334C-D23C-44F8-BDEF-243504CD2DBB}" destId="{E2020FA0-ADCD-4B9C-8A7E-6F45F991CFCF}" srcOrd="1" destOrd="0" presId="urn:microsoft.com/office/officeart/2005/8/layout/cycle8"/>
    <dgm:cxn modelId="{D78D227D-6A7A-48D3-AE61-450C50BE8724}" srcId="{B17EBB9E-E74E-4BE0-B460-AF9497975BCE}" destId="{D5B46FBC-662F-41F7-9D43-79CE0AC3D4DC}" srcOrd="4" destOrd="0" parTransId="{62CD8318-1382-47B3-84CA-10603EB7CA50}" sibTransId="{3EC0378E-955D-492F-875A-ADCE0D5F272F}"/>
    <dgm:cxn modelId="{57FAA383-EA6C-4D95-95CF-B9A42B5E2C82}" srcId="{B17EBB9E-E74E-4BE0-B460-AF9497975BCE}" destId="{693EB3A9-8CB6-4445-A659-D67B193ACFF8}" srcOrd="3" destOrd="0" parTransId="{7847DBA6-6583-4CEC-840C-083002642856}" sibTransId="{387D5027-D9F5-4C19-BAC9-2B109708583A}"/>
    <dgm:cxn modelId="{1FE14686-E943-4AB4-8B6D-29E6F824B50A}" type="presOf" srcId="{8A40953D-2BF2-4EAE-A130-23E06E6D853F}" destId="{CC966DB3-BF0B-474F-A455-80448DE58DD8}" srcOrd="0" destOrd="0" presId="urn:microsoft.com/office/officeart/2005/8/layout/cycle8"/>
    <dgm:cxn modelId="{B6354488-1E99-4047-9954-8678142AFA4E}" type="presOf" srcId="{1E294700-34FD-430B-82F4-8FB59A547C0F}" destId="{090C2E19-8012-401A-96B1-27F9FCF18D23}" srcOrd="1" destOrd="0" presId="urn:microsoft.com/office/officeart/2005/8/layout/cycle8"/>
    <dgm:cxn modelId="{22275D89-32CC-4AFA-8A6F-D6BCEF033039}" type="presOf" srcId="{1E294700-34FD-430B-82F4-8FB59A547C0F}" destId="{58C3BF2D-77A1-4B61-93B5-32FF7505FFB6}" srcOrd="0" destOrd="0" presId="urn:microsoft.com/office/officeart/2005/8/layout/cycle8"/>
    <dgm:cxn modelId="{0658628A-4105-49E0-A0DC-3E922F1B0513}" type="presOf" srcId="{D26E1E3F-A1BF-4484-A9A4-E365371A6D54}" destId="{7196FF68-CB91-437A-B181-9680F700784C}" srcOrd="1" destOrd="0" presId="urn:microsoft.com/office/officeart/2005/8/layout/cycle8"/>
    <dgm:cxn modelId="{5DE38F8A-6AB7-4A1A-B8AF-517444770E8E}" type="presOf" srcId="{AD35334C-D23C-44F8-BDEF-243504CD2DBB}" destId="{B171C372-6907-46E4-BB90-F76AF9D37F26}" srcOrd="0" destOrd="0" presId="urn:microsoft.com/office/officeart/2005/8/layout/cycle8"/>
    <dgm:cxn modelId="{07FB0CA8-B332-4073-A739-B37B48F4775B}" srcId="{B17EBB9E-E74E-4BE0-B460-AF9497975BCE}" destId="{1E294700-34FD-430B-82F4-8FB59A547C0F}" srcOrd="1" destOrd="0" parTransId="{AD759B3F-0535-4C94-81C1-6AD0C4545000}" sibTransId="{29E09399-AE84-4A76-9231-4A8C57285A62}"/>
    <dgm:cxn modelId="{78339DC5-B2D5-4689-B7A8-308271C6F0C7}" type="presOf" srcId="{693EB3A9-8CB6-4445-A659-D67B193ACFF8}" destId="{CB545B93-2748-4EAB-B19E-23112FBA7510}" srcOrd="1" destOrd="0" presId="urn:microsoft.com/office/officeart/2005/8/layout/cycle8"/>
    <dgm:cxn modelId="{19B4B0D2-335D-46B0-A34F-A65B6023778B}" srcId="{B17EBB9E-E74E-4BE0-B460-AF9497975BCE}" destId="{8A40953D-2BF2-4EAE-A130-23E06E6D853F}" srcOrd="0" destOrd="0" parTransId="{60A1DCA3-70F1-42AC-A3BC-743A7E17C19B}" sibTransId="{274FF813-5294-4B19-9ECA-4D263DFB82C2}"/>
    <dgm:cxn modelId="{FEAF7DE4-045D-4EED-BE91-FEEAF0CF5253}" type="presOf" srcId="{693EB3A9-8CB6-4445-A659-D67B193ACFF8}" destId="{98EC4597-0CCD-470E-8452-97872FC7BA62}" srcOrd="0" destOrd="0" presId="urn:microsoft.com/office/officeart/2005/8/layout/cycle8"/>
    <dgm:cxn modelId="{BE4F054B-C65D-40F3-920F-9E3B49059BC8}" type="presParOf" srcId="{AA1A8B52-C2AA-4382-A038-9D3EBBD06854}" destId="{CC966DB3-BF0B-474F-A455-80448DE58DD8}" srcOrd="0" destOrd="0" presId="urn:microsoft.com/office/officeart/2005/8/layout/cycle8"/>
    <dgm:cxn modelId="{F33DA3A6-7396-4D70-AC49-1A794BEF97B0}" type="presParOf" srcId="{AA1A8B52-C2AA-4382-A038-9D3EBBD06854}" destId="{4B91A95E-0B28-4C8F-9E6A-E6D1D41C67C1}" srcOrd="1" destOrd="0" presId="urn:microsoft.com/office/officeart/2005/8/layout/cycle8"/>
    <dgm:cxn modelId="{8DD2B5EA-1B9D-4248-BD4B-86E3323F77C2}" type="presParOf" srcId="{AA1A8B52-C2AA-4382-A038-9D3EBBD06854}" destId="{50D882E8-FB6F-475E-A817-4E1F4FCB92F7}" srcOrd="2" destOrd="0" presId="urn:microsoft.com/office/officeart/2005/8/layout/cycle8"/>
    <dgm:cxn modelId="{CFA96C69-29AF-4F43-AC6D-186C74F54620}" type="presParOf" srcId="{AA1A8B52-C2AA-4382-A038-9D3EBBD06854}" destId="{9943A8EF-C9B0-45A0-BE9E-78F47E97D534}" srcOrd="3" destOrd="0" presId="urn:microsoft.com/office/officeart/2005/8/layout/cycle8"/>
    <dgm:cxn modelId="{9F4353A5-7A98-4A64-A725-5C3CFDF7CDC1}" type="presParOf" srcId="{AA1A8B52-C2AA-4382-A038-9D3EBBD06854}" destId="{58C3BF2D-77A1-4B61-93B5-32FF7505FFB6}" srcOrd="4" destOrd="0" presId="urn:microsoft.com/office/officeart/2005/8/layout/cycle8"/>
    <dgm:cxn modelId="{82BDFD68-5395-421D-87A8-9639DCB98BAF}" type="presParOf" srcId="{AA1A8B52-C2AA-4382-A038-9D3EBBD06854}" destId="{E53BA7DA-05F3-4E14-9E18-51CC1B03073D}" srcOrd="5" destOrd="0" presId="urn:microsoft.com/office/officeart/2005/8/layout/cycle8"/>
    <dgm:cxn modelId="{0E60D211-E43C-41B6-AB47-505F15634DE0}" type="presParOf" srcId="{AA1A8B52-C2AA-4382-A038-9D3EBBD06854}" destId="{7771078E-DFC5-417C-900E-382412E16020}" srcOrd="6" destOrd="0" presId="urn:microsoft.com/office/officeart/2005/8/layout/cycle8"/>
    <dgm:cxn modelId="{CB21DDD7-37A5-4DBA-A4FB-242FFAEBC3EC}" type="presParOf" srcId="{AA1A8B52-C2AA-4382-A038-9D3EBBD06854}" destId="{090C2E19-8012-401A-96B1-27F9FCF18D23}" srcOrd="7" destOrd="0" presId="urn:microsoft.com/office/officeart/2005/8/layout/cycle8"/>
    <dgm:cxn modelId="{A1CD941C-1477-46E8-9DA6-2D9542616839}" type="presParOf" srcId="{AA1A8B52-C2AA-4382-A038-9D3EBBD06854}" destId="{717C4AB4-7DCE-4329-AEB2-7E0E4CB32380}" srcOrd="8" destOrd="0" presId="urn:microsoft.com/office/officeart/2005/8/layout/cycle8"/>
    <dgm:cxn modelId="{6CDE8AE7-9644-4848-BD2F-7439023B1021}" type="presParOf" srcId="{AA1A8B52-C2AA-4382-A038-9D3EBBD06854}" destId="{E984BDB9-D0B3-4605-8EF3-26F41DC4F08E}" srcOrd="9" destOrd="0" presId="urn:microsoft.com/office/officeart/2005/8/layout/cycle8"/>
    <dgm:cxn modelId="{C409E113-1BEA-4EC4-BBC1-02FB9595F99E}" type="presParOf" srcId="{AA1A8B52-C2AA-4382-A038-9D3EBBD06854}" destId="{27F74BE3-DED1-43E0-8DCC-9ACE154790E1}" srcOrd="10" destOrd="0" presId="urn:microsoft.com/office/officeart/2005/8/layout/cycle8"/>
    <dgm:cxn modelId="{22762540-8480-40B1-8ADD-CFB629970DC6}" type="presParOf" srcId="{AA1A8B52-C2AA-4382-A038-9D3EBBD06854}" destId="{7196FF68-CB91-437A-B181-9680F700784C}" srcOrd="11" destOrd="0" presId="urn:microsoft.com/office/officeart/2005/8/layout/cycle8"/>
    <dgm:cxn modelId="{25C997CF-A7CF-48A9-8255-A67EE4B316FD}" type="presParOf" srcId="{AA1A8B52-C2AA-4382-A038-9D3EBBD06854}" destId="{98EC4597-0CCD-470E-8452-97872FC7BA62}" srcOrd="12" destOrd="0" presId="urn:microsoft.com/office/officeart/2005/8/layout/cycle8"/>
    <dgm:cxn modelId="{6D90C3D1-5797-4F91-A52D-97D6E4CD8B47}" type="presParOf" srcId="{AA1A8B52-C2AA-4382-A038-9D3EBBD06854}" destId="{AD724D42-CCA7-466C-9B60-C0785E1392AF}" srcOrd="13" destOrd="0" presId="urn:microsoft.com/office/officeart/2005/8/layout/cycle8"/>
    <dgm:cxn modelId="{02B1742C-4F5C-4A6E-A199-EB60BDD90254}" type="presParOf" srcId="{AA1A8B52-C2AA-4382-A038-9D3EBBD06854}" destId="{C9E9989E-733A-4745-A087-0964952A038D}" srcOrd="14" destOrd="0" presId="urn:microsoft.com/office/officeart/2005/8/layout/cycle8"/>
    <dgm:cxn modelId="{002642AD-D8B8-4386-AB23-FC0857E08C27}" type="presParOf" srcId="{AA1A8B52-C2AA-4382-A038-9D3EBBD06854}" destId="{CB545B93-2748-4EAB-B19E-23112FBA7510}" srcOrd="15" destOrd="0" presId="urn:microsoft.com/office/officeart/2005/8/layout/cycle8"/>
    <dgm:cxn modelId="{24D64AD0-E873-4E6B-89D2-5183A4779079}" type="presParOf" srcId="{AA1A8B52-C2AA-4382-A038-9D3EBBD06854}" destId="{EA2C0252-656F-4356-A14A-10AEB81DEBF9}" srcOrd="16" destOrd="0" presId="urn:microsoft.com/office/officeart/2005/8/layout/cycle8"/>
    <dgm:cxn modelId="{DE4798E6-4680-4FD4-8CBF-39F0C3A50D40}" type="presParOf" srcId="{AA1A8B52-C2AA-4382-A038-9D3EBBD06854}" destId="{D4C5EC34-D327-4FD0-A140-F3CD54A481F2}" srcOrd="17" destOrd="0" presId="urn:microsoft.com/office/officeart/2005/8/layout/cycle8"/>
    <dgm:cxn modelId="{3E2B2F0C-7EB7-48D2-88DD-A8704963904D}" type="presParOf" srcId="{AA1A8B52-C2AA-4382-A038-9D3EBBD06854}" destId="{B41E09D8-E503-4F85-80C8-BCF4E57E1B21}" srcOrd="18" destOrd="0" presId="urn:microsoft.com/office/officeart/2005/8/layout/cycle8"/>
    <dgm:cxn modelId="{2E7356CC-9217-4AC2-B53E-B7F9F1B7EB28}" type="presParOf" srcId="{AA1A8B52-C2AA-4382-A038-9D3EBBD06854}" destId="{0AD2870A-60FE-4C4B-8D30-C5242B5A0E43}" srcOrd="19" destOrd="0" presId="urn:microsoft.com/office/officeart/2005/8/layout/cycle8"/>
    <dgm:cxn modelId="{660914FA-E02E-490D-8117-6618D09561C9}" type="presParOf" srcId="{AA1A8B52-C2AA-4382-A038-9D3EBBD06854}" destId="{B171C372-6907-46E4-BB90-F76AF9D37F26}" srcOrd="20" destOrd="0" presId="urn:microsoft.com/office/officeart/2005/8/layout/cycle8"/>
    <dgm:cxn modelId="{F7C131F2-65EF-45D4-BA2E-7803BF8DB167}" type="presParOf" srcId="{AA1A8B52-C2AA-4382-A038-9D3EBBD06854}" destId="{A8FE42B7-8060-4584-848B-17D1B74D87D7}" srcOrd="21" destOrd="0" presId="urn:microsoft.com/office/officeart/2005/8/layout/cycle8"/>
    <dgm:cxn modelId="{135BAE67-98C4-4618-84B7-CA5FEA4ADDA8}" type="presParOf" srcId="{AA1A8B52-C2AA-4382-A038-9D3EBBD06854}" destId="{DD97A006-DE03-4946-A0E3-F6A71B9E37CA}" srcOrd="22" destOrd="0" presId="urn:microsoft.com/office/officeart/2005/8/layout/cycle8"/>
    <dgm:cxn modelId="{AFAEC1C1-BE90-4746-AE0F-6A7BED955018}" type="presParOf" srcId="{AA1A8B52-C2AA-4382-A038-9D3EBBD06854}" destId="{E2020FA0-ADCD-4B9C-8A7E-6F45F991CFCF}" srcOrd="23" destOrd="0" presId="urn:microsoft.com/office/officeart/2005/8/layout/cycle8"/>
    <dgm:cxn modelId="{02895625-4F28-4B6C-9DE5-28D3892BCE09}" type="presParOf" srcId="{AA1A8B52-C2AA-4382-A038-9D3EBBD06854}" destId="{0C94D0DB-57F1-4A36-B6E1-493A2F2767D8}" srcOrd="24" destOrd="0" presId="urn:microsoft.com/office/officeart/2005/8/layout/cycle8"/>
    <dgm:cxn modelId="{7CE57859-A9F8-41E6-852F-DDDD5A677295}" type="presParOf" srcId="{AA1A8B52-C2AA-4382-A038-9D3EBBD06854}" destId="{06DD05E2-8D42-425E-A85F-E7CC2B40BD4D}" srcOrd="25" destOrd="0" presId="urn:microsoft.com/office/officeart/2005/8/layout/cycle8"/>
    <dgm:cxn modelId="{CAEEEE11-1836-4B37-B02D-56639F1818B2}" type="presParOf" srcId="{AA1A8B52-C2AA-4382-A038-9D3EBBD06854}" destId="{01B14CCE-0843-4AE9-BDBD-A07E69CC5A9D}" srcOrd="26" destOrd="0" presId="urn:microsoft.com/office/officeart/2005/8/layout/cycle8"/>
    <dgm:cxn modelId="{658CA853-2FC4-4901-97BF-C01F3F31CC5C}" type="presParOf" srcId="{AA1A8B52-C2AA-4382-A038-9D3EBBD06854}" destId="{EABBB693-ADB3-40F7-BBAC-7203D69BEAC8}" srcOrd="27" destOrd="0" presId="urn:microsoft.com/office/officeart/2005/8/layout/cycle8"/>
    <dgm:cxn modelId="{D191B787-6714-459B-95AF-65E162EC1193}" type="presParOf" srcId="{AA1A8B52-C2AA-4382-A038-9D3EBBD06854}" destId="{2D66BAF7-4BDB-43A6-B6A8-75CF0B77C08B}" srcOrd="28" destOrd="0" presId="urn:microsoft.com/office/officeart/2005/8/layout/cycle8"/>
    <dgm:cxn modelId="{4E21A7F8-74ED-48C2-9A53-75576ECA939E}" type="presParOf" srcId="{AA1A8B52-C2AA-4382-A038-9D3EBBD06854}" destId="{A625DB0D-A6E6-475F-A91C-FD1585842CCA}" srcOrd="29" destOrd="0" presId="urn:microsoft.com/office/officeart/2005/8/layout/cycle8"/>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2F00DB-9387-4B5E-BEED-8804E962469E}" type="doc">
      <dgm:prSet loTypeId="urn:microsoft.com/office/officeart/2005/8/layout/list1" loCatId="list" qsTypeId="urn:microsoft.com/office/officeart/2005/8/quickstyle/3d2" qsCatId="3D" csTypeId="urn:microsoft.com/office/officeart/2005/8/colors/accent1_2" csCatId="accent1"/>
      <dgm:spPr/>
      <dgm:t>
        <a:bodyPr/>
        <a:lstStyle/>
        <a:p>
          <a:endParaRPr lang="en-GB"/>
        </a:p>
      </dgm:t>
    </dgm:pt>
    <dgm:pt modelId="{4EFEA9B6-E55F-480D-B4B0-0F032BEB569D}">
      <dgm:prSet/>
      <dgm:spPr/>
      <dgm:t>
        <a:bodyPr/>
        <a:lstStyle/>
        <a:p>
          <a:r>
            <a:rPr lang="en-US" b="0" i="0" baseline="0"/>
            <a:t>Brand identity</a:t>
          </a:r>
          <a:endParaRPr lang="en-GB"/>
        </a:p>
      </dgm:t>
    </dgm:pt>
    <dgm:pt modelId="{7DDD3071-EF7C-4BCD-BDB9-65B5BC03D095}" type="parTrans" cxnId="{400738DD-9BEB-4B8D-BFE9-29130F6E9657}">
      <dgm:prSet/>
      <dgm:spPr/>
      <dgm:t>
        <a:bodyPr/>
        <a:lstStyle/>
        <a:p>
          <a:endParaRPr lang="en-GB"/>
        </a:p>
      </dgm:t>
    </dgm:pt>
    <dgm:pt modelId="{401717C4-94A4-4C82-A83D-B1C0CDA6C667}" type="sibTrans" cxnId="{400738DD-9BEB-4B8D-BFE9-29130F6E9657}">
      <dgm:prSet/>
      <dgm:spPr/>
      <dgm:t>
        <a:bodyPr/>
        <a:lstStyle/>
        <a:p>
          <a:endParaRPr lang="en-GB"/>
        </a:p>
      </dgm:t>
    </dgm:pt>
    <dgm:pt modelId="{633BBE86-32CB-4C7F-8085-5EFAD9DE77C6}">
      <dgm:prSet/>
      <dgm:spPr/>
      <dgm:t>
        <a:bodyPr/>
        <a:lstStyle/>
        <a:p>
          <a:r>
            <a:rPr lang="en-US" b="0" i="0" baseline="0"/>
            <a:t>Customer service</a:t>
          </a:r>
          <a:endParaRPr lang="en-GB"/>
        </a:p>
      </dgm:t>
    </dgm:pt>
    <dgm:pt modelId="{3E716B29-1A31-47FE-814B-801A666B7EE0}" type="parTrans" cxnId="{7C386B4A-1AB5-474B-9AD1-833439233BE7}">
      <dgm:prSet/>
      <dgm:spPr/>
      <dgm:t>
        <a:bodyPr/>
        <a:lstStyle/>
        <a:p>
          <a:endParaRPr lang="en-GB"/>
        </a:p>
      </dgm:t>
    </dgm:pt>
    <dgm:pt modelId="{A71E09E4-4038-4030-944F-153365F0D2B9}" type="sibTrans" cxnId="{7C386B4A-1AB5-474B-9AD1-833439233BE7}">
      <dgm:prSet/>
      <dgm:spPr/>
      <dgm:t>
        <a:bodyPr/>
        <a:lstStyle/>
        <a:p>
          <a:endParaRPr lang="en-GB"/>
        </a:p>
      </dgm:t>
    </dgm:pt>
    <dgm:pt modelId="{8B410F83-4386-4A93-B63F-5599CA1C6DB7}">
      <dgm:prSet/>
      <dgm:spPr/>
      <dgm:t>
        <a:bodyPr/>
        <a:lstStyle/>
        <a:p>
          <a:r>
            <a:rPr lang="en-US" b="0" i="0" baseline="0"/>
            <a:t>Staff morale</a:t>
          </a:r>
          <a:endParaRPr lang="en-GB"/>
        </a:p>
      </dgm:t>
    </dgm:pt>
    <dgm:pt modelId="{22471CFE-5A06-40D9-B856-0071C2A62EC7}" type="parTrans" cxnId="{152C5A67-5482-47D0-B7B8-6B30560E44A5}">
      <dgm:prSet/>
      <dgm:spPr/>
      <dgm:t>
        <a:bodyPr/>
        <a:lstStyle/>
        <a:p>
          <a:endParaRPr lang="en-GB"/>
        </a:p>
      </dgm:t>
    </dgm:pt>
    <dgm:pt modelId="{8F04A5DC-CEC0-43FD-B2C6-86D35802E1A9}" type="sibTrans" cxnId="{152C5A67-5482-47D0-B7B8-6B30560E44A5}">
      <dgm:prSet/>
      <dgm:spPr/>
      <dgm:t>
        <a:bodyPr/>
        <a:lstStyle/>
        <a:p>
          <a:endParaRPr lang="en-GB"/>
        </a:p>
      </dgm:t>
    </dgm:pt>
    <dgm:pt modelId="{D4DDA84D-0162-477A-A4FC-B0314750DF40}">
      <dgm:prSet/>
      <dgm:spPr/>
      <dgm:t>
        <a:bodyPr/>
        <a:lstStyle/>
        <a:p>
          <a:r>
            <a:rPr lang="en-US" b="0" i="0" baseline="0"/>
            <a:t>Incentive programs</a:t>
          </a:r>
          <a:endParaRPr lang="en-GB"/>
        </a:p>
      </dgm:t>
    </dgm:pt>
    <dgm:pt modelId="{7C58AFD4-C650-46CD-A723-9A9C5E14C8F6}" type="parTrans" cxnId="{21ABA171-9A56-4698-A3E2-2DCF05CF5A6F}">
      <dgm:prSet/>
      <dgm:spPr/>
      <dgm:t>
        <a:bodyPr/>
        <a:lstStyle/>
        <a:p>
          <a:endParaRPr lang="en-GB"/>
        </a:p>
      </dgm:t>
    </dgm:pt>
    <dgm:pt modelId="{3714AD6D-0E27-405C-8DFA-C38EC1185C82}" type="sibTrans" cxnId="{21ABA171-9A56-4698-A3E2-2DCF05CF5A6F}">
      <dgm:prSet/>
      <dgm:spPr/>
      <dgm:t>
        <a:bodyPr/>
        <a:lstStyle/>
        <a:p>
          <a:endParaRPr lang="en-GB"/>
        </a:p>
      </dgm:t>
    </dgm:pt>
    <dgm:pt modelId="{5B79B26F-2597-462B-8A25-A2BC9C31ACEA}">
      <dgm:prSet/>
      <dgm:spPr/>
      <dgm:t>
        <a:bodyPr/>
        <a:lstStyle/>
        <a:p>
          <a:r>
            <a:rPr lang="en-US" b="0" i="0" baseline="0"/>
            <a:t>Employee engagement</a:t>
          </a:r>
          <a:endParaRPr lang="en-GB"/>
        </a:p>
      </dgm:t>
    </dgm:pt>
    <dgm:pt modelId="{B137B4E5-B078-4F17-B8A0-B382BB5FBA57}" type="parTrans" cxnId="{EE4C785B-5F7D-48A5-B1F2-B7DE86E33797}">
      <dgm:prSet/>
      <dgm:spPr/>
      <dgm:t>
        <a:bodyPr/>
        <a:lstStyle/>
        <a:p>
          <a:endParaRPr lang="en-GB"/>
        </a:p>
      </dgm:t>
    </dgm:pt>
    <dgm:pt modelId="{3E3682E3-0B40-46F2-870A-0698136C5AA5}" type="sibTrans" cxnId="{EE4C785B-5F7D-48A5-B1F2-B7DE86E33797}">
      <dgm:prSet/>
      <dgm:spPr/>
      <dgm:t>
        <a:bodyPr/>
        <a:lstStyle/>
        <a:p>
          <a:endParaRPr lang="en-GB"/>
        </a:p>
      </dgm:t>
    </dgm:pt>
    <dgm:pt modelId="{3732E3F7-9DB2-4726-8081-2CE6B19C0A6F}">
      <dgm:prSet/>
      <dgm:spPr/>
      <dgm:t>
        <a:bodyPr/>
        <a:lstStyle/>
        <a:p>
          <a:r>
            <a:rPr lang="en-US" b="0" i="0" baseline="0"/>
            <a:t>Monetary and non-monetary incentives</a:t>
          </a:r>
          <a:endParaRPr lang="en-GB"/>
        </a:p>
      </dgm:t>
    </dgm:pt>
    <dgm:pt modelId="{FA870320-845F-49A7-B01E-B9D4CAC51BB1}" type="parTrans" cxnId="{E775E407-DDA6-4821-BABF-D9F2B944867B}">
      <dgm:prSet/>
      <dgm:spPr/>
      <dgm:t>
        <a:bodyPr/>
        <a:lstStyle/>
        <a:p>
          <a:endParaRPr lang="en-GB"/>
        </a:p>
      </dgm:t>
    </dgm:pt>
    <dgm:pt modelId="{E40CC223-882E-4497-97CE-32AD8D2F4AA1}" type="sibTrans" cxnId="{E775E407-DDA6-4821-BABF-D9F2B944867B}">
      <dgm:prSet/>
      <dgm:spPr/>
      <dgm:t>
        <a:bodyPr/>
        <a:lstStyle/>
        <a:p>
          <a:endParaRPr lang="en-GB"/>
        </a:p>
      </dgm:t>
    </dgm:pt>
    <dgm:pt modelId="{30BB2276-5B5F-466D-8FFE-E91F3F1D92B8}" type="pres">
      <dgm:prSet presAssocID="{5A2F00DB-9387-4B5E-BEED-8804E962469E}" presName="linear" presStyleCnt="0">
        <dgm:presLayoutVars>
          <dgm:dir/>
          <dgm:animLvl val="lvl"/>
          <dgm:resizeHandles val="exact"/>
        </dgm:presLayoutVars>
      </dgm:prSet>
      <dgm:spPr/>
    </dgm:pt>
    <dgm:pt modelId="{A0C692C6-9867-4A4A-A32F-EAED44DD98EF}" type="pres">
      <dgm:prSet presAssocID="{4EFEA9B6-E55F-480D-B4B0-0F032BEB569D}" presName="parentLin" presStyleCnt="0"/>
      <dgm:spPr/>
    </dgm:pt>
    <dgm:pt modelId="{7777A10C-FB15-406B-8D90-F0C04620D76D}" type="pres">
      <dgm:prSet presAssocID="{4EFEA9B6-E55F-480D-B4B0-0F032BEB569D}" presName="parentLeftMargin" presStyleLbl="node1" presStyleIdx="0" presStyleCnt="6"/>
      <dgm:spPr/>
    </dgm:pt>
    <dgm:pt modelId="{E8D56572-7286-43BF-9F6C-33849AC76BD4}" type="pres">
      <dgm:prSet presAssocID="{4EFEA9B6-E55F-480D-B4B0-0F032BEB569D}" presName="parentText" presStyleLbl="node1" presStyleIdx="0" presStyleCnt="6">
        <dgm:presLayoutVars>
          <dgm:chMax val="0"/>
          <dgm:bulletEnabled val="1"/>
        </dgm:presLayoutVars>
      </dgm:prSet>
      <dgm:spPr/>
    </dgm:pt>
    <dgm:pt modelId="{4E755AA7-FB6D-491A-913A-1A5EC157978D}" type="pres">
      <dgm:prSet presAssocID="{4EFEA9B6-E55F-480D-B4B0-0F032BEB569D}" presName="negativeSpace" presStyleCnt="0"/>
      <dgm:spPr/>
    </dgm:pt>
    <dgm:pt modelId="{ED1F074E-7F83-4BC7-8882-E25DFF592972}" type="pres">
      <dgm:prSet presAssocID="{4EFEA9B6-E55F-480D-B4B0-0F032BEB569D}" presName="childText" presStyleLbl="conFgAcc1" presStyleIdx="0" presStyleCnt="6">
        <dgm:presLayoutVars>
          <dgm:bulletEnabled val="1"/>
        </dgm:presLayoutVars>
      </dgm:prSet>
      <dgm:spPr/>
    </dgm:pt>
    <dgm:pt modelId="{76BE31E2-EE31-4A13-A86A-594E0650EBC3}" type="pres">
      <dgm:prSet presAssocID="{401717C4-94A4-4C82-A83D-B1C0CDA6C667}" presName="spaceBetweenRectangles" presStyleCnt="0"/>
      <dgm:spPr/>
    </dgm:pt>
    <dgm:pt modelId="{78433FE1-148F-44F7-8621-4D23BAEAC265}" type="pres">
      <dgm:prSet presAssocID="{633BBE86-32CB-4C7F-8085-5EFAD9DE77C6}" presName="parentLin" presStyleCnt="0"/>
      <dgm:spPr/>
    </dgm:pt>
    <dgm:pt modelId="{06CE8399-BF92-48BB-8EEF-B64D3FB5F261}" type="pres">
      <dgm:prSet presAssocID="{633BBE86-32CB-4C7F-8085-5EFAD9DE77C6}" presName="parentLeftMargin" presStyleLbl="node1" presStyleIdx="0" presStyleCnt="6"/>
      <dgm:spPr/>
    </dgm:pt>
    <dgm:pt modelId="{8F599996-22EF-4800-A857-579E868DCE98}" type="pres">
      <dgm:prSet presAssocID="{633BBE86-32CB-4C7F-8085-5EFAD9DE77C6}" presName="parentText" presStyleLbl="node1" presStyleIdx="1" presStyleCnt="6">
        <dgm:presLayoutVars>
          <dgm:chMax val="0"/>
          <dgm:bulletEnabled val="1"/>
        </dgm:presLayoutVars>
      </dgm:prSet>
      <dgm:spPr/>
    </dgm:pt>
    <dgm:pt modelId="{CA4028BA-992F-4D53-8EEF-ADB10CBF9FC4}" type="pres">
      <dgm:prSet presAssocID="{633BBE86-32CB-4C7F-8085-5EFAD9DE77C6}" presName="negativeSpace" presStyleCnt="0"/>
      <dgm:spPr/>
    </dgm:pt>
    <dgm:pt modelId="{69EBBF96-8146-4E22-B2F2-845F2B523667}" type="pres">
      <dgm:prSet presAssocID="{633BBE86-32CB-4C7F-8085-5EFAD9DE77C6}" presName="childText" presStyleLbl="conFgAcc1" presStyleIdx="1" presStyleCnt="6">
        <dgm:presLayoutVars>
          <dgm:bulletEnabled val="1"/>
        </dgm:presLayoutVars>
      </dgm:prSet>
      <dgm:spPr/>
    </dgm:pt>
    <dgm:pt modelId="{77575519-0F37-4B5E-AC0F-86EBC74B4E11}" type="pres">
      <dgm:prSet presAssocID="{A71E09E4-4038-4030-944F-153365F0D2B9}" presName="spaceBetweenRectangles" presStyleCnt="0"/>
      <dgm:spPr/>
    </dgm:pt>
    <dgm:pt modelId="{AF00720F-1AA6-419D-B03D-12C7A40EFEED}" type="pres">
      <dgm:prSet presAssocID="{8B410F83-4386-4A93-B63F-5599CA1C6DB7}" presName="parentLin" presStyleCnt="0"/>
      <dgm:spPr/>
    </dgm:pt>
    <dgm:pt modelId="{3B073A13-2F3D-4E2A-8095-7A09BD1CA384}" type="pres">
      <dgm:prSet presAssocID="{8B410F83-4386-4A93-B63F-5599CA1C6DB7}" presName="parentLeftMargin" presStyleLbl="node1" presStyleIdx="1" presStyleCnt="6"/>
      <dgm:spPr/>
    </dgm:pt>
    <dgm:pt modelId="{492F1EC1-8165-464B-8FFF-EE972A6FE0DC}" type="pres">
      <dgm:prSet presAssocID="{8B410F83-4386-4A93-B63F-5599CA1C6DB7}" presName="parentText" presStyleLbl="node1" presStyleIdx="2" presStyleCnt="6">
        <dgm:presLayoutVars>
          <dgm:chMax val="0"/>
          <dgm:bulletEnabled val="1"/>
        </dgm:presLayoutVars>
      </dgm:prSet>
      <dgm:spPr/>
    </dgm:pt>
    <dgm:pt modelId="{6FAB7E92-76C9-416C-846E-5F42BA5C2019}" type="pres">
      <dgm:prSet presAssocID="{8B410F83-4386-4A93-B63F-5599CA1C6DB7}" presName="negativeSpace" presStyleCnt="0"/>
      <dgm:spPr/>
    </dgm:pt>
    <dgm:pt modelId="{F7C1E92D-5391-4F7A-BBF8-A117A1078B0E}" type="pres">
      <dgm:prSet presAssocID="{8B410F83-4386-4A93-B63F-5599CA1C6DB7}" presName="childText" presStyleLbl="conFgAcc1" presStyleIdx="2" presStyleCnt="6">
        <dgm:presLayoutVars>
          <dgm:bulletEnabled val="1"/>
        </dgm:presLayoutVars>
      </dgm:prSet>
      <dgm:spPr/>
    </dgm:pt>
    <dgm:pt modelId="{BAB9EB85-B07A-4552-BB6F-EDD2F8EC14CB}" type="pres">
      <dgm:prSet presAssocID="{8F04A5DC-CEC0-43FD-B2C6-86D35802E1A9}" presName="spaceBetweenRectangles" presStyleCnt="0"/>
      <dgm:spPr/>
    </dgm:pt>
    <dgm:pt modelId="{2CD39D79-F977-49C1-B6A7-9EDC369F90A3}" type="pres">
      <dgm:prSet presAssocID="{D4DDA84D-0162-477A-A4FC-B0314750DF40}" presName="parentLin" presStyleCnt="0"/>
      <dgm:spPr/>
    </dgm:pt>
    <dgm:pt modelId="{BC61267D-0B19-4BF0-B3E0-89D15FA4F5FD}" type="pres">
      <dgm:prSet presAssocID="{D4DDA84D-0162-477A-A4FC-B0314750DF40}" presName="parentLeftMargin" presStyleLbl="node1" presStyleIdx="2" presStyleCnt="6"/>
      <dgm:spPr/>
    </dgm:pt>
    <dgm:pt modelId="{5122FA8D-B75C-4624-8A69-A5FD79D0EDE9}" type="pres">
      <dgm:prSet presAssocID="{D4DDA84D-0162-477A-A4FC-B0314750DF40}" presName="parentText" presStyleLbl="node1" presStyleIdx="3" presStyleCnt="6">
        <dgm:presLayoutVars>
          <dgm:chMax val="0"/>
          <dgm:bulletEnabled val="1"/>
        </dgm:presLayoutVars>
      </dgm:prSet>
      <dgm:spPr/>
    </dgm:pt>
    <dgm:pt modelId="{22EAC0C3-C52C-4C0A-8BF4-2FD161536A2E}" type="pres">
      <dgm:prSet presAssocID="{D4DDA84D-0162-477A-A4FC-B0314750DF40}" presName="negativeSpace" presStyleCnt="0"/>
      <dgm:spPr/>
    </dgm:pt>
    <dgm:pt modelId="{2AA02674-217C-4BB1-93E3-BF0435C96442}" type="pres">
      <dgm:prSet presAssocID="{D4DDA84D-0162-477A-A4FC-B0314750DF40}" presName="childText" presStyleLbl="conFgAcc1" presStyleIdx="3" presStyleCnt="6">
        <dgm:presLayoutVars>
          <dgm:bulletEnabled val="1"/>
        </dgm:presLayoutVars>
      </dgm:prSet>
      <dgm:spPr/>
    </dgm:pt>
    <dgm:pt modelId="{D7AA70FB-DADF-44CD-8BFA-9207BC2DE3C5}" type="pres">
      <dgm:prSet presAssocID="{3714AD6D-0E27-405C-8DFA-C38EC1185C82}" presName="spaceBetweenRectangles" presStyleCnt="0"/>
      <dgm:spPr/>
    </dgm:pt>
    <dgm:pt modelId="{895F0F37-D650-4CBA-8700-B55F9D971B63}" type="pres">
      <dgm:prSet presAssocID="{5B79B26F-2597-462B-8A25-A2BC9C31ACEA}" presName="parentLin" presStyleCnt="0"/>
      <dgm:spPr/>
    </dgm:pt>
    <dgm:pt modelId="{9C53EA67-E46F-4536-93BF-8223BA6FDB71}" type="pres">
      <dgm:prSet presAssocID="{5B79B26F-2597-462B-8A25-A2BC9C31ACEA}" presName="parentLeftMargin" presStyleLbl="node1" presStyleIdx="3" presStyleCnt="6"/>
      <dgm:spPr/>
    </dgm:pt>
    <dgm:pt modelId="{4E1E2456-7794-4BFC-8C1E-6D4755C550B4}" type="pres">
      <dgm:prSet presAssocID="{5B79B26F-2597-462B-8A25-A2BC9C31ACEA}" presName="parentText" presStyleLbl="node1" presStyleIdx="4" presStyleCnt="6">
        <dgm:presLayoutVars>
          <dgm:chMax val="0"/>
          <dgm:bulletEnabled val="1"/>
        </dgm:presLayoutVars>
      </dgm:prSet>
      <dgm:spPr/>
    </dgm:pt>
    <dgm:pt modelId="{34C174CA-2BF1-41E0-8FE9-3E1937648389}" type="pres">
      <dgm:prSet presAssocID="{5B79B26F-2597-462B-8A25-A2BC9C31ACEA}" presName="negativeSpace" presStyleCnt="0"/>
      <dgm:spPr/>
    </dgm:pt>
    <dgm:pt modelId="{EF973A08-5815-4BA4-A619-71E7B0CF8077}" type="pres">
      <dgm:prSet presAssocID="{5B79B26F-2597-462B-8A25-A2BC9C31ACEA}" presName="childText" presStyleLbl="conFgAcc1" presStyleIdx="4" presStyleCnt="6">
        <dgm:presLayoutVars>
          <dgm:bulletEnabled val="1"/>
        </dgm:presLayoutVars>
      </dgm:prSet>
      <dgm:spPr/>
    </dgm:pt>
    <dgm:pt modelId="{D6AA93F9-D024-4648-8986-6609BA3C6BBB}" type="pres">
      <dgm:prSet presAssocID="{3E3682E3-0B40-46F2-870A-0698136C5AA5}" presName="spaceBetweenRectangles" presStyleCnt="0"/>
      <dgm:spPr/>
    </dgm:pt>
    <dgm:pt modelId="{46CBB8F4-FF69-415E-8195-7C8E228289F6}" type="pres">
      <dgm:prSet presAssocID="{3732E3F7-9DB2-4726-8081-2CE6B19C0A6F}" presName="parentLin" presStyleCnt="0"/>
      <dgm:spPr/>
    </dgm:pt>
    <dgm:pt modelId="{99B41378-BE1C-40FD-88A9-AF9623B1F948}" type="pres">
      <dgm:prSet presAssocID="{3732E3F7-9DB2-4726-8081-2CE6B19C0A6F}" presName="parentLeftMargin" presStyleLbl="node1" presStyleIdx="4" presStyleCnt="6"/>
      <dgm:spPr/>
    </dgm:pt>
    <dgm:pt modelId="{BF58EAB7-F417-49AD-B84B-59F84E84836C}" type="pres">
      <dgm:prSet presAssocID="{3732E3F7-9DB2-4726-8081-2CE6B19C0A6F}" presName="parentText" presStyleLbl="node1" presStyleIdx="5" presStyleCnt="6">
        <dgm:presLayoutVars>
          <dgm:chMax val="0"/>
          <dgm:bulletEnabled val="1"/>
        </dgm:presLayoutVars>
      </dgm:prSet>
      <dgm:spPr/>
    </dgm:pt>
    <dgm:pt modelId="{390A4A58-340E-4823-8D56-B28B17C684A6}" type="pres">
      <dgm:prSet presAssocID="{3732E3F7-9DB2-4726-8081-2CE6B19C0A6F}" presName="negativeSpace" presStyleCnt="0"/>
      <dgm:spPr/>
    </dgm:pt>
    <dgm:pt modelId="{11C39A0B-D2B0-4A02-B6F6-AD26EAFC73B5}" type="pres">
      <dgm:prSet presAssocID="{3732E3F7-9DB2-4726-8081-2CE6B19C0A6F}" presName="childText" presStyleLbl="conFgAcc1" presStyleIdx="5" presStyleCnt="6">
        <dgm:presLayoutVars>
          <dgm:bulletEnabled val="1"/>
        </dgm:presLayoutVars>
      </dgm:prSet>
      <dgm:spPr/>
    </dgm:pt>
  </dgm:ptLst>
  <dgm:cxnLst>
    <dgm:cxn modelId="{E775E407-DDA6-4821-BABF-D9F2B944867B}" srcId="{5A2F00DB-9387-4B5E-BEED-8804E962469E}" destId="{3732E3F7-9DB2-4726-8081-2CE6B19C0A6F}" srcOrd="5" destOrd="0" parTransId="{FA870320-845F-49A7-B01E-B9D4CAC51BB1}" sibTransId="{E40CC223-882E-4497-97CE-32AD8D2F4AA1}"/>
    <dgm:cxn modelId="{70352613-BEA0-4E38-9422-311F61951F45}" type="presOf" srcId="{5A2F00DB-9387-4B5E-BEED-8804E962469E}" destId="{30BB2276-5B5F-466D-8FFE-E91F3F1D92B8}" srcOrd="0" destOrd="0" presId="urn:microsoft.com/office/officeart/2005/8/layout/list1"/>
    <dgm:cxn modelId="{A924B421-D4B7-443C-AC33-6ABA9D6FB7C2}" type="presOf" srcId="{4EFEA9B6-E55F-480D-B4B0-0F032BEB569D}" destId="{E8D56572-7286-43BF-9F6C-33849AC76BD4}" srcOrd="1" destOrd="0" presId="urn:microsoft.com/office/officeart/2005/8/layout/list1"/>
    <dgm:cxn modelId="{36094F27-77CD-40F9-BD16-1437977F6FCB}" type="presOf" srcId="{633BBE86-32CB-4C7F-8085-5EFAD9DE77C6}" destId="{8F599996-22EF-4800-A857-579E868DCE98}" srcOrd="1" destOrd="0" presId="urn:microsoft.com/office/officeart/2005/8/layout/list1"/>
    <dgm:cxn modelId="{EE4C785B-5F7D-48A5-B1F2-B7DE86E33797}" srcId="{5A2F00DB-9387-4B5E-BEED-8804E962469E}" destId="{5B79B26F-2597-462B-8A25-A2BC9C31ACEA}" srcOrd="4" destOrd="0" parTransId="{B137B4E5-B078-4F17-B8A0-B382BB5FBA57}" sibTransId="{3E3682E3-0B40-46F2-870A-0698136C5AA5}"/>
    <dgm:cxn modelId="{152C5A67-5482-47D0-B7B8-6B30560E44A5}" srcId="{5A2F00DB-9387-4B5E-BEED-8804E962469E}" destId="{8B410F83-4386-4A93-B63F-5599CA1C6DB7}" srcOrd="2" destOrd="0" parTransId="{22471CFE-5A06-40D9-B856-0071C2A62EC7}" sibTransId="{8F04A5DC-CEC0-43FD-B2C6-86D35802E1A9}"/>
    <dgm:cxn modelId="{7C386B4A-1AB5-474B-9AD1-833439233BE7}" srcId="{5A2F00DB-9387-4B5E-BEED-8804E962469E}" destId="{633BBE86-32CB-4C7F-8085-5EFAD9DE77C6}" srcOrd="1" destOrd="0" parTransId="{3E716B29-1A31-47FE-814B-801A666B7EE0}" sibTransId="{A71E09E4-4038-4030-944F-153365F0D2B9}"/>
    <dgm:cxn modelId="{21ABA171-9A56-4698-A3E2-2DCF05CF5A6F}" srcId="{5A2F00DB-9387-4B5E-BEED-8804E962469E}" destId="{D4DDA84D-0162-477A-A4FC-B0314750DF40}" srcOrd="3" destOrd="0" parTransId="{7C58AFD4-C650-46CD-A723-9A9C5E14C8F6}" sibTransId="{3714AD6D-0E27-405C-8DFA-C38EC1185C82}"/>
    <dgm:cxn modelId="{CCF2B17B-73F8-45E6-9A02-75D21C7E7F63}" type="presOf" srcId="{3732E3F7-9DB2-4726-8081-2CE6B19C0A6F}" destId="{BF58EAB7-F417-49AD-B84B-59F84E84836C}" srcOrd="1" destOrd="0" presId="urn:microsoft.com/office/officeart/2005/8/layout/list1"/>
    <dgm:cxn modelId="{302B9FCE-54D2-45D3-BE1C-12CF3826FEDF}" type="presOf" srcId="{3732E3F7-9DB2-4726-8081-2CE6B19C0A6F}" destId="{99B41378-BE1C-40FD-88A9-AF9623B1F948}" srcOrd="0" destOrd="0" presId="urn:microsoft.com/office/officeart/2005/8/layout/list1"/>
    <dgm:cxn modelId="{E28A7FD8-A722-4CDA-A4E3-4BC25F9837D0}" type="presOf" srcId="{8B410F83-4386-4A93-B63F-5599CA1C6DB7}" destId="{492F1EC1-8165-464B-8FFF-EE972A6FE0DC}" srcOrd="1" destOrd="0" presId="urn:microsoft.com/office/officeart/2005/8/layout/list1"/>
    <dgm:cxn modelId="{400738DD-9BEB-4B8D-BFE9-29130F6E9657}" srcId="{5A2F00DB-9387-4B5E-BEED-8804E962469E}" destId="{4EFEA9B6-E55F-480D-B4B0-0F032BEB569D}" srcOrd="0" destOrd="0" parTransId="{7DDD3071-EF7C-4BCD-BDB9-65B5BC03D095}" sibTransId="{401717C4-94A4-4C82-A83D-B1C0CDA6C667}"/>
    <dgm:cxn modelId="{A42BD9DF-8DC4-4C93-865D-CDFFA619A668}" type="presOf" srcId="{D4DDA84D-0162-477A-A4FC-B0314750DF40}" destId="{BC61267D-0B19-4BF0-B3E0-89D15FA4F5FD}" srcOrd="0" destOrd="0" presId="urn:microsoft.com/office/officeart/2005/8/layout/list1"/>
    <dgm:cxn modelId="{B16580E1-4C42-43C3-AC1A-08BE15E7153B}" type="presOf" srcId="{4EFEA9B6-E55F-480D-B4B0-0F032BEB569D}" destId="{7777A10C-FB15-406B-8D90-F0C04620D76D}" srcOrd="0" destOrd="0" presId="urn:microsoft.com/office/officeart/2005/8/layout/list1"/>
    <dgm:cxn modelId="{E2A51FF5-3227-461B-99B6-7876E28C3FD0}" type="presOf" srcId="{5B79B26F-2597-462B-8A25-A2BC9C31ACEA}" destId="{4E1E2456-7794-4BFC-8C1E-6D4755C550B4}" srcOrd="1" destOrd="0" presId="urn:microsoft.com/office/officeart/2005/8/layout/list1"/>
    <dgm:cxn modelId="{0D2BF7F8-4299-405E-A02C-48C1A06CF49F}" type="presOf" srcId="{633BBE86-32CB-4C7F-8085-5EFAD9DE77C6}" destId="{06CE8399-BF92-48BB-8EEF-B64D3FB5F261}" srcOrd="0" destOrd="0" presId="urn:microsoft.com/office/officeart/2005/8/layout/list1"/>
    <dgm:cxn modelId="{55B63CFA-AA87-4F5B-B17E-13CC7C14AF3A}" type="presOf" srcId="{5B79B26F-2597-462B-8A25-A2BC9C31ACEA}" destId="{9C53EA67-E46F-4536-93BF-8223BA6FDB71}" srcOrd="0" destOrd="0" presId="urn:microsoft.com/office/officeart/2005/8/layout/list1"/>
    <dgm:cxn modelId="{3E25A9FA-E1EE-448B-BEF3-89059B1069E8}" type="presOf" srcId="{D4DDA84D-0162-477A-A4FC-B0314750DF40}" destId="{5122FA8D-B75C-4624-8A69-A5FD79D0EDE9}" srcOrd="1" destOrd="0" presId="urn:microsoft.com/office/officeart/2005/8/layout/list1"/>
    <dgm:cxn modelId="{71A262FC-4411-46D5-BF08-17ECA73BA02F}" type="presOf" srcId="{8B410F83-4386-4A93-B63F-5599CA1C6DB7}" destId="{3B073A13-2F3D-4E2A-8095-7A09BD1CA384}" srcOrd="0" destOrd="0" presId="urn:microsoft.com/office/officeart/2005/8/layout/list1"/>
    <dgm:cxn modelId="{EB414671-B590-40CB-AC8E-83E6F909C200}" type="presParOf" srcId="{30BB2276-5B5F-466D-8FFE-E91F3F1D92B8}" destId="{A0C692C6-9867-4A4A-A32F-EAED44DD98EF}" srcOrd="0" destOrd="0" presId="urn:microsoft.com/office/officeart/2005/8/layout/list1"/>
    <dgm:cxn modelId="{B9393065-4173-45A8-A529-ECF99C3F2158}" type="presParOf" srcId="{A0C692C6-9867-4A4A-A32F-EAED44DD98EF}" destId="{7777A10C-FB15-406B-8D90-F0C04620D76D}" srcOrd="0" destOrd="0" presId="urn:microsoft.com/office/officeart/2005/8/layout/list1"/>
    <dgm:cxn modelId="{070FC8E1-5C2F-48B6-A0DE-B4123BC4A1DD}" type="presParOf" srcId="{A0C692C6-9867-4A4A-A32F-EAED44DD98EF}" destId="{E8D56572-7286-43BF-9F6C-33849AC76BD4}" srcOrd="1" destOrd="0" presId="urn:microsoft.com/office/officeart/2005/8/layout/list1"/>
    <dgm:cxn modelId="{FCBB02C5-E61B-4FF7-B415-00C6A2CA1AD8}" type="presParOf" srcId="{30BB2276-5B5F-466D-8FFE-E91F3F1D92B8}" destId="{4E755AA7-FB6D-491A-913A-1A5EC157978D}" srcOrd="1" destOrd="0" presId="urn:microsoft.com/office/officeart/2005/8/layout/list1"/>
    <dgm:cxn modelId="{1E436276-4B33-4124-AB76-E32A8B39274A}" type="presParOf" srcId="{30BB2276-5B5F-466D-8FFE-E91F3F1D92B8}" destId="{ED1F074E-7F83-4BC7-8882-E25DFF592972}" srcOrd="2" destOrd="0" presId="urn:microsoft.com/office/officeart/2005/8/layout/list1"/>
    <dgm:cxn modelId="{AD3F2330-1A75-423C-8ECE-57DA9C9CD921}" type="presParOf" srcId="{30BB2276-5B5F-466D-8FFE-E91F3F1D92B8}" destId="{76BE31E2-EE31-4A13-A86A-594E0650EBC3}" srcOrd="3" destOrd="0" presId="urn:microsoft.com/office/officeart/2005/8/layout/list1"/>
    <dgm:cxn modelId="{7BDEE4FA-DACE-4320-BCE8-A7E47AD680FC}" type="presParOf" srcId="{30BB2276-5B5F-466D-8FFE-E91F3F1D92B8}" destId="{78433FE1-148F-44F7-8621-4D23BAEAC265}" srcOrd="4" destOrd="0" presId="urn:microsoft.com/office/officeart/2005/8/layout/list1"/>
    <dgm:cxn modelId="{D6D4BA09-FD19-47AF-8095-BA14F998FB81}" type="presParOf" srcId="{78433FE1-148F-44F7-8621-4D23BAEAC265}" destId="{06CE8399-BF92-48BB-8EEF-B64D3FB5F261}" srcOrd="0" destOrd="0" presId="urn:microsoft.com/office/officeart/2005/8/layout/list1"/>
    <dgm:cxn modelId="{50097EC4-7147-4CA5-8DFF-5261AE4E5048}" type="presParOf" srcId="{78433FE1-148F-44F7-8621-4D23BAEAC265}" destId="{8F599996-22EF-4800-A857-579E868DCE98}" srcOrd="1" destOrd="0" presId="urn:microsoft.com/office/officeart/2005/8/layout/list1"/>
    <dgm:cxn modelId="{80ED991E-34A2-42C8-90AE-F7F6269ECACE}" type="presParOf" srcId="{30BB2276-5B5F-466D-8FFE-E91F3F1D92B8}" destId="{CA4028BA-992F-4D53-8EEF-ADB10CBF9FC4}" srcOrd="5" destOrd="0" presId="urn:microsoft.com/office/officeart/2005/8/layout/list1"/>
    <dgm:cxn modelId="{C539F572-B6EC-4832-9192-A89658D0248A}" type="presParOf" srcId="{30BB2276-5B5F-466D-8FFE-E91F3F1D92B8}" destId="{69EBBF96-8146-4E22-B2F2-845F2B523667}" srcOrd="6" destOrd="0" presId="urn:microsoft.com/office/officeart/2005/8/layout/list1"/>
    <dgm:cxn modelId="{EC102EA2-F7F8-4C01-B62A-DBA23F96006B}" type="presParOf" srcId="{30BB2276-5B5F-466D-8FFE-E91F3F1D92B8}" destId="{77575519-0F37-4B5E-AC0F-86EBC74B4E11}" srcOrd="7" destOrd="0" presId="urn:microsoft.com/office/officeart/2005/8/layout/list1"/>
    <dgm:cxn modelId="{EA658444-2BAC-4EA9-8D5C-35792C95111B}" type="presParOf" srcId="{30BB2276-5B5F-466D-8FFE-E91F3F1D92B8}" destId="{AF00720F-1AA6-419D-B03D-12C7A40EFEED}" srcOrd="8" destOrd="0" presId="urn:microsoft.com/office/officeart/2005/8/layout/list1"/>
    <dgm:cxn modelId="{B37E4924-5173-4041-AE2F-6D82EAEE7970}" type="presParOf" srcId="{AF00720F-1AA6-419D-B03D-12C7A40EFEED}" destId="{3B073A13-2F3D-4E2A-8095-7A09BD1CA384}" srcOrd="0" destOrd="0" presId="urn:microsoft.com/office/officeart/2005/8/layout/list1"/>
    <dgm:cxn modelId="{B293F029-5F6A-42A3-81BA-B3A554236E92}" type="presParOf" srcId="{AF00720F-1AA6-419D-B03D-12C7A40EFEED}" destId="{492F1EC1-8165-464B-8FFF-EE972A6FE0DC}" srcOrd="1" destOrd="0" presId="urn:microsoft.com/office/officeart/2005/8/layout/list1"/>
    <dgm:cxn modelId="{FA5807E3-5749-4C8B-BA88-05DDFA9B1566}" type="presParOf" srcId="{30BB2276-5B5F-466D-8FFE-E91F3F1D92B8}" destId="{6FAB7E92-76C9-416C-846E-5F42BA5C2019}" srcOrd="9" destOrd="0" presId="urn:microsoft.com/office/officeart/2005/8/layout/list1"/>
    <dgm:cxn modelId="{4FE708CF-7A21-4DAC-9049-1F4ED4A7939B}" type="presParOf" srcId="{30BB2276-5B5F-466D-8FFE-E91F3F1D92B8}" destId="{F7C1E92D-5391-4F7A-BBF8-A117A1078B0E}" srcOrd="10" destOrd="0" presId="urn:microsoft.com/office/officeart/2005/8/layout/list1"/>
    <dgm:cxn modelId="{7DB8BB52-9648-4200-ADCD-58A7C2C70638}" type="presParOf" srcId="{30BB2276-5B5F-466D-8FFE-E91F3F1D92B8}" destId="{BAB9EB85-B07A-4552-BB6F-EDD2F8EC14CB}" srcOrd="11" destOrd="0" presId="urn:microsoft.com/office/officeart/2005/8/layout/list1"/>
    <dgm:cxn modelId="{DBA17A98-575B-4F0B-BC8F-C203F5382280}" type="presParOf" srcId="{30BB2276-5B5F-466D-8FFE-E91F3F1D92B8}" destId="{2CD39D79-F977-49C1-B6A7-9EDC369F90A3}" srcOrd="12" destOrd="0" presId="urn:microsoft.com/office/officeart/2005/8/layout/list1"/>
    <dgm:cxn modelId="{FC7C62E5-A4C4-4B6A-BBD5-368F88370935}" type="presParOf" srcId="{2CD39D79-F977-49C1-B6A7-9EDC369F90A3}" destId="{BC61267D-0B19-4BF0-B3E0-89D15FA4F5FD}" srcOrd="0" destOrd="0" presId="urn:microsoft.com/office/officeart/2005/8/layout/list1"/>
    <dgm:cxn modelId="{CDA2FD73-AC6A-4735-AFDE-736061ADF0DB}" type="presParOf" srcId="{2CD39D79-F977-49C1-B6A7-9EDC369F90A3}" destId="{5122FA8D-B75C-4624-8A69-A5FD79D0EDE9}" srcOrd="1" destOrd="0" presId="urn:microsoft.com/office/officeart/2005/8/layout/list1"/>
    <dgm:cxn modelId="{426F5E18-4E65-474C-942F-2B9247D722BF}" type="presParOf" srcId="{30BB2276-5B5F-466D-8FFE-E91F3F1D92B8}" destId="{22EAC0C3-C52C-4C0A-8BF4-2FD161536A2E}" srcOrd="13" destOrd="0" presId="urn:microsoft.com/office/officeart/2005/8/layout/list1"/>
    <dgm:cxn modelId="{A1A62742-16B0-4A91-A81C-6C2A70AF199C}" type="presParOf" srcId="{30BB2276-5B5F-466D-8FFE-E91F3F1D92B8}" destId="{2AA02674-217C-4BB1-93E3-BF0435C96442}" srcOrd="14" destOrd="0" presId="urn:microsoft.com/office/officeart/2005/8/layout/list1"/>
    <dgm:cxn modelId="{08F02964-513D-49F8-9585-B1CD16032EF6}" type="presParOf" srcId="{30BB2276-5B5F-466D-8FFE-E91F3F1D92B8}" destId="{D7AA70FB-DADF-44CD-8BFA-9207BC2DE3C5}" srcOrd="15" destOrd="0" presId="urn:microsoft.com/office/officeart/2005/8/layout/list1"/>
    <dgm:cxn modelId="{40099C25-3BF8-4F08-9E90-83676B27808E}" type="presParOf" srcId="{30BB2276-5B5F-466D-8FFE-E91F3F1D92B8}" destId="{895F0F37-D650-4CBA-8700-B55F9D971B63}" srcOrd="16" destOrd="0" presId="urn:microsoft.com/office/officeart/2005/8/layout/list1"/>
    <dgm:cxn modelId="{E7B86071-D535-4022-B2F5-73B9100E855B}" type="presParOf" srcId="{895F0F37-D650-4CBA-8700-B55F9D971B63}" destId="{9C53EA67-E46F-4536-93BF-8223BA6FDB71}" srcOrd="0" destOrd="0" presId="urn:microsoft.com/office/officeart/2005/8/layout/list1"/>
    <dgm:cxn modelId="{2B97E149-CB8F-420F-8230-CC88DBD898AB}" type="presParOf" srcId="{895F0F37-D650-4CBA-8700-B55F9D971B63}" destId="{4E1E2456-7794-4BFC-8C1E-6D4755C550B4}" srcOrd="1" destOrd="0" presId="urn:microsoft.com/office/officeart/2005/8/layout/list1"/>
    <dgm:cxn modelId="{01C99D7D-4EE1-495C-BA15-ACC0B7F83E19}" type="presParOf" srcId="{30BB2276-5B5F-466D-8FFE-E91F3F1D92B8}" destId="{34C174CA-2BF1-41E0-8FE9-3E1937648389}" srcOrd="17" destOrd="0" presId="urn:microsoft.com/office/officeart/2005/8/layout/list1"/>
    <dgm:cxn modelId="{1E189784-7B8C-4016-9F68-0F2A1FD4F411}" type="presParOf" srcId="{30BB2276-5B5F-466D-8FFE-E91F3F1D92B8}" destId="{EF973A08-5815-4BA4-A619-71E7B0CF8077}" srcOrd="18" destOrd="0" presId="urn:microsoft.com/office/officeart/2005/8/layout/list1"/>
    <dgm:cxn modelId="{C621EC36-FF4D-4FAD-AEB2-7C64EBCC76BE}" type="presParOf" srcId="{30BB2276-5B5F-466D-8FFE-E91F3F1D92B8}" destId="{D6AA93F9-D024-4648-8986-6609BA3C6BBB}" srcOrd="19" destOrd="0" presId="urn:microsoft.com/office/officeart/2005/8/layout/list1"/>
    <dgm:cxn modelId="{93E5E4C2-6D44-469E-B1A8-197E41171C50}" type="presParOf" srcId="{30BB2276-5B5F-466D-8FFE-E91F3F1D92B8}" destId="{46CBB8F4-FF69-415E-8195-7C8E228289F6}" srcOrd="20" destOrd="0" presId="urn:microsoft.com/office/officeart/2005/8/layout/list1"/>
    <dgm:cxn modelId="{6C9C44D6-8C29-463A-B27B-0D6EED8C02D0}" type="presParOf" srcId="{46CBB8F4-FF69-415E-8195-7C8E228289F6}" destId="{99B41378-BE1C-40FD-88A9-AF9623B1F948}" srcOrd="0" destOrd="0" presId="urn:microsoft.com/office/officeart/2005/8/layout/list1"/>
    <dgm:cxn modelId="{9753A909-EC92-4F2D-85B3-151C0B0C4CF7}" type="presParOf" srcId="{46CBB8F4-FF69-415E-8195-7C8E228289F6}" destId="{BF58EAB7-F417-49AD-B84B-59F84E84836C}" srcOrd="1" destOrd="0" presId="urn:microsoft.com/office/officeart/2005/8/layout/list1"/>
    <dgm:cxn modelId="{BF3A69E4-B23B-4C72-B9E0-46F160E72284}" type="presParOf" srcId="{30BB2276-5B5F-466D-8FFE-E91F3F1D92B8}" destId="{390A4A58-340E-4823-8D56-B28B17C684A6}" srcOrd="21" destOrd="0" presId="urn:microsoft.com/office/officeart/2005/8/layout/list1"/>
    <dgm:cxn modelId="{6B1DB76D-4439-4E3A-B2D4-0986C1DFFFEA}" type="presParOf" srcId="{30BB2276-5B5F-466D-8FFE-E91F3F1D92B8}" destId="{11C39A0B-D2B0-4A02-B6F6-AD26EAFC73B5}"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1F2F-5608-48DD-9CF2-043C3D5C22AC}">
      <dsp:nvSpPr>
        <dsp:cNvPr id="0" name=""/>
        <dsp:cNvSpPr/>
      </dsp:nvSpPr>
      <dsp:spPr>
        <a:xfrm>
          <a:off x="2578436" y="1075230"/>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B462137-2B30-4E0D-A4D7-BE8B437E91CC}">
      <dsp:nvSpPr>
        <dsp:cNvPr id="0" name=""/>
        <dsp:cNvSpPr/>
      </dsp:nvSpPr>
      <dsp:spPr>
        <a:xfrm>
          <a:off x="2398375" y="0"/>
          <a:ext cx="1800614" cy="9808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Restaurant industry</a:t>
          </a:r>
          <a:endParaRPr lang="en-GB" sz="1800" b="1" kern="1200"/>
        </a:p>
      </dsp:txBody>
      <dsp:txXfrm>
        <a:off x="2398375" y="0"/>
        <a:ext cx="1800614" cy="980879"/>
      </dsp:txXfrm>
    </dsp:sp>
    <dsp:sp modelId="{64B9C6CB-63CC-4EAE-9E25-5F7D793B9CC9}">
      <dsp:nvSpPr>
        <dsp:cNvPr id="0" name=""/>
        <dsp:cNvSpPr/>
      </dsp:nvSpPr>
      <dsp:spPr>
        <a:xfrm>
          <a:off x="3045996" y="1345205"/>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2FCD580-CB3B-459D-8705-E56D7C7B7C10}">
      <dsp:nvSpPr>
        <dsp:cNvPr id="0" name=""/>
        <dsp:cNvSpPr/>
      </dsp:nvSpPr>
      <dsp:spPr>
        <a:xfrm>
          <a:off x="4593324" y="934170"/>
          <a:ext cx="1706382" cy="10742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Competition</a:t>
          </a:r>
          <a:endParaRPr lang="en-GB" sz="1800" b="1" kern="1200"/>
        </a:p>
      </dsp:txBody>
      <dsp:txXfrm>
        <a:off x="4593324" y="934170"/>
        <a:ext cx="1706382" cy="1074296"/>
      </dsp:txXfrm>
    </dsp:sp>
    <dsp:sp modelId="{4F28AD3B-EBB4-4389-A031-B6341961B6CF}">
      <dsp:nvSpPr>
        <dsp:cNvPr id="0" name=""/>
        <dsp:cNvSpPr/>
      </dsp:nvSpPr>
      <dsp:spPr>
        <a:xfrm>
          <a:off x="3045996" y="1885156"/>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167D1BE-B248-4DD6-B29B-7B432C7412DF}">
      <dsp:nvSpPr>
        <dsp:cNvPr id="0" name=""/>
        <dsp:cNvSpPr/>
      </dsp:nvSpPr>
      <dsp:spPr>
        <a:xfrm>
          <a:off x="4593324" y="2536273"/>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IMAS Steak</a:t>
          </a:r>
          <a:endParaRPr lang="en-GB" sz="1800" b="1" kern="1200"/>
        </a:p>
      </dsp:txBody>
      <dsp:txXfrm>
        <a:off x="4593324" y="2536273"/>
        <a:ext cx="1706382" cy="1200409"/>
      </dsp:txXfrm>
    </dsp:sp>
    <dsp:sp modelId="{48D145A2-8EF0-4047-835B-D0192A284C16}">
      <dsp:nvSpPr>
        <dsp:cNvPr id="0" name=""/>
        <dsp:cNvSpPr/>
      </dsp:nvSpPr>
      <dsp:spPr>
        <a:xfrm>
          <a:off x="2578436" y="2155599"/>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6D7DC13-D4AA-4BBF-9645-D68CAECF36DE}">
      <dsp:nvSpPr>
        <dsp:cNvPr id="0" name=""/>
        <dsp:cNvSpPr/>
      </dsp:nvSpPr>
      <dsp:spPr>
        <a:xfrm>
          <a:off x="2398375" y="3689974"/>
          <a:ext cx="1800614" cy="9808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Differentiation</a:t>
          </a:r>
          <a:endParaRPr lang="en-GB" sz="1800" b="1" kern="1200"/>
        </a:p>
      </dsp:txBody>
      <dsp:txXfrm>
        <a:off x="2398375" y="3689974"/>
        <a:ext cx="1800614" cy="980879"/>
      </dsp:txXfrm>
    </dsp:sp>
    <dsp:sp modelId="{A0FB66F5-34F2-4F44-9F6B-04EBF1692D54}">
      <dsp:nvSpPr>
        <dsp:cNvPr id="0" name=""/>
        <dsp:cNvSpPr/>
      </dsp:nvSpPr>
      <dsp:spPr>
        <a:xfrm>
          <a:off x="2110877" y="1885156"/>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BD2A868-CEE3-425B-A27B-03FB532C426E}">
      <dsp:nvSpPr>
        <dsp:cNvPr id="0" name=""/>
        <dsp:cNvSpPr/>
      </dsp:nvSpPr>
      <dsp:spPr>
        <a:xfrm>
          <a:off x="297658" y="2536273"/>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Customer service</a:t>
          </a:r>
          <a:endParaRPr lang="en-GB" sz="1800" b="1" kern="1200"/>
        </a:p>
      </dsp:txBody>
      <dsp:txXfrm>
        <a:off x="297658" y="2536273"/>
        <a:ext cx="1706382" cy="1200409"/>
      </dsp:txXfrm>
    </dsp:sp>
    <dsp:sp modelId="{7FDF0CEC-47C2-44E8-8576-543CC445EFEA}">
      <dsp:nvSpPr>
        <dsp:cNvPr id="0" name=""/>
        <dsp:cNvSpPr/>
      </dsp:nvSpPr>
      <dsp:spPr>
        <a:xfrm>
          <a:off x="2110877" y="1345205"/>
          <a:ext cx="1440491" cy="14404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93583F5-C692-45A4-98CD-9E0A54A213FD}">
      <dsp:nvSpPr>
        <dsp:cNvPr id="0" name=""/>
        <dsp:cNvSpPr/>
      </dsp:nvSpPr>
      <dsp:spPr>
        <a:xfrm>
          <a:off x="297658" y="934170"/>
          <a:ext cx="1706382" cy="12004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baseline="0"/>
            <a:t>Marketing</a:t>
          </a:r>
          <a:endParaRPr lang="en-GB" sz="1800" b="1" kern="1200"/>
        </a:p>
      </dsp:txBody>
      <dsp:txXfrm>
        <a:off x="297658" y="934170"/>
        <a:ext cx="1706382" cy="1200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21B68-B6CF-4617-89D0-C479FC155FAF}">
      <dsp:nvSpPr>
        <dsp:cNvPr id="0" name=""/>
        <dsp:cNvSpPr/>
      </dsp:nvSpPr>
      <dsp:spPr>
        <a:xfrm>
          <a:off x="540299" y="0"/>
          <a:ext cx="6123391" cy="439406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D6D41-75F6-499C-B182-9B70587D8B93}">
      <dsp:nvSpPr>
        <dsp:cNvPr id="0" name=""/>
        <dsp:cNvSpPr/>
      </dsp:nvSpPr>
      <dsp:spPr>
        <a:xfrm>
          <a:off x="244119"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Building the brand</a:t>
          </a:r>
          <a:endParaRPr lang="en-GB" sz="1600" kern="1200" dirty="0"/>
        </a:p>
      </dsp:txBody>
      <dsp:txXfrm>
        <a:off x="329919" y="1404019"/>
        <a:ext cx="1989597" cy="1586025"/>
      </dsp:txXfrm>
    </dsp:sp>
    <dsp:sp modelId="{213009B9-366C-4000-8B9F-4E29284607E9}">
      <dsp:nvSpPr>
        <dsp:cNvPr id="0" name=""/>
        <dsp:cNvSpPr/>
      </dsp:nvSpPr>
      <dsp:spPr>
        <a:xfrm>
          <a:off x="2521396"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Communicating clear goals and organisational objectives</a:t>
          </a:r>
          <a:endParaRPr lang="en-GB" sz="1600" kern="1200"/>
        </a:p>
      </dsp:txBody>
      <dsp:txXfrm>
        <a:off x="2607196" y="1404019"/>
        <a:ext cx="1989597" cy="1586025"/>
      </dsp:txXfrm>
    </dsp:sp>
    <dsp:sp modelId="{5E639302-01FE-452F-ACA1-3E42422F2DB9}">
      <dsp:nvSpPr>
        <dsp:cNvPr id="0" name=""/>
        <dsp:cNvSpPr/>
      </dsp:nvSpPr>
      <dsp:spPr>
        <a:xfrm>
          <a:off x="4798673" y="1318219"/>
          <a:ext cx="2161197" cy="1757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Work life balance</a:t>
          </a:r>
          <a:endParaRPr lang="en-GB" sz="1600" kern="1200"/>
        </a:p>
      </dsp:txBody>
      <dsp:txXfrm>
        <a:off x="4884473" y="1404019"/>
        <a:ext cx="1989597" cy="15860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73883-F661-474A-8E77-E4B793ABCC95}">
      <dsp:nvSpPr>
        <dsp:cNvPr id="0" name=""/>
        <dsp:cNvSpPr/>
      </dsp:nvSpPr>
      <dsp:spPr>
        <a:xfrm>
          <a:off x="0" y="882267"/>
          <a:ext cx="7190521" cy="2382393"/>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447264-EF40-4A8C-A260-7E4C7781043D}">
      <dsp:nvSpPr>
        <dsp:cNvPr id="0" name=""/>
        <dsp:cNvSpPr/>
      </dsp:nvSpPr>
      <dsp:spPr>
        <a:xfrm>
          <a:off x="3792578" y="1477865"/>
          <a:ext cx="2678890" cy="119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marL="0" lvl="0" indent="0" algn="ctr" defTabSz="800100">
            <a:lnSpc>
              <a:spcPct val="90000"/>
            </a:lnSpc>
            <a:spcBef>
              <a:spcPct val="0"/>
            </a:spcBef>
            <a:spcAft>
              <a:spcPct val="35000"/>
            </a:spcAft>
            <a:buNone/>
          </a:pPr>
          <a:r>
            <a:rPr lang="en-GB" sz="1800" b="1" kern="1200"/>
            <a:t>Onboarding new employees efficiently </a:t>
          </a:r>
        </a:p>
      </dsp:txBody>
      <dsp:txXfrm>
        <a:off x="3792578" y="1477865"/>
        <a:ext cx="2678890" cy="1191196"/>
      </dsp:txXfrm>
    </dsp:sp>
    <dsp:sp modelId="{35A41559-FCC6-4584-B8D0-30D747B31765}">
      <dsp:nvSpPr>
        <dsp:cNvPr id="0" name=""/>
        <dsp:cNvSpPr/>
      </dsp:nvSpPr>
      <dsp:spPr>
        <a:xfrm>
          <a:off x="577910" y="1477865"/>
          <a:ext cx="2678890" cy="119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82880" rIns="0" bIns="182880" numCol="1" spcCol="1270" anchor="ctr" anchorCtr="0">
          <a:noAutofit/>
        </a:bodyPr>
        <a:lstStyle/>
        <a:p>
          <a:pPr marL="0" lvl="0" indent="0" algn="ctr" defTabSz="800100">
            <a:lnSpc>
              <a:spcPct val="90000"/>
            </a:lnSpc>
            <a:spcBef>
              <a:spcPct val="0"/>
            </a:spcBef>
            <a:spcAft>
              <a:spcPct val="35000"/>
            </a:spcAft>
            <a:buNone/>
          </a:pPr>
          <a:r>
            <a:rPr lang="en-GB" sz="1800" b="1" kern="1200"/>
            <a:t>Flexible working arrangement </a:t>
          </a:r>
        </a:p>
      </dsp:txBody>
      <dsp:txXfrm>
        <a:off x="577910" y="1477865"/>
        <a:ext cx="2678890" cy="11911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43AD7-9B32-418A-91DD-0D7DBAF0193B}">
      <dsp:nvSpPr>
        <dsp:cNvPr id="0" name=""/>
        <dsp:cNvSpPr/>
      </dsp:nvSpPr>
      <dsp:spPr>
        <a:xfrm>
          <a:off x="0" y="787125"/>
          <a:ext cx="7265773" cy="2906309"/>
        </a:xfrm>
        <a:prstGeom prst="leftRightRibb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FAAB41-E039-4928-873D-135AB8180860}">
      <dsp:nvSpPr>
        <dsp:cNvPr id="0" name=""/>
        <dsp:cNvSpPr/>
      </dsp:nvSpPr>
      <dsp:spPr>
        <a:xfrm>
          <a:off x="871892" y="1295729"/>
          <a:ext cx="2397705" cy="1424091"/>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2672" rIns="0" bIns="45720" numCol="1" spcCol="1270" anchor="ctr" anchorCtr="0">
          <a:noAutofit/>
        </a:bodyPr>
        <a:lstStyle/>
        <a:p>
          <a:pPr marL="0" lvl="0" indent="0" algn="ctr" defTabSz="533400">
            <a:lnSpc>
              <a:spcPct val="90000"/>
            </a:lnSpc>
            <a:spcBef>
              <a:spcPct val="0"/>
            </a:spcBef>
            <a:spcAft>
              <a:spcPct val="35000"/>
            </a:spcAft>
            <a:buNone/>
          </a:pPr>
          <a:r>
            <a:rPr lang="en-GB" sz="1200" b="1" kern="1200"/>
            <a:t>Providing employees and leaders with check-ins, continuous feedback </a:t>
          </a:r>
        </a:p>
      </dsp:txBody>
      <dsp:txXfrm>
        <a:off x="871892" y="1295729"/>
        <a:ext cx="2397705" cy="1424091"/>
      </dsp:txXfrm>
    </dsp:sp>
    <dsp:sp modelId="{C06AAEE7-362F-450F-BDA7-E94C9A830E05}">
      <dsp:nvSpPr>
        <dsp:cNvPr id="0" name=""/>
        <dsp:cNvSpPr/>
      </dsp:nvSpPr>
      <dsp:spPr>
        <a:xfrm>
          <a:off x="3632886" y="1760738"/>
          <a:ext cx="2833651" cy="1424091"/>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2672" rIns="0" bIns="45720" numCol="1" spcCol="1270" anchor="ctr" anchorCtr="0">
          <a:noAutofit/>
        </a:bodyPr>
        <a:lstStyle/>
        <a:p>
          <a:pPr marL="0" lvl="0" indent="0" algn="ctr" defTabSz="533400">
            <a:lnSpc>
              <a:spcPct val="90000"/>
            </a:lnSpc>
            <a:spcBef>
              <a:spcPct val="0"/>
            </a:spcBef>
            <a:spcAft>
              <a:spcPct val="35000"/>
            </a:spcAft>
            <a:buNone/>
          </a:pPr>
          <a:r>
            <a:rPr lang="en-GB" sz="1200" b="1" kern="1200"/>
            <a:t>Continuous training and development </a:t>
          </a:r>
        </a:p>
      </dsp:txBody>
      <dsp:txXfrm>
        <a:off x="3632886" y="1760738"/>
        <a:ext cx="2833651" cy="14240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CA91C-066B-4FA5-A4FF-DB175CC6FE82}">
      <dsp:nvSpPr>
        <dsp:cNvPr id="0" name=""/>
        <dsp:cNvSpPr/>
      </dsp:nvSpPr>
      <dsp:spPr>
        <a:xfrm>
          <a:off x="3996" y="0"/>
          <a:ext cx="2397705" cy="2150668"/>
        </a:xfrm>
        <a:prstGeom prst="upArrow">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BF95525-8A83-47EA-9E31-0275510C5743}">
      <dsp:nvSpPr>
        <dsp:cNvPr id="0" name=""/>
        <dsp:cNvSpPr/>
      </dsp:nvSpPr>
      <dsp:spPr>
        <a:xfrm>
          <a:off x="2473632" y="0"/>
          <a:ext cx="4068832" cy="215066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GB" sz="1800" b="1" kern="1200" dirty="0"/>
            <a:t>Reward scheme and review performance </a:t>
          </a:r>
        </a:p>
      </dsp:txBody>
      <dsp:txXfrm>
        <a:off x="2473632" y="0"/>
        <a:ext cx="4068832" cy="2150668"/>
      </dsp:txXfrm>
    </dsp:sp>
    <dsp:sp modelId="{413D9B4B-3C9E-4534-BBC8-DCF5BA6E2695}">
      <dsp:nvSpPr>
        <dsp:cNvPr id="0" name=""/>
        <dsp:cNvSpPr/>
      </dsp:nvSpPr>
      <dsp:spPr>
        <a:xfrm>
          <a:off x="723307" y="2329891"/>
          <a:ext cx="2397705" cy="2150668"/>
        </a:xfrm>
        <a:prstGeom prst="downArrow">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A55FFC4-851D-47EA-9EEB-054CB021E594}">
      <dsp:nvSpPr>
        <dsp:cNvPr id="0" name=""/>
        <dsp:cNvSpPr/>
      </dsp:nvSpPr>
      <dsp:spPr>
        <a:xfrm>
          <a:off x="3192943" y="2329891"/>
          <a:ext cx="4068832" cy="215066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GB" sz="1800" b="1" kern="1200"/>
            <a:t>Support and communication strategy </a:t>
          </a:r>
        </a:p>
      </dsp:txBody>
      <dsp:txXfrm>
        <a:off x="3192943" y="2329891"/>
        <a:ext cx="4068832" cy="21506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4-96C9-4EE3-BF56-CC6195D4B619}">
      <dsp:nvSpPr>
        <dsp:cNvPr id="0" name=""/>
        <dsp:cNvSpPr/>
      </dsp:nvSpPr>
      <dsp:spPr>
        <a:xfrm>
          <a:off x="466" y="592519"/>
          <a:ext cx="2582456" cy="2582456"/>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b="1" kern="1200" baseline="0"/>
            <a:t>Monetary</a:t>
          </a:r>
          <a:endParaRPr lang="en-GB" sz="2700" kern="1200"/>
        </a:p>
      </dsp:txBody>
      <dsp:txXfrm>
        <a:off x="378658" y="970711"/>
        <a:ext cx="1826072" cy="1826072"/>
      </dsp:txXfrm>
    </dsp:sp>
    <dsp:sp modelId="{E9A392D8-9E71-4BA1-B348-DD671800FCAF}">
      <dsp:nvSpPr>
        <dsp:cNvPr id="0" name=""/>
        <dsp:cNvSpPr/>
      </dsp:nvSpPr>
      <dsp:spPr>
        <a:xfrm>
          <a:off x="2380599" y="227780"/>
          <a:ext cx="1605633" cy="87157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0599" y="402096"/>
        <a:ext cx="1344160" cy="522946"/>
      </dsp:txXfrm>
    </dsp:sp>
    <dsp:sp modelId="{70B0FD2F-0C0F-447A-B3CC-9D2397766B9A}">
      <dsp:nvSpPr>
        <dsp:cNvPr id="0" name=""/>
        <dsp:cNvSpPr/>
      </dsp:nvSpPr>
      <dsp:spPr>
        <a:xfrm>
          <a:off x="3874794" y="592519"/>
          <a:ext cx="2582456" cy="2582456"/>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b="1" kern="1200" baseline="0"/>
            <a:t>Non-monetary</a:t>
          </a:r>
          <a:endParaRPr lang="en-GB" sz="2700" kern="1200"/>
        </a:p>
      </dsp:txBody>
      <dsp:txXfrm>
        <a:off x="4252986" y="970711"/>
        <a:ext cx="1826072" cy="1826072"/>
      </dsp:txXfrm>
    </dsp:sp>
    <dsp:sp modelId="{0CC1F8E5-B60D-4E31-A218-6DE15EE87F20}">
      <dsp:nvSpPr>
        <dsp:cNvPr id="0" name=""/>
        <dsp:cNvSpPr/>
      </dsp:nvSpPr>
      <dsp:spPr>
        <a:xfrm rot="10800000">
          <a:off x="2471484" y="2668136"/>
          <a:ext cx="1605633" cy="87157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732957" y="2842452"/>
        <a:ext cx="1344160" cy="5229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C7A7E-518B-4B08-9AAD-2689237DD1F1}">
      <dsp:nvSpPr>
        <dsp:cNvPr id="0" name=""/>
        <dsp:cNvSpPr/>
      </dsp:nvSpPr>
      <dsp:spPr>
        <a:xfrm>
          <a:off x="811900" y="0"/>
          <a:ext cx="4777122" cy="4777122"/>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DC5ED8-1CD8-4628-B60A-DC5170CE6328}">
      <dsp:nvSpPr>
        <dsp:cNvPr id="0" name=""/>
        <dsp:cNvSpPr/>
      </dsp:nvSpPr>
      <dsp:spPr>
        <a:xfrm>
          <a:off x="3200461" y="478178"/>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Financial rewards</a:t>
          </a:r>
          <a:endParaRPr lang="en-GB" sz="1800" kern="1200"/>
        </a:p>
      </dsp:txBody>
      <dsp:txXfrm>
        <a:off x="3241909" y="519626"/>
        <a:ext cx="3022233" cy="766162"/>
      </dsp:txXfrm>
    </dsp:sp>
    <dsp:sp modelId="{39B7A03C-C424-4A59-8666-CF080E315732}">
      <dsp:nvSpPr>
        <dsp:cNvPr id="0" name=""/>
        <dsp:cNvSpPr/>
      </dsp:nvSpPr>
      <dsp:spPr>
        <a:xfrm>
          <a:off x="3200461" y="1433369"/>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Tips</a:t>
          </a:r>
          <a:endParaRPr lang="en-GB" sz="1800" kern="1200"/>
        </a:p>
      </dsp:txBody>
      <dsp:txXfrm>
        <a:off x="3241909" y="1474817"/>
        <a:ext cx="3022233" cy="766162"/>
      </dsp:txXfrm>
    </dsp:sp>
    <dsp:sp modelId="{7129A343-9F1B-49F8-9591-F325AD1AF150}">
      <dsp:nvSpPr>
        <dsp:cNvPr id="0" name=""/>
        <dsp:cNvSpPr/>
      </dsp:nvSpPr>
      <dsp:spPr>
        <a:xfrm>
          <a:off x="3200461" y="2388561"/>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Profit sharing</a:t>
          </a:r>
          <a:endParaRPr lang="en-GB" sz="1800" kern="1200"/>
        </a:p>
      </dsp:txBody>
      <dsp:txXfrm>
        <a:off x="3241909" y="2430009"/>
        <a:ext cx="3022233" cy="766162"/>
      </dsp:txXfrm>
    </dsp:sp>
    <dsp:sp modelId="{660EC3F3-64A3-4544-802C-E65753D4C80B}">
      <dsp:nvSpPr>
        <dsp:cNvPr id="0" name=""/>
        <dsp:cNvSpPr/>
      </dsp:nvSpPr>
      <dsp:spPr>
        <a:xfrm>
          <a:off x="3200461" y="3343752"/>
          <a:ext cx="3105129" cy="84905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Tuition reimbursement</a:t>
          </a:r>
          <a:endParaRPr lang="en-GB" sz="1800" kern="1200"/>
        </a:p>
      </dsp:txBody>
      <dsp:txXfrm>
        <a:off x="3241909" y="3385200"/>
        <a:ext cx="3022233" cy="7661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66DB3-BF0B-474F-A455-80448DE58DD8}">
      <dsp:nvSpPr>
        <dsp:cNvPr id="0" name=""/>
        <dsp:cNvSpPr/>
      </dsp:nvSpPr>
      <dsp:spPr>
        <a:xfrm>
          <a:off x="1771265" y="271101"/>
          <a:ext cx="3873124" cy="3873124"/>
        </a:xfrm>
        <a:prstGeom prst="pie">
          <a:avLst>
            <a:gd name="adj1" fmla="val 16200000"/>
            <a:gd name="adj2" fmla="val 19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Recognition and rewards</a:t>
          </a:r>
          <a:endParaRPr lang="en-GB" sz="1050" b="1" kern="1200"/>
        </a:p>
      </dsp:txBody>
      <dsp:txXfrm>
        <a:off x="3800044" y="765846"/>
        <a:ext cx="1014389" cy="783846"/>
      </dsp:txXfrm>
    </dsp:sp>
    <dsp:sp modelId="{58C3BF2D-77A1-4B61-93B5-32FF7505FFB6}">
      <dsp:nvSpPr>
        <dsp:cNvPr id="0" name=""/>
        <dsp:cNvSpPr/>
      </dsp:nvSpPr>
      <dsp:spPr>
        <a:xfrm>
          <a:off x="1817373" y="350869"/>
          <a:ext cx="3873124" cy="3873124"/>
        </a:xfrm>
        <a:prstGeom prst="pie">
          <a:avLst>
            <a:gd name="adj1" fmla="val 198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Social recognition</a:t>
          </a:r>
          <a:endParaRPr lang="en-GB" sz="1050" b="1" kern="1200"/>
        </a:p>
      </dsp:txBody>
      <dsp:txXfrm>
        <a:off x="4445565" y="1918562"/>
        <a:ext cx="1060498" cy="760792"/>
      </dsp:txXfrm>
    </dsp:sp>
    <dsp:sp modelId="{717C4AB4-7DCE-4329-AEB2-7E0E4CB32380}">
      <dsp:nvSpPr>
        <dsp:cNvPr id="0" name=""/>
        <dsp:cNvSpPr/>
      </dsp:nvSpPr>
      <dsp:spPr>
        <a:xfrm>
          <a:off x="1771265" y="430636"/>
          <a:ext cx="3873124" cy="3873124"/>
        </a:xfrm>
        <a:prstGeom prst="pie">
          <a:avLst>
            <a:gd name="adj1" fmla="val 18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Employee of the week or month</a:t>
          </a:r>
          <a:endParaRPr lang="en-GB" sz="1050" b="1" kern="1200"/>
        </a:p>
      </dsp:txBody>
      <dsp:txXfrm>
        <a:off x="3800044" y="3048223"/>
        <a:ext cx="1014389" cy="783846"/>
      </dsp:txXfrm>
    </dsp:sp>
    <dsp:sp modelId="{98EC4597-0CCD-470E-8452-97872FC7BA62}">
      <dsp:nvSpPr>
        <dsp:cNvPr id="0" name=""/>
        <dsp:cNvSpPr/>
      </dsp:nvSpPr>
      <dsp:spPr>
        <a:xfrm>
          <a:off x="1679047" y="430636"/>
          <a:ext cx="3873124" cy="3873124"/>
        </a:xfrm>
        <a:prstGeom prst="pie">
          <a:avLst>
            <a:gd name="adj1" fmla="val 54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Professional development</a:t>
          </a:r>
          <a:endParaRPr lang="en-GB" sz="1050" b="1" kern="1200"/>
        </a:p>
      </dsp:txBody>
      <dsp:txXfrm>
        <a:off x="2509003" y="3048223"/>
        <a:ext cx="1014389" cy="783846"/>
      </dsp:txXfrm>
    </dsp:sp>
    <dsp:sp modelId="{EA2C0252-656F-4356-A14A-10AEB81DEBF9}">
      <dsp:nvSpPr>
        <dsp:cNvPr id="0" name=""/>
        <dsp:cNvSpPr/>
      </dsp:nvSpPr>
      <dsp:spPr>
        <a:xfrm>
          <a:off x="1632939" y="350869"/>
          <a:ext cx="3873124" cy="3873124"/>
        </a:xfrm>
        <a:prstGeom prst="pie">
          <a:avLst>
            <a:gd name="adj1" fmla="val 9000000"/>
            <a:gd name="adj2" fmla="val 126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Job empowerment</a:t>
          </a:r>
          <a:endParaRPr lang="en-GB" sz="1050" b="1" kern="1200"/>
        </a:p>
      </dsp:txBody>
      <dsp:txXfrm>
        <a:off x="1817373" y="1918562"/>
        <a:ext cx="1060498" cy="760792"/>
      </dsp:txXfrm>
    </dsp:sp>
    <dsp:sp modelId="{B171C372-6907-46E4-BB90-F76AF9D37F26}">
      <dsp:nvSpPr>
        <dsp:cNvPr id="0" name=""/>
        <dsp:cNvSpPr/>
      </dsp:nvSpPr>
      <dsp:spPr>
        <a:xfrm>
          <a:off x="1679047" y="271101"/>
          <a:ext cx="3873124" cy="3873124"/>
        </a:xfrm>
        <a:prstGeom prst="pie">
          <a:avLst>
            <a:gd name="adj1" fmla="val 126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kern="1200" baseline="0"/>
            <a:t>Health and wellness membership </a:t>
          </a:r>
          <a:endParaRPr lang="en-GB" sz="1050" b="1" kern="1200"/>
        </a:p>
      </dsp:txBody>
      <dsp:txXfrm>
        <a:off x="2509003" y="765846"/>
        <a:ext cx="1014389" cy="783846"/>
      </dsp:txXfrm>
    </dsp:sp>
    <dsp:sp modelId="{0C94D0DB-57F1-4A36-B6E1-493A2F2767D8}">
      <dsp:nvSpPr>
        <dsp:cNvPr id="0" name=""/>
        <dsp:cNvSpPr/>
      </dsp:nvSpPr>
      <dsp:spPr>
        <a:xfrm>
          <a:off x="1531358" y="31336"/>
          <a:ext cx="4352654" cy="4352654"/>
        </a:xfrm>
        <a:prstGeom prst="circularArrow">
          <a:avLst>
            <a:gd name="adj1" fmla="val 5085"/>
            <a:gd name="adj2" fmla="val 327528"/>
            <a:gd name="adj3" fmla="val 19472472"/>
            <a:gd name="adj4" fmla="val 162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DD05E2-8D42-425E-A85F-E7CC2B40BD4D}">
      <dsp:nvSpPr>
        <dsp:cNvPr id="0" name=""/>
        <dsp:cNvSpPr/>
      </dsp:nvSpPr>
      <dsp:spPr>
        <a:xfrm>
          <a:off x="1577467" y="111104"/>
          <a:ext cx="4352654" cy="4352654"/>
        </a:xfrm>
        <a:prstGeom prst="circularArrow">
          <a:avLst>
            <a:gd name="adj1" fmla="val 5085"/>
            <a:gd name="adj2" fmla="val 327528"/>
            <a:gd name="adj3" fmla="val 1472472"/>
            <a:gd name="adj4" fmla="val 19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B14CCE-0843-4AE9-BDBD-A07E69CC5A9D}">
      <dsp:nvSpPr>
        <dsp:cNvPr id="0" name=""/>
        <dsp:cNvSpPr/>
      </dsp:nvSpPr>
      <dsp:spPr>
        <a:xfrm>
          <a:off x="1531358" y="190872"/>
          <a:ext cx="4352654" cy="4352654"/>
        </a:xfrm>
        <a:prstGeom prst="circularArrow">
          <a:avLst>
            <a:gd name="adj1" fmla="val 5085"/>
            <a:gd name="adj2" fmla="val 327528"/>
            <a:gd name="adj3" fmla="val 5072221"/>
            <a:gd name="adj4" fmla="val 1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BBB693-ADB3-40F7-BBAC-7203D69BEAC8}">
      <dsp:nvSpPr>
        <dsp:cNvPr id="0" name=""/>
        <dsp:cNvSpPr/>
      </dsp:nvSpPr>
      <dsp:spPr>
        <a:xfrm>
          <a:off x="1439424" y="190872"/>
          <a:ext cx="4352654" cy="4352654"/>
        </a:xfrm>
        <a:prstGeom prst="circularArrow">
          <a:avLst>
            <a:gd name="adj1" fmla="val 5085"/>
            <a:gd name="adj2" fmla="val 327528"/>
            <a:gd name="adj3" fmla="val 8672472"/>
            <a:gd name="adj4" fmla="val 54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66BAF7-4BDB-43A6-B6A8-75CF0B77C08B}">
      <dsp:nvSpPr>
        <dsp:cNvPr id="0" name=""/>
        <dsp:cNvSpPr/>
      </dsp:nvSpPr>
      <dsp:spPr>
        <a:xfrm>
          <a:off x="1393315" y="111104"/>
          <a:ext cx="4352654" cy="4352654"/>
        </a:xfrm>
        <a:prstGeom prst="circularArrow">
          <a:avLst>
            <a:gd name="adj1" fmla="val 5085"/>
            <a:gd name="adj2" fmla="val 327528"/>
            <a:gd name="adj3" fmla="val 12272472"/>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25DB0D-A6E6-475F-A91C-FD1585842CCA}">
      <dsp:nvSpPr>
        <dsp:cNvPr id="0" name=""/>
        <dsp:cNvSpPr/>
      </dsp:nvSpPr>
      <dsp:spPr>
        <a:xfrm>
          <a:off x="1439424" y="31336"/>
          <a:ext cx="4352654" cy="4352654"/>
        </a:xfrm>
        <a:prstGeom prst="circularArrow">
          <a:avLst>
            <a:gd name="adj1" fmla="val 5085"/>
            <a:gd name="adj2" fmla="val 327528"/>
            <a:gd name="adj3" fmla="val 15872221"/>
            <a:gd name="adj4" fmla="val 126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F074E-7F83-4BC7-8882-E25DFF592972}">
      <dsp:nvSpPr>
        <dsp:cNvPr id="0" name=""/>
        <dsp:cNvSpPr/>
      </dsp:nvSpPr>
      <dsp:spPr>
        <a:xfrm>
          <a:off x="0" y="35718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8D56572-7286-43BF-9F6C-33849AC76BD4}">
      <dsp:nvSpPr>
        <dsp:cNvPr id="0" name=""/>
        <dsp:cNvSpPr/>
      </dsp:nvSpPr>
      <dsp:spPr>
        <a:xfrm>
          <a:off x="455122" y="12102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Brand identity</a:t>
          </a:r>
          <a:endParaRPr lang="en-GB" sz="1600" kern="1200"/>
        </a:p>
      </dsp:txBody>
      <dsp:txXfrm>
        <a:off x="478179" y="144084"/>
        <a:ext cx="6325596" cy="426206"/>
      </dsp:txXfrm>
    </dsp:sp>
    <dsp:sp modelId="{69EBBF96-8146-4E22-B2F2-845F2B523667}">
      <dsp:nvSpPr>
        <dsp:cNvPr id="0" name=""/>
        <dsp:cNvSpPr/>
      </dsp:nvSpPr>
      <dsp:spPr>
        <a:xfrm>
          <a:off x="0" y="108294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F599996-22EF-4800-A857-579E868DCE98}">
      <dsp:nvSpPr>
        <dsp:cNvPr id="0" name=""/>
        <dsp:cNvSpPr/>
      </dsp:nvSpPr>
      <dsp:spPr>
        <a:xfrm>
          <a:off x="455122" y="84678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Customer service</a:t>
          </a:r>
          <a:endParaRPr lang="en-GB" sz="1600" kern="1200"/>
        </a:p>
      </dsp:txBody>
      <dsp:txXfrm>
        <a:off x="478179" y="869844"/>
        <a:ext cx="6325596" cy="426206"/>
      </dsp:txXfrm>
    </dsp:sp>
    <dsp:sp modelId="{F7C1E92D-5391-4F7A-BBF8-A117A1078B0E}">
      <dsp:nvSpPr>
        <dsp:cNvPr id="0" name=""/>
        <dsp:cNvSpPr/>
      </dsp:nvSpPr>
      <dsp:spPr>
        <a:xfrm>
          <a:off x="0" y="180870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92F1EC1-8165-464B-8FFF-EE972A6FE0DC}">
      <dsp:nvSpPr>
        <dsp:cNvPr id="0" name=""/>
        <dsp:cNvSpPr/>
      </dsp:nvSpPr>
      <dsp:spPr>
        <a:xfrm>
          <a:off x="455122" y="157254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Staff morale</a:t>
          </a:r>
          <a:endParaRPr lang="en-GB" sz="1600" kern="1200"/>
        </a:p>
      </dsp:txBody>
      <dsp:txXfrm>
        <a:off x="478179" y="1595604"/>
        <a:ext cx="6325596" cy="426206"/>
      </dsp:txXfrm>
    </dsp:sp>
    <dsp:sp modelId="{2AA02674-217C-4BB1-93E3-BF0435C96442}">
      <dsp:nvSpPr>
        <dsp:cNvPr id="0" name=""/>
        <dsp:cNvSpPr/>
      </dsp:nvSpPr>
      <dsp:spPr>
        <a:xfrm>
          <a:off x="0" y="253446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122FA8D-B75C-4624-8A69-A5FD79D0EDE9}">
      <dsp:nvSpPr>
        <dsp:cNvPr id="0" name=""/>
        <dsp:cNvSpPr/>
      </dsp:nvSpPr>
      <dsp:spPr>
        <a:xfrm>
          <a:off x="455122" y="229830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Incentive programs</a:t>
          </a:r>
          <a:endParaRPr lang="en-GB" sz="1600" kern="1200"/>
        </a:p>
      </dsp:txBody>
      <dsp:txXfrm>
        <a:off x="478179" y="2321364"/>
        <a:ext cx="6325596" cy="426206"/>
      </dsp:txXfrm>
    </dsp:sp>
    <dsp:sp modelId="{EF973A08-5815-4BA4-A619-71E7B0CF8077}">
      <dsp:nvSpPr>
        <dsp:cNvPr id="0" name=""/>
        <dsp:cNvSpPr/>
      </dsp:nvSpPr>
      <dsp:spPr>
        <a:xfrm>
          <a:off x="0" y="326022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E1E2456-7794-4BFC-8C1E-6D4755C550B4}">
      <dsp:nvSpPr>
        <dsp:cNvPr id="0" name=""/>
        <dsp:cNvSpPr/>
      </dsp:nvSpPr>
      <dsp:spPr>
        <a:xfrm>
          <a:off x="455122" y="302406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Employee engagement</a:t>
          </a:r>
          <a:endParaRPr lang="en-GB" sz="1600" kern="1200"/>
        </a:p>
      </dsp:txBody>
      <dsp:txXfrm>
        <a:off x="478179" y="3047124"/>
        <a:ext cx="6325596" cy="426206"/>
      </dsp:txXfrm>
    </dsp:sp>
    <dsp:sp modelId="{11C39A0B-D2B0-4A02-B6F6-AD26EAFC73B5}">
      <dsp:nvSpPr>
        <dsp:cNvPr id="0" name=""/>
        <dsp:cNvSpPr/>
      </dsp:nvSpPr>
      <dsp:spPr>
        <a:xfrm>
          <a:off x="0" y="3985987"/>
          <a:ext cx="9102443"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F58EAB7-F417-49AD-B84B-59F84E84836C}">
      <dsp:nvSpPr>
        <dsp:cNvPr id="0" name=""/>
        <dsp:cNvSpPr/>
      </dsp:nvSpPr>
      <dsp:spPr>
        <a:xfrm>
          <a:off x="455122" y="3749827"/>
          <a:ext cx="6371710" cy="472320"/>
        </a:xfrm>
        <a:prstGeom prst="round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0000"/>
                <a:satMod val="120000"/>
                <a:lumMod val="99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0835" tIns="0" rIns="240835" bIns="0" numCol="1" spcCol="1270" anchor="ctr" anchorCtr="0">
          <a:noAutofit/>
        </a:bodyPr>
        <a:lstStyle/>
        <a:p>
          <a:pPr marL="0" lvl="0" indent="0" algn="l" defTabSz="711200">
            <a:lnSpc>
              <a:spcPct val="90000"/>
            </a:lnSpc>
            <a:spcBef>
              <a:spcPct val="0"/>
            </a:spcBef>
            <a:spcAft>
              <a:spcPct val="35000"/>
            </a:spcAft>
            <a:buNone/>
          </a:pPr>
          <a:r>
            <a:rPr lang="en-US" sz="1600" b="0" i="0" kern="1200" baseline="0"/>
            <a:t>Monetary and non-monetary incentives</a:t>
          </a:r>
          <a:endParaRPr lang="en-GB" sz="1600" kern="1200"/>
        </a:p>
      </dsp:txBody>
      <dsp:txXfrm>
        <a:off x="478179" y="3772884"/>
        <a:ext cx="6325596"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arrow6">
  <dgm:title val=""/>
  <dgm:desc val=""/>
  <dgm:catLst>
    <dgm:cat type="relationship" pri="126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131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7A1AC4-3AE8-4F87-AAED-904EC6054702}" type="datetimeFigureOut">
              <a:rPr lang="en-US" smtClean="0"/>
              <a:t>3/28/2023</a:t>
            </a:fld>
            <a:endParaRPr lang="en-US"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AF8A362-CAFC-4987-9A50-47570528395E}" type="slidenum">
              <a:rPr lang="en-US" smtClean="0"/>
              <a:t>‹#›</a:t>
            </a:fld>
            <a:endParaRPr lang="en-US"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56653-6123-4FE4-861F-5F9583BF59B0}" type="datetimeFigureOut">
              <a:rPr lang="en-US" smtClean="0"/>
              <a:t>3/28/2023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EB602-95FC-483A-B12D-216A7AD7EA24}" type="slidenum">
              <a:rPr lang="en-US" smtClean="0"/>
              <a:t>‹#›</a:t>
            </a:fld>
            <a:endParaRPr lang="en-US"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a:t>
            </a:fld>
            <a:endParaRPr lang="en-US" dirty="0"/>
          </a:p>
        </p:txBody>
      </p:sp>
    </p:spTree>
    <p:extLst>
      <p:ext uri="{BB962C8B-B14F-4D97-AF65-F5344CB8AC3E}">
        <p14:creationId xmlns:p14="http://schemas.microsoft.com/office/powerpoint/2010/main" val="2011664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3</a:t>
            </a:fld>
            <a:endParaRPr lang="en-US" dirty="0"/>
          </a:p>
        </p:txBody>
      </p:sp>
    </p:spTree>
    <p:extLst>
      <p:ext uri="{BB962C8B-B14F-4D97-AF65-F5344CB8AC3E}">
        <p14:creationId xmlns:p14="http://schemas.microsoft.com/office/powerpoint/2010/main" val="172745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Increasing customer demand for dining out has contributed to the restaurant industry's current period of rapid expansion. Competition in this sector is fierce since new companies are constantly joining it and posing threats to well-known brands. Thus, it is crucial for restaurants to create winning tactics that set them apart from rivals and establish them as appealing eating options. Being a newcomer to the highly-saturated restaurant business, IMAS Steak is among many seeking to make a name for themselves. IMAS Steak needs to differentiate itself from the competition, draw in and keep customers, and build a loyal following if it ever hopes to become a profitable and long-lasting restaurant. This presentation details both the short- and long-term measures that may be taken by IMAS Steak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its goals. These measures include developing a unique brand identity,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customer service, employing effective marketing methods, and rewarding and retaining staff. IMAS Steak may stand out from the crowd and become a go-to spot for fine dining in the area if it follows these steps.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4</a:t>
            </a:fld>
            <a:endParaRPr lang="en-US" dirty="0"/>
          </a:p>
        </p:txBody>
      </p:sp>
    </p:spTree>
    <p:extLst>
      <p:ext uri="{BB962C8B-B14F-4D97-AF65-F5344CB8AC3E}">
        <p14:creationId xmlns:p14="http://schemas.microsoft.com/office/powerpoint/2010/main" val="794339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Fat Duck in Bray, United Kingdom, is a renowned restaurant noted for its molecular gastronomy food and directed by executive chef Heston Blumenthal (Milton, 2022). The restaurant has been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honoured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various accolades, including three Michelin stars and the 2005 title of "World's Best Restaurant" (Fletcher, 2020). The restaurant delivers a distinctive multisensory eating experience by frequently mixing odd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flavours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textures into its meals, such as its famous dish of nitro-scrambled eggs with bacon (Ritchie, 2020). The restaurant is notoriously costly, with tasting menus beginning at £325 per person, and needs months-in-advance reservations (Milton, 2022). Elegant and classy, with a focus on providing visitors with a great dining experience (Fletcher,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5</a:t>
            </a:fld>
            <a:endParaRPr lang="en-US" dirty="0"/>
          </a:p>
        </p:txBody>
      </p:sp>
    </p:spTree>
    <p:extLst>
      <p:ext uri="{BB962C8B-B14F-4D97-AF65-F5344CB8AC3E}">
        <p14:creationId xmlns:p14="http://schemas.microsoft.com/office/powerpoint/2010/main" val="487830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achieve its aim of establishing IMAS Steak as a powerful brand, the restaurant may create a distinct brand identity that sets it apart from rivals. This may be accomplished by designing a distinctive logo, developing a distinctive menu, providing outstanding customer service, and using successful marketing techniques to reach the target market (Kotler et al., 2016). Employees can be informed of the organization's aims and objectives through frequent staff meetings, training sessions, and performance reviews. It is also essential to encourage employees to submit feedback and recommendations that will assist the company in achieving its goals (Lunenburg, 2011). In order to foster a healthy work-life balance, the restaurant may use shift swaps and flexible scheduling to suit workers' personal lives. </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6</a:t>
            </a:fld>
            <a:endParaRPr lang="en-US" dirty="0"/>
          </a:p>
        </p:txBody>
      </p:sp>
    </p:spTree>
    <p:extLst>
      <p:ext uri="{BB962C8B-B14F-4D97-AF65-F5344CB8AC3E}">
        <p14:creationId xmlns:p14="http://schemas.microsoft.com/office/powerpoint/2010/main" val="675665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avoid overburdening staff and producing burnout, it is essential to ensure that their workloads are balanced (Brough et al., 2016). Providing new workers with pertinent information about the firm, introducing them to their colleagues and leaders prior to their start date, and giving them with complete training on the company's rules, processes, and systems all contribute to efficient onboarding (Bauer &amp; Erdogan, 2011). This can assist new employees in quickly becoming productive team members.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7</a:t>
            </a:fld>
            <a:endParaRPr lang="en-US" dirty="0"/>
          </a:p>
        </p:txBody>
      </p:sp>
    </p:spTree>
    <p:extLst>
      <p:ext uri="{BB962C8B-B14F-4D97-AF65-F5344CB8AC3E}">
        <p14:creationId xmlns:p14="http://schemas.microsoft.com/office/powerpoint/2010/main" val="2992764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reach the long-term goal of founding a profitable and sustainable restaurant named IMAS Steak, the following tactics may be implemented: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By regular check-ins, coaching, and mentoring programmes, it is possible to provide employees and leaders with ongoing feedback and learning throughout the workday. This will allow employees to obtain constructive criticism on their performance, create new objectives, and acquire new skills that will improve their performance (Kluger &amp; </a:t>
            </a:r>
            <a:r>
              <a:rPr lang="en-US" sz="1800" dirty="0" err="1">
                <a:effectLst/>
                <a:latin typeface="Times New Roman" panose="02020603050405020304" pitchFamily="18" charset="0"/>
                <a:ea typeface="Calibri" panose="020F0502020204030204" pitchFamily="34" charset="0"/>
              </a:rPr>
              <a:t>DeNisi</a:t>
            </a:r>
            <a:r>
              <a:rPr lang="en-US" sz="1800" dirty="0">
                <a:effectLst/>
                <a:latin typeface="Times New Roman" panose="02020603050405020304" pitchFamily="18" charset="0"/>
                <a:ea typeface="Calibri" panose="020F0502020204030204" pitchFamily="34" charset="0"/>
              </a:rPr>
              <a:t>, 2013). Constant training and growth may be done by implementing frequent training sessions and workshops on new methods, trends, and culinary abilities. This will assist employees in keeping up with industry developments and enhancing their performance (Baron &amp; Armstrong, 2007). </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8</a:t>
            </a:fld>
            <a:endParaRPr lang="en-US" dirty="0"/>
          </a:p>
        </p:txBody>
      </p:sp>
    </p:spTree>
    <p:extLst>
      <p:ext uri="{BB962C8B-B14F-4D97-AF65-F5344CB8AC3E}">
        <p14:creationId xmlns:p14="http://schemas.microsoft.com/office/powerpoint/2010/main" val="68981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By the installation of a complete performance management system that includes frequent performance evaluations, recognition programmes, and incentives for high performers, it is possible to continually implement a reward plan and assess employee performance. This will assist employees in feeling valued, motivated, and involved in their job (Armstrong &amp; Baron, 2005). Support and communication strategy may be done via building a supportive and open workplace culture where workers can express their issues and opinions with management. This will aid in fostering good employee-leader relationships, fostering cooperation, and boosting staff morale (Miles &amp; Snow, 2007). Using these long-term methods will ultimately contribute to the success of the IMAS Steak restaurant by fostering a happy work environment, encouraging staff growth, boosting productivity, and boosting the restaurant's overall output.</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9</a:t>
            </a:fld>
            <a:endParaRPr lang="en-US" dirty="0"/>
          </a:p>
        </p:txBody>
      </p:sp>
    </p:spTree>
    <p:extLst>
      <p:ext uri="{BB962C8B-B14F-4D97-AF65-F5344CB8AC3E}">
        <p14:creationId xmlns:p14="http://schemas.microsoft.com/office/powerpoint/2010/main" val="2120128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rPr>
              <a:t>Non-monetary incentives can be an effective means of motivating and retaining restaurant personnel. IMAS Steak can provide the following non-monetary incentives to its employees</a:t>
            </a: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10</a:t>
            </a:fld>
            <a:endParaRPr lang="en-US" dirty="0"/>
          </a:p>
        </p:txBody>
      </p:sp>
    </p:spTree>
    <p:extLst>
      <p:ext uri="{BB962C8B-B14F-4D97-AF65-F5344CB8AC3E}">
        <p14:creationId xmlns:p14="http://schemas.microsoft.com/office/powerpoint/2010/main" val="2028407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Financial rewards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Monetary incentives, including as bonuses, commissions, and salary increases, can be offered to workers who surpass performance objectives or display great job abilities (Milkovich &amp; Newman, 2017). This will boost staff motivation, engagement, and productivity.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Tips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food and beverage sector, tips can be another sort of monetary motivation. Managers might establish training programmes to enhance the skills and menu knowledge of employees in order to promote improved service. Customers are more inclined to tip in proportion to the quality of service they get, which can result in greater earnings for personnel.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Profit sharing</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connecting their compensation to the restaurant's success, profit sharing can serve as an incentive to align employees with the company's goals (Milkovich &amp; Newman, 2017). This can inspire staff to contribute to the success of the restaurant and boost overall performance.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Tuition reimbursement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Providing tuition reimbursement to employees might motivate them to continue their education and training, which can result in increased productivity and job satisfaction (Nicolai &amp; Meier, 2015).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offering monetary incentives, gratuities, profit sharing, and tuition reimbursement may inspire and retain personnel in the restaurant sector. These incentives can eventually contribute to the success of the IMAS Steak restaurant by increasing staff engagement and work satisfaction.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11</a:t>
            </a:fld>
            <a:endParaRPr lang="en-US" dirty="0"/>
          </a:p>
        </p:txBody>
      </p:sp>
    </p:spTree>
    <p:extLst>
      <p:ext uri="{BB962C8B-B14F-4D97-AF65-F5344CB8AC3E}">
        <p14:creationId xmlns:p14="http://schemas.microsoft.com/office/powerpoint/2010/main" val="757498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Non-monetary incentives can be an effective means of motivating and retaining restaurant personnel. IMAS Steak can provide the following non-monetary incentives to its employees: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Recognition and rewards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Non-monetary awards like as certificates, plaques, and trophies can be used to acknowledge employees' efforts and accomplishments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 This can encourage employees to maintain high levels of performance and increase their job happiness.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recognition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simple thank you or vocal acknowledgement may go a long way in inspiring and making staff feel valued for their efforts. It may create a happy workplace and increase employee engagement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Employee of the week or month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Awards like Employee of the Week or Employee of the Month may be presented to workers who surpass performance standards or display great job abilities. This can encourage employees to pursue excellence and enhance their overall performance.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Professional development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Offering chances for professional development, such as training programmes, seminars, and conferences, may assist employees acquire new skills and information, leading to enhanced job performance (Chadwick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Dabu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Job empowerment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job happiness and motivation might increase when they are granted autonomy and decision-making authority at work (Fernet et al., 2015).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and wellness membership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provision of gym or health club memberships to employees can promote a healthy lifestyle and enhance employee well-being.</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offering a variety of non-monetary incentives, such as recognition and prizes, social recognition, employee of the week or month awards, professional development, work empowerment, and health and wellness memberships, may encourage and retain people in the restaurant sector. These incentives can increase staff engagement and job happiness, eventually contributing to IMAS Steak's success.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7F282E-55F5-4803-B60F-09BA4600E538}" type="slidenum">
              <a:rPr lang="en-US" smtClean="0"/>
              <a:t>12</a:t>
            </a:fld>
            <a:endParaRPr lang="en-US" dirty="0"/>
          </a:p>
        </p:txBody>
      </p:sp>
    </p:spTree>
    <p:extLst>
      <p:ext uri="{BB962C8B-B14F-4D97-AF65-F5344CB8AC3E}">
        <p14:creationId xmlns:p14="http://schemas.microsoft.com/office/powerpoint/2010/main" val="677067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offered tactics for IMAS Steak can assist the restaurant in achieving its short- and long-term objectives. To establish itself as a formidable brand, IMAS Steak may develop a distinctive brand identity, deliver superior customer service, and provide workers a work-life balance. Adopting long-term strategies such as frequent check-ins, coaching and mentorship programmes, regular training, and performance assessments may aid in fostering a supportive and collaborative workplace culture. In addition, IMAS Steak can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monetary and non-monetary incentives to motivate and retain its personnel. Providing monetary incentives like profit-sharing and tuition reimbursement as well as non-monetary incentives like work empowerment and health and wellness memberships may increase employee engagement and overall performance, eventually adding to the restaurant's success.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13</a:t>
            </a:fld>
            <a:endParaRPr lang="en-US" dirty="0"/>
          </a:p>
        </p:txBody>
      </p:sp>
    </p:spTree>
    <p:extLst>
      <p:ext uri="{BB962C8B-B14F-4D97-AF65-F5344CB8AC3E}">
        <p14:creationId xmlns:p14="http://schemas.microsoft.com/office/powerpoint/2010/main" val="2131855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Increasing customer demand for dining out has contributed to the restaurant industry's current period of rapid expansion. Competition in this sector is fierce since new companies are constantly joining it and posing threats to well-known brands. Thus, it is crucial for restaurants to create winning tactics that set them apart from rivals and establish them as appealing eating options. Being a newcomer to the highly-saturated restaurant business, IMAS Steak is among many seeking to make a name for themselves. IMAS Steak needs to differentiate itself from the competition, draw in and keep customers, and build a loyal following if it ever hopes to become a profitable and long-lasting restaurant. This presentation details both the short- and long-term measures that may be taken by IMAS Steak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its goals. These measures include developing a unique brand identity,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customer service, employing effective marketing methods, and rewarding and retaining staff. IMAS Steak may stand out from the crowd and become a go-to spot for fine dining in the area if it follows these steps.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14</a:t>
            </a:fld>
            <a:endParaRPr lang="en-US" dirty="0"/>
          </a:p>
        </p:txBody>
      </p:sp>
    </p:spTree>
    <p:extLst>
      <p:ext uri="{BB962C8B-B14F-4D97-AF65-F5344CB8AC3E}">
        <p14:creationId xmlns:p14="http://schemas.microsoft.com/office/powerpoint/2010/main" val="3018228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Fletcher, A. (2020). The Fat Duck: Heston Blumenthal's iconic restaurant. Big Seven Travel. https://bigseventravel.com/2020/01/the-fat-duck-heston-blumenthals-iconic-restaurant/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Milkovich, G. T., &amp; Newman, J. M. (2017). Compensation (12th ed.). McGraw-Hill Education.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Milton, C. (2022). The Fat Duck: Heston Blumenthal's restaurant. The Telegraph. https://www.telegraph.co.uk/food-and-drink/restaurants/the-fat-duck-heston-blumenthals-restaurant/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Nicolai, A. T., &amp; Meier, S. (2015). Employee development practices and employee outcomes: a review of past research and future directions. In Employee recruitment, selection, and assessment (pp. 163-186). Routledge.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Ritchie, J. (2020). The Fat Duck: A review. Great British Chefs. https://www.greatbritishchefs.com/restaurants/the-fat-duck</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15</a:t>
            </a:fld>
            <a:endParaRPr lang="en-US" dirty="0"/>
          </a:p>
        </p:txBody>
      </p:sp>
    </p:spTree>
    <p:extLst>
      <p:ext uri="{BB962C8B-B14F-4D97-AF65-F5344CB8AC3E}">
        <p14:creationId xmlns:p14="http://schemas.microsoft.com/office/powerpoint/2010/main" val="564721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16</a:t>
            </a:fld>
            <a:endParaRPr lang="en-US"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a:noAutofit/>
          </a:bodyPr>
          <a:lstStyle>
            <a:lvl1pPr>
              <a:lnSpc>
                <a:spcPct val="100000"/>
              </a:lnSpc>
              <a:defRPr sz="4400" cap="all" baseline="0">
                <a:solidFill>
                  <a:schemeClr val="bg1"/>
                </a:solidFill>
              </a:defRPr>
            </a:lvl1pPr>
          </a:lstStyle>
          <a:p>
            <a:r>
              <a:rPr lang="en-US" sz="4400" dirty="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anchor="t">
            <a:noAutofit/>
          </a:bodyPr>
          <a:lstStyle>
            <a:lvl1pPr>
              <a:defRPr sz="2400" b="0"/>
            </a:lvl1pPr>
          </a:lstStyle>
          <a:p>
            <a:r>
              <a:rPr lang="en-US" dirty="0">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a:lstStyle/>
          <a:p>
            <a:pPr algn="l"/>
            <a:r>
              <a:rPr lang="en-US" dirty="0"/>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a:lstStyle/>
          <a:p>
            <a:pPr algn="l"/>
            <a:r>
              <a:rPr lang="en-US">
                <a:solidFill>
                  <a:srgbClr val="FFFFFF"/>
                </a:solidFill>
                <a:effectLst>
                  <a:outerShdw blurRad="50800" dist="38100" dir="2700000" algn="tl" rotWithShape="0">
                    <a:prstClr val="black">
                      <a:alpha val="43000"/>
                    </a:prstClr>
                  </a:outerShdw>
                </a:effectLst>
              </a:rPr>
              <a:t>2/1/20XX</a:t>
            </a:r>
            <a:endParaRPr lang="en-US"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solidFill>
                  <a:srgbClr val="FFFFFF"/>
                </a:solidFill>
                <a:effectLst>
                  <a:outerShdw blurRad="50800" dist="38100" dir="2700000" algn="tl" rotWithShape="0">
                    <a:prstClr val="black">
                      <a:alpha val="43000"/>
                    </a:prstClr>
                  </a:outerShdw>
                </a:effectLst>
              </a:rPr>
              <a:pPr/>
              <a:t>‹#›</a:t>
            </a:fld>
            <a:endParaRPr lang="en-US"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anchor="t">
            <a:noAutofit/>
          </a:bodyPr>
          <a:lstStyle>
            <a:lvl1pPr algn="ctr">
              <a:defRPr/>
            </a:lvl1pPr>
          </a:lstStyle>
          <a:p>
            <a:r>
              <a:rPr lang="en-US" dirty="0"/>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a:normAutofit/>
          </a:bodyPr>
          <a:lstStyle>
            <a:lvl1pPr>
              <a:defRPr/>
            </a:lvl1pPr>
          </a:lstStyle>
          <a:p>
            <a:r>
              <a:rPr lang="en-US" dirty="0"/>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anchor="t">
            <a:normAutofit/>
          </a:bodyPr>
          <a:lstStyle>
            <a:lvl1pPr>
              <a:defRPr sz="2000" b="0"/>
            </a:lvl1pPr>
          </a:lstStyle>
          <a:p>
            <a:r>
              <a:rPr lang="en-US" dirty="0"/>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anchor="t">
            <a:noAutofit/>
          </a:bodyPr>
          <a:lstStyle>
            <a:lvl1pPr algn="ctr">
              <a:defRPr/>
            </a:lvl1pPr>
          </a:lstStyle>
          <a:p>
            <a:r>
              <a:rPr lang="en-US" dirty="0"/>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a:lstStyle>
            <a:lvl1pPr>
              <a:defRPr>
                <a:solidFill>
                  <a:schemeClr val="bg1"/>
                </a:solidFill>
              </a:defRPr>
            </a:lvl1pPr>
          </a:lstStyle>
          <a:p>
            <a:r>
              <a:rPr lang="en-US" dirty="0"/>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a:lstStyle/>
          <a:p>
            <a:r>
              <a:rPr lang="en-US"/>
              <a:t>2/1/20XX</a:t>
            </a:r>
            <a:endParaRPr lang="en-US"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a:lstStyle>
            <a:lvl1pPr>
              <a:defRPr/>
            </a:lvl1pPr>
          </a:lstStyle>
          <a:p>
            <a:r>
              <a:rPr lang="en-US" dirty="0"/>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anchor="t"/>
          <a:lstStyle>
            <a:lvl1pPr algn="ctr">
              <a:defRPr/>
            </a:lvl1pPr>
          </a:lstStyle>
          <a:p>
            <a:r>
              <a:rPr lang="en-US" dirty="0"/>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anchor="t"/>
          <a:lstStyle>
            <a:lvl1pPr algn="ctr">
              <a:defRPr/>
            </a:lvl1pPr>
          </a:lstStyle>
          <a:p>
            <a:r>
              <a:rPr lang="en-US" dirty="0"/>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anchor="t">
            <a:normAutofit/>
          </a:bodyPr>
          <a:lstStyle>
            <a:lvl1pPr>
              <a:defRPr sz="1600" b="0" baseline="0"/>
            </a:lvl1pPr>
          </a:lstStyle>
          <a:p>
            <a:r>
              <a:rPr lang="en-US" dirty="0"/>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a:lstStyle>
            <a:lvl1pPr>
              <a:defRPr>
                <a:effectLst>
                  <a:outerShdw blurRad="50800" dist="38100" dir="240000" algn="ctr" rotWithShape="0">
                    <a:schemeClr val="tx1">
                      <a:alpha val="43000"/>
                    </a:schemeClr>
                  </a:outerShdw>
                </a:effectLst>
              </a:defRPr>
            </a:lvl1pPr>
          </a:lstStyle>
          <a:p>
            <a:r>
              <a:rPr lang="en-US" dirty="0"/>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a:lstStyle>
            <a:lvl1pPr>
              <a:defRPr>
                <a:effectLst/>
              </a:defRPr>
            </a:lvl1pPr>
          </a:lstStyle>
          <a:p>
            <a:r>
              <a:rPr lang="en-US">
                <a:solidFill>
                  <a:schemeClr val="tx2"/>
                </a:solidFill>
              </a:rPr>
              <a:t>2/1/20XX</a:t>
            </a:r>
            <a:endParaRPr lang="en-US"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anchor="b"/>
          <a:lstStyle>
            <a:lvl1pPr>
              <a:lnSpc>
                <a:spcPct val="100000"/>
              </a:lnSpc>
              <a:defRPr/>
            </a:lvl1pPr>
          </a:lstStyle>
          <a:p>
            <a:r>
              <a:rPr lang="en-US" sz="3600" b="1" cap="none" dirty="0">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anchor="t">
            <a:normAutofit/>
          </a:bodyPr>
          <a:lstStyle>
            <a:lvl1pPr>
              <a:defRPr sz="1600" b="0"/>
            </a:lvl1pPr>
          </a:lstStyle>
          <a:p>
            <a:r>
              <a:rPr lang="en-US" sz="2000" dirty="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anchor="t"/>
          <a:lstStyle>
            <a:lvl1pPr algn="ctr">
              <a:defRPr/>
            </a:lvl1pPr>
          </a:lstStyle>
          <a:p>
            <a:r>
              <a:rPr lang="en-US" dirty="0"/>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anchor="t">
            <a:noAutofit/>
          </a:bodyPr>
          <a:lstStyle>
            <a:lvl1pPr algn="ctr">
              <a:defRPr/>
            </a:lvl1pPr>
          </a:lstStyle>
          <a:p>
            <a:r>
              <a:rPr lang="en-US" dirty="0"/>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anchor="b"/>
          <a:lstStyle>
            <a:lvl1pPr marL="365760">
              <a:lnSpc>
                <a:spcPct val="100000"/>
              </a:lnSpc>
              <a:spcBef>
                <a:spcPts val="1000"/>
              </a:spcBef>
              <a:defRPr sz="3600">
                <a:solidFill>
                  <a:schemeClr val="bg1"/>
                </a:solidFill>
              </a:defRPr>
            </a:lvl1pPr>
          </a:lstStyle>
          <a:p>
            <a:r>
              <a:rPr lang="en-US" dirty="0"/>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a:t>2/1/20XX</a:t>
            </a:r>
            <a:endParaRPr lang="en-US"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a:lstStyle>
            <a:lvl1pPr>
              <a:defRPr>
                <a:solidFill>
                  <a:schemeClr val="bg1"/>
                </a:solidFill>
                <a:effectLst>
                  <a:outerShdw blurRad="38100" dist="38100" dir="2700000" algn="tl">
                    <a:srgbClr val="000000">
                      <a:alpha val="43137"/>
                    </a:srgbClr>
                  </a:outerShdw>
                </a:effectLs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a:lstStyle/>
          <a:p>
            <a:r>
              <a:rPr lang="en-US"/>
              <a:t>2/1/20XX</a:t>
            </a:r>
            <a:endParaRPr lang="en-US"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r>
              <a:rPr lang="en-US"/>
              <a:t>2/1/20XX</a:t>
            </a:r>
            <a:endParaRPr lang="en-US"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r>
              <a:rPr lang="en-US"/>
              <a:t>2/1/20XX</a:t>
            </a:r>
            <a:endParaRPr lang="en-US"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a:lstStyle>
            <a:lvl1pPr>
              <a:defRPr/>
            </a:lvl1pPr>
          </a:lstStyle>
          <a:p>
            <a:r>
              <a:rPr lang="en-US" dirty="0"/>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anchor="t"/>
          <a:lstStyle>
            <a:lvl1pPr algn="ctr">
              <a:defRPr/>
            </a:lvl1pPr>
          </a:lstStyle>
          <a:p>
            <a:r>
              <a:rPr lang="en-US" dirty="0"/>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anchor="t"/>
          <a:lstStyle>
            <a:lvl1pPr algn="ctr">
              <a:defRPr/>
            </a:lvl1pPr>
          </a:lstStyle>
          <a:p>
            <a:r>
              <a:rPr lang="en-US" dirty="0"/>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anchor="t"/>
          <a:lstStyle>
            <a:lvl1pPr algn="ctr">
              <a:defRPr/>
            </a:lvl1pPr>
          </a:lstStyle>
          <a:p>
            <a:r>
              <a:rPr lang="en-US" dirty="0"/>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anchor="t">
            <a:normAutofit/>
          </a:bodyPr>
          <a:lstStyle>
            <a:lvl1pPr>
              <a:buFont typeface="Arial" panose="020B0604020202020204" pitchFamily="34" charset="0"/>
              <a:buNone/>
              <a:defRPr sz="1600" b="0"/>
            </a:lvl1pPr>
          </a:lstStyle>
          <a:p>
            <a:r>
              <a:rPr lang="en-US" dirty="0"/>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a:lstStyle>
            <a:lvl1pPr>
              <a:defRPr>
                <a:solidFill>
                  <a:schemeClr val="bg1"/>
                </a:solidFill>
                <a:effectLst>
                  <a:outerShdw blurRad="50800" dist="38100" dir="2700000" algn="tl" rotWithShape="0">
                    <a:prstClr val="black">
                      <a:alpha val="43000"/>
                    </a:prstClr>
                  </a:outerShdw>
                </a:effectLst>
              </a:defRPr>
            </a:lvl1pPr>
          </a:lstStyle>
          <a:p>
            <a:r>
              <a:rPr lang="en-US" dirty="0"/>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a:lstStyle>
            <a:lvl1pPr>
              <a:defRPr>
                <a:solidFill>
                  <a:schemeClr val="tx2"/>
                </a:solidFill>
                <a:effectLst/>
              </a:defRPr>
            </a:lvl1pPr>
          </a:lstStyle>
          <a:p>
            <a:r>
              <a:rPr lang="en-US"/>
              <a:t>2/1/20XX</a:t>
            </a:r>
            <a:endParaRPr lang="en-US"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a:lstStyle>
            <a:lvl1pPr>
              <a:lnSpc>
                <a:spcPct val="100000"/>
              </a:lnSpc>
              <a:defRPr>
                <a:solidFill>
                  <a:schemeClr val="bg1"/>
                </a:solidFill>
              </a:defRPr>
            </a:lvl1pPr>
          </a:lstStyle>
          <a:p>
            <a:r>
              <a:rPr lang="en-US" dirty="0">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anchor="t"/>
          <a:lstStyle>
            <a:lvl1pPr algn="ctr">
              <a:defRPr/>
            </a:lvl1pPr>
          </a:lstStyle>
          <a:p>
            <a:r>
              <a:rPr lang="en-US" dirty="0"/>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anchor="t"/>
          <a:lstStyle>
            <a:lvl1pPr algn="ctr">
              <a:defRPr/>
            </a:lvl1pPr>
          </a:lstStyle>
          <a:p>
            <a:r>
              <a:rPr lang="en-US" dirty="0"/>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anchor="t">
            <a:normAutofit/>
          </a:bodyPr>
          <a:lstStyle>
            <a:lvl1pPr>
              <a:lnSpc>
                <a:spcPct val="100000"/>
              </a:lnSpc>
              <a:defRPr sz="2400" b="0"/>
            </a:lvl1pPr>
          </a:lstStyle>
          <a:p>
            <a:r>
              <a:rPr lang="en-US" dirty="0"/>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a:lstStyle/>
          <a:p>
            <a:r>
              <a:rPr lang="en-US"/>
              <a:t>2/1/20XX</a:t>
            </a:r>
            <a:endParaRPr lang="en-US"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2/1/20XX</a:t>
            </a:r>
            <a:endParaRPr lang="en-US"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dirty="0"/>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image" Target="../media/image4.jpeg" /><Relationship Id="rId7" Type="http://schemas.openxmlformats.org/officeDocument/2006/relationships/diagramQuickStyle" Target="../diagrams/quickStyle1.xml" /><Relationship Id="rId2" Type="http://schemas.openxmlformats.org/officeDocument/2006/relationships/notesSlide" Target="../notesSlides/notesSlide3.xml" /><Relationship Id="rId1" Type="http://schemas.openxmlformats.org/officeDocument/2006/relationships/slideLayout" Target="../slideLayouts/slideLayout3.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5.jpeg" /><Relationship Id="rId9" Type="http://schemas.microsoft.com/office/2007/relationships/diagramDrawing" Target="../diagrams/drawing1.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3.xml" /><Relationship Id="rId4" Type="http://schemas.openxmlformats.org/officeDocument/2006/relationships/image" Target="../media/image6.jpeg" /></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 /><Relationship Id="rId3" Type="http://schemas.openxmlformats.org/officeDocument/2006/relationships/image" Target="../media/image7.jpeg" /><Relationship Id="rId7" Type="http://schemas.openxmlformats.org/officeDocument/2006/relationships/diagramLayout" Target="../diagrams/layout2.xml" /><Relationship Id="rId2" Type="http://schemas.openxmlformats.org/officeDocument/2006/relationships/notesSlide" Target="../notesSlides/notesSlide5.xml" /><Relationship Id="rId1" Type="http://schemas.openxmlformats.org/officeDocument/2006/relationships/slideLayout" Target="../slideLayouts/slideLayout12.xml" /><Relationship Id="rId6" Type="http://schemas.openxmlformats.org/officeDocument/2006/relationships/diagramData" Target="../diagrams/data2.xml" /><Relationship Id="rId5" Type="http://schemas.openxmlformats.org/officeDocument/2006/relationships/image" Target="../media/image9.jpeg" /><Relationship Id="rId10" Type="http://schemas.microsoft.com/office/2007/relationships/diagramDrawing" Target="../diagrams/drawing2.xml" /><Relationship Id="rId4" Type="http://schemas.openxmlformats.org/officeDocument/2006/relationships/image" Target="../media/image8.jpeg" /><Relationship Id="rId9" Type="http://schemas.openxmlformats.org/officeDocument/2006/relationships/diagramColors" Target="../diagrams/colors2.xml" /></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 /><Relationship Id="rId3" Type="http://schemas.openxmlformats.org/officeDocument/2006/relationships/image" Target="../media/image7.jpeg" /><Relationship Id="rId7" Type="http://schemas.openxmlformats.org/officeDocument/2006/relationships/diagramLayout" Target="../diagrams/layout3.xml" /><Relationship Id="rId2" Type="http://schemas.openxmlformats.org/officeDocument/2006/relationships/notesSlide" Target="../notesSlides/notesSlide6.xml" /><Relationship Id="rId1" Type="http://schemas.openxmlformats.org/officeDocument/2006/relationships/slideLayout" Target="../slideLayouts/slideLayout12.xml" /><Relationship Id="rId6" Type="http://schemas.openxmlformats.org/officeDocument/2006/relationships/diagramData" Target="../diagrams/data3.xml" /><Relationship Id="rId5" Type="http://schemas.openxmlformats.org/officeDocument/2006/relationships/image" Target="../media/image9.jpeg" /><Relationship Id="rId10" Type="http://schemas.microsoft.com/office/2007/relationships/diagramDrawing" Target="../diagrams/drawing3.xml" /><Relationship Id="rId4" Type="http://schemas.openxmlformats.org/officeDocument/2006/relationships/image" Target="../media/image8.jpeg" /><Relationship Id="rId9" Type="http://schemas.openxmlformats.org/officeDocument/2006/relationships/diagramColors" Target="../diagrams/colors3.xml" /></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 /><Relationship Id="rId3" Type="http://schemas.openxmlformats.org/officeDocument/2006/relationships/image" Target="../media/image7.jpeg" /><Relationship Id="rId7" Type="http://schemas.openxmlformats.org/officeDocument/2006/relationships/diagramLayout" Target="../diagrams/layout4.xml" /><Relationship Id="rId2" Type="http://schemas.openxmlformats.org/officeDocument/2006/relationships/notesSlide" Target="../notesSlides/notesSlide7.xml" /><Relationship Id="rId1" Type="http://schemas.openxmlformats.org/officeDocument/2006/relationships/slideLayout" Target="../slideLayouts/slideLayout12.xml" /><Relationship Id="rId6" Type="http://schemas.openxmlformats.org/officeDocument/2006/relationships/diagramData" Target="../diagrams/data4.xml" /><Relationship Id="rId5" Type="http://schemas.openxmlformats.org/officeDocument/2006/relationships/image" Target="../media/image9.jpeg" /><Relationship Id="rId10" Type="http://schemas.microsoft.com/office/2007/relationships/diagramDrawing" Target="../diagrams/drawing4.xml" /><Relationship Id="rId4" Type="http://schemas.openxmlformats.org/officeDocument/2006/relationships/image" Target="../media/image8.jpeg" /><Relationship Id="rId9" Type="http://schemas.openxmlformats.org/officeDocument/2006/relationships/diagramColors" Target="../diagrams/colors4.xml" /></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 /><Relationship Id="rId3" Type="http://schemas.openxmlformats.org/officeDocument/2006/relationships/image" Target="../media/image7.jpeg" /><Relationship Id="rId7" Type="http://schemas.openxmlformats.org/officeDocument/2006/relationships/diagramLayout" Target="../diagrams/layout5.xml" /><Relationship Id="rId2" Type="http://schemas.openxmlformats.org/officeDocument/2006/relationships/notesSlide" Target="../notesSlides/notesSlide8.xml" /><Relationship Id="rId1" Type="http://schemas.openxmlformats.org/officeDocument/2006/relationships/slideLayout" Target="../slideLayouts/slideLayout12.xml" /><Relationship Id="rId6" Type="http://schemas.openxmlformats.org/officeDocument/2006/relationships/diagramData" Target="../diagrams/data5.xml" /><Relationship Id="rId5" Type="http://schemas.openxmlformats.org/officeDocument/2006/relationships/image" Target="../media/image9.jpeg" /><Relationship Id="rId10" Type="http://schemas.microsoft.com/office/2007/relationships/diagramDrawing" Target="../diagrams/drawing5.xml" /><Relationship Id="rId4" Type="http://schemas.openxmlformats.org/officeDocument/2006/relationships/image" Target="../media/image8.jpeg" /><Relationship Id="rId9" Type="http://schemas.openxmlformats.org/officeDocument/2006/relationships/diagramColors" Target="../diagrams/colors5.xml" /></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 /><Relationship Id="rId3" Type="http://schemas.openxmlformats.org/officeDocument/2006/relationships/image" Target="../media/image4.jpeg" /><Relationship Id="rId7" Type="http://schemas.openxmlformats.org/officeDocument/2006/relationships/diagramQuickStyle" Target="../diagrams/quickStyle6.xml" /><Relationship Id="rId2" Type="http://schemas.openxmlformats.org/officeDocument/2006/relationships/notesSlide" Target="../notesSlides/notesSlide9.xml" /><Relationship Id="rId1" Type="http://schemas.openxmlformats.org/officeDocument/2006/relationships/slideLayout" Target="../slideLayouts/slideLayout3.xml" /><Relationship Id="rId6" Type="http://schemas.openxmlformats.org/officeDocument/2006/relationships/diagramLayout" Target="../diagrams/layout6.xml" /><Relationship Id="rId5" Type="http://schemas.openxmlformats.org/officeDocument/2006/relationships/diagramData" Target="../diagrams/data6.xml" /><Relationship Id="rId4" Type="http://schemas.openxmlformats.org/officeDocument/2006/relationships/image" Target="../media/image5.jpeg" /><Relationship Id="rId9" Type="http://schemas.microsoft.com/office/2007/relationships/diagramDrawing" Target="../diagrams/drawing6.xml" /></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 /><Relationship Id="rId3" Type="http://schemas.openxmlformats.org/officeDocument/2006/relationships/image" Target="../media/image4.jpeg" /><Relationship Id="rId7" Type="http://schemas.openxmlformats.org/officeDocument/2006/relationships/diagramQuickStyle" Target="../diagrams/quickStyle7.xml" /><Relationship Id="rId2" Type="http://schemas.openxmlformats.org/officeDocument/2006/relationships/notesSlide" Target="../notesSlides/notesSlide10.xml" /><Relationship Id="rId1" Type="http://schemas.openxmlformats.org/officeDocument/2006/relationships/slideLayout" Target="../slideLayouts/slideLayout3.xml" /><Relationship Id="rId6" Type="http://schemas.openxmlformats.org/officeDocument/2006/relationships/diagramLayout" Target="../diagrams/layout7.xml" /><Relationship Id="rId5" Type="http://schemas.openxmlformats.org/officeDocument/2006/relationships/diagramData" Target="../diagrams/data7.xml" /><Relationship Id="rId4" Type="http://schemas.openxmlformats.org/officeDocument/2006/relationships/image" Target="../media/image5.jpeg" /><Relationship Id="rId9" Type="http://schemas.microsoft.com/office/2007/relationships/diagramDrawing" Target="../diagrams/drawing7.xml" /></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 /><Relationship Id="rId3" Type="http://schemas.openxmlformats.org/officeDocument/2006/relationships/image" Target="../media/image4.jpeg" /><Relationship Id="rId7" Type="http://schemas.openxmlformats.org/officeDocument/2006/relationships/diagramQuickStyle" Target="../diagrams/quickStyle8.xml" /><Relationship Id="rId2" Type="http://schemas.openxmlformats.org/officeDocument/2006/relationships/notesSlide" Target="../notesSlides/notesSlide11.xml" /><Relationship Id="rId1" Type="http://schemas.openxmlformats.org/officeDocument/2006/relationships/slideLayout" Target="../slideLayouts/slideLayout3.xml" /><Relationship Id="rId6" Type="http://schemas.openxmlformats.org/officeDocument/2006/relationships/diagramLayout" Target="../diagrams/layout8.xml" /><Relationship Id="rId5" Type="http://schemas.openxmlformats.org/officeDocument/2006/relationships/diagramData" Target="../diagrams/data8.xml" /><Relationship Id="rId4" Type="http://schemas.openxmlformats.org/officeDocument/2006/relationships/image" Target="../media/image5.jpeg" /><Relationship Id="rId9" Type="http://schemas.microsoft.com/office/2007/relationships/diagramDrawing" Target="../diagrams/drawing8.xml" /></Relationships>
</file>

<file path=ppt/slides/_rels/slide1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2.xml" /><Relationship Id="rId1" Type="http://schemas.openxmlformats.org/officeDocument/2006/relationships/slideLayout" Target="../slideLayouts/slideLayout12.xml" /><Relationship Id="rId5" Type="http://schemas.openxmlformats.org/officeDocument/2006/relationships/image" Target="../media/image9.jpeg" /><Relationship Id="rId4" Type="http://schemas.openxmlformats.org/officeDocument/2006/relationships/image" Target="../media/image8.jpeg"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3.xml" /><Relationship Id="rId1" Type="http://schemas.openxmlformats.org/officeDocument/2006/relationships/slideLayout" Target="../slideLayouts/slideLayout6.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6.xml" /></Relationships>
</file>

<file path=ppt/slides/_rels/slide16.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5.xml" /><Relationship Id="rId1" Type="http://schemas.openxmlformats.org/officeDocument/2006/relationships/slideLayout" Target="../slideLayouts/slideLayout13.xml" /><Relationship Id="rId4" Type="http://schemas.openxmlformats.org/officeDocument/2006/relationships/image" Target="../media/image11.jpe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rmAutofit fontScale="90000"/>
          </a:bodyPr>
          <a:lstStyle/>
          <a:p>
            <a:pPr algn="ctr"/>
            <a:r>
              <a:rPr lang="en-US" dirty="0"/>
              <a:t>Managing People</a:t>
            </a:r>
            <a:br>
              <a:rPr lang="en-US" dirty="0"/>
            </a:br>
            <a:r>
              <a:rPr lang="en-US" dirty="0"/>
              <a:t>(LCBB5004)</a:t>
            </a:r>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859936" y="-2"/>
            <a:ext cx="5332064" cy="6858002"/>
          </a:xfrm>
        </p:spPr>
      </p:pic>
      <p:sp>
        <p:nvSpPr>
          <p:cNvPr id="5" name="Date Placeholder 4">
            <a:extLst>
              <a:ext uri="{FF2B5EF4-FFF2-40B4-BE49-F238E27FC236}">
                <a16:creationId xmlns:a16="http://schemas.microsoft.com/office/drawing/2014/main" id="{63029686-87BE-4E75-8373-8D06DD4412B3}"/>
              </a:ext>
            </a:extLst>
          </p:cNvPr>
          <p:cNvSpPr>
            <a:spLocks noGrp="1"/>
          </p:cNvSpPr>
          <p:nvPr>
            <p:ph type="dt" sz="half" idx="10"/>
          </p:nvPr>
        </p:nvSpPr>
        <p:spPr/>
        <p:txBody>
          <a:bodyPr/>
          <a:lstStyle/>
          <a:p>
            <a:pPr algn="l"/>
            <a:r>
              <a:rPr lang="en-US">
                <a:solidFill>
                  <a:srgbClr val="FFFFFF"/>
                </a:solidFill>
                <a:effectLst>
                  <a:outerShdw blurRad="50800" dist="38100" dir="2700000" algn="tl" rotWithShape="0">
                    <a:prstClr val="black">
                      <a:alpha val="43000"/>
                    </a:prstClr>
                  </a:outerShdw>
                </a:effectLst>
              </a:rPr>
              <a:t>2/1/20XX</a:t>
            </a:r>
            <a:endParaRPr lang="en-US" dirty="0">
              <a:solidFill>
                <a:srgbClr val="FFFFFF"/>
              </a:solidFill>
              <a:effectLst>
                <a:outerShdw blurRad="50800" dist="38100" dir="2700000" algn="tl" rotWithShape="0">
                  <a:prstClr val="black">
                    <a:alpha val="43000"/>
                  </a:prstClr>
                </a:outerShdw>
              </a:effectLst>
            </a:endParaRP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a:lstStyle/>
          <a:p>
            <a:fld id="{FAEF9944-A4F6-4C59-AEBD-678D6480B8EA}" type="slidenum">
              <a:rPr lang="en-US" smtClean="0">
                <a:solidFill>
                  <a:srgbClr val="FFFFFF"/>
                </a:solidFill>
                <a:effectLst>
                  <a:outerShdw blurRad="50800" dist="38100" dir="2700000" algn="tl" rotWithShape="0">
                    <a:prstClr val="black">
                      <a:alpha val="43000"/>
                    </a:prstClr>
                  </a:outerShdw>
                </a:effectLst>
              </a:rPr>
              <a:pPr/>
              <a:t>1</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311154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C54E1-7176-F3F0-3DC3-AE69DAFD1F84}"/>
              </a:ext>
            </a:extLst>
          </p:cNvPr>
          <p:cNvSpPr>
            <a:spLocks noGrp="1"/>
          </p:cNvSpPr>
          <p:nvPr>
            <p:ph type="title"/>
          </p:nvPr>
        </p:nvSpPr>
        <p:spPr/>
        <p:txBody>
          <a:bodyPr>
            <a:normAutofit fontScale="90000"/>
          </a:bodyPr>
          <a:lstStyle/>
          <a:p>
            <a:r>
              <a:rPr lang="en-US"/>
              <a:t>Session: February 2023 Term</a:t>
            </a:r>
          </a:p>
        </p:txBody>
      </p:sp>
      <p:sp>
        <p:nvSpPr>
          <p:cNvPr id="3" name="Content Placeholder 2">
            <a:extLst>
              <a:ext uri="{FF2B5EF4-FFF2-40B4-BE49-F238E27FC236}">
                <a16:creationId xmlns:a16="http://schemas.microsoft.com/office/drawing/2014/main" id="{45A31B2A-C09E-39DC-C7B1-E2A28204975D}"/>
              </a:ext>
            </a:extLst>
          </p:cNvPr>
          <p:cNvSpPr>
            <a:spLocks noGrp="1"/>
          </p:cNvSpPr>
          <p:nvPr>
            <p:ph idx="1"/>
          </p:nvPr>
        </p:nvSpPr>
        <p:spPr/>
        <p:txBody>
          <a:bodyPr/>
          <a:lstStyle/>
          <a:p>
            <a:r>
              <a:rPr lang="en-US" dirty="0"/>
              <a:t>Student name: Sebastian </a:t>
            </a:r>
            <a:r>
              <a:rPr lang="en-US" dirty="0" err="1"/>
              <a:t>Patrascu</a:t>
            </a:r>
            <a:endParaRPr lang="en-GB" dirty="0"/>
          </a:p>
          <a:p>
            <a:r>
              <a:rPr lang="en-US" dirty="0"/>
              <a:t>Student</a:t>
            </a:r>
            <a:r>
              <a:rPr lang="en-GB" dirty="0"/>
              <a:t> ID</a:t>
            </a:r>
            <a:r>
              <a:rPr lang="en-US" dirty="0"/>
              <a:t>: 2122706</a:t>
            </a:r>
          </a:p>
          <a:p>
            <a:endParaRPr lang="en-US" dirty="0"/>
          </a:p>
        </p:txBody>
      </p:sp>
      <p:pic>
        <p:nvPicPr>
          <p:cNvPr id="16" name="Picture Placeholder 15">
            <a:extLst>
              <a:ext uri="{FF2B5EF4-FFF2-40B4-BE49-F238E27FC236}">
                <a16:creationId xmlns:a16="http://schemas.microsoft.com/office/drawing/2014/main" id="{8499C086-6B09-CBDF-8C37-023C750AB3D2}"/>
              </a:ext>
            </a:extLst>
          </p:cNvPr>
          <p:cNvPicPr>
            <a:picLocks noGrp="1" noChangeAspect="1"/>
          </p:cNvPicPr>
          <p:nvPr>
            <p:ph type="pic" sz="quarter" idx="13"/>
          </p:nvPr>
        </p:nvPicPr>
        <p:blipFill rotWithShape="1">
          <a:blip r:embed="rId2"/>
          <a:srcRect l="10321" r="10321"/>
          <a:stretch/>
        </p:blipFill>
        <p:spPr>
          <a:prstGeom prst="rect">
            <a:avLst/>
          </a:prstGeom>
        </p:spPr>
      </p:pic>
    </p:spTree>
    <p:extLst>
      <p:ext uri="{BB962C8B-B14F-4D97-AF65-F5344CB8AC3E}">
        <p14:creationId xmlns:p14="http://schemas.microsoft.com/office/powerpoint/2010/main" val="2318871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686133" y="1181432"/>
            <a:ext cx="6623040" cy="543901"/>
          </a:xfrm>
        </p:spPr>
        <p:txBody>
          <a:bodyPr>
            <a:normAutofit fontScale="90000"/>
          </a:bodyPr>
          <a:lstStyle/>
          <a:p>
            <a:r>
              <a:rPr lang="en-US" dirty="0"/>
              <a:t>Contents</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686134" y="1913700"/>
            <a:ext cx="6623039" cy="4054614"/>
          </a:xfrm>
        </p:spPr>
        <p:txBody>
          <a:bodyPr>
            <a:normAutofit/>
          </a:bodyPr>
          <a:lstStyle/>
          <a:p>
            <a:r>
              <a:rPr lang="en-US" sz="1800" dirty="0"/>
              <a:t>Introduction</a:t>
            </a:r>
          </a:p>
          <a:p>
            <a:r>
              <a:rPr lang="en-US" sz="1800" dirty="0"/>
              <a:t>About The Fat Duck Restaurant</a:t>
            </a:r>
          </a:p>
          <a:p>
            <a:r>
              <a:rPr lang="en-US" sz="1800" dirty="0"/>
              <a:t>Short term Strategies for IMAS Steak</a:t>
            </a:r>
          </a:p>
          <a:p>
            <a:r>
              <a:rPr lang="en-US" sz="1800" dirty="0"/>
              <a:t>Long term Strategies for IMAS Steak</a:t>
            </a:r>
          </a:p>
          <a:p>
            <a:r>
              <a:rPr lang="en-US" sz="1800" dirty="0"/>
              <a:t>Incentive’s methods used in IMAS Steak</a:t>
            </a:r>
          </a:p>
          <a:p>
            <a:r>
              <a:rPr lang="en-US" sz="1800" dirty="0"/>
              <a:t>Conclusion</a:t>
            </a:r>
          </a:p>
          <a:p>
            <a:r>
              <a:rPr lang="en-US" sz="1800" dirty="0"/>
              <a:t>Recommendation</a:t>
            </a:r>
          </a:p>
          <a:p>
            <a:r>
              <a:rPr lang="en-US" sz="1800" dirty="0"/>
              <a:t>References</a:t>
            </a:r>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3</a:t>
            </a:fld>
            <a:endParaRPr lang="en-US" dirty="0"/>
          </a:p>
        </p:txBody>
      </p:sp>
    </p:spTree>
    <p:extLst>
      <p:ext uri="{BB962C8B-B14F-4D97-AF65-F5344CB8AC3E}">
        <p14:creationId xmlns:p14="http://schemas.microsoft.com/office/powerpoint/2010/main" val="3318299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a:lstStyle/>
          <a:p>
            <a:r>
              <a:rPr lang="en-US" dirty="0"/>
              <a:t>Introduction</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graphicFrame>
        <p:nvGraphicFramePr>
          <p:cNvPr id="3" name="Content Placeholder 2">
            <a:extLst>
              <a:ext uri="{FF2B5EF4-FFF2-40B4-BE49-F238E27FC236}">
                <a16:creationId xmlns:a16="http://schemas.microsoft.com/office/drawing/2014/main" id="{90CCAAEA-33CD-4DAB-BF50-B9A30C209B49}"/>
              </a:ext>
            </a:extLst>
          </p:cNvPr>
          <p:cNvGraphicFramePr>
            <a:graphicFrameLocks noGrp="1"/>
          </p:cNvGraphicFramePr>
          <p:nvPr>
            <p:ph idx="1"/>
            <p:extLst>
              <p:ext uri="{D42A27DB-BD31-4B8C-83A1-F6EECF244321}">
                <p14:modId xmlns:p14="http://schemas.microsoft.com/office/powerpoint/2010/main" val="324993299"/>
              </p:ext>
            </p:extLst>
          </p:nvPr>
        </p:nvGraphicFramePr>
        <p:xfrm>
          <a:off x="5066270" y="1964724"/>
          <a:ext cx="6597365" cy="46708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4</a:t>
            </a:fld>
            <a:endParaRPr lang="en-US" dirty="0"/>
          </a:p>
        </p:txBody>
      </p:sp>
    </p:spTree>
    <p:extLst>
      <p:ext uri="{BB962C8B-B14F-4D97-AF65-F5344CB8AC3E}">
        <p14:creationId xmlns:p14="http://schemas.microsoft.com/office/powerpoint/2010/main" val="225628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0"/>
            <a:ext cx="6457717" cy="852616"/>
          </a:xfrm>
        </p:spPr>
        <p:txBody>
          <a:bodyPr>
            <a:normAutofit fontScale="90000"/>
          </a:bodyPr>
          <a:lstStyle/>
          <a:p>
            <a:r>
              <a:rPr lang="en-US" dirty="0"/>
              <a:t>About The Fat Duck</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5</a:t>
            </a:fld>
            <a:endParaRPr lang="en-US" dirty="0"/>
          </a:p>
        </p:txBody>
      </p:sp>
      <p:graphicFrame>
        <p:nvGraphicFramePr>
          <p:cNvPr id="5" name="Table 4">
            <a:extLst>
              <a:ext uri="{FF2B5EF4-FFF2-40B4-BE49-F238E27FC236}">
                <a16:creationId xmlns:a16="http://schemas.microsoft.com/office/drawing/2014/main" id="{83FE8975-8825-46E9-B089-74D54974BCC6}"/>
              </a:ext>
            </a:extLst>
          </p:cNvPr>
          <p:cNvGraphicFramePr>
            <a:graphicFrameLocks noGrp="1"/>
          </p:cNvGraphicFramePr>
          <p:nvPr>
            <p:extLst>
              <p:ext uri="{D42A27DB-BD31-4B8C-83A1-F6EECF244321}">
                <p14:modId xmlns:p14="http://schemas.microsoft.com/office/powerpoint/2010/main" val="2859124545"/>
              </p:ext>
            </p:extLst>
          </p:nvPr>
        </p:nvGraphicFramePr>
        <p:xfrm>
          <a:off x="4917989" y="988541"/>
          <a:ext cx="7140112" cy="5320816"/>
        </p:xfrm>
        <a:graphic>
          <a:graphicData uri="http://schemas.openxmlformats.org/drawingml/2006/table">
            <a:tbl>
              <a:tblPr firstRow="1" firstCol="1" bandRow="1">
                <a:tableStyleId>{5C22544A-7EE6-4342-B048-85BDC9FD1C3A}</a:tableStyleId>
              </a:tblPr>
              <a:tblGrid>
                <a:gridCol w="3570056">
                  <a:extLst>
                    <a:ext uri="{9D8B030D-6E8A-4147-A177-3AD203B41FA5}">
                      <a16:colId xmlns:a16="http://schemas.microsoft.com/office/drawing/2014/main" val="3509538628"/>
                    </a:ext>
                  </a:extLst>
                </a:gridCol>
                <a:gridCol w="3570056">
                  <a:extLst>
                    <a:ext uri="{9D8B030D-6E8A-4147-A177-3AD203B41FA5}">
                      <a16:colId xmlns:a16="http://schemas.microsoft.com/office/drawing/2014/main" val="714677684"/>
                    </a:ext>
                  </a:extLst>
                </a:gridCol>
              </a:tblGrid>
              <a:tr h="285507">
                <a:tc>
                  <a:txBody>
                    <a:bodyPr/>
                    <a:lstStyle/>
                    <a:p>
                      <a:pPr algn="ctr">
                        <a:lnSpc>
                          <a:spcPct val="150000"/>
                        </a:lnSpc>
                      </a:pPr>
                      <a:r>
                        <a:rPr lang="en-US" sz="1200">
                          <a:effectLst/>
                        </a:rPr>
                        <a:t>Restaurant Name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The Fat Duck</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5958170"/>
                  </a:ext>
                </a:extLst>
              </a:tr>
              <a:tr h="285507">
                <a:tc>
                  <a:txBody>
                    <a:bodyPr/>
                    <a:lstStyle/>
                    <a:p>
                      <a:pPr algn="ctr">
                        <a:lnSpc>
                          <a:spcPct val="150000"/>
                        </a:lnSpc>
                      </a:pPr>
                      <a:r>
                        <a:rPr lang="en-US" sz="1200">
                          <a:effectLst/>
                        </a:rPr>
                        <a:t>Founded</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16th August 1995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8088586"/>
                  </a:ext>
                </a:extLst>
              </a:tr>
              <a:tr h="285507">
                <a:tc>
                  <a:txBody>
                    <a:bodyPr/>
                    <a:lstStyle/>
                    <a:p>
                      <a:pPr algn="ctr">
                        <a:lnSpc>
                          <a:spcPct val="150000"/>
                        </a:lnSpc>
                      </a:pPr>
                      <a:r>
                        <a:rPr lang="en-US" sz="1200">
                          <a:effectLst/>
                        </a:rPr>
                        <a:t>Location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Bray, United Kingdom</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4058889"/>
                  </a:ext>
                </a:extLst>
              </a:tr>
              <a:tr h="285507">
                <a:tc>
                  <a:txBody>
                    <a:bodyPr/>
                    <a:lstStyle/>
                    <a:p>
                      <a:pPr algn="ctr">
                        <a:lnSpc>
                          <a:spcPct val="150000"/>
                        </a:lnSpc>
                      </a:pPr>
                      <a:r>
                        <a:rPr lang="en-US" sz="1200">
                          <a:effectLst/>
                        </a:rPr>
                        <a:t>Head Chef</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Heston Blumenthal</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4308099"/>
                  </a:ext>
                </a:extLst>
              </a:tr>
              <a:tr h="285507">
                <a:tc>
                  <a:txBody>
                    <a:bodyPr/>
                    <a:lstStyle/>
                    <a:p>
                      <a:pPr algn="ctr">
                        <a:lnSpc>
                          <a:spcPct val="150000"/>
                        </a:lnSpc>
                      </a:pPr>
                      <a:r>
                        <a:rPr lang="en-US" sz="1200">
                          <a:effectLst/>
                        </a:rPr>
                        <a:t>Cuisine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Molecular Gastronomy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983980"/>
                  </a:ext>
                </a:extLst>
              </a:tr>
              <a:tr h="596970">
                <a:tc>
                  <a:txBody>
                    <a:bodyPr/>
                    <a:lstStyle/>
                    <a:p>
                      <a:pPr algn="ctr">
                        <a:lnSpc>
                          <a:spcPct val="150000"/>
                        </a:lnSpc>
                      </a:pPr>
                      <a:r>
                        <a:rPr lang="en-US" sz="1200">
                          <a:effectLst/>
                        </a:rPr>
                        <a:t>Awards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3 Michelin stars, World's Best Restaurant in 2005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3466956"/>
                  </a:ext>
                </a:extLst>
              </a:tr>
              <a:tr h="285507">
                <a:tc>
                  <a:txBody>
                    <a:bodyPr/>
                    <a:lstStyle/>
                    <a:p>
                      <a:pPr algn="ctr">
                        <a:lnSpc>
                          <a:spcPct val="150000"/>
                        </a:lnSpc>
                      </a:pPr>
                      <a:r>
                        <a:rPr lang="en-US" sz="1200">
                          <a:effectLst/>
                        </a:rPr>
                        <a:t>Signature Dish</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Nitro-scrambled eggs with bacon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0969857"/>
                  </a:ext>
                </a:extLst>
              </a:tr>
              <a:tr h="908432">
                <a:tc>
                  <a:txBody>
                    <a:bodyPr/>
                    <a:lstStyle/>
                    <a:p>
                      <a:pPr algn="ctr">
                        <a:lnSpc>
                          <a:spcPct val="150000"/>
                        </a:lnSpc>
                      </a:pPr>
                      <a:r>
                        <a:rPr lang="en-US" sz="1200">
                          <a:effectLst/>
                        </a:rPr>
                        <a:t>Unique Feature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Multi-sensory dining experience, with dishes often incorporating unusual flavors and textures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0021959"/>
                  </a:ext>
                </a:extLst>
              </a:tr>
              <a:tr h="596970">
                <a:tc>
                  <a:txBody>
                    <a:bodyPr/>
                    <a:lstStyle/>
                    <a:p>
                      <a:pPr algn="ctr">
                        <a:lnSpc>
                          <a:spcPct val="150000"/>
                        </a:lnSpc>
                      </a:pPr>
                      <a:r>
                        <a:rPr lang="en-US" sz="1200">
                          <a:effectLst/>
                        </a:rPr>
                        <a:t>Price Range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Expensive, with tasting menus starting at £325 per person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295116"/>
                  </a:ext>
                </a:extLst>
              </a:tr>
              <a:tr h="596970">
                <a:tc>
                  <a:txBody>
                    <a:bodyPr/>
                    <a:lstStyle/>
                    <a:p>
                      <a:pPr algn="ctr">
                        <a:lnSpc>
                          <a:spcPct val="150000"/>
                        </a:lnSpc>
                      </a:pPr>
                      <a:r>
                        <a:rPr lang="en-US" sz="1200">
                          <a:effectLst/>
                        </a:rPr>
                        <a:t>Reservation Policy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a:effectLst/>
                        </a:rPr>
                        <a:t>Requires advanced booking, often several months in advance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0382608"/>
                  </a:ext>
                </a:extLst>
              </a:tr>
              <a:tr h="908432">
                <a:tc>
                  <a:txBody>
                    <a:bodyPr/>
                    <a:lstStyle/>
                    <a:p>
                      <a:pPr algn="ctr">
                        <a:lnSpc>
                          <a:spcPct val="150000"/>
                        </a:lnSpc>
                      </a:pPr>
                      <a:r>
                        <a:rPr lang="en-US" sz="1200">
                          <a:effectLst/>
                        </a:rPr>
                        <a:t>Atmosphere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pPr>
                      <a:r>
                        <a:rPr lang="en-US" sz="1200" dirty="0">
                          <a:effectLst/>
                        </a:rPr>
                        <a:t>Elegant and sophisticated, with a focus on creating a memorable dining experience for guests.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0498021"/>
                  </a:ext>
                </a:extLst>
              </a:tr>
            </a:tbl>
          </a:graphicData>
        </a:graphic>
      </p:graphicFrame>
      <p:pic>
        <p:nvPicPr>
          <p:cNvPr id="10" name="Picture Placeholder 9">
            <a:extLst>
              <a:ext uri="{FF2B5EF4-FFF2-40B4-BE49-F238E27FC236}">
                <a16:creationId xmlns:a16="http://schemas.microsoft.com/office/drawing/2014/main" id="{5F408320-E35E-4F25-AF44-7E7DEC624C9B}"/>
              </a:ext>
            </a:extLst>
          </p:cNvPr>
          <p:cNvPicPr>
            <a:picLocks noGrp="1" noChangeAspect="1"/>
          </p:cNvPicPr>
          <p:nvPr>
            <p:ph type="pic" sz="quarter" idx="13"/>
          </p:nvPr>
        </p:nvPicPr>
        <p:blipFill>
          <a:blip r:embed="rId4"/>
          <a:srcRect t="13180" b="13180"/>
          <a:stretch>
            <a:fillRect/>
          </a:stretch>
        </p:blipFill>
        <p:spPr/>
      </p:pic>
    </p:spTree>
    <p:extLst>
      <p:ext uri="{BB962C8B-B14F-4D97-AF65-F5344CB8AC3E}">
        <p14:creationId xmlns:p14="http://schemas.microsoft.com/office/powerpoint/2010/main" val="809994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Short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6</a:t>
            </a:fld>
            <a:endParaRPr lang="en-US" dirty="0"/>
          </a:p>
        </p:txBody>
      </p:sp>
      <p:graphicFrame>
        <p:nvGraphicFramePr>
          <p:cNvPr id="5" name="Diagram 4">
            <a:extLst>
              <a:ext uri="{FF2B5EF4-FFF2-40B4-BE49-F238E27FC236}">
                <a16:creationId xmlns:a16="http://schemas.microsoft.com/office/drawing/2014/main" id="{1F0ABAEC-B9BF-47FD-9B01-881B9B4A9882}"/>
              </a:ext>
            </a:extLst>
          </p:cNvPr>
          <p:cNvGraphicFramePr/>
          <p:nvPr>
            <p:extLst>
              <p:ext uri="{D42A27DB-BD31-4B8C-83A1-F6EECF244321}">
                <p14:modId xmlns:p14="http://schemas.microsoft.com/office/powerpoint/2010/main" val="2162890353"/>
              </p:ext>
            </p:extLst>
          </p:nvPr>
        </p:nvGraphicFramePr>
        <p:xfrm>
          <a:off x="4856205" y="1915297"/>
          <a:ext cx="7203990" cy="43940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99229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Short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7</a:t>
            </a:fld>
            <a:endParaRPr lang="en-US" dirty="0"/>
          </a:p>
        </p:txBody>
      </p:sp>
      <p:graphicFrame>
        <p:nvGraphicFramePr>
          <p:cNvPr id="3" name="Diagram 2">
            <a:extLst>
              <a:ext uri="{FF2B5EF4-FFF2-40B4-BE49-F238E27FC236}">
                <a16:creationId xmlns:a16="http://schemas.microsoft.com/office/drawing/2014/main" id="{0477E292-8D92-4D5C-ACB2-FA24A985856C}"/>
              </a:ext>
            </a:extLst>
          </p:cNvPr>
          <p:cNvGraphicFramePr/>
          <p:nvPr>
            <p:extLst>
              <p:ext uri="{D42A27DB-BD31-4B8C-83A1-F6EECF244321}">
                <p14:modId xmlns:p14="http://schemas.microsoft.com/office/powerpoint/2010/main" val="735693511"/>
              </p:ext>
            </p:extLst>
          </p:nvPr>
        </p:nvGraphicFramePr>
        <p:xfrm>
          <a:off x="5001478" y="2162432"/>
          <a:ext cx="7190521" cy="41469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36277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Long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8</a:t>
            </a:fld>
            <a:endParaRPr lang="en-US" dirty="0"/>
          </a:p>
        </p:txBody>
      </p:sp>
      <p:graphicFrame>
        <p:nvGraphicFramePr>
          <p:cNvPr id="4" name="Diagram 3">
            <a:extLst>
              <a:ext uri="{FF2B5EF4-FFF2-40B4-BE49-F238E27FC236}">
                <a16:creationId xmlns:a16="http://schemas.microsoft.com/office/drawing/2014/main" id="{B773B36D-80DC-4208-B0A7-A65945BBCCE3}"/>
              </a:ext>
            </a:extLst>
          </p:cNvPr>
          <p:cNvGraphicFramePr/>
          <p:nvPr>
            <p:extLst>
              <p:ext uri="{D42A27DB-BD31-4B8C-83A1-F6EECF244321}">
                <p14:modId xmlns:p14="http://schemas.microsoft.com/office/powerpoint/2010/main" val="4117287242"/>
              </p:ext>
            </p:extLst>
          </p:nvPr>
        </p:nvGraphicFramePr>
        <p:xfrm>
          <a:off x="4806778" y="1828801"/>
          <a:ext cx="7265773" cy="44805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93142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547602" cy="1031927"/>
          </a:xfrm>
        </p:spPr>
        <p:txBody>
          <a:bodyPr>
            <a:normAutofit fontScale="90000"/>
          </a:bodyPr>
          <a:lstStyle/>
          <a:p>
            <a:r>
              <a:rPr lang="en-US" dirty="0"/>
              <a:t>Long term Strategies for IMAS Steak</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9</a:t>
            </a:fld>
            <a:endParaRPr lang="en-US" dirty="0"/>
          </a:p>
        </p:txBody>
      </p:sp>
      <p:graphicFrame>
        <p:nvGraphicFramePr>
          <p:cNvPr id="4" name="Diagram 3">
            <a:extLst>
              <a:ext uri="{FF2B5EF4-FFF2-40B4-BE49-F238E27FC236}">
                <a16:creationId xmlns:a16="http://schemas.microsoft.com/office/drawing/2014/main" id="{B773B36D-80DC-4208-B0A7-A65945BBCCE3}"/>
              </a:ext>
            </a:extLst>
          </p:cNvPr>
          <p:cNvGraphicFramePr/>
          <p:nvPr>
            <p:extLst>
              <p:ext uri="{D42A27DB-BD31-4B8C-83A1-F6EECF244321}">
                <p14:modId xmlns:p14="http://schemas.microsoft.com/office/powerpoint/2010/main" val="1132256004"/>
              </p:ext>
            </p:extLst>
          </p:nvPr>
        </p:nvGraphicFramePr>
        <p:xfrm>
          <a:off x="4806778" y="1828801"/>
          <a:ext cx="7265773" cy="44805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80023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rmAutofit fontScale="90000"/>
          </a:bodyPr>
          <a:lstStyle/>
          <a:p>
            <a:r>
              <a:rPr lang="en-US" dirty="0"/>
              <a:t>Incentive’s methods used in IMAS Steak</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10</a:t>
            </a:fld>
            <a:endParaRPr lang="en-US" dirty="0"/>
          </a:p>
        </p:txBody>
      </p:sp>
      <p:graphicFrame>
        <p:nvGraphicFramePr>
          <p:cNvPr id="5" name="Content Placeholder 4">
            <a:extLst>
              <a:ext uri="{FF2B5EF4-FFF2-40B4-BE49-F238E27FC236}">
                <a16:creationId xmlns:a16="http://schemas.microsoft.com/office/drawing/2014/main" id="{370FC1B7-F1F7-4FAD-AD7C-D1A7BC9264BB}"/>
              </a:ext>
            </a:extLst>
          </p:cNvPr>
          <p:cNvGraphicFramePr>
            <a:graphicFrameLocks noGrp="1"/>
          </p:cNvGraphicFramePr>
          <p:nvPr>
            <p:ph idx="1"/>
            <p:extLst>
              <p:ext uri="{D42A27DB-BD31-4B8C-83A1-F6EECF244321}">
                <p14:modId xmlns:p14="http://schemas.microsoft.com/office/powerpoint/2010/main" val="1518272082"/>
              </p:ext>
            </p:extLst>
          </p:nvPr>
        </p:nvGraphicFramePr>
        <p:xfrm>
          <a:off x="5205918" y="2120180"/>
          <a:ext cx="6457717" cy="3767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3607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Autofit/>
          </a:bodyPr>
          <a:lstStyle/>
          <a:p>
            <a:r>
              <a:rPr lang="en-US" sz="2800" dirty="0"/>
              <a:t>Incentive’s methods used in IMAS Steak (Monetary)</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11</a:t>
            </a:fld>
            <a:endParaRPr lang="en-US" dirty="0"/>
          </a:p>
        </p:txBody>
      </p:sp>
      <p:graphicFrame>
        <p:nvGraphicFramePr>
          <p:cNvPr id="4" name="Content Placeholder 3">
            <a:extLst>
              <a:ext uri="{FF2B5EF4-FFF2-40B4-BE49-F238E27FC236}">
                <a16:creationId xmlns:a16="http://schemas.microsoft.com/office/drawing/2014/main" id="{0D2AC55E-037B-4579-B522-245933E96C77}"/>
              </a:ext>
            </a:extLst>
          </p:cNvPr>
          <p:cNvGraphicFramePr>
            <a:graphicFrameLocks noGrp="1"/>
          </p:cNvGraphicFramePr>
          <p:nvPr>
            <p:ph idx="1"/>
            <p:extLst>
              <p:ext uri="{D42A27DB-BD31-4B8C-83A1-F6EECF244321}">
                <p14:modId xmlns:p14="http://schemas.microsoft.com/office/powerpoint/2010/main" val="2845924385"/>
              </p:ext>
            </p:extLst>
          </p:nvPr>
        </p:nvGraphicFramePr>
        <p:xfrm>
          <a:off x="4893276" y="1532238"/>
          <a:ext cx="7117492" cy="47771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8941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8" y="117607"/>
            <a:ext cx="6457717" cy="1580890"/>
          </a:xfrm>
        </p:spPr>
        <p:txBody>
          <a:bodyPr>
            <a:noAutofit/>
          </a:bodyPr>
          <a:lstStyle/>
          <a:p>
            <a:pPr algn="ctr"/>
            <a:r>
              <a:rPr lang="en-US" sz="2800" dirty="0"/>
              <a:t>Incentive’s methods used in IMAS Steak (Non Monetary)</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12</a:t>
            </a:fld>
            <a:endParaRPr lang="en-US" dirty="0"/>
          </a:p>
        </p:txBody>
      </p:sp>
      <p:graphicFrame>
        <p:nvGraphicFramePr>
          <p:cNvPr id="4" name="Content Placeholder 3">
            <a:extLst>
              <a:ext uri="{FF2B5EF4-FFF2-40B4-BE49-F238E27FC236}">
                <a16:creationId xmlns:a16="http://schemas.microsoft.com/office/drawing/2014/main" id="{BFFAA2D6-036F-44D9-B799-FF1BB9B533AF}"/>
              </a:ext>
            </a:extLst>
          </p:cNvPr>
          <p:cNvGraphicFramePr>
            <a:graphicFrameLocks noGrp="1"/>
          </p:cNvGraphicFramePr>
          <p:nvPr>
            <p:ph idx="1"/>
            <p:extLst>
              <p:ext uri="{D42A27DB-BD31-4B8C-83A1-F6EECF244321}">
                <p14:modId xmlns:p14="http://schemas.microsoft.com/office/powerpoint/2010/main" val="828430365"/>
              </p:ext>
            </p:extLst>
          </p:nvPr>
        </p:nvGraphicFramePr>
        <p:xfrm>
          <a:off x="4868562" y="1698497"/>
          <a:ext cx="7323438" cy="4610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59443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172412" cy="1031927"/>
          </a:xfrm>
        </p:spPr>
        <p:txBody>
          <a:bodyPr/>
          <a:lstStyle/>
          <a:p>
            <a:r>
              <a:rPr lang="en-US" dirty="0"/>
              <a:t>Conclusion</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376671" y="1735745"/>
            <a:ext cx="6172412" cy="4584874"/>
          </a:xfrm>
        </p:spPr>
        <p:txBody>
          <a:bodyPr>
            <a:normAutofit/>
          </a:bodyPr>
          <a:lstStyle/>
          <a:p>
            <a:pPr marL="285750" indent="-285750">
              <a:lnSpc>
                <a:spcPct val="150000"/>
              </a:lnSpc>
              <a:buFont typeface="Wingdings" panose="05000000000000000000" pitchFamily="2" charset="2"/>
              <a:buChar char="q"/>
            </a:pPr>
            <a:r>
              <a:rPr lang="en-US" sz="2000" dirty="0"/>
              <a:t>The offered tactics for IMAS Steak can assist the restaurant in achieving its short- and long-term objectives. </a:t>
            </a:r>
          </a:p>
          <a:p>
            <a:pPr marL="285750" indent="-285750">
              <a:lnSpc>
                <a:spcPct val="150000"/>
              </a:lnSpc>
              <a:buFont typeface="Wingdings" panose="05000000000000000000" pitchFamily="2" charset="2"/>
              <a:buChar char="q"/>
            </a:pPr>
            <a:r>
              <a:rPr lang="en-US" sz="2000" dirty="0"/>
              <a:t>To establish itself as a formidable brand, IMAS Steak may develop a distinctive brand identity, deliver superior customer service, and provide workers a work-life balance. </a:t>
            </a:r>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13</a:t>
            </a:fld>
            <a:endParaRPr lang="en-US" dirty="0"/>
          </a:p>
        </p:txBody>
      </p:sp>
    </p:spTree>
    <p:extLst>
      <p:ext uri="{BB962C8B-B14F-4D97-AF65-F5344CB8AC3E}">
        <p14:creationId xmlns:p14="http://schemas.microsoft.com/office/powerpoint/2010/main" val="2895239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535371" y="1044054"/>
            <a:ext cx="10013709" cy="1030360"/>
          </a:xfrm>
        </p:spPr>
        <p:txBody>
          <a:bodyPr/>
          <a:lstStyle/>
          <a:p>
            <a:r>
              <a:rPr lang="en-US" dirty="0"/>
              <a:t>Recommendation</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14</a:t>
            </a:fld>
            <a:endParaRPr lang="en-US" dirty="0"/>
          </a:p>
        </p:txBody>
      </p:sp>
      <p:graphicFrame>
        <p:nvGraphicFramePr>
          <p:cNvPr id="7" name="Content Placeholder 4">
            <a:extLst>
              <a:ext uri="{FF2B5EF4-FFF2-40B4-BE49-F238E27FC236}">
                <a16:creationId xmlns:a16="http://schemas.microsoft.com/office/drawing/2014/main" id="{C2733319-DDE0-4864-B1A7-6DB85AFE79B3}"/>
              </a:ext>
            </a:extLst>
          </p:cNvPr>
          <p:cNvGraphicFramePr>
            <a:graphicFrameLocks/>
          </p:cNvGraphicFramePr>
          <p:nvPr>
            <p:extLst>
              <p:ext uri="{D42A27DB-BD31-4B8C-83A1-F6EECF244321}">
                <p14:modId xmlns:p14="http://schemas.microsoft.com/office/powerpoint/2010/main" val="1758455298"/>
              </p:ext>
            </p:extLst>
          </p:nvPr>
        </p:nvGraphicFramePr>
        <p:xfrm>
          <a:off x="1655805" y="2347785"/>
          <a:ext cx="9102443" cy="4510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657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319106" y="2199149"/>
            <a:ext cx="10013709" cy="1030360"/>
          </a:xfrm>
        </p:spPr>
        <p:txBody>
          <a:bodyPr/>
          <a:lstStyle/>
          <a:p>
            <a:r>
              <a:rPr lang="en-US" dirty="0"/>
              <a:t>References</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15</a:t>
            </a:fld>
            <a:endParaRPr lang="en-US" dirty="0"/>
          </a:p>
        </p:txBody>
      </p:sp>
      <p:sp>
        <p:nvSpPr>
          <p:cNvPr id="8" name="TextBox 7">
            <a:extLst>
              <a:ext uri="{FF2B5EF4-FFF2-40B4-BE49-F238E27FC236}">
                <a16:creationId xmlns:a16="http://schemas.microsoft.com/office/drawing/2014/main" id="{92F8A66A-1AAF-47D7-8AAE-C2DFAD754EC2}"/>
              </a:ext>
            </a:extLst>
          </p:cNvPr>
          <p:cNvSpPr txBox="1"/>
          <p:nvPr/>
        </p:nvSpPr>
        <p:spPr>
          <a:xfrm>
            <a:off x="1248034" y="2275459"/>
            <a:ext cx="10849231" cy="4378506"/>
          </a:xfrm>
          <a:prstGeom prst="rect">
            <a:avLst/>
          </a:prstGeom>
          <a:noFill/>
        </p:spPr>
        <p:txBody>
          <a:bodyPr wrap="square">
            <a:spAutoFit/>
          </a:bodyPr>
          <a:lstStyle/>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Bauer, T., &amp; Erdogan, B. (2011). Organizational socialization: The effective onboarding of new employees. Journal of Management, 37(4), 1169-1207.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Brough, P., O'Driscoll, M. P.,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Kalliath</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 &amp; Cooper, C. L. (2016). Flexible work arrangements, work engagement, turnover intentions and psychological health. Asia Pacific Journal of Human Resources, 54(1), 83-103.</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Fletcher, A. (2020). The Fat Duck: Heston Blumenthal's iconic restaurant. Big Seven Travel. https://bigseventravel.com/2020/01/the-fat-duck-heston-blumenthals-iconic-restaurant/</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Kotler, P., Keller, K. L., Ang, S. H., Leong, S. M., &amp; Tan, C. T. (2016). Marketing management: An Asian perspective. Pearson.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Lunenburg, F. C. (2011). Goal-setting theory of motivation. International Journal of Management, Business, and Administration, 15(1), 1-6.</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Milkovich, G. T., &amp; Newman, J. M. (2017). Compensation (12th ed.). McGraw-Hill Education.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Milton, C. (2022). The Fat Duck: Heston Blumenthal's restaurant. The Telegraph. https://www.telegraph.co.uk/food-and-drink/restaurants/the-fat-duck-heston-blumenthals-restaurant/</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Nicolai, A. T., &amp; Meier, S. (2015). Employee development practices and employee outcomes: a review of past research and future directions. In Employee recruitment, selection, and assessment (pp. 163-186). Routledge.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Ritchie, J. (2020). The Fat Duck: A review. Great British Chefs.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https://thefatduck.co.uk/</a:t>
            </a:r>
          </a:p>
        </p:txBody>
      </p:sp>
    </p:spTree>
    <p:extLst>
      <p:ext uri="{BB962C8B-B14F-4D97-AF65-F5344CB8AC3E}">
        <p14:creationId xmlns:p14="http://schemas.microsoft.com/office/powerpoint/2010/main" val="3466335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a:lstStyle/>
          <a:p>
            <a:r>
              <a:rPr lang="en-US" dirty="0"/>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1067712" y="3461002"/>
            <a:ext cx="5728215" cy="3396997"/>
          </a:xfrm>
        </p:spPr>
      </p:pic>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16</a:t>
            </a:fld>
            <a:endParaRPr lang="en-US" dirty="0"/>
          </a:p>
        </p:txBody>
      </p:sp>
    </p:spTree>
    <p:extLst>
      <p:ext uri="{BB962C8B-B14F-4D97-AF65-F5344CB8AC3E}">
        <p14:creationId xmlns:p14="http://schemas.microsoft.com/office/powerpoint/2010/main" val="798203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3.xml><?xml version="1.0" encoding="utf-8"?>
<ds:datastoreItem xmlns:ds="http://schemas.openxmlformats.org/officeDocument/2006/customXml" ds:itemID="{9BF9B764-6365-43A2-B92A-B9C4DD6E9B23}">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Shoji design</Template>
  <TotalTime>75</TotalTime>
  <Words>3005</Words>
  <Application>Microsoft Office PowerPoint</Application>
  <PresentationFormat>Widescreen</PresentationFormat>
  <Paragraphs>181</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ShojiVTI</vt:lpstr>
      <vt:lpstr>Managing People (LCBB5004)</vt:lpstr>
      <vt:lpstr>Session: February 2023 Term</vt:lpstr>
      <vt:lpstr>Contents</vt:lpstr>
      <vt:lpstr>Introduction</vt:lpstr>
      <vt:lpstr>About The Fat Duck</vt:lpstr>
      <vt:lpstr>Short term Strategies for IMAS Steak</vt:lpstr>
      <vt:lpstr>Short term Strategies for IMAS Steak</vt:lpstr>
      <vt:lpstr>Long term Strategies for IMAS Steak</vt:lpstr>
      <vt:lpstr>Long term Strategies for IMAS Steak</vt:lpstr>
      <vt:lpstr>Incentive’s methods used in IMAS Steak</vt:lpstr>
      <vt:lpstr>Incentive’s methods used in IMAS Steak (Monetary)</vt:lpstr>
      <vt:lpstr>Incentive’s methods used in IMAS Steak (Non Monetary)</vt:lpstr>
      <vt:lpstr>Conclusion</vt:lpstr>
      <vt:lpstr>Recommendation</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subject/>
  <dc:creator/>
  <cp:keywords/>
  <dc:description/>
  <cp:lastModifiedBy>patrascusebastian@yahoo.com</cp:lastModifiedBy>
  <cp:revision>12</cp:revision>
  <dcterms:created xsi:type="dcterms:W3CDTF">2023-03-17T05:18:33Z</dcterms:created>
  <dcterms:modified xsi:type="dcterms:W3CDTF">2023-03-28T11:29:00Z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