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0" r:id="rId1"/>
  </p:sldMasterIdLst>
  <p:sldIdLst>
    <p:sldId id="256" r:id="rId2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27" d="100"/>
          <a:sy n="127" d="100"/>
        </p:scale>
        <p:origin x="-192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interSettings" Target="printerSettings/printerSettings1.bin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F466F-BDA4-4F18-9C7B-FF0A9A1B0E80}" type="datetime1">
              <a:rPr lang="en-US" smtClean="0"/>
              <a:pPr/>
              <a:t>26/03/20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F607B-A47E-422C-9BEF-122CCDB7C526}" type="datetime1">
              <a:rPr lang="en-US" smtClean="0"/>
              <a:pPr/>
              <a:t>26/03/20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9A7CB-BEE6-4F99-898E-913F06E8E125}" type="datetime1">
              <a:rPr lang="en-US" smtClean="0"/>
              <a:pPr/>
              <a:t>26/03/20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E300C-6FC5-4FC3-AF1A-075E4F50620D}" type="datetime1">
              <a:rPr lang="en-US" smtClean="0"/>
              <a:pPr/>
              <a:t>26/03/20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D295D-4A77-4DEB-B04C-9F4282A8BC04}" type="datetime1">
              <a:rPr lang="en-US" smtClean="0"/>
              <a:pPr/>
              <a:t>26/03/20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28685-4D0C-42D5-8013-B5904CD1FCBC}" type="datetime1">
              <a:rPr lang="en-US" smtClean="0"/>
              <a:pPr/>
              <a:t>26/03/20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226C0-9885-4BA9-BBFA-A52CBFEBB775}" type="datetime1">
              <a:rPr lang="en-US" smtClean="0"/>
              <a:pPr/>
              <a:t>26/03/20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E1B38-C5EB-4D66-9137-0AFE9CDEDE8F}" type="datetime1">
              <a:rPr lang="en-US" smtClean="0"/>
              <a:pPr/>
              <a:t>26/03/20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7B613C-1AD7-49D3-885D-F654C5CDBAA6}" type="datetime1">
              <a:rPr lang="en-US" smtClean="0"/>
              <a:pPr/>
              <a:t>26/03/20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B4290-6522-4139-852E-05BD9E7F0D2E}" type="datetime1">
              <a:rPr lang="en-US" smtClean="0"/>
              <a:pPr/>
              <a:t>26/03/20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955F9-81EA-47C5-8059-9E5C2B437C70}" type="datetime1">
              <a:rPr lang="en-US" smtClean="0"/>
              <a:pPr/>
              <a:t>26/03/20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327B613C-1AD7-49D3-885D-F654C5CDBAA6}" type="datetime1">
              <a:rPr lang="en-US" smtClean="0"/>
              <a:pPr/>
              <a:t>26/03/20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1" r:id="rId1"/>
    <p:sldLayoutId id="2147483952" r:id="rId2"/>
    <p:sldLayoutId id="2147483953" r:id="rId3"/>
    <p:sldLayoutId id="2147483954" r:id="rId4"/>
    <p:sldLayoutId id="2147483955" r:id="rId5"/>
    <p:sldLayoutId id="2147483956" r:id="rId6"/>
    <p:sldLayoutId id="2147483957" r:id="rId7"/>
    <p:sldLayoutId id="2147483958" r:id="rId8"/>
    <p:sldLayoutId id="2147483959" r:id="rId9"/>
    <p:sldLayoutId id="2147483960" r:id="rId10"/>
    <p:sldLayoutId id="2147483961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hyperlink" Target="https://youtu.be/h08-0WdieD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5786" y="174873"/>
            <a:ext cx="7543800" cy="2593975"/>
          </a:xfrm>
        </p:spPr>
        <p:txBody>
          <a:bodyPr/>
          <a:lstStyle/>
          <a:p>
            <a:r>
              <a:rPr lang="en-US" dirty="0" smtClean="0"/>
              <a:t>Global Student Conference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5791" y="3331909"/>
            <a:ext cx="6461760" cy="1568447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Lauren Boyce </a:t>
            </a:r>
          </a:p>
          <a:p>
            <a:endParaRPr lang="en-US" dirty="0"/>
          </a:p>
          <a:p>
            <a:r>
              <a:rPr lang="en-US" dirty="0" smtClean="0"/>
              <a:t>Please find attached a copy of my news story video link below</a:t>
            </a:r>
          </a:p>
          <a:p>
            <a:endParaRPr lang="en-US" dirty="0"/>
          </a:p>
          <a:p>
            <a:r>
              <a:rPr lang="en-US" dirty="0" smtClean="0"/>
              <a:t> </a:t>
            </a:r>
            <a:r>
              <a:rPr lang="en-US" dirty="0">
                <a:hlinkClick r:id="rId2"/>
              </a:rPr>
              <a:t>https://youtu.be/h08-0WdieDs</a:t>
            </a:r>
            <a:r>
              <a:rPr lang="en-US" dirty="0"/>
              <a:t> </a:t>
            </a:r>
            <a:r>
              <a:rPr lang="en-US" dirty="0" smtClean="0"/>
              <a:t> </a:t>
            </a:r>
            <a:endParaRPr lang="en-US" dirty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133624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Adjacency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Adjacency.thmx</Template>
  <TotalTime>9</TotalTime>
  <Words>27</Words>
  <Application>Microsoft Macintosh PowerPoint</Application>
  <PresentationFormat>On-screen Show (4:3)</PresentationFormat>
  <Paragraphs>6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Adjacency</vt:lpstr>
      <vt:lpstr>Global Student Conference </vt:lpstr>
    </vt:vector>
  </TitlesOfParts>
  <Company>BOYCES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Global Student Conference </dc:title>
  <dc:creator>BBDEK Boyce</dc:creator>
  <cp:lastModifiedBy>BBDEK Boyce</cp:lastModifiedBy>
  <cp:revision>2</cp:revision>
  <dcterms:created xsi:type="dcterms:W3CDTF">2020-03-26T22:32:29Z</dcterms:created>
  <dcterms:modified xsi:type="dcterms:W3CDTF">2020-03-26T22:42:20Z</dcterms:modified>
</cp:coreProperties>
</file>