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14"/>
    <p:restoredTop sz="95238"/>
  </p:normalViewPr>
  <p:slideViewPr>
    <p:cSldViewPr snapToGrid="0" snapToObjects="1">
      <p:cViewPr varScale="1">
        <p:scale>
          <a:sx n="97" d="100"/>
          <a:sy n="97" d="100"/>
        </p:scale>
        <p:origin x="34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5FCD3-9ED9-E447-A94C-E0B51212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758" y="2079187"/>
            <a:ext cx="5039463" cy="1049235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Foreign </a:t>
            </a: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Languages</a:t>
            </a: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(SPANISH)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Cultural </a:t>
            </a: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Awareness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ro-RO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Room </a:t>
            </a:r>
            <a:r>
              <a:rPr lang="ro-RO" sz="1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reservation</a:t>
            </a:r>
            <a:endParaRPr lang="ro-RO" sz="1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353B1E-7283-4A49-BE2A-EA80F370CA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1579" y="2079187"/>
            <a:ext cx="3035681" cy="3449638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59EB36F-575D-B648-8F23-AE1C243DC353}"/>
              </a:ext>
            </a:extLst>
          </p:cNvPr>
          <p:cNvSpPr txBox="1">
            <a:spLocks/>
          </p:cNvSpPr>
          <p:nvPr/>
        </p:nvSpPr>
        <p:spPr>
          <a:xfrm>
            <a:off x="1451578" y="452422"/>
            <a:ext cx="487039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Wales</a:t>
            </a:r>
            <a:b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Trinity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Saint David</a:t>
            </a: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Hospitality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Tourism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Management BA International Hotel Management</a:t>
            </a:r>
          </a:p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LEVEL 5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0750857-5EED-BB4A-A17A-1F3B66581DA7}"/>
              </a:ext>
            </a:extLst>
          </p:cNvPr>
          <p:cNvSpPr txBox="1">
            <a:spLocks/>
          </p:cNvSpPr>
          <p:nvPr/>
        </p:nvSpPr>
        <p:spPr>
          <a:xfrm>
            <a:off x="7666489" y="4704674"/>
            <a:ext cx="378372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Module NO.: BMIH5003 </a:t>
            </a: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Lead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Rodrigo F.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Aguilera</a:t>
            </a:r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Cecilia Enache</a:t>
            </a: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Student No.: 2129006</a:t>
            </a:r>
          </a:p>
        </p:txBody>
      </p:sp>
    </p:spTree>
    <p:extLst>
      <p:ext uri="{BB962C8B-B14F-4D97-AF65-F5344CB8AC3E}">
        <p14:creationId xmlns:p14="http://schemas.microsoft.com/office/powerpoint/2010/main" val="3247118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WhatsApp Audio 2023-05-18 at 18.06.25.m4a">
            <a:hlinkClick r:id="" action="ppaction://media"/>
            <a:extLst>
              <a:ext uri="{FF2B5EF4-FFF2-40B4-BE49-F238E27FC236}">
                <a16:creationId xmlns:a16="http://schemas.microsoft.com/office/drawing/2014/main" id="{717E2554-1AE9-FB45-A78A-44C9530982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29147" y="2682460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99C7FC-AE92-4E46-87DC-E4AD84871F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87" y="315434"/>
            <a:ext cx="8348870" cy="5546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46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10221</TotalTime>
  <Words>27</Words>
  <Application>Microsoft Macintosh PowerPoint</Application>
  <PresentationFormat>Widescreen</PresentationFormat>
  <Paragraphs>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Foreign Languages (SPANISH) and Cultural Awareness         Room reservation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Cecilia Enache</dc:creator>
  <cp:lastModifiedBy>Cecilia Enache</cp:lastModifiedBy>
  <cp:revision>12</cp:revision>
  <dcterms:created xsi:type="dcterms:W3CDTF">2023-05-02T12:57:45Z</dcterms:created>
  <dcterms:modified xsi:type="dcterms:W3CDTF">2023-05-18T15:27:56Z</dcterms:modified>
</cp:coreProperties>
</file>