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58716" autoAdjust="0"/>
  </p:normalViewPr>
  <p:slideViewPr>
    <p:cSldViewPr snapToGrid="0">
      <p:cViewPr varScale="1">
        <p:scale>
          <a:sx n="43" d="100"/>
          <a:sy n="43" d="100"/>
        </p:scale>
        <p:origin x="1536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6AA288-C5FA-4CD1-84DD-CBEB2C442AB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185BD4-CAF2-41A7-A56A-478FE6BC3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466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20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400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2362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9873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1277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270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1650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9559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7517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4230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4809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4172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185BD4-CAF2-41A7-A56A-478FE6BC3C2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965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2468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619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589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884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441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210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283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95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178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696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0603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5658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710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500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0375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4831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194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1F466E2-1244-4D08-8475-F09CF1311A5B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1BF69F4-10F8-4378-BCC8-686CC5CB8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6135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1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4BEEA-639F-A19B-B388-0E61358965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Design and Implementation of a Check Point Security Solution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DF100D-A5E8-958E-A78B-8519224BA4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Enhancing Network Security Infrastructure</a:t>
            </a:r>
          </a:p>
          <a:p>
            <a:r>
              <a:rPr lang="en-GB" dirty="0"/>
              <a:t>Thomas Ellis Bennett</a:t>
            </a:r>
          </a:p>
          <a:p>
            <a:r>
              <a:rPr lang="en-GB" dirty="0"/>
              <a:t>2003893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DF7A79-BBA5-5057-4C6D-7AB635A2C0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079" y="3859740"/>
            <a:ext cx="5344436" cy="2076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348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4CCA7-32A3-2101-EB21-428B22912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BAFEC-0ADC-B0F9-7D21-B213B736A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TG Enterprise is a multinational corporation experiencing significant security challenges in its current network infrastructure</a:t>
            </a:r>
          </a:p>
          <a:p>
            <a:r>
              <a:rPr lang="en-GB" sz="2400" dirty="0"/>
              <a:t>This project aims to enhance TG Enterprise's network security by implementing a comprehensive Check Point security solution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647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4E0C3-5650-EDB4-08A8-041BC4797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594" y="-64097"/>
            <a:ext cx="10131425" cy="1456267"/>
          </a:xfrm>
        </p:spPr>
        <p:txBody>
          <a:bodyPr/>
          <a:lstStyle/>
          <a:p>
            <a:r>
              <a:rPr lang="en-GB" dirty="0"/>
              <a:t>Initial Topology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F19F72-A09B-D500-29B9-8BA95F0EE6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3038" y="1357312"/>
            <a:ext cx="7348538" cy="494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391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D2951-0B65-FF74-41EB-5CF3675E0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915" y="240351"/>
            <a:ext cx="10131425" cy="1456267"/>
          </a:xfrm>
        </p:spPr>
        <p:txBody>
          <a:bodyPr/>
          <a:lstStyle/>
          <a:p>
            <a:r>
              <a:rPr lang="en-GB" dirty="0"/>
              <a:t>Lab 1A Deploying Smart Console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A68DA7-DE6B-CF24-F9DD-6E162996E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517214"/>
            <a:ext cx="9128760" cy="18150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DE5467C-CD19-DA00-56A1-12A461AF8B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7482" y="3332289"/>
            <a:ext cx="6121718" cy="3294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889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8C5C0-0B59-8438-91E9-8DDEA446E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229" y="350611"/>
            <a:ext cx="10131425" cy="1456267"/>
          </a:xfrm>
        </p:spPr>
        <p:txBody>
          <a:bodyPr/>
          <a:lstStyle/>
          <a:p>
            <a:r>
              <a:rPr lang="en-GB" dirty="0"/>
              <a:t>Lab 2A – Installing the Primary Security Management Server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757AFD-A9B2-27AE-BC8D-BCC461BAEF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1112" y="1690687"/>
            <a:ext cx="3589125" cy="23381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0BCAC0-E1F1-E761-A82D-D765C57A58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690687"/>
            <a:ext cx="3566160" cy="2338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0CC00D-2C12-0D4A-8860-197371C10A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1112" y="4154731"/>
            <a:ext cx="3304264" cy="23381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8706920-7A8F-8C6F-9D84-32605A3F8B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11925" y="4154731"/>
            <a:ext cx="3150235" cy="2338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737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A941D-6F5C-AB63-12DF-48F732917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15" y="-189758"/>
            <a:ext cx="10131425" cy="1456267"/>
          </a:xfrm>
        </p:spPr>
        <p:txBody>
          <a:bodyPr/>
          <a:lstStyle/>
          <a:p>
            <a:r>
              <a:rPr lang="en-GB" dirty="0"/>
              <a:t>Lab 2B Installing a Security Gateway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8CAF44-9CF2-AF1E-15B0-7137A550ED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295" y="1292324"/>
            <a:ext cx="3697509" cy="26286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1790592-694D-B2DF-6E12-B9878B26A1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136" y="1292323"/>
            <a:ext cx="3270591" cy="26286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0A23034-7F7D-3CBE-6F97-01898049D5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0754" y="1292323"/>
            <a:ext cx="3541707" cy="262869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A6EEA45-72E5-507D-CA55-ED70B006B26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2294" y="3921021"/>
            <a:ext cx="3697509" cy="290831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3B61E2C-582B-ECFA-DC15-FE140B0891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0561" y="3972651"/>
            <a:ext cx="3343166" cy="262869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63B2B0F-D0B0-65EF-E343-A382B28E08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00754" y="3972651"/>
            <a:ext cx="3253046" cy="263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986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457AF-C15D-D157-6464-1E16F497C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149" y="-165031"/>
            <a:ext cx="10131425" cy="1456267"/>
          </a:xfrm>
        </p:spPr>
        <p:txBody>
          <a:bodyPr/>
          <a:lstStyle/>
          <a:p>
            <a:r>
              <a:rPr lang="en-GB" dirty="0"/>
              <a:t>Lab 3A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E3B3EC-3381-54AC-319D-1E0926C746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9096" y="972161"/>
            <a:ext cx="3809999" cy="2286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3AB990-A297-27DB-F4D1-26982F11714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7302"/>
          <a:stretch/>
        </p:blipFill>
        <p:spPr>
          <a:xfrm>
            <a:off x="6013784" y="1364047"/>
            <a:ext cx="4916904" cy="21000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197EDDE-4BD2-03D6-316D-E44871F108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61312" y="3429000"/>
            <a:ext cx="3797968" cy="31214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1A53257-3BBF-434D-692F-FA8A9B1AB3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31568" y="3873159"/>
            <a:ext cx="5081336" cy="2588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949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8C78D-5FCB-CA3D-A415-3B663B931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88" y="-208374"/>
            <a:ext cx="10131425" cy="1456267"/>
          </a:xfrm>
        </p:spPr>
        <p:txBody>
          <a:bodyPr/>
          <a:lstStyle/>
          <a:p>
            <a:r>
              <a:rPr lang="en-GB" dirty="0"/>
              <a:t>Lab 3B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13EC63-DFA5-81C4-6D7B-F94126A6C6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77745"/>
            <a:ext cx="6025911" cy="23514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322E335-5350-D1B6-3A10-C3437A7551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1400" y="1277745"/>
            <a:ext cx="5201302" cy="23514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BB9BDA-2D44-B1FE-68F8-00BDF6F9F3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4843" y="3901991"/>
            <a:ext cx="2828925" cy="23907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9EEA51-DBF4-AE1C-E7FB-EE232F05B42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2749" y="4279333"/>
            <a:ext cx="3044408" cy="201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572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225BD-02C4-F898-EC5E-9829D8147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4 – Managing Licenses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0C415-E433-6893-4FF6-5FB3B3F96A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045912"/>
          </a:xfrm>
        </p:spPr>
        <p:txBody>
          <a:bodyPr/>
          <a:lstStyle/>
          <a:p>
            <a:r>
              <a:rPr lang="en-GB" dirty="0"/>
              <a:t>Understand and manage Check Point licenses using Smart Update and command line tools.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EE665F-2798-B92F-D7C4-71FD086CFE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422" y="2710865"/>
            <a:ext cx="4829175" cy="345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763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01A12-DD51-EBD8-011A-B4DE2AA06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643" y="0"/>
            <a:ext cx="10131425" cy="1456267"/>
          </a:xfrm>
        </p:spPr>
        <p:txBody>
          <a:bodyPr/>
          <a:lstStyle/>
          <a:p>
            <a:r>
              <a:rPr lang="en-GB" dirty="0"/>
              <a:t>Lab 5A-1 Creating policy objects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195B82C-6FB2-FD0E-6FD2-8C47F5E3F5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380" y="1323852"/>
            <a:ext cx="2761674" cy="25821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B1B6901-B6BC-C7F5-D103-E433DEA323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0230" y="1323852"/>
            <a:ext cx="2824819" cy="264101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7F46094-FB7F-0A4E-997D-95F9B490C0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8650" y="1356272"/>
            <a:ext cx="2580526" cy="263470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EDDF8B8-1986-1A54-7856-44F8C34D3B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72776" y="1323852"/>
            <a:ext cx="2593581" cy="263470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43052C5-89D4-3F5E-51DD-6BE6CE9FA3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380" y="4136773"/>
            <a:ext cx="2593581" cy="258218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0FFE105-BE1D-1317-0797-C794F2EBEF6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11430" y="4136773"/>
            <a:ext cx="2893619" cy="235610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816D536F-AC53-4274-A9C0-2E1C0116B55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0" y="4286179"/>
            <a:ext cx="2642449" cy="2206696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EBB4FB4-3FE6-EAB1-A477-E39F69C9D34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71557" y="3990975"/>
            <a:ext cx="2796018" cy="2582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27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2883B-968B-ED63-5CF7-2AB037CEF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-217714"/>
            <a:ext cx="10131425" cy="1456267"/>
          </a:xfrm>
        </p:spPr>
        <p:txBody>
          <a:bodyPr/>
          <a:lstStyle/>
          <a:p>
            <a:r>
              <a:rPr lang="en-GB" dirty="0"/>
              <a:t>Lab 5A-2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DC6614-7E71-EC25-BFB0-D23579DCC3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3325" y="1362075"/>
            <a:ext cx="9124950" cy="20669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4BF88DA-5E6E-86C8-61BE-016F0E5BBB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6171" y="3565274"/>
            <a:ext cx="6848475" cy="310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5940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D893B-7FC2-1B08-CD58-1B54BBD26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Faced During 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26ED3-D25E-0A9A-4C79-265512B1D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Technical Challenges: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Lab Environment Issues</a:t>
            </a:r>
            <a:r>
              <a:rPr lang="en-GB" dirty="0"/>
              <a:t>: Many labs were non-functional, restricting the practical implementation experience to only a portion of the intended exercises.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Configuration Errors</a:t>
            </a:r>
            <a:r>
              <a:rPr lang="en-GB" dirty="0"/>
              <a:t>: Initial setup and configuration sometimes resulted in errors, requiring troubleshooting and repeated attempts to resolve.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Limited Resources</a:t>
            </a:r>
            <a:r>
              <a:rPr lang="en-GB" dirty="0"/>
              <a:t>: Constraints on virtual lab resources hindered the full exploration of Check Point capabilities.</a:t>
            </a:r>
          </a:p>
        </p:txBody>
      </p:sp>
    </p:spTree>
    <p:extLst>
      <p:ext uri="{BB962C8B-B14F-4D97-AF65-F5344CB8AC3E}">
        <p14:creationId xmlns:p14="http://schemas.microsoft.com/office/powerpoint/2010/main" val="2855154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D3B57-7D0E-4F79-C065-7A36EA5B0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 for Future Improvements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71B5B23D-835A-08E5-787F-EA0E93DCB9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108469"/>
            <a:ext cx="10763331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Eliminate Single Points of Failure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Design the network to avoid single points of failure.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Optimize Licensing Structure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Review and optimize the licensing structure.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 Policy Management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Streamline policy management to avoid inconsistencies.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 Application Control and Web Access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Implement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stricter application control and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web access policies.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Update IPS Rules Regularly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Keep IPS rules updated.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Address IoT Security Challenges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Implement specific security measures for IoT devices. </a:t>
            </a:r>
          </a:p>
        </p:txBody>
      </p:sp>
    </p:spTree>
    <p:extLst>
      <p:ext uri="{BB962C8B-B14F-4D97-AF65-F5344CB8AC3E}">
        <p14:creationId xmlns:p14="http://schemas.microsoft.com/office/powerpoint/2010/main" val="41161313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50F33-D176-93BA-1192-DFB78AA5A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9B027-FFAB-BD28-893E-859E85D4A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Key Points</a:t>
            </a:r>
            <a:r>
              <a:rPr lang="en-GB" sz="2800" dirty="0"/>
              <a:t>: Deployment and configuration of Check Point security solutions, policy management, security administration, and license management.</a:t>
            </a:r>
          </a:p>
        </p:txBody>
      </p:sp>
    </p:spTree>
    <p:extLst>
      <p:ext uri="{BB962C8B-B14F-4D97-AF65-F5344CB8AC3E}">
        <p14:creationId xmlns:p14="http://schemas.microsoft.com/office/powerpoint/2010/main" val="1609619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0</TotalTime>
  <Words>287</Words>
  <Application>Microsoft Office PowerPoint</Application>
  <PresentationFormat>Widescreen</PresentationFormat>
  <Paragraphs>49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Celestial</vt:lpstr>
      <vt:lpstr>Design and Implementation of a Check Point Security Solution</vt:lpstr>
      <vt:lpstr>Introduction</vt:lpstr>
      <vt:lpstr>Initial Topology</vt:lpstr>
      <vt:lpstr>Lab 1A Deploying Smart Console</vt:lpstr>
      <vt:lpstr>Lab 2A – Installing the Primary Security Management Server</vt:lpstr>
      <vt:lpstr>Lab 2B Installing a Security Gateway</vt:lpstr>
      <vt:lpstr>Lab 3A</vt:lpstr>
      <vt:lpstr>Lab 3B</vt:lpstr>
      <vt:lpstr>Lab 4 – Managing Licenses</vt:lpstr>
      <vt:lpstr>Lab 5A-1 Creating policy objects</vt:lpstr>
      <vt:lpstr>Lab 5A-2 </vt:lpstr>
      <vt:lpstr>Challenges Faced During Implementation</vt:lpstr>
      <vt:lpstr>Recommendations for Future Improvements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Ellis Bennett (2003893)</dc:creator>
  <cp:lastModifiedBy>Ellis Bennett (2003893)</cp:lastModifiedBy>
  <cp:revision>23</cp:revision>
  <dcterms:created xsi:type="dcterms:W3CDTF">2024-07-21T22:03:50Z</dcterms:created>
  <dcterms:modified xsi:type="dcterms:W3CDTF">2024-08-02T07:38:36Z</dcterms:modified>
</cp:coreProperties>
</file>