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x-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73" r:id="rId1"/>
  </p:sldMasterIdLst>
  <p:notesMasterIdLst>
    <p:notesMasterId r:id="rId17"/>
  </p:notesMasterIdLst>
  <p:handoutMasterIdLst>
    <p:handoutMasterId r:id="rId18"/>
  </p:handoutMasterIdLst>
  <p:sldIdLst>
    <p:sldId id="256" r:id="rId2"/>
    <p:sldId id="295" r:id="rId3"/>
    <p:sldId id="296" r:id="rId4"/>
    <p:sldId id="297" r:id="rId5"/>
    <p:sldId id="298" r:id="rId6"/>
    <p:sldId id="299" r:id="rId7"/>
    <p:sldId id="300" r:id="rId8"/>
    <p:sldId id="301" r:id="rId9"/>
    <p:sldId id="302" r:id="rId10"/>
    <p:sldId id="303" r:id="rId11"/>
    <p:sldId id="289" r:id="rId12"/>
    <p:sldId id="290" r:id="rId13"/>
    <p:sldId id="291" r:id="rId14"/>
    <p:sldId id="294" r:id="rId15"/>
    <p:sldId id="285" r:id="rId16"/>
  </p:sldIdLst>
  <p:sldSz cx="9144000" cy="6858000" type="screen4x3"/>
  <p:notesSz cx="6797675" cy="992663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0000"/>
    <a:srgbClr val="99CCFF"/>
    <a:srgbClr val="FFCC66"/>
    <a:srgbClr val="FF3399"/>
    <a:srgbClr val="FF00FF"/>
    <a:srgbClr val="FF0A9B"/>
    <a:srgbClr val="66FF33"/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66909" autoAdjust="0"/>
  </p:normalViewPr>
  <p:slideViewPr>
    <p:cSldViewPr>
      <p:cViewPr varScale="1">
        <p:scale>
          <a:sx n="66" d="100"/>
          <a:sy n="66" d="100"/>
        </p:scale>
        <p:origin x="2016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461727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463" y="4719638"/>
            <a:ext cx="4984750" cy="417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 smtClean="0"/>
              <a:t>Click to edit Master notes styles</a:t>
            </a:r>
          </a:p>
          <a:p>
            <a:pPr lvl="0"/>
            <a:r>
              <a:rPr lang="en-US" altLang="en-US" noProof="0" smtClean="0"/>
              <a:t>Second Level</a:t>
            </a:r>
          </a:p>
          <a:p>
            <a:pPr lvl="0"/>
            <a:r>
              <a:rPr lang="en-US" altLang="en-US" noProof="0" smtClean="0"/>
              <a:t>Third Level</a:t>
            </a:r>
          </a:p>
          <a:p>
            <a:pPr lvl="0"/>
            <a:r>
              <a:rPr lang="en-US" altLang="en-US" noProof="0" smtClean="0"/>
              <a:t>Fourth Level</a:t>
            </a:r>
          </a:p>
          <a:p>
            <a:pPr lvl="0"/>
            <a:r>
              <a:rPr lang="en-US" altLang="en-US" noProof="0" smtClean="0"/>
              <a:t>Fifth Level</a:t>
            </a:r>
          </a:p>
        </p:txBody>
      </p:sp>
      <p:sp>
        <p:nvSpPr>
          <p:cNvPr id="3075" name="Rectangle 3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079500" y="865188"/>
            <a:ext cx="4640263" cy="3479800"/>
          </a:xfrm>
          <a:prstGeom prst="rect">
            <a:avLst/>
          </a:prstGeom>
          <a:noFill/>
          <a:ln w="12699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</p:spTree>
    <p:extLst>
      <p:ext uri="{BB962C8B-B14F-4D97-AF65-F5344CB8AC3E}">
        <p14:creationId xmlns:p14="http://schemas.microsoft.com/office/powerpoint/2010/main" val="421260807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742950" indent="-28575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1143000" indent="-228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600200" indent="-228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2057400" indent="-228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>
              <a:spcBef>
                <a:spcPct val="0"/>
              </a:spcBef>
            </a:pPr>
            <a:endParaRPr lang="en-GB" altLang="en-US" sz="2400" smtClean="0"/>
          </a:p>
        </p:txBody>
      </p:sp>
      <p:sp>
        <p:nvSpPr>
          <p:cNvPr id="512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</p:spTree>
    <p:extLst>
      <p:ext uri="{BB962C8B-B14F-4D97-AF65-F5344CB8AC3E}">
        <p14:creationId xmlns:p14="http://schemas.microsoft.com/office/powerpoint/2010/main" val="42551773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19459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7321335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GB" altLang="en-US" smtClean="0"/>
              <a:t>The database in Excel is referred to as a list</a:t>
            </a:r>
          </a:p>
          <a:p>
            <a:r>
              <a:rPr lang="en-GB" altLang="en-US" smtClean="0"/>
              <a:t>The database in Access is referred to as a relational database.</a:t>
            </a:r>
          </a:p>
        </p:txBody>
      </p:sp>
    </p:spTree>
    <p:extLst>
      <p:ext uri="{BB962C8B-B14F-4D97-AF65-F5344CB8AC3E}">
        <p14:creationId xmlns:p14="http://schemas.microsoft.com/office/powerpoint/2010/main" val="23104538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GB" altLang="en-US" smtClean="0"/>
              <a:t>https://www.google.co.uk/search?q=database+systems+sql+nosql+etc+image&amp;dcr=0&amp;tbm=isch&amp;source=iu&amp;pf=m&amp;ictx=1&amp;fir=h8MYU6j4ZXVTHM%253A%252C5p_bx9woViu2WM%252C_&amp;usg=__hPt-PaNfZ0dtAoOeEKF15UeKplg%3D&amp;sa=X&amp;ved=0ahUKEwjeo-OBotnWAhWmDMAKHfF7Au0Q9QEISzAD#imgrc=h8MYU6j4ZXVTHM:&amp;spf=1507199063260</a:t>
            </a:r>
          </a:p>
        </p:txBody>
      </p:sp>
    </p:spTree>
    <p:extLst>
      <p:ext uri="{BB962C8B-B14F-4D97-AF65-F5344CB8AC3E}">
        <p14:creationId xmlns:p14="http://schemas.microsoft.com/office/powerpoint/2010/main" val="4619621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 dirty="0" smtClean="0"/>
              <a:t>There are numerous stages associated with planning a good database for users to access the data they need.</a:t>
            </a:r>
          </a:p>
          <a:p>
            <a:r>
              <a:rPr lang="en-US" altLang="en-US" dirty="0" smtClean="0"/>
              <a:t>A number of questions have</a:t>
            </a:r>
            <a:r>
              <a:rPr lang="en-US" altLang="en-US" baseline="0" dirty="0" smtClean="0"/>
              <a:t> to be addressed by managers to ensure good understanding of the purpose of the </a:t>
            </a:r>
            <a:r>
              <a:rPr lang="en-US" altLang="en-US" baseline="0" dirty="0" err="1" smtClean="0"/>
              <a:t>organisation</a:t>
            </a:r>
            <a:r>
              <a:rPr lang="en-US" altLang="en-US" baseline="0" dirty="0" smtClean="0"/>
              <a:t>, and where databases can be used best to ensure the goals are met.</a:t>
            </a: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9095166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 dirty="0" smtClean="0">
                <a:latin typeface="Calibri" panose="020F0502020204030204" pitchFamily="34" charset="0"/>
              </a:rPr>
              <a:t>Help to create and enforce actions within that </a:t>
            </a:r>
            <a:r>
              <a:rPr lang="en-US" altLang="en-US" dirty="0" err="1" smtClean="0">
                <a:latin typeface="Calibri" panose="020F0502020204030204" pitchFamily="34" charset="0"/>
              </a:rPr>
              <a:t>organistion’s</a:t>
            </a:r>
            <a:r>
              <a:rPr lang="en-US" altLang="en-US" dirty="0" smtClean="0">
                <a:latin typeface="Calibri" panose="020F0502020204030204" pitchFamily="34" charset="0"/>
              </a:rPr>
              <a:t> environment</a:t>
            </a:r>
          </a:p>
          <a:p>
            <a:r>
              <a:rPr lang="en-US" altLang="en-US" dirty="0" smtClean="0">
                <a:latin typeface="Calibri" panose="020F0502020204030204" pitchFamily="34" charset="0"/>
              </a:rPr>
              <a:t>The data has to represent the company as closely as possible - the best model of the company.</a:t>
            </a:r>
          </a:p>
          <a:p>
            <a:r>
              <a:rPr lang="en-US" altLang="en-US" dirty="0" smtClean="0">
                <a:latin typeface="Calibri" panose="020F0502020204030204" pitchFamily="34" charset="0"/>
              </a:rPr>
              <a:t>Think of a company that has suppliers – in order to have a relationship there will be company agreements and rules that need to be adhered to – these rules will be embedded in the system. So the system and the business follow the same procedures to achieve their business goals and communication with suppliers and customers.</a:t>
            </a:r>
          </a:p>
          <a:p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5839389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2168021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1267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GB" altLang="en-US" dirty="0" smtClean="0"/>
              <a:t>Databases are necessary part of office processing of data and to be able to work on data appropriately it needs to be stored correctly.  The data needs to have a structure and </a:t>
            </a:r>
            <a:r>
              <a:rPr lang="en-GB" altLang="en-US" dirty="0" err="1" smtClean="0"/>
              <a:t>logica</a:t>
            </a:r>
            <a:r>
              <a:rPr lang="en-GB" altLang="en-US" dirty="0" smtClean="0"/>
              <a:t>, and should not be complex for users to work on the database system.  There should not be any duplicated data in the system as this introduces errors.  Finally a database must comply with laws such as the Data Protection Act and ensure there is good security and access </a:t>
            </a:r>
            <a:r>
              <a:rPr lang="en-GB" altLang="en-US" dirty="0" err="1" smtClean="0"/>
              <a:t>provilages</a:t>
            </a:r>
            <a:r>
              <a:rPr lang="en-GB" altLang="en-US" smtClean="0"/>
              <a:t> in place in the system so that unauthorised users can not gain access to the data.</a:t>
            </a:r>
          </a:p>
        </p:txBody>
      </p:sp>
    </p:spTree>
    <p:extLst>
      <p:ext uri="{BB962C8B-B14F-4D97-AF65-F5344CB8AC3E}">
        <p14:creationId xmlns:p14="http://schemas.microsoft.com/office/powerpoint/2010/main" val="321859755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4637802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invGray">
          <a:xfrm>
            <a:off x="8809038" y="0"/>
            <a:ext cx="334962" cy="6858000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50000">
                <a:schemeClr val="hlink"/>
              </a:gs>
              <a:gs pos="100000">
                <a:schemeClr val="accent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defRPr/>
            </a:pPr>
            <a:endParaRPr lang="en-GB"/>
          </a:p>
        </p:txBody>
      </p:sp>
      <p:sp>
        <p:nvSpPr>
          <p:cNvPr id="5" name="Freeform 3"/>
          <p:cNvSpPr>
            <a:spLocks/>
          </p:cNvSpPr>
          <p:nvPr/>
        </p:nvSpPr>
        <p:spPr bwMode="white">
          <a:xfrm>
            <a:off x="-9525" y="4489450"/>
            <a:ext cx="5754688" cy="2368550"/>
          </a:xfrm>
          <a:custGeom>
            <a:avLst/>
            <a:gdLst>
              <a:gd name="T0" fmla="*/ 0 w 3625"/>
              <a:gd name="T1" fmla="*/ 2147483646 h 1492"/>
              <a:gd name="T2" fmla="*/ 0 w 3625"/>
              <a:gd name="T3" fmla="*/ 0 h 1492"/>
              <a:gd name="T4" fmla="*/ 2147483646 w 3625"/>
              <a:gd name="T5" fmla="*/ 2147483646 h 1492"/>
              <a:gd name="T6" fmla="*/ 2147483646 w 3625"/>
              <a:gd name="T7" fmla="*/ 2147483646 h 1492"/>
              <a:gd name="T8" fmla="*/ 2147483646 w 3625"/>
              <a:gd name="T9" fmla="*/ 2147483646 h 1492"/>
              <a:gd name="T10" fmla="*/ 2147483646 w 3625"/>
              <a:gd name="T11" fmla="*/ 2147483646 h 1492"/>
              <a:gd name="T12" fmla="*/ 2147483646 w 3625"/>
              <a:gd name="T13" fmla="*/ 2147483646 h 1492"/>
              <a:gd name="T14" fmla="*/ 2147483646 w 3625"/>
              <a:gd name="T15" fmla="*/ 2147483646 h 1492"/>
              <a:gd name="T16" fmla="*/ 2147483646 w 3625"/>
              <a:gd name="T17" fmla="*/ 2147483646 h 1492"/>
              <a:gd name="T18" fmla="*/ 2147483646 w 3625"/>
              <a:gd name="T19" fmla="*/ 2147483646 h 1492"/>
              <a:gd name="T20" fmla="*/ 2147483646 w 3625"/>
              <a:gd name="T21" fmla="*/ 2147483646 h 1492"/>
              <a:gd name="T22" fmla="*/ 2147483646 w 3625"/>
              <a:gd name="T23" fmla="*/ 2147483646 h 1492"/>
              <a:gd name="T24" fmla="*/ 2147483646 w 3625"/>
              <a:gd name="T25" fmla="*/ 2147483646 h 1492"/>
              <a:gd name="T26" fmla="*/ 2147483646 w 3625"/>
              <a:gd name="T27" fmla="*/ 2147483646 h 1492"/>
              <a:gd name="T28" fmla="*/ 2147483646 w 3625"/>
              <a:gd name="T29" fmla="*/ 2147483646 h 1492"/>
              <a:gd name="T30" fmla="*/ 2147483646 w 3625"/>
              <a:gd name="T31" fmla="*/ 2147483646 h 1492"/>
              <a:gd name="T32" fmla="*/ 2147483646 w 3625"/>
              <a:gd name="T33" fmla="*/ 2147483646 h 1492"/>
              <a:gd name="T34" fmla="*/ 2147483646 w 3625"/>
              <a:gd name="T35" fmla="*/ 2147483646 h 1492"/>
              <a:gd name="T36" fmla="*/ 2147483646 w 3625"/>
              <a:gd name="T37" fmla="*/ 2147483646 h 1492"/>
              <a:gd name="T38" fmla="*/ 2147483646 w 3625"/>
              <a:gd name="T39" fmla="*/ 2147483646 h 1492"/>
              <a:gd name="T40" fmla="*/ 2147483646 w 3625"/>
              <a:gd name="T41" fmla="*/ 2147483646 h 1492"/>
              <a:gd name="T42" fmla="*/ 2147483646 w 3625"/>
              <a:gd name="T43" fmla="*/ 2147483646 h 1492"/>
              <a:gd name="T44" fmla="*/ 2147483646 w 3625"/>
              <a:gd name="T45" fmla="*/ 2147483646 h 1492"/>
              <a:gd name="T46" fmla="*/ 2147483646 w 3625"/>
              <a:gd name="T47" fmla="*/ 2147483646 h 1492"/>
              <a:gd name="T48" fmla="*/ 2147483646 w 3625"/>
              <a:gd name="T49" fmla="*/ 2147483646 h 1492"/>
              <a:gd name="T50" fmla="*/ 2147483646 w 3625"/>
              <a:gd name="T51" fmla="*/ 2147483646 h 1492"/>
              <a:gd name="T52" fmla="*/ 0 w 3625"/>
              <a:gd name="T53" fmla="*/ 2147483646 h 1492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</a:gdLst>
            <a:ahLst/>
            <a:cxnLst>
              <a:cxn ang="T54">
                <a:pos x="T0" y="T1"/>
              </a:cxn>
              <a:cxn ang="T55">
                <a:pos x="T2" y="T3"/>
              </a:cxn>
              <a:cxn ang="T56">
                <a:pos x="T4" y="T5"/>
              </a:cxn>
              <a:cxn ang="T57">
                <a:pos x="T6" y="T7"/>
              </a:cxn>
              <a:cxn ang="T58">
                <a:pos x="T8" y="T9"/>
              </a:cxn>
              <a:cxn ang="T59">
                <a:pos x="T10" y="T11"/>
              </a:cxn>
              <a:cxn ang="T60">
                <a:pos x="T12" y="T13"/>
              </a:cxn>
              <a:cxn ang="T61">
                <a:pos x="T14" y="T15"/>
              </a:cxn>
              <a:cxn ang="T62">
                <a:pos x="T16" y="T17"/>
              </a:cxn>
              <a:cxn ang="T63">
                <a:pos x="T18" y="T19"/>
              </a:cxn>
              <a:cxn ang="T64">
                <a:pos x="T20" y="T21"/>
              </a:cxn>
              <a:cxn ang="T65">
                <a:pos x="T22" y="T23"/>
              </a:cxn>
              <a:cxn ang="T66">
                <a:pos x="T24" y="T25"/>
              </a:cxn>
              <a:cxn ang="T67">
                <a:pos x="T26" y="T27"/>
              </a:cxn>
              <a:cxn ang="T68">
                <a:pos x="T28" y="T29"/>
              </a:cxn>
              <a:cxn ang="T69">
                <a:pos x="T30" y="T31"/>
              </a:cxn>
              <a:cxn ang="T70">
                <a:pos x="T32" y="T33"/>
              </a:cxn>
              <a:cxn ang="T71">
                <a:pos x="T34" y="T35"/>
              </a:cxn>
              <a:cxn ang="T72">
                <a:pos x="T36" y="T37"/>
              </a:cxn>
              <a:cxn ang="T73">
                <a:pos x="T38" y="T39"/>
              </a:cxn>
              <a:cxn ang="T74">
                <a:pos x="T40" y="T41"/>
              </a:cxn>
              <a:cxn ang="T75">
                <a:pos x="T42" y="T43"/>
              </a:cxn>
              <a:cxn ang="T76">
                <a:pos x="T44" y="T45"/>
              </a:cxn>
              <a:cxn ang="T77">
                <a:pos x="T46" y="T47"/>
              </a:cxn>
              <a:cxn ang="T78">
                <a:pos x="T48" y="T49"/>
              </a:cxn>
              <a:cxn ang="T79">
                <a:pos x="T50" y="T51"/>
              </a:cxn>
              <a:cxn ang="T80">
                <a:pos x="T52" y="T53"/>
              </a:cxn>
            </a:cxnLst>
            <a:rect l="0" t="0" r="r" b="b"/>
            <a:pathLst>
              <a:path w="3625" h="1492">
                <a:moveTo>
                  <a:pt x="0" y="1491"/>
                </a:moveTo>
                <a:lnTo>
                  <a:pt x="0" y="0"/>
                </a:lnTo>
                <a:lnTo>
                  <a:pt x="171" y="3"/>
                </a:lnTo>
                <a:lnTo>
                  <a:pt x="355" y="9"/>
                </a:lnTo>
                <a:lnTo>
                  <a:pt x="499" y="21"/>
                </a:lnTo>
                <a:lnTo>
                  <a:pt x="650" y="36"/>
                </a:lnTo>
                <a:lnTo>
                  <a:pt x="809" y="54"/>
                </a:lnTo>
                <a:lnTo>
                  <a:pt x="957" y="78"/>
                </a:lnTo>
                <a:lnTo>
                  <a:pt x="1119" y="105"/>
                </a:lnTo>
                <a:lnTo>
                  <a:pt x="1261" y="133"/>
                </a:lnTo>
                <a:lnTo>
                  <a:pt x="1441" y="175"/>
                </a:lnTo>
                <a:lnTo>
                  <a:pt x="1598" y="217"/>
                </a:lnTo>
                <a:lnTo>
                  <a:pt x="1763" y="269"/>
                </a:lnTo>
                <a:lnTo>
                  <a:pt x="1887" y="308"/>
                </a:lnTo>
                <a:lnTo>
                  <a:pt x="2085" y="384"/>
                </a:lnTo>
                <a:lnTo>
                  <a:pt x="2230" y="444"/>
                </a:lnTo>
                <a:lnTo>
                  <a:pt x="2456" y="547"/>
                </a:lnTo>
                <a:lnTo>
                  <a:pt x="2666" y="662"/>
                </a:lnTo>
                <a:lnTo>
                  <a:pt x="2859" y="786"/>
                </a:lnTo>
                <a:lnTo>
                  <a:pt x="3046" y="920"/>
                </a:lnTo>
                <a:lnTo>
                  <a:pt x="3193" y="1038"/>
                </a:lnTo>
                <a:lnTo>
                  <a:pt x="3332" y="1168"/>
                </a:lnTo>
                <a:lnTo>
                  <a:pt x="3440" y="1280"/>
                </a:lnTo>
                <a:lnTo>
                  <a:pt x="3524" y="1380"/>
                </a:lnTo>
                <a:lnTo>
                  <a:pt x="3624" y="1491"/>
                </a:lnTo>
                <a:lnTo>
                  <a:pt x="3608" y="1491"/>
                </a:lnTo>
                <a:lnTo>
                  <a:pt x="0" y="1491"/>
                </a:lnTo>
              </a:path>
            </a:pathLst>
          </a:cu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cmpd="sng">
                <a:solidFill>
                  <a:schemeClr val="tx1"/>
                </a:solidFill>
                <a:prstDash val="solid"/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" name="Freeform 4"/>
          <p:cNvSpPr>
            <a:spLocks/>
          </p:cNvSpPr>
          <p:nvPr/>
        </p:nvSpPr>
        <p:spPr bwMode="white">
          <a:xfrm>
            <a:off x="0" y="3817938"/>
            <a:ext cx="8164513" cy="3019425"/>
          </a:xfrm>
          <a:custGeom>
            <a:avLst/>
            <a:gdLst>
              <a:gd name="T0" fmla="*/ 2147483646 w 5143"/>
              <a:gd name="T1" fmla="*/ 2147483646 h 1902"/>
              <a:gd name="T2" fmla="*/ 2147483646 w 5143"/>
              <a:gd name="T3" fmla="*/ 2147483646 h 1902"/>
              <a:gd name="T4" fmla="*/ 2147483646 w 5143"/>
              <a:gd name="T5" fmla="*/ 2147483646 h 1902"/>
              <a:gd name="T6" fmla="*/ 2147483646 w 5143"/>
              <a:gd name="T7" fmla="*/ 2147483646 h 1902"/>
              <a:gd name="T8" fmla="*/ 2147483646 w 5143"/>
              <a:gd name="T9" fmla="*/ 2147483646 h 1902"/>
              <a:gd name="T10" fmla="*/ 2147483646 w 5143"/>
              <a:gd name="T11" fmla="*/ 2147483646 h 1902"/>
              <a:gd name="T12" fmla="*/ 2147483646 w 5143"/>
              <a:gd name="T13" fmla="*/ 2147483646 h 1902"/>
              <a:gd name="T14" fmla="*/ 2147483646 w 5143"/>
              <a:gd name="T15" fmla="*/ 2147483646 h 1902"/>
              <a:gd name="T16" fmla="*/ 2147483646 w 5143"/>
              <a:gd name="T17" fmla="*/ 2147483646 h 1902"/>
              <a:gd name="T18" fmla="*/ 2147483646 w 5143"/>
              <a:gd name="T19" fmla="*/ 2147483646 h 1902"/>
              <a:gd name="T20" fmla="*/ 2147483646 w 5143"/>
              <a:gd name="T21" fmla="*/ 2147483646 h 1902"/>
              <a:gd name="T22" fmla="*/ 0 w 5143"/>
              <a:gd name="T23" fmla="*/ 0 h 1902"/>
              <a:gd name="T24" fmla="*/ 0 w 5143"/>
              <a:gd name="T25" fmla="*/ 2147483646 h 1902"/>
              <a:gd name="T26" fmla="*/ 0 w 5143"/>
              <a:gd name="T27" fmla="*/ 2147483646 h 1902"/>
              <a:gd name="T28" fmla="*/ 0 w 5143"/>
              <a:gd name="T29" fmla="*/ 2147483646 h 1902"/>
              <a:gd name="T30" fmla="*/ 0 w 5143"/>
              <a:gd name="T31" fmla="*/ 2147483646 h 1902"/>
              <a:gd name="T32" fmla="*/ 2147483646 w 5143"/>
              <a:gd name="T33" fmla="*/ 2147483646 h 1902"/>
              <a:gd name="T34" fmla="*/ 2147483646 w 5143"/>
              <a:gd name="T35" fmla="*/ 2147483646 h 1902"/>
              <a:gd name="T36" fmla="*/ 2147483646 w 5143"/>
              <a:gd name="T37" fmla="*/ 2147483646 h 1902"/>
              <a:gd name="T38" fmla="*/ 2147483646 w 5143"/>
              <a:gd name="T39" fmla="*/ 2147483646 h 1902"/>
              <a:gd name="T40" fmla="*/ 2147483646 w 5143"/>
              <a:gd name="T41" fmla="*/ 2147483646 h 1902"/>
              <a:gd name="T42" fmla="*/ 2147483646 w 5143"/>
              <a:gd name="T43" fmla="*/ 2147483646 h 1902"/>
              <a:gd name="T44" fmla="*/ 2147483646 w 5143"/>
              <a:gd name="T45" fmla="*/ 2147483646 h 1902"/>
              <a:gd name="T46" fmla="*/ 2147483646 w 5143"/>
              <a:gd name="T47" fmla="*/ 2147483646 h 1902"/>
              <a:gd name="T48" fmla="*/ 2147483646 w 5143"/>
              <a:gd name="T49" fmla="*/ 2147483646 h 1902"/>
              <a:gd name="T50" fmla="*/ 2147483646 w 5143"/>
              <a:gd name="T51" fmla="*/ 2147483646 h 1902"/>
              <a:gd name="T52" fmla="*/ 2147483646 w 5143"/>
              <a:gd name="T53" fmla="*/ 2147483646 h 1902"/>
              <a:gd name="T54" fmla="*/ 2147483646 w 5143"/>
              <a:gd name="T55" fmla="*/ 2147483646 h 1902"/>
              <a:gd name="T56" fmla="*/ 2147483646 w 5143"/>
              <a:gd name="T57" fmla="*/ 2147483646 h 1902"/>
              <a:gd name="T58" fmla="*/ 2147483646 w 5143"/>
              <a:gd name="T59" fmla="*/ 2147483646 h 1902"/>
              <a:gd name="T60" fmla="*/ 2147483646 w 5143"/>
              <a:gd name="T61" fmla="*/ 2147483646 h 1902"/>
              <a:gd name="T62" fmla="*/ 2147483646 w 5143"/>
              <a:gd name="T63" fmla="*/ 2147483646 h 1902"/>
              <a:gd name="T64" fmla="*/ 2147483646 w 5143"/>
              <a:gd name="T65" fmla="*/ 2147483646 h 1902"/>
              <a:gd name="T66" fmla="*/ 2147483646 w 5143"/>
              <a:gd name="T67" fmla="*/ 2147483646 h 1902"/>
              <a:gd name="T68" fmla="*/ 2147483646 w 5143"/>
              <a:gd name="T69" fmla="*/ 2147483646 h 1902"/>
              <a:gd name="T70" fmla="*/ 2147483646 w 5143"/>
              <a:gd name="T71" fmla="*/ 2147483646 h 1902"/>
              <a:gd name="T72" fmla="*/ 2147483646 w 5143"/>
              <a:gd name="T73" fmla="*/ 2147483646 h 1902"/>
              <a:gd name="T74" fmla="*/ 2147483646 w 5143"/>
              <a:gd name="T75" fmla="*/ 2147483646 h 1902"/>
              <a:gd name="T76" fmla="*/ 2147483646 w 5143"/>
              <a:gd name="T77" fmla="*/ 2147483646 h 1902"/>
              <a:gd name="T78" fmla="*/ 2147483646 w 5143"/>
              <a:gd name="T79" fmla="*/ 2147483646 h 1902"/>
              <a:gd name="T80" fmla="*/ 2147483646 w 5143"/>
              <a:gd name="T81" fmla="*/ 2147483646 h 1902"/>
              <a:gd name="T82" fmla="*/ 2147483646 w 5143"/>
              <a:gd name="T83" fmla="*/ 2147483646 h 1902"/>
              <a:gd name="T84" fmla="*/ 2147483646 w 5143"/>
              <a:gd name="T85" fmla="*/ 2147483646 h 1902"/>
              <a:gd name="T86" fmla="*/ 2147483646 w 5143"/>
              <a:gd name="T87" fmla="*/ 2147483646 h 1902"/>
              <a:gd name="T88" fmla="*/ 2147483646 w 5143"/>
              <a:gd name="T89" fmla="*/ 2147483646 h 1902"/>
              <a:gd name="T90" fmla="*/ 2147483646 w 5143"/>
              <a:gd name="T91" fmla="*/ 2147483646 h 1902"/>
              <a:gd name="T92" fmla="*/ 2147483646 w 5143"/>
              <a:gd name="T93" fmla="*/ 2147483646 h 1902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</a:gdLst>
            <a:ahLst/>
            <a:cxnLst>
              <a:cxn ang="T94">
                <a:pos x="T0" y="T1"/>
              </a:cxn>
              <a:cxn ang="T95">
                <a:pos x="T2" y="T3"/>
              </a:cxn>
              <a:cxn ang="T96">
                <a:pos x="T4" y="T5"/>
              </a:cxn>
              <a:cxn ang="T97">
                <a:pos x="T6" y="T7"/>
              </a:cxn>
              <a:cxn ang="T98">
                <a:pos x="T8" y="T9"/>
              </a:cxn>
              <a:cxn ang="T99">
                <a:pos x="T10" y="T11"/>
              </a:cxn>
              <a:cxn ang="T100">
                <a:pos x="T12" y="T13"/>
              </a:cxn>
              <a:cxn ang="T101">
                <a:pos x="T14" y="T15"/>
              </a:cxn>
              <a:cxn ang="T102">
                <a:pos x="T16" y="T17"/>
              </a:cxn>
              <a:cxn ang="T103">
                <a:pos x="T18" y="T19"/>
              </a:cxn>
              <a:cxn ang="T104">
                <a:pos x="T20" y="T21"/>
              </a:cxn>
              <a:cxn ang="T105">
                <a:pos x="T22" y="T23"/>
              </a:cxn>
              <a:cxn ang="T106">
                <a:pos x="T24" y="T25"/>
              </a:cxn>
              <a:cxn ang="T107">
                <a:pos x="T26" y="T27"/>
              </a:cxn>
              <a:cxn ang="T108">
                <a:pos x="T28" y="T29"/>
              </a:cxn>
              <a:cxn ang="T109">
                <a:pos x="T30" y="T31"/>
              </a:cxn>
              <a:cxn ang="T110">
                <a:pos x="T32" y="T33"/>
              </a:cxn>
              <a:cxn ang="T111">
                <a:pos x="T34" y="T35"/>
              </a:cxn>
              <a:cxn ang="T112">
                <a:pos x="T36" y="T37"/>
              </a:cxn>
              <a:cxn ang="T113">
                <a:pos x="T38" y="T39"/>
              </a:cxn>
              <a:cxn ang="T114">
                <a:pos x="T40" y="T41"/>
              </a:cxn>
              <a:cxn ang="T115">
                <a:pos x="T42" y="T43"/>
              </a:cxn>
              <a:cxn ang="T116">
                <a:pos x="T44" y="T45"/>
              </a:cxn>
              <a:cxn ang="T117">
                <a:pos x="T46" y="T47"/>
              </a:cxn>
              <a:cxn ang="T118">
                <a:pos x="T48" y="T49"/>
              </a:cxn>
              <a:cxn ang="T119">
                <a:pos x="T50" y="T51"/>
              </a:cxn>
              <a:cxn ang="T120">
                <a:pos x="T52" y="T53"/>
              </a:cxn>
              <a:cxn ang="T121">
                <a:pos x="T54" y="T55"/>
              </a:cxn>
              <a:cxn ang="T122">
                <a:pos x="T56" y="T57"/>
              </a:cxn>
              <a:cxn ang="T123">
                <a:pos x="T58" y="T59"/>
              </a:cxn>
              <a:cxn ang="T124">
                <a:pos x="T60" y="T61"/>
              </a:cxn>
              <a:cxn ang="T125">
                <a:pos x="T62" y="T63"/>
              </a:cxn>
              <a:cxn ang="T126">
                <a:pos x="T64" y="T65"/>
              </a:cxn>
              <a:cxn ang="T127">
                <a:pos x="T66" y="T67"/>
              </a:cxn>
              <a:cxn ang="T128">
                <a:pos x="T68" y="T69"/>
              </a:cxn>
              <a:cxn ang="T129">
                <a:pos x="T70" y="T71"/>
              </a:cxn>
              <a:cxn ang="T130">
                <a:pos x="T72" y="T73"/>
              </a:cxn>
              <a:cxn ang="T131">
                <a:pos x="T74" y="T75"/>
              </a:cxn>
              <a:cxn ang="T132">
                <a:pos x="T76" y="T77"/>
              </a:cxn>
              <a:cxn ang="T133">
                <a:pos x="T78" y="T79"/>
              </a:cxn>
              <a:cxn ang="T134">
                <a:pos x="T80" y="T81"/>
              </a:cxn>
              <a:cxn ang="T135">
                <a:pos x="T82" y="T83"/>
              </a:cxn>
              <a:cxn ang="T136">
                <a:pos x="T84" y="T85"/>
              </a:cxn>
              <a:cxn ang="T137">
                <a:pos x="T86" y="T87"/>
              </a:cxn>
              <a:cxn ang="T138">
                <a:pos x="T88" y="T89"/>
              </a:cxn>
              <a:cxn ang="T139">
                <a:pos x="T90" y="T91"/>
              </a:cxn>
              <a:cxn ang="T140">
                <a:pos x="T92" y="T93"/>
              </a:cxn>
            </a:cxnLst>
            <a:rect l="0" t="0" r="r" b="b"/>
            <a:pathLst>
              <a:path w="5143" h="1902">
                <a:moveTo>
                  <a:pt x="2718" y="405"/>
                </a:moveTo>
                <a:lnTo>
                  <a:pt x="2466" y="333"/>
                </a:lnTo>
                <a:lnTo>
                  <a:pt x="2202" y="261"/>
                </a:lnTo>
                <a:lnTo>
                  <a:pt x="1929" y="198"/>
                </a:lnTo>
                <a:lnTo>
                  <a:pt x="1695" y="153"/>
                </a:lnTo>
                <a:lnTo>
                  <a:pt x="1434" y="111"/>
                </a:lnTo>
                <a:lnTo>
                  <a:pt x="1188" y="75"/>
                </a:lnTo>
                <a:lnTo>
                  <a:pt x="957" y="48"/>
                </a:lnTo>
                <a:lnTo>
                  <a:pt x="747" y="30"/>
                </a:lnTo>
                <a:lnTo>
                  <a:pt x="501" y="15"/>
                </a:lnTo>
                <a:lnTo>
                  <a:pt x="246" y="3"/>
                </a:lnTo>
                <a:lnTo>
                  <a:pt x="0" y="0"/>
                </a:lnTo>
                <a:lnTo>
                  <a:pt x="0" y="275"/>
                </a:lnTo>
                <a:lnTo>
                  <a:pt x="0" y="345"/>
                </a:lnTo>
                <a:lnTo>
                  <a:pt x="0" y="275"/>
                </a:lnTo>
                <a:lnTo>
                  <a:pt x="0" y="342"/>
                </a:lnTo>
                <a:lnTo>
                  <a:pt x="339" y="351"/>
                </a:lnTo>
                <a:lnTo>
                  <a:pt x="606" y="372"/>
                </a:lnTo>
                <a:lnTo>
                  <a:pt x="852" y="399"/>
                </a:lnTo>
                <a:lnTo>
                  <a:pt x="1068" y="435"/>
                </a:lnTo>
                <a:lnTo>
                  <a:pt x="1275" y="474"/>
                </a:lnTo>
                <a:lnTo>
                  <a:pt x="1545" y="540"/>
                </a:lnTo>
                <a:lnTo>
                  <a:pt x="1761" y="603"/>
                </a:lnTo>
                <a:lnTo>
                  <a:pt x="1971" y="678"/>
                </a:lnTo>
                <a:lnTo>
                  <a:pt x="2166" y="747"/>
                </a:lnTo>
                <a:lnTo>
                  <a:pt x="2397" y="852"/>
                </a:lnTo>
                <a:lnTo>
                  <a:pt x="2613" y="960"/>
                </a:lnTo>
                <a:lnTo>
                  <a:pt x="2832" y="1095"/>
                </a:lnTo>
                <a:lnTo>
                  <a:pt x="3012" y="1212"/>
                </a:lnTo>
                <a:lnTo>
                  <a:pt x="3186" y="1347"/>
                </a:lnTo>
                <a:lnTo>
                  <a:pt x="3351" y="1497"/>
                </a:lnTo>
                <a:lnTo>
                  <a:pt x="3480" y="1629"/>
                </a:lnTo>
                <a:lnTo>
                  <a:pt x="3612" y="1785"/>
                </a:lnTo>
                <a:lnTo>
                  <a:pt x="3699" y="1901"/>
                </a:lnTo>
                <a:lnTo>
                  <a:pt x="5142" y="1901"/>
                </a:lnTo>
                <a:lnTo>
                  <a:pt x="5076" y="1827"/>
                </a:lnTo>
                <a:lnTo>
                  <a:pt x="4968" y="1707"/>
                </a:lnTo>
                <a:lnTo>
                  <a:pt x="4797" y="1539"/>
                </a:lnTo>
                <a:lnTo>
                  <a:pt x="4617" y="1383"/>
                </a:lnTo>
                <a:lnTo>
                  <a:pt x="4410" y="1221"/>
                </a:lnTo>
                <a:lnTo>
                  <a:pt x="4185" y="1071"/>
                </a:lnTo>
                <a:lnTo>
                  <a:pt x="3960" y="939"/>
                </a:lnTo>
                <a:lnTo>
                  <a:pt x="3708" y="801"/>
                </a:lnTo>
                <a:lnTo>
                  <a:pt x="3492" y="702"/>
                </a:lnTo>
                <a:lnTo>
                  <a:pt x="3231" y="588"/>
                </a:lnTo>
                <a:lnTo>
                  <a:pt x="2964" y="489"/>
                </a:lnTo>
                <a:lnTo>
                  <a:pt x="2718" y="405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" name="Freeform 5"/>
          <p:cNvSpPr>
            <a:spLocks/>
          </p:cNvSpPr>
          <p:nvPr/>
        </p:nvSpPr>
        <p:spPr bwMode="white">
          <a:xfrm>
            <a:off x="0" y="3146425"/>
            <a:ext cx="9144000" cy="3690938"/>
          </a:xfrm>
          <a:custGeom>
            <a:avLst/>
            <a:gdLst>
              <a:gd name="T0" fmla="*/ 0 w 5760"/>
              <a:gd name="T1" fmla="*/ 0 h 2325"/>
              <a:gd name="T2" fmla="*/ 0 w 5760"/>
              <a:gd name="T3" fmla="*/ 2147483646 h 2325"/>
              <a:gd name="T4" fmla="*/ 2147483646 w 5760"/>
              <a:gd name="T5" fmla="*/ 2147483646 h 2325"/>
              <a:gd name="T6" fmla="*/ 2147483646 w 5760"/>
              <a:gd name="T7" fmla="*/ 2147483646 h 2325"/>
              <a:gd name="T8" fmla="*/ 2147483646 w 5760"/>
              <a:gd name="T9" fmla="*/ 2147483646 h 2325"/>
              <a:gd name="T10" fmla="*/ 2147483646 w 5760"/>
              <a:gd name="T11" fmla="*/ 2147483646 h 2325"/>
              <a:gd name="T12" fmla="*/ 2147483646 w 5760"/>
              <a:gd name="T13" fmla="*/ 2147483646 h 2325"/>
              <a:gd name="T14" fmla="*/ 2147483646 w 5760"/>
              <a:gd name="T15" fmla="*/ 2147483646 h 2325"/>
              <a:gd name="T16" fmla="*/ 2147483646 w 5760"/>
              <a:gd name="T17" fmla="*/ 2147483646 h 2325"/>
              <a:gd name="T18" fmla="*/ 2147483646 w 5760"/>
              <a:gd name="T19" fmla="*/ 2147483646 h 2325"/>
              <a:gd name="T20" fmla="*/ 2147483646 w 5760"/>
              <a:gd name="T21" fmla="*/ 2147483646 h 2325"/>
              <a:gd name="T22" fmla="*/ 2147483646 w 5760"/>
              <a:gd name="T23" fmla="*/ 2147483646 h 2325"/>
              <a:gd name="T24" fmla="*/ 2147483646 w 5760"/>
              <a:gd name="T25" fmla="*/ 2147483646 h 2325"/>
              <a:gd name="T26" fmla="*/ 2147483646 w 5760"/>
              <a:gd name="T27" fmla="*/ 2147483646 h 2325"/>
              <a:gd name="T28" fmla="*/ 2147483646 w 5760"/>
              <a:gd name="T29" fmla="*/ 2147483646 h 2325"/>
              <a:gd name="T30" fmla="*/ 2147483646 w 5760"/>
              <a:gd name="T31" fmla="*/ 2147483646 h 2325"/>
              <a:gd name="T32" fmla="*/ 2147483646 w 5760"/>
              <a:gd name="T33" fmla="*/ 2147483646 h 2325"/>
              <a:gd name="T34" fmla="*/ 2147483646 w 5760"/>
              <a:gd name="T35" fmla="*/ 2147483646 h 2325"/>
              <a:gd name="T36" fmla="*/ 2147483646 w 5760"/>
              <a:gd name="T37" fmla="*/ 2147483646 h 2325"/>
              <a:gd name="T38" fmla="*/ 2147483646 w 5760"/>
              <a:gd name="T39" fmla="*/ 2147483646 h 2325"/>
              <a:gd name="T40" fmla="*/ 2147483646 w 5760"/>
              <a:gd name="T41" fmla="*/ 2147483646 h 2325"/>
              <a:gd name="T42" fmla="*/ 2147483646 w 5760"/>
              <a:gd name="T43" fmla="*/ 2147483646 h 2325"/>
              <a:gd name="T44" fmla="*/ 2147483646 w 5760"/>
              <a:gd name="T45" fmla="*/ 2147483646 h 2325"/>
              <a:gd name="T46" fmla="*/ 2147483646 w 5760"/>
              <a:gd name="T47" fmla="*/ 2147483646 h 2325"/>
              <a:gd name="T48" fmla="*/ 2147483646 w 5760"/>
              <a:gd name="T49" fmla="*/ 2147483646 h 2325"/>
              <a:gd name="T50" fmla="*/ 2147483646 w 5760"/>
              <a:gd name="T51" fmla="*/ 2147483646 h 2325"/>
              <a:gd name="T52" fmla="*/ 2147483646 w 5760"/>
              <a:gd name="T53" fmla="*/ 2147483646 h 2325"/>
              <a:gd name="T54" fmla="*/ 2147483646 w 5760"/>
              <a:gd name="T55" fmla="*/ 2147483646 h 2325"/>
              <a:gd name="T56" fmla="*/ 2147483646 w 5760"/>
              <a:gd name="T57" fmla="*/ 2147483646 h 2325"/>
              <a:gd name="T58" fmla="*/ 2147483646 w 5760"/>
              <a:gd name="T59" fmla="*/ 2147483646 h 2325"/>
              <a:gd name="T60" fmla="*/ 2147483646 w 5760"/>
              <a:gd name="T61" fmla="*/ 2147483646 h 2325"/>
              <a:gd name="T62" fmla="*/ 2147483646 w 5760"/>
              <a:gd name="T63" fmla="*/ 2147483646 h 2325"/>
              <a:gd name="T64" fmla="*/ 2147483646 w 5760"/>
              <a:gd name="T65" fmla="*/ 2147483646 h 2325"/>
              <a:gd name="T66" fmla="*/ 2147483646 w 5760"/>
              <a:gd name="T67" fmla="*/ 2147483646 h 2325"/>
              <a:gd name="T68" fmla="*/ 2147483646 w 5760"/>
              <a:gd name="T69" fmla="*/ 2147483646 h 2325"/>
              <a:gd name="T70" fmla="*/ 2147483646 w 5760"/>
              <a:gd name="T71" fmla="*/ 2147483646 h 2325"/>
              <a:gd name="T72" fmla="*/ 2147483646 w 5760"/>
              <a:gd name="T73" fmla="*/ 2147483646 h 2325"/>
              <a:gd name="T74" fmla="*/ 2147483646 w 5760"/>
              <a:gd name="T75" fmla="*/ 2147483646 h 2325"/>
              <a:gd name="T76" fmla="*/ 2147483646 w 5760"/>
              <a:gd name="T77" fmla="*/ 2147483646 h 2325"/>
              <a:gd name="T78" fmla="*/ 2147483646 w 5760"/>
              <a:gd name="T79" fmla="*/ 2147483646 h 2325"/>
              <a:gd name="T80" fmla="*/ 2147483646 w 5760"/>
              <a:gd name="T81" fmla="*/ 2147483646 h 2325"/>
              <a:gd name="T82" fmla="*/ 2147483646 w 5760"/>
              <a:gd name="T83" fmla="*/ 2147483646 h 2325"/>
              <a:gd name="T84" fmla="*/ 2147483646 w 5760"/>
              <a:gd name="T85" fmla="*/ 2147483646 h 2325"/>
              <a:gd name="T86" fmla="*/ 2147483646 w 5760"/>
              <a:gd name="T87" fmla="*/ 2147483646 h 2325"/>
              <a:gd name="T88" fmla="*/ 2147483646 w 5760"/>
              <a:gd name="T89" fmla="*/ 2147483646 h 2325"/>
              <a:gd name="T90" fmla="*/ 2147483646 w 5760"/>
              <a:gd name="T91" fmla="*/ 2147483646 h 2325"/>
              <a:gd name="T92" fmla="*/ 2147483646 w 5760"/>
              <a:gd name="T93" fmla="*/ 2147483646 h 2325"/>
              <a:gd name="T94" fmla="*/ 2147483646 w 5760"/>
              <a:gd name="T95" fmla="*/ 2147483646 h 2325"/>
              <a:gd name="T96" fmla="*/ 2147483646 w 5760"/>
              <a:gd name="T97" fmla="*/ 2147483646 h 2325"/>
              <a:gd name="T98" fmla="*/ 2147483646 w 5760"/>
              <a:gd name="T99" fmla="*/ 2147483646 h 2325"/>
              <a:gd name="T100" fmla="*/ 2147483646 w 5760"/>
              <a:gd name="T101" fmla="*/ 2147483646 h 2325"/>
              <a:gd name="T102" fmla="*/ 0 w 5760"/>
              <a:gd name="T103" fmla="*/ 0 h 2325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</a:gdLst>
            <a:ahLst/>
            <a:cxnLst>
              <a:cxn ang="T104">
                <a:pos x="T0" y="T1"/>
              </a:cxn>
              <a:cxn ang="T105">
                <a:pos x="T2" y="T3"/>
              </a:cxn>
              <a:cxn ang="T106">
                <a:pos x="T4" y="T5"/>
              </a:cxn>
              <a:cxn ang="T107">
                <a:pos x="T6" y="T7"/>
              </a:cxn>
              <a:cxn ang="T108">
                <a:pos x="T8" y="T9"/>
              </a:cxn>
              <a:cxn ang="T109">
                <a:pos x="T10" y="T11"/>
              </a:cxn>
              <a:cxn ang="T110">
                <a:pos x="T12" y="T13"/>
              </a:cxn>
              <a:cxn ang="T111">
                <a:pos x="T14" y="T15"/>
              </a:cxn>
              <a:cxn ang="T112">
                <a:pos x="T16" y="T17"/>
              </a:cxn>
              <a:cxn ang="T113">
                <a:pos x="T18" y="T19"/>
              </a:cxn>
              <a:cxn ang="T114">
                <a:pos x="T20" y="T21"/>
              </a:cxn>
              <a:cxn ang="T115">
                <a:pos x="T22" y="T23"/>
              </a:cxn>
              <a:cxn ang="T116">
                <a:pos x="T24" y="T25"/>
              </a:cxn>
              <a:cxn ang="T117">
                <a:pos x="T26" y="T27"/>
              </a:cxn>
              <a:cxn ang="T118">
                <a:pos x="T28" y="T29"/>
              </a:cxn>
              <a:cxn ang="T119">
                <a:pos x="T30" y="T31"/>
              </a:cxn>
              <a:cxn ang="T120">
                <a:pos x="T32" y="T33"/>
              </a:cxn>
              <a:cxn ang="T121">
                <a:pos x="T34" y="T35"/>
              </a:cxn>
              <a:cxn ang="T122">
                <a:pos x="T36" y="T37"/>
              </a:cxn>
              <a:cxn ang="T123">
                <a:pos x="T38" y="T39"/>
              </a:cxn>
              <a:cxn ang="T124">
                <a:pos x="T40" y="T41"/>
              </a:cxn>
              <a:cxn ang="T125">
                <a:pos x="T42" y="T43"/>
              </a:cxn>
              <a:cxn ang="T126">
                <a:pos x="T44" y="T45"/>
              </a:cxn>
              <a:cxn ang="T127">
                <a:pos x="T46" y="T47"/>
              </a:cxn>
              <a:cxn ang="T128">
                <a:pos x="T48" y="T49"/>
              </a:cxn>
              <a:cxn ang="T129">
                <a:pos x="T50" y="T51"/>
              </a:cxn>
              <a:cxn ang="T130">
                <a:pos x="T52" y="T53"/>
              </a:cxn>
              <a:cxn ang="T131">
                <a:pos x="T54" y="T55"/>
              </a:cxn>
              <a:cxn ang="T132">
                <a:pos x="T56" y="T57"/>
              </a:cxn>
              <a:cxn ang="T133">
                <a:pos x="T58" y="T59"/>
              </a:cxn>
              <a:cxn ang="T134">
                <a:pos x="T60" y="T61"/>
              </a:cxn>
              <a:cxn ang="T135">
                <a:pos x="T62" y="T63"/>
              </a:cxn>
              <a:cxn ang="T136">
                <a:pos x="T64" y="T65"/>
              </a:cxn>
              <a:cxn ang="T137">
                <a:pos x="T66" y="T67"/>
              </a:cxn>
              <a:cxn ang="T138">
                <a:pos x="T68" y="T69"/>
              </a:cxn>
              <a:cxn ang="T139">
                <a:pos x="T70" y="T71"/>
              </a:cxn>
              <a:cxn ang="T140">
                <a:pos x="T72" y="T73"/>
              </a:cxn>
              <a:cxn ang="T141">
                <a:pos x="T74" y="T75"/>
              </a:cxn>
              <a:cxn ang="T142">
                <a:pos x="T76" y="T77"/>
              </a:cxn>
              <a:cxn ang="T143">
                <a:pos x="T78" y="T79"/>
              </a:cxn>
              <a:cxn ang="T144">
                <a:pos x="T80" y="T81"/>
              </a:cxn>
              <a:cxn ang="T145">
                <a:pos x="T82" y="T83"/>
              </a:cxn>
              <a:cxn ang="T146">
                <a:pos x="T84" y="T85"/>
              </a:cxn>
              <a:cxn ang="T147">
                <a:pos x="T86" y="T87"/>
              </a:cxn>
              <a:cxn ang="T148">
                <a:pos x="T88" y="T89"/>
              </a:cxn>
              <a:cxn ang="T149">
                <a:pos x="T90" y="T91"/>
              </a:cxn>
              <a:cxn ang="T150">
                <a:pos x="T92" y="T93"/>
              </a:cxn>
              <a:cxn ang="T151">
                <a:pos x="T94" y="T95"/>
              </a:cxn>
              <a:cxn ang="T152">
                <a:pos x="T96" y="T97"/>
              </a:cxn>
              <a:cxn ang="T153">
                <a:pos x="T98" y="T99"/>
              </a:cxn>
              <a:cxn ang="T154">
                <a:pos x="T100" y="T101"/>
              </a:cxn>
              <a:cxn ang="T155">
                <a:pos x="T102" y="T103"/>
              </a:cxn>
            </a:cxnLst>
            <a:rect l="0" t="0" r="r" b="b"/>
            <a:pathLst>
              <a:path w="5760" h="2325">
                <a:moveTo>
                  <a:pt x="0" y="0"/>
                </a:moveTo>
                <a:lnTo>
                  <a:pt x="0" y="339"/>
                </a:lnTo>
                <a:lnTo>
                  <a:pt x="558" y="357"/>
                </a:lnTo>
                <a:lnTo>
                  <a:pt x="807" y="375"/>
                </a:lnTo>
                <a:lnTo>
                  <a:pt x="1056" y="399"/>
                </a:lnTo>
                <a:lnTo>
                  <a:pt x="1272" y="426"/>
                </a:lnTo>
                <a:lnTo>
                  <a:pt x="1539" y="465"/>
                </a:lnTo>
                <a:lnTo>
                  <a:pt x="1791" y="510"/>
                </a:lnTo>
                <a:lnTo>
                  <a:pt x="2076" y="570"/>
                </a:lnTo>
                <a:lnTo>
                  <a:pt x="2334" y="630"/>
                </a:lnTo>
                <a:lnTo>
                  <a:pt x="2544" y="687"/>
                </a:lnTo>
                <a:lnTo>
                  <a:pt x="2775" y="759"/>
                </a:lnTo>
                <a:lnTo>
                  <a:pt x="3003" y="837"/>
                </a:lnTo>
                <a:lnTo>
                  <a:pt x="3231" y="924"/>
                </a:lnTo>
                <a:lnTo>
                  <a:pt x="3438" y="1005"/>
                </a:lnTo>
                <a:lnTo>
                  <a:pt x="3663" y="1110"/>
                </a:lnTo>
                <a:lnTo>
                  <a:pt x="3903" y="1233"/>
                </a:lnTo>
                <a:lnTo>
                  <a:pt x="4149" y="1374"/>
                </a:lnTo>
                <a:lnTo>
                  <a:pt x="4353" y="1506"/>
                </a:lnTo>
                <a:lnTo>
                  <a:pt x="4491" y="1602"/>
                </a:lnTo>
                <a:lnTo>
                  <a:pt x="4668" y="1740"/>
                </a:lnTo>
                <a:lnTo>
                  <a:pt x="4824" y="1875"/>
                </a:lnTo>
                <a:lnTo>
                  <a:pt x="4968" y="2016"/>
                </a:lnTo>
                <a:lnTo>
                  <a:pt x="5100" y="2154"/>
                </a:lnTo>
                <a:lnTo>
                  <a:pt x="5238" y="2324"/>
                </a:lnTo>
                <a:lnTo>
                  <a:pt x="5759" y="2324"/>
                </a:lnTo>
                <a:lnTo>
                  <a:pt x="5759" y="1245"/>
                </a:lnTo>
                <a:lnTo>
                  <a:pt x="5580" y="1119"/>
                </a:lnTo>
                <a:lnTo>
                  <a:pt x="5400" y="1020"/>
                </a:lnTo>
                <a:lnTo>
                  <a:pt x="5205" y="918"/>
                </a:lnTo>
                <a:lnTo>
                  <a:pt x="5031" y="837"/>
                </a:lnTo>
                <a:lnTo>
                  <a:pt x="4866" y="771"/>
                </a:lnTo>
                <a:lnTo>
                  <a:pt x="4710" y="711"/>
                </a:lnTo>
                <a:lnTo>
                  <a:pt x="4545" y="651"/>
                </a:lnTo>
                <a:lnTo>
                  <a:pt x="4386" y="600"/>
                </a:lnTo>
                <a:lnTo>
                  <a:pt x="4248" y="552"/>
                </a:lnTo>
                <a:lnTo>
                  <a:pt x="3993" y="483"/>
                </a:lnTo>
                <a:lnTo>
                  <a:pt x="3777" y="423"/>
                </a:lnTo>
                <a:lnTo>
                  <a:pt x="3564" y="375"/>
                </a:lnTo>
                <a:lnTo>
                  <a:pt x="3282" y="312"/>
                </a:lnTo>
                <a:lnTo>
                  <a:pt x="3003" y="261"/>
                </a:lnTo>
                <a:lnTo>
                  <a:pt x="2733" y="213"/>
                </a:lnTo>
                <a:lnTo>
                  <a:pt x="2451" y="171"/>
                </a:lnTo>
                <a:lnTo>
                  <a:pt x="2211" y="138"/>
                </a:lnTo>
                <a:lnTo>
                  <a:pt x="1974" y="108"/>
                </a:lnTo>
                <a:lnTo>
                  <a:pt x="1665" y="81"/>
                </a:lnTo>
                <a:lnTo>
                  <a:pt x="1437" y="60"/>
                </a:lnTo>
                <a:lnTo>
                  <a:pt x="1125" y="36"/>
                </a:lnTo>
                <a:lnTo>
                  <a:pt x="828" y="21"/>
                </a:lnTo>
                <a:lnTo>
                  <a:pt x="558" y="12"/>
                </a:lnTo>
                <a:lnTo>
                  <a:pt x="282" y="3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" name="Freeform 6"/>
          <p:cNvSpPr>
            <a:spLocks/>
          </p:cNvSpPr>
          <p:nvPr/>
        </p:nvSpPr>
        <p:spPr bwMode="white">
          <a:xfrm>
            <a:off x="0" y="2460625"/>
            <a:ext cx="9144000" cy="2497138"/>
          </a:xfrm>
          <a:custGeom>
            <a:avLst/>
            <a:gdLst>
              <a:gd name="T0" fmla="*/ 0 w 5760"/>
              <a:gd name="T1" fmla="*/ 0 h 1573"/>
              <a:gd name="T2" fmla="*/ 0 w 5760"/>
              <a:gd name="T3" fmla="*/ 2147483646 h 1573"/>
              <a:gd name="T4" fmla="*/ 2147483646 w 5760"/>
              <a:gd name="T5" fmla="*/ 2147483646 h 1573"/>
              <a:gd name="T6" fmla="*/ 2147483646 w 5760"/>
              <a:gd name="T7" fmla="*/ 2147483646 h 1573"/>
              <a:gd name="T8" fmla="*/ 2147483646 w 5760"/>
              <a:gd name="T9" fmla="*/ 2147483646 h 1573"/>
              <a:gd name="T10" fmla="*/ 2147483646 w 5760"/>
              <a:gd name="T11" fmla="*/ 2147483646 h 1573"/>
              <a:gd name="T12" fmla="*/ 2147483646 w 5760"/>
              <a:gd name="T13" fmla="*/ 2147483646 h 1573"/>
              <a:gd name="T14" fmla="*/ 2147483646 w 5760"/>
              <a:gd name="T15" fmla="*/ 2147483646 h 1573"/>
              <a:gd name="T16" fmla="*/ 2147483646 w 5760"/>
              <a:gd name="T17" fmla="*/ 2147483646 h 1573"/>
              <a:gd name="T18" fmla="*/ 2147483646 w 5760"/>
              <a:gd name="T19" fmla="*/ 2147483646 h 1573"/>
              <a:gd name="T20" fmla="*/ 2147483646 w 5760"/>
              <a:gd name="T21" fmla="*/ 2147483646 h 1573"/>
              <a:gd name="T22" fmla="*/ 2147483646 w 5760"/>
              <a:gd name="T23" fmla="*/ 2147483646 h 1573"/>
              <a:gd name="T24" fmla="*/ 2147483646 w 5760"/>
              <a:gd name="T25" fmla="*/ 2147483646 h 1573"/>
              <a:gd name="T26" fmla="*/ 2147483646 w 5760"/>
              <a:gd name="T27" fmla="*/ 2147483646 h 1573"/>
              <a:gd name="T28" fmla="*/ 2147483646 w 5760"/>
              <a:gd name="T29" fmla="*/ 2147483646 h 1573"/>
              <a:gd name="T30" fmla="*/ 2147483646 w 5760"/>
              <a:gd name="T31" fmla="*/ 2147483646 h 1573"/>
              <a:gd name="T32" fmla="*/ 2147483646 w 5760"/>
              <a:gd name="T33" fmla="*/ 2147483646 h 1573"/>
              <a:gd name="T34" fmla="*/ 2147483646 w 5760"/>
              <a:gd name="T35" fmla="*/ 2147483646 h 1573"/>
              <a:gd name="T36" fmla="*/ 2147483646 w 5760"/>
              <a:gd name="T37" fmla="*/ 2147483646 h 1573"/>
              <a:gd name="T38" fmla="*/ 2147483646 w 5760"/>
              <a:gd name="T39" fmla="*/ 2147483646 h 1573"/>
              <a:gd name="T40" fmla="*/ 2147483646 w 5760"/>
              <a:gd name="T41" fmla="*/ 2147483646 h 1573"/>
              <a:gd name="T42" fmla="*/ 2147483646 w 5760"/>
              <a:gd name="T43" fmla="*/ 2147483646 h 1573"/>
              <a:gd name="T44" fmla="*/ 2147483646 w 5760"/>
              <a:gd name="T45" fmla="*/ 2147483646 h 1573"/>
              <a:gd name="T46" fmla="*/ 2147483646 w 5760"/>
              <a:gd name="T47" fmla="*/ 2147483646 h 1573"/>
              <a:gd name="T48" fmla="*/ 2147483646 w 5760"/>
              <a:gd name="T49" fmla="*/ 2147483646 h 1573"/>
              <a:gd name="T50" fmla="*/ 2147483646 w 5760"/>
              <a:gd name="T51" fmla="*/ 2147483646 h 1573"/>
              <a:gd name="T52" fmla="*/ 2147483646 w 5760"/>
              <a:gd name="T53" fmla="*/ 2147483646 h 1573"/>
              <a:gd name="T54" fmla="*/ 2147483646 w 5760"/>
              <a:gd name="T55" fmla="*/ 2147483646 h 1573"/>
              <a:gd name="T56" fmla="*/ 2147483646 w 5760"/>
              <a:gd name="T57" fmla="*/ 2147483646 h 1573"/>
              <a:gd name="T58" fmla="*/ 2147483646 w 5760"/>
              <a:gd name="T59" fmla="*/ 2147483646 h 1573"/>
              <a:gd name="T60" fmla="*/ 2147483646 w 5760"/>
              <a:gd name="T61" fmla="*/ 2147483646 h 1573"/>
              <a:gd name="T62" fmla="*/ 2147483646 w 5760"/>
              <a:gd name="T63" fmla="*/ 2147483646 h 1573"/>
              <a:gd name="T64" fmla="*/ 2147483646 w 5760"/>
              <a:gd name="T65" fmla="*/ 2147483646 h 1573"/>
              <a:gd name="T66" fmla="*/ 2147483646 w 5760"/>
              <a:gd name="T67" fmla="*/ 2147483646 h 1573"/>
              <a:gd name="T68" fmla="*/ 2147483646 w 5760"/>
              <a:gd name="T69" fmla="*/ 2147483646 h 1573"/>
              <a:gd name="T70" fmla="*/ 2147483646 w 5760"/>
              <a:gd name="T71" fmla="*/ 2147483646 h 1573"/>
              <a:gd name="T72" fmla="*/ 2147483646 w 5760"/>
              <a:gd name="T73" fmla="*/ 2147483646 h 1573"/>
              <a:gd name="T74" fmla="*/ 2147483646 w 5760"/>
              <a:gd name="T75" fmla="*/ 2147483646 h 1573"/>
              <a:gd name="T76" fmla="*/ 2147483646 w 5760"/>
              <a:gd name="T77" fmla="*/ 2147483646 h 1573"/>
              <a:gd name="T78" fmla="*/ 2147483646 w 5760"/>
              <a:gd name="T79" fmla="*/ 2147483646 h 1573"/>
              <a:gd name="T80" fmla="*/ 2147483646 w 5760"/>
              <a:gd name="T81" fmla="*/ 2147483646 h 1573"/>
              <a:gd name="T82" fmla="*/ 2147483646 w 5760"/>
              <a:gd name="T83" fmla="*/ 2147483646 h 1573"/>
              <a:gd name="T84" fmla="*/ 2147483646 w 5760"/>
              <a:gd name="T85" fmla="*/ 2147483646 h 1573"/>
              <a:gd name="T86" fmla="*/ 2147483646 w 5760"/>
              <a:gd name="T87" fmla="*/ 2147483646 h 1573"/>
              <a:gd name="T88" fmla="*/ 2147483646 w 5760"/>
              <a:gd name="T89" fmla="*/ 2147483646 h 1573"/>
              <a:gd name="T90" fmla="*/ 2147483646 w 5760"/>
              <a:gd name="T91" fmla="*/ 2147483646 h 1573"/>
              <a:gd name="T92" fmla="*/ 2147483646 w 5760"/>
              <a:gd name="T93" fmla="*/ 2147483646 h 1573"/>
              <a:gd name="T94" fmla="*/ 2147483646 w 5760"/>
              <a:gd name="T95" fmla="*/ 0 h 1573"/>
              <a:gd name="T96" fmla="*/ 0 w 5760"/>
              <a:gd name="T97" fmla="*/ 0 h 1573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</a:gdLst>
            <a:ahLst/>
            <a:cxnLst>
              <a:cxn ang="T98">
                <a:pos x="T0" y="T1"/>
              </a:cxn>
              <a:cxn ang="T99">
                <a:pos x="T2" y="T3"/>
              </a:cxn>
              <a:cxn ang="T100">
                <a:pos x="T4" y="T5"/>
              </a:cxn>
              <a:cxn ang="T101">
                <a:pos x="T6" y="T7"/>
              </a:cxn>
              <a:cxn ang="T102">
                <a:pos x="T8" y="T9"/>
              </a:cxn>
              <a:cxn ang="T103">
                <a:pos x="T10" y="T11"/>
              </a:cxn>
              <a:cxn ang="T104">
                <a:pos x="T12" y="T13"/>
              </a:cxn>
              <a:cxn ang="T105">
                <a:pos x="T14" y="T15"/>
              </a:cxn>
              <a:cxn ang="T106">
                <a:pos x="T16" y="T17"/>
              </a:cxn>
              <a:cxn ang="T107">
                <a:pos x="T18" y="T19"/>
              </a:cxn>
              <a:cxn ang="T108">
                <a:pos x="T20" y="T21"/>
              </a:cxn>
              <a:cxn ang="T109">
                <a:pos x="T22" y="T23"/>
              </a:cxn>
              <a:cxn ang="T110">
                <a:pos x="T24" y="T25"/>
              </a:cxn>
              <a:cxn ang="T111">
                <a:pos x="T26" y="T27"/>
              </a:cxn>
              <a:cxn ang="T112">
                <a:pos x="T28" y="T29"/>
              </a:cxn>
              <a:cxn ang="T113">
                <a:pos x="T30" y="T31"/>
              </a:cxn>
              <a:cxn ang="T114">
                <a:pos x="T32" y="T33"/>
              </a:cxn>
              <a:cxn ang="T115">
                <a:pos x="T34" y="T35"/>
              </a:cxn>
              <a:cxn ang="T116">
                <a:pos x="T36" y="T37"/>
              </a:cxn>
              <a:cxn ang="T117">
                <a:pos x="T38" y="T39"/>
              </a:cxn>
              <a:cxn ang="T118">
                <a:pos x="T40" y="T41"/>
              </a:cxn>
              <a:cxn ang="T119">
                <a:pos x="T42" y="T43"/>
              </a:cxn>
              <a:cxn ang="T120">
                <a:pos x="T44" y="T45"/>
              </a:cxn>
              <a:cxn ang="T121">
                <a:pos x="T46" y="T47"/>
              </a:cxn>
              <a:cxn ang="T122">
                <a:pos x="T48" y="T49"/>
              </a:cxn>
              <a:cxn ang="T123">
                <a:pos x="T50" y="T51"/>
              </a:cxn>
              <a:cxn ang="T124">
                <a:pos x="T52" y="T53"/>
              </a:cxn>
              <a:cxn ang="T125">
                <a:pos x="T54" y="T55"/>
              </a:cxn>
              <a:cxn ang="T126">
                <a:pos x="T56" y="T57"/>
              </a:cxn>
              <a:cxn ang="T127">
                <a:pos x="T58" y="T59"/>
              </a:cxn>
              <a:cxn ang="T128">
                <a:pos x="T60" y="T61"/>
              </a:cxn>
              <a:cxn ang="T129">
                <a:pos x="T62" y="T63"/>
              </a:cxn>
              <a:cxn ang="T130">
                <a:pos x="T64" y="T65"/>
              </a:cxn>
              <a:cxn ang="T131">
                <a:pos x="T66" y="T67"/>
              </a:cxn>
              <a:cxn ang="T132">
                <a:pos x="T68" y="T69"/>
              </a:cxn>
              <a:cxn ang="T133">
                <a:pos x="T70" y="T71"/>
              </a:cxn>
              <a:cxn ang="T134">
                <a:pos x="T72" y="T73"/>
              </a:cxn>
              <a:cxn ang="T135">
                <a:pos x="T74" y="T75"/>
              </a:cxn>
              <a:cxn ang="T136">
                <a:pos x="T76" y="T77"/>
              </a:cxn>
              <a:cxn ang="T137">
                <a:pos x="T78" y="T79"/>
              </a:cxn>
              <a:cxn ang="T138">
                <a:pos x="T80" y="T81"/>
              </a:cxn>
              <a:cxn ang="T139">
                <a:pos x="T82" y="T83"/>
              </a:cxn>
              <a:cxn ang="T140">
                <a:pos x="T84" y="T85"/>
              </a:cxn>
              <a:cxn ang="T141">
                <a:pos x="T86" y="T87"/>
              </a:cxn>
              <a:cxn ang="T142">
                <a:pos x="T88" y="T89"/>
              </a:cxn>
              <a:cxn ang="T143">
                <a:pos x="T90" y="T91"/>
              </a:cxn>
              <a:cxn ang="T144">
                <a:pos x="T92" y="T93"/>
              </a:cxn>
              <a:cxn ang="T145">
                <a:pos x="T94" y="T95"/>
              </a:cxn>
              <a:cxn ang="T146">
                <a:pos x="T96" y="T97"/>
              </a:cxn>
            </a:cxnLst>
            <a:rect l="0" t="0" r="r" b="b"/>
            <a:pathLst>
              <a:path w="5760" h="1573">
                <a:moveTo>
                  <a:pt x="0" y="0"/>
                </a:moveTo>
                <a:lnTo>
                  <a:pt x="0" y="351"/>
                </a:lnTo>
                <a:lnTo>
                  <a:pt x="282" y="357"/>
                </a:lnTo>
                <a:lnTo>
                  <a:pt x="627" y="363"/>
                </a:lnTo>
                <a:lnTo>
                  <a:pt x="960" y="375"/>
                </a:lnTo>
                <a:lnTo>
                  <a:pt x="1218" y="393"/>
                </a:lnTo>
                <a:lnTo>
                  <a:pt x="1470" y="411"/>
                </a:lnTo>
                <a:lnTo>
                  <a:pt x="1746" y="435"/>
                </a:lnTo>
                <a:lnTo>
                  <a:pt x="2022" y="462"/>
                </a:lnTo>
                <a:lnTo>
                  <a:pt x="2340" y="504"/>
                </a:lnTo>
                <a:lnTo>
                  <a:pt x="2664" y="549"/>
                </a:lnTo>
                <a:lnTo>
                  <a:pt x="2952" y="597"/>
                </a:lnTo>
                <a:lnTo>
                  <a:pt x="3225" y="648"/>
                </a:lnTo>
                <a:lnTo>
                  <a:pt x="3513" y="708"/>
                </a:lnTo>
                <a:lnTo>
                  <a:pt x="3693" y="750"/>
                </a:lnTo>
                <a:lnTo>
                  <a:pt x="3936" y="810"/>
                </a:lnTo>
                <a:lnTo>
                  <a:pt x="4095" y="855"/>
                </a:lnTo>
                <a:lnTo>
                  <a:pt x="4281" y="909"/>
                </a:lnTo>
                <a:lnTo>
                  <a:pt x="4503" y="981"/>
                </a:lnTo>
                <a:lnTo>
                  <a:pt x="4704" y="1053"/>
                </a:lnTo>
                <a:lnTo>
                  <a:pt x="4911" y="1131"/>
                </a:lnTo>
                <a:lnTo>
                  <a:pt x="5073" y="1197"/>
                </a:lnTo>
                <a:lnTo>
                  <a:pt x="5256" y="1281"/>
                </a:lnTo>
                <a:lnTo>
                  <a:pt x="5475" y="1401"/>
                </a:lnTo>
                <a:lnTo>
                  <a:pt x="5628" y="1482"/>
                </a:lnTo>
                <a:lnTo>
                  <a:pt x="5759" y="1572"/>
                </a:lnTo>
                <a:lnTo>
                  <a:pt x="5759" y="633"/>
                </a:lnTo>
                <a:lnTo>
                  <a:pt x="5493" y="570"/>
                </a:lnTo>
                <a:lnTo>
                  <a:pt x="5214" y="501"/>
                </a:lnTo>
                <a:lnTo>
                  <a:pt x="4950" y="444"/>
                </a:lnTo>
                <a:lnTo>
                  <a:pt x="4701" y="396"/>
                </a:lnTo>
                <a:lnTo>
                  <a:pt x="4425" y="348"/>
                </a:lnTo>
                <a:lnTo>
                  <a:pt x="4110" y="294"/>
                </a:lnTo>
                <a:lnTo>
                  <a:pt x="3813" y="252"/>
                </a:lnTo>
                <a:lnTo>
                  <a:pt x="3549" y="213"/>
                </a:lnTo>
                <a:lnTo>
                  <a:pt x="3261" y="183"/>
                </a:lnTo>
                <a:lnTo>
                  <a:pt x="3015" y="153"/>
                </a:lnTo>
                <a:lnTo>
                  <a:pt x="2757" y="129"/>
                </a:lnTo>
                <a:lnTo>
                  <a:pt x="2520" y="105"/>
                </a:lnTo>
                <a:lnTo>
                  <a:pt x="2301" y="87"/>
                </a:lnTo>
                <a:lnTo>
                  <a:pt x="2013" y="66"/>
                </a:lnTo>
                <a:lnTo>
                  <a:pt x="1731" y="48"/>
                </a:lnTo>
                <a:lnTo>
                  <a:pt x="1524" y="39"/>
                </a:lnTo>
                <a:lnTo>
                  <a:pt x="1260" y="27"/>
                </a:lnTo>
                <a:lnTo>
                  <a:pt x="966" y="15"/>
                </a:lnTo>
                <a:lnTo>
                  <a:pt x="714" y="12"/>
                </a:lnTo>
                <a:lnTo>
                  <a:pt x="510" y="6"/>
                </a:lnTo>
                <a:lnTo>
                  <a:pt x="243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9" name="Freeform 7"/>
          <p:cNvSpPr>
            <a:spLocks/>
          </p:cNvSpPr>
          <p:nvPr/>
        </p:nvSpPr>
        <p:spPr bwMode="white">
          <a:xfrm>
            <a:off x="0" y="1793875"/>
            <a:ext cx="9144000" cy="1539875"/>
          </a:xfrm>
          <a:custGeom>
            <a:avLst/>
            <a:gdLst>
              <a:gd name="T0" fmla="*/ 0 w 5760"/>
              <a:gd name="T1" fmla="*/ 0 h 970"/>
              <a:gd name="T2" fmla="*/ 0 w 5760"/>
              <a:gd name="T3" fmla="*/ 2147483646 h 970"/>
              <a:gd name="T4" fmla="*/ 2147483646 w 5760"/>
              <a:gd name="T5" fmla="*/ 2147483646 h 970"/>
              <a:gd name="T6" fmla="*/ 2147483646 w 5760"/>
              <a:gd name="T7" fmla="*/ 2147483646 h 970"/>
              <a:gd name="T8" fmla="*/ 2147483646 w 5760"/>
              <a:gd name="T9" fmla="*/ 2147483646 h 970"/>
              <a:gd name="T10" fmla="*/ 2147483646 w 5760"/>
              <a:gd name="T11" fmla="*/ 2147483646 h 970"/>
              <a:gd name="T12" fmla="*/ 2147483646 w 5760"/>
              <a:gd name="T13" fmla="*/ 2147483646 h 970"/>
              <a:gd name="T14" fmla="*/ 2147483646 w 5760"/>
              <a:gd name="T15" fmla="*/ 2147483646 h 970"/>
              <a:gd name="T16" fmla="*/ 2147483646 w 5760"/>
              <a:gd name="T17" fmla="*/ 2147483646 h 970"/>
              <a:gd name="T18" fmla="*/ 2147483646 w 5760"/>
              <a:gd name="T19" fmla="*/ 2147483646 h 970"/>
              <a:gd name="T20" fmla="*/ 2147483646 w 5760"/>
              <a:gd name="T21" fmla="*/ 2147483646 h 970"/>
              <a:gd name="T22" fmla="*/ 2147483646 w 5760"/>
              <a:gd name="T23" fmla="*/ 2147483646 h 970"/>
              <a:gd name="T24" fmla="*/ 2147483646 w 5760"/>
              <a:gd name="T25" fmla="*/ 2147483646 h 970"/>
              <a:gd name="T26" fmla="*/ 2147483646 w 5760"/>
              <a:gd name="T27" fmla="*/ 2147483646 h 970"/>
              <a:gd name="T28" fmla="*/ 2147483646 w 5760"/>
              <a:gd name="T29" fmla="*/ 2147483646 h 970"/>
              <a:gd name="T30" fmla="*/ 2147483646 w 5760"/>
              <a:gd name="T31" fmla="*/ 2147483646 h 970"/>
              <a:gd name="T32" fmla="*/ 2147483646 w 5760"/>
              <a:gd name="T33" fmla="*/ 2147483646 h 970"/>
              <a:gd name="T34" fmla="*/ 2147483646 w 5760"/>
              <a:gd name="T35" fmla="*/ 2147483646 h 970"/>
              <a:gd name="T36" fmla="*/ 2147483646 w 5760"/>
              <a:gd name="T37" fmla="*/ 2147483646 h 970"/>
              <a:gd name="T38" fmla="*/ 2147483646 w 5760"/>
              <a:gd name="T39" fmla="*/ 2147483646 h 970"/>
              <a:gd name="T40" fmla="*/ 2147483646 w 5760"/>
              <a:gd name="T41" fmla="*/ 2147483646 h 970"/>
              <a:gd name="T42" fmla="*/ 2147483646 w 5760"/>
              <a:gd name="T43" fmla="*/ 2147483646 h 970"/>
              <a:gd name="T44" fmla="*/ 2147483646 w 5760"/>
              <a:gd name="T45" fmla="*/ 0 h 970"/>
              <a:gd name="T46" fmla="*/ 0 w 5760"/>
              <a:gd name="T47" fmla="*/ 0 h 970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0" t="0" r="r" b="b"/>
            <a:pathLst>
              <a:path w="5760" h="970">
                <a:moveTo>
                  <a:pt x="0" y="0"/>
                </a:moveTo>
                <a:lnTo>
                  <a:pt x="0" y="339"/>
                </a:lnTo>
                <a:lnTo>
                  <a:pt x="318" y="342"/>
                </a:lnTo>
                <a:lnTo>
                  <a:pt x="591" y="348"/>
                </a:lnTo>
                <a:lnTo>
                  <a:pt x="846" y="354"/>
                </a:lnTo>
                <a:lnTo>
                  <a:pt x="1074" y="360"/>
                </a:lnTo>
                <a:lnTo>
                  <a:pt x="1314" y="366"/>
                </a:lnTo>
                <a:lnTo>
                  <a:pt x="1599" y="381"/>
                </a:lnTo>
                <a:lnTo>
                  <a:pt x="1911" y="399"/>
                </a:lnTo>
                <a:lnTo>
                  <a:pt x="2241" y="420"/>
                </a:lnTo>
                <a:lnTo>
                  <a:pt x="2619" y="453"/>
                </a:lnTo>
                <a:lnTo>
                  <a:pt x="2889" y="477"/>
                </a:lnTo>
                <a:lnTo>
                  <a:pt x="3177" y="507"/>
                </a:lnTo>
                <a:lnTo>
                  <a:pt x="3498" y="543"/>
                </a:lnTo>
                <a:lnTo>
                  <a:pt x="3813" y="585"/>
                </a:lnTo>
                <a:lnTo>
                  <a:pt x="4044" y="618"/>
                </a:lnTo>
                <a:lnTo>
                  <a:pt x="4365" y="669"/>
                </a:lnTo>
                <a:lnTo>
                  <a:pt x="4683" y="726"/>
                </a:lnTo>
                <a:lnTo>
                  <a:pt x="4980" y="786"/>
                </a:lnTo>
                <a:lnTo>
                  <a:pt x="5268" y="846"/>
                </a:lnTo>
                <a:lnTo>
                  <a:pt x="5646" y="942"/>
                </a:lnTo>
                <a:lnTo>
                  <a:pt x="5759" y="969"/>
                </a:lnTo>
                <a:lnTo>
                  <a:pt x="5759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" name="Freeform 8"/>
          <p:cNvSpPr>
            <a:spLocks/>
          </p:cNvSpPr>
          <p:nvPr/>
        </p:nvSpPr>
        <p:spPr bwMode="white">
          <a:xfrm>
            <a:off x="0" y="-20638"/>
            <a:ext cx="9144000" cy="1682751"/>
          </a:xfrm>
          <a:custGeom>
            <a:avLst/>
            <a:gdLst>
              <a:gd name="T0" fmla="*/ 0 w 5760"/>
              <a:gd name="T1" fmla="*/ 2147483646 h 1060"/>
              <a:gd name="T2" fmla="*/ 0 w 5760"/>
              <a:gd name="T3" fmla="*/ 2147483646 h 1060"/>
              <a:gd name="T4" fmla="*/ 2147483646 w 5760"/>
              <a:gd name="T5" fmla="*/ 2147483646 h 1060"/>
              <a:gd name="T6" fmla="*/ 2147483646 w 5760"/>
              <a:gd name="T7" fmla="*/ 0 h 1060"/>
              <a:gd name="T8" fmla="*/ 2147483646 w 5760"/>
              <a:gd name="T9" fmla="*/ 0 h 1060"/>
              <a:gd name="T10" fmla="*/ 2147483646 w 5760"/>
              <a:gd name="T11" fmla="*/ 2147483646 h 1060"/>
              <a:gd name="T12" fmla="*/ 2147483646 w 5760"/>
              <a:gd name="T13" fmla="*/ 2147483646 h 1060"/>
              <a:gd name="T14" fmla="*/ 2147483646 w 5760"/>
              <a:gd name="T15" fmla="*/ 2147483646 h 1060"/>
              <a:gd name="T16" fmla="*/ 2147483646 w 5760"/>
              <a:gd name="T17" fmla="*/ 2147483646 h 1060"/>
              <a:gd name="T18" fmla="*/ 2147483646 w 5760"/>
              <a:gd name="T19" fmla="*/ 2147483646 h 1060"/>
              <a:gd name="T20" fmla="*/ 2147483646 w 5760"/>
              <a:gd name="T21" fmla="*/ 2147483646 h 1060"/>
              <a:gd name="T22" fmla="*/ 2147483646 w 5760"/>
              <a:gd name="T23" fmla="*/ 2147483646 h 1060"/>
              <a:gd name="T24" fmla="*/ 2147483646 w 5760"/>
              <a:gd name="T25" fmla="*/ 2147483646 h 1060"/>
              <a:gd name="T26" fmla="*/ 2147483646 w 5760"/>
              <a:gd name="T27" fmla="*/ 2147483646 h 1060"/>
              <a:gd name="T28" fmla="*/ 2147483646 w 5760"/>
              <a:gd name="T29" fmla="*/ 2147483646 h 1060"/>
              <a:gd name="T30" fmla="*/ 2147483646 w 5760"/>
              <a:gd name="T31" fmla="*/ 2147483646 h 1060"/>
              <a:gd name="T32" fmla="*/ 2147483646 w 5760"/>
              <a:gd name="T33" fmla="*/ 2147483646 h 1060"/>
              <a:gd name="T34" fmla="*/ 2147483646 w 5760"/>
              <a:gd name="T35" fmla="*/ 2147483646 h 1060"/>
              <a:gd name="T36" fmla="*/ 2147483646 w 5760"/>
              <a:gd name="T37" fmla="*/ 2147483646 h 1060"/>
              <a:gd name="T38" fmla="*/ 2147483646 w 5760"/>
              <a:gd name="T39" fmla="*/ 2147483646 h 1060"/>
              <a:gd name="T40" fmla="*/ 2147483646 w 5760"/>
              <a:gd name="T41" fmla="*/ 2147483646 h 1060"/>
              <a:gd name="T42" fmla="*/ 2147483646 w 5760"/>
              <a:gd name="T43" fmla="*/ 2147483646 h 1060"/>
              <a:gd name="T44" fmla="*/ 2147483646 w 5760"/>
              <a:gd name="T45" fmla="*/ 2147483646 h 1060"/>
              <a:gd name="T46" fmla="*/ 2147483646 w 5760"/>
              <a:gd name="T47" fmla="*/ 2147483646 h 1060"/>
              <a:gd name="T48" fmla="*/ 2147483646 w 5760"/>
              <a:gd name="T49" fmla="*/ 2147483646 h 1060"/>
              <a:gd name="T50" fmla="*/ 2147483646 w 5760"/>
              <a:gd name="T51" fmla="*/ 2147483646 h 1060"/>
              <a:gd name="T52" fmla="*/ 2147483646 w 5760"/>
              <a:gd name="T53" fmla="*/ 2147483646 h 1060"/>
              <a:gd name="T54" fmla="*/ 0 w 5760"/>
              <a:gd name="T55" fmla="*/ 2147483646 h 1060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</a:gdLst>
            <a:ahLst/>
            <a:cxnLst>
              <a:cxn ang="T56">
                <a:pos x="T0" y="T1"/>
              </a:cxn>
              <a:cxn ang="T57">
                <a:pos x="T2" y="T3"/>
              </a:cxn>
              <a:cxn ang="T58">
                <a:pos x="T4" y="T5"/>
              </a:cxn>
              <a:cxn ang="T59">
                <a:pos x="T6" y="T7"/>
              </a:cxn>
              <a:cxn ang="T60">
                <a:pos x="T8" y="T9"/>
              </a:cxn>
              <a:cxn ang="T61">
                <a:pos x="T10" y="T11"/>
              </a:cxn>
              <a:cxn ang="T62">
                <a:pos x="T12" y="T13"/>
              </a:cxn>
              <a:cxn ang="T63">
                <a:pos x="T14" y="T15"/>
              </a:cxn>
              <a:cxn ang="T64">
                <a:pos x="T16" y="T17"/>
              </a:cxn>
              <a:cxn ang="T65">
                <a:pos x="T18" y="T19"/>
              </a:cxn>
              <a:cxn ang="T66">
                <a:pos x="T20" y="T21"/>
              </a:cxn>
              <a:cxn ang="T67">
                <a:pos x="T22" y="T23"/>
              </a:cxn>
              <a:cxn ang="T68">
                <a:pos x="T24" y="T25"/>
              </a:cxn>
              <a:cxn ang="T69">
                <a:pos x="T26" y="T27"/>
              </a:cxn>
              <a:cxn ang="T70">
                <a:pos x="T28" y="T29"/>
              </a:cxn>
              <a:cxn ang="T71">
                <a:pos x="T30" y="T31"/>
              </a:cxn>
              <a:cxn ang="T72">
                <a:pos x="T32" y="T33"/>
              </a:cxn>
              <a:cxn ang="T73">
                <a:pos x="T34" y="T35"/>
              </a:cxn>
              <a:cxn ang="T74">
                <a:pos x="T36" y="T37"/>
              </a:cxn>
              <a:cxn ang="T75">
                <a:pos x="T38" y="T39"/>
              </a:cxn>
              <a:cxn ang="T76">
                <a:pos x="T40" y="T41"/>
              </a:cxn>
              <a:cxn ang="T77">
                <a:pos x="T42" y="T43"/>
              </a:cxn>
              <a:cxn ang="T78">
                <a:pos x="T44" y="T45"/>
              </a:cxn>
              <a:cxn ang="T79">
                <a:pos x="T46" y="T47"/>
              </a:cxn>
              <a:cxn ang="T80">
                <a:pos x="T48" y="T49"/>
              </a:cxn>
              <a:cxn ang="T81">
                <a:pos x="T50" y="T51"/>
              </a:cxn>
              <a:cxn ang="T82">
                <a:pos x="T52" y="T53"/>
              </a:cxn>
              <a:cxn ang="T83">
                <a:pos x="T54" y="T55"/>
              </a:cxn>
            </a:cxnLst>
            <a:rect l="0" t="0" r="r" b="b"/>
            <a:pathLst>
              <a:path w="5760" h="1060">
                <a:moveTo>
                  <a:pt x="0" y="753"/>
                </a:moveTo>
                <a:lnTo>
                  <a:pt x="0" y="1059"/>
                </a:lnTo>
                <a:lnTo>
                  <a:pt x="5759" y="1059"/>
                </a:lnTo>
                <a:lnTo>
                  <a:pt x="5759" y="0"/>
                </a:lnTo>
                <a:lnTo>
                  <a:pt x="5430" y="0"/>
                </a:lnTo>
                <a:lnTo>
                  <a:pt x="5298" y="84"/>
                </a:lnTo>
                <a:lnTo>
                  <a:pt x="5136" y="159"/>
                </a:lnTo>
                <a:lnTo>
                  <a:pt x="4968" y="222"/>
                </a:lnTo>
                <a:lnTo>
                  <a:pt x="4812" y="267"/>
                </a:lnTo>
                <a:lnTo>
                  <a:pt x="4626" y="324"/>
                </a:lnTo>
                <a:lnTo>
                  <a:pt x="4440" y="366"/>
                </a:lnTo>
                <a:lnTo>
                  <a:pt x="4230" y="414"/>
                </a:lnTo>
                <a:lnTo>
                  <a:pt x="3939" y="468"/>
                </a:lnTo>
                <a:lnTo>
                  <a:pt x="3711" y="504"/>
                </a:lnTo>
                <a:lnTo>
                  <a:pt x="3441" y="543"/>
                </a:lnTo>
                <a:lnTo>
                  <a:pt x="3189" y="579"/>
                </a:lnTo>
                <a:lnTo>
                  <a:pt x="2925" y="606"/>
                </a:lnTo>
                <a:lnTo>
                  <a:pt x="2679" y="633"/>
                </a:lnTo>
                <a:lnTo>
                  <a:pt x="2418" y="654"/>
                </a:lnTo>
                <a:lnTo>
                  <a:pt x="2142" y="675"/>
                </a:lnTo>
                <a:lnTo>
                  <a:pt x="1896" y="693"/>
                </a:lnTo>
                <a:lnTo>
                  <a:pt x="1647" y="708"/>
                </a:lnTo>
                <a:lnTo>
                  <a:pt x="1404" y="720"/>
                </a:lnTo>
                <a:lnTo>
                  <a:pt x="1170" y="732"/>
                </a:lnTo>
                <a:lnTo>
                  <a:pt x="906" y="738"/>
                </a:lnTo>
                <a:lnTo>
                  <a:pt x="534" y="747"/>
                </a:lnTo>
                <a:lnTo>
                  <a:pt x="201" y="753"/>
                </a:lnTo>
                <a:lnTo>
                  <a:pt x="0" y="753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" name="Freeform 9"/>
          <p:cNvSpPr>
            <a:spLocks/>
          </p:cNvSpPr>
          <p:nvPr/>
        </p:nvSpPr>
        <p:spPr bwMode="white">
          <a:xfrm>
            <a:off x="0" y="-20638"/>
            <a:ext cx="8388350" cy="1068388"/>
          </a:xfrm>
          <a:custGeom>
            <a:avLst/>
            <a:gdLst>
              <a:gd name="T0" fmla="*/ 0 w 5284"/>
              <a:gd name="T1" fmla="*/ 2147483646 h 673"/>
              <a:gd name="T2" fmla="*/ 0 w 5284"/>
              <a:gd name="T3" fmla="*/ 2147483646 h 673"/>
              <a:gd name="T4" fmla="*/ 2147483646 w 5284"/>
              <a:gd name="T5" fmla="*/ 2147483646 h 673"/>
              <a:gd name="T6" fmla="*/ 2147483646 w 5284"/>
              <a:gd name="T7" fmla="*/ 2147483646 h 673"/>
              <a:gd name="T8" fmla="*/ 2147483646 w 5284"/>
              <a:gd name="T9" fmla="*/ 2147483646 h 673"/>
              <a:gd name="T10" fmla="*/ 2147483646 w 5284"/>
              <a:gd name="T11" fmla="*/ 2147483646 h 673"/>
              <a:gd name="T12" fmla="*/ 2147483646 w 5284"/>
              <a:gd name="T13" fmla="*/ 2147483646 h 673"/>
              <a:gd name="T14" fmla="*/ 2147483646 w 5284"/>
              <a:gd name="T15" fmla="*/ 2147483646 h 673"/>
              <a:gd name="T16" fmla="*/ 2147483646 w 5284"/>
              <a:gd name="T17" fmla="*/ 2147483646 h 673"/>
              <a:gd name="T18" fmla="*/ 2147483646 w 5284"/>
              <a:gd name="T19" fmla="*/ 2147483646 h 673"/>
              <a:gd name="T20" fmla="*/ 2147483646 w 5284"/>
              <a:gd name="T21" fmla="*/ 2147483646 h 673"/>
              <a:gd name="T22" fmla="*/ 2147483646 w 5284"/>
              <a:gd name="T23" fmla="*/ 2147483646 h 673"/>
              <a:gd name="T24" fmla="*/ 2147483646 w 5284"/>
              <a:gd name="T25" fmla="*/ 2147483646 h 673"/>
              <a:gd name="T26" fmla="*/ 2147483646 w 5284"/>
              <a:gd name="T27" fmla="*/ 2147483646 h 673"/>
              <a:gd name="T28" fmla="*/ 2147483646 w 5284"/>
              <a:gd name="T29" fmla="*/ 2147483646 h 673"/>
              <a:gd name="T30" fmla="*/ 2147483646 w 5284"/>
              <a:gd name="T31" fmla="*/ 2147483646 h 673"/>
              <a:gd name="T32" fmla="*/ 2147483646 w 5284"/>
              <a:gd name="T33" fmla="*/ 2147483646 h 673"/>
              <a:gd name="T34" fmla="*/ 2147483646 w 5284"/>
              <a:gd name="T35" fmla="*/ 2147483646 h 673"/>
              <a:gd name="T36" fmla="*/ 2147483646 w 5284"/>
              <a:gd name="T37" fmla="*/ 2147483646 h 673"/>
              <a:gd name="T38" fmla="*/ 2147483646 w 5284"/>
              <a:gd name="T39" fmla="*/ 2147483646 h 673"/>
              <a:gd name="T40" fmla="*/ 2147483646 w 5284"/>
              <a:gd name="T41" fmla="*/ 2147483646 h 673"/>
              <a:gd name="T42" fmla="*/ 2147483646 w 5284"/>
              <a:gd name="T43" fmla="*/ 2147483646 h 673"/>
              <a:gd name="T44" fmla="*/ 2147483646 w 5284"/>
              <a:gd name="T45" fmla="*/ 2147483646 h 673"/>
              <a:gd name="T46" fmla="*/ 2147483646 w 5284"/>
              <a:gd name="T47" fmla="*/ 2147483646 h 673"/>
              <a:gd name="T48" fmla="*/ 2147483646 w 5284"/>
              <a:gd name="T49" fmla="*/ 2147483646 h 673"/>
              <a:gd name="T50" fmla="*/ 2147483646 w 5284"/>
              <a:gd name="T51" fmla="*/ 2147483646 h 673"/>
              <a:gd name="T52" fmla="*/ 2147483646 w 5284"/>
              <a:gd name="T53" fmla="*/ 0 h 673"/>
              <a:gd name="T54" fmla="*/ 2147483646 w 5284"/>
              <a:gd name="T55" fmla="*/ 0 h 673"/>
              <a:gd name="T56" fmla="*/ 2147483646 w 5284"/>
              <a:gd name="T57" fmla="*/ 2147483646 h 673"/>
              <a:gd name="T58" fmla="*/ 2147483646 w 5284"/>
              <a:gd name="T59" fmla="*/ 2147483646 h 673"/>
              <a:gd name="T60" fmla="*/ 2147483646 w 5284"/>
              <a:gd name="T61" fmla="*/ 2147483646 h 673"/>
              <a:gd name="T62" fmla="*/ 2147483646 w 5284"/>
              <a:gd name="T63" fmla="*/ 2147483646 h 673"/>
              <a:gd name="T64" fmla="*/ 2147483646 w 5284"/>
              <a:gd name="T65" fmla="*/ 2147483646 h 673"/>
              <a:gd name="T66" fmla="*/ 2147483646 w 5284"/>
              <a:gd name="T67" fmla="*/ 2147483646 h 673"/>
              <a:gd name="T68" fmla="*/ 2147483646 w 5284"/>
              <a:gd name="T69" fmla="*/ 2147483646 h 673"/>
              <a:gd name="T70" fmla="*/ 2147483646 w 5284"/>
              <a:gd name="T71" fmla="*/ 2147483646 h 673"/>
              <a:gd name="T72" fmla="*/ 2147483646 w 5284"/>
              <a:gd name="T73" fmla="*/ 2147483646 h 673"/>
              <a:gd name="T74" fmla="*/ 2147483646 w 5284"/>
              <a:gd name="T75" fmla="*/ 2147483646 h 673"/>
              <a:gd name="T76" fmla="*/ 2147483646 w 5284"/>
              <a:gd name="T77" fmla="*/ 2147483646 h 673"/>
              <a:gd name="T78" fmla="*/ 2147483646 w 5284"/>
              <a:gd name="T79" fmla="*/ 2147483646 h 673"/>
              <a:gd name="T80" fmla="*/ 2147483646 w 5284"/>
              <a:gd name="T81" fmla="*/ 2147483646 h 673"/>
              <a:gd name="T82" fmla="*/ 2147483646 w 5284"/>
              <a:gd name="T83" fmla="*/ 2147483646 h 673"/>
              <a:gd name="T84" fmla="*/ 2147483646 w 5284"/>
              <a:gd name="T85" fmla="*/ 2147483646 h 673"/>
              <a:gd name="T86" fmla="*/ 0 w 5284"/>
              <a:gd name="T87" fmla="*/ 2147483646 h 673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0" t="0" r="r" b="b"/>
            <a:pathLst>
              <a:path w="5284" h="673">
                <a:moveTo>
                  <a:pt x="0" y="366"/>
                </a:moveTo>
                <a:lnTo>
                  <a:pt x="0" y="672"/>
                </a:lnTo>
                <a:lnTo>
                  <a:pt x="303" y="672"/>
                </a:lnTo>
                <a:lnTo>
                  <a:pt x="723" y="663"/>
                </a:lnTo>
                <a:lnTo>
                  <a:pt x="1020" y="654"/>
                </a:lnTo>
                <a:lnTo>
                  <a:pt x="1302" y="642"/>
                </a:lnTo>
                <a:lnTo>
                  <a:pt x="1554" y="630"/>
                </a:lnTo>
                <a:lnTo>
                  <a:pt x="1779" y="615"/>
                </a:lnTo>
                <a:lnTo>
                  <a:pt x="1962" y="606"/>
                </a:lnTo>
                <a:lnTo>
                  <a:pt x="2193" y="588"/>
                </a:lnTo>
                <a:lnTo>
                  <a:pt x="2448" y="570"/>
                </a:lnTo>
                <a:lnTo>
                  <a:pt x="2700" y="546"/>
                </a:lnTo>
                <a:lnTo>
                  <a:pt x="2904" y="528"/>
                </a:lnTo>
                <a:lnTo>
                  <a:pt x="3138" y="498"/>
                </a:lnTo>
                <a:lnTo>
                  <a:pt x="3324" y="474"/>
                </a:lnTo>
                <a:lnTo>
                  <a:pt x="3534" y="447"/>
                </a:lnTo>
                <a:lnTo>
                  <a:pt x="3735" y="420"/>
                </a:lnTo>
                <a:lnTo>
                  <a:pt x="3933" y="384"/>
                </a:lnTo>
                <a:lnTo>
                  <a:pt x="4116" y="351"/>
                </a:lnTo>
                <a:lnTo>
                  <a:pt x="4266" y="318"/>
                </a:lnTo>
                <a:lnTo>
                  <a:pt x="4446" y="279"/>
                </a:lnTo>
                <a:lnTo>
                  <a:pt x="4620" y="237"/>
                </a:lnTo>
                <a:lnTo>
                  <a:pt x="4779" y="192"/>
                </a:lnTo>
                <a:lnTo>
                  <a:pt x="4920" y="147"/>
                </a:lnTo>
                <a:lnTo>
                  <a:pt x="5085" y="90"/>
                </a:lnTo>
                <a:lnTo>
                  <a:pt x="5193" y="42"/>
                </a:lnTo>
                <a:lnTo>
                  <a:pt x="5283" y="0"/>
                </a:lnTo>
                <a:lnTo>
                  <a:pt x="3201" y="0"/>
                </a:lnTo>
                <a:lnTo>
                  <a:pt x="2982" y="57"/>
                </a:lnTo>
                <a:lnTo>
                  <a:pt x="2775" y="108"/>
                </a:lnTo>
                <a:lnTo>
                  <a:pt x="2562" y="150"/>
                </a:lnTo>
                <a:lnTo>
                  <a:pt x="2397" y="183"/>
                </a:lnTo>
                <a:lnTo>
                  <a:pt x="2205" y="213"/>
                </a:lnTo>
                <a:lnTo>
                  <a:pt x="2001" y="243"/>
                </a:lnTo>
                <a:lnTo>
                  <a:pt x="1776" y="273"/>
                </a:lnTo>
                <a:lnTo>
                  <a:pt x="1536" y="297"/>
                </a:lnTo>
                <a:lnTo>
                  <a:pt x="1344" y="312"/>
                </a:lnTo>
                <a:lnTo>
                  <a:pt x="1134" y="330"/>
                </a:lnTo>
                <a:lnTo>
                  <a:pt x="921" y="342"/>
                </a:lnTo>
                <a:lnTo>
                  <a:pt x="696" y="354"/>
                </a:lnTo>
                <a:lnTo>
                  <a:pt x="501" y="360"/>
                </a:lnTo>
                <a:lnTo>
                  <a:pt x="279" y="366"/>
                </a:lnTo>
                <a:lnTo>
                  <a:pt x="99" y="369"/>
                </a:lnTo>
                <a:lnTo>
                  <a:pt x="0" y="366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" name="Freeform 10"/>
          <p:cNvSpPr>
            <a:spLocks/>
          </p:cNvSpPr>
          <p:nvPr/>
        </p:nvSpPr>
        <p:spPr bwMode="white">
          <a:xfrm>
            <a:off x="0" y="-20638"/>
            <a:ext cx="4578350" cy="454026"/>
          </a:xfrm>
          <a:custGeom>
            <a:avLst/>
            <a:gdLst>
              <a:gd name="T0" fmla="*/ 0 w 2884"/>
              <a:gd name="T1" fmla="*/ 0 h 286"/>
              <a:gd name="T2" fmla="*/ 0 w 2884"/>
              <a:gd name="T3" fmla="*/ 2147483646 h 286"/>
              <a:gd name="T4" fmla="*/ 2147483646 w 2884"/>
              <a:gd name="T5" fmla="*/ 2147483646 h 286"/>
              <a:gd name="T6" fmla="*/ 2147483646 w 2884"/>
              <a:gd name="T7" fmla="*/ 2147483646 h 286"/>
              <a:gd name="T8" fmla="*/ 2147483646 w 2884"/>
              <a:gd name="T9" fmla="*/ 2147483646 h 286"/>
              <a:gd name="T10" fmla="*/ 2147483646 w 2884"/>
              <a:gd name="T11" fmla="*/ 2147483646 h 286"/>
              <a:gd name="T12" fmla="*/ 2147483646 w 2884"/>
              <a:gd name="T13" fmla="*/ 2147483646 h 286"/>
              <a:gd name="T14" fmla="*/ 2147483646 w 2884"/>
              <a:gd name="T15" fmla="*/ 2147483646 h 286"/>
              <a:gd name="T16" fmla="*/ 2147483646 w 2884"/>
              <a:gd name="T17" fmla="*/ 2147483646 h 286"/>
              <a:gd name="T18" fmla="*/ 2147483646 w 2884"/>
              <a:gd name="T19" fmla="*/ 2147483646 h 286"/>
              <a:gd name="T20" fmla="*/ 2147483646 w 2884"/>
              <a:gd name="T21" fmla="*/ 2147483646 h 286"/>
              <a:gd name="T22" fmla="*/ 2147483646 w 2884"/>
              <a:gd name="T23" fmla="*/ 2147483646 h 286"/>
              <a:gd name="T24" fmla="*/ 2147483646 w 2884"/>
              <a:gd name="T25" fmla="*/ 2147483646 h 286"/>
              <a:gd name="T26" fmla="*/ 2147483646 w 2884"/>
              <a:gd name="T27" fmla="*/ 2147483646 h 286"/>
              <a:gd name="T28" fmla="*/ 2147483646 w 2884"/>
              <a:gd name="T29" fmla="*/ 0 h 286"/>
              <a:gd name="T30" fmla="*/ 0 w 2884"/>
              <a:gd name="T31" fmla="*/ 0 h 28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</a:gdLst>
            <a:ahLst/>
            <a:cxnLst>
              <a:cxn ang="T32">
                <a:pos x="T0" y="T1"/>
              </a:cxn>
              <a:cxn ang="T33">
                <a:pos x="T2" y="T3"/>
              </a:cxn>
              <a:cxn ang="T34">
                <a:pos x="T4" y="T5"/>
              </a:cxn>
              <a:cxn ang="T35">
                <a:pos x="T6" y="T7"/>
              </a:cxn>
              <a:cxn ang="T36">
                <a:pos x="T8" y="T9"/>
              </a:cxn>
              <a:cxn ang="T37">
                <a:pos x="T10" y="T11"/>
              </a:cxn>
              <a:cxn ang="T38">
                <a:pos x="T12" y="T13"/>
              </a:cxn>
              <a:cxn ang="T39">
                <a:pos x="T14" y="T15"/>
              </a:cxn>
              <a:cxn ang="T40">
                <a:pos x="T16" y="T17"/>
              </a:cxn>
              <a:cxn ang="T41">
                <a:pos x="T18" y="T19"/>
              </a:cxn>
              <a:cxn ang="T42">
                <a:pos x="T20" y="T21"/>
              </a:cxn>
              <a:cxn ang="T43">
                <a:pos x="T22" y="T23"/>
              </a:cxn>
              <a:cxn ang="T44">
                <a:pos x="T24" y="T25"/>
              </a:cxn>
              <a:cxn ang="T45">
                <a:pos x="T26" y="T27"/>
              </a:cxn>
              <a:cxn ang="T46">
                <a:pos x="T28" y="T29"/>
              </a:cxn>
              <a:cxn ang="T47">
                <a:pos x="T30" y="T31"/>
              </a:cxn>
            </a:cxnLst>
            <a:rect l="0" t="0" r="r" b="b"/>
            <a:pathLst>
              <a:path w="2884" h="286">
                <a:moveTo>
                  <a:pt x="0" y="0"/>
                </a:moveTo>
                <a:lnTo>
                  <a:pt x="0" y="285"/>
                </a:lnTo>
                <a:lnTo>
                  <a:pt x="192" y="285"/>
                </a:lnTo>
                <a:lnTo>
                  <a:pt x="384" y="282"/>
                </a:lnTo>
                <a:lnTo>
                  <a:pt x="579" y="276"/>
                </a:lnTo>
                <a:lnTo>
                  <a:pt x="789" y="267"/>
                </a:lnTo>
                <a:lnTo>
                  <a:pt x="999" y="258"/>
                </a:lnTo>
                <a:lnTo>
                  <a:pt x="1161" y="246"/>
                </a:lnTo>
                <a:lnTo>
                  <a:pt x="1302" y="234"/>
                </a:lnTo>
                <a:lnTo>
                  <a:pt x="1458" y="222"/>
                </a:lnTo>
                <a:lnTo>
                  <a:pt x="1665" y="201"/>
                </a:lnTo>
                <a:lnTo>
                  <a:pt x="1992" y="159"/>
                </a:lnTo>
                <a:lnTo>
                  <a:pt x="2301" y="117"/>
                </a:lnTo>
                <a:lnTo>
                  <a:pt x="2604" y="60"/>
                </a:lnTo>
                <a:lnTo>
                  <a:pt x="2883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995" name="Rectangle 11"/>
          <p:cNvSpPr>
            <a:spLocks noGrp="1" noChangeArrowheads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altLang="en-US" noProof="0" smtClean="0"/>
              <a:t>Click to edit Master title style</a:t>
            </a:r>
          </a:p>
        </p:txBody>
      </p:sp>
      <p:sp>
        <p:nvSpPr>
          <p:cNvPr id="41996" name="Rectangle 1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en-US" altLang="en-US" noProof="0" smtClean="0"/>
              <a:t>Click to edit Master subtitle style</a:t>
            </a:r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702280-478E-46EC-95E4-A25CF1CE502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80524958"/>
      </p:ext>
    </p:extLst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1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8227C6-75FC-4FA8-ABC5-B5A2ECF3679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19220982"/>
      </p:ext>
    </p:extLst>
  </p:cSld>
  <p:clrMapOvr>
    <a:masterClrMapping/>
  </p:clrMapOvr>
  <p:transition spd="slow">
    <p:pull dir="r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1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77BC68-5CB9-4609-8632-42FBCF311E2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66503093"/>
      </p:ext>
    </p:extLst>
  </p:cSld>
  <p:clrMapOvr>
    <a:masterClrMapping/>
  </p:clrMapOvr>
  <p:transition spd="slow">
    <p:pull dir="r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0D3060-44AE-4024-B543-D2F6CD7FBFD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96629568"/>
      </p:ext>
    </p:extLst>
  </p:cSld>
  <p:clrMapOvr>
    <a:masterClrMapping/>
  </p:clrMapOvr>
  <p:transition spd="slow">
    <p:pull dir="r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1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1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5878BB-0D72-47F8-9CA3-7DB61293A0D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8977635"/>
      </p:ext>
    </p:extLst>
  </p:cSld>
  <p:clrMapOvr>
    <a:masterClrMapping/>
  </p:clrMapOvr>
  <p:transition spd="slow">
    <p:pull dir="r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1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1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38F0EF-17E1-4813-B121-F03E9EA94C5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60719760"/>
      </p:ext>
    </p:extLst>
  </p:cSld>
  <p:clrMapOvr>
    <a:masterClrMapping/>
  </p:clrMapOvr>
  <p:transition spd="slow">
    <p:pull dir="r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" name="Rectangle 1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1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B469C6-B9BD-47CA-AC0E-25DCAD3941D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23003183"/>
      </p:ext>
    </p:extLst>
  </p:cSld>
  <p:clrMapOvr>
    <a:masterClrMapping/>
  </p:clrMapOvr>
  <p:transition spd="slow">
    <p:pull dir="r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59D485-3EF8-45EB-8F0D-8E726AF1A17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19261034"/>
      </p:ext>
    </p:extLst>
  </p:cSld>
  <p:clrMapOvr>
    <a:masterClrMapping/>
  </p:clrMapOvr>
  <p:transition spd="slow">
    <p:pull dir="r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F766DE-934A-4E47-B7AF-7B1686FB670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33722555"/>
      </p:ext>
    </p:extLst>
  </p:cSld>
  <p:clrMapOvr>
    <a:masterClrMapping/>
  </p:clrMapOvr>
  <p:transition spd="slow">
    <p:pull dir="r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1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AB81CC-B08C-477D-A974-987C76B1636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43065965"/>
      </p:ext>
    </p:extLst>
  </p:cSld>
  <p:clrMapOvr>
    <a:masterClrMapping/>
  </p:clrMapOvr>
  <p:transition spd="slow">
    <p:pull dir="r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1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2DCBB0-837B-4652-B09F-3DB2FF985AF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68745463"/>
      </p:ext>
    </p:extLst>
  </p:cSld>
  <p:clrMapOvr>
    <a:masterClrMapping/>
  </p:clrMapOvr>
  <p:transition spd="slow">
    <p:pull dir="r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invGray"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ChangeArrowheads="1"/>
          </p:cNvSpPr>
          <p:nvPr/>
        </p:nvSpPr>
        <p:spPr bwMode="invGray">
          <a:xfrm>
            <a:off x="8809038" y="0"/>
            <a:ext cx="334962" cy="6858000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50000">
                <a:schemeClr val="hlink"/>
              </a:gs>
              <a:gs pos="100000">
                <a:schemeClr val="accent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defRPr/>
            </a:pPr>
            <a:endParaRPr lang="en-GB"/>
          </a:p>
        </p:txBody>
      </p:sp>
      <p:sp>
        <p:nvSpPr>
          <p:cNvPr id="1027" name="Freeform 3"/>
          <p:cNvSpPr>
            <a:spLocks/>
          </p:cNvSpPr>
          <p:nvPr/>
        </p:nvSpPr>
        <p:spPr bwMode="white">
          <a:xfrm>
            <a:off x="-9525" y="4489450"/>
            <a:ext cx="5754688" cy="2368550"/>
          </a:xfrm>
          <a:custGeom>
            <a:avLst/>
            <a:gdLst>
              <a:gd name="T0" fmla="*/ 0 w 3625"/>
              <a:gd name="T1" fmla="*/ 2147483646 h 1492"/>
              <a:gd name="T2" fmla="*/ 0 w 3625"/>
              <a:gd name="T3" fmla="*/ 0 h 1492"/>
              <a:gd name="T4" fmla="*/ 2147483646 w 3625"/>
              <a:gd name="T5" fmla="*/ 2147483646 h 1492"/>
              <a:gd name="T6" fmla="*/ 2147483646 w 3625"/>
              <a:gd name="T7" fmla="*/ 2147483646 h 1492"/>
              <a:gd name="T8" fmla="*/ 2147483646 w 3625"/>
              <a:gd name="T9" fmla="*/ 2147483646 h 1492"/>
              <a:gd name="T10" fmla="*/ 2147483646 w 3625"/>
              <a:gd name="T11" fmla="*/ 2147483646 h 1492"/>
              <a:gd name="T12" fmla="*/ 2147483646 w 3625"/>
              <a:gd name="T13" fmla="*/ 2147483646 h 1492"/>
              <a:gd name="T14" fmla="*/ 2147483646 w 3625"/>
              <a:gd name="T15" fmla="*/ 2147483646 h 1492"/>
              <a:gd name="T16" fmla="*/ 2147483646 w 3625"/>
              <a:gd name="T17" fmla="*/ 2147483646 h 1492"/>
              <a:gd name="T18" fmla="*/ 2147483646 w 3625"/>
              <a:gd name="T19" fmla="*/ 2147483646 h 1492"/>
              <a:gd name="T20" fmla="*/ 2147483646 w 3625"/>
              <a:gd name="T21" fmla="*/ 2147483646 h 1492"/>
              <a:gd name="T22" fmla="*/ 2147483646 w 3625"/>
              <a:gd name="T23" fmla="*/ 2147483646 h 1492"/>
              <a:gd name="T24" fmla="*/ 2147483646 w 3625"/>
              <a:gd name="T25" fmla="*/ 2147483646 h 1492"/>
              <a:gd name="T26" fmla="*/ 2147483646 w 3625"/>
              <a:gd name="T27" fmla="*/ 2147483646 h 1492"/>
              <a:gd name="T28" fmla="*/ 2147483646 w 3625"/>
              <a:gd name="T29" fmla="*/ 2147483646 h 1492"/>
              <a:gd name="T30" fmla="*/ 2147483646 w 3625"/>
              <a:gd name="T31" fmla="*/ 2147483646 h 1492"/>
              <a:gd name="T32" fmla="*/ 2147483646 w 3625"/>
              <a:gd name="T33" fmla="*/ 2147483646 h 1492"/>
              <a:gd name="T34" fmla="*/ 2147483646 w 3625"/>
              <a:gd name="T35" fmla="*/ 2147483646 h 1492"/>
              <a:gd name="T36" fmla="*/ 2147483646 w 3625"/>
              <a:gd name="T37" fmla="*/ 2147483646 h 1492"/>
              <a:gd name="T38" fmla="*/ 2147483646 w 3625"/>
              <a:gd name="T39" fmla="*/ 2147483646 h 1492"/>
              <a:gd name="T40" fmla="*/ 2147483646 w 3625"/>
              <a:gd name="T41" fmla="*/ 2147483646 h 1492"/>
              <a:gd name="T42" fmla="*/ 2147483646 w 3625"/>
              <a:gd name="T43" fmla="*/ 2147483646 h 1492"/>
              <a:gd name="T44" fmla="*/ 2147483646 w 3625"/>
              <a:gd name="T45" fmla="*/ 2147483646 h 1492"/>
              <a:gd name="T46" fmla="*/ 2147483646 w 3625"/>
              <a:gd name="T47" fmla="*/ 2147483646 h 1492"/>
              <a:gd name="T48" fmla="*/ 2147483646 w 3625"/>
              <a:gd name="T49" fmla="*/ 2147483646 h 1492"/>
              <a:gd name="T50" fmla="*/ 2147483646 w 3625"/>
              <a:gd name="T51" fmla="*/ 2147483646 h 1492"/>
              <a:gd name="T52" fmla="*/ 0 w 3625"/>
              <a:gd name="T53" fmla="*/ 2147483646 h 1492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</a:gdLst>
            <a:ahLst/>
            <a:cxnLst>
              <a:cxn ang="T54">
                <a:pos x="T0" y="T1"/>
              </a:cxn>
              <a:cxn ang="T55">
                <a:pos x="T2" y="T3"/>
              </a:cxn>
              <a:cxn ang="T56">
                <a:pos x="T4" y="T5"/>
              </a:cxn>
              <a:cxn ang="T57">
                <a:pos x="T6" y="T7"/>
              </a:cxn>
              <a:cxn ang="T58">
                <a:pos x="T8" y="T9"/>
              </a:cxn>
              <a:cxn ang="T59">
                <a:pos x="T10" y="T11"/>
              </a:cxn>
              <a:cxn ang="T60">
                <a:pos x="T12" y="T13"/>
              </a:cxn>
              <a:cxn ang="T61">
                <a:pos x="T14" y="T15"/>
              </a:cxn>
              <a:cxn ang="T62">
                <a:pos x="T16" y="T17"/>
              </a:cxn>
              <a:cxn ang="T63">
                <a:pos x="T18" y="T19"/>
              </a:cxn>
              <a:cxn ang="T64">
                <a:pos x="T20" y="T21"/>
              </a:cxn>
              <a:cxn ang="T65">
                <a:pos x="T22" y="T23"/>
              </a:cxn>
              <a:cxn ang="T66">
                <a:pos x="T24" y="T25"/>
              </a:cxn>
              <a:cxn ang="T67">
                <a:pos x="T26" y="T27"/>
              </a:cxn>
              <a:cxn ang="T68">
                <a:pos x="T28" y="T29"/>
              </a:cxn>
              <a:cxn ang="T69">
                <a:pos x="T30" y="T31"/>
              </a:cxn>
              <a:cxn ang="T70">
                <a:pos x="T32" y="T33"/>
              </a:cxn>
              <a:cxn ang="T71">
                <a:pos x="T34" y="T35"/>
              </a:cxn>
              <a:cxn ang="T72">
                <a:pos x="T36" y="T37"/>
              </a:cxn>
              <a:cxn ang="T73">
                <a:pos x="T38" y="T39"/>
              </a:cxn>
              <a:cxn ang="T74">
                <a:pos x="T40" y="T41"/>
              </a:cxn>
              <a:cxn ang="T75">
                <a:pos x="T42" y="T43"/>
              </a:cxn>
              <a:cxn ang="T76">
                <a:pos x="T44" y="T45"/>
              </a:cxn>
              <a:cxn ang="T77">
                <a:pos x="T46" y="T47"/>
              </a:cxn>
              <a:cxn ang="T78">
                <a:pos x="T48" y="T49"/>
              </a:cxn>
              <a:cxn ang="T79">
                <a:pos x="T50" y="T51"/>
              </a:cxn>
              <a:cxn ang="T80">
                <a:pos x="T52" y="T53"/>
              </a:cxn>
            </a:cxnLst>
            <a:rect l="0" t="0" r="r" b="b"/>
            <a:pathLst>
              <a:path w="3625" h="1492">
                <a:moveTo>
                  <a:pt x="0" y="1491"/>
                </a:moveTo>
                <a:lnTo>
                  <a:pt x="0" y="0"/>
                </a:lnTo>
                <a:lnTo>
                  <a:pt x="171" y="3"/>
                </a:lnTo>
                <a:lnTo>
                  <a:pt x="355" y="9"/>
                </a:lnTo>
                <a:lnTo>
                  <a:pt x="499" y="21"/>
                </a:lnTo>
                <a:lnTo>
                  <a:pt x="650" y="36"/>
                </a:lnTo>
                <a:lnTo>
                  <a:pt x="809" y="54"/>
                </a:lnTo>
                <a:lnTo>
                  <a:pt x="957" y="78"/>
                </a:lnTo>
                <a:lnTo>
                  <a:pt x="1119" y="105"/>
                </a:lnTo>
                <a:lnTo>
                  <a:pt x="1261" y="133"/>
                </a:lnTo>
                <a:lnTo>
                  <a:pt x="1441" y="175"/>
                </a:lnTo>
                <a:lnTo>
                  <a:pt x="1598" y="217"/>
                </a:lnTo>
                <a:lnTo>
                  <a:pt x="1763" y="269"/>
                </a:lnTo>
                <a:lnTo>
                  <a:pt x="1887" y="308"/>
                </a:lnTo>
                <a:lnTo>
                  <a:pt x="2085" y="384"/>
                </a:lnTo>
                <a:lnTo>
                  <a:pt x="2230" y="444"/>
                </a:lnTo>
                <a:lnTo>
                  <a:pt x="2456" y="547"/>
                </a:lnTo>
                <a:lnTo>
                  <a:pt x="2666" y="662"/>
                </a:lnTo>
                <a:lnTo>
                  <a:pt x="2859" y="786"/>
                </a:lnTo>
                <a:lnTo>
                  <a:pt x="3046" y="920"/>
                </a:lnTo>
                <a:lnTo>
                  <a:pt x="3193" y="1038"/>
                </a:lnTo>
                <a:lnTo>
                  <a:pt x="3332" y="1168"/>
                </a:lnTo>
                <a:lnTo>
                  <a:pt x="3440" y="1280"/>
                </a:lnTo>
                <a:lnTo>
                  <a:pt x="3524" y="1380"/>
                </a:lnTo>
                <a:lnTo>
                  <a:pt x="3624" y="1491"/>
                </a:lnTo>
                <a:lnTo>
                  <a:pt x="3608" y="1491"/>
                </a:lnTo>
                <a:lnTo>
                  <a:pt x="0" y="1491"/>
                </a:lnTo>
              </a:path>
            </a:pathLst>
          </a:cu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cmpd="sng">
                <a:solidFill>
                  <a:schemeClr val="tx1"/>
                </a:solidFill>
                <a:prstDash val="solid"/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8" name="Freeform 4"/>
          <p:cNvSpPr>
            <a:spLocks/>
          </p:cNvSpPr>
          <p:nvPr/>
        </p:nvSpPr>
        <p:spPr bwMode="white">
          <a:xfrm>
            <a:off x="0" y="3817938"/>
            <a:ext cx="8164513" cy="3019425"/>
          </a:xfrm>
          <a:custGeom>
            <a:avLst/>
            <a:gdLst>
              <a:gd name="T0" fmla="*/ 2147483646 w 5143"/>
              <a:gd name="T1" fmla="*/ 2147483646 h 1902"/>
              <a:gd name="T2" fmla="*/ 2147483646 w 5143"/>
              <a:gd name="T3" fmla="*/ 2147483646 h 1902"/>
              <a:gd name="T4" fmla="*/ 2147483646 w 5143"/>
              <a:gd name="T5" fmla="*/ 2147483646 h 1902"/>
              <a:gd name="T6" fmla="*/ 2147483646 w 5143"/>
              <a:gd name="T7" fmla="*/ 2147483646 h 1902"/>
              <a:gd name="T8" fmla="*/ 2147483646 w 5143"/>
              <a:gd name="T9" fmla="*/ 2147483646 h 1902"/>
              <a:gd name="T10" fmla="*/ 2147483646 w 5143"/>
              <a:gd name="T11" fmla="*/ 2147483646 h 1902"/>
              <a:gd name="T12" fmla="*/ 2147483646 w 5143"/>
              <a:gd name="T13" fmla="*/ 2147483646 h 1902"/>
              <a:gd name="T14" fmla="*/ 2147483646 w 5143"/>
              <a:gd name="T15" fmla="*/ 2147483646 h 1902"/>
              <a:gd name="T16" fmla="*/ 2147483646 w 5143"/>
              <a:gd name="T17" fmla="*/ 2147483646 h 1902"/>
              <a:gd name="T18" fmla="*/ 2147483646 w 5143"/>
              <a:gd name="T19" fmla="*/ 2147483646 h 1902"/>
              <a:gd name="T20" fmla="*/ 2147483646 w 5143"/>
              <a:gd name="T21" fmla="*/ 2147483646 h 1902"/>
              <a:gd name="T22" fmla="*/ 0 w 5143"/>
              <a:gd name="T23" fmla="*/ 0 h 1902"/>
              <a:gd name="T24" fmla="*/ 0 w 5143"/>
              <a:gd name="T25" fmla="*/ 2147483646 h 1902"/>
              <a:gd name="T26" fmla="*/ 0 w 5143"/>
              <a:gd name="T27" fmla="*/ 2147483646 h 1902"/>
              <a:gd name="T28" fmla="*/ 0 w 5143"/>
              <a:gd name="T29" fmla="*/ 2147483646 h 1902"/>
              <a:gd name="T30" fmla="*/ 0 w 5143"/>
              <a:gd name="T31" fmla="*/ 2147483646 h 1902"/>
              <a:gd name="T32" fmla="*/ 2147483646 w 5143"/>
              <a:gd name="T33" fmla="*/ 2147483646 h 1902"/>
              <a:gd name="T34" fmla="*/ 2147483646 w 5143"/>
              <a:gd name="T35" fmla="*/ 2147483646 h 1902"/>
              <a:gd name="T36" fmla="*/ 2147483646 w 5143"/>
              <a:gd name="T37" fmla="*/ 2147483646 h 1902"/>
              <a:gd name="T38" fmla="*/ 2147483646 w 5143"/>
              <a:gd name="T39" fmla="*/ 2147483646 h 1902"/>
              <a:gd name="T40" fmla="*/ 2147483646 w 5143"/>
              <a:gd name="T41" fmla="*/ 2147483646 h 1902"/>
              <a:gd name="T42" fmla="*/ 2147483646 w 5143"/>
              <a:gd name="T43" fmla="*/ 2147483646 h 1902"/>
              <a:gd name="T44" fmla="*/ 2147483646 w 5143"/>
              <a:gd name="T45" fmla="*/ 2147483646 h 1902"/>
              <a:gd name="T46" fmla="*/ 2147483646 w 5143"/>
              <a:gd name="T47" fmla="*/ 2147483646 h 1902"/>
              <a:gd name="T48" fmla="*/ 2147483646 w 5143"/>
              <a:gd name="T49" fmla="*/ 2147483646 h 1902"/>
              <a:gd name="T50" fmla="*/ 2147483646 w 5143"/>
              <a:gd name="T51" fmla="*/ 2147483646 h 1902"/>
              <a:gd name="T52" fmla="*/ 2147483646 w 5143"/>
              <a:gd name="T53" fmla="*/ 2147483646 h 1902"/>
              <a:gd name="T54" fmla="*/ 2147483646 w 5143"/>
              <a:gd name="T55" fmla="*/ 2147483646 h 1902"/>
              <a:gd name="T56" fmla="*/ 2147483646 w 5143"/>
              <a:gd name="T57" fmla="*/ 2147483646 h 1902"/>
              <a:gd name="T58" fmla="*/ 2147483646 w 5143"/>
              <a:gd name="T59" fmla="*/ 2147483646 h 1902"/>
              <a:gd name="T60" fmla="*/ 2147483646 w 5143"/>
              <a:gd name="T61" fmla="*/ 2147483646 h 1902"/>
              <a:gd name="T62" fmla="*/ 2147483646 w 5143"/>
              <a:gd name="T63" fmla="*/ 2147483646 h 1902"/>
              <a:gd name="T64" fmla="*/ 2147483646 w 5143"/>
              <a:gd name="T65" fmla="*/ 2147483646 h 1902"/>
              <a:gd name="T66" fmla="*/ 2147483646 w 5143"/>
              <a:gd name="T67" fmla="*/ 2147483646 h 1902"/>
              <a:gd name="T68" fmla="*/ 2147483646 w 5143"/>
              <a:gd name="T69" fmla="*/ 2147483646 h 1902"/>
              <a:gd name="T70" fmla="*/ 2147483646 w 5143"/>
              <a:gd name="T71" fmla="*/ 2147483646 h 1902"/>
              <a:gd name="T72" fmla="*/ 2147483646 w 5143"/>
              <a:gd name="T73" fmla="*/ 2147483646 h 1902"/>
              <a:gd name="T74" fmla="*/ 2147483646 w 5143"/>
              <a:gd name="T75" fmla="*/ 2147483646 h 1902"/>
              <a:gd name="T76" fmla="*/ 2147483646 w 5143"/>
              <a:gd name="T77" fmla="*/ 2147483646 h 1902"/>
              <a:gd name="T78" fmla="*/ 2147483646 w 5143"/>
              <a:gd name="T79" fmla="*/ 2147483646 h 1902"/>
              <a:gd name="T80" fmla="*/ 2147483646 w 5143"/>
              <a:gd name="T81" fmla="*/ 2147483646 h 1902"/>
              <a:gd name="T82" fmla="*/ 2147483646 w 5143"/>
              <a:gd name="T83" fmla="*/ 2147483646 h 1902"/>
              <a:gd name="T84" fmla="*/ 2147483646 w 5143"/>
              <a:gd name="T85" fmla="*/ 2147483646 h 1902"/>
              <a:gd name="T86" fmla="*/ 2147483646 w 5143"/>
              <a:gd name="T87" fmla="*/ 2147483646 h 1902"/>
              <a:gd name="T88" fmla="*/ 2147483646 w 5143"/>
              <a:gd name="T89" fmla="*/ 2147483646 h 1902"/>
              <a:gd name="T90" fmla="*/ 2147483646 w 5143"/>
              <a:gd name="T91" fmla="*/ 2147483646 h 1902"/>
              <a:gd name="T92" fmla="*/ 2147483646 w 5143"/>
              <a:gd name="T93" fmla="*/ 2147483646 h 1902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</a:gdLst>
            <a:ahLst/>
            <a:cxnLst>
              <a:cxn ang="T94">
                <a:pos x="T0" y="T1"/>
              </a:cxn>
              <a:cxn ang="T95">
                <a:pos x="T2" y="T3"/>
              </a:cxn>
              <a:cxn ang="T96">
                <a:pos x="T4" y="T5"/>
              </a:cxn>
              <a:cxn ang="T97">
                <a:pos x="T6" y="T7"/>
              </a:cxn>
              <a:cxn ang="T98">
                <a:pos x="T8" y="T9"/>
              </a:cxn>
              <a:cxn ang="T99">
                <a:pos x="T10" y="T11"/>
              </a:cxn>
              <a:cxn ang="T100">
                <a:pos x="T12" y="T13"/>
              </a:cxn>
              <a:cxn ang="T101">
                <a:pos x="T14" y="T15"/>
              </a:cxn>
              <a:cxn ang="T102">
                <a:pos x="T16" y="T17"/>
              </a:cxn>
              <a:cxn ang="T103">
                <a:pos x="T18" y="T19"/>
              </a:cxn>
              <a:cxn ang="T104">
                <a:pos x="T20" y="T21"/>
              </a:cxn>
              <a:cxn ang="T105">
                <a:pos x="T22" y="T23"/>
              </a:cxn>
              <a:cxn ang="T106">
                <a:pos x="T24" y="T25"/>
              </a:cxn>
              <a:cxn ang="T107">
                <a:pos x="T26" y="T27"/>
              </a:cxn>
              <a:cxn ang="T108">
                <a:pos x="T28" y="T29"/>
              </a:cxn>
              <a:cxn ang="T109">
                <a:pos x="T30" y="T31"/>
              </a:cxn>
              <a:cxn ang="T110">
                <a:pos x="T32" y="T33"/>
              </a:cxn>
              <a:cxn ang="T111">
                <a:pos x="T34" y="T35"/>
              </a:cxn>
              <a:cxn ang="T112">
                <a:pos x="T36" y="T37"/>
              </a:cxn>
              <a:cxn ang="T113">
                <a:pos x="T38" y="T39"/>
              </a:cxn>
              <a:cxn ang="T114">
                <a:pos x="T40" y="T41"/>
              </a:cxn>
              <a:cxn ang="T115">
                <a:pos x="T42" y="T43"/>
              </a:cxn>
              <a:cxn ang="T116">
                <a:pos x="T44" y="T45"/>
              </a:cxn>
              <a:cxn ang="T117">
                <a:pos x="T46" y="T47"/>
              </a:cxn>
              <a:cxn ang="T118">
                <a:pos x="T48" y="T49"/>
              </a:cxn>
              <a:cxn ang="T119">
                <a:pos x="T50" y="T51"/>
              </a:cxn>
              <a:cxn ang="T120">
                <a:pos x="T52" y="T53"/>
              </a:cxn>
              <a:cxn ang="T121">
                <a:pos x="T54" y="T55"/>
              </a:cxn>
              <a:cxn ang="T122">
                <a:pos x="T56" y="T57"/>
              </a:cxn>
              <a:cxn ang="T123">
                <a:pos x="T58" y="T59"/>
              </a:cxn>
              <a:cxn ang="T124">
                <a:pos x="T60" y="T61"/>
              </a:cxn>
              <a:cxn ang="T125">
                <a:pos x="T62" y="T63"/>
              </a:cxn>
              <a:cxn ang="T126">
                <a:pos x="T64" y="T65"/>
              </a:cxn>
              <a:cxn ang="T127">
                <a:pos x="T66" y="T67"/>
              </a:cxn>
              <a:cxn ang="T128">
                <a:pos x="T68" y="T69"/>
              </a:cxn>
              <a:cxn ang="T129">
                <a:pos x="T70" y="T71"/>
              </a:cxn>
              <a:cxn ang="T130">
                <a:pos x="T72" y="T73"/>
              </a:cxn>
              <a:cxn ang="T131">
                <a:pos x="T74" y="T75"/>
              </a:cxn>
              <a:cxn ang="T132">
                <a:pos x="T76" y="T77"/>
              </a:cxn>
              <a:cxn ang="T133">
                <a:pos x="T78" y="T79"/>
              </a:cxn>
              <a:cxn ang="T134">
                <a:pos x="T80" y="T81"/>
              </a:cxn>
              <a:cxn ang="T135">
                <a:pos x="T82" y="T83"/>
              </a:cxn>
              <a:cxn ang="T136">
                <a:pos x="T84" y="T85"/>
              </a:cxn>
              <a:cxn ang="T137">
                <a:pos x="T86" y="T87"/>
              </a:cxn>
              <a:cxn ang="T138">
                <a:pos x="T88" y="T89"/>
              </a:cxn>
              <a:cxn ang="T139">
                <a:pos x="T90" y="T91"/>
              </a:cxn>
              <a:cxn ang="T140">
                <a:pos x="T92" y="T93"/>
              </a:cxn>
            </a:cxnLst>
            <a:rect l="0" t="0" r="r" b="b"/>
            <a:pathLst>
              <a:path w="5143" h="1902">
                <a:moveTo>
                  <a:pt x="2718" y="405"/>
                </a:moveTo>
                <a:lnTo>
                  <a:pt x="2466" y="333"/>
                </a:lnTo>
                <a:lnTo>
                  <a:pt x="2202" y="261"/>
                </a:lnTo>
                <a:lnTo>
                  <a:pt x="1929" y="198"/>
                </a:lnTo>
                <a:lnTo>
                  <a:pt x="1695" y="153"/>
                </a:lnTo>
                <a:lnTo>
                  <a:pt x="1434" y="111"/>
                </a:lnTo>
                <a:lnTo>
                  <a:pt x="1188" y="75"/>
                </a:lnTo>
                <a:lnTo>
                  <a:pt x="957" y="48"/>
                </a:lnTo>
                <a:lnTo>
                  <a:pt x="747" y="30"/>
                </a:lnTo>
                <a:lnTo>
                  <a:pt x="501" y="15"/>
                </a:lnTo>
                <a:lnTo>
                  <a:pt x="246" y="3"/>
                </a:lnTo>
                <a:lnTo>
                  <a:pt x="0" y="0"/>
                </a:lnTo>
                <a:lnTo>
                  <a:pt x="0" y="275"/>
                </a:lnTo>
                <a:lnTo>
                  <a:pt x="0" y="345"/>
                </a:lnTo>
                <a:lnTo>
                  <a:pt x="0" y="275"/>
                </a:lnTo>
                <a:lnTo>
                  <a:pt x="0" y="342"/>
                </a:lnTo>
                <a:lnTo>
                  <a:pt x="339" y="351"/>
                </a:lnTo>
                <a:lnTo>
                  <a:pt x="606" y="372"/>
                </a:lnTo>
                <a:lnTo>
                  <a:pt x="852" y="399"/>
                </a:lnTo>
                <a:lnTo>
                  <a:pt x="1068" y="435"/>
                </a:lnTo>
                <a:lnTo>
                  <a:pt x="1275" y="474"/>
                </a:lnTo>
                <a:lnTo>
                  <a:pt x="1545" y="540"/>
                </a:lnTo>
                <a:lnTo>
                  <a:pt x="1761" y="603"/>
                </a:lnTo>
                <a:lnTo>
                  <a:pt x="1971" y="678"/>
                </a:lnTo>
                <a:lnTo>
                  <a:pt x="2166" y="747"/>
                </a:lnTo>
                <a:lnTo>
                  <a:pt x="2397" y="852"/>
                </a:lnTo>
                <a:lnTo>
                  <a:pt x="2613" y="960"/>
                </a:lnTo>
                <a:lnTo>
                  <a:pt x="2832" y="1095"/>
                </a:lnTo>
                <a:lnTo>
                  <a:pt x="3012" y="1212"/>
                </a:lnTo>
                <a:lnTo>
                  <a:pt x="3186" y="1347"/>
                </a:lnTo>
                <a:lnTo>
                  <a:pt x="3351" y="1497"/>
                </a:lnTo>
                <a:lnTo>
                  <a:pt x="3480" y="1629"/>
                </a:lnTo>
                <a:lnTo>
                  <a:pt x="3612" y="1785"/>
                </a:lnTo>
                <a:lnTo>
                  <a:pt x="3699" y="1901"/>
                </a:lnTo>
                <a:lnTo>
                  <a:pt x="5142" y="1901"/>
                </a:lnTo>
                <a:lnTo>
                  <a:pt x="5076" y="1827"/>
                </a:lnTo>
                <a:lnTo>
                  <a:pt x="4968" y="1707"/>
                </a:lnTo>
                <a:lnTo>
                  <a:pt x="4797" y="1539"/>
                </a:lnTo>
                <a:lnTo>
                  <a:pt x="4617" y="1383"/>
                </a:lnTo>
                <a:lnTo>
                  <a:pt x="4410" y="1221"/>
                </a:lnTo>
                <a:lnTo>
                  <a:pt x="4185" y="1071"/>
                </a:lnTo>
                <a:lnTo>
                  <a:pt x="3960" y="939"/>
                </a:lnTo>
                <a:lnTo>
                  <a:pt x="3708" y="801"/>
                </a:lnTo>
                <a:lnTo>
                  <a:pt x="3492" y="702"/>
                </a:lnTo>
                <a:lnTo>
                  <a:pt x="3231" y="588"/>
                </a:lnTo>
                <a:lnTo>
                  <a:pt x="2964" y="489"/>
                </a:lnTo>
                <a:lnTo>
                  <a:pt x="2718" y="405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29" name="Freeform 5"/>
          <p:cNvSpPr>
            <a:spLocks/>
          </p:cNvSpPr>
          <p:nvPr/>
        </p:nvSpPr>
        <p:spPr bwMode="white">
          <a:xfrm>
            <a:off x="0" y="3146425"/>
            <a:ext cx="9144000" cy="3690938"/>
          </a:xfrm>
          <a:custGeom>
            <a:avLst/>
            <a:gdLst>
              <a:gd name="T0" fmla="*/ 0 w 5760"/>
              <a:gd name="T1" fmla="*/ 0 h 2325"/>
              <a:gd name="T2" fmla="*/ 0 w 5760"/>
              <a:gd name="T3" fmla="*/ 2147483646 h 2325"/>
              <a:gd name="T4" fmla="*/ 2147483646 w 5760"/>
              <a:gd name="T5" fmla="*/ 2147483646 h 2325"/>
              <a:gd name="T6" fmla="*/ 2147483646 w 5760"/>
              <a:gd name="T7" fmla="*/ 2147483646 h 2325"/>
              <a:gd name="T8" fmla="*/ 2147483646 w 5760"/>
              <a:gd name="T9" fmla="*/ 2147483646 h 2325"/>
              <a:gd name="T10" fmla="*/ 2147483646 w 5760"/>
              <a:gd name="T11" fmla="*/ 2147483646 h 2325"/>
              <a:gd name="T12" fmla="*/ 2147483646 w 5760"/>
              <a:gd name="T13" fmla="*/ 2147483646 h 2325"/>
              <a:gd name="T14" fmla="*/ 2147483646 w 5760"/>
              <a:gd name="T15" fmla="*/ 2147483646 h 2325"/>
              <a:gd name="T16" fmla="*/ 2147483646 w 5760"/>
              <a:gd name="T17" fmla="*/ 2147483646 h 2325"/>
              <a:gd name="T18" fmla="*/ 2147483646 w 5760"/>
              <a:gd name="T19" fmla="*/ 2147483646 h 2325"/>
              <a:gd name="T20" fmla="*/ 2147483646 w 5760"/>
              <a:gd name="T21" fmla="*/ 2147483646 h 2325"/>
              <a:gd name="T22" fmla="*/ 2147483646 w 5760"/>
              <a:gd name="T23" fmla="*/ 2147483646 h 2325"/>
              <a:gd name="T24" fmla="*/ 2147483646 w 5760"/>
              <a:gd name="T25" fmla="*/ 2147483646 h 2325"/>
              <a:gd name="T26" fmla="*/ 2147483646 w 5760"/>
              <a:gd name="T27" fmla="*/ 2147483646 h 2325"/>
              <a:gd name="T28" fmla="*/ 2147483646 w 5760"/>
              <a:gd name="T29" fmla="*/ 2147483646 h 2325"/>
              <a:gd name="T30" fmla="*/ 2147483646 w 5760"/>
              <a:gd name="T31" fmla="*/ 2147483646 h 2325"/>
              <a:gd name="T32" fmla="*/ 2147483646 w 5760"/>
              <a:gd name="T33" fmla="*/ 2147483646 h 2325"/>
              <a:gd name="T34" fmla="*/ 2147483646 w 5760"/>
              <a:gd name="T35" fmla="*/ 2147483646 h 2325"/>
              <a:gd name="T36" fmla="*/ 2147483646 w 5760"/>
              <a:gd name="T37" fmla="*/ 2147483646 h 2325"/>
              <a:gd name="T38" fmla="*/ 2147483646 w 5760"/>
              <a:gd name="T39" fmla="*/ 2147483646 h 2325"/>
              <a:gd name="T40" fmla="*/ 2147483646 w 5760"/>
              <a:gd name="T41" fmla="*/ 2147483646 h 2325"/>
              <a:gd name="T42" fmla="*/ 2147483646 w 5760"/>
              <a:gd name="T43" fmla="*/ 2147483646 h 2325"/>
              <a:gd name="T44" fmla="*/ 2147483646 w 5760"/>
              <a:gd name="T45" fmla="*/ 2147483646 h 2325"/>
              <a:gd name="T46" fmla="*/ 2147483646 w 5760"/>
              <a:gd name="T47" fmla="*/ 2147483646 h 2325"/>
              <a:gd name="T48" fmla="*/ 2147483646 w 5760"/>
              <a:gd name="T49" fmla="*/ 2147483646 h 2325"/>
              <a:gd name="T50" fmla="*/ 2147483646 w 5760"/>
              <a:gd name="T51" fmla="*/ 2147483646 h 2325"/>
              <a:gd name="T52" fmla="*/ 2147483646 w 5760"/>
              <a:gd name="T53" fmla="*/ 2147483646 h 2325"/>
              <a:gd name="T54" fmla="*/ 2147483646 w 5760"/>
              <a:gd name="T55" fmla="*/ 2147483646 h 2325"/>
              <a:gd name="T56" fmla="*/ 2147483646 w 5760"/>
              <a:gd name="T57" fmla="*/ 2147483646 h 2325"/>
              <a:gd name="T58" fmla="*/ 2147483646 w 5760"/>
              <a:gd name="T59" fmla="*/ 2147483646 h 2325"/>
              <a:gd name="T60" fmla="*/ 2147483646 w 5760"/>
              <a:gd name="T61" fmla="*/ 2147483646 h 2325"/>
              <a:gd name="T62" fmla="*/ 2147483646 w 5760"/>
              <a:gd name="T63" fmla="*/ 2147483646 h 2325"/>
              <a:gd name="T64" fmla="*/ 2147483646 w 5760"/>
              <a:gd name="T65" fmla="*/ 2147483646 h 2325"/>
              <a:gd name="T66" fmla="*/ 2147483646 w 5760"/>
              <a:gd name="T67" fmla="*/ 2147483646 h 2325"/>
              <a:gd name="T68" fmla="*/ 2147483646 w 5760"/>
              <a:gd name="T69" fmla="*/ 2147483646 h 2325"/>
              <a:gd name="T70" fmla="*/ 2147483646 w 5760"/>
              <a:gd name="T71" fmla="*/ 2147483646 h 2325"/>
              <a:gd name="T72" fmla="*/ 2147483646 w 5760"/>
              <a:gd name="T73" fmla="*/ 2147483646 h 2325"/>
              <a:gd name="T74" fmla="*/ 2147483646 w 5760"/>
              <a:gd name="T75" fmla="*/ 2147483646 h 2325"/>
              <a:gd name="T76" fmla="*/ 2147483646 w 5760"/>
              <a:gd name="T77" fmla="*/ 2147483646 h 2325"/>
              <a:gd name="T78" fmla="*/ 2147483646 w 5760"/>
              <a:gd name="T79" fmla="*/ 2147483646 h 2325"/>
              <a:gd name="T80" fmla="*/ 2147483646 w 5760"/>
              <a:gd name="T81" fmla="*/ 2147483646 h 2325"/>
              <a:gd name="T82" fmla="*/ 2147483646 w 5760"/>
              <a:gd name="T83" fmla="*/ 2147483646 h 2325"/>
              <a:gd name="T84" fmla="*/ 2147483646 w 5760"/>
              <a:gd name="T85" fmla="*/ 2147483646 h 2325"/>
              <a:gd name="T86" fmla="*/ 2147483646 w 5760"/>
              <a:gd name="T87" fmla="*/ 2147483646 h 2325"/>
              <a:gd name="T88" fmla="*/ 2147483646 w 5760"/>
              <a:gd name="T89" fmla="*/ 2147483646 h 2325"/>
              <a:gd name="T90" fmla="*/ 2147483646 w 5760"/>
              <a:gd name="T91" fmla="*/ 2147483646 h 2325"/>
              <a:gd name="T92" fmla="*/ 2147483646 w 5760"/>
              <a:gd name="T93" fmla="*/ 2147483646 h 2325"/>
              <a:gd name="T94" fmla="*/ 2147483646 w 5760"/>
              <a:gd name="T95" fmla="*/ 2147483646 h 2325"/>
              <a:gd name="T96" fmla="*/ 2147483646 w 5760"/>
              <a:gd name="T97" fmla="*/ 2147483646 h 2325"/>
              <a:gd name="T98" fmla="*/ 2147483646 w 5760"/>
              <a:gd name="T99" fmla="*/ 2147483646 h 2325"/>
              <a:gd name="T100" fmla="*/ 2147483646 w 5760"/>
              <a:gd name="T101" fmla="*/ 2147483646 h 2325"/>
              <a:gd name="T102" fmla="*/ 0 w 5760"/>
              <a:gd name="T103" fmla="*/ 0 h 2325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</a:gdLst>
            <a:ahLst/>
            <a:cxnLst>
              <a:cxn ang="T104">
                <a:pos x="T0" y="T1"/>
              </a:cxn>
              <a:cxn ang="T105">
                <a:pos x="T2" y="T3"/>
              </a:cxn>
              <a:cxn ang="T106">
                <a:pos x="T4" y="T5"/>
              </a:cxn>
              <a:cxn ang="T107">
                <a:pos x="T6" y="T7"/>
              </a:cxn>
              <a:cxn ang="T108">
                <a:pos x="T8" y="T9"/>
              </a:cxn>
              <a:cxn ang="T109">
                <a:pos x="T10" y="T11"/>
              </a:cxn>
              <a:cxn ang="T110">
                <a:pos x="T12" y="T13"/>
              </a:cxn>
              <a:cxn ang="T111">
                <a:pos x="T14" y="T15"/>
              </a:cxn>
              <a:cxn ang="T112">
                <a:pos x="T16" y="T17"/>
              </a:cxn>
              <a:cxn ang="T113">
                <a:pos x="T18" y="T19"/>
              </a:cxn>
              <a:cxn ang="T114">
                <a:pos x="T20" y="T21"/>
              </a:cxn>
              <a:cxn ang="T115">
                <a:pos x="T22" y="T23"/>
              </a:cxn>
              <a:cxn ang="T116">
                <a:pos x="T24" y="T25"/>
              </a:cxn>
              <a:cxn ang="T117">
                <a:pos x="T26" y="T27"/>
              </a:cxn>
              <a:cxn ang="T118">
                <a:pos x="T28" y="T29"/>
              </a:cxn>
              <a:cxn ang="T119">
                <a:pos x="T30" y="T31"/>
              </a:cxn>
              <a:cxn ang="T120">
                <a:pos x="T32" y="T33"/>
              </a:cxn>
              <a:cxn ang="T121">
                <a:pos x="T34" y="T35"/>
              </a:cxn>
              <a:cxn ang="T122">
                <a:pos x="T36" y="T37"/>
              </a:cxn>
              <a:cxn ang="T123">
                <a:pos x="T38" y="T39"/>
              </a:cxn>
              <a:cxn ang="T124">
                <a:pos x="T40" y="T41"/>
              </a:cxn>
              <a:cxn ang="T125">
                <a:pos x="T42" y="T43"/>
              </a:cxn>
              <a:cxn ang="T126">
                <a:pos x="T44" y="T45"/>
              </a:cxn>
              <a:cxn ang="T127">
                <a:pos x="T46" y="T47"/>
              </a:cxn>
              <a:cxn ang="T128">
                <a:pos x="T48" y="T49"/>
              </a:cxn>
              <a:cxn ang="T129">
                <a:pos x="T50" y="T51"/>
              </a:cxn>
              <a:cxn ang="T130">
                <a:pos x="T52" y="T53"/>
              </a:cxn>
              <a:cxn ang="T131">
                <a:pos x="T54" y="T55"/>
              </a:cxn>
              <a:cxn ang="T132">
                <a:pos x="T56" y="T57"/>
              </a:cxn>
              <a:cxn ang="T133">
                <a:pos x="T58" y="T59"/>
              </a:cxn>
              <a:cxn ang="T134">
                <a:pos x="T60" y="T61"/>
              </a:cxn>
              <a:cxn ang="T135">
                <a:pos x="T62" y="T63"/>
              </a:cxn>
              <a:cxn ang="T136">
                <a:pos x="T64" y="T65"/>
              </a:cxn>
              <a:cxn ang="T137">
                <a:pos x="T66" y="T67"/>
              </a:cxn>
              <a:cxn ang="T138">
                <a:pos x="T68" y="T69"/>
              </a:cxn>
              <a:cxn ang="T139">
                <a:pos x="T70" y="T71"/>
              </a:cxn>
              <a:cxn ang="T140">
                <a:pos x="T72" y="T73"/>
              </a:cxn>
              <a:cxn ang="T141">
                <a:pos x="T74" y="T75"/>
              </a:cxn>
              <a:cxn ang="T142">
                <a:pos x="T76" y="T77"/>
              </a:cxn>
              <a:cxn ang="T143">
                <a:pos x="T78" y="T79"/>
              </a:cxn>
              <a:cxn ang="T144">
                <a:pos x="T80" y="T81"/>
              </a:cxn>
              <a:cxn ang="T145">
                <a:pos x="T82" y="T83"/>
              </a:cxn>
              <a:cxn ang="T146">
                <a:pos x="T84" y="T85"/>
              </a:cxn>
              <a:cxn ang="T147">
                <a:pos x="T86" y="T87"/>
              </a:cxn>
              <a:cxn ang="T148">
                <a:pos x="T88" y="T89"/>
              </a:cxn>
              <a:cxn ang="T149">
                <a:pos x="T90" y="T91"/>
              </a:cxn>
              <a:cxn ang="T150">
                <a:pos x="T92" y="T93"/>
              </a:cxn>
              <a:cxn ang="T151">
                <a:pos x="T94" y="T95"/>
              </a:cxn>
              <a:cxn ang="T152">
                <a:pos x="T96" y="T97"/>
              </a:cxn>
              <a:cxn ang="T153">
                <a:pos x="T98" y="T99"/>
              </a:cxn>
              <a:cxn ang="T154">
                <a:pos x="T100" y="T101"/>
              </a:cxn>
              <a:cxn ang="T155">
                <a:pos x="T102" y="T103"/>
              </a:cxn>
            </a:cxnLst>
            <a:rect l="0" t="0" r="r" b="b"/>
            <a:pathLst>
              <a:path w="5760" h="2325">
                <a:moveTo>
                  <a:pt x="0" y="0"/>
                </a:moveTo>
                <a:lnTo>
                  <a:pt x="0" y="339"/>
                </a:lnTo>
                <a:lnTo>
                  <a:pt x="558" y="357"/>
                </a:lnTo>
                <a:lnTo>
                  <a:pt x="807" y="375"/>
                </a:lnTo>
                <a:lnTo>
                  <a:pt x="1056" y="399"/>
                </a:lnTo>
                <a:lnTo>
                  <a:pt x="1272" y="426"/>
                </a:lnTo>
                <a:lnTo>
                  <a:pt x="1539" y="465"/>
                </a:lnTo>
                <a:lnTo>
                  <a:pt x="1791" y="510"/>
                </a:lnTo>
                <a:lnTo>
                  <a:pt x="2076" y="570"/>
                </a:lnTo>
                <a:lnTo>
                  <a:pt x="2334" y="630"/>
                </a:lnTo>
                <a:lnTo>
                  <a:pt x="2544" y="687"/>
                </a:lnTo>
                <a:lnTo>
                  <a:pt x="2775" y="759"/>
                </a:lnTo>
                <a:lnTo>
                  <a:pt x="3003" y="837"/>
                </a:lnTo>
                <a:lnTo>
                  <a:pt x="3231" y="924"/>
                </a:lnTo>
                <a:lnTo>
                  <a:pt x="3438" y="1005"/>
                </a:lnTo>
                <a:lnTo>
                  <a:pt x="3663" y="1110"/>
                </a:lnTo>
                <a:lnTo>
                  <a:pt x="3903" y="1233"/>
                </a:lnTo>
                <a:lnTo>
                  <a:pt x="4149" y="1374"/>
                </a:lnTo>
                <a:lnTo>
                  <a:pt x="4353" y="1506"/>
                </a:lnTo>
                <a:lnTo>
                  <a:pt x="4491" y="1602"/>
                </a:lnTo>
                <a:lnTo>
                  <a:pt x="4668" y="1740"/>
                </a:lnTo>
                <a:lnTo>
                  <a:pt x="4824" y="1875"/>
                </a:lnTo>
                <a:lnTo>
                  <a:pt x="4968" y="2016"/>
                </a:lnTo>
                <a:lnTo>
                  <a:pt x="5100" y="2154"/>
                </a:lnTo>
                <a:lnTo>
                  <a:pt x="5238" y="2324"/>
                </a:lnTo>
                <a:lnTo>
                  <a:pt x="5759" y="2324"/>
                </a:lnTo>
                <a:lnTo>
                  <a:pt x="5759" y="1245"/>
                </a:lnTo>
                <a:lnTo>
                  <a:pt x="5580" y="1119"/>
                </a:lnTo>
                <a:lnTo>
                  <a:pt x="5400" y="1020"/>
                </a:lnTo>
                <a:lnTo>
                  <a:pt x="5205" y="918"/>
                </a:lnTo>
                <a:lnTo>
                  <a:pt x="5031" y="837"/>
                </a:lnTo>
                <a:lnTo>
                  <a:pt x="4866" y="771"/>
                </a:lnTo>
                <a:lnTo>
                  <a:pt x="4710" y="711"/>
                </a:lnTo>
                <a:lnTo>
                  <a:pt x="4545" y="651"/>
                </a:lnTo>
                <a:lnTo>
                  <a:pt x="4386" y="600"/>
                </a:lnTo>
                <a:lnTo>
                  <a:pt x="4248" y="552"/>
                </a:lnTo>
                <a:lnTo>
                  <a:pt x="3993" y="483"/>
                </a:lnTo>
                <a:lnTo>
                  <a:pt x="3777" y="423"/>
                </a:lnTo>
                <a:lnTo>
                  <a:pt x="3564" y="375"/>
                </a:lnTo>
                <a:lnTo>
                  <a:pt x="3282" y="312"/>
                </a:lnTo>
                <a:lnTo>
                  <a:pt x="3003" y="261"/>
                </a:lnTo>
                <a:lnTo>
                  <a:pt x="2733" y="213"/>
                </a:lnTo>
                <a:lnTo>
                  <a:pt x="2451" y="171"/>
                </a:lnTo>
                <a:lnTo>
                  <a:pt x="2211" y="138"/>
                </a:lnTo>
                <a:lnTo>
                  <a:pt x="1974" y="108"/>
                </a:lnTo>
                <a:lnTo>
                  <a:pt x="1665" y="81"/>
                </a:lnTo>
                <a:lnTo>
                  <a:pt x="1437" y="60"/>
                </a:lnTo>
                <a:lnTo>
                  <a:pt x="1125" y="36"/>
                </a:lnTo>
                <a:lnTo>
                  <a:pt x="828" y="21"/>
                </a:lnTo>
                <a:lnTo>
                  <a:pt x="558" y="12"/>
                </a:lnTo>
                <a:lnTo>
                  <a:pt x="282" y="3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0" name="Freeform 6"/>
          <p:cNvSpPr>
            <a:spLocks/>
          </p:cNvSpPr>
          <p:nvPr/>
        </p:nvSpPr>
        <p:spPr bwMode="white">
          <a:xfrm>
            <a:off x="0" y="2460625"/>
            <a:ext cx="9144000" cy="2497138"/>
          </a:xfrm>
          <a:custGeom>
            <a:avLst/>
            <a:gdLst>
              <a:gd name="T0" fmla="*/ 0 w 5760"/>
              <a:gd name="T1" fmla="*/ 0 h 1573"/>
              <a:gd name="T2" fmla="*/ 0 w 5760"/>
              <a:gd name="T3" fmla="*/ 2147483646 h 1573"/>
              <a:gd name="T4" fmla="*/ 2147483646 w 5760"/>
              <a:gd name="T5" fmla="*/ 2147483646 h 1573"/>
              <a:gd name="T6" fmla="*/ 2147483646 w 5760"/>
              <a:gd name="T7" fmla="*/ 2147483646 h 1573"/>
              <a:gd name="T8" fmla="*/ 2147483646 w 5760"/>
              <a:gd name="T9" fmla="*/ 2147483646 h 1573"/>
              <a:gd name="T10" fmla="*/ 2147483646 w 5760"/>
              <a:gd name="T11" fmla="*/ 2147483646 h 1573"/>
              <a:gd name="T12" fmla="*/ 2147483646 w 5760"/>
              <a:gd name="T13" fmla="*/ 2147483646 h 1573"/>
              <a:gd name="T14" fmla="*/ 2147483646 w 5760"/>
              <a:gd name="T15" fmla="*/ 2147483646 h 1573"/>
              <a:gd name="T16" fmla="*/ 2147483646 w 5760"/>
              <a:gd name="T17" fmla="*/ 2147483646 h 1573"/>
              <a:gd name="T18" fmla="*/ 2147483646 w 5760"/>
              <a:gd name="T19" fmla="*/ 2147483646 h 1573"/>
              <a:gd name="T20" fmla="*/ 2147483646 w 5760"/>
              <a:gd name="T21" fmla="*/ 2147483646 h 1573"/>
              <a:gd name="T22" fmla="*/ 2147483646 w 5760"/>
              <a:gd name="T23" fmla="*/ 2147483646 h 1573"/>
              <a:gd name="T24" fmla="*/ 2147483646 w 5760"/>
              <a:gd name="T25" fmla="*/ 2147483646 h 1573"/>
              <a:gd name="T26" fmla="*/ 2147483646 w 5760"/>
              <a:gd name="T27" fmla="*/ 2147483646 h 1573"/>
              <a:gd name="T28" fmla="*/ 2147483646 w 5760"/>
              <a:gd name="T29" fmla="*/ 2147483646 h 1573"/>
              <a:gd name="T30" fmla="*/ 2147483646 w 5760"/>
              <a:gd name="T31" fmla="*/ 2147483646 h 1573"/>
              <a:gd name="T32" fmla="*/ 2147483646 w 5760"/>
              <a:gd name="T33" fmla="*/ 2147483646 h 1573"/>
              <a:gd name="T34" fmla="*/ 2147483646 w 5760"/>
              <a:gd name="T35" fmla="*/ 2147483646 h 1573"/>
              <a:gd name="T36" fmla="*/ 2147483646 w 5760"/>
              <a:gd name="T37" fmla="*/ 2147483646 h 1573"/>
              <a:gd name="T38" fmla="*/ 2147483646 w 5760"/>
              <a:gd name="T39" fmla="*/ 2147483646 h 1573"/>
              <a:gd name="T40" fmla="*/ 2147483646 w 5760"/>
              <a:gd name="T41" fmla="*/ 2147483646 h 1573"/>
              <a:gd name="T42" fmla="*/ 2147483646 w 5760"/>
              <a:gd name="T43" fmla="*/ 2147483646 h 1573"/>
              <a:gd name="T44" fmla="*/ 2147483646 w 5760"/>
              <a:gd name="T45" fmla="*/ 2147483646 h 1573"/>
              <a:gd name="T46" fmla="*/ 2147483646 w 5760"/>
              <a:gd name="T47" fmla="*/ 2147483646 h 1573"/>
              <a:gd name="T48" fmla="*/ 2147483646 w 5760"/>
              <a:gd name="T49" fmla="*/ 2147483646 h 1573"/>
              <a:gd name="T50" fmla="*/ 2147483646 w 5760"/>
              <a:gd name="T51" fmla="*/ 2147483646 h 1573"/>
              <a:gd name="T52" fmla="*/ 2147483646 w 5760"/>
              <a:gd name="T53" fmla="*/ 2147483646 h 1573"/>
              <a:gd name="T54" fmla="*/ 2147483646 w 5760"/>
              <a:gd name="T55" fmla="*/ 2147483646 h 1573"/>
              <a:gd name="T56" fmla="*/ 2147483646 w 5760"/>
              <a:gd name="T57" fmla="*/ 2147483646 h 1573"/>
              <a:gd name="T58" fmla="*/ 2147483646 w 5760"/>
              <a:gd name="T59" fmla="*/ 2147483646 h 1573"/>
              <a:gd name="T60" fmla="*/ 2147483646 w 5760"/>
              <a:gd name="T61" fmla="*/ 2147483646 h 1573"/>
              <a:gd name="T62" fmla="*/ 2147483646 w 5760"/>
              <a:gd name="T63" fmla="*/ 2147483646 h 1573"/>
              <a:gd name="T64" fmla="*/ 2147483646 w 5760"/>
              <a:gd name="T65" fmla="*/ 2147483646 h 1573"/>
              <a:gd name="T66" fmla="*/ 2147483646 w 5760"/>
              <a:gd name="T67" fmla="*/ 2147483646 h 1573"/>
              <a:gd name="T68" fmla="*/ 2147483646 w 5760"/>
              <a:gd name="T69" fmla="*/ 2147483646 h 1573"/>
              <a:gd name="T70" fmla="*/ 2147483646 w 5760"/>
              <a:gd name="T71" fmla="*/ 2147483646 h 1573"/>
              <a:gd name="T72" fmla="*/ 2147483646 w 5760"/>
              <a:gd name="T73" fmla="*/ 2147483646 h 1573"/>
              <a:gd name="T74" fmla="*/ 2147483646 w 5760"/>
              <a:gd name="T75" fmla="*/ 2147483646 h 1573"/>
              <a:gd name="T76" fmla="*/ 2147483646 w 5760"/>
              <a:gd name="T77" fmla="*/ 2147483646 h 1573"/>
              <a:gd name="T78" fmla="*/ 2147483646 w 5760"/>
              <a:gd name="T79" fmla="*/ 2147483646 h 1573"/>
              <a:gd name="T80" fmla="*/ 2147483646 w 5760"/>
              <a:gd name="T81" fmla="*/ 2147483646 h 1573"/>
              <a:gd name="T82" fmla="*/ 2147483646 w 5760"/>
              <a:gd name="T83" fmla="*/ 2147483646 h 1573"/>
              <a:gd name="T84" fmla="*/ 2147483646 w 5760"/>
              <a:gd name="T85" fmla="*/ 2147483646 h 1573"/>
              <a:gd name="T86" fmla="*/ 2147483646 w 5760"/>
              <a:gd name="T87" fmla="*/ 2147483646 h 1573"/>
              <a:gd name="T88" fmla="*/ 2147483646 w 5760"/>
              <a:gd name="T89" fmla="*/ 2147483646 h 1573"/>
              <a:gd name="T90" fmla="*/ 2147483646 w 5760"/>
              <a:gd name="T91" fmla="*/ 2147483646 h 1573"/>
              <a:gd name="T92" fmla="*/ 2147483646 w 5760"/>
              <a:gd name="T93" fmla="*/ 2147483646 h 1573"/>
              <a:gd name="T94" fmla="*/ 2147483646 w 5760"/>
              <a:gd name="T95" fmla="*/ 0 h 1573"/>
              <a:gd name="T96" fmla="*/ 0 w 5760"/>
              <a:gd name="T97" fmla="*/ 0 h 1573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</a:gdLst>
            <a:ahLst/>
            <a:cxnLst>
              <a:cxn ang="T98">
                <a:pos x="T0" y="T1"/>
              </a:cxn>
              <a:cxn ang="T99">
                <a:pos x="T2" y="T3"/>
              </a:cxn>
              <a:cxn ang="T100">
                <a:pos x="T4" y="T5"/>
              </a:cxn>
              <a:cxn ang="T101">
                <a:pos x="T6" y="T7"/>
              </a:cxn>
              <a:cxn ang="T102">
                <a:pos x="T8" y="T9"/>
              </a:cxn>
              <a:cxn ang="T103">
                <a:pos x="T10" y="T11"/>
              </a:cxn>
              <a:cxn ang="T104">
                <a:pos x="T12" y="T13"/>
              </a:cxn>
              <a:cxn ang="T105">
                <a:pos x="T14" y="T15"/>
              </a:cxn>
              <a:cxn ang="T106">
                <a:pos x="T16" y="T17"/>
              </a:cxn>
              <a:cxn ang="T107">
                <a:pos x="T18" y="T19"/>
              </a:cxn>
              <a:cxn ang="T108">
                <a:pos x="T20" y="T21"/>
              </a:cxn>
              <a:cxn ang="T109">
                <a:pos x="T22" y="T23"/>
              </a:cxn>
              <a:cxn ang="T110">
                <a:pos x="T24" y="T25"/>
              </a:cxn>
              <a:cxn ang="T111">
                <a:pos x="T26" y="T27"/>
              </a:cxn>
              <a:cxn ang="T112">
                <a:pos x="T28" y="T29"/>
              </a:cxn>
              <a:cxn ang="T113">
                <a:pos x="T30" y="T31"/>
              </a:cxn>
              <a:cxn ang="T114">
                <a:pos x="T32" y="T33"/>
              </a:cxn>
              <a:cxn ang="T115">
                <a:pos x="T34" y="T35"/>
              </a:cxn>
              <a:cxn ang="T116">
                <a:pos x="T36" y="T37"/>
              </a:cxn>
              <a:cxn ang="T117">
                <a:pos x="T38" y="T39"/>
              </a:cxn>
              <a:cxn ang="T118">
                <a:pos x="T40" y="T41"/>
              </a:cxn>
              <a:cxn ang="T119">
                <a:pos x="T42" y="T43"/>
              </a:cxn>
              <a:cxn ang="T120">
                <a:pos x="T44" y="T45"/>
              </a:cxn>
              <a:cxn ang="T121">
                <a:pos x="T46" y="T47"/>
              </a:cxn>
              <a:cxn ang="T122">
                <a:pos x="T48" y="T49"/>
              </a:cxn>
              <a:cxn ang="T123">
                <a:pos x="T50" y="T51"/>
              </a:cxn>
              <a:cxn ang="T124">
                <a:pos x="T52" y="T53"/>
              </a:cxn>
              <a:cxn ang="T125">
                <a:pos x="T54" y="T55"/>
              </a:cxn>
              <a:cxn ang="T126">
                <a:pos x="T56" y="T57"/>
              </a:cxn>
              <a:cxn ang="T127">
                <a:pos x="T58" y="T59"/>
              </a:cxn>
              <a:cxn ang="T128">
                <a:pos x="T60" y="T61"/>
              </a:cxn>
              <a:cxn ang="T129">
                <a:pos x="T62" y="T63"/>
              </a:cxn>
              <a:cxn ang="T130">
                <a:pos x="T64" y="T65"/>
              </a:cxn>
              <a:cxn ang="T131">
                <a:pos x="T66" y="T67"/>
              </a:cxn>
              <a:cxn ang="T132">
                <a:pos x="T68" y="T69"/>
              </a:cxn>
              <a:cxn ang="T133">
                <a:pos x="T70" y="T71"/>
              </a:cxn>
              <a:cxn ang="T134">
                <a:pos x="T72" y="T73"/>
              </a:cxn>
              <a:cxn ang="T135">
                <a:pos x="T74" y="T75"/>
              </a:cxn>
              <a:cxn ang="T136">
                <a:pos x="T76" y="T77"/>
              </a:cxn>
              <a:cxn ang="T137">
                <a:pos x="T78" y="T79"/>
              </a:cxn>
              <a:cxn ang="T138">
                <a:pos x="T80" y="T81"/>
              </a:cxn>
              <a:cxn ang="T139">
                <a:pos x="T82" y="T83"/>
              </a:cxn>
              <a:cxn ang="T140">
                <a:pos x="T84" y="T85"/>
              </a:cxn>
              <a:cxn ang="T141">
                <a:pos x="T86" y="T87"/>
              </a:cxn>
              <a:cxn ang="T142">
                <a:pos x="T88" y="T89"/>
              </a:cxn>
              <a:cxn ang="T143">
                <a:pos x="T90" y="T91"/>
              </a:cxn>
              <a:cxn ang="T144">
                <a:pos x="T92" y="T93"/>
              </a:cxn>
              <a:cxn ang="T145">
                <a:pos x="T94" y="T95"/>
              </a:cxn>
              <a:cxn ang="T146">
                <a:pos x="T96" y="T97"/>
              </a:cxn>
            </a:cxnLst>
            <a:rect l="0" t="0" r="r" b="b"/>
            <a:pathLst>
              <a:path w="5760" h="1573">
                <a:moveTo>
                  <a:pt x="0" y="0"/>
                </a:moveTo>
                <a:lnTo>
                  <a:pt x="0" y="351"/>
                </a:lnTo>
                <a:lnTo>
                  <a:pt x="282" y="357"/>
                </a:lnTo>
                <a:lnTo>
                  <a:pt x="627" y="363"/>
                </a:lnTo>
                <a:lnTo>
                  <a:pt x="960" y="375"/>
                </a:lnTo>
                <a:lnTo>
                  <a:pt x="1218" y="393"/>
                </a:lnTo>
                <a:lnTo>
                  <a:pt x="1470" y="411"/>
                </a:lnTo>
                <a:lnTo>
                  <a:pt x="1746" y="435"/>
                </a:lnTo>
                <a:lnTo>
                  <a:pt x="2022" y="462"/>
                </a:lnTo>
                <a:lnTo>
                  <a:pt x="2340" y="504"/>
                </a:lnTo>
                <a:lnTo>
                  <a:pt x="2664" y="549"/>
                </a:lnTo>
                <a:lnTo>
                  <a:pt x="2952" y="597"/>
                </a:lnTo>
                <a:lnTo>
                  <a:pt x="3225" y="648"/>
                </a:lnTo>
                <a:lnTo>
                  <a:pt x="3513" y="708"/>
                </a:lnTo>
                <a:lnTo>
                  <a:pt x="3693" y="750"/>
                </a:lnTo>
                <a:lnTo>
                  <a:pt x="3936" y="810"/>
                </a:lnTo>
                <a:lnTo>
                  <a:pt x="4095" y="855"/>
                </a:lnTo>
                <a:lnTo>
                  <a:pt x="4281" y="909"/>
                </a:lnTo>
                <a:lnTo>
                  <a:pt x="4503" y="981"/>
                </a:lnTo>
                <a:lnTo>
                  <a:pt x="4704" y="1053"/>
                </a:lnTo>
                <a:lnTo>
                  <a:pt x="4911" y="1131"/>
                </a:lnTo>
                <a:lnTo>
                  <a:pt x="5073" y="1197"/>
                </a:lnTo>
                <a:lnTo>
                  <a:pt x="5256" y="1281"/>
                </a:lnTo>
                <a:lnTo>
                  <a:pt x="5475" y="1401"/>
                </a:lnTo>
                <a:lnTo>
                  <a:pt x="5628" y="1482"/>
                </a:lnTo>
                <a:lnTo>
                  <a:pt x="5759" y="1572"/>
                </a:lnTo>
                <a:lnTo>
                  <a:pt x="5759" y="633"/>
                </a:lnTo>
                <a:lnTo>
                  <a:pt x="5493" y="570"/>
                </a:lnTo>
                <a:lnTo>
                  <a:pt x="5214" y="501"/>
                </a:lnTo>
                <a:lnTo>
                  <a:pt x="4950" y="444"/>
                </a:lnTo>
                <a:lnTo>
                  <a:pt x="4701" y="396"/>
                </a:lnTo>
                <a:lnTo>
                  <a:pt x="4425" y="348"/>
                </a:lnTo>
                <a:lnTo>
                  <a:pt x="4110" y="294"/>
                </a:lnTo>
                <a:lnTo>
                  <a:pt x="3813" y="252"/>
                </a:lnTo>
                <a:lnTo>
                  <a:pt x="3549" y="213"/>
                </a:lnTo>
                <a:lnTo>
                  <a:pt x="3261" y="183"/>
                </a:lnTo>
                <a:lnTo>
                  <a:pt x="3015" y="153"/>
                </a:lnTo>
                <a:lnTo>
                  <a:pt x="2757" y="129"/>
                </a:lnTo>
                <a:lnTo>
                  <a:pt x="2520" y="105"/>
                </a:lnTo>
                <a:lnTo>
                  <a:pt x="2301" y="87"/>
                </a:lnTo>
                <a:lnTo>
                  <a:pt x="2013" y="66"/>
                </a:lnTo>
                <a:lnTo>
                  <a:pt x="1731" y="48"/>
                </a:lnTo>
                <a:lnTo>
                  <a:pt x="1524" y="39"/>
                </a:lnTo>
                <a:lnTo>
                  <a:pt x="1260" y="27"/>
                </a:lnTo>
                <a:lnTo>
                  <a:pt x="966" y="15"/>
                </a:lnTo>
                <a:lnTo>
                  <a:pt x="714" y="12"/>
                </a:lnTo>
                <a:lnTo>
                  <a:pt x="510" y="6"/>
                </a:lnTo>
                <a:lnTo>
                  <a:pt x="243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1" name="Freeform 7"/>
          <p:cNvSpPr>
            <a:spLocks/>
          </p:cNvSpPr>
          <p:nvPr/>
        </p:nvSpPr>
        <p:spPr bwMode="white">
          <a:xfrm>
            <a:off x="0" y="1793875"/>
            <a:ext cx="9144000" cy="1539875"/>
          </a:xfrm>
          <a:custGeom>
            <a:avLst/>
            <a:gdLst>
              <a:gd name="T0" fmla="*/ 0 w 5760"/>
              <a:gd name="T1" fmla="*/ 0 h 970"/>
              <a:gd name="T2" fmla="*/ 0 w 5760"/>
              <a:gd name="T3" fmla="*/ 2147483646 h 970"/>
              <a:gd name="T4" fmla="*/ 2147483646 w 5760"/>
              <a:gd name="T5" fmla="*/ 2147483646 h 970"/>
              <a:gd name="T6" fmla="*/ 2147483646 w 5760"/>
              <a:gd name="T7" fmla="*/ 2147483646 h 970"/>
              <a:gd name="T8" fmla="*/ 2147483646 w 5760"/>
              <a:gd name="T9" fmla="*/ 2147483646 h 970"/>
              <a:gd name="T10" fmla="*/ 2147483646 w 5760"/>
              <a:gd name="T11" fmla="*/ 2147483646 h 970"/>
              <a:gd name="T12" fmla="*/ 2147483646 w 5760"/>
              <a:gd name="T13" fmla="*/ 2147483646 h 970"/>
              <a:gd name="T14" fmla="*/ 2147483646 w 5760"/>
              <a:gd name="T15" fmla="*/ 2147483646 h 970"/>
              <a:gd name="T16" fmla="*/ 2147483646 w 5760"/>
              <a:gd name="T17" fmla="*/ 2147483646 h 970"/>
              <a:gd name="T18" fmla="*/ 2147483646 w 5760"/>
              <a:gd name="T19" fmla="*/ 2147483646 h 970"/>
              <a:gd name="T20" fmla="*/ 2147483646 w 5760"/>
              <a:gd name="T21" fmla="*/ 2147483646 h 970"/>
              <a:gd name="T22" fmla="*/ 2147483646 w 5760"/>
              <a:gd name="T23" fmla="*/ 2147483646 h 970"/>
              <a:gd name="T24" fmla="*/ 2147483646 w 5760"/>
              <a:gd name="T25" fmla="*/ 2147483646 h 970"/>
              <a:gd name="T26" fmla="*/ 2147483646 w 5760"/>
              <a:gd name="T27" fmla="*/ 2147483646 h 970"/>
              <a:gd name="T28" fmla="*/ 2147483646 w 5760"/>
              <a:gd name="T29" fmla="*/ 2147483646 h 970"/>
              <a:gd name="T30" fmla="*/ 2147483646 w 5760"/>
              <a:gd name="T31" fmla="*/ 2147483646 h 970"/>
              <a:gd name="T32" fmla="*/ 2147483646 w 5760"/>
              <a:gd name="T33" fmla="*/ 2147483646 h 970"/>
              <a:gd name="T34" fmla="*/ 2147483646 w 5760"/>
              <a:gd name="T35" fmla="*/ 2147483646 h 970"/>
              <a:gd name="T36" fmla="*/ 2147483646 w 5760"/>
              <a:gd name="T37" fmla="*/ 2147483646 h 970"/>
              <a:gd name="T38" fmla="*/ 2147483646 w 5760"/>
              <a:gd name="T39" fmla="*/ 2147483646 h 970"/>
              <a:gd name="T40" fmla="*/ 2147483646 w 5760"/>
              <a:gd name="T41" fmla="*/ 2147483646 h 970"/>
              <a:gd name="T42" fmla="*/ 2147483646 w 5760"/>
              <a:gd name="T43" fmla="*/ 2147483646 h 970"/>
              <a:gd name="T44" fmla="*/ 2147483646 w 5760"/>
              <a:gd name="T45" fmla="*/ 0 h 970"/>
              <a:gd name="T46" fmla="*/ 0 w 5760"/>
              <a:gd name="T47" fmla="*/ 0 h 970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0" t="0" r="r" b="b"/>
            <a:pathLst>
              <a:path w="5760" h="970">
                <a:moveTo>
                  <a:pt x="0" y="0"/>
                </a:moveTo>
                <a:lnTo>
                  <a:pt x="0" y="339"/>
                </a:lnTo>
                <a:lnTo>
                  <a:pt x="318" y="342"/>
                </a:lnTo>
                <a:lnTo>
                  <a:pt x="591" y="348"/>
                </a:lnTo>
                <a:lnTo>
                  <a:pt x="846" y="354"/>
                </a:lnTo>
                <a:lnTo>
                  <a:pt x="1074" y="360"/>
                </a:lnTo>
                <a:lnTo>
                  <a:pt x="1314" y="366"/>
                </a:lnTo>
                <a:lnTo>
                  <a:pt x="1599" y="381"/>
                </a:lnTo>
                <a:lnTo>
                  <a:pt x="1911" y="399"/>
                </a:lnTo>
                <a:lnTo>
                  <a:pt x="2241" y="420"/>
                </a:lnTo>
                <a:lnTo>
                  <a:pt x="2619" y="453"/>
                </a:lnTo>
                <a:lnTo>
                  <a:pt x="2889" y="477"/>
                </a:lnTo>
                <a:lnTo>
                  <a:pt x="3177" y="507"/>
                </a:lnTo>
                <a:lnTo>
                  <a:pt x="3498" y="543"/>
                </a:lnTo>
                <a:lnTo>
                  <a:pt x="3813" y="585"/>
                </a:lnTo>
                <a:lnTo>
                  <a:pt x="4044" y="618"/>
                </a:lnTo>
                <a:lnTo>
                  <a:pt x="4365" y="669"/>
                </a:lnTo>
                <a:lnTo>
                  <a:pt x="4683" y="726"/>
                </a:lnTo>
                <a:lnTo>
                  <a:pt x="4980" y="786"/>
                </a:lnTo>
                <a:lnTo>
                  <a:pt x="5268" y="846"/>
                </a:lnTo>
                <a:lnTo>
                  <a:pt x="5646" y="942"/>
                </a:lnTo>
                <a:lnTo>
                  <a:pt x="5759" y="969"/>
                </a:lnTo>
                <a:lnTo>
                  <a:pt x="5759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8"/>
          <p:cNvSpPr>
            <a:spLocks/>
          </p:cNvSpPr>
          <p:nvPr/>
        </p:nvSpPr>
        <p:spPr bwMode="white">
          <a:xfrm>
            <a:off x="0" y="-20638"/>
            <a:ext cx="9144000" cy="1682751"/>
          </a:xfrm>
          <a:custGeom>
            <a:avLst/>
            <a:gdLst>
              <a:gd name="T0" fmla="*/ 0 w 5760"/>
              <a:gd name="T1" fmla="*/ 2147483646 h 1060"/>
              <a:gd name="T2" fmla="*/ 0 w 5760"/>
              <a:gd name="T3" fmla="*/ 2147483646 h 1060"/>
              <a:gd name="T4" fmla="*/ 2147483646 w 5760"/>
              <a:gd name="T5" fmla="*/ 2147483646 h 1060"/>
              <a:gd name="T6" fmla="*/ 2147483646 w 5760"/>
              <a:gd name="T7" fmla="*/ 0 h 1060"/>
              <a:gd name="T8" fmla="*/ 2147483646 w 5760"/>
              <a:gd name="T9" fmla="*/ 0 h 1060"/>
              <a:gd name="T10" fmla="*/ 2147483646 w 5760"/>
              <a:gd name="T11" fmla="*/ 2147483646 h 1060"/>
              <a:gd name="T12" fmla="*/ 2147483646 w 5760"/>
              <a:gd name="T13" fmla="*/ 2147483646 h 1060"/>
              <a:gd name="T14" fmla="*/ 2147483646 w 5760"/>
              <a:gd name="T15" fmla="*/ 2147483646 h 1060"/>
              <a:gd name="T16" fmla="*/ 2147483646 w 5760"/>
              <a:gd name="T17" fmla="*/ 2147483646 h 1060"/>
              <a:gd name="T18" fmla="*/ 2147483646 w 5760"/>
              <a:gd name="T19" fmla="*/ 2147483646 h 1060"/>
              <a:gd name="T20" fmla="*/ 2147483646 w 5760"/>
              <a:gd name="T21" fmla="*/ 2147483646 h 1060"/>
              <a:gd name="T22" fmla="*/ 2147483646 w 5760"/>
              <a:gd name="T23" fmla="*/ 2147483646 h 1060"/>
              <a:gd name="T24" fmla="*/ 2147483646 w 5760"/>
              <a:gd name="T25" fmla="*/ 2147483646 h 1060"/>
              <a:gd name="T26" fmla="*/ 2147483646 w 5760"/>
              <a:gd name="T27" fmla="*/ 2147483646 h 1060"/>
              <a:gd name="T28" fmla="*/ 2147483646 w 5760"/>
              <a:gd name="T29" fmla="*/ 2147483646 h 1060"/>
              <a:gd name="T30" fmla="*/ 2147483646 w 5760"/>
              <a:gd name="T31" fmla="*/ 2147483646 h 1060"/>
              <a:gd name="T32" fmla="*/ 2147483646 w 5760"/>
              <a:gd name="T33" fmla="*/ 2147483646 h 1060"/>
              <a:gd name="T34" fmla="*/ 2147483646 w 5760"/>
              <a:gd name="T35" fmla="*/ 2147483646 h 1060"/>
              <a:gd name="T36" fmla="*/ 2147483646 w 5760"/>
              <a:gd name="T37" fmla="*/ 2147483646 h 1060"/>
              <a:gd name="T38" fmla="*/ 2147483646 w 5760"/>
              <a:gd name="T39" fmla="*/ 2147483646 h 1060"/>
              <a:gd name="T40" fmla="*/ 2147483646 w 5760"/>
              <a:gd name="T41" fmla="*/ 2147483646 h 1060"/>
              <a:gd name="T42" fmla="*/ 2147483646 w 5760"/>
              <a:gd name="T43" fmla="*/ 2147483646 h 1060"/>
              <a:gd name="T44" fmla="*/ 2147483646 w 5760"/>
              <a:gd name="T45" fmla="*/ 2147483646 h 1060"/>
              <a:gd name="T46" fmla="*/ 2147483646 w 5760"/>
              <a:gd name="T47" fmla="*/ 2147483646 h 1060"/>
              <a:gd name="T48" fmla="*/ 2147483646 w 5760"/>
              <a:gd name="T49" fmla="*/ 2147483646 h 1060"/>
              <a:gd name="T50" fmla="*/ 2147483646 w 5760"/>
              <a:gd name="T51" fmla="*/ 2147483646 h 1060"/>
              <a:gd name="T52" fmla="*/ 2147483646 w 5760"/>
              <a:gd name="T53" fmla="*/ 2147483646 h 1060"/>
              <a:gd name="T54" fmla="*/ 0 w 5760"/>
              <a:gd name="T55" fmla="*/ 2147483646 h 1060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</a:gdLst>
            <a:ahLst/>
            <a:cxnLst>
              <a:cxn ang="T56">
                <a:pos x="T0" y="T1"/>
              </a:cxn>
              <a:cxn ang="T57">
                <a:pos x="T2" y="T3"/>
              </a:cxn>
              <a:cxn ang="T58">
                <a:pos x="T4" y="T5"/>
              </a:cxn>
              <a:cxn ang="T59">
                <a:pos x="T6" y="T7"/>
              </a:cxn>
              <a:cxn ang="T60">
                <a:pos x="T8" y="T9"/>
              </a:cxn>
              <a:cxn ang="T61">
                <a:pos x="T10" y="T11"/>
              </a:cxn>
              <a:cxn ang="T62">
                <a:pos x="T12" y="T13"/>
              </a:cxn>
              <a:cxn ang="T63">
                <a:pos x="T14" y="T15"/>
              </a:cxn>
              <a:cxn ang="T64">
                <a:pos x="T16" y="T17"/>
              </a:cxn>
              <a:cxn ang="T65">
                <a:pos x="T18" y="T19"/>
              </a:cxn>
              <a:cxn ang="T66">
                <a:pos x="T20" y="T21"/>
              </a:cxn>
              <a:cxn ang="T67">
                <a:pos x="T22" y="T23"/>
              </a:cxn>
              <a:cxn ang="T68">
                <a:pos x="T24" y="T25"/>
              </a:cxn>
              <a:cxn ang="T69">
                <a:pos x="T26" y="T27"/>
              </a:cxn>
              <a:cxn ang="T70">
                <a:pos x="T28" y="T29"/>
              </a:cxn>
              <a:cxn ang="T71">
                <a:pos x="T30" y="T31"/>
              </a:cxn>
              <a:cxn ang="T72">
                <a:pos x="T32" y="T33"/>
              </a:cxn>
              <a:cxn ang="T73">
                <a:pos x="T34" y="T35"/>
              </a:cxn>
              <a:cxn ang="T74">
                <a:pos x="T36" y="T37"/>
              </a:cxn>
              <a:cxn ang="T75">
                <a:pos x="T38" y="T39"/>
              </a:cxn>
              <a:cxn ang="T76">
                <a:pos x="T40" y="T41"/>
              </a:cxn>
              <a:cxn ang="T77">
                <a:pos x="T42" y="T43"/>
              </a:cxn>
              <a:cxn ang="T78">
                <a:pos x="T44" y="T45"/>
              </a:cxn>
              <a:cxn ang="T79">
                <a:pos x="T46" y="T47"/>
              </a:cxn>
              <a:cxn ang="T80">
                <a:pos x="T48" y="T49"/>
              </a:cxn>
              <a:cxn ang="T81">
                <a:pos x="T50" y="T51"/>
              </a:cxn>
              <a:cxn ang="T82">
                <a:pos x="T52" y="T53"/>
              </a:cxn>
              <a:cxn ang="T83">
                <a:pos x="T54" y="T55"/>
              </a:cxn>
            </a:cxnLst>
            <a:rect l="0" t="0" r="r" b="b"/>
            <a:pathLst>
              <a:path w="5760" h="1060">
                <a:moveTo>
                  <a:pt x="0" y="753"/>
                </a:moveTo>
                <a:lnTo>
                  <a:pt x="0" y="1059"/>
                </a:lnTo>
                <a:lnTo>
                  <a:pt x="5759" y="1059"/>
                </a:lnTo>
                <a:lnTo>
                  <a:pt x="5759" y="0"/>
                </a:lnTo>
                <a:lnTo>
                  <a:pt x="5430" y="0"/>
                </a:lnTo>
                <a:lnTo>
                  <a:pt x="5298" y="84"/>
                </a:lnTo>
                <a:lnTo>
                  <a:pt x="5136" y="159"/>
                </a:lnTo>
                <a:lnTo>
                  <a:pt x="4968" y="222"/>
                </a:lnTo>
                <a:lnTo>
                  <a:pt x="4812" y="267"/>
                </a:lnTo>
                <a:lnTo>
                  <a:pt x="4626" y="324"/>
                </a:lnTo>
                <a:lnTo>
                  <a:pt x="4440" y="366"/>
                </a:lnTo>
                <a:lnTo>
                  <a:pt x="4230" y="414"/>
                </a:lnTo>
                <a:lnTo>
                  <a:pt x="3939" y="468"/>
                </a:lnTo>
                <a:lnTo>
                  <a:pt x="3711" y="504"/>
                </a:lnTo>
                <a:lnTo>
                  <a:pt x="3441" y="543"/>
                </a:lnTo>
                <a:lnTo>
                  <a:pt x="3189" y="579"/>
                </a:lnTo>
                <a:lnTo>
                  <a:pt x="2925" y="606"/>
                </a:lnTo>
                <a:lnTo>
                  <a:pt x="2679" y="633"/>
                </a:lnTo>
                <a:lnTo>
                  <a:pt x="2418" y="654"/>
                </a:lnTo>
                <a:lnTo>
                  <a:pt x="2142" y="675"/>
                </a:lnTo>
                <a:lnTo>
                  <a:pt x="1896" y="693"/>
                </a:lnTo>
                <a:lnTo>
                  <a:pt x="1647" y="708"/>
                </a:lnTo>
                <a:lnTo>
                  <a:pt x="1404" y="720"/>
                </a:lnTo>
                <a:lnTo>
                  <a:pt x="1170" y="732"/>
                </a:lnTo>
                <a:lnTo>
                  <a:pt x="906" y="738"/>
                </a:lnTo>
                <a:lnTo>
                  <a:pt x="534" y="747"/>
                </a:lnTo>
                <a:lnTo>
                  <a:pt x="201" y="753"/>
                </a:lnTo>
                <a:lnTo>
                  <a:pt x="0" y="753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9"/>
          <p:cNvSpPr>
            <a:spLocks/>
          </p:cNvSpPr>
          <p:nvPr/>
        </p:nvSpPr>
        <p:spPr bwMode="white">
          <a:xfrm>
            <a:off x="0" y="-20638"/>
            <a:ext cx="8388350" cy="1068388"/>
          </a:xfrm>
          <a:custGeom>
            <a:avLst/>
            <a:gdLst>
              <a:gd name="T0" fmla="*/ 0 w 5284"/>
              <a:gd name="T1" fmla="*/ 2147483646 h 673"/>
              <a:gd name="T2" fmla="*/ 0 w 5284"/>
              <a:gd name="T3" fmla="*/ 2147483646 h 673"/>
              <a:gd name="T4" fmla="*/ 2147483646 w 5284"/>
              <a:gd name="T5" fmla="*/ 2147483646 h 673"/>
              <a:gd name="T6" fmla="*/ 2147483646 w 5284"/>
              <a:gd name="T7" fmla="*/ 2147483646 h 673"/>
              <a:gd name="T8" fmla="*/ 2147483646 w 5284"/>
              <a:gd name="T9" fmla="*/ 2147483646 h 673"/>
              <a:gd name="T10" fmla="*/ 2147483646 w 5284"/>
              <a:gd name="T11" fmla="*/ 2147483646 h 673"/>
              <a:gd name="T12" fmla="*/ 2147483646 w 5284"/>
              <a:gd name="T13" fmla="*/ 2147483646 h 673"/>
              <a:gd name="T14" fmla="*/ 2147483646 w 5284"/>
              <a:gd name="T15" fmla="*/ 2147483646 h 673"/>
              <a:gd name="T16" fmla="*/ 2147483646 w 5284"/>
              <a:gd name="T17" fmla="*/ 2147483646 h 673"/>
              <a:gd name="T18" fmla="*/ 2147483646 w 5284"/>
              <a:gd name="T19" fmla="*/ 2147483646 h 673"/>
              <a:gd name="T20" fmla="*/ 2147483646 w 5284"/>
              <a:gd name="T21" fmla="*/ 2147483646 h 673"/>
              <a:gd name="T22" fmla="*/ 2147483646 w 5284"/>
              <a:gd name="T23" fmla="*/ 2147483646 h 673"/>
              <a:gd name="T24" fmla="*/ 2147483646 w 5284"/>
              <a:gd name="T25" fmla="*/ 2147483646 h 673"/>
              <a:gd name="T26" fmla="*/ 2147483646 w 5284"/>
              <a:gd name="T27" fmla="*/ 2147483646 h 673"/>
              <a:gd name="T28" fmla="*/ 2147483646 w 5284"/>
              <a:gd name="T29" fmla="*/ 2147483646 h 673"/>
              <a:gd name="T30" fmla="*/ 2147483646 w 5284"/>
              <a:gd name="T31" fmla="*/ 2147483646 h 673"/>
              <a:gd name="T32" fmla="*/ 2147483646 w 5284"/>
              <a:gd name="T33" fmla="*/ 2147483646 h 673"/>
              <a:gd name="T34" fmla="*/ 2147483646 w 5284"/>
              <a:gd name="T35" fmla="*/ 2147483646 h 673"/>
              <a:gd name="T36" fmla="*/ 2147483646 w 5284"/>
              <a:gd name="T37" fmla="*/ 2147483646 h 673"/>
              <a:gd name="T38" fmla="*/ 2147483646 w 5284"/>
              <a:gd name="T39" fmla="*/ 2147483646 h 673"/>
              <a:gd name="T40" fmla="*/ 2147483646 w 5284"/>
              <a:gd name="T41" fmla="*/ 2147483646 h 673"/>
              <a:gd name="T42" fmla="*/ 2147483646 w 5284"/>
              <a:gd name="T43" fmla="*/ 2147483646 h 673"/>
              <a:gd name="T44" fmla="*/ 2147483646 w 5284"/>
              <a:gd name="T45" fmla="*/ 2147483646 h 673"/>
              <a:gd name="T46" fmla="*/ 2147483646 w 5284"/>
              <a:gd name="T47" fmla="*/ 2147483646 h 673"/>
              <a:gd name="T48" fmla="*/ 2147483646 w 5284"/>
              <a:gd name="T49" fmla="*/ 2147483646 h 673"/>
              <a:gd name="T50" fmla="*/ 2147483646 w 5284"/>
              <a:gd name="T51" fmla="*/ 2147483646 h 673"/>
              <a:gd name="T52" fmla="*/ 2147483646 w 5284"/>
              <a:gd name="T53" fmla="*/ 0 h 673"/>
              <a:gd name="T54" fmla="*/ 2147483646 w 5284"/>
              <a:gd name="T55" fmla="*/ 0 h 673"/>
              <a:gd name="T56" fmla="*/ 2147483646 w 5284"/>
              <a:gd name="T57" fmla="*/ 2147483646 h 673"/>
              <a:gd name="T58" fmla="*/ 2147483646 w 5284"/>
              <a:gd name="T59" fmla="*/ 2147483646 h 673"/>
              <a:gd name="T60" fmla="*/ 2147483646 w 5284"/>
              <a:gd name="T61" fmla="*/ 2147483646 h 673"/>
              <a:gd name="T62" fmla="*/ 2147483646 w 5284"/>
              <a:gd name="T63" fmla="*/ 2147483646 h 673"/>
              <a:gd name="T64" fmla="*/ 2147483646 w 5284"/>
              <a:gd name="T65" fmla="*/ 2147483646 h 673"/>
              <a:gd name="T66" fmla="*/ 2147483646 w 5284"/>
              <a:gd name="T67" fmla="*/ 2147483646 h 673"/>
              <a:gd name="T68" fmla="*/ 2147483646 w 5284"/>
              <a:gd name="T69" fmla="*/ 2147483646 h 673"/>
              <a:gd name="T70" fmla="*/ 2147483646 w 5284"/>
              <a:gd name="T71" fmla="*/ 2147483646 h 673"/>
              <a:gd name="T72" fmla="*/ 2147483646 w 5284"/>
              <a:gd name="T73" fmla="*/ 2147483646 h 673"/>
              <a:gd name="T74" fmla="*/ 2147483646 w 5284"/>
              <a:gd name="T75" fmla="*/ 2147483646 h 673"/>
              <a:gd name="T76" fmla="*/ 2147483646 w 5284"/>
              <a:gd name="T77" fmla="*/ 2147483646 h 673"/>
              <a:gd name="T78" fmla="*/ 2147483646 w 5284"/>
              <a:gd name="T79" fmla="*/ 2147483646 h 673"/>
              <a:gd name="T80" fmla="*/ 2147483646 w 5284"/>
              <a:gd name="T81" fmla="*/ 2147483646 h 673"/>
              <a:gd name="T82" fmla="*/ 2147483646 w 5284"/>
              <a:gd name="T83" fmla="*/ 2147483646 h 673"/>
              <a:gd name="T84" fmla="*/ 2147483646 w 5284"/>
              <a:gd name="T85" fmla="*/ 2147483646 h 673"/>
              <a:gd name="T86" fmla="*/ 0 w 5284"/>
              <a:gd name="T87" fmla="*/ 2147483646 h 673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0" t="0" r="r" b="b"/>
            <a:pathLst>
              <a:path w="5284" h="673">
                <a:moveTo>
                  <a:pt x="0" y="366"/>
                </a:moveTo>
                <a:lnTo>
                  <a:pt x="0" y="672"/>
                </a:lnTo>
                <a:lnTo>
                  <a:pt x="303" y="672"/>
                </a:lnTo>
                <a:lnTo>
                  <a:pt x="723" y="663"/>
                </a:lnTo>
                <a:lnTo>
                  <a:pt x="1020" y="654"/>
                </a:lnTo>
                <a:lnTo>
                  <a:pt x="1302" y="642"/>
                </a:lnTo>
                <a:lnTo>
                  <a:pt x="1554" y="630"/>
                </a:lnTo>
                <a:lnTo>
                  <a:pt x="1779" y="615"/>
                </a:lnTo>
                <a:lnTo>
                  <a:pt x="1962" y="606"/>
                </a:lnTo>
                <a:lnTo>
                  <a:pt x="2193" y="588"/>
                </a:lnTo>
                <a:lnTo>
                  <a:pt x="2448" y="570"/>
                </a:lnTo>
                <a:lnTo>
                  <a:pt x="2700" y="546"/>
                </a:lnTo>
                <a:lnTo>
                  <a:pt x="2904" y="528"/>
                </a:lnTo>
                <a:lnTo>
                  <a:pt x="3138" y="498"/>
                </a:lnTo>
                <a:lnTo>
                  <a:pt x="3324" y="474"/>
                </a:lnTo>
                <a:lnTo>
                  <a:pt x="3534" y="447"/>
                </a:lnTo>
                <a:lnTo>
                  <a:pt x="3735" y="420"/>
                </a:lnTo>
                <a:lnTo>
                  <a:pt x="3933" y="384"/>
                </a:lnTo>
                <a:lnTo>
                  <a:pt x="4116" y="351"/>
                </a:lnTo>
                <a:lnTo>
                  <a:pt x="4266" y="318"/>
                </a:lnTo>
                <a:lnTo>
                  <a:pt x="4446" y="279"/>
                </a:lnTo>
                <a:lnTo>
                  <a:pt x="4620" y="237"/>
                </a:lnTo>
                <a:lnTo>
                  <a:pt x="4779" y="192"/>
                </a:lnTo>
                <a:lnTo>
                  <a:pt x="4920" y="147"/>
                </a:lnTo>
                <a:lnTo>
                  <a:pt x="5085" y="90"/>
                </a:lnTo>
                <a:lnTo>
                  <a:pt x="5193" y="42"/>
                </a:lnTo>
                <a:lnTo>
                  <a:pt x="5283" y="0"/>
                </a:lnTo>
                <a:lnTo>
                  <a:pt x="3201" y="0"/>
                </a:lnTo>
                <a:lnTo>
                  <a:pt x="2982" y="57"/>
                </a:lnTo>
                <a:lnTo>
                  <a:pt x="2775" y="108"/>
                </a:lnTo>
                <a:lnTo>
                  <a:pt x="2562" y="150"/>
                </a:lnTo>
                <a:lnTo>
                  <a:pt x="2397" y="183"/>
                </a:lnTo>
                <a:lnTo>
                  <a:pt x="2205" y="213"/>
                </a:lnTo>
                <a:lnTo>
                  <a:pt x="2001" y="243"/>
                </a:lnTo>
                <a:lnTo>
                  <a:pt x="1776" y="273"/>
                </a:lnTo>
                <a:lnTo>
                  <a:pt x="1536" y="297"/>
                </a:lnTo>
                <a:lnTo>
                  <a:pt x="1344" y="312"/>
                </a:lnTo>
                <a:lnTo>
                  <a:pt x="1134" y="330"/>
                </a:lnTo>
                <a:lnTo>
                  <a:pt x="921" y="342"/>
                </a:lnTo>
                <a:lnTo>
                  <a:pt x="696" y="354"/>
                </a:lnTo>
                <a:lnTo>
                  <a:pt x="501" y="360"/>
                </a:lnTo>
                <a:lnTo>
                  <a:pt x="279" y="366"/>
                </a:lnTo>
                <a:lnTo>
                  <a:pt x="99" y="369"/>
                </a:lnTo>
                <a:lnTo>
                  <a:pt x="0" y="366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Freeform 10"/>
          <p:cNvSpPr>
            <a:spLocks/>
          </p:cNvSpPr>
          <p:nvPr/>
        </p:nvSpPr>
        <p:spPr bwMode="white">
          <a:xfrm>
            <a:off x="0" y="-20638"/>
            <a:ext cx="4578350" cy="454026"/>
          </a:xfrm>
          <a:custGeom>
            <a:avLst/>
            <a:gdLst>
              <a:gd name="T0" fmla="*/ 0 w 2884"/>
              <a:gd name="T1" fmla="*/ 0 h 286"/>
              <a:gd name="T2" fmla="*/ 0 w 2884"/>
              <a:gd name="T3" fmla="*/ 2147483646 h 286"/>
              <a:gd name="T4" fmla="*/ 2147483646 w 2884"/>
              <a:gd name="T5" fmla="*/ 2147483646 h 286"/>
              <a:gd name="T6" fmla="*/ 2147483646 w 2884"/>
              <a:gd name="T7" fmla="*/ 2147483646 h 286"/>
              <a:gd name="T8" fmla="*/ 2147483646 w 2884"/>
              <a:gd name="T9" fmla="*/ 2147483646 h 286"/>
              <a:gd name="T10" fmla="*/ 2147483646 w 2884"/>
              <a:gd name="T11" fmla="*/ 2147483646 h 286"/>
              <a:gd name="T12" fmla="*/ 2147483646 w 2884"/>
              <a:gd name="T13" fmla="*/ 2147483646 h 286"/>
              <a:gd name="T14" fmla="*/ 2147483646 w 2884"/>
              <a:gd name="T15" fmla="*/ 2147483646 h 286"/>
              <a:gd name="T16" fmla="*/ 2147483646 w 2884"/>
              <a:gd name="T17" fmla="*/ 2147483646 h 286"/>
              <a:gd name="T18" fmla="*/ 2147483646 w 2884"/>
              <a:gd name="T19" fmla="*/ 2147483646 h 286"/>
              <a:gd name="T20" fmla="*/ 2147483646 w 2884"/>
              <a:gd name="T21" fmla="*/ 2147483646 h 286"/>
              <a:gd name="T22" fmla="*/ 2147483646 w 2884"/>
              <a:gd name="T23" fmla="*/ 2147483646 h 286"/>
              <a:gd name="T24" fmla="*/ 2147483646 w 2884"/>
              <a:gd name="T25" fmla="*/ 2147483646 h 286"/>
              <a:gd name="T26" fmla="*/ 2147483646 w 2884"/>
              <a:gd name="T27" fmla="*/ 2147483646 h 286"/>
              <a:gd name="T28" fmla="*/ 2147483646 w 2884"/>
              <a:gd name="T29" fmla="*/ 0 h 286"/>
              <a:gd name="T30" fmla="*/ 0 w 2884"/>
              <a:gd name="T31" fmla="*/ 0 h 28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</a:gdLst>
            <a:ahLst/>
            <a:cxnLst>
              <a:cxn ang="T32">
                <a:pos x="T0" y="T1"/>
              </a:cxn>
              <a:cxn ang="T33">
                <a:pos x="T2" y="T3"/>
              </a:cxn>
              <a:cxn ang="T34">
                <a:pos x="T4" y="T5"/>
              </a:cxn>
              <a:cxn ang="T35">
                <a:pos x="T6" y="T7"/>
              </a:cxn>
              <a:cxn ang="T36">
                <a:pos x="T8" y="T9"/>
              </a:cxn>
              <a:cxn ang="T37">
                <a:pos x="T10" y="T11"/>
              </a:cxn>
              <a:cxn ang="T38">
                <a:pos x="T12" y="T13"/>
              </a:cxn>
              <a:cxn ang="T39">
                <a:pos x="T14" y="T15"/>
              </a:cxn>
              <a:cxn ang="T40">
                <a:pos x="T16" y="T17"/>
              </a:cxn>
              <a:cxn ang="T41">
                <a:pos x="T18" y="T19"/>
              </a:cxn>
              <a:cxn ang="T42">
                <a:pos x="T20" y="T21"/>
              </a:cxn>
              <a:cxn ang="T43">
                <a:pos x="T22" y="T23"/>
              </a:cxn>
              <a:cxn ang="T44">
                <a:pos x="T24" y="T25"/>
              </a:cxn>
              <a:cxn ang="T45">
                <a:pos x="T26" y="T27"/>
              </a:cxn>
              <a:cxn ang="T46">
                <a:pos x="T28" y="T29"/>
              </a:cxn>
              <a:cxn ang="T47">
                <a:pos x="T30" y="T31"/>
              </a:cxn>
            </a:cxnLst>
            <a:rect l="0" t="0" r="r" b="b"/>
            <a:pathLst>
              <a:path w="2884" h="286">
                <a:moveTo>
                  <a:pt x="0" y="0"/>
                </a:moveTo>
                <a:lnTo>
                  <a:pt x="0" y="285"/>
                </a:lnTo>
                <a:lnTo>
                  <a:pt x="192" y="285"/>
                </a:lnTo>
                <a:lnTo>
                  <a:pt x="384" y="282"/>
                </a:lnTo>
                <a:lnTo>
                  <a:pt x="579" y="276"/>
                </a:lnTo>
                <a:lnTo>
                  <a:pt x="789" y="267"/>
                </a:lnTo>
                <a:lnTo>
                  <a:pt x="999" y="258"/>
                </a:lnTo>
                <a:lnTo>
                  <a:pt x="1161" y="246"/>
                </a:lnTo>
                <a:lnTo>
                  <a:pt x="1302" y="234"/>
                </a:lnTo>
                <a:lnTo>
                  <a:pt x="1458" y="222"/>
                </a:lnTo>
                <a:lnTo>
                  <a:pt x="1665" y="201"/>
                </a:lnTo>
                <a:lnTo>
                  <a:pt x="1992" y="159"/>
                </a:lnTo>
                <a:lnTo>
                  <a:pt x="2301" y="117"/>
                </a:lnTo>
                <a:lnTo>
                  <a:pt x="2604" y="60"/>
                </a:lnTo>
                <a:lnTo>
                  <a:pt x="2883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5" name="Rectangle 11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40973" name="Rectangle 1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0974" name="Rectangle 1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0975" name="Rectangle 1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5DBCF263-47AD-43A1-BBFD-A8CEC5EC688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68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40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2" grpId="0" animBg="1"/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3" name="Text Box 17"/>
          <p:cNvSpPr txBox="1">
            <a:spLocks noChangeArrowheads="1"/>
          </p:cNvSpPr>
          <p:nvPr/>
        </p:nvSpPr>
        <p:spPr bwMode="auto">
          <a:xfrm>
            <a:off x="419100" y="1722438"/>
            <a:ext cx="8305800" cy="1323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4000" b="1"/>
              <a:t>Generating Business Data and Analysis</a:t>
            </a:r>
          </a:p>
        </p:txBody>
      </p:sp>
      <p:sp>
        <p:nvSpPr>
          <p:cNvPr id="4114" name="Rectangle 18"/>
          <p:cNvSpPr>
            <a:spLocks noChangeArrowheads="1"/>
          </p:cNvSpPr>
          <p:nvPr/>
        </p:nvSpPr>
        <p:spPr bwMode="auto">
          <a:xfrm>
            <a:off x="457200" y="708025"/>
            <a:ext cx="2633663" cy="708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4000" b="1"/>
              <a:t>BMSP4004</a:t>
            </a:r>
            <a:endParaRPr lang="en-US" altLang="en-US" sz="4800" b="1"/>
          </a:p>
        </p:txBody>
      </p:sp>
      <p:sp>
        <p:nvSpPr>
          <p:cNvPr id="4115" name="Rectangle 19"/>
          <p:cNvSpPr>
            <a:spLocks noGrp="1" noChangeArrowheads="1"/>
          </p:cNvSpPr>
          <p:nvPr>
            <p:ph type="subTitle" idx="1"/>
          </p:nvPr>
        </p:nvSpPr>
        <p:spPr>
          <a:xfrm>
            <a:off x="609600" y="3716338"/>
            <a:ext cx="7924800" cy="838200"/>
          </a:xfrm>
          <a:noFill/>
        </p:spPr>
        <p:txBody>
          <a:bodyPr/>
          <a:lstStyle/>
          <a:p>
            <a:r>
              <a:rPr lang="en-GB" altLang="en-US" sz="5000" b="1" smtClean="0">
                <a:solidFill>
                  <a:schemeClr val="folHlink"/>
                </a:solidFill>
              </a:rPr>
              <a:t>Database Models</a:t>
            </a:r>
          </a:p>
          <a:p>
            <a:endParaRPr lang="en-GB" altLang="en-US" sz="5000" b="1" smtClean="0">
              <a:solidFill>
                <a:schemeClr val="folHlink"/>
              </a:solidFill>
            </a:endParaRPr>
          </a:p>
          <a:p>
            <a:r>
              <a:rPr lang="en-GB" altLang="en-US" sz="4000" b="1" smtClean="0"/>
              <a:t>Dr Roisin Mullins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intro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3" presetClass="entr" presetSubtype="528" fill="hold" grpId="0" nodeType="after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23" presetClass="entr" presetSubtype="528" fill="hold" grpId="0" nodeType="after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18500"/>
                            </p:stCondLst>
                            <p:childTnLst>
                              <p:par>
                                <p:cTn id="24" presetID="23" presetClass="entr" presetSubtype="528" fill="hold" grpId="0" nodeType="afterEffect">
                                  <p:stCondLst>
                                    <p:cond delay="16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13" grpId="0" autoUpdateAnimBg="0"/>
      <p:bldP spid="4114" grpId="0" autoUpdateAnimBg="0"/>
      <p:bldP spid="4115" grpId="0" build="p" autoUpdateAnimBg="0" advAuto="800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14300"/>
            <a:ext cx="7772400" cy="1143000"/>
          </a:xfrm>
        </p:spPr>
        <p:txBody>
          <a:bodyPr/>
          <a:lstStyle/>
          <a:p>
            <a:r>
              <a:rPr lang="en-US" altLang="en-US" dirty="0" smtClean="0">
                <a:latin typeface="Calibri" panose="020F0502020204030204" pitchFamily="34" charset="0"/>
              </a:rPr>
              <a:t>Evolution of Data Models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1479550" y="1565275"/>
            <a:ext cx="6172200" cy="619125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en-US" altLang="en-US" smtClean="0">
                <a:solidFill>
                  <a:srgbClr val="99CCFF"/>
                </a:solidFill>
                <a:latin typeface="Calibri" panose="020F0502020204030204" pitchFamily="34" charset="0"/>
              </a:rPr>
              <a:t>Timeline</a:t>
            </a:r>
          </a:p>
        </p:txBody>
      </p:sp>
      <p:sp>
        <p:nvSpPr>
          <p:cNvPr id="1843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57213" indent="-214313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857250" indent="-1714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200150" indent="-1714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543050" indent="-1714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000250" indent="-17145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457450" indent="-17145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2914650" indent="-17145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371850" indent="-17145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41B84B0-FD90-4487-9AA6-650C23A08551}" type="slidenum">
              <a:rPr lang="en-US" altLang="en-US" sz="1400" smtClean="0">
                <a:solidFill>
                  <a:srgbClr val="898989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pPr/>
              <a:t>2</a:t>
            </a:fld>
            <a:endParaRPr lang="en-US" altLang="en-US" sz="1400" smtClean="0">
              <a:solidFill>
                <a:srgbClr val="898989"/>
              </a:solidFill>
              <a:latin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18437" name="Line 4"/>
          <p:cNvSpPr>
            <a:spLocks noChangeShapeType="1"/>
          </p:cNvSpPr>
          <p:nvPr/>
        </p:nvSpPr>
        <p:spPr bwMode="auto">
          <a:xfrm>
            <a:off x="1554163" y="3028950"/>
            <a:ext cx="60579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38" name="Text Box 9"/>
          <p:cNvSpPr txBox="1">
            <a:spLocks noChangeArrowheads="1"/>
          </p:cNvSpPr>
          <p:nvPr/>
        </p:nvSpPr>
        <p:spPr bwMode="auto">
          <a:xfrm>
            <a:off x="1543050" y="2660650"/>
            <a:ext cx="7366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>
                <a:latin typeface="Calibri" panose="020F0502020204030204" pitchFamily="34" charset="0"/>
                <a:cs typeface="Arial" panose="020B0604020202020204" pitchFamily="34" charset="0"/>
              </a:rPr>
              <a:t>1960s</a:t>
            </a:r>
          </a:p>
        </p:txBody>
      </p:sp>
      <p:sp>
        <p:nvSpPr>
          <p:cNvPr id="18439" name="Text Box 10"/>
          <p:cNvSpPr txBox="1">
            <a:spLocks noChangeArrowheads="1"/>
          </p:cNvSpPr>
          <p:nvPr/>
        </p:nvSpPr>
        <p:spPr bwMode="auto">
          <a:xfrm>
            <a:off x="2813050" y="2628900"/>
            <a:ext cx="73501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>
                <a:latin typeface="Calibri" panose="020F0502020204030204" pitchFamily="34" charset="0"/>
                <a:cs typeface="Arial" panose="020B0604020202020204" pitchFamily="34" charset="0"/>
              </a:rPr>
              <a:t>1970s</a:t>
            </a:r>
          </a:p>
        </p:txBody>
      </p:sp>
      <p:sp>
        <p:nvSpPr>
          <p:cNvPr id="18440" name="Text Box 11"/>
          <p:cNvSpPr txBox="1">
            <a:spLocks noChangeArrowheads="1"/>
          </p:cNvSpPr>
          <p:nvPr/>
        </p:nvSpPr>
        <p:spPr bwMode="auto">
          <a:xfrm>
            <a:off x="3956050" y="2628900"/>
            <a:ext cx="73501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>
                <a:latin typeface="Calibri" panose="020F0502020204030204" pitchFamily="34" charset="0"/>
                <a:cs typeface="Arial" panose="020B0604020202020204" pitchFamily="34" charset="0"/>
              </a:rPr>
              <a:t>1980s</a:t>
            </a:r>
          </a:p>
        </p:txBody>
      </p:sp>
      <p:sp>
        <p:nvSpPr>
          <p:cNvPr id="18441" name="Text Box 12"/>
          <p:cNvSpPr txBox="1">
            <a:spLocks noChangeArrowheads="1"/>
          </p:cNvSpPr>
          <p:nvPr/>
        </p:nvSpPr>
        <p:spPr bwMode="auto">
          <a:xfrm>
            <a:off x="5156200" y="2628900"/>
            <a:ext cx="73501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>
                <a:latin typeface="Calibri" panose="020F0502020204030204" pitchFamily="34" charset="0"/>
                <a:cs typeface="Arial" panose="020B0604020202020204" pitchFamily="34" charset="0"/>
              </a:rPr>
              <a:t>1990s</a:t>
            </a:r>
          </a:p>
        </p:txBody>
      </p:sp>
      <p:sp>
        <p:nvSpPr>
          <p:cNvPr id="18442" name="Text Box 13"/>
          <p:cNvSpPr txBox="1">
            <a:spLocks noChangeArrowheads="1"/>
          </p:cNvSpPr>
          <p:nvPr/>
        </p:nvSpPr>
        <p:spPr bwMode="auto">
          <a:xfrm>
            <a:off x="6299200" y="2628900"/>
            <a:ext cx="7747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>
                <a:latin typeface="Calibri" panose="020F0502020204030204" pitchFamily="34" charset="0"/>
                <a:cs typeface="Arial" panose="020B0604020202020204" pitchFamily="34" charset="0"/>
              </a:rPr>
              <a:t>2000+</a:t>
            </a:r>
          </a:p>
        </p:txBody>
      </p:sp>
      <p:sp>
        <p:nvSpPr>
          <p:cNvPr id="18443" name="Text Box 14"/>
          <p:cNvSpPr txBox="1">
            <a:spLocks noChangeArrowheads="1"/>
          </p:cNvSpPr>
          <p:nvPr/>
        </p:nvSpPr>
        <p:spPr bwMode="auto">
          <a:xfrm>
            <a:off x="1485900" y="3200400"/>
            <a:ext cx="984250" cy="323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500">
                <a:latin typeface="Calibri" panose="020F0502020204030204" pitchFamily="34" charset="0"/>
                <a:cs typeface="Arial" panose="020B0604020202020204" pitchFamily="34" charset="0"/>
              </a:rPr>
              <a:t>File-based</a:t>
            </a:r>
            <a:endParaRPr lang="en-US" altLang="en-US" sz="1800">
              <a:latin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18444" name="Text Box 15"/>
          <p:cNvSpPr txBox="1">
            <a:spLocks noChangeArrowheads="1"/>
          </p:cNvSpPr>
          <p:nvPr/>
        </p:nvSpPr>
        <p:spPr bwMode="auto">
          <a:xfrm>
            <a:off x="2057400" y="3600450"/>
            <a:ext cx="1212850" cy="323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500">
                <a:latin typeface="Calibri" panose="020F0502020204030204" pitchFamily="34" charset="0"/>
                <a:cs typeface="Arial" panose="020B0604020202020204" pitchFamily="34" charset="0"/>
              </a:rPr>
              <a:t>Hierarchical</a:t>
            </a:r>
            <a:endParaRPr lang="en-US" altLang="en-US" sz="1800">
              <a:latin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18445" name="Text Box 16"/>
          <p:cNvSpPr txBox="1">
            <a:spLocks noChangeArrowheads="1"/>
          </p:cNvSpPr>
          <p:nvPr/>
        </p:nvSpPr>
        <p:spPr bwMode="auto">
          <a:xfrm>
            <a:off x="2857500" y="4000500"/>
            <a:ext cx="857250" cy="323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500">
                <a:latin typeface="Calibri" panose="020F0502020204030204" pitchFamily="34" charset="0"/>
                <a:cs typeface="Arial" panose="020B0604020202020204" pitchFamily="34" charset="0"/>
              </a:rPr>
              <a:t>Network</a:t>
            </a:r>
          </a:p>
        </p:txBody>
      </p:sp>
      <p:sp>
        <p:nvSpPr>
          <p:cNvPr id="18446" name="Text Box 17"/>
          <p:cNvSpPr txBox="1">
            <a:spLocks noChangeArrowheads="1"/>
          </p:cNvSpPr>
          <p:nvPr/>
        </p:nvSpPr>
        <p:spPr bwMode="auto">
          <a:xfrm>
            <a:off x="3371850" y="4457700"/>
            <a:ext cx="13144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FFFF00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Relational</a:t>
            </a:r>
          </a:p>
        </p:txBody>
      </p:sp>
      <p:sp>
        <p:nvSpPr>
          <p:cNvPr id="18447" name="Text Box 19"/>
          <p:cNvSpPr txBox="1">
            <a:spLocks noChangeArrowheads="1"/>
          </p:cNvSpPr>
          <p:nvPr/>
        </p:nvSpPr>
        <p:spPr bwMode="auto">
          <a:xfrm>
            <a:off x="5257800" y="3886200"/>
            <a:ext cx="1428750" cy="323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500" dirty="0">
                <a:latin typeface="Calibri" panose="020F0502020204030204" pitchFamily="34" charset="0"/>
                <a:cs typeface="Arial" panose="020B0604020202020204" pitchFamily="34" charset="0"/>
              </a:rPr>
              <a:t>Object-oriented</a:t>
            </a:r>
          </a:p>
        </p:txBody>
      </p:sp>
      <p:sp>
        <p:nvSpPr>
          <p:cNvPr id="18448" name="Text Box 21"/>
          <p:cNvSpPr txBox="1">
            <a:spLocks noChangeArrowheads="1"/>
          </p:cNvSpPr>
          <p:nvPr/>
        </p:nvSpPr>
        <p:spPr bwMode="auto">
          <a:xfrm>
            <a:off x="6172200" y="4457700"/>
            <a:ext cx="127476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FFFF00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Web-based</a:t>
            </a:r>
            <a:endParaRPr lang="en-US" altLang="en-US" sz="2100" b="1">
              <a:solidFill>
                <a:srgbClr val="FFFF00"/>
              </a:solidFill>
              <a:latin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18449" name="Text Box 16"/>
          <p:cNvSpPr txBox="1">
            <a:spLocks noChangeArrowheads="1"/>
          </p:cNvSpPr>
          <p:nvPr/>
        </p:nvSpPr>
        <p:spPr bwMode="auto">
          <a:xfrm>
            <a:off x="3829050" y="4800600"/>
            <a:ext cx="1703388" cy="323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500" b="1">
                <a:solidFill>
                  <a:srgbClr val="FFFF00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Entity-Relationship</a:t>
            </a:r>
          </a:p>
        </p:txBody>
      </p:sp>
    </p:spTree>
    <p:extLst>
      <p:ext uri="{BB962C8B-B14F-4D97-AF65-F5344CB8AC3E}">
        <p14:creationId xmlns:p14="http://schemas.microsoft.com/office/powerpoint/2010/main" val="584737934"/>
      </p:ext>
    </p:extLst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228600"/>
            <a:ext cx="7772400" cy="1143000"/>
          </a:xfrm>
        </p:spPr>
        <p:txBody>
          <a:bodyPr/>
          <a:lstStyle/>
          <a:p>
            <a:r>
              <a:rPr lang="en-GB" altLang="en-US" b="1" smtClean="0"/>
              <a:t>Types of Database Models</a:t>
            </a:r>
            <a:endParaRPr lang="en-GB" altLang="en-US" b="1" smtClean="0">
              <a:solidFill>
                <a:schemeClr val="tx1"/>
              </a:solidFill>
            </a:endParaRP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676400"/>
            <a:ext cx="7772400" cy="4705350"/>
          </a:xfrm>
        </p:spPr>
        <p:txBody>
          <a:bodyPr/>
          <a:lstStyle/>
          <a:p>
            <a:pPr marL="579438" indent="-579438">
              <a:buFont typeface="Monotype Sorts" pitchFamily="2" charset="2"/>
              <a:buChar char="m"/>
            </a:pPr>
            <a:r>
              <a:rPr lang="en-GB" altLang="en-US" b="1" smtClean="0"/>
              <a:t>Flat File Database  </a:t>
            </a:r>
          </a:p>
          <a:p>
            <a:pPr marL="579438" indent="-579438">
              <a:buFont typeface="Monotype Sorts" pitchFamily="2" charset="2"/>
              <a:buNone/>
            </a:pPr>
            <a:r>
              <a:rPr lang="en-GB" altLang="en-US" b="1" smtClean="0"/>
              <a:t>		Microsoft Excel</a:t>
            </a:r>
          </a:p>
          <a:p>
            <a:pPr marL="1657350" lvl="2"/>
            <a:endParaRPr lang="en-GB" altLang="en-US" b="1" smtClean="0"/>
          </a:p>
          <a:p>
            <a:pPr marL="579438" indent="-579438">
              <a:buFont typeface="Monotype Sorts" pitchFamily="2" charset="2"/>
              <a:buChar char="m"/>
            </a:pPr>
            <a:r>
              <a:rPr lang="en-GB" altLang="en-US" b="1" smtClean="0"/>
              <a:t>  Relational Database </a:t>
            </a:r>
          </a:p>
          <a:p>
            <a:pPr marL="579438" indent="-579438">
              <a:buFont typeface="Monotype Sorts" pitchFamily="2" charset="2"/>
              <a:buNone/>
            </a:pPr>
            <a:r>
              <a:rPr lang="en-GB" altLang="en-US" b="1" smtClean="0"/>
              <a:t>		Microsoft Access</a:t>
            </a:r>
          </a:p>
          <a:p>
            <a:pPr marL="579438" indent="-579438">
              <a:buFont typeface="Monotype Sorts" pitchFamily="2" charset="2"/>
              <a:buNone/>
            </a:pPr>
            <a:r>
              <a:rPr lang="en-GB" altLang="en-US" b="1" smtClean="0"/>
              <a:t>	</a:t>
            </a:r>
          </a:p>
          <a:p>
            <a:pPr marL="579438" indent="-579438">
              <a:buFont typeface="Monotype Sorts" pitchFamily="2" charset="2"/>
              <a:buNone/>
            </a:pPr>
            <a:r>
              <a:rPr lang="en-GB" altLang="en-US" b="1" smtClean="0"/>
              <a:t>	There are many more – today mainly web-based using SQL, NoSQL etc</a:t>
            </a:r>
          </a:p>
        </p:txBody>
      </p:sp>
    </p:spTree>
    <p:extLst>
      <p:ext uri="{BB962C8B-B14F-4D97-AF65-F5344CB8AC3E}">
        <p14:creationId xmlns:p14="http://schemas.microsoft.com/office/powerpoint/2010/main" val="8488714"/>
      </p:ext>
    </p:extLst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>
          <a:xfrm>
            <a:off x="684213" y="260350"/>
            <a:ext cx="7772400" cy="1143000"/>
          </a:xfrm>
        </p:spPr>
        <p:txBody>
          <a:bodyPr/>
          <a:lstStyle/>
          <a:p>
            <a:r>
              <a:rPr lang="en-GB" altLang="en-US" smtClean="0"/>
              <a:t>History of Databases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23850" y="1752600"/>
            <a:ext cx="8820150" cy="37861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sz="3000" dirty="0">
                <a:latin typeface="Calibri" panose="020F0502020204030204" pitchFamily="34" charset="0"/>
              </a:rPr>
              <a:t>1960’s  Hierarchical and Network (IMS, CODASYL etc.)</a:t>
            </a:r>
          </a:p>
          <a:p>
            <a:pPr>
              <a:defRPr/>
            </a:pPr>
            <a:r>
              <a:rPr lang="en-GB" sz="3000" dirty="0">
                <a:latin typeface="Calibri" panose="020F0502020204030204" pitchFamily="34" charset="0"/>
              </a:rPr>
              <a:t>1970’s  Start of theory of relational model</a:t>
            </a:r>
          </a:p>
          <a:p>
            <a:pPr>
              <a:defRPr/>
            </a:pPr>
            <a:r>
              <a:rPr lang="en-GB" sz="3000" dirty="0">
                <a:latin typeface="Calibri" panose="020F0502020204030204" pitchFamily="34" charset="0"/>
              </a:rPr>
              <a:t>1980’s  Rise of RDMS and SQL</a:t>
            </a:r>
          </a:p>
          <a:p>
            <a:pPr>
              <a:defRPr/>
            </a:pPr>
            <a:r>
              <a:rPr lang="en-GB" sz="3000" dirty="0">
                <a:solidFill>
                  <a:srgbClr val="FF0000"/>
                </a:solidFill>
                <a:latin typeface="Calibri" panose="020F0502020204030204" pitchFamily="34" charset="0"/>
              </a:rPr>
              <a:t>1990’s </a:t>
            </a:r>
            <a:r>
              <a:rPr lang="en-GB" sz="3000" dirty="0">
                <a:latin typeface="Calibri" panose="020F0502020204030204" pitchFamily="34" charset="0"/>
              </a:rPr>
              <a:t> Spreadsheets and MySQL ; evolution of the web</a:t>
            </a:r>
          </a:p>
          <a:p>
            <a:pPr>
              <a:defRPr/>
            </a:pPr>
            <a:r>
              <a:rPr lang="en-GB" sz="3000" dirty="0">
                <a:latin typeface="Calibri" panose="020F0502020204030204" pitchFamily="34" charset="0"/>
              </a:rPr>
              <a:t>2000’s  Start of Open source ; Google and Amazon</a:t>
            </a:r>
          </a:p>
          <a:p>
            <a:pPr marL="514350" indent="-514350">
              <a:buFontTx/>
              <a:buAutoNum type="arabicPlain" startAt="2010"/>
              <a:defRPr/>
            </a:pPr>
            <a:r>
              <a:rPr lang="en-GB" sz="3000" dirty="0">
                <a:latin typeface="Calibri" panose="020F0502020204030204" pitchFamily="34" charset="0"/>
              </a:rPr>
              <a:t>‘s  Emergence of NoSQL systems</a:t>
            </a:r>
          </a:p>
          <a:p>
            <a:pPr>
              <a:defRPr/>
            </a:pPr>
            <a:r>
              <a:rPr lang="en-GB" sz="3000" dirty="0">
                <a:latin typeface="Calibri" panose="020F0502020204030204" pitchFamily="34" charset="0"/>
              </a:rPr>
              <a:t>2020’s  </a:t>
            </a:r>
            <a:r>
              <a:rPr lang="en-GB" sz="3000" dirty="0" err="1">
                <a:latin typeface="Calibri" panose="020F0502020204030204" pitchFamily="34" charset="0"/>
              </a:rPr>
              <a:t>NewSQL</a:t>
            </a:r>
            <a:r>
              <a:rPr lang="en-GB" sz="3000" dirty="0">
                <a:latin typeface="Calibri" panose="020F0502020204030204" pitchFamily="34" charset="0"/>
              </a:rPr>
              <a:t>?</a:t>
            </a:r>
          </a:p>
          <a:p>
            <a:pPr>
              <a:defRPr/>
            </a:pPr>
            <a:endParaRPr lang="en-GB" sz="30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1319249"/>
      </p:ext>
    </p:extLst>
  </p:cSld>
  <p:clrMapOvr>
    <a:masterClrMapping/>
  </p:clrMapOvr>
  <p:transition spd="slow">
    <p:pull dir="rd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>
          <a:xfrm>
            <a:off x="685800" y="188913"/>
            <a:ext cx="7772400" cy="647700"/>
          </a:xfrm>
        </p:spPr>
        <p:txBody>
          <a:bodyPr/>
          <a:lstStyle/>
          <a:p>
            <a:r>
              <a:rPr lang="en-GB" altLang="en-US" smtClean="0"/>
              <a:t>Database Providers</a:t>
            </a:r>
          </a:p>
        </p:txBody>
      </p:sp>
      <p:pic>
        <p:nvPicPr>
          <p:cNvPr id="23555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6475" y="1052513"/>
            <a:ext cx="7131050" cy="5348287"/>
          </a:xfrm>
        </p:spPr>
      </p:pic>
      <p:sp>
        <p:nvSpPr>
          <p:cNvPr id="23556" name="TextBox 4"/>
          <p:cNvSpPr txBox="1">
            <a:spLocks noChangeArrowheads="1"/>
          </p:cNvSpPr>
          <p:nvPr/>
        </p:nvSpPr>
        <p:spPr bwMode="auto">
          <a:xfrm>
            <a:off x="95250" y="6437313"/>
            <a:ext cx="734536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1800">
                <a:latin typeface="Calibri" panose="020F0502020204030204" pitchFamily="34" charset="0"/>
              </a:rPr>
              <a:t>Source – Google – see full URL in notes below</a:t>
            </a:r>
          </a:p>
        </p:txBody>
      </p:sp>
    </p:spTree>
    <p:extLst>
      <p:ext uri="{BB962C8B-B14F-4D97-AF65-F5344CB8AC3E}">
        <p14:creationId xmlns:p14="http://schemas.microsoft.com/office/powerpoint/2010/main" val="3353387556"/>
      </p:ext>
    </p:extLst>
  </p:cSld>
  <p:clrMapOvr>
    <a:masterClrMapping/>
  </p:clrMapOvr>
  <p:transition spd="slow">
    <p:pull dir="rd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152400"/>
            <a:ext cx="8153400" cy="1143000"/>
          </a:xfrm>
        </p:spPr>
        <p:txBody>
          <a:bodyPr/>
          <a:lstStyle/>
          <a:p>
            <a:r>
              <a:rPr lang="en-GB" altLang="en-US" b="1" smtClean="0"/>
              <a:t>Convergence between Spreadsheets and Databases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4800" y="1981200"/>
            <a:ext cx="8610600" cy="4114800"/>
          </a:xfrm>
        </p:spPr>
        <p:txBody>
          <a:bodyPr/>
          <a:lstStyle/>
          <a:p>
            <a:pPr marL="0" indent="0" algn="ctr">
              <a:buFontTx/>
              <a:buNone/>
            </a:pPr>
            <a:r>
              <a:rPr lang="en-GB" altLang="en-US" b="1" smtClean="0"/>
              <a:t>Two developments :-</a:t>
            </a:r>
          </a:p>
          <a:p>
            <a:pPr marL="0" indent="0">
              <a:buFontTx/>
              <a:buNone/>
            </a:pPr>
            <a:endParaRPr lang="en-GB" altLang="en-US" sz="2000" b="1" smtClean="0"/>
          </a:p>
          <a:p>
            <a:pPr marL="762000" lvl="2" indent="-381000">
              <a:buFont typeface="Monotype Sorts" pitchFamily="2" charset="2"/>
              <a:buChar char="r"/>
            </a:pPr>
            <a:r>
              <a:rPr lang="en-GB" altLang="en-US" sz="3000" b="1" smtClean="0"/>
              <a:t> Extending the capabilities historically  possessed by database packages to spreadsheet packages and vice versa.</a:t>
            </a:r>
            <a:endParaRPr lang="en-GB" altLang="en-US" b="1" smtClean="0"/>
          </a:p>
          <a:p>
            <a:pPr marL="0" indent="0"/>
            <a:endParaRPr lang="en-GB" altLang="en-US" b="1" smtClean="0"/>
          </a:p>
          <a:p>
            <a:pPr marL="762000" lvl="2" indent="-381000">
              <a:buFont typeface="Monotype Sorts" pitchFamily="2" charset="2"/>
              <a:buChar char="r"/>
            </a:pPr>
            <a:r>
              <a:rPr lang="en-GB" altLang="en-US" sz="3000" b="1" smtClean="0"/>
              <a:t>Making it easier for spreadsheets to retrieve data stored elsewhere.</a:t>
            </a:r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151245420"/>
      </p:ext>
    </p:extLst>
  </p:cSld>
  <p:clrMapOvr>
    <a:masterClrMapping/>
  </p:clrMapOvr>
  <p:transition spd="slow">
    <p:pull dir="rd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228600" y="0"/>
            <a:ext cx="8915400" cy="1143000"/>
          </a:xfrm>
        </p:spPr>
        <p:txBody>
          <a:bodyPr/>
          <a:lstStyle/>
          <a:p>
            <a:r>
              <a:rPr lang="en-GB" altLang="en-US" sz="3500" b="1" dirty="0" smtClean="0"/>
              <a:t>Levels of information in a </a:t>
            </a:r>
            <a:r>
              <a:rPr lang="en-GB" altLang="en-US" sz="3500" b="1" dirty="0"/>
              <a:t>f</a:t>
            </a:r>
            <a:r>
              <a:rPr lang="en-GB" altLang="en-US" sz="3500" b="1" dirty="0" smtClean="0"/>
              <a:t>lat </a:t>
            </a:r>
            <a:r>
              <a:rPr lang="en-GB" altLang="en-US" sz="3500" b="1" dirty="0"/>
              <a:t>f</a:t>
            </a:r>
            <a:r>
              <a:rPr lang="en-GB" altLang="en-US" sz="3500" b="1" dirty="0" smtClean="0"/>
              <a:t>ile </a:t>
            </a:r>
            <a:r>
              <a:rPr lang="en-GB" altLang="en-US" sz="3500" b="1" dirty="0"/>
              <a:t>d</a:t>
            </a:r>
            <a:r>
              <a:rPr lang="en-GB" altLang="en-US" sz="3500" b="1" dirty="0" smtClean="0"/>
              <a:t>atabase</a:t>
            </a:r>
            <a:r>
              <a:rPr lang="en-GB" altLang="en-US" sz="3500" b="1" dirty="0" smtClean="0">
                <a:solidFill>
                  <a:schemeClr val="tx1"/>
                </a:solidFill>
              </a:rPr>
              <a:t> </a:t>
            </a:r>
            <a:r>
              <a:rPr lang="en-GB" altLang="en-US" sz="3500" b="1" dirty="0" smtClean="0"/>
              <a:t>in ascending order of complexity :-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143000"/>
            <a:ext cx="9144000" cy="5715000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b="1" smtClean="0"/>
              <a:t>	Character	</a:t>
            </a:r>
          </a:p>
          <a:p>
            <a:pPr lvl="2"/>
            <a:r>
              <a:rPr lang="en-GB" altLang="en-US" sz="3200" b="1" smtClean="0"/>
              <a:t>Alpha numeric digits</a:t>
            </a:r>
            <a:endParaRPr lang="en-GB" altLang="en-US" sz="1000" b="1" smtClean="0"/>
          </a:p>
          <a:p>
            <a:pPr lvl="2">
              <a:buFontTx/>
              <a:buNone/>
            </a:pPr>
            <a:endParaRPr lang="en-GB" altLang="en-US" sz="1000" b="1" smtClean="0"/>
          </a:p>
          <a:p>
            <a:pPr>
              <a:buFontTx/>
              <a:buNone/>
            </a:pPr>
            <a:r>
              <a:rPr lang="en-GB" altLang="en-US" b="1" smtClean="0"/>
              <a:t>	Field</a:t>
            </a:r>
            <a:r>
              <a:rPr lang="en-GB" altLang="en-US" sz="4000" b="1" smtClean="0"/>
              <a:t>		</a:t>
            </a:r>
            <a:r>
              <a:rPr lang="en-GB" altLang="en-US" b="1" smtClean="0"/>
              <a:t>	</a:t>
            </a:r>
          </a:p>
          <a:p>
            <a:pPr lvl="2"/>
            <a:r>
              <a:rPr lang="en-GB" altLang="en-US" sz="3200" b="1" smtClean="0"/>
              <a:t>Group of  characters</a:t>
            </a:r>
            <a:endParaRPr lang="en-GB" altLang="en-US" sz="1000" b="1" smtClean="0"/>
          </a:p>
          <a:p>
            <a:pPr lvl="2">
              <a:buFontTx/>
              <a:buNone/>
            </a:pPr>
            <a:endParaRPr lang="en-GB" altLang="en-US" b="1" smtClean="0"/>
          </a:p>
          <a:p>
            <a:pPr>
              <a:buFontTx/>
              <a:buNone/>
            </a:pPr>
            <a:r>
              <a:rPr lang="en-GB" altLang="en-US" b="1" smtClean="0"/>
              <a:t>   Record		</a:t>
            </a:r>
          </a:p>
          <a:p>
            <a:pPr lvl="2"/>
            <a:r>
              <a:rPr lang="en-GB" altLang="en-US" sz="3200" b="1" smtClean="0"/>
              <a:t>Collection of fields</a:t>
            </a:r>
            <a:endParaRPr lang="en-GB" altLang="en-US" sz="1000" b="1" smtClean="0"/>
          </a:p>
          <a:p>
            <a:pPr lvl="2">
              <a:buFontTx/>
              <a:buNone/>
            </a:pPr>
            <a:endParaRPr lang="en-GB" altLang="en-US" sz="1000" b="1" smtClean="0"/>
          </a:p>
          <a:p>
            <a:pPr>
              <a:buFontTx/>
              <a:buNone/>
            </a:pPr>
            <a:r>
              <a:rPr lang="en-GB" altLang="en-US" b="1" smtClean="0"/>
              <a:t>   Table			</a:t>
            </a:r>
          </a:p>
          <a:p>
            <a:pPr lvl="2"/>
            <a:r>
              <a:rPr lang="en-GB" altLang="en-US" sz="3200" b="1" smtClean="0"/>
              <a:t>Collection of identically structured  records</a:t>
            </a:r>
            <a:endParaRPr lang="en-GB" altLang="en-US" b="1" smtClean="0"/>
          </a:p>
        </p:txBody>
      </p:sp>
    </p:spTree>
    <p:extLst>
      <p:ext uri="{BB962C8B-B14F-4D97-AF65-F5344CB8AC3E}">
        <p14:creationId xmlns:p14="http://schemas.microsoft.com/office/powerpoint/2010/main" val="1695290201"/>
      </p:ext>
    </p:extLst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>
          <a:xfrm>
            <a:off x="714508" y="-33211"/>
            <a:ext cx="7772400" cy="1143000"/>
          </a:xfrm>
        </p:spPr>
        <p:txBody>
          <a:bodyPr/>
          <a:lstStyle/>
          <a:p>
            <a:r>
              <a:rPr lang="en-GB" altLang="en-US" dirty="0" smtClean="0"/>
              <a:t>Spreadsheet File Data (List)- </a:t>
            </a:r>
            <a:r>
              <a:rPr lang="en-GB" altLang="en-US" dirty="0" smtClean="0"/>
              <a:t>Basic </a:t>
            </a:r>
            <a:r>
              <a:rPr lang="en-GB" altLang="en-US" dirty="0" smtClean="0">
                <a:solidFill>
                  <a:srgbClr val="FFFF00"/>
                </a:solidFill>
              </a:rPr>
              <a:t>Table</a:t>
            </a:r>
            <a:endParaRPr lang="en-GB" altLang="en-US" dirty="0" smtClean="0">
              <a:solidFill>
                <a:srgbClr val="FFFF00"/>
              </a:solidFill>
            </a:endParaRP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9935713"/>
              </p:ext>
            </p:extLst>
          </p:nvPr>
        </p:nvGraphicFramePr>
        <p:xfrm>
          <a:off x="503555" y="1340768"/>
          <a:ext cx="8194305" cy="48768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454605"/>
                <a:gridCol w="955883"/>
                <a:gridCol w="1392265"/>
                <a:gridCol w="997443"/>
                <a:gridCol w="1399223"/>
                <a:gridCol w="997443"/>
                <a:gridCol w="997443"/>
              </a:tblGrid>
              <a:tr h="381000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baseline="0" dirty="0">
                          <a:solidFill>
                            <a:schemeClr val="accent2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Order Priority</a:t>
                      </a:r>
                      <a:endParaRPr lang="en-GB" sz="2000" b="0" i="0" u="none" strike="noStrike" baseline="0" dirty="0">
                        <a:solidFill>
                          <a:schemeClr val="accent2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baseline="0" dirty="0">
                          <a:solidFill>
                            <a:schemeClr val="accent2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Order Quantity</a:t>
                      </a:r>
                      <a:endParaRPr lang="en-GB" sz="2000" b="0" i="0" u="none" strike="noStrike" baseline="0" dirty="0">
                        <a:solidFill>
                          <a:schemeClr val="accent2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baseline="0" dirty="0">
                          <a:solidFill>
                            <a:schemeClr val="accent2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Sales</a:t>
                      </a:r>
                      <a:endParaRPr lang="en-GB" sz="2000" b="0" i="0" u="none" strike="noStrike" baseline="0" dirty="0">
                        <a:solidFill>
                          <a:schemeClr val="accent2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baseline="0" dirty="0">
                          <a:solidFill>
                            <a:schemeClr val="accent2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Discount</a:t>
                      </a:r>
                      <a:endParaRPr lang="en-GB" sz="2000" b="0" i="0" u="none" strike="noStrike" baseline="0" dirty="0">
                        <a:solidFill>
                          <a:schemeClr val="accent2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baseline="0" dirty="0">
                          <a:solidFill>
                            <a:schemeClr val="accent2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Ship Mode</a:t>
                      </a:r>
                      <a:endParaRPr lang="en-GB" sz="2000" b="0" i="0" u="none" strike="noStrike" baseline="0" dirty="0">
                        <a:solidFill>
                          <a:schemeClr val="accent2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baseline="0" dirty="0">
                          <a:solidFill>
                            <a:schemeClr val="accent2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Profit</a:t>
                      </a:r>
                      <a:endParaRPr lang="en-GB" sz="2000" b="0" i="0" u="none" strike="noStrike" baseline="0" dirty="0">
                        <a:solidFill>
                          <a:schemeClr val="accent2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baseline="0" dirty="0">
                          <a:solidFill>
                            <a:schemeClr val="accent2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Unit Price</a:t>
                      </a:r>
                      <a:endParaRPr lang="en-GB" sz="2000" b="0" i="0" u="none" strike="noStrike" baseline="0" dirty="0">
                        <a:solidFill>
                          <a:schemeClr val="accent2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dirty="0">
                          <a:effectLst/>
                        </a:rPr>
                        <a:t>Medium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effectLst/>
                        </a:rPr>
                        <a:t>44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3021.64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20.7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effectLst/>
                        </a:rPr>
                        <a:t>Delivery Van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-720.2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70.98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dirty="0">
                          <a:effectLst/>
                        </a:rPr>
                        <a:t>Low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effectLst/>
                        </a:rPr>
                        <a:t>49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effectLst/>
                        </a:rPr>
                        <a:t>6177.53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3.6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effectLst/>
                        </a:rPr>
                        <a:t>Delivery Van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effectLst/>
                        </a:rPr>
                        <a:t>-1195.12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130.98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effectLst/>
                        </a:rPr>
                        <a:t>High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effectLst/>
                        </a:rPr>
                        <a:t>47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effectLst/>
                        </a:rPr>
                        <a:t>6717.9325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2.29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effectLst/>
                        </a:rPr>
                        <a:t>Regular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1717.89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175.99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effectLst/>
                        </a:rPr>
                        <a:t>Medium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effectLst/>
                        </a:rPr>
                        <a:t>32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effectLst/>
                        </a:rPr>
                        <a:t>21717.36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effectLst/>
                        </a:rPr>
                        <a:t>2.26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effectLst/>
                        </a:rPr>
                        <a:t>Express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8249.86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699.99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55240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dirty="0">
                          <a:effectLst/>
                        </a:rPr>
                        <a:t>Low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23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effectLst/>
                        </a:rPr>
                        <a:t>3553.62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2.24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effectLst/>
                        </a:rPr>
                        <a:t>Regular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521.69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165.2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effectLst/>
                        </a:rPr>
                        <a:t>Not Specified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24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effectLst/>
                        </a:rPr>
                        <a:t>2152.404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effectLst/>
                        </a:rPr>
                        <a:t>2.14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effectLst/>
                        </a:rPr>
                        <a:t>Express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218.87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110.99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effectLst/>
                        </a:rPr>
                        <a:t>Medium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40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effectLst/>
                        </a:rPr>
                        <a:t>5945.3675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effectLst/>
                        </a:rPr>
                        <a:t>2.08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dirty="0">
                          <a:effectLst/>
                        </a:rPr>
                        <a:t>Regular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1585.48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175.99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effectLst/>
                        </a:rPr>
                        <a:t>Low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35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effectLst/>
                        </a:rPr>
                        <a:t>2393.63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effectLst/>
                        </a:rPr>
                        <a:t>2.06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dirty="0">
                          <a:effectLst/>
                        </a:rPr>
                        <a:t>Regular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524.88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67.28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effectLst/>
                        </a:rPr>
                        <a:t>Critical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38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2115.242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effectLst/>
                        </a:rPr>
                        <a:t>2.04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dirty="0">
                          <a:effectLst/>
                        </a:rPr>
                        <a:t>Regular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371.41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65.99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effectLst/>
                        </a:rPr>
                        <a:t>Critical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28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1560.617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effectLst/>
                        </a:rPr>
                        <a:t>2.04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dirty="0">
                          <a:effectLst/>
                        </a:rPr>
                        <a:t>Regular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214.29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65.99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effectLst/>
                        </a:rPr>
                        <a:t>Medium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26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103.87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1.2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dirty="0">
                          <a:effectLst/>
                        </a:rPr>
                        <a:t>Regular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15.42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4.26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effectLst/>
                        </a:rPr>
                        <a:t>Not Specified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10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1925.83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1.19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dirty="0">
                          <a:effectLst/>
                        </a:rPr>
                        <a:t>Regular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effectLst/>
                        </a:rPr>
                        <a:t>359.83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207.48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effectLst/>
                        </a:rPr>
                        <a:t>Medium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effectLst/>
                        </a:rPr>
                        <a:t>33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1590.163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1.19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effectLst/>
                        </a:rPr>
                        <a:t>Regular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effectLst/>
                        </a:rPr>
                        <a:t>-57.54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effectLst/>
                        </a:rPr>
                        <a:t>55.99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effectLst/>
                        </a:rPr>
                        <a:t>Not Specified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29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1193.65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1.17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effectLst/>
                        </a:rPr>
                        <a:t>Regular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effectLst/>
                        </a:rPr>
                        <a:t>507.58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effectLst/>
                        </a:rPr>
                        <a:t>40.98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36245062"/>
      </p:ext>
    </p:extLst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1066800"/>
            <a:ext cx="4038600" cy="1219200"/>
          </a:xfrm>
        </p:spPr>
        <p:txBody>
          <a:bodyPr/>
          <a:lstStyle/>
          <a:p>
            <a:r>
              <a:rPr lang="en-GB" altLang="en-US" b="1" dirty="0"/>
              <a:t>Characteristics</a:t>
            </a:r>
            <a:br>
              <a:rPr lang="en-GB" altLang="en-US" b="1" dirty="0"/>
            </a:br>
            <a:r>
              <a:rPr lang="en-GB" altLang="en-US" b="1" dirty="0"/>
              <a:t> of </a:t>
            </a:r>
            <a:r>
              <a:rPr lang="en-GB" altLang="en-US" b="1" dirty="0" smtClean="0"/>
              <a:t>Fields in Tables</a:t>
            </a:r>
            <a:r>
              <a:rPr lang="en-GB" altLang="en-US" b="1" dirty="0">
                <a:solidFill>
                  <a:schemeClr val="tx1"/>
                </a:solidFill>
              </a:rPr>
              <a:t/>
            </a:r>
            <a:br>
              <a:rPr lang="en-GB" altLang="en-US" b="1" dirty="0">
                <a:solidFill>
                  <a:schemeClr val="tx1"/>
                </a:solidFill>
              </a:rPr>
            </a:br>
            <a:endParaRPr lang="en-GB" altLang="en-US" b="1" dirty="0">
              <a:solidFill>
                <a:schemeClr val="tx1"/>
              </a:solidFill>
            </a:endParaRPr>
          </a:p>
        </p:txBody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932040" y="980728"/>
            <a:ext cx="3810000" cy="5486400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b="1" dirty="0"/>
              <a:t>Data Types</a:t>
            </a:r>
            <a:endParaRPr lang="en-GB" altLang="en-US" sz="1000" b="1" dirty="0"/>
          </a:p>
          <a:p>
            <a:pPr>
              <a:buFontTx/>
              <a:buNone/>
            </a:pPr>
            <a:endParaRPr lang="en-GB" altLang="en-US" sz="500" b="1" dirty="0"/>
          </a:p>
          <a:p>
            <a:pPr lvl="2">
              <a:buFont typeface="Monotype Sorts" pitchFamily="2" charset="2"/>
              <a:buChar char="n"/>
            </a:pPr>
            <a:r>
              <a:rPr lang="en-GB" altLang="en-US" b="1" dirty="0" smtClean="0"/>
              <a:t>Short Text</a:t>
            </a:r>
            <a:endParaRPr lang="en-GB" altLang="en-US" b="1" dirty="0"/>
          </a:p>
          <a:p>
            <a:pPr lvl="2">
              <a:buFont typeface="Monotype Sorts" pitchFamily="2" charset="2"/>
              <a:buChar char="n"/>
            </a:pPr>
            <a:r>
              <a:rPr lang="en-GB" altLang="en-US" b="1" dirty="0" smtClean="0"/>
              <a:t>Numeric</a:t>
            </a:r>
            <a:endParaRPr lang="en-GB" altLang="en-US" b="1" dirty="0"/>
          </a:p>
          <a:p>
            <a:pPr lvl="2">
              <a:buFont typeface="Monotype Sorts" pitchFamily="2" charset="2"/>
              <a:buChar char="n"/>
            </a:pPr>
            <a:r>
              <a:rPr lang="en-GB" altLang="en-US" b="1" dirty="0"/>
              <a:t>Date/Time</a:t>
            </a:r>
          </a:p>
          <a:p>
            <a:pPr lvl="2">
              <a:buFont typeface="Monotype Sorts" pitchFamily="2" charset="2"/>
              <a:buChar char="n"/>
            </a:pPr>
            <a:r>
              <a:rPr lang="en-GB" altLang="en-US" b="1" dirty="0" smtClean="0"/>
              <a:t>Long Text </a:t>
            </a:r>
            <a:endParaRPr lang="en-GB" altLang="en-US" b="1" dirty="0"/>
          </a:p>
          <a:p>
            <a:pPr lvl="2">
              <a:buFont typeface="Monotype Sorts" pitchFamily="2" charset="2"/>
              <a:buChar char="n"/>
            </a:pPr>
            <a:r>
              <a:rPr lang="en-GB" altLang="en-US" b="1" dirty="0" err="1" smtClean="0"/>
              <a:t>Autonumber</a:t>
            </a:r>
            <a:endParaRPr lang="en-GB" altLang="en-US" b="1" dirty="0"/>
          </a:p>
          <a:p>
            <a:pPr lvl="2">
              <a:buFont typeface="Monotype Sorts" pitchFamily="2" charset="2"/>
              <a:buChar char="n"/>
            </a:pPr>
            <a:r>
              <a:rPr lang="en-GB" altLang="en-US" b="1" dirty="0" smtClean="0"/>
              <a:t>Currency</a:t>
            </a:r>
            <a:endParaRPr lang="en-GB" altLang="en-US" b="1" dirty="0"/>
          </a:p>
          <a:p>
            <a:pPr lvl="2">
              <a:buFont typeface="Monotype Sorts" pitchFamily="2" charset="2"/>
              <a:buChar char="n"/>
            </a:pPr>
            <a:r>
              <a:rPr lang="en-GB" altLang="en-US" b="1" dirty="0" smtClean="0"/>
              <a:t>Yes/No</a:t>
            </a:r>
            <a:endParaRPr lang="en-GB" altLang="en-US" b="1" dirty="0"/>
          </a:p>
          <a:p>
            <a:pPr lvl="2">
              <a:buFont typeface="Monotype Sorts" pitchFamily="2" charset="2"/>
              <a:buChar char="n"/>
            </a:pPr>
            <a:r>
              <a:rPr lang="en-GB" altLang="en-US" b="1" dirty="0" smtClean="0"/>
              <a:t>Hyperlink</a:t>
            </a:r>
          </a:p>
          <a:p>
            <a:pPr lvl="2">
              <a:buFont typeface="Monotype Sorts" pitchFamily="2" charset="2"/>
              <a:buChar char="n"/>
            </a:pPr>
            <a:r>
              <a:rPr lang="en-GB" altLang="en-US" b="1" dirty="0" smtClean="0"/>
              <a:t>Attachment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70184765"/>
      </p:ext>
    </p:extLst>
  </p:cSld>
  <p:clrMapOvr>
    <a:masterClrMapping/>
  </p:clrMapOvr>
  <p:transition spd="slow">
    <p:pull dir="rd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Characteristics of Fields</a:t>
            </a:r>
            <a:endParaRPr lang="en-GB" altLang="en-US" b="1">
              <a:solidFill>
                <a:schemeClr val="tx1"/>
              </a:solidFill>
            </a:endParaRPr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667000" y="2209800"/>
            <a:ext cx="3733800" cy="3657600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sz="3000" b="1"/>
              <a:t>Properties</a:t>
            </a:r>
          </a:p>
          <a:p>
            <a:pPr>
              <a:buFontTx/>
              <a:buNone/>
            </a:pPr>
            <a:endParaRPr lang="en-GB" altLang="en-US" sz="3000" b="1"/>
          </a:p>
          <a:p>
            <a:pPr lvl="2">
              <a:buFont typeface="Monotype Sorts" pitchFamily="2" charset="2"/>
              <a:buChar char="n"/>
            </a:pPr>
            <a:r>
              <a:rPr lang="en-GB" altLang="en-US" sz="3000" b="1"/>
              <a:t>   Field Size</a:t>
            </a:r>
          </a:p>
          <a:p>
            <a:pPr lvl="2">
              <a:buFontTx/>
              <a:buNone/>
            </a:pPr>
            <a:endParaRPr lang="en-GB" altLang="en-US" sz="3000" b="1"/>
          </a:p>
          <a:p>
            <a:pPr lvl="2">
              <a:buFont typeface="Monotype Sorts" pitchFamily="2" charset="2"/>
              <a:buChar char="n"/>
            </a:pPr>
            <a:r>
              <a:rPr lang="en-GB" altLang="en-US" sz="3000" b="1"/>
              <a:t>   Required</a:t>
            </a:r>
          </a:p>
          <a:p>
            <a:pPr lvl="2">
              <a:buFontTx/>
              <a:buNone/>
            </a:pPr>
            <a:endParaRPr lang="en-GB" altLang="en-US" sz="3000" b="1"/>
          </a:p>
          <a:p>
            <a:pPr lvl="2">
              <a:buFont typeface="Monotype Sorts" pitchFamily="2" charset="2"/>
              <a:buChar char="n"/>
            </a:pPr>
            <a:r>
              <a:rPr lang="en-GB" altLang="en-US" sz="3000" b="1"/>
              <a:t>   Indexed</a:t>
            </a:r>
            <a:endParaRPr lang="en-GB" altLang="en-US" sz="3000"/>
          </a:p>
        </p:txBody>
      </p:sp>
    </p:spTree>
    <p:extLst>
      <p:ext uri="{BB962C8B-B14F-4D97-AF65-F5344CB8AC3E}">
        <p14:creationId xmlns:p14="http://schemas.microsoft.com/office/powerpoint/2010/main" val="455044733"/>
      </p:ext>
    </p:extLst>
  </p:cSld>
  <p:clrMapOvr>
    <a:masterClrMapping/>
  </p:clrMapOvr>
  <p:transition spd="slow">
    <p:pull dir="rd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3" name="Rectangle 3"/>
          <p:cNvSpPr>
            <a:spLocks noGrp="1" noChangeArrowheads="1"/>
          </p:cNvSpPr>
          <p:nvPr>
            <p:ph idx="1"/>
          </p:nvPr>
        </p:nvSpPr>
        <p:spPr>
          <a:xfrm>
            <a:off x="323528" y="260648"/>
            <a:ext cx="8568952" cy="6264696"/>
          </a:xfrm>
        </p:spPr>
        <p:txBody>
          <a:bodyPr lIns="67866" tIns="33338" rIns="67866" bIns="33338"/>
          <a:lstStyle/>
          <a:p>
            <a:pPr marL="0" indent="0">
              <a:spcBef>
                <a:spcPct val="0"/>
              </a:spcBef>
              <a:buFontTx/>
              <a:buNone/>
            </a:pPr>
            <a:r>
              <a:rPr lang="en-US" altLang="en-US" sz="4000" dirty="0">
                <a:solidFill>
                  <a:schemeClr val="tx2"/>
                </a:solidFill>
                <a:latin typeface="Times New Roman" panose="02020603050405020304" pitchFamily="18" charset="0"/>
              </a:rPr>
              <a:t>Planning a Good </a:t>
            </a:r>
            <a:r>
              <a:rPr lang="en-US" altLang="en-US" sz="4000" dirty="0" smtClean="0">
                <a:solidFill>
                  <a:schemeClr val="tx2"/>
                </a:solidFill>
                <a:latin typeface="Times New Roman" panose="02020603050405020304" pitchFamily="18" charset="0"/>
              </a:rPr>
              <a:t>Database – </a:t>
            </a:r>
          </a:p>
          <a:p>
            <a:pPr marL="0" indent="0">
              <a:spcBef>
                <a:spcPct val="0"/>
              </a:spcBef>
              <a:buFontTx/>
              <a:buNone/>
            </a:pPr>
            <a:r>
              <a:rPr lang="en-US" altLang="en-US" sz="4000" dirty="0" smtClean="0">
                <a:solidFill>
                  <a:schemeClr val="tx2"/>
                </a:solidFill>
                <a:latin typeface="Times New Roman" panose="02020603050405020304" pitchFamily="18" charset="0"/>
              </a:rPr>
              <a:t>Stage 1 Planning</a:t>
            </a:r>
            <a:endParaRPr lang="en-US" altLang="en-US" sz="4000" dirty="0">
              <a:solidFill>
                <a:schemeClr val="tx2"/>
              </a:solidFill>
              <a:latin typeface="Times New Roman" panose="02020603050405020304" pitchFamily="18" charset="0"/>
            </a:endParaRPr>
          </a:p>
          <a:p>
            <a:pPr marL="0" indent="0">
              <a:spcBef>
                <a:spcPct val="0"/>
              </a:spcBef>
              <a:buFontTx/>
              <a:buNone/>
            </a:pPr>
            <a:endParaRPr lang="en-US" altLang="en-US" sz="2400" dirty="0" smtClean="0">
              <a:latin typeface="Calibri" panose="020F0502020204030204" pitchFamily="34" charset="0"/>
            </a:endParaRPr>
          </a:p>
          <a:p>
            <a:pPr marL="174625" lvl="1" indent="0">
              <a:spcBef>
                <a:spcPct val="0"/>
              </a:spcBef>
              <a:buNone/>
            </a:pPr>
            <a:r>
              <a:rPr lang="en-US" altLang="en-US" sz="2400" dirty="0" smtClean="0">
                <a:latin typeface="Calibri" panose="020F0502020204030204" pitchFamily="34" charset="0"/>
              </a:rPr>
              <a:t>Assess </a:t>
            </a:r>
          </a:p>
          <a:p>
            <a:pPr marL="987425" lvl="2" indent="-276225">
              <a:spcBef>
                <a:spcPct val="0"/>
              </a:spcBef>
            </a:pPr>
            <a:r>
              <a:rPr lang="en-US" altLang="en-US" dirty="0" smtClean="0">
                <a:latin typeface="Calibri" panose="020F0502020204030204" pitchFamily="34" charset="0"/>
              </a:rPr>
              <a:t>Goal of the </a:t>
            </a:r>
            <a:r>
              <a:rPr lang="en-US" altLang="en-US" dirty="0" err="1" smtClean="0">
                <a:latin typeface="Calibri" panose="020F0502020204030204" pitchFamily="34" charset="0"/>
              </a:rPr>
              <a:t>organisation</a:t>
            </a:r>
            <a:endParaRPr lang="en-US" altLang="en-US" dirty="0" smtClean="0">
              <a:latin typeface="Calibri" panose="020F0502020204030204" pitchFamily="34" charset="0"/>
            </a:endParaRPr>
          </a:p>
          <a:p>
            <a:pPr marL="987425" lvl="2" indent="-276225">
              <a:spcBef>
                <a:spcPct val="0"/>
              </a:spcBef>
            </a:pPr>
            <a:r>
              <a:rPr lang="en-US" altLang="en-US" dirty="0" smtClean="0">
                <a:latin typeface="Calibri" panose="020F0502020204030204" pitchFamily="34" charset="0"/>
              </a:rPr>
              <a:t>Database environment</a:t>
            </a:r>
          </a:p>
          <a:p>
            <a:pPr lvl="3">
              <a:spcBef>
                <a:spcPct val="0"/>
              </a:spcBef>
            </a:pPr>
            <a:r>
              <a:rPr lang="en-US" altLang="en-US" sz="2400" dirty="0" smtClean="0">
                <a:latin typeface="Calibri" panose="020F0502020204030204" pitchFamily="34" charset="0"/>
              </a:rPr>
              <a:t>existing hardware, software, raw data, data processing procedures</a:t>
            </a:r>
          </a:p>
          <a:p>
            <a:pPr marL="174625" lvl="1" indent="0">
              <a:spcBef>
                <a:spcPct val="0"/>
              </a:spcBef>
              <a:buNone/>
            </a:pPr>
            <a:r>
              <a:rPr lang="en-US" altLang="en-US" sz="2400" dirty="0" smtClean="0">
                <a:latin typeface="Calibri" panose="020F0502020204030204" pitchFamily="34" charset="0"/>
              </a:rPr>
              <a:t>Identify</a:t>
            </a:r>
          </a:p>
          <a:p>
            <a:pPr marL="987425" lvl="2" indent="-276225">
              <a:spcBef>
                <a:spcPct val="0"/>
              </a:spcBef>
            </a:pPr>
            <a:r>
              <a:rPr lang="en-US" altLang="en-US" dirty="0" smtClean="0">
                <a:latin typeface="Calibri" panose="020F0502020204030204" pitchFamily="34" charset="0"/>
              </a:rPr>
              <a:t>Database needs</a:t>
            </a:r>
          </a:p>
          <a:p>
            <a:pPr marL="1349375" lvl="3" indent="-274638">
              <a:spcBef>
                <a:spcPct val="0"/>
              </a:spcBef>
            </a:pPr>
            <a:r>
              <a:rPr lang="en-US" altLang="en-US" sz="2400" dirty="0" smtClean="0">
                <a:latin typeface="Calibri" panose="020F0502020204030204" pitchFamily="34" charset="0"/>
              </a:rPr>
              <a:t>what database can do to further the goal of the </a:t>
            </a:r>
            <a:r>
              <a:rPr lang="en-US" altLang="en-US" sz="2400" dirty="0" err="1" smtClean="0">
                <a:latin typeface="Calibri" panose="020F0502020204030204" pitchFamily="34" charset="0"/>
              </a:rPr>
              <a:t>organisation</a:t>
            </a:r>
            <a:r>
              <a:rPr lang="en-US" altLang="en-US" sz="2400" dirty="0" smtClean="0">
                <a:latin typeface="Calibri" panose="020F0502020204030204" pitchFamily="34" charset="0"/>
              </a:rPr>
              <a:t>?</a:t>
            </a:r>
          </a:p>
          <a:p>
            <a:pPr marL="987425" lvl="2" indent="-276225">
              <a:spcBef>
                <a:spcPct val="0"/>
              </a:spcBef>
            </a:pPr>
            <a:r>
              <a:rPr lang="en-US" altLang="en-US" dirty="0" smtClean="0">
                <a:latin typeface="Calibri" panose="020F0502020204030204" pitchFamily="34" charset="0"/>
              </a:rPr>
              <a:t>User needs and characteristics</a:t>
            </a:r>
          </a:p>
          <a:p>
            <a:pPr marL="1349375" lvl="3" indent="-274638">
              <a:spcBef>
                <a:spcPct val="0"/>
              </a:spcBef>
            </a:pPr>
            <a:r>
              <a:rPr lang="en-US" altLang="en-US" sz="2400" dirty="0" smtClean="0">
                <a:latin typeface="Calibri" panose="020F0502020204030204" pitchFamily="34" charset="0"/>
              </a:rPr>
              <a:t>who the users are, what they want to do, how they envision doing it?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0" y="260350"/>
            <a:ext cx="4408488" cy="592138"/>
          </a:xfrm>
        </p:spPr>
        <p:txBody>
          <a:bodyPr lIns="67866" tIns="33338" rIns="67866" bIns="33338" anchor="b"/>
          <a:lstStyle/>
          <a:p>
            <a:r>
              <a:rPr lang="en-US" altLang="en-US" smtClean="0"/>
              <a:t>Business Rules</a:t>
            </a:r>
            <a:endParaRPr lang="en-US" altLang="en-US" sz="1800" smtClean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107950" y="971550"/>
            <a:ext cx="8872538" cy="5897563"/>
          </a:xfrm>
        </p:spPr>
        <p:txBody>
          <a:bodyPr lIns="67866" tIns="33338" rIns="67866" bIns="33338"/>
          <a:lstStyle/>
          <a:p>
            <a:pPr marL="0" indent="0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US" altLang="en-US" sz="2800" dirty="0" smtClean="0">
                <a:solidFill>
                  <a:srgbClr val="99CCFF"/>
                </a:solidFill>
                <a:latin typeface="Calibri" panose="020F0502020204030204" pitchFamily="34" charset="0"/>
              </a:rPr>
              <a:t>What</a:t>
            </a:r>
          </a:p>
          <a:p>
            <a:pPr marL="342900" lvl="1" indent="0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US" altLang="en-US" dirty="0" smtClean="0">
                <a:latin typeface="Calibri" panose="020F0502020204030204" pitchFamily="34" charset="0"/>
              </a:rPr>
              <a:t>Brief, precise, and unambiguous descriptions of operations in an </a:t>
            </a:r>
            <a:r>
              <a:rPr lang="en-US" altLang="en-US" dirty="0" err="1" smtClean="0">
                <a:latin typeface="Calibri" panose="020F0502020204030204" pitchFamily="34" charset="0"/>
              </a:rPr>
              <a:t>organisation</a:t>
            </a:r>
            <a:endParaRPr lang="en-US" altLang="en-US" dirty="0" smtClean="0">
              <a:latin typeface="Calibri" panose="020F0502020204030204" pitchFamily="34" charset="0"/>
            </a:endParaRPr>
          </a:p>
          <a:p>
            <a:pPr lvl="2">
              <a:lnSpc>
                <a:spcPct val="80000"/>
              </a:lnSpc>
              <a:spcBef>
                <a:spcPct val="0"/>
              </a:spcBef>
            </a:pPr>
            <a:r>
              <a:rPr lang="en-US" altLang="en-US" sz="2800" dirty="0" smtClean="0">
                <a:latin typeface="Calibri" panose="020F0502020204030204" pitchFamily="34" charset="0"/>
              </a:rPr>
              <a:t>based on policies, procedures, or principles within a specific organization (</a:t>
            </a:r>
            <a:r>
              <a:rPr lang="en-US" altLang="en-US" sz="2800" dirty="0" err="1" smtClean="0">
                <a:latin typeface="Calibri" panose="020F0502020204030204" pitchFamily="34" charset="0"/>
              </a:rPr>
              <a:t>licences</a:t>
            </a:r>
            <a:r>
              <a:rPr lang="en-US" altLang="en-US" sz="2800" dirty="0" smtClean="0">
                <a:latin typeface="Calibri" panose="020F0502020204030204" pitchFamily="34" charset="0"/>
              </a:rPr>
              <a:t>, certificates </a:t>
            </a:r>
            <a:r>
              <a:rPr lang="en-US" altLang="en-US" sz="2800" dirty="0" err="1" smtClean="0">
                <a:latin typeface="Calibri" panose="020F0502020204030204" pitchFamily="34" charset="0"/>
              </a:rPr>
              <a:t>etc</a:t>
            </a:r>
            <a:r>
              <a:rPr lang="en-US" altLang="en-US" sz="2800" dirty="0" smtClean="0">
                <a:latin typeface="Calibri" panose="020F0502020204030204" pitchFamily="34" charset="0"/>
              </a:rPr>
              <a:t>)</a:t>
            </a:r>
          </a:p>
          <a:p>
            <a:pPr lvl="2">
              <a:lnSpc>
                <a:spcPct val="80000"/>
              </a:lnSpc>
              <a:spcBef>
                <a:spcPct val="0"/>
              </a:spcBef>
            </a:pPr>
            <a:r>
              <a:rPr lang="en-US" altLang="en-US" sz="2800" dirty="0" smtClean="0">
                <a:latin typeface="Calibri" panose="020F0502020204030204" pitchFamily="34" charset="0"/>
              </a:rPr>
              <a:t>apply to any </a:t>
            </a:r>
            <a:r>
              <a:rPr lang="en-US" altLang="en-US" sz="2800" dirty="0" err="1" smtClean="0">
                <a:latin typeface="Calibri" panose="020F0502020204030204" pitchFamily="34" charset="0"/>
              </a:rPr>
              <a:t>organisation</a:t>
            </a:r>
            <a:r>
              <a:rPr lang="en-US" altLang="en-US" sz="2800" dirty="0" smtClean="0">
                <a:latin typeface="Calibri" panose="020F0502020204030204" pitchFamily="34" charset="0"/>
              </a:rPr>
              <a:t> that stores and uses data to generate information</a:t>
            </a:r>
            <a:br>
              <a:rPr lang="en-US" altLang="en-US" sz="2800" dirty="0" smtClean="0">
                <a:latin typeface="Calibri" panose="020F0502020204030204" pitchFamily="34" charset="0"/>
              </a:rPr>
            </a:br>
            <a:endParaRPr lang="en-US" altLang="en-US" sz="2800" dirty="0" smtClean="0">
              <a:latin typeface="Calibri" panose="020F0502020204030204" pitchFamily="34" charset="0"/>
            </a:endParaRPr>
          </a:p>
          <a:p>
            <a:pPr marL="0" indent="0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US" altLang="en-US" sz="2800" dirty="0" smtClean="0">
                <a:solidFill>
                  <a:srgbClr val="99CCFF"/>
                </a:solidFill>
                <a:latin typeface="Calibri" panose="020F0502020204030204" pitchFamily="34" charset="0"/>
              </a:rPr>
              <a:t>Why</a:t>
            </a:r>
          </a:p>
          <a:p>
            <a:pPr marL="342900" lvl="1" indent="0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US" altLang="en-US" dirty="0" smtClean="0">
                <a:latin typeface="Calibri" panose="020F0502020204030204" pitchFamily="34" charset="0"/>
              </a:rPr>
              <a:t>Enhance understanding and facilitate communication</a:t>
            </a:r>
          </a:p>
          <a:p>
            <a:pPr lvl="2">
              <a:lnSpc>
                <a:spcPct val="80000"/>
              </a:lnSpc>
              <a:spcBef>
                <a:spcPct val="0"/>
              </a:spcBef>
            </a:pPr>
            <a:r>
              <a:rPr lang="en-US" altLang="en-US" sz="2800" dirty="0" err="1" smtClean="0">
                <a:latin typeface="Calibri" panose="020F0502020204030204" pitchFamily="34" charset="0"/>
              </a:rPr>
              <a:t>Standardise</a:t>
            </a:r>
            <a:r>
              <a:rPr lang="en-US" altLang="en-US" sz="2800" dirty="0" smtClean="0">
                <a:latin typeface="Calibri" panose="020F0502020204030204" pitchFamily="34" charset="0"/>
              </a:rPr>
              <a:t> company’s view of data</a:t>
            </a:r>
          </a:p>
          <a:p>
            <a:pPr lvl="2">
              <a:lnSpc>
                <a:spcPct val="80000"/>
              </a:lnSpc>
              <a:spcBef>
                <a:spcPct val="0"/>
              </a:spcBef>
            </a:pPr>
            <a:r>
              <a:rPr lang="en-US" altLang="en-US" sz="2800" dirty="0" smtClean="0">
                <a:latin typeface="Calibri" panose="020F0502020204030204" pitchFamily="34" charset="0"/>
              </a:rPr>
              <a:t>Constitute a communications tool between users and designers </a:t>
            </a:r>
          </a:p>
          <a:p>
            <a:pPr lvl="2">
              <a:lnSpc>
                <a:spcPct val="80000"/>
              </a:lnSpc>
              <a:spcBef>
                <a:spcPct val="0"/>
              </a:spcBef>
            </a:pPr>
            <a:r>
              <a:rPr lang="en-US" altLang="en-US" sz="2800" dirty="0" smtClean="0">
                <a:latin typeface="Calibri" panose="020F0502020204030204" pitchFamily="34" charset="0"/>
              </a:rPr>
              <a:t>Allow designer to understand business process as well as the nature, role, and scope of data</a:t>
            </a:r>
          </a:p>
          <a:p>
            <a:pPr lvl="2">
              <a:lnSpc>
                <a:spcPct val="80000"/>
              </a:lnSpc>
              <a:spcBef>
                <a:spcPct val="0"/>
              </a:spcBef>
            </a:pPr>
            <a:r>
              <a:rPr lang="en-US" altLang="en-US" sz="2800" dirty="0" smtClean="0">
                <a:latin typeface="Calibri" panose="020F0502020204030204" pitchFamily="34" charset="0"/>
              </a:rPr>
              <a:t>Promote creation of an accurate data model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4356100" y="38100"/>
            <a:ext cx="4506913" cy="588963"/>
          </a:xfrm>
        </p:spPr>
        <p:txBody>
          <a:bodyPr lIns="67866" tIns="33338" rIns="67866" bIns="33338" anchor="b"/>
          <a:lstStyle/>
          <a:p>
            <a:r>
              <a:rPr lang="en-US" altLang="en-US" smtClean="0"/>
              <a:t>Database: </a:t>
            </a:r>
            <a:r>
              <a:rPr lang="en-US" altLang="en-US" sz="2400" smtClean="0"/>
              <a:t>User-centered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23813" y="333375"/>
            <a:ext cx="9012237" cy="6408738"/>
          </a:xfrm>
        </p:spPr>
        <p:txBody>
          <a:bodyPr lIns="67866" tIns="33338" rIns="67866" bIns="33338"/>
          <a:lstStyle/>
          <a:p>
            <a:pPr>
              <a:lnSpc>
                <a:spcPct val="90000"/>
              </a:lnSpc>
            </a:pPr>
            <a:r>
              <a:rPr lang="en-US" altLang="en-US" sz="2400" dirty="0" smtClean="0">
                <a:latin typeface="Calibri" panose="020F0502020204030204" pitchFamily="34" charset="0"/>
              </a:rPr>
              <a:t>Perspective</a:t>
            </a:r>
          </a:p>
          <a:p>
            <a:pPr lvl="1">
              <a:lnSpc>
                <a:spcPct val="90000"/>
              </a:lnSpc>
            </a:pPr>
            <a:r>
              <a:rPr lang="en-US" altLang="en-US" sz="2400" dirty="0" smtClean="0">
                <a:latin typeface="Calibri" panose="020F0502020204030204" pitchFamily="34" charset="0"/>
              </a:rPr>
              <a:t>The user is always right. If there is a problem with the use of the system, </a:t>
            </a:r>
            <a:r>
              <a:rPr lang="en-US" altLang="en-US" sz="2400" dirty="0" smtClean="0">
                <a:solidFill>
                  <a:srgbClr val="FFCC66"/>
                </a:solidFill>
                <a:latin typeface="Calibri" panose="020F0502020204030204" pitchFamily="34" charset="0"/>
              </a:rPr>
              <a:t>the system is the problem, not the user.</a:t>
            </a:r>
            <a:br>
              <a:rPr lang="en-US" altLang="en-US" sz="2400" dirty="0" smtClean="0">
                <a:solidFill>
                  <a:srgbClr val="FFCC66"/>
                </a:solidFill>
                <a:latin typeface="Calibri" panose="020F0502020204030204" pitchFamily="34" charset="0"/>
              </a:rPr>
            </a:br>
            <a:endParaRPr lang="en-US" altLang="en-US" sz="2400" dirty="0" smtClean="0">
              <a:solidFill>
                <a:srgbClr val="FFCC66"/>
              </a:solidFill>
              <a:latin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400" dirty="0" smtClean="0">
                <a:latin typeface="Calibri" panose="020F0502020204030204" pitchFamily="34" charset="0"/>
              </a:rPr>
              <a:t>Compliance</a:t>
            </a:r>
          </a:p>
          <a:p>
            <a:pPr lvl="1">
              <a:lnSpc>
                <a:spcPct val="90000"/>
              </a:lnSpc>
            </a:pPr>
            <a:r>
              <a:rPr lang="en-US" altLang="en-US" sz="2400" dirty="0" smtClean="0">
                <a:latin typeface="Calibri" panose="020F0502020204030204" pitchFamily="34" charset="0"/>
              </a:rPr>
              <a:t>The user has the right to a </a:t>
            </a:r>
            <a:r>
              <a:rPr lang="en-US" altLang="en-US" sz="2400" dirty="0" smtClean="0">
                <a:solidFill>
                  <a:srgbClr val="FFCC66"/>
                </a:solidFill>
                <a:latin typeface="Calibri" panose="020F0502020204030204" pitchFamily="34" charset="0"/>
              </a:rPr>
              <a:t>system that performs exactly as promised.</a:t>
            </a:r>
            <a:r>
              <a:rPr lang="en-US" altLang="en-US" sz="2400" dirty="0" smtClean="0">
                <a:latin typeface="Calibri" panose="020F0502020204030204" pitchFamily="34" charset="0"/>
              </a:rPr>
              <a:t/>
            </a:r>
            <a:br>
              <a:rPr lang="en-US" altLang="en-US" sz="2400" dirty="0" smtClean="0">
                <a:latin typeface="Calibri" panose="020F0502020204030204" pitchFamily="34" charset="0"/>
              </a:rPr>
            </a:br>
            <a:endParaRPr lang="en-US" altLang="en-US" sz="2400" dirty="0" smtClean="0">
              <a:latin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400" dirty="0" smtClean="0">
                <a:latin typeface="Calibri" panose="020F0502020204030204" pitchFamily="34" charset="0"/>
              </a:rPr>
              <a:t>Instruction</a:t>
            </a:r>
          </a:p>
          <a:p>
            <a:pPr lvl="1">
              <a:lnSpc>
                <a:spcPct val="90000"/>
              </a:lnSpc>
            </a:pPr>
            <a:r>
              <a:rPr lang="en-US" altLang="en-US" sz="2400" dirty="0" smtClean="0">
                <a:latin typeface="Calibri" panose="020F0502020204030204" pitchFamily="34" charset="0"/>
              </a:rPr>
              <a:t>The user has the right to </a:t>
            </a:r>
            <a:r>
              <a:rPr lang="en-US" altLang="en-US" sz="2400" dirty="0" smtClean="0">
                <a:solidFill>
                  <a:srgbClr val="FFCC66"/>
                </a:solidFill>
                <a:latin typeface="Calibri" panose="020F0502020204030204" pitchFamily="34" charset="0"/>
              </a:rPr>
              <a:t>easy-to-use instructions </a:t>
            </a:r>
            <a:r>
              <a:rPr lang="en-US" altLang="en-US" sz="2400" dirty="0" smtClean="0">
                <a:latin typeface="Calibri" panose="020F0502020204030204" pitchFamily="34" charset="0"/>
              </a:rPr>
              <a:t>(user guides, online or contextual help, error messages) for understanding and </a:t>
            </a:r>
            <a:r>
              <a:rPr lang="en-US" altLang="en-US" sz="2400" dirty="0" err="1" smtClean="0">
                <a:latin typeface="Calibri" panose="020F0502020204030204" pitchFamily="34" charset="0"/>
              </a:rPr>
              <a:t>utilising</a:t>
            </a:r>
            <a:r>
              <a:rPr lang="en-US" altLang="en-US" sz="2400" dirty="0" smtClean="0">
                <a:latin typeface="Calibri" panose="020F0502020204030204" pitchFamily="34" charset="0"/>
              </a:rPr>
              <a:t> a system to achieve desired goals and recover efficiently and gracefully from problem situations.</a:t>
            </a:r>
            <a:br>
              <a:rPr lang="en-US" altLang="en-US" sz="2400" dirty="0" smtClean="0">
                <a:latin typeface="Calibri" panose="020F0502020204030204" pitchFamily="34" charset="0"/>
              </a:rPr>
            </a:br>
            <a:endParaRPr lang="en-US" altLang="en-US" sz="2400" dirty="0" smtClean="0">
              <a:latin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400" dirty="0" smtClean="0">
                <a:latin typeface="Calibri" panose="020F0502020204030204" pitchFamily="34" charset="0"/>
              </a:rPr>
              <a:t>Usability</a:t>
            </a:r>
          </a:p>
          <a:p>
            <a:pPr lvl="1">
              <a:lnSpc>
                <a:spcPct val="90000"/>
              </a:lnSpc>
            </a:pPr>
            <a:r>
              <a:rPr lang="en-US" altLang="en-US" sz="2400" dirty="0" smtClean="0">
                <a:latin typeface="Calibri" panose="020F0502020204030204" pitchFamily="34" charset="0"/>
              </a:rPr>
              <a:t>The user should be the master of software and hardware technology, not vice-versa. Products should be </a:t>
            </a:r>
            <a:r>
              <a:rPr lang="en-US" altLang="en-US" sz="2400" dirty="0" smtClean="0">
                <a:solidFill>
                  <a:srgbClr val="FFCC66"/>
                </a:solidFill>
                <a:latin typeface="Calibri" panose="020F0502020204030204" pitchFamily="34" charset="0"/>
              </a:rPr>
              <a:t>natural and intuitive to use.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3"/>
          <p:cNvSpPr>
            <a:spLocks noChangeArrowheads="1"/>
          </p:cNvSpPr>
          <p:nvPr/>
        </p:nvSpPr>
        <p:spPr bwMode="auto">
          <a:xfrm>
            <a:off x="179512" y="188640"/>
            <a:ext cx="8784976" cy="57554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257175" indent="-257175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4000" dirty="0">
                <a:solidFill>
                  <a:schemeClr val="tx2"/>
                </a:solidFill>
              </a:rPr>
              <a:t>Functions of Database Management Systems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en-US" sz="2800" dirty="0">
              <a:solidFill>
                <a:srgbClr val="99CCFF"/>
              </a:solidFill>
              <a:latin typeface="Calibri" panose="020F0502020204030204" pitchFamily="34" charset="0"/>
            </a:endParaRPr>
          </a:p>
          <a:p>
            <a:pPr marL="449263" lvl="3" indent="-449263">
              <a:spcBef>
                <a:spcPct val="0"/>
              </a:spcBef>
              <a:buFont typeface="Wingdings" panose="05000000000000000000" pitchFamily="2" charset="2"/>
              <a:buChar char="§"/>
            </a:pPr>
            <a:r>
              <a:rPr lang="en-US" altLang="en-US" sz="2800" dirty="0">
                <a:latin typeface="Calibri" panose="020F0502020204030204" pitchFamily="34" charset="0"/>
              </a:rPr>
              <a:t>Stores data </a:t>
            </a:r>
            <a:r>
              <a:rPr lang="en-US" altLang="en-US" sz="2800" dirty="0" smtClean="0">
                <a:latin typeface="Calibri" panose="020F0502020204030204" pitchFamily="34" charset="0"/>
              </a:rPr>
              <a:t>and metadata - </a:t>
            </a:r>
            <a:r>
              <a:rPr lang="en-US" altLang="en-US" sz="2800" dirty="0">
                <a:latin typeface="Calibri" panose="020F0502020204030204" pitchFamily="34" charset="0"/>
              </a:rPr>
              <a:t>related data </a:t>
            </a:r>
            <a:r>
              <a:rPr lang="en-US" altLang="en-US" sz="2800" dirty="0" smtClean="0">
                <a:latin typeface="Calibri" panose="020F0502020204030204" pitchFamily="34" charset="0"/>
              </a:rPr>
              <a:t>entered into tables and forms</a:t>
            </a:r>
            <a:r>
              <a:rPr lang="en-US" altLang="en-US" sz="2800" dirty="0">
                <a:latin typeface="Calibri" panose="020F0502020204030204" pitchFamily="34" charset="0"/>
              </a:rPr>
              <a:t>, report </a:t>
            </a:r>
            <a:r>
              <a:rPr lang="en-US" altLang="en-US" sz="2800" dirty="0" smtClean="0">
                <a:latin typeface="Calibri" panose="020F0502020204030204" pitchFamily="34" charset="0"/>
              </a:rPr>
              <a:t>definitions of the data.</a:t>
            </a:r>
            <a:endParaRPr lang="en-US" altLang="en-US" sz="2800" dirty="0">
              <a:latin typeface="Calibri" panose="020F0502020204030204" pitchFamily="34" charset="0"/>
            </a:endParaRPr>
          </a:p>
          <a:p>
            <a:pPr marL="449263" lvl="3" indent="-449263">
              <a:spcBef>
                <a:spcPct val="0"/>
              </a:spcBef>
              <a:buFont typeface="Wingdings" panose="05000000000000000000" pitchFamily="2" charset="2"/>
              <a:buChar char="§"/>
            </a:pPr>
            <a:r>
              <a:rPr lang="en-US" altLang="en-US" sz="2800" dirty="0">
                <a:latin typeface="Calibri" panose="020F0502020204030204" pitchFamily="34" charset="0"/>
              </a:rPr>
              <a:t>Hide the complexities of relational database model from the user - facilitates the construction/definition of data elements and their relationships.  Enables data transformation and presentation</a:t>
            </a:r>
          </a:p>
          <a:p>
            <a:pPr marL="449263" lvl="3" indent="-449263">
              <a:spcBef>
                <a:spcPct val="0"/>
              </a:spcBef>
              <a:buFont typeface="Wingdings" panose="05000000000000000000" pitchFamily="2" charset="2"/>
              <a:buChar char="§"/>
            </a:pPr>
            <a:r>
              <a:rPr lang="en-US" altLang="en-US" sz="2800" dirty="0">
                <a:latin typeface="Calibri" panose="020F0502020204030204" pitchFamily="34" charset="0"/>
              </a:rPr>
              <a:t>Enforces data integrity</a:t>
            </a:r>
          </a:p>
          <a:p>
            <a:pPr marL="449263" lvl="3" indent="-449263">
              <a:spcBef>
                <a:spcPct val="0"/>
              </a:spcBef>
              <a:buFont typeface="Wingdings" panose="05000000000000000000" pitchFamily="2" charset="2"/>
              <a:buChar char="§"/>
            </a:pPr>
            <a:r>
              <a:rPr lang="en-US" altLang="en-US" sz="2800" dirty="0">
                <a:latin typeface="Calibri" panose="020F0502020204030204" pitchFamily="34" charset="0"/>
              </a:rPr>
              <a:t>Implements data security management - access, privacy, backup &amp; restore</a:t>
            </a:r>
          </a:p>
        </p:txBody>
      </p:sp>
    </p:spTree>
  </p:cSld>
  <p:clrMapOvr>
    <a:masterClrMapping/>
  </p:clrMapOvr>
  <p:transition spd="slow">
    <p:pull dir="rd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>
          <a:xfrm>
            <a:off x="685800" y="33338"/>
            <a:ext cx="7772400" cy="803374"/>
          </a:xfrm>
        </p:spPr>
        <p:txBody>
          <a:bodyPr/>
          <a:lstStyle/>
          <a:p>
            <a:r>
              <a:rPr lang="en-GB" altLang="en-US" sz="4000" dirty="0" smtClean="0">
                <a:latin typeface="Calibri" panose="020F0502020204030204" pitchFamily="34" charset="0"/>
              </a:rPr>
              <a:t>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900" y="980728"/>
            <a:ext cx="8458200" cy="5545137"/>
          </a:xfrm>
        </p:spPr>
        <p:txBody>
          <a:bodyPr/>
          <a:lstStyle/>
          <a:p>
            <a:pPr marL="0" indent="0" algn="ctr">
              <a:buFontTx/>
              <a:buNone/>
              <a:defRPr/>
            </a:pPr>
            <a:r>
              <a:rPr lang="en-GB" b="1" dirty="0" smtClean="0">
                <a:latin typeface="Calibri" panose="020F0502020204030204" pitchFamily="34" charset="0"/>
              </a:rPr>
              <a:t>Seminar Task</a:t>
            </a:r>
          </a:p>
          <a:p>
            <a:pPr>
              <a:defRPr/>
            </a:pPr>
            <a:endParaRPr lang="en-GB" dirty="0" smtClean="0">
              <a:latin typeface="Calibri" panose="020F0502020204030204" pitchFamily="34" charset="0"/>
            </a:endParaRPr>
          </a:p>
          <a:p>
            <a:pPr>
              <a:defRPr/>
            </a:pPr>
            <a:r>
              <a:rPr lang="en-GB" dirty="0" smtClean="0">
                <a:latin typeface="Calibri" panose="020F0502020204030204" pitchFamily="34" charset="0"/>
              </a:rPr>
              <a:t>Get familiar with the objects in the </a:t>
            </a:r>
            <a:r>
              <a:rPr lang="en-GB" dirty="0" err="1" smtClean="0">
                <a:latin typeface="Calibri" panose="020F0502020204030204" pitchFamily="34" charset="0"/>
              </a:rPr>
              <a:t>Northwind</a:t>
            </a:r>
            <a:r>
              <a:rPr lang="en-GB" dirty="0" smtClean="0">
                <a:latin typeface="Calibri" panose="020F0502020204030204" pitchFamily="34" charset="0"/>
              </a:rPr>
              <a:t> sample database.</a:t>
            </a:r>
          </a:p>
          <a:p>
            <a:pPr>
              <a:defRPr/>
            </a:pPr>
            <a:endParaRPr lang="en-GB" dirty="0">
              <a:latin typeface="Calibri" panose="020F0502020204030204" pitchFamily="34" charset="0"/>
            </a:endParaRPr>
          </a:p>
          <a:p>
            <a:pPr>
              <a:defRPr/>
            </a:pPr>
            <a:r>
              <a:rPr lang="en-GB" dirty="0" smtClean="0">
                <a:latin typeface="Calibri" panose="020F0502020204030204" pitchFamily="34" charset="0"/>
              </a:rPr>
              <a:t>Understand the purpose and functions of a database for a Airport scenario.</a:t>
            </a:r>
          </a:p>
          <a:p>
            <a:pPr>
              <a:defRPr/>
            </a:pPr>
            <a:endParaRPr lang="en-GB" dirty="0">
              <a:latin typeface="Calibri" panose="020F0502020204030204" pitchFamily="34" charset="0"/>
            </a:endParaRPr>
          </a:p>
          <a:p>
            <a:pPr>
              <a:defRPr/>
            </a:pPr>
            <a:r>
              <a:rPr lang="en-GB" dirty="0" smtClean="0">
                <a:latin typeface="Calibri" panose="020F0502020204030204" pitchFamily="34" charset="0"/>
              </a:rPr>
              <a:t>Homework – Read the lecture and summarise using materials from academic sources.</a:t>
            </a:r>
          </a:p>
        </p:txBody>
      </p:sp>
    </p:spTree>
  </p:cSld>
  <p:clrMapOvr>
    <a:masterClrMapping/>
  </p:clrMapOvr>
  <p:transition spd="slow">
    <p:pull dir="rd"/>
  </p:transition>
</p:sld>
</file>

<file path=ppt/theme/theme1.xml><?xml version="1.0" encoding="utf-8"?>
<a:theme xmlns:a="http://schemas.openxmlformats.org/drawingml/2006/main" name="Pulse">
  <a:themeElements>
    <a:clrScheme name="Pulse 2">
      <a:dk1>
        <a:srgbClr val="000000"/>
      </a:dk1>
      <a:lt1>
        <a:srgbClr val="FFFFFF"/>
      </a:lt1>
      <a:dk2>
        <a:srgbClr val="000066"/>
      </a:dk2>
      <a:lt2>
        <a:srgbClr val="FFCC66"/>
      </a:lt2>
      <a:accent1>
        <a:srgbClr val="FF9900"/>
      </a:accent1>
      <a:accent2>
        <a:srgbClr val="000044"/>
      </a:accent2>
      <a:accent3>
        <a:srgbClr val="AAAAB8"/>
      </a:accent3>
      <a:accent4>
        <a:srgbClr val="DADADA"/>
      </a:accent4>
      <a:accent5>
        <a:srgbClr val="FFCAAA"/>
      </a:accent5>
      <a:accent6>
        <a:srgbClr val="00003D"/>
      </a:accent6>
      <a:hlink>
        <a:srgbClr val="3366FF"/>
      </a:hlink>
      <a:folHlink>
        <a:srgbClr val="FFFF00"/>
      </a:folHlink>
    </a:clrScheme>
    <a:fontScheme name="Pulse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lnDef>
  </a:objectDefaults>
  <a:extraClrSchemeLst>
    <a:extraClrScheme>
      <a:clrScheme name="Pulse 1">
        <a:dk1>
          <a:srgbClr val="000000"/>
        </a:dk1>
        <a:lt1>
          <a:srgbClr val="CCECFF"/>
        </a:lt1>
        <a:dk2>
          <a:srgbClr val="000066"/>
        </a:dk2>
        <a:lt2>
          <a:srgbClr val="6699FF"/>
        </a:lt2>
        <a:accent1>
          <a:srgbClr val="33CCCC"/>
        </a:accent1>
        <a:accent2>
          <a:srgbClr val="0099FF"/>
        </a:accent2>
        <a:accent3>
          <a:srgbClr val="E2F4FF"/>
        </a:accent3>
        <a:accent4>
          <a:srgbClr val="000000"/>
        </a:accent4>
        <a:accent5>
          <a:srgbClr val="ADE2E2"/>
        </a:accent5>
        <a:accent6>
          <a:srgbClr val="008AE7"/>
        </a:accent6>
        <a:hlink>
          <a:srgbClr val="FFFFFF"/>
        </a:hlink>
        <a:folHlink>
          <a:srgbClr val="3366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ulse 2">
        <a:dk1>
          <a:srgbClr val="000000"/>
        </a:dk1>
        <a:lt1>
          <a:srgbClr val="FFFFFF"/>
        </a:lt1>
        <a:dk2>
          <a:srgbClr val="000066"/>
        </a:dk2>
        <a:lt2>
          <a:srgbClr val="FFCC66"/>
        </a:lt2>
        <a:accent1>
          <a:srgbClr val="FF9900"/>
        </a:accent1>
        <a:accent2>
          <a:srgbClr val="000044"/>
        </a:accent2>
        <a:accent3>
          <a:srgbClr val="AAAAB8"/>
        </a:accent3>
        <a:accent4>
          <a:srgbClr val="DADADA"/>
        </a:accent4>
        <a:accent5>
          <a:srgbClr val="FFCAAA"/>
        </a:accent5>
        <a:accent6>
          <a:srgbClr val="00003D"/>
        </a:accent6>
        <a:hlink>
          <a:srgbClr val="3366FF"/>
        </a:hlink>
        <a:folHlink>
          <a:srgbClr val="FF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ulse 3">
        <a:dk1>
          <a:srgbClr val="000000"/>
        </a:dk1>
        <a:lt1>
          <a:srgbClr val="FFFFFF"/>
        </a:lt1>
        <a:dk2>
          <a:srgbClr val="000000"/>
        </a:dk2>
        <a:lt2>
          <a:srgbClr val="DDDDDD"/>
        </a:lt2>
        <a:accent1>
          <a:srgbClr val="CBCBCB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AEAEAE"/>
        </a:accent6>
        <a:hlink>
          <a:srgbClr val="4D4D4D"/>
        </a:hlink>
        <a:folHlink>
          <a:srgbClr val="86868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ulse 4">
        <a:dk1>
          <a:srgbClr val="000000"/>
        </a:dk1>
        <a:lt1>
          <a:srgbClr val="FFFFFF"/>
        </a:lt1>
        <a:dk2>
          <a:srgbClr val="660033"/>
        </a:dk2>
        <a:lt2>
          <a:srgbClr val="FFCC66"/>
        </a:lt2>
        <a:accent1>
          <a:srgbClr val="FF9900"/>
        </a:accent1>
        <a:accent2>
          <a:srgbClr val="440022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3D001E"/>
        </a:accent6>
        <a:hlink>
          <a:srgbClr val="B20059"/>
        </a:hlink>
        <a:folHlink>
          <a:srgbClr val="FF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ulse 5">
        <a:dk1>
          <a:srgbClr val="000000"/>
        </a:dk1>
        <a:lt1>
          <a:srgbClr val="FFFFFF"/>
        </a:lt1>
        <a:dk2>
          <a:srgbClr val="663300"/>
        </a:dk2>
        <a:lt2>
          <a:srgbClr val="FFCC66"/>
        </a:lt2>
        <a:accent1>
          <a:srgbClr val="FF9900"/>
        </a:accent1>
        <a:accent2>
          <a:srgbClr val="361B00"/>
        </a:accent2>
        <a:accent3>
          <a:srgbClr val="B8ADAA"/>
        </a:accent3>
        <a:accent4>
          <a:srgbClr val="DADADA"/>
        </a:accent4>
        <a:accent5>
          <a:srgbClr val="FFCAAA"/>
        </a:accent5>
        <a:accent6>
          <a:srgbClr val="301700"/>
        </a:accent6>
        <a:hlink>
          <a:srgbClr val="996633"/>
        </a:hlink>
        <a:folHlink>
          <a:srgbClr val="FF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ulse 6">
        <a:dk1>
          <a:srgbClr val="000000"/>
        </a:dk1>
        <a:lt1>
          <a:srgbClr val="FFFFFF"/>
        </a:lt1>
        <a:dk2>
          <a:srgbClr val="003300"/>
        </a:dk2>
        <a:lt2>
          <a:srgbClr val="FFCC66"/>
        </a:lt2>
        <a:accent1>
          <a:srgbClr val="CC9900"/>
        </a:accent1>
        <a:accent2>
          <a:srgbClr val="001600"/>
        </a:accent2>
        <a:accent3>
          <a:srgbClr val="AAADAA"/>
        </a:accent3>
        <a:accent4>
          <a:srgbClr val="DADADA"/>
        </a:accent4>
        <a:accent5>
          <a:srgbClr val="E2CAAA"/>
        </a:accent5>
        <a:accent6>
          <a:srgbClr val="001300"/>
        </a:accent6>
        <a:hlink>
          <a:srgbClr val="006600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D:\Applications\MS-Office97\Templates\Presentation Designs\PULSE.POT</Template>
  <TotalTime>3842134239</TotalTime>
  <Pages>7</Pages>
  <Words>821</Words>
  <Application>Microsoft Office PowerPoint</Application>
  <PresentationFormat>On-screen Show (4:3)</PresentationFormat>
  <Paragraphs>237</Paragraphs>
  <Slides>15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Monotype Sorts</vt:lpstr>
      <vt:lpstr>Times New Roman</vt:lpstr>
      <vt:lpstr>Wingdings</vt:lpstr>
      <vt:lpstr>Pulse</vt:lpstr>
      <vt:lpstr>PowerPoint Presentation</vt:lpstr>
      <vt:lpstr>Evolution of Data Models</vt:lpstr>
      <vt:lpstr>Types of Database Models</vt:lpstr>
      <vt:lpstr>History of Databases</vt:lpstr>
      <vt:lpstr>Database Providers</vt:lpstr>
      <vt:lpstr>Convergence between Spreadsheets and Databases</vt:lpstr>
      <vt:lpstr>Levels of information in a flat file database in ascending order of complexity :-</vt:lpstr>
      <vt:lpstr>Spreadsheet File Data (List)- Basic Table</vt:lpstr>
      <vt:lpstr>Characteristics  of Fields in Tables </vt:lpstr>
      <vt:lpstr>Characteristics of Fields</vt:lpstr>
      <vt:lpstr>PowerPoint Presentation</vt:lpstr>
      <vt:lpstr>Business Rules</vt:lpstr>
      <vt:lpstr>Database: User-centered</vt:lpstr>
      <vt:lpstr>PowerPoint Presentation</vt:lpstr>
      <vt:lpstr>Questions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Business Computing</dc:title>
  <dc:subject/>
  <dc:creator>Faculty of Business</dc:creator>
  <cp:keywords/>
  <dc:description/>
  <cp:lastModifiedBy>L0237_User</cp:lastModifiedBy>
  <cp:revision>112</cp:revision>
  <cp:lastPrinted>2001-04-11T12:25:07Z</cp:lastPrinted>
  <dcterms:created xsi:type="dcterms:W3CDTF">1998-02-16T15:26:20Z</dcterms:created>
  <dcterms:modified xsi:type="dcterms:W3CDTF">2020-02-01T20:07:57Z</dcterms:modified>
</cp:coreProperties>
</file>