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72" r:id="rId5"/>
    <p:sldId id="273" r:id="rId6"/>
    <p:sldId id="259" r:id="rId7"/>
    <p:sldId id="260" r:id="rId8"/>
    <p:sldId id="266" r:id="rId9"/>
    <p:sldId id="267" r:id="rId10"/>
    <p:sldId id="268" r:id="rId11"/>
    <p:sldId id="269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70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FA7487-4632-C925-0F6C-F347BDF4AB2D}" v="614" dt="2024-09-23T19:41:39.275"/>
    <p1510:client id="{78C4D95A-4BED-3E56-235E-7C1A2C957770}" v="1449" dt="2024-09-23T18:08:48.134"/>
    <p1510:client id="{B078C6DD-D7D1-AF25-0516-3A0507A90E53}" v="282" dt="2024-09-23T18:26:00.7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6DFA7487-4632-C925-0F6C-F347BDF4AB2D}"/>
    <pc:docChg chg="addSld modSld">
      <pc:chgData name="Rebecca Francis-Davies" userId="S::r.francis-davies@uwtsd.ac.uk::caf69e2c-2198-47a4-8268-c57958bd4ca9" providerId="AD" clId="Web-{6DFA7487-4632-C925-0F6C-F347BDF4AB2D}" dt="2024-09-23T19:41:02.242" v="607"/>
      <pc:docMkLst>
        <pc:docMk/>
      </pc:docMkLst>
      <pc:sldChg chg="modSp">
        <pc:chgData name="Rebecca Francis-Davies" userId="S::r.francis-davies@uwtsd.ac.uk::caf69e2c-2198-47a4-8268-c57958bd4ca9" providerId="AD" clId="Web-{6DFA7487-4632-C925-0F6C-F347BDF4AB2D}" dt="2024-09-23T19:41:02.242" v="607"/>
        <pc:sldMkLst>
          <pc:docMk/>
          <pc:sldMk cId="4037714984" sldId="270"/>
        </pc:sldMkLst>
        <pc:graphicFrameChg chg="mod modGraphic">
          <ac:chgData name="Rebecca Francis-Davies" userId="S::r.francis-davies@uwtsd.ac.uk::caf69e2c-2198-47a4-8268-c57958bd4ca9" providerId="AD" clId="Web-{6DFA7487-4632-C925-0F6C-F347BDF4AB2D}" dt="2024-09-23T19:41:02.242" v="607"/>
          <ac:graphicFrameMkLst>
            <pc:docMk/>
            <pc:sldMk cId="4037714984" sldId="270"/>
            <ac:graphicFrameMk id="4" creationId="{612BF5C6-C300-787C-0BA0-EA7B828B938B}"/>
          </ac:graphicFrameMkLst>
        </pc:graphicFrameChg>
      </pc:sldChg>
      <pc:sldChg chg="modSp new">
        <pc:chgData name="Rebecca Francis-Davies" userId="S::r.francis-davies@uwtsd.ac.uk::caf69e2c-2198-47a4-8268-c57958bd4ca9" providerId="AD" clId="Web-{6DFA7487-4632-C925-0F6C-F347BDF4AB2D}" dt="2024-09-23T19:14:14.294" v="308" actId="20577"/>
        <pc:sldMkLst>
          <pc:docMk/>
          <pc:sldMk cId="3886145680" sldId="280"/>
        </pc:sldMkLst>
        <pc:spChg chg="mod">
          <ac:chgData name="Rebecca Francis-Davies" userId="S::r.francis-davies@uwtsd.ac.uk::caf69e2c-2198-47a4-8268-c57958bd4ca9" providerId="AD" clId="Web-{6DFA7487-4632-C925-0F6C-F347BDF4AB2D}" dt="2024-09-23T19:00:11.175" v="9" actId="20577"/>
          <ac:spMkLst>
            <pc:docMk/>
            <pc:sldMk cId="3886145680" sldId="280"/>
            <ac:spMk id="2" creationId="{6E51E49D-8D58-C75A-8A61-D6F82FA89AD3}"/>
          </ac:spMkLst>
        </pc:spChg>
        <pc:spChg chg="mod">
          <ac:chgData name="Rebecca Francis-Davies" userId="S::r.francis-davies@uwtsd.ac.uk::caf69e2c-2198-47a4-8268-c57958bd4ca9" providerId="AD" clId="Web-{6DFA7487-4632-C925-0F6C-F347BDF4AB2D}" dt="2024-09-23T19:14:14.294" v="308" actId="20577"/>
          <ac:spMkLst>
            <pc:docMk/>
            <pc:sldMk cId="3886145680" sldId="280"/>
            <ac:spMk id="3" creationId="{FD1E2BDA-A59C-873F-CF8B-EF660687EFAE}"/>
          </ac:spMkLst>
        </pc:spChg>
      </pc:sldChg>
      <pc:sldChg chg="modSp new">
        <pc:chgData name="Rebecca Francis-Davies" userId="S::r.francis-davies@uwtsd.ac.uk::caf69e2c-2198-47a4-8268-c57958bd4ca9" providerId="AD" clId="Web-{6DFA7487-4632-C925-0F6C-F347BDF4AB2D}" dt="2024-09-23T19:17:42.159" v="431" actId="20577"/>
        <pc:sldMkLst>
          <pc:docMk/>
          <pc:sldMk cId="1123431966" sldId="281"/>
        </pc:sldMkLst>
        <pc:spChg chg="mod">
          <ac:chgData name="Rebecca Francis-Davies" userId="S::r.francis-davies@uwtsd.ac.uk::caf69e2c-2198-47a4-8268-c57958bd4ca9" providerId="AD" clId="Web-{6DFA7487-4632-C925-0F6C-F347BDF4AB2D}" dt="2024-09-23T19:14:23.497" v="318" actId="20577"/>
          <ac:spMkLst>
            <pc:docMk/>
            <pc:sldMk cId="1123431966" sldId="281"/>
            <ac:spMk id="2" creationId="{77E4B385-8C87-75C4-2348-7B8CC4E92F05}"/>
          </ac:spMkLst>
        </pc:spChg>
        <pc:spChg chg="mod">
          <ac:chgData name="Rebecca Francis-Davies" userId="S::r.francis-davies@uwtsd.ac.uk::caf69e2c-2198-47a4-8268-c57958bd4ca9" providerId="AD" clId="Web-{6DFA7487-4632-C925-0F6C-F347BDF4AB2D}" dt="2024-09-23T19:17:42.159" v="431" actId="20577"/>
          <ac:spMkLst>
            <pc:docMk/>
            <pc:sldMk cId="1123431966" sldId="281"/>
            <ac:spMk id="3" creationId="{D2E8CFCC-DB1D-8852-888B-A319DB905F40}"/>
          </ac:spMkLst>
        </pc:spChg>
      </pc:sldChg>
    </pc:docChg>
  </pc:docChgLst>
  <pc:docChgLst>
    <pc:chgData name="Rebecca Francis-Davies" userId="S::r.francis-davies@uwtsd.ac.uk::caf69e2c-2198-47a4-8268-c57958bd4ca9" providerId="AD" clId="Web-{B078C6DD-D7D1-AF25-0516-3A0507A90E53}"/>
    <pc:docChg chg="addSld modSld">
      <pc:chgData name="Rebecca Francis-Davies" userId="S::r.francis-davies@uwtsd.ac.uk::caf69e2c-2198-47a4-8268-c57958bd4ca9" providerId="AD" clId="Web-{B078C6DD-D7D1-AF25-0516-3A0507A90E53}" dt="2024-09-23T18:26:00.846" v="284"/>
      <pc:docMkLst>
        <pc:docMk/>
      </pc:docMkLst>
      <pc:sldChg chg="addSp delSp modSp mod setClrOvrMap">
        <pc:chgData name="Rebecca Francis-Davies" userId="S::r.francis-davies@uwtsd.ac.uk::caf69e2c-2198-47a4-8268-c57958bd4ca9" providerId="AD" clId="Web-{B078C6DD-D7D1-AF25-0516-3A0507A90E53}" dt="2024-09-23T18:21:44.975" v="175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B078C6DD-D7D1-AF25-0516-3A0507A90E53}" dt="2024-09-23T18:21:44.975" v="17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B078C6DD-D7D1-AF25-0516-3A0507A90E53}" dt="2024-09-23T18:21:44.975" v="17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Rebecca Francis-Davies" userId="S::r.francis-davies@uwtsd.ac.uk::caf69e2c-2198-47a4-8268-c57958bd4ca9" providerId="AD" clId="Web-{B078C6DD-D7D1-AF25-0516-3A0507A90E53}" dt="2024-09-23T18:21:44.975" v="175"/>
          <ac:spMkLst>
            <pc:docMk/>
            <pc:sldMk cId="109857222" sldId="256"/>
            <ac:spMk id="9" creationId="{158B3569-73B2-4D05-8E95-886A6EE17F1F}"/>
          </ac:spMkLst>
        </pc:spChg>
        <pc:spChg chg="del">
          <ac:chgData name="Rebecca Francis-Davies" userId="S::r.francis-davies@uwtsd.ac.uk::caf69e2c-2198-47a4-8268-c57958bd4ca9" providerId="AD" clId="Web-{B078C6DD-D7D1-AF25-0516-3A0507A90E53}" dt="2024-09-23T18:21:44.975" v="175"/>
          <ac:spMkLst>
            <pc:docMk/>
            <pc:sldMk cId="109857222" sldId="256"/>
            <ac:spMk id="11" creationId="{B71758F4-3F46-45DA-8AC5-4E508DA080BA}"/>
          </ac:spMkLst>
        </pc:spChg>
        <pc:spChg chg="del">
          <ac:chgData name="Rebecca Francis-Davies" userId="S::r.francis-davies@uwtsd.ac.uk::caf69e2c-2198-47a4-8268-c57958bd4ca9" providerId="AD" clId="Web-{B078C6DD-D7D1-AF25-0516-3A0507A90E53}" dt="2024-09-23T18:21:44.975" v="175"/>
          <ac:spMkLst>
            <pc:docMk/>
            <pc:sldMk cId="109857222" sldId="256"/>
            <ac:spMk id="13" creationId="{8550FED7-7C32-42BB-98DB-30272A6331A9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1:44.975" v="175"/>
          <ac:spMkLst>
            <pc:docMk/>
            <pc:sldMk cId="109857222" sldId="256"/>
            <ac:spMk id="20" creationId="{0671A8AE-40A1-4631-A6B8-581AFF065482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1:44.975" v="175"/>
          <ac:spMkLst>
            <pc:docMk/>
            <pc:sldMk cId="109857222" sldId="256"/>
            <ac:spMk id="22" creationId="{A44CD100-6267-4E62-AA64-2182A3A6A1C0}"/>
          </ac:spMkLst>
        </pc:spChg>
        <pc:picChg chg="mod ord">
          <ac:chgData name="Rebecca Francis-Davies" userId="S::r.francis-davies@uwtsd.ac.uk::caf69e2c-2198-47a4-8268-c57958bd4ca9" providerId="AD" clId="Web-{B078C6DD-D7D1-AF25-0516-3A0507A90E53}" dt="2024-09-23T18:21:44.975" v="175"/>
          <ac:picMkLst>
            <pc:docMk/>
            <pc:sldMk cId="109857222" sldId="256"/>
            <ac:picMk id="4" creationId="{6EA5AAD8-EC28-B522-E9F9-E583D9CA1C79}"/>
          </ac:picMkLst>
        </pc:picChg>
        <pc:cxnChg chg="del">
          <ac:chgData name="Rebecca Francis-Davies" userId="S::r.francis-davies@uwtsd.ac.uk::caf69e2c-2198-47a4-8268-c57958bd4ca9" providerId="AD" clId="Web-{B078C6DD-D7D1-AF25-0516-3A0507A90E53}" dt="2024-09-23T18:21:44.975" v="175"/>
          <ac:cxnSpMkLst>
            <pc:docMk/>
            <pc:sldMk cId="109857222" sldId="256"/>
            <ac:cxnSpMk id="15" creationId="{56020367-4FD5-4596-8E10-C5F095CD8DBF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078C6DD-D7D1-AF25-0516-3A0507A90E53}" dt="2024-09-23T18:13:12.910" v="15"/>
        <pc:sldMkLst>
          <pc:docMk/>
          <pc:sldMk cId="1538912713" sldId="274"/>
        </pc:sldMkLst>
        <pc:spChg chg="add del mod">
          <ac:chgData name="Rebecca Francis-Davies" userId="S::r.francis-davies@uwtsd.ac.uk::caf69e2c-2198-47a4-8268-c57958bd4ca9" providerId="AD" clId="Web-{B078C6DD-D7D1-AF25-0516-3A0507A90E53}" dt="2024-09-23T18:13:12.910" v="15"/>
          <ac:spMkLst>
            <pc:docMk/>
            <pc:sldMk cId="1538912713" sldId="274"/>
            <ac:spMk id="2" creationId="{288BAD9C-462F-2EBF-A4F4-C9F66F35E8F9}"/>
          </ac:spMkLst>
        </pc:spChg>
        <pc:spChg chg="del">
          <ac:chgData name="Rebecca Francis-Davies" userId="S::r.francis-davies@uwtsd.ac.uk::caf69e2c-2198-47a4-8268-c57958bd4ca9" providerId="AD" clId="Web-{B078C6DD-D7D1-AF25-0516-3A0507A90E53}" dt="2024-09-23T18:12:40.424" v="5"/>
          <ac:spMkLst>
            <pc:docMk/>
            <pc:sldMk cId="1538912713" sldId="274"/>
            <ac:spMk id="3" creationId="{AC832BD0-CE12-E5FC-2A6D-E7B7BDA94FD6}"/>
          </ac:spMkLst>
        </pc:spChg>
        <pc:spChg chg="add del">
          <ac:chgData name="Rebecca Francis-Davies" userId="S::r.francis-davies@uwtsd.ac.uk::caf69e2c-2198-47a4-8268-c57958bd4ca9" providerId="AD" clId="Web-{B078C6DD-D7D1-AF25-0516-3A0507A90E53}" dt="2024-09-23T18:13:12.910" v="14"/>
          <ac:spMkLst>
            <pc:docMk/>
            <pc:sldMk cId="1538912713" sldId="274"/>
            <ac:spMk id="11" creationId="{16B067B1-F4E5-4FDF-813D-C9E872E80075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13:12.910" v="15"/>
          <ac:spMkLst>
            <pc:docMk/>
            <pc:sldMk cId="1538912713" sldId="274"/>
            <ac:spMk id="15" creationId="{16B067B1-F4E5-4FDF-813D-C9E872E80075}"/>
          </ac:spMkLst>
        </pc:spChg>
        <pc:picChg chg="add mod ord">
          <ac:chgData name="Rebecca Francis-Davies" userId="S::r.francis-davies@uwtsd.ac.uk::caf69e2c-2198-47a4-8268-c57958bd4ca9" providerId="AD" clId="Web-{B078C6DD-D7D1-AF25-0516-3A0507A90E53}" dt="2024-09-23T18:13:12.910" v="15"/>
          <ac:picMkLst>
            <pc:docMk/>
            <pc:sldMk cId="1538912713" sldId="274"/>
            <ac:picMk id="4" creationId="{178680EA-B01A-5F8E-5FF1-39EC8B08D9AC}"/>
          </ac:picMkLst>
        </pc:picChg>
        <pc:cxnChg chg="add del">
          <ac:chgData name="Rebecca Francis-Davies" userId="S::r.francis-davies@uwtsd.ac.uk::caf69e2c-2198-47a4-8268-c57958bd4ca9" providerId="AD" clId="Web-{B078C6DD-D7D1-AF25-0516-3A0507A90E53}" dt="2024-09-23T18:13:12.910" v="14"/>
          <ac:cxnSpMkLst>
            <pc:docMk/>
            <pc:sldMk cId="1538912713" sldId="274"/>
            <ac:cxnSpMk id="9" creationId="{353C1207-D1C8-49E3-8837-E2B89D366FAE}"/>
          </ac:cxnSpMkLst>
        </pc:cxnChg>
        <pc:cxnChg chg="add">
          <ac:chgData name="Rebecca Francis-Davies" userId="S::r.francis-davies@uwtsd.ac.uk::caf69e2c-2198-47a4-8268-c57958bd4ca9" providerId="AD" clId="Web-{B078C6DD-D7D1-AF25-0516-3A0507A90E53}" dt="2024-09-23T18:13:12.910" v="15"/>
          <ac:cxnSpMkLst>
            <pc:docMk/>
            <pc:sldMk cId="1538912713" sldId="274"/>
            <ac:cxnSpMk id="13" creationId="{F56AE1B2-3354-430B-9E05-2241C72EE908}"/>
          </ac:cxnSpMkLst>
        </pc:cxnChg>
        <pc:cxnChg chg="add">
          <ac:chgData name="Rebecca Francis-Davies" userId="S::r.francis-davies@uwtsd.ac.uk::caf69e2c-2198-47a4-8268-c57958bd4ca9" providerId="AD" clId="Web-{B078C6DD-D7D1-AF25-0516-3A0507A90E53}" dt="2024-09-23T18:13:12.910" v="15"/>
          <ac:cxnSpMkLst>
            <pc:docMk/>
            <pc:sldMk cId="1538912713" sldId="274"/>
            <ac:cxnSpMk id="14" creationId="{353C1207-D1C8-49E3-8837-E2B89D366FAE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078C6DD-D7D1-AF25-0516-3A0507A90E53}" dt="2024-09-23T18:15:57.290" v="27"/>
        <pc:sldMkLst>
          <pc:docMk/>
          <pc:sldMk cId="2436018915" sldId="275"/>
        </pc:sldMkLst>
        <pc:spChg chg="mod">
          <ac:chgData name="Rebecca Francis-Davies" userId="S::r.francis-davies@uwtsd.ac.uk::caf69e2c-2198-47a4-8268-c57958bd4ca9" providerId="AD" clId="Web-{B078C6DD-D7D1-AF25-0516-3A0507A90E53}" dt="2024-09-23T18:15:57.290" v="27"/>
          <ac:spMkLst>
            <pc:docMk/>
            <pc:sldMk cId="2436018915" sldId="275"/>
            <ac:spMk id="2" creationId="{D6073555-7533-3285-A230-46EC0BB5C141}"/>
          </ac:spMkLst>
        </pc:spChg>
        <pc:spChg chg="del mod">
          <ac:chgData name="Rebecca Francis-Davies" userId="S::r.francis-davies@uwtsd.ac.uk::caf69e2c-2198-47a4-8268-c57958bd4ca9" providerId="AD" clId="Web-{B078C6DD-D7D1-AF25-0516-3A0507A90E53}" dt="2024-09-23T18:15:57.290" v="27"/>
          <ac:spMkLst>
            <pc:docMk/>
            <pc:sldMk cId="2436018915" sldId="275"/>
            <ac:spMk id="3" creationId="{62BCD9FB-9A39-778E-458B-8AF41CCEBB9F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15:57.290" v="27"/>
          <ac:spMkLst>
            <pc:docMk/>
            <pc:sldMk cId="2436018915" sldId="275"/>
            <ac:spMk id="11" creationId="{4063B759-00FC-46D1-9898-8E8625268FAF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15:57.290" v="27"/>
          <ac:spMkLst>
            <pc:docMk/>
            <pc:sldMk cId="2436018915" sldId="275"/>
            <ac:spMk id="13" creationId="{D5B012D8-7F27-4758-9AC6-C889B154BD73}"/>
          </ac:spMkLst>
        </pc:spChg>
        <pc:picChg chg="add">
          <ac:chgData name="Rebecca Francis-Davies" userId="S::r.francis-davies@uwtsd.ac.uk::caf69e2c-2198-47a4-8268-c57958bd4ca9" providerId="AD" clId="Web-{B078C6DD-D7D1-AF25-0516-3A0507A90E53}" dt="2024-09-23T18:15:57.290" v="27"/>
          <ac:picMkLst>
            <pc:docMk/>
            <pc:sldMk cId="2436018915" sldId="275"/>
            <ac:picMk id="5" creationId="{602D93C4-A0BC-9F9C-FF90-792C24EEAA9E}"/>
          </ac:picMkLst>
        </pc:picChg>
        <pc:cxnChg chg="add">
          <ac:chgData name="Rebecca Francis-Davies" userId="S::r.francis-davies@uwtsd.ac.uk::caf69e2c-2198-47a4-8268-c57958bd4ca9" providerId="AD" clId="Web-{B078C6DD-D7D1-AF25-0516-3A0507A90E53}" dt="2024-09-23T18:15:57.290" v="27"/>
          <ac:cxnSpMkLst>
            <pc:docMk/>
            <pc:sldMk cId="2436018915" sldId="275"/>
            <ac:cxnSpMk id="9" creationId="{D1B787A8-0D67-4B7E-9B48-86BD906AB6B5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078C6DD-D7D1-AF25-0516-3A0507A90E53}" dt="2024-09-23T18:17:43.700" v="67"/>
        <pc:sldMkLst>
          <pc:docMk/>
          <pc:sldMk cId="3509807611" sldId="276"/>
        </pc:sldMkLst>
        <pc:spChg chg="mod">
          <ac:chgData name="Rebecca Francis-Davies" userId="S::r.francis-davies@uwtsd.ac.uk::caf69e2c-2198-47a4-8268-c57958bd4ca9" providerId="AD" clId="Web-{B078C6DD-D7D1-AF25-0516-3A0507A90E53}" dt="2024-09-23T18:17:43.700" v="67"/>
          <ac:spMkLst>
            <pc:docMk/>
            <pc:sldMk cId="3509807611" sldId="276"/>
            <ac:spMk id="2" creationId="{21BA5F4D-1D13-3080-84B9-3DE1836ABE83}"/>
          </ac:spMkLst>
        </pc:spChg>
        <pc:spChg chg="del mod">
          <ac:chgData name="Rebecca Francis-Davies" userId="S::r.francis-davies@uwtsd.ac.uk::caf69e2c-2198-47a4-8268-c57958bd4ca9" providerId="AD" clId="Web-{B078C6DD-D7D1-AF25-0516-3A0507A90E53}" dt="2024-09-23T18:17:43.700" v="67"/>
          <ac:spMkLst>
            <pc:docMk/>
            <pc:sldMk cId="3509807611" sldId="276"/>
            <ac:spMk id="3" creationId="{16AA0DD9-60AD-D969-9C4D-EDFABC3D8A4F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17:43.700" v="67"/>
          <ac:spMkLst>
            <pc:docMk/>
            <pc:sldMk cId="3509807611" sldId="276"/>
            <ac:spMk id="9" creationId="{16AC3602-3348-4F31-9E43-076B03514ECB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17:43.700" v="67"/>
          <ac:spMkLst>
            <pc:docMk/>
            <pc:sldMk cId="3509807611" sldId="276"/>
            <ac:spMk id="11" creationId="{394094B0-A6C9-44BE-9042-66EF0612F625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17:43.700" v="67"/>
          <ac:spMkLst>
            <pc:docMk/>
            <pc:sldMk cId="3509807611" sldId="276"/>
            <ac:spMk id="13" creationId="{64C2CA96-0B16-4AA7-B340-33044D238597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17:43.700" v="67"/>
          <ac:spMkLst>
            <pc:docMk/>
            <pc:sldMk cId="3509807611" sldId="276"/>
            <ac:spMk id="17" creationId="{1D50D7A8-F1D5-4306-8A9B-DD7A73EB8BCE}"/>
          </ac:spMkLst>
        </pc:spChg>
        <pc:graphicFrameChg chg="add">
          <ac:chgData name="Rebecca Francis-Davies" userId="S::r.francis-davies@uwtsd.ac.uk::caf69e2c-2198-47a4-8268-c57958bd4ca9" providerId="AD" clId="Web-{B078C6DD-D7D1-AF25-0516-3A0507A90E53}" dt="2024-09-23T18:17:43.700" v="67"/>
          <ac:graphicFrameMkLst>
            <pc:docMk/>
            <pc:sldMk cId="3509807611" sldId="276"/>
            <ac:graphicFrameMk id="5" creationId="{94379A1B-CB7D-66AC-7786-A53D81BB01C5}"/>
          </ac:graphicFrameMkLst>
        </pc:graphicFrameChg>
        <pc:cxnChg chg="add">
          <ac:chgData name="Rebecca Francis-Davies" userId="S::r.francis-davies@uwtsd.ac.uk::caf69e2c-2198-47a4-8268-c57958bd4ca9" providerId="AD" clId="Web-{B078C6DD-D7D1-AF25-0516-3A0507A90E53}" dt="2024-09-23T18:17:43.700" v="67"/>
          <ac:cxnSpMkLst>
            <pc:docMk/>
            <pc:sldMk cId="3509807611" sldId="276"/>
            <ac:cxnSpMk id="15" creationId="{94169334-264D-4176-8BDE-037249A61B4E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078C6DD-D7D1-AF25-0516-3A0507A90E53}" dt="2024-09-23T18:20:47.551" v="174"/>
        <pc:sldMkLst>
          <pc:docMk/>
          <pc:sldMk cId="1052735140" sldId="277"/>
        </pc:sldMkLst>
        <pc:spChg chg="mod">
          <ac:chgData name="Rebecca Francis-Davies" userId="S::r.francis-davies@uwtsd.ac.uk::caf69e2c-2198-47a4-8268-c57958bd4ca9" providerId="AD" clId="Web-{B078C6DD-D7D1-AF25-0516-3A0507A90E53}" dt="2024-09-23T18:20:47.551" v="174"/>
          <ac:spMkLst>
            <pc:docMk/>
            <pc:sldMk cId="1052735140" sldId="277"/>
            <ac:spMk id="2" creationId="{C02EDB7C-1C11-736D-8C4D-389DE7ECB474}"/>
          </ac:spMkLst>
        </pc:spChg>
        <pc:spChg chg="del mod">
          <ac:chgData name="Rebecca Francis-Davies" userId="S::r.francis-davies@uwtsd.ac.uk::caf69e2c-2198-47a4-8268-c57958bd4ca9" providerId="AD" clId="Web-{B078C6DD-D7D1-AF25-0516-3A0507A90E53}" dt="2024-09-23T18:20:47.551" v="174"/>
          <ac:spMkLst>
            <pc:docMk/>
            <pc:sldMk cId="1052735140" sldId="277"/>
            <ac:spMk id="3" creationId="{945C3DAC-DEAE-C9BE-A63C-D57673B09D7B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0:47.551" v="174"/>
          <ac:spMkLst>
            <pc:docMk/>
            <pc:sldMk cId="1052735140" sldId="277"/>
            <ac:spMk id="9" creationId="{383F4F3A-DF89-453C-A499-8C259F6A2F13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0:47.551" v="174"/>
          <ac:spMkLst>
            <pc:docMk/>
            <pc:sldMk cId="1052735140" sldId="277"/>
            <ac:spMk id="11" creationId="{58BDB0EE-D238-415B-9ED8-62AA6AB2AAD1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0:47.551" v="174"/>
          <ac:spMkLst>
            <pc:docMk/>
            <pc:sldMk cId="1052735140" sldId="277"/>
            <ac:spMk id="13" creationId="{C5B55FC3-961D-4325-82F1-DE92B0D04E03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0:47.551" v="174"/>
          <ac:spMkLst>
            <pc:docMk/>
            <pc:sldMk cId="1052735140" sldId="277"/>
            <ac:spMk id="17" creationId="{4C8AB332-D09E-4F28-943C-DABDD4716A3C}"/>
          </ac:spMkLst>
        </pc:spChg>
        <pc:graphicFrameChg chg="add">
          <ac:chgData name="Rebecca Francis-Davies" userId="S::r.francis-davies@uwtsd.ac.uk::caf69e2c-2198-47a4-8268-c57958bd4ca9" providerId="AD" clId="Web-{B078C6DD-D7D1-AF25-0516-3A0507A90E53}" dt="2024-09-23T18:20:47.551" v="174"/>
          <ac:graphicFrameMkLst>
            <pc:docMk/>
            <pc:sldMk cId="1052735140" sldId="277"/>
            <ac:graphicFrameMk id="5" creationId="{E5A63196-D10C-101B-19A7-4949AE74175E}"/>
          </ac:graphicFrameMkLst>
        </pc:graphicFrameChg>
        <pc:cxnChg chg="add">
          <ac:chgData name="Rebecca Francis-Davies" userId="S::r.francis-davies@uwtsd.ac.uk::caf69e2c-2198-47a4-8268-c57958bd4ca9" providerId="AD" clId="Web-{B078C6DD-D7D1-AF25-0516-3A0507A90E53}" dt="2024-09-23T18:20:47.551" v="174"/>
          <ac:cxnSpMkLst>
            <pc:docMk/>
            <pc:sldMk cId="1052735140" sldId="277"/>
            <ac:cxnSpMk id="15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078C6DD-D7D1-AF25-0516-3A0507A90E53}" dt="2024-09-23T18:24:43.750" v="245"/>
        <pc:sldMkLst>
          <pc:docMk/>
          <pc:sldMk cId="1028187025" sldId="278"/>
        </pc:sldMkLst>
        <pc:spChg chg="mod">
          <ac:chgData name="Rebecca Francis-Davies" userId="S::r.francis-davies@uwtsd.ac.uk::caf69e2c-2198-47a4-8268-c57958bd4ca9" providerId="AD" clId="Web-{B078C6DD-D7D1-AF25-0516-3A0507A90E53}" dt="2024-09-23T18:24:43.750" v="245"/>
          <ac:spMkLst>
            <pc:docMk/>
            <pc:sldMk cId="1028187025" sldId="278"/>
            <ac:spMk id="2" creationId="{177663A4-436A-536B-C9F9-090DCAD82246}"/>
          </ac:spMkLst>
        </pc:spChg>
        <pc:spChg chg="del mod">
          <ac:chgData name="Rebecca Francis-Davies" userId="S::r.francis-davies@uwtsd.ac.uk::caf69e2c-2198-47a4-8268-c57958bd4ca9" providerId="AD" clId="Web-{B078C6DD-D7D1-AF25-0516-3A0507A90E53}" dt="2024-09-23T18:24:43.750" v="245"/>
          <ac:spMkLst>
            <pc:docMk/>
            <pc:sldMk cId="1028187025" sldId="278"/>
            <ac:spMk id="3" creationId="{AA8EC0C4-A3B0-F852-7943-E81FA03AB09C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4:43.750" v="245"/>
          <ac:spMkLst>
            <pc:docMk/>
            <pc:sldMk cId="1028187025" sldId="278"/>
            <ac:spMk id="9" creationId="{383F4F3A-DF89-453C-A499-8C259F6A2F13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4:43.750" v="245"/>
          <ac:spMkLst>
            <pc:docMk/>
            <pc:sldMk cId="1028187025" sldId="278"/>
            <ac:spMk id="11" creationId="{58BDB0EE-D238-415B-9ED8-62AA6AB2AAD1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4:43.750" v="245"/>
          <ac:spMkLst>
            <pc:docMk/>
            <pc:sldMk cId="1028187025" sldId="278"/>
            <ac:spMk id="13" creationId="{C5B55FC3-961D-4325-82F1-DE92B0D04E03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4:43.750" v="245"/>
          <ac:spMkLst>
            <pc:docMk/>
            <pc:sldMk cId="1028187025" sldId="278"/>
            <ac:spMk id="17" creationId="{4C8AB332-D09E-4F28-943C-DABDD4716A3C}"/>
          </ac:spMkLst>
        </pc:spChg>
        <pc:graphicFrameChg chg="add">
          <ac:chgData name="Rebecca Francis-Davies" userId="S::r.francis-davies@uwtsd.ac.uk::caf69e2c-2198-47a4-8268-c57958bd4ca9" providerId="AD" clId="Web-{B078C6DD-D7D1-AF25-0516-3A0507A90E53}" dt="2024-09-23T18:24:43.750" v="245"/>
          <ac:graphicFrameMkLst>
            <pc:docMk/>
            <pc:sldMk cId="1028187025" sldId="278"/>
            <ac:graphicFrameMk id="5" creationId="{9601FB6A-B83C-11B6-773E-CE36A892076E}"/>
          </ac:graphicFrameMkLst>
        </pc:graphicFrameChg>
        <pc:cxnChg chg="add">
          <ac:chgData name="Rebecca Francis-Davies" userId="S::r.francis-davies@uwtsd.ac.uk::caf69e2c-2198-47a4-8268-c57958bd4ca9" providerId="AD" clId="Web-{B078C6DD-D7D1-AF25-0516-3A0507A90E53}" dt="2024-09-23T18:24:43.750" v="245"/>
          <ac:cxnSpMkLst>
            <pc:docMk/>
            <pc:sldMk cId="1028187025" sldId="278"/>
            <ac:cxnSpMk id="15" creationId="{C8F51B3F-8331-4E4A-AE96-D47B1006EEA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B078C6DD-D7D1-AF25-0516-3A0507A90E53}" dt="2024-09-23T18:26:00.846" v="284"/>
        <pc:sldMkLst>
          <pc:docMk/>
          <pc:sldMk cId="2645483484" sldId="279"/>
        </pc:sldMkLst>
        <pc:spChg chg="mod">
          <ac:chgData name="Rebecca Francis-Davies" userId="S::r.francis-davies@uwtsd.ac.uk::caf69e2c-2198-47a4-8268-c57958bd4ca9" providerId="AD" clId="Web-{B078C6DD-D7D1-AF25-0516-3A0507A90E53}" dt="2024-09-23T18:26:00.846" v="284"/>
          <ac:spMkLst>
            <pc:docMk/>
            <pc:sldMk cId="2645483484" sldId="279"/>
            <ac:spMk id="2" creationId="{71D7BB78-030F-CFFD-4513-ACA1393DB7F5}"/>
          </ac:spMkLst>
        </pc:spChg>
        <pc:spChg chg="del mod">
          <ac:chgData name="Rebecca Francis-Davies" userId="S::r.francis-davies@uwtsd.ac.uk::caf69e2c-2198-47a4-8268-c57958bd4ca9" providerId="AD" clId="Web-{B078C6DD-D7D1-AF25-0516-3A0507A90E53}" dt="2024-09-23T18:26:00.846" v="284"/>
          <ac:spMkLst>
            <pc:docMk/>
            <pc:sldMk cId="2645483484" sldId="279"/>
            <ac:spMk id="3" creationId="{CBADCDB5-7A05-19F4-C94B-29E828D4DAA6}"/>
          </ac:spMkLst>
        </pc:spChg>
        <pc:spChg chg="add">
          <ac:chgData name="Rebecca Francis-Davies" userId="S::r.francis-davies@uwtsd.ac.uk::caf69e2c-2198-47a4-8268-c57958bd4ca9" providerId="AD" clId="Web-{B078C6DD-D7D1-AF25-0516-3A0507A90E53}" dt="2024-09-23T18:26:00.846" v="284"/>
          <ac:spMkLst>
            <pc:docMk/>
            <pc:sldMk cId="2645483484" sldId="279"/>
            <ac:spMk id="9" creationId="{2659FDB4-FCBE-4A89-B46D-43D4FA54464D}"/>
          </ac:spMkLst>
        </pc:spChg>
        <pc:graphicFrameChg chg="add">
          <ac:chgData name="Rebecca Francis-Davies" userId="S::r.francis-davies@uwtsd.ac.uk::caf69e2c-2198-47a4-8268-c57958bd4ca9" providerId="AD" clId="Web-{B078C6DD-D7D1-AF25-0516-3A0507A90E53}" dt="2024-09-23T18:26:00.846" v="284"/>
          <ac:graphicFrameMkLst>
            <pc:docMk/>
            <pc:sldMk cId="2645483484" sldId="279"/>
            <ac:graphicFrameMk id="5" creationId="{829BED27-23C2-CEED-7493-8668237A56DC}"/>
          </ac:graphicFrameMkLst>
        </pc:graphicFrameChg>
        <pc:cxnChg chg="add">
          <ac:chgData name="Rebecca Francis-Davies" userId="S::r.francis-davies@uwtsd.ac.uk::caf69e2c-2198-47a4-8268-c57958bd4ca9" providerId="AD" clId="Web-{B078C6DD-D7D1-AF25-0516-3A0507A90E53}" dt="2024-09-23T18:26:00.846" v="284"/>
          <ac:cxnSpMkLst>
            <pc:docMk/>
            <pc:sldMk cId="2645483484" sldId="279"/>
            <ac:cxnSpMk id="11" creationId="{C8F51B3F-8331-4E4A-AE96-D47B1006EEAD}"/>
          </ac:cxnSpMkLst>
        </pc:cxnChg>
      </pc:sldChg>
    </pc:docChg>
  </pc:docChgLst>
  <pc:docChgLst>
    <pc:chgData name="Rebecca Francis-Davies" userId="S::r.francis-davies@uwtsd.ac.uk::caf69e2c-2198-47a4-8268-c57958bd4ca9" providerId="AD" clId="Web-{78C4D95A-4BED-3E56-235E-7C1A2C957770}"/>
    <pc:docChg chg="addSld delSld modSld">
      <pc:chgData name="Rebecca Francis-Davies" userId="S::r.francis-davies@uwtsd.ac.uk::caf69e2c-2198-47a4-8268-c57958bd4ca9" providerId="AD" clId="Web-{78C4D95A-4BED-3E56-235E-7C1A2C957770}" dt="2024-09-23T18:08:48.134" v="1236"/>
      <pc:docMkLst>
        <pc:docMk/>
      </pc:docMkLst>
      <pc:sldChg chg="modSp">
        <pc:chgData name="Rebecca Francis-Davies" userId="S::r.francis-davies@uwtsd.ac.uk::caf69e2c-2198-47a4-8268-c57958bd4ca9" providerId="AD" clId="Web-{78C4D95A-4BED-3E56-235E-7C1A2C957770}" dt="2024-09-23T17:32:30.313" v="12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78C4D95A-4BED-3E56-235E-7C1A2C957770}" dt="2024-09-23T17:32:30.313" v="1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Rebecca Francis-Davies" userId="S::r.francis-davies@uwtsd.ac.uk::caf69e2c-2198-47a4-8268-c57958bd4ca9" providerId="AD" clId="Web-{78C4D95A-4BED-3E56-235E-7C1A2C957770}" dt="2024-09-23T17:33:42.222" v="28" actId="20577"/>
        <pc:sldMkLst>
          <pc:docMk/>
          <pc:sldMk cId="1496730988" sldId="257"/>
        </pc:sldMkLst>
        <pc:spChg chg="mod">
          <ac:chgData name="Rebecca Francis-Davies" userId="S::r.francis-davies@uwtsd.ac.uk::caf69e2c-2198-47a4-8268-c57958bd4ca9" providerId="AD" clId="Web-{78C4D95A-4BED-3E56-235E-7C1A2C957770}" dt="2024-09-23T17:33:42.222" v="28" actId="20577"/>
          <ac:spMkLst>
            <pc:docMk/>
            <pc:sldMk cId="1496730988" sldId="257"/>
            <ac:spMk id="3" creationId="{09E6F479-9DCF-D35F-B12E-E6B0E0D1CCF7}"/>
          </ac:spMkLst>
        </pc:spChg>
      </pc:sldChg>
      <pc:sldChg chg="modSp">
        <pc:chgData name="Rebecca Francis-Davies" userId="S::r.francis-davies@uwtsd.ac.uk::caf69e2c-2198-47a4-8268-c57958bd4ca9" providerId="AD" clId="Web-{78C4D95A-4BED-3E56-235E-7C1A2C957770}" dt="2024-09-23T17:56:44.070" v="258" actId="20577"/>
        <pc:sldMkLst>
          <pc:docMk/>
          <pc:sldMk cId="1941701622" sldId="258"/>
        </pc:sldMkLst>
        <pc:spChg chg="mod">
          <ac:chgData name="Rebecca Francis-Davies" userId="S::r.francis-davies@uwtsd.ac.uk::caf69e2c-2198-47a4-8268-c57958bd4ca9" providerId="AD" clId="Web-{78C4D95A-4BED-3E56-235E-7C1A2C957770}" dt="2024-09-23T17:56:44.070" v="258" actId="20577"/>
          <ac:spMkLst>
            <pc:docMk/>
            <pc:sldMk cId="1941701622" sldId="258"/>
            <ac:spMk id="3" creationId="{32D84B4D-95CE-6C56-6194-F66A85ADDD3A}"/>
          </ac:spMkLst>
        </pc:spChg>
      </pc:sldChg>
      <pc:sldChg chg="modSp">
        <pc:chgData name="Rebecca Francis-Davies" userId="S::r.francis-davies@uwtsd.ac.uk::caf69e2c-2198-47a4-8268-c57958bd4ca9" providerId="AD" clId="Web-{78C4D95A-4BED-3E56-235E-7C1A2C957770}" dt="2024-09-23T17:59:16.643" v="459" actId="20577"/>
        <pc:sldMkLst>
          <pc:docMk/>
          <pc:sldMk cId="4111693328" sldId="260"/>
        </pc:sldMkLst>
        <pc:spChg chg="mod">
          <ac:chgData name="Rebecca Francis-Davies" userId="S::r.francis-davies@uwtsd.ac.uk::caf69e2c-2198-47a4-8268-c57958bd4ca9" providerId="AD" clId="Web-{78C4D95A-4BED-3E56-235E-7C1A2C957770}" dt="2024-09-23T17:59:16.643" v="459" actId="20577"/>
          <ac:spMkLst>
            <pc:docMk/>
            <pc:sldMk cId="4111693328" sldId="260"/>
            <ac:spMk id="5" creationId="{0D58EC81-AF4C-86CF-6374-338C8DD34A1E}"/>
          </ac:spMkLst>
        </pc:spChg>
      </pc:sldChg>
      <pc:sldChg chg="del">
        <pc:chgData name="Rebecca Francis-Davies" userId="S::r.francis-davies@uwtsd.ac.uk::caf69e2c-2198-47a4-8268-c57958bd4ca9" providerId="AD" clId="Web-{78C4D95A-4BED-3E56-235E-7C1A2C957770}" dt="2024-09-23T18:00:18.929" v="461"/>
        <pc:sldMkLst>
          <pc:docMk/>
          <pc:sldMk cId="2842187377" sldId="263"/>
        </pc:sldMkLst>
      </pc:sldChg>
      <pc:sldChg chg="del">
        <pc:chgData name="Rebecca Francis-Davies" userId="S::r.francis-davies@uwtsd.ac.uk::caf69e2c-2198-47a4-8268-c57958bd4ca9" providerId="AD" clId="Web-{78C4D95A-4BED-3E56-235E-7C1A2C957770}" dt="2024-09-23T17:59:23.831" v="460"/>
        <pc:sldMkLst>
          <pc:docMk/>
          <pc:sldMk cId="1190306315" sldId="265"/>
        </pc:sldMkLst>
      </pc:sldChg>
      <pc:sldChg chg="modSp">
        <pc:chgData name="Rebecca Francis-Davies" userId="S::r.francis-davies@uwtsd.ac.uk::caf69e2c-2198-47a4-8268-c57958bd4ca9" providerId="AD" clId="Web-{78C4D95A-4BED-3E56-235E-7C1A2C957770}" dt="2024-09-23T18:08:39.649" v="1235"/>
        <pc:sldMkLst>
          <pc:docMk/>
          <pc:sldMk cId="4037714984" sldId="270"/>
        </pc:sldMkLst>
        <pc:graphicFrameChg chg="mod modGraphic">
          <ac:chgData name="Rebecca Francis-Davies" userId="S::r.francis-davies@uwtsd.ac.uk::caf69e2c-2198-47a4-8268-c57958bd4ca9" providerId="AD" clId="Web-{78C4D95A-4BED-3E56-235E-7C1A2C957770}" dt="2024-09-23T18:08:39.649" v="1235"/>
          <ac:graphicFrameMkLst>
            <pc:docMk/>
            <pc:sldMk cId="4037714984" sldId="270"/>
            <ac:graphicFrameMk id="4" creationId="{612BF5C6-C300-787C-0BA0-EA7B828B938B}"/>
          </ac:graphicFrameMkLst>
        </pc:graphicFrameChg>
      </pc:sldChg>
      <pc:sldChg chg="del">
        <pc:chgData name="Rebecca Francis-Davies" userId="S::r.francis-davies@uwtsd.ac.uk::caf69e2c-2198-47a4-8268-c57958bd4ca9" providerId="AD" clId="Web-{78C4D95A-4BED-3E56-235E-7C1A2C957770}" dt="2024-09-23T18:08:48.134" v="1236"/>
        <pc:sldMkLst>
          <pc:docMk/>
          <pc:sldMk cId="42281579" sldId="271"/>
        </pc:sldMkLst>
      </pc:sldChg>
      <pc:sldChg chg="addSp modSp new mod setBg">
        <pc:chgData name="Rebecca Francis-Davies" userId="S::r.francis-davies@uwtsd.ac.uk::caf69e2c-2198-47a4-8268-c57958bd4ca9" providerId="AD" clId="Web-{78C4D95A-4BED-3E56-235E-7C1A2C957770}" dt="2024-09-23T17:54:15.631" v="158"/>
        <pc:sldMkLst>
          <pc:docMk/>
          <pc:sldMk cId="3598321433" sldId="272"/>
        </pc:sldMkLst>
        <pc:spChg chg="mod">
          <ac:chgData name="Rebecca Francis-Davies" userId="S::r.francis-davies@uwtsd.ac.uk::caf69e2c-2198-47a4-8268-c57958bd4ca9" providerId="AD" clId="Web-{78C4D95A-4BED-3E56-235E-7C1A2C957770}" dt="2024-09-23T17:54:15.631" v="158"/>
          <ac:spMkLst>
            <pc:docMk/>
            <pc:sldMk cId="3598321433" sldId="272"/>
            <ac:spMk id="2" creationId="{1230A664-8696-E25C-7308-09C7ACE69FCE}"/>
          </ac:spMkLst>
        </pc:spChg>
        <pc:spChg chg="mod">
          <ac:chgData name="Rebecca Francis-Davies" userId="S::r.francis-davies@uwtsd.ac.uk::caf69e2c-2198-47a4-8268-c57958bd4ca9" providerId="AD" clId="Web-{78C4D95A-4BED-3E56-235E-7C1A2C957770}" dt="2024-09-23T17:54:15.631" v="158"/>
          <ac:spMkLst>
            <pc:docMk/>
            <pc:sldMk cId="3598321433" sldId="272"/>
            <ac:spMk id="3" creationId="{FF57F2A9-4607-1C71-6BC4-9BCFDC610FEC}"/>
          </ac:spMkLst>
        </pc:spChg>
        <pc:spChg chg="add">
          <ac:chgData name="Rebecca Francis-Davies" userId="S::r.francis-davies@uwtsd.ac.uk::caf69e2c-2198-47a4-8268-c57958bd4ca9" providerId="AD" clId="Web-{78C4D95A-4BED-3E56-235E-7C1A2C957770}" dt="2024-09-23T17:54:15.631" v="158"/>
          <ac:spMkLst>
            <pc:docMk/>
            <pc:sldMk cId="3598321433" sldId="272"/>
            <ac:spMk id="10" creationId="{A2679492-7988-4050-9056-542444452411}"/>
          </ac:spMkLst>
        </pc:spChg>
        <pc:spChg chg="add">
          <ac:chgData name="Rebecca Francis-Davies" userId="S::r.francis-davies@uwtsd.ac.uk::caf69e2c-2198-47a4-8268-c57958bd4ca9" providerId="AD" clId="Web-{78C4D95A-4BED-3E56-235E-7C1A2C957770}" dt="2024-09-23T17:54:15.631" v="158"/>
          <ac:spMkLst>
            <pc:docMk/>
            <pc:sldMk cId="3598321433" sldId="272"/>
            <ac:spMk id="12" creationId="{B091B163-7D61-4891-ABCF-5C13D9C418D0}"/>
          </ac:spMkLst>
        </pc:spChg>
        <pc:picChg chg="add">
          <ac:chgData name="Rebecca Francis-Davies" userId="S::r.francis-davies@uwtsd.ac.uk::caf69e2c-2198-47a4-8268-c57958bd4ca9" providerId="AD" clId="Web-{78C4D95A-4BED-3E56-235E-7C1A2C957770}" dt="2024-09-23T17:54:15.631" v="158"/>
          <ac:picMkLst>
            <pc:docMk/>
            <pc:sldMk cId="3598321433" sldId="272"/>
            <ac:picMk id="7" creationId="{586F5380-4A30-CA71-A99C-578D7F2DF4EF}"/>
          </ac:picMkLst>
        </pc:picChg>
        <pc:cxnChg chg="add">
          <ac:chgData name="Rebecca Francis-Davies" userId="S::r.francis-davies@uwtsd.ac.uk::caf69e2c-2198-47a4-8268-c57958bd4ca9" providerId="AD" clId="Web-{78C4D95A-4BED-3E56-235E-7C1A2C957770}" dt="2024-09-23T17:54:15.631" v="158"/>
          <ac:cxnSpMkLst>
            <pc:docMk/>
            <pc:sldMk cId="3598321433" sldId="272"/>
            <ac:cxnSpMk id="14" creationId="{C49DA8F6-BCC1-4447-B54C-57856834B94B}"/>
          </ac:cxnSpMkLst>
        </pc:cxnChg>
      </pc:sldChg>
      <pc:sldChg chg="addSp modSp new mod setBg">
        <pc:chgData name="Rebecca Francis-Davies" userId="S::r.francis-davies@uwtsd.ac.uk::caf69e2c-2198-47a4-8268-c57958bd4ca9" providerId="AD" clId="Web-{78C4D95A-4BED-3E56-235E-7C1A2C957770}" dt="2024-09-23T17:55:53.525" v="256"/>
        <pc:sldMkLst>
          <pc:docMk/>
          <pc:sldMk cId="2001138313" sldId="273"/>
        </pc:sldMkLst>
        <pc:spChg chg="mod">
          <ac:chgData name="Rebecca Francis-Davies" userId="S::r.francis-davies@uwtsd.ac.uk::caf69e2c-2198-47a4-8268-c57958bd4ca9" providerId="AD" clId="Web-{78C4D95A-4BED-3E56-235E-7C1A2C957770}" dt="2024-09-23T17:55:53.525" v="256"/>
          <ac:spMkLst>
            <pc:docMk/>
            <pc:sldMk cId="2001138313" sldId="273"/>
            <ac:spMk id="2" creationId="{8284C1C2-D7D0-7611-D60F-55846B623DE7}"/>
          </ac:spMkLst>
        </pc:spChg>
        <pc:spChg chg="mod">
          <ac:chgData name="Rebecca Francis-Davies" userId="S::r.francis-davies@uwtsd.ac.uk::caf69e2c-2198-47a4-8268-c57958bd4ca9" providerId="AD" clId="Web-{78C4D95A-4BED-3E56-235E-7C1A2C957770}" dt="2024-09-23T17:55:53.525" v="256"/>
          <ac:spMkLst>
            <pc:docMk/>
            <pc:sldMk cId="2001138313" sldId="273"/>
            <ac:spMk id="3" creationId="{E43B97B4-956A-16A0-E2A9-EA12515D4FFC}"/>
          </ac:spMkLst>
        </pc:spChg>
        <pc:spChg chg="add">
          <ac:chgData name="Rebecca Francis-Davies" userId="S::r.francis-davies@uwtsd.ac.uk::caf69e2c-2198-47a4-8268-c57958bd4ca9" providerId="AD" clId="Web-{78C4D95A-4BED-3E56-235E-7C1A2C957770}" dt="2024-09-23T17:55:53.525" v="256"/>
          <ac:spMkLst>
            <pc:docMk/>
            <pc:sldMk cId="2001138313" sldId="273"/>
            <ac:spMk id="8" creationId="{327D73B4-9F5C-4A64-A179-51B9500CB8B5}"/>
          </ac:spMkLst>
        </pc:spChg>
        <pc:spChg chg="add">
          <ac:chgData name="Rebecca Francis-Davies" userId="S::r.francis-davies@uwtsd.ac.uk::caf69e2c-2198-47a4-8268-c57958bd4ca9" providerId="AD" clId="Web-{78C4D95A-4BED-3E56-235E-7C1A2C957770}" dt="2024-09-23T17:55:53.525" v="256"/>
          <ac:spMkLst>
            <pc:docMk/>
            <pc:sldMk cId="2001138313" sldId="273"/>
            <ac:spMk id="10" creationId="{C1F06963-6374-4B48-844F-071A9BAAAE02}"/>
          </ac:spMkLst>
        </pc:spChg>
        <pc:spChg chg="add">
          <ac:chgData name="Rebecca Francis-Davies" userId="S::r.francis-davies@uwtsd.ac.uk::caf69e2c-2198-47a4-8268-c57958bd4ca9" providerId="AD" clId="Web-{78C4D95A-4BED-3E56-235E-7C1A2C957770}" dt="2024-09-23T17:55:53.525" v="256"/>
          <ac:spMkLst>
            <pc:docMk/>
            <pc:sldMk cId="2001138313" sldId="273"/>
            <ac:spMk id="12" creationId="{6CB927A4-E432-4310-9CD5-E89FF5063179}"/>
          </ac:spMkLst>
        </pc:spChg>
        <pc:spChg chg="add">
          <ac:chgData name="Rebecca Francis-Davies" userId="S::r.francis-davies@uwtsd.ac.uk::caf69e2c-2198-47a4-8268-c57958bd4ca9" providerId="AD" clId="Web-{78C4D95A-4BED-3E56-235E-7C1A2C957770}" dt="2024-09-23T17:55:53.525" v="256"/>
          <ac:spMkLst>
            <pc:docMk/>
            <pc:sldMk cId="2001138313" sldId="273"/>
            <ac:spMk id="14" creationId="{1453BF6C-B012-48B7-B4E8-6D7AC7C27D02}"/>
          </ac:spMkLst>
        </pc:spChg>
        <pc:spChg chg="add">
          <ac:chgData name="Rebecca Francis-Davies" userId="S::r.francis-davies@uwtsd.ac.uk::caf69e2c-2198-47a4-8268-c57958bd4ca9" providerId="AD" clId="Web-{78C4D95A-4BED-3E56-235E-7C1A2C957770}" dt="2024-09-23T17:55:53.525" v="256"/>
          <ac:spMkLst>
            <pc:docMk/>
            <pc:sldMk cId="2001138313" sldId="273"/>
            <ac:spMk id="16" creationId="{E3020543-B24B-4EC4-8FFC-8DD88EEA91A8}"/>
          </ac:spMkLst>
        </pc:spChg>
        <pc:cxnChg chg="add">
          <ac:chgData name="Rebecca Francis-Davies" userId="S::r.francis-davies@uwtsd.ac.uk::caf69e2c-2198-47a4-8268-c57958bd4ca9" providerId="AD" clId="Web-{78C4D95A-4BED-3E56-235E-7C1A2C957770}" dt="2024-09-23T17:55:53.525" v="256"/>
          <ac:cxnSpMkLst>
            <pc:docMk/>
            <pc:sldMk cId="2001138313" sldId="273"/>
            <ac:cxnSpMk id="18" creationId="{C49DA8F6-BCC1-4447-B54C-57856834B94B}"/>
          </ac:cxnSpMkLst>
        </pc:cxn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F1F8D6-2944-4DE3-9F51-861A28D5BBF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C0C364-E067-493C-9EE3-F29819D40F51}">
      <dgm:prSet/>
      <dgm:spPr/>
      <dgm:t>
        <a:bodyPr/>
        <a:lstStyle/>
        <a:p>
          <a:r>
            <a:rPr lang="en-GB"/>
            <a:t>The individual</a:t>
          </a:r>
          <a:endParaRPr lang="en-US"/>
        </a:p>
      </dgm:t>
    </dgm:pt>
    <dgm:pt modelId="{1BFC56CD-0132-492C-98C2-643F189A04F8}" type="parTrans" cxnId="{8500E1BE-7A3E-48CE-99E5-854659D15907}">
      <dgm:prSet/>
      <dgm:spPr/>
      <dgm:t>
        <a:bodyPr/>
        <a:lstStyle/>
        <a:p>
          <a:endParaRPr lang="en-US"/>
        </a:p>
      </dgm:t>
    </dgm:pt>
    <dgm:pt modelId="{7DA542C0-87AB-4996-8149-7915A8E57D96}" type="sibTrans" cxnId="{8500E1BE-7A3E-48CE-99E5-854659D15907}">
      <dgm:prSet/>
      <dgm:spPr/>
      <dgm:t>
        <a:bodyPr/>
        <a:lstStyle/>
        <a:p>
          <a:endParaRPr lang="en-US"/>
        </a:p>
      </dgm:t>
    </dgm:pt>
    <dgm:pt modelId="{F3873576-747E-4E7D-877D-24C571275A6F}">
      <dgm:prSet/>
      <dgm:spPr/>
      <dgm:t>
        <a:bodyPr/>
        <a:lstStyle/>
        <a:p>
          <a:r>
            <a:rPr lang="en-GB"/>
            <a:t>The group</a:t>
          </a:r>
          <a:endParaRPr lang="en-US"/>
        </a:p>
      </dgm:t>
    </dgm:pt>
    <dgm:pt modelId="{1E27904D-0EE2-476C-B9FC-55219C017AFE}" type="parTrans" cxnId="{8B99C9E6-7DD4-4B69-9855-575929D97D98}">
      <dgm:prSet/>
      <dgm:spPr/>
      <dgm:t>
        <a:bodyPr/>
        <a:lstStyle/>
        <a:p>
          <a:endParaRPr lang="en-US"/>
        </a:p>
      </dgm:t>
    </dgm:pt>
    <dgm:pt modelId="{2C498815-A253-4264-920B-A3B4D7B56239}" type="sibTrans" cxnId="{8B99C9E6-7DD4-4B69-9855-575929D97D98}">
      <dgm:prSet/>
      <dgm:spPr/>
      <dgm:t>
        <a:bodyPr/>
        <a:lstStyle/>
        <a:p>
          <a:endParaRPr lang="en-US"/>
        </a:p>
      </dgm:t>
    </dgm:pt>
    <dgm:pt modelId="{B7497275-9EBF-49D6-888B-4E857F81B290}">
      <dgm:prSet/>
      <dgm:spPr/>
      <dgm:t>
        <a:bodyPr/>
        <a:lstStyle/>
        <a:p>
          <a:r>
            <a:rPr lang="en-GB"/>
            <a:t>The organisation</a:t>
          </a:r>
          <a:endParaRPr lang="en-US"/>
        </a:p>
      </dgm:t>
    </dgm:pt>
    <dgm:pt modelId="{4FEF762E-C6F8-46A8-8636-718A0E5ABC7E}" type="parTrans" cxnId="{80CE9A84-3BA5-4869-9673-4F618841C084}">
      <dgm:prSet/>
      <dgm:spPr/>
      <dgm:t>
        <a:bodyPr/>
        <a:lstStyle/>
        <a:p>
          <a:endParaRPr lang="en-US"/>
        </a:p>
      </dgm:t>
    </dgm:pt>
    <dgm:pt modelId="{82B9CF72-6599-46D0-940B-9F4CEB629516}" type="sibTrans" cxnId="{80CE9A84-3BA5-4869-9673-4F618841C084}">
      <dgm:prSet/>
      <dgm:spPr/>
      <dgm:t>
        <a:bodyPr/>
        <a:lstStyle/>
        <a:p>
          <a:endParaRPr lang="en-US"/>
        </a:p>
      </dgm:t>
    </dgm:pt>
    <dgm:pt modelId="{849068A3-3B58-4C87-B5DA-55279C66C48C}">
      <dgm:prSet/>
      <dgm:spPr/>
      <dgm:t>
        <a:bodyPr/>
        <a:lstStyle/>
        <a:p>
          <a:r>
            <a:rPr lang="en-GB"/>
            <a:t>The environment</a:t>
          </a:r>
          <a:endParaRPr lang="en-US"/>
        </a:p>
      </dgm:t>
    </dgm:pt>
    <dgm:pt modelId="{64CA15DB-A249-4500-A224-A51BA7EC9893}" type="parTrans" cxnId="{532D1889-E98F-41C6-A34B-CC3734A76600}">
      <dgm:prSet/>
      <dgm:spPr/>
      <dgm:t>
        <a:bodyPr/>
        <a:lstStyle/>
        <a:p>
          <a:endParaRPr lang="en-US"/>
        </a:p>
      </dgm:t>
    </dgm:pt>
    <dgm:pt modelId="{C0FBEA75-9E9E-4C5F-986C-831EAFBA48AA}" type="sibTrans" cxnId="{532D1889-E98F-41C6-A34B-CC3734A76600}">
      <dgm:prSet/>
      <dgm:spPr/>
      <dgm:t>
        <a:bodyPr/>
        <a:lstStyle/>
        <a:p>
          <a:endParaRPr lang="en-US"/>
        </a:p>
      </dgm:t>
    </dgm:pt>
    <dgm:pt modelId="{4C80F7CC-F010-4EA8-9B4C-EA455A23BF35}" type="pres">
      <dgm:prSet presAssocID="{2DF1F8D6-2944-4DE3-9F51-861A28D5BBF4}" presName="vert0" presStyleCnt="0">
        <dgm:presLayoutVars>
          <dgm:dir/>
          <dgm:animOne val="branch"/>
          <dgm:animLvl val="lvl"/>
        </dgm:presLayoutVars>
      </dgm:prSet>
      <dgm:spPr/>
    </dgm:pt>
    <dgm:pt modelId="{1017E450-746C-4A6D-93F5-D417614F6FAC}" type="pres">
      <dgm:prSet presAssocID="{C4C0C364-E067-493C-9EE3-F29819D40F51}" presName="thickLine" presStyleLbl="alignNode1" presStyleIdx="0" presStyleCnt="4"/>
      <dgm:spPr/>
    </dgm:pt>
    <dgm:pt modelId="{0E609009-FD74-4166-8375-C70C2420F1C6}" type="pres">
      <dgm:prSet presAssocID="{C4C0C364-E067-493C-9EE3-F29819D40F51}" presName="horz1" presStyleCnt="0"/>
      <dgm:spPr/>
    </dgm:pt>
    <dgm:pt modelId="{5E0824B9-4C7B-4B4F-AC00-85A102A34FC4}" type="pres">
      <dgm:prSet presAssocID="{C4C0C364-E067-493C-9EE3-F29819D40F51}" presName="tx1" presStyleLbl="revTx" presStyleIdx="0" presStyleCnt="4"/>
      <dgm:spPr/>
    </dgm:pt>
    <dgm:pt modelId="{FECD2EA0-E60A-4E8C-AC66-7655EE70EFC6}" type="pres">
      <dgm:prSet presAssocID="{C4C0C364-E067-493C-9EE3-F29819D40F51}" presName="vert1" presStyleCnt="0"/>
      <dgm:spPr/>
    </dgm:pt>
    <dgm:pt modelId="{C31EDBF4-174F-4EB5-B185-F5A964EDEE2D}" type="pres">
      <dgm:prSet presAssocID="{F3873576-747E-4E7D-877D-24C571275A6F}" presName="thickLine" presStyleLbl="alignNode1" presStyleIdx="1" presStyleCnt="4"/>
      <dgm:spPr/>
    </dgm:pt>
    <dgm:pt modelId="{8F85FE07-E4CE-43F2-B304-B6A94989E346}" type="pres">
      <dgm:prSet presAssocID="{F3873576-747E-4E7D-877D-24C571275A6F}" presName="horz1" presStyleCnt="0"/>
      <dgm:spPr/>
    </dgm:pt>
    <dgm:pt modelId="{3E696B6B-F9F9-4324-93AD-779EB0FF0C24}" type="pres">
      <dgm:prSet presAssocID="{F3873576-747E-4E7D-877D-24C571275A6F}" presName="tx1" presStyleLbl="revTx" presStyleIdx="1" presStyleCnt="4"/>
      <dgm:spPr/>
    </dgm:pt>
    <dgm:pt modelId="{AA068DFB-38E2-4882-A537-20825444701B}" type="pres">
      <dgm:prSet presAssocID="{F3873576-747E-4E7D-877D-24C571275A6F}" presName="vert1" presStyleCnt="0"/>
      <dgm:spPr/>
    </dgm:pt>
    <dgm:pt modelId="{58C8D50C-B0DC-4640-B7EA-8C720672E774}" type="pres">
      <dgm:prSet presAssocID="{B7497275-9EBF-49D6-888B-4E857F81B290}" presName="thickLine" presStyleLbl="alignNode1" presStyleIdx="2" presStyleCnt="4"/>
      <dgm:spPr/>
    </dgm:pt>
    <dgm:pt modelId="{BDE9E0B2-525F-4F01-B683-EBB570CBE978}" type="pres">
      <dgm:prSet presAssocID="{B7497275-9EBF-49D6-888B-4E857F81B290}" presName="horz1" presStyleCnt="0"/>
      <dgm:spPr/>
    </dgm:pt>
    <dgm:pt modelId="{2A7AE3ED-F932-40E6-AE2D-098AF68E91DC}" type="pres">
      <dgm:prSet presAssocID="{B7497275-9EBF-49D6-888B-4E857F81B290}" presName="tx1" presStyleLbl="revTx" presStyleIdx="2" presStyleCnt="4"/>
      <dgm:spPr/>
    </dgm:pt>
    <dgm:pt modelId="{009A0817-9BFF-4F96-A431-2C4DA708DF94}" type="pres">
      <dgm:prSet presAssocID="{B7497275-9EBF-49D6-888B-4E857F81B290}" presName="vert1" presStyleCnt="0"/>
      <dgm:spPr/>
    </dgm:pt>
    <dgm:pt modelId="{DEFCEFD0-21E4-409F-BB68-B7A8616026E4}" type="pres">
      <dgm:prSet presAssocID="{849068A3-3B58-4C87-B5DA-55279C66C48C}" presName="thickLine" presStyleLbl="alignNode1" presStyleIdx="3" presStyleCnt="4"/>
      <dgm:spPr/>
    </dgm:pt>
    <dgm:pt modelId="{2389C6C6-5A8B-4556-B2BA-5FAEB7EF511F}" type="pres">
      <dgm:prSet presAssocID="{849068A3-3B58-4C87-B5DA-55279C66C48C}" presName="horz1" presStyleCnt="0"/>
      <dgm:spPr/>
    </dgm:pt>
    <dgm:pt modelId="{22572DE3-32C2-466D-B2E1-6781C77FB222}" type="pres">
      <dgm:prSet presAssocID="{849068A3-3B58-4C87-B5DA-55279C66C48C}" presName="tx1" presStyleLbl="revTx" presStyleIdx="3" presStyleCnt="4"/>
      <dgm:spPr/>
    </dgm:pt>
    <dgm:pt modelId="{414E24E7-F098-44DB-B479-DB10084F57C2}" type="pres">
      <dgm:prSet presAssocID="{849068A3-3B58-4C87-B5DA-55279C66C48C}" presName="vert1" presStyleCnt="0"/>
      <dgm:spPr/>
    </dgm:pt>
  </dgm:ptLst>
  <dgm:cxnLst>
    <dgm:cxn modelId="{CB40A724-FE3B-42CC-A195-4215C1F54FE7}" type="presOf" srcId="{B7497275-9EBF-49D6-888B-4E857F81B290}" destId="{2A7AE3ED-F932-40E6-AE2D-098AF68E91DC}" srcOrd="0" destOrd="0" presId="urn:microsoft.com/office/officeart/2008/layout/LinedList"/>
    <dgm:cxn modelId="{7E5A5765-817B-403A-B044-7CF6A8CEBC74}" type="presOf" srcId="{C4C0C364-E067-493C-9EE3-F29819D40F51}" destId="{5E0824B9-4C7B-4B4F-AC00-85A102A34FC4}" srcOrd="0" destOrd="0" presId="urn:microsoft.com/office/officeart/2008/layout/LinedList"/>
    <dgm:cxn modelId="{73CF637E-F193-47CE-95B9-3FBD4333E9B7}" type="presOf" srcId="{F3873576-747E-4E7D-877D-24C571275A6F}" destId="{3E696B6B-F9F9-4324-93AD-779EB0FF0C24}" srcOrd="0" destOrd="0" presId="urn:microsoft.com/office/officeart/2008/layout/LinedList"/>
    <dgm:cxn modelId="{80CE9A84-3BA5-4869-9673-4F618841C084}" srcId="{2DF1F8D6-2944-4DE3-9F51-861A28D5BBF4}" destId="{B7497275-9EBF-49D6-888B-4E857F81B290}" srcOrd="2" destOrd="0" parTransId="{4FEF762E-C6F8-46A8-8636-718A0E5ABC7E}" sibTransId="{82B9CF72-6599-46D0-940B-9F4CEB629516}"/>
    <dgm:cxn modelId="{532D1889-E98F-41C6-A34B-CC3734A76600}" srcId="{2DF1F8D6-2944-4DE3-9F51-861A28D5BBF4}" destId="{849068A3-3B58-4C87-B5DA-55279C66C48C}" srcOrd="3" destOrd="0" parTransId="{64CA15DB-A249-4500-A224-A51BA7EC9893}" sibTransId="{C0FBEA75-9E9E-4C5F-986C-831EAFBA48AA}"/>
    <dgm:cxn modelId="{1C695997-6F93-4BDE-9481-FF22625D3812}" type="presOf" srcId="{2DF1F8D6-2944-4DE3-9F51-861A28D5BBF4}" destId="{4C80F7CC-F010-4EA8-9B4C-EA455A23BF35}" srcOrd="0" destOrd="0" presId="urn:microsoft.com/office/officeart/2008/layout/LinedList"/>
    <dgm:cxn modelId="{8500E1BE-7A3E-48CE-99E5-854659D15907}" srcId="{2DF1F8D6-2944-4DE3-9F51-861A28D5BBF4}" destId="{C4C0C364-E067-493C-9EE3-F29819D40F51}" srcOrd="0" destOrd="0" parTransId="{1BFC56CD-0132-492C-98C2-643F189A04F8}" sibTransId="{7DA542C0-87AB-4996-8149-7915A8E57D96}"/>
    <dgm:cxn modelId="{EA528DBF-7A75-4BCD-B914-322F34530596}" type="presOf" srcId="{849068A3-3B58-4C87-B5DA-55279C66C48C}" destId="{22572DE3-32C2-466D-B2E1-6781C77FB222}" srcOrd="0" destOrd="0" presId="urn:microsoft.com/office/officeart/2008/layout/LinedList"/>
    <dgm:cxn modelId="{8B99C9E6-7DD4-4B69-9855-575929D97D98}" srcId="{2DF1F8D6-2944-4DE3-9F51-861A28D5BBF4}" destId="{F3873576-747E-4E7D-877D-24C571275A6F}" srcOrd="1" destOrd="0" parTransId="{1E27904D-0EE2-476C-B9FC-55219C017AFE}" sibTransId="{2C498815-A253-4264-920B-A3B4D7B56239}"/>
    <dgm:cxn modelId="{99C9C492-4070-4188-A28F-EFF023CF7D12}" type="presParOf" srcId="{4C80F7CC-F010-4EA8-9B4C-EA455A23BF35}" destId="{1017E450-746C-4A6D-93F5-D417614F6FAC}" srcOrd="0" destOrd="0" presId="urn:microsoft.com/office/officeart/2008/layout/LinedList"/>
    <dgm:cxn modelId="{EA51765D-C9FC-4EEB-B718-43FE580E2BC3}" type="presParOf" srcId="{4C80F7CC-F010-4EA8-9B4C-EA455A23BF35}" destId="{0E609009-FD74-4166-8375-C70C2420F1C6}" srcOrd="1" destOrd="0" presId="urn:microsoft.com/office/officeart/2008/layout/LinedList"/>
    <dgm:cxn modelId="{81BCE3DC-99D4-4703-AFFD-AF6B82183E3D}" type="presParOf" srcId="{0E609009-FD74-4166-8375-C70C2420F1C6}" destId="{5E0824B9-4C7B-4B4F-AC00-85A102A34FC4}" srcOrd="0" destOrd="0" presId="urn:microsoft.com/office/officeart/2008/layout/LinedList"/>
    <dgm:cxn modelId="{A4A158D6-F1C4-4152-AD4C-1200DA68202E}" type="presParOf" srcId="{0E609009-FD74-4166-8375-C70C2420F1C6}" destId="{FECD2EA0-E60A-4E8C-AC66-7655EE70EFC6}" srcOrd="1" destOrd="0" presId="urn:microsoft.com/office/officeart/2008/layout/LinedList"/>
    <dgm:cxn modelId="{FA159A42-2925-4866-AC18-587D0E50B31E}" type="presParOf" srcId="{4C80F7CC-F010-4EA8-9B4C-EA455A23BF35}" destId="{C31EDBF4-174F-4EB5-B185-F5A964EDEE2D}" srcOrd="2" destOrd="0" presId="urn:microsoft.com/office/officeart/2008/layout/LinedList"/>
    <dgm:cxn modelId="{7D8317CC-5A50-4120-84E6-733F5977BF7A}" type="presParOf" srcId="{4C80F7CC-F010-4EA8-9B4C-EA455A23BF35}" destId="{8F85FE07-E4CE-43F2-B304-B6A94989E346}" srcOrd="3" destOrd="0" presId="urn:microsoft.com/office/officeart/2008/layout/LinedList"/>
    <dgm:cxn modelId="{2F807C57-0AA5-4C92-BD72-B891D432CFA0}" type="presParOf" srcId="{8F85FE07-E4CE-43F2-B304-B6A94989E346}" destId="{3E696B6B-F9F9-4324-93AD-779EB0FF0C24}" srcOrd="0" destOrd="0" presId="urn:microsoft.com/office/officeart/2008/layout/LinedList"/>
    <dgm:cxn modelId="{A6D4B643-C061-41BC-8ABA-45F2E42C9737}" type="presParOf" srcId="{8F85FE07-E4CE-43F2-B304-B6A94989E346}" destId="{AA068DFB-38E2-4882-A537-20825444701B}" srcOrd="1" destOrd="0" presId="urn:microsoft.com/office/officeart/2008/layout/LinedList"/>
    <dgm:cxn modelId="{95A886D9-79C9-46F6-A8F1-65079D828B35}" type="presParOf" srcId="{4C80F7CC-F010-4EA8-9B4C-EA455A23BF35}" destId="{58C8D50C-B0DC-4640-B7EA-8C720672E774}" srcOrd="4" destOrd="0" presId="urn:microsoft.com/office/officeart/2008/layout/LinedList"/>
    <dgm:cxn modelId="{F45882B8-E4A6-4B88-9928-8DE236E771C2}" type="presParOf" srcId="{4C80F7CC-F010-4EA8-9B4C-EA455A23BF35}" destId="{BDE9E0B2-525F-4F01-B683-EBB570CBE978}" srcOrd="5" destOrd="0" presId="urn:microsoft.com/office/officeart/2008/layout/LinedList"/>
    <dgm:cxn modelId="{EF15773F-4CF8-4575-95F3-7300B8DA8540}" type="presParOf" srcId="{BDE9E0B2-525F-4F01-B683-EBB570CBE978}" destId="{2A7AE3ED-F932-40E6-AE2D-098AF68E91DC}" srcOrd="0" destOrd="0" presId="urn:microsoft.com/office/officeart/2008/layout/LinedList"/>
    <dgm:cxn modelId="{FD5586CA-9330-42DD-9B6C-2921D381DF4D}" type="presParOf" srcId="{BDE9E0B2-525F-4F01-B683-EBB570CBE978}" destId="{009A0817-9BFF-4F96-A431-2C4DA708DF94}" srcOrd="1" destOrd="0" presId="urn:microsoft.com/office/officeart/2008/layout/LinedList"/>
    <dgm:cxn modelId="{098A4363-FBB9-41CF-8A05-E10665A5C555}" type="presParOf" srcId="{4C80F7CC-F010-4EA8-9B4C-EA455A23BF35}" destId="{DEFCEFD0-21E4-409F-BB68-B7A8616026E4}" srcOrd="6" destOrd="0" presId="urn:microsoft.com/office/officeart/2008/layout/LinedList"/>
    <dgm:cxn modelId="{591390E6-C319-40AA-B9D3-D600CB647CB6}" type="presParOf" srcId="{4C80F7CC-F010-4EA8-9B4C-EA455A23BF35}" destId="{2389C6C6-5A8B-4556-B2BA-5FAEB7EF511F}" srcOrd="7" destOrd="0" presId="urn:microsoft.com/office/officeart/2008/layout/LinedList"/>
    <dgm:cxn modelId="{D666E440-7C4B-4ABF-B84B-BA7D2D8458A5}" type="presParOf" srcId="{2389C6C6-5A8B-4556-B2BA-5FAEB7EF511F}" destId="{22572DE3-32C2-466D-B2E1-6781C77FB222}" srcOrd="0" destOrd="0" presId="urn:microsoft.com/office/officeart/2008/layout/LinedList"/>
    <dgm:cxn modelId="{B9BDE378-8C9D-4ECE-9272-98F5F4B3BC0B}" type="presParOf" srcId="{2389C6C6-5A8B-4556-B2BA-5FAEB7EF511F}" destId="{414E24E7-F098-44DB-B479-DB10084F57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2EBBB-A6D7-4DEA-ADA7-AB821AFAE99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6E431F-D326-434A-8B5C-C08A17E503E4}">
      <dgm:prSet/>
      <dgm:spPr/>
      <dgm:t>
        <a:bodyPr/>
        <a:lstStyle/>
        <a:p>
          <a:r>
            <a:rPr lang="en-US"/>
            <a:t>19th and 20th centuries</a:t>
          </a:r>
        </a:p>
      </dgm:t>
    </dgm:pt>
    <dgm:pt modelId="{8FEEC62E-2DDB-42F4-9EF7-A6EDCE99DBF9}" type="parTrans" cxnId="{20508685-DEE2-4A0C-ABEF-3052BBE546B8}">
      <dgm:prSet/>
      <dgm:spPr/>
      <dgm:t>
        <a:bodyPr/>
        <a:lstStyle/>
        <a:p>
          <a:endParaRPr lang="en-US"/>
        </a:p>
      </dgm:t>
    </dgm:pt>
    <dgm:pt modelId="{4EF66A28-1C33-4ED4-8866-DB2A7F99EFA9}" type="sibTrans" cxnId="{20508685-DEE2-4A0C-ABEF-3052BBE546B8}">
      <dgm:prSet/>
      <dgm:spPr/>
      <dgm:t>
        <a:bodyPr/>
        <a:lstStyle/>
        <a:p>
          <a:endParaRPr lang="en-US"/>
        </a:p>
      </dgm:t>
    </dgm:pt>
    <dgm:pt modelId="{161A1673-A4EA-443D-969A-9AE772F7C39A}">
      <dgm:prSet/>
      <dgm:spPr/>
      <dgm:t>
        <a:bodyPr/>
        <a:lstStyle/>
        <a:p>
          <a:r>
            <a:rPr lang="en-US"/>
            <a:t>Industrial Welfare: first form of HRM </a:t>
          </a:r>
        </a:p>
      </dgm:t>
    </dgm:pt>
    <dgm:pt modelId="{E8384FFD-FE0F-4215-AA1F-D3C134B45261}" type="parTrans" cxnId="{8059A4D1-F30B-4060-917A-484A0E36778E}">
      <dgm:prSet/>
      <dgm:spPr/>
      <dgm:t>
        <a:bodyPr/>
        <a:lstStyle/>
        <a:p>
          <a:endParaRPr lang="en-US"/>
        </a:p>
      </dgm:t>
    </dgm:pt>
    <dgm:pt modelId="{263BE30A-6ABB-4316-AF97-25C8258E3101}" type="sibTrans" cxnId="{8059A4D1-F30B-4060-917A-484A0E36778E}">
      <dgm:prSet/>
      <dgm:spPr/>
      <dgm:t>
        <a:bodyPr/>
        <a:lstStyle/>
        <a:p>
          <a:endParaRPr lang="en-US"/>
        </a:p>
      </dgm:t>
    </dgm:pt>
    <dgm:pt modelId="{A495D514-9584-473A-B4AA-E49943C4B662}">
      <dgm:prSet/>
      <dgm:spPr/>
      <dgm:t>
        <a:bodyPr/>
        <a:lstStyle/>
        <a:p>
          <a:r>
            <a:rPr lang="en-US"/>
            <a:t>Trade Unions – late 1800s</a:t>
          </a:r>
        </a:p>
      </dgm:t>
    </dgm:pt>
    <dgm:pt modelId="{2D5C7F76-FA7E-4A99-861F-0BA8EE19377E}" type="parTrans" cxnId="{1B01EF2D-374B-4C91-9E50-DAB71E59CCB1}">
      <dgm:prSet/>
      <dgm:spPr/>
      <dgm:t>
        <a:bodyPr/>
        <a:lstStyle/>
        <a:p>
          <a:endParaRPr lang="en-US"/>
        </a:p>
      </dgm:t>
    </dgm:pt>
    <dgm:pt modelId="{23F56B44-AFFC-404E-8260-3AC22497E9C7}" type="sibTrans" cxnId="{1B01EF2D-374B-4C91-9E50-DAB71E59CCB1}">
      <dgm:prSet/>
      <dgm:spPr/>
      <dgm:t>
        <a:bodyPr/>
        <a:lstStyle/>
        <a:p>
          <a:endParaRPr lang="en-US"/>
        </a:p>
      </dgm:t>
    </dgm:pt>
    <dgm:pt modelId="{0E24598F-6CC4-45E8-8CB3-0A9A9A5B9BA3}" type="pres">
      <dgm:prSet presAssocID="{47D2EBBB-A6D7-4DEA-ADA7-AB821AFAE99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15B9334-C0F9-450B-B2C5-114C992FD452}" type="pres">
      <dgm:prSet presAssocID="{E46E431F-D326-434A-8B5C-C08A17E503E4}" presName="hierRoot1" presStyleCnt="0"/>
      <dgm:spPr/>
    </dgm:pt>
    <dgm:pt modelId="{D1C6A5D3-614B-4114-93A7-E36738A22362}" type="pres">
      <dgm:prSet presAssocID="{E46E431F-D326-434A-8B5C-C08A17E503E4}" presName="composite" presStyleCnt="0"/>
      <dgm:spPr/>
    </dgm:pt>
    <dgm:pt modelId="{A6F868CD-DCCC-40C0-897C-22511E2D2FC8}" type="pres">
      <dgm:prSet presAssocID="{E46E431F-D326-434A-8B5C-C08A17E503E4}" presName="background" presStyleLbl="node0" presStyleIdx="0" presStyleCnt="3"/>
      <dgm:spPr/>
    </dgm:pt>
    <dgm:pt modelId="{4BA1E311-CB26-4931-A0A9-1C956F857999}" type="pres">
      <dgm:prSet presAssocID="{E46E431F-D326-434A-8B5C-C08A17E503E4}" presName="text" presStyleLbl="fgAcc0" presStyleIdx="0" presStyleCnt="3">
        <dgm:presLayoutVars>
          <dgm:chPref val="3"/>
        </dgm:presLayoutVars>
      </dgm:prSet>
      <dgm:spPr/>
    </dgm:pt>
    <dgm:pt modelId="{6CA99980-E74D-401E-99D6-E2E0C6D9F288}" type="pres">
      <dgm:prSet presAssocID="{E46E431F-D326-434A-8B5C-C08A17E503E4}" presName="hierChild2" presStyleCnt="0"/>
      <dgm:spPr/>
    </dgm:pt>
    <dgm:pt modelId="{15ECB02B-9143-4C68-8A57-B09C8C1DEC58}" type="pres">
      <dgm:prSet presAssocID="{161A1673-A4EA-443D-969A-9AE772F7C39A}" presName="hierRoot1" presStyleCnt="0"/>
      <dgm:spPr/>
    </dgm:pt>
    <dgm:pt modelId="{0822DAF7-A47E-45A4-A0E0-568DCEE5FF48}" type="pres">
      <dgm:prSet presAssocID="{161A1673-A4EA-443D-969A-9AE772F7C39A}" presName="composite" presStyleCnt="0"/>
      <dgm:spPr/>
    </dgm:pt>
    <dgm:pt modelId="{D25B364F-143E-4393-9978-97428E711FA0}" type="pres">
      <dgm:prSet presAssocID="{161A1673-A4EA-443D-969A-9AE772F7C39A}" presName="background" presStyleLbl="node0" presStyleIdx="1" presStyleCnt="3"/>
      <dgm:spPr/>
    </dgm:pt>
    <dgm:pt modelId="{CA43230B-47D6-41EF-8F19-74277CD0BC3D}" type="pres">
      <dgm:prSet presAssocID="{161A1673-A4EA-443D-969A-9AE772F7C39A}" presName="text" presStyleLbl="fgAcc0" presStyleIdx="1" presStyleCnt="3">
        <dgm:presLayoutVars>
          <dgm:chPref val="3"/>
        </dgm:presLayoutVars>
      </dgm:prSet>
      <dgm:spPr/>
    </dgm:pt>
    <dgm:pt modelId="{46849315-3364-4DE1-8981-922AF43F7BE7}" type="pres">
      <dgm:prSet presAssocID="{161A1673-A4EA-443D-969A-9AE772F7C39A}" presName="hierChild2" presStyleCnt="0"/>
      <dgm:spPr/>
    </dgm:pt>
    <dgm:pt modelId="{695065DB-BB96-4D21-B605-F9988E69DAA8}" type="pres">
      <dgm:prSet presAssocID="{A495D514-9584-473A-B4AA-E49943C4B662}" presName="hierRoot1" presStyleCnt="0"/>
      <dgm:spPr/>
    </dgm:pt>
    <dgm:pt modelId="{9E792E9B-4690-471C-AFFC-9C57618D9289}" type="pres">
      <dgm:prSet presAssocID="{A495D514-9584-473A-B4AA-E49943C4B662}" presName="composite" presStyleCnt="0"/>
      <dgm:spPr/>
    </dgm:pt>
    <dgm:pt modelId="{EC6D4DAC-AB6C-43E5-8007-7B07AD78126F}" type="pres">
      <dgm:prSet presAssocID="{A495D514-9584-473A-B4AA-E49943C4B662}" presName="background" presStyleLbl="node0" presStyleIdx="2" presStyleCnt="3"/>
      <dgm:spPr/>
    </dgm:pt>
    <dgm:pt modelId="{6F7993B4-C9F0-43C4-AD48-903B555150D5}" type="pres">
      <dgm:prSet presAssocID="{A495D514-9584-473A-B4AA-E49943C4B662}" presName="text" presStyleLbl="fgAcc0" presStyleIdx="2" presStyleCnt="3">
        <dgm:presLayoutVars>
          <dgm:chPref val="3"/>
        </dgm:presLayoutVars>
      </dgm:prSet>
      <dgm:spPr/>
    </dgm:pt>
    <dgm:pt modelId="{42709059-2C17-48C2-A29C-B8949D6DAD42}" type="pres">
      <dgm:prSet presAssocID="{A495D514-9584-473A-B4AA-E49943C4B662}" presName="hierChild2" presStyleCnt="0"/>
      <dgm:spPr/>
    </dgm:pt>
  </dgm:ptLst>
  <dgm:cxnLst>
    <dgm:cxn modelId="{1B01EF2D-374B-4C91-9E50-DAB71E59CCB1}" srcId="{47D2EBBB-A6D7-4DEA-ADA7-AB821AFAE99F}" destId="{A495D514-9584-473A-B4AA-E49943C4B662}" srcOrd="2" destOrd="0" parTransId="{2D5C7F76-FA7E-4A99-861F-0BA8EE19377E}" sibTransId="{23F56B44-AFFC-404E-8260-3AC22497E9C7}"/>
    <dgm:cxn modelId="{39839D5F-6F16-4703-A6EC-5CA2B9C6ECAE}" type="presOf" srcId="{161A1673-A4EA-443D-969A-9AE772F7C39A}" destId="{CA43230B-47D6-41EF-8F19-74277CD0BC3D}" srcOrd="0" destOrd="0" presId="urn:microsoft.com/office/officeart/2005/8/layout/hierarchy1"/>
    <dgm:cxn modelId="{20508685-DEE2-4A0C-ABEF-3052BBE546B8}" srcId="{47D2EBBB-A6D7-4DEA-ADA7-AB821AFAE99F}" destId="{E46E431F-D326-434A-8B5C-C08A17E503E4}" srcOrd="0" destOrd="0" parTransId="{8FEEC62E-2DDB-42F4-9EF7-A6EDCE99DBF9}" sibTransId="{4EF66A28-1C33-4ED4-8866-DB2A7F99EFA9}"/>
    <dgm:cxn modelId="{8EFD8AAF-1A13-47BC-AA71-0675467DE3B7}" type="presOf" srcId="{E46E431F-D326-434A-8B5C-C08A17E503E4}" destId="{4BA1E311-CB26-4931-A0A9-1C956F857999}" srcOrd="0" destOrd="0" presId="urn:microsoft.com/office/officeart/2005/8/layout/hierarchy1"/>
    <dgm:cxn modelId="{C9987CBF-60BB-4DBC-A767-A08C5A9D5C73}" type="presOf" srcId="{A495D514-9584-473A-B4AA-E49943C4B662}" destId="{6F7993B4-C9F0-43C4-AD48-903B555150D5}" srcOrd="0" destOrd="0" presId="urn:microsoft.com/office/officeart/2005/8/layout/hierarchy1"/>
    <dgm:cxn modelId="{8059A4D1-F30B-4060-917A-484A0E36778E}" srcId="{47D2EBBB-A6D7-4DEA-ADA7-AB821AFAE99F}" destId="{161A1673-A4EA-443D-969A-9AE772F7C39A}" srcOrd="1" destOrd="0" parTransId="{E8384FFD-FE0F-4215-AA1F-D3C134B45261}" sibTransId="{263BE30A-6ABB-4316-AF97-25C8258E3101}"/>
    <dgm:cxn modelId="{E0C284D4-F11D-4BEF-BE5E-FE8ABF5E21B0}" type="presOf" srcId="{47D2EBBB-A6D7-4DEA-ADA7-AB821AFAE99F}" destId="{0E24598F-6CC4-45E8-8CB3-0A9A9A5B9BA3}" srcOrd="0" destOrd="0" presId="urn:microsoft.com/office/officeart/2005/8/layout/hierarchy1"/>
    <dgm:cxn modelId="{5D72477B-537C-4EBC-9828-46DA9DE59812}" type="presParOf" srcId="{0E24598F-6CC4-45E8-8CB3-0A9A9A5B9BA3}" destId="{615B9334-C0F9-450B-B2C5-114C992FD452}" srcOrd="0" destOrd="0" presId="urn:microsoft.com/office/officeart/2005/8/layout/hierarchy1"/>
    <dgm:cxn modelId="{8CCB24E2-D40F-4CE0-891C-71EDE683ECB3}" type="presParOf" srcId="{615B9334-C0F9-450B-B2C5-114C992FD452}" destId="{D1C6A5D3-614B-4114-93A7-E36738A22362}" srcOrd="0" destOrd="0" presId="urn:microsoft.com/office/officeart/2005/8/layout/hierarchy1"/>
    <dgm:cxn modelId="{829592B1-78AD-4CD1-9B64-9DE6F0070B80}" type="presParOf" srcId="{D1C6A5D3-614B-4114-93A7-E36738A22362}" destId="{A6F868CD-DCCC-40C0-897C-22511E2D2FC8}" srcOrd="0" destOrd="0" presId="urn:microsoft.com/office/officeart/2005/8/layout/hierarchy1"/>
    <dgm:cxn modelId="{6D73EB10-1161-499D-B41B-0DA1E984FE4A}" type="presParOf" srcId="{D1C6A5D3-614B-4114-93A7-E36738A22362}" destId="{4BA1E311-CB26-4931-A0A9-1C956F857999}" srcOrd="1" destOrd="0" presId="urn:microsoft.com/office/officeart/2005/8/layout/hierarchy1"/>
    <dgm:cxn modelId="{0C677E6D-73B3-4E31-B4A1-10F48868679A}" type="presParOf" srcId="{615B9334-C0F9-450B-B2C5-114C992FD452}" destId="{6CA99980-E74D-401E-99D6-E2E0C6D9F288}" srcOrd="1" destOrd="0" presId="urn:microsoft.com/office/officeart/2005/8/layout/hierarchy1"/>
    <dgm:cxn modelId="{996DBBE9-513D-4DB2-AE25-2D5F27CBA743}" type="presParOf" srcId="{0E24598F-6CC4-45E8-8CB3-0A9A9A5B9BA3}" destId="{15ECB02B-9143-4C68-8A57-B09C8C1DEC58}" srcOrd="1" destOrd="0" presId="urn:microsoft.com/office/officeart/2005/8/layout/hierarchy1"/>
    <dgm:cxn modelId="{C35FCC5B-511D-43B4-9420-099C6EF37ABC}" type="presParOf" srcId="{15ECB02B-9143-4C68-8A57-B09C8C1DEC58}" destId="{0822DAF7-A47E-45A4-A0E0-568DCEE5FF48}" srcOrd="0" destOrd="0" presId="urn:microsoft.com/office/officeart/2005/8/layout/hierarchy1"/>
    <dgm:cxn modelId="{01568C20-49A6-4314-838B-D30A973AABB6}" type="presParOf" srcId="{0822DAF7-A47E-45A4-A0E0-568DCEE5FF48}" destId="{D25B364F-143E-4393-9978-97428E711FA0}" srcOrd="0" destOrd="0" presId="urn:microsoft.com/office/officeart/2005/8/layout/hierarchy1"/>
    <dgm:cxn modelId="{6DB001B3-BD83-4C2A-9EC7-5319457CF499}" type="presParOf" srcId="{0822DAF7-A47E-45A4-A0E0-568DCEE5FF48}" destId="{CA43230B-47D6-41EF-8F19-74277CD0BC3D}" srcOrd="1" destOrd="0" presId="urn:microsoft.com/office/officeart/2005/8/layout/hierarchy1"/>
    <dgm:cxn modelId="{6D43C8AC-581C-4102-A5B2-FA8FD989C591}" type="presParOf" srcId="{15ECB02B-9143-4C68-8A57-B09C8C1DEC58}" destId="{46849315-3364-4DE1-8981-922AF43F7BE7}" srcOrd="1" destOrd="0" presId="urn:microsoft.com/office/officeart/2005/8/layout/hierarchy1"/>
    <dgm:cxn modelId="{DB01AB1D-83A4-4E4C-8C25-05ED97EFB86A}" type="presParOf" srcId="{0E24598F-6CC4-45E8-8CB3-0A9A9A5B9BA3}" destId="{695065DB-BB96-4D21-B605-F9988E69DAA8}" srcOrd="2" destOrd="0" presId="urn:microsoft.com/office/officeart/2005/8/layout/hierarchy1"/>
    <dgm:cxn modelId="{2F548422-824B-4FFB-B2BE-973A2AA296B5}" type="presParOf" srcId="{695065DB-BB96-4D21-B605-F9988E69DAA8}" destId="{9E792E9B-4690-471C-AFFC-9C57618D9289}" srcOrd="0" destOrd="0" presId="urn:microsoft.com/office/officeart/2005/8/layout/hierarchy1"/>
    <dgm:cxn modelId="{6D34E168-F1B2-41A8-92EF-EDD726205885}" type="presParOf" srcId="{9E792E9B-4690-471C-AFFC-9C57618D9289}" destId="{EC6D4DAC-AB6C-43E5-8007-7B07AD78126F}" srcOrd="0" destOrd="0" presId="urn:microsoft.com/office/officeart/2005/8/layout/hierarchy1"/>
    <dgm:cxn modelId="{8AF42CFB-D155-436C-A993-8DC910892B61}" type="presParOf" srcId="{9E792E9B-4690-471C-AFFC-9C57618D9289}" destId="{6F7993B4-C9F0-43C4-AD48-903B555150D5}" srcOrd="1" destOrd="0" presId="urn:microsoft.com/office/officeart/2005/8/layout/hierarchy1"/>
    <dgm:cxn modelId="{A4E3069F-4F59-49DF-8E11-50155702BFBD}" type="presParOf" srcId="{695065DB-BB96-4D21-B605-F9988E69DAA8}" destId="{42709059-2C17-48C2-A29C-B8949D6DAD4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AF587E-1646-4B4A-AEE8-DAD1B4065CA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FBCBDE-3FF9-4501-B576-8EF806C58742}">
      <dgm:prSet/>
      <dgm:spPr/>
      <dgm:t>
        <a:bodyPr/>
        <a:lstStyle/>
        <a:p>
          <a:r>
            <a:rPr lang="en-US"/>
            <a:t>First Personnel department: early 1900s</a:t>
          </a:r>
        </a:p>
      </dgm:t>
    </dgm:pt>
    <dgm:pt modelId="{C8EDBF57-72A5-4913-8C7D-DEEB60A475AE}" type="parTrans" cxnId="{E036FD86-1BA5-43F6-B36B-E4B8BBDAFE65}">
      <dgm:prSet/>
      <dgm:spPr/>
      <dgm:t>
        <a:bodyPr/>
        <a:lstStyle/>
        <a:p>
          <a:endParaRPr lang="en-US"/>
        </a:p>
      </dgm:t>
    </dgm:pt>
    <dgm:pt modelId="{93AD1520-33E8-4A36-9C5D-516D0CA0F6EE}" type="sibTrans" cxnId="{E036FD86-1BA5-43F6-B36B-E4B8BBDAFE65}">
      <dgm:prSet/>
      <dgm:spPr/>
      <dgm:t>
        <a:bodyPr/>
        <a:lstStyle/>
        <a:p>
          <a:endParaRPr lang="en-US"/>
        </a:p>
      </dgm:t>
    </dgm:pt>
    <dgm:pt modelId="{4FD63F40-F12C-4D5B-8C17-0B5EFA4C7D5D}">
      <dgm:prSet/>
      <dgm:spPr/>
      <dgm:t>
        <a:bodyPr/>
        <a:lstStyle/>
        <a:p>
          <a:r>
            <a:rPr lang="en-US"/>
            <a:t>WW1: development of personnel management, recruitment &amp; selection</a:t>
          </a:r>
        </a:p>
      </dgm:t>
    </dgm:pt>
    <dgm:pt modelId="{3EDA6084-BE84-4F75-A88C-BC8C7319E31F}" type="parTrans" cxnId="{C1E96F4D-E04A-49A3-A5E2-82084050FCA4}">
      <dgm:prSet/>
      <dgm:spPr/>
      <dgm:t>
        <a:bodyPr/>
        <a:lstStyle/>
        <a:p>
          <a:endParaRPr lang="en-US"/>
        </a:p>
      </dgm:t>
    </dgm:pt>
    <dgm:pt modelId="{B164361A-1E7C-41C5-AAB6-D03393753A12}" type="sibTrans" cxnId="{C1E96F4D-E04A-49A3-A5E2-82084050FCA4}">
      <dgm:prSet/>
      <dgm:spPr/>
      <dgm:t>
        <a:bodyPr/>
        <a:lstStyle/>
        <a:p>
          <a:endParaRPr lang="en-US"/>
        </a:p>
      </dgm:t>
    </dgm:pt>
    <dgm:pt modelId="{9D2D5802-EC9D-4A68-AA7C-2F075EEFCDCA}">
      <dgm:prSet/>
      <dgm:spPr/>
      <dgm:t>
        <a:bodyPr/>
        <a:lstStyle/>
        <a:p>
          <a:r>
            <a:rPr lang="en-US"/>
            <a:t>Psychological Influence: 1920s studies of selection tests and methods, interview techniques and training methods</a:t>
          </a:r>
        </a:p>
      </dgm:t>
    </dgm:pt>
    <dgm:pt modelId="{00B921FD-DCED-48B5-8E5E-0699B5691D02}" type="parTrans" cxnId="{0E796420-2495-4B73-B752-EED5831C50B5}">
      <dgm:prSet/>
      <dgm:spPr/>
      <dgm:t>
        <a:bodyPr/>
        <a:lstStyle/>
        <a:p>
          <a:endParaRPr lang="en-US"/>
        </a:p>
      </dgm:t>
    </dgm:pt>
    <dgm:pt modelId="{36EF33F8-2433-4A53-96F5-C6ACCC2992AC}" type="sibTrans" cxnId="{0E796420-2495-4B73-B752-EED5831C50B5}">
      <dgm:prSet/>
      <dgm:spPr/>
      <dgm:t>
        <a:bodyPr/>
        <a:lstStyle/>
        <a:p>
          <a:endParaRPr lang="en-US"/>
        </a:p>
      </dgm:t>
    </dgm:pt>
    <dgm:pt modelId="{9DB1184F-897A-4DAE-83FC-EEF2D4682B92}" type="pres">
      <dgm:prSet presAssocID="{F1AF587E-1646-4B4A-AEE8-DAD1B4065CA0}" presName="linear" presStyleCnt="0">
        <dgm:presLayoutVars>
          <dgm:animLvl val="lvl"/>
          <dgm:resizeHandles val="exact"/>
        </dgm:presLayoutVars>
      </dgm:prSet>
      <dgm:spPr/>
    </dgm:pt>
    <dgm:pt modelId="{E4BDDF1F-3F61-47B0-9773-F6CA0AF3334D}" type="pres">
      <dgm:prSet presAssocID="{7FFBCBDE-3FF9-4501-B576-8EF806C5874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DB9246C-6DA0-4908-B397-515D22F39D15}" type="pres">
      <dgm:prSet presAssocID="{93AD1520-33E8-4A36-9C5D-516D0CA0F6EE}" presName="spacer" presStyleCnt="0"/>
      <dgm:spPr/>
    </dgm:pt>
    <dgm:pt modelId="{99F6E344-9963-4195-BE63-2C086391D22B}" type="pres">
      <dgm:prSet presAssocID="{4FD63F40-F12C-4D5B-8C17-0B5EFA4C7D5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DC8589B-B412-4528-8A60-EDD30FE6DEB0}" type="pres">
      <dgm:prSet presAssocID="{B164361A-1E7C-41C5-AAB6-D03393753A12}" presName="spacer" presStyleCnt="0"/>
      <dgm:spPr/>
    </dgm:pt>
    <dgm:pt modelId="{C8CF72D9-042C-45CF-BC52-4E926DCD03D7}" type="pres">
      <dgm:prSet presAssocID="{9D2D5802-EC9D-4A68-AA7C-2F075EEFCDC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E796420-2495-4B73-B752-EED5831C50B5}" srcId="{F1AF587E-1646-4B4A-AEE8-DAD1B4065CA0}" destId="{9D2D5802-EC9D-4A68-AA7C-2F075EEFCDCA}" srcOrd="2" destOrd="0" parTransId="{00B921FD-DCED-48B5-8E5E-0699B5691D02}" sibTransId="{36EF33F8-2433-4A53-96F5-C6ACCC2992AC}"/>
    <dgm:cxn modelId="{D02EF75E-B134-4E8F-B5EC-B42AADAF42C6}" type="presOf" srcId="{7FFBCBDE-3FF9-4501-B576-8EF806C58742}" destId="{E4BDDF1F-3F61-47B0-9773-F6CA0AF3334D}" srcOrd="0" destOrd="0" presId="urn:microsoft.com/office/officeart/2005/8/layout/vList2"/>
    <dgm:cxn modelId="{C1E96F4D-E04A-49A3-A5E2-82084050FCA4}" srcId="{F1AF587E-1646-4B4A-AEE8-DAD1B4065CA0}" destId="{4FD63F40-F12C-4D5B-8C17-0B5EFA4C7D5D}" srcOrd="1" destOrd="0" parTransId="{3EDA6084-BE84-4F75-A88C-BC8C7319E31F}" sibTransId="{B164361A-1E7C-41C5-AAB6-D03393753A12}"/>
    <dgm:cxn modelId="{E036FD86-1BA5-43F6-B36B-E4B8BBDAFE65}" srcId="{F1AF587E-1646-4B4A-AEE8-DAD1B4065CA0}" destId="{7FFBCBDE-3FF9-4501-B576-8EF806C58742}" srcOrd="0" destOrd="0" parTransId="{C8EDBF57-72A5-4913-8C7D-DEEB60A475AE}" sibTransId="{93AD1520-33E8-4A36-9C5D-516D0CA0F6EE}"/>
    <dgm:cxn modelId="{0F6946D3-7ABD-4396-A8B1-AD94ABBFA73B}" type="presOf" srcId="{4FD63F40-F12C-4D5B-8C17-0B5EFA4C7D5D}" destId="{99F6E344-9963-4195-BE63-2C086391D22B}" srcOrd="0" destOrd="0" presId="urn:microsoft.com/office/officeart/2005/8/layout/vList2"/>
    <dgm:cxn modelId="{230415F0-E624-4A9E-85FB-E4CEE6F0E437}" type="presOf" srcId="{9D2D5802-EC9D-4A68-AA7C-2F075EEFCDCA}" destId="{C8CF72D9-042C-45CF-BC52-4E926DCD03D7}" srcOrd="0" destOrd="0" presId="urn:microsoft.com/office/officeart/2005/8/layout/vList2"/>
    <dgm:cxn modelId="{57A2B0FC-31BA-49BC-B304-BF0013CB5AA4}" type="presOf" srcId="{F1AF587E-1646-4B4A-AEE8-DAD1B4065CA0}" destId="{9DB1184F-897A-4DAE-83FC-EEF2D4682B92}" srcOrd="0" destOrd="0" presId="urn:microsoft.com/office/officeart/2005/8/layout/vList2"/>
    <dgm:cxn modelId="{B433CFD5-85CD-452B-812D-B4B25F4D1F66}" type="presParOf" srcId="{9DB1184F-897A-4DAE-83FC-EEF2D4682B92}" destId="{E4BDDF1F-3F61-47B0-9773-F6CA0AF3334D}" srcOrd="0" destOrd="0" presId="urn:microsoft.com/office/officeart/2005/8/layout/vList2"/>
    <dgm:cxn modelId="{5E149481-34AF-4E76-8D15-AF22D97E99CC}" type="presParOf" srcId="{9DB1184F-897A-4DAE-83FC-EEF2D4682B92}" destId="{8DB9246C-6DA0-4908-B397-515D22F39D15}" srcOrd="1" destOrd="0" presId="urn:microsoft.com/office/officeart/2005/8/layout/vList2"/>
    <dgm:cxn modelId="{2A1D98FB-472E-472B-92B8-F26A54A20D89}" type="presParOf" srcId="{9DB1184F-897A-4DAE-83FC-EEF2D4682B92}" destId="{99F6E344-9963-4195-BE63-2C086391D22B}" srcOrd="2" destOrd="0" presId="urn:microsoft.com/office/officeart/2005/8/layout/vList2"/>
    <dgm:cxn modelId="{F11B4478-74D2-4B66-B782-796E8A7B221A}" type="presParOf" srcId="{9DB1184F-897A-4DAE-83FC-EEF2D4682B92}" destId="{BDC8589B-B412-4528-8A60-EDD30FE6DEB0}" srcOrd="3" destOrd="0" presId="urn:microsoft.com/office/officeart/2005/8/layout/vList2"/>
    <dgm:cxn modelId="{1FFB6559-D556-44A2-82D6-EA142838E014}" type="presParOf" srcId="{9DB1184F-897A-4DAE-83FC-EEF2D4682B92}" destId="{C8CF72D9-042C-45CF-BC52-4E926DCD03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7C3D98-397C-41CE-B642-655402A459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7488FA-A3CE-480A-A596-AE6FE30102C9}">
      <dgm:prSet/>
      <dgm:spPr/>
      <dgm:t>
        <a:bodyPr/>
        <a:lstStyle/>
        <a:p>
          <a:r>
            <a:rPr lang="en-US"/>
            <a:t>By 1945: Personnel Management</a:t>
          </a:r>
        </a:p>
      </dgm:t>
    </dgm:pt>
    <dgm:pt modelId="{B24CB5D5-D640-4447-BF80-9EB16509E8AF}" type="parTrans" cxnId="{2F767C81-0F67-40ED-9470-D4257C3FB2C5}">
      <dgm:prSet/>
      <dgm:spPr/>
      <dgm:t>
        <a:bodyPr/>
        <a:lstStyle/>
        <a:p>
          <a:endParaRPr lang="en-US"/>
        </a:p>
      </dgm:t>
    </dgm:pt>
    <dgm:pt modelId="{1545A988-0621-420E-A939-978C7FF7A263}" type="sibTrans" cxnId="{2F767C81-0F67-40ED-9470-D4257C3FB2C5}">
      <dgm:prSet/>
      <dgm:spPr/>
      <dgm:t>
        <a:bodyPr/>
        <a:lstStyle/>
        <a:p>
          <a:endParaRPr lang="en-US"/>
        </a:p>
      </dgm:t>
    </dgm:pt>
    <dgm:pt modelId="{E4E57CA9-5982-413D-98BC-F264605F832A}">
      <dgm:prSet/>
      <dgm:spPr/>
      <dgm:t>
        <a:bodyPr/>
        <a:lstStyle/>
        <a:p>
          <a:r>
            <a:rPr lang="en-US"/>
            <a:t>Human Relations Movement: emphasized the importance of non-monetary factors in productivity </a:t>
          </a:r>
        </a:p>
      </dgm:t>
    </dgm:pt>
    <dgm:pt modelId="{64E12031-7852-47A0-89BB-5E355FD96023}" type="parTrans" cxnId="{9068B4DE-78E2-4287-BE54-DBEFD7AD00BB}">
      <dgm:prSet/>
      <dgm:spPr/>
      <dgm:t>
        <a:bodyPr/>
        <a:lstStyle/>
        <a:p>
          <a:endParaRPr lang="en-US"/>
        </a:p>
      </dgm:t>
    </dgm:pt>
    <dgm:pt modelId="{B3AD6DFD-33D2-4594-8821-1B239E730DE9}" type="sibTrans" cxnId="{9068B4DE-78E2-4287-BE54-DBEFD7AD00BB}">
      <dgm:prSet/>
      <dgm:spPr/>
      <dgm:t>
        <a:bodyPr/>
        <a:lstStyle/>
        <a:p>
          <a:endParaRPr lang="en-US"/>
        </a:p>
      </dgm:t>
    </dgm:pt>
    <dgm:pt modelId="{6EA2BF9D-1082-48E7-8304-E63AE0DFDDF8}">
      <dgm:prSet/>
      <dgm:spPr/>
      <dgm:t>
        <a:bodyPr/>
        <a:lstStyle/>
        <a:p>
          <a:r>
            <a:rPr lang="en-US"/>
            <a:t>Labour Relations: 1960s and 1970s</a:t>
          </a:r>
        </a:p>
      </dgm:t>
    </dgm:pt>
    <dgm:pt modelId="{A60AAEA7-7EAF-4343-AC30-048DC35BAB42}" type="parTrans" cxnId="{2F9466E7-D030-4513-A884-FD264F017A16}">
      <dgm:prSet/>
      <dgm:spPr/>
      <dgm:t>
        <a:bodyPr/>
        <a:lstStyle/>
        <a:p>
          <a:endParaRPr lang="en-US"/>
        </a:p>
      </dgm:t>
    </dgm:pt>
    <dgm:pt modelId="{891430B3-5550-4999-8C88-4A99A01AE4B9}" type="sibTrans" cxnId="{2F9466E7-D030-4513-A884-FD264F017A16}">
      <dgm:prSet/>
      <dgm:spPr/>
      <dgm:t>
        <a:bodyPr/>
        <a:lstStyle/>
        <a:p>
          <a:endParaRPr lang="en-US"/>
        </a:p>
      </dgm:t>
    </dgm:pt>
    <dgm:pt modelId="{8F4D65C5-8657-4719-898D-1DCBB764BBF7}" type="pres">
      <dgm:prSet presAssocID="{DA7C3D98-397C-41CE-B642-655402A45934}" presName="root" presStyleCnt="0">
        <dgm:presLayoutVars>
          <dgm:dir/>
          <dgm:resizeHandles val="exact"/>
        </dgm:presLayoutVars>
      </dgm:prSet>
      <dgm:spPr/>
    </dgm:pt>
    <dgm:pt modelId="{DA8AF265-625E-4410-AC7E-74CB0C2ADF4D}" type="pres">
      <dgm:prSet presAssocID="{5F7488FA-A3CE-480A-A596-AE6FE30102C9}" presName="compNode" presStyleCnt="0"/>
      <dgm:spPr/>
    </dgm:pt>
    <dgm:pt modelId="{36C45DE5-0AB2-49B5-BAE1-2A281FE9CAD9}" type="pres">
      <dgm:prSet presAssocID="{5F7488FA-A3CE-480A-A596-AE6FE30102C9}" presName="bgRect" presStyleLbl="bgShp" presStyleIdx="0" presStyleCnt="3"/>
      <dgm:spPr/>
    </dgm:pt>
    <dgm:pt modelId="{FEEF0254-E34A-4C14-A474-AEFBDD0303C8}" type="pres">
      <dgm:prSet presAssocID="{5F7488FA-A3CE-480A-A596-AE6FE30102C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8530F30-5E63-4C65-B7CB-BE4485C34610}" type="pres">
      <dgm:prSet presAssocID="{5F7488FA-A3CE-480A-A596-AE6FE30102C9}" presName="spaceRect" presStyleCnt="0"/>
      <dgm:spPr/>
    </dgm:pt>
    <dgm:pt modelId="{B5944570-6B6A-4459-AF42-D47D35801570}" type="pres">
      <dgm:prSet presAssocID="{5F7488FA-A3CE-480A-A596-AE6FE30102C9}" presName="parTx" presStyleLbl="revTx" presStyleIdx="0" presStyleCnt="3">
        <dgm:presLayoutVars>
          <dgm:chMax val="0"/>
          <dgm:chPref val="0"/>
        </dgm:presLayoutVars>
      </dgm:prSet>
      <dgm:spPr/>
    </dgm:pt>
    <dgm:pt modelId="{BACD7C65-A56A-41C0-992B-7BA5CA238628}" type="pres">
      <dgm:prSet presAssocID="{1545A988-0621-420E-A939-978C7FF7A263}" presName="sibTrans" presStyleCnt="0"/>
      <dgm:spPr/>
    </dgm:pt>
    <dgm:pt modelId="{490FFB6B-28F2-4943-A2F3-86258E7FF3D9}" type="pres">
      <dgm:prSet presAssocID="{E4E57CA9-5982-413D-98BC-F264605F832A}" presName="compNode" presStyleCnt="0"/>
      <dgm:spPr/>
    </dgm:pt>
    <dgm:pt modelId="{9949C23D-3995-4935-9E48-37D4733F5CAC}" type="pres">
      <dgm:prSet presAssocID="{E4E57CA9-5982-413D-98BC-F264605F832A}" presName="bgRect" presStyleLbl="bgShp" presStyleIdx="1" presStyleCnt="3"/>
      <dgm:spPr/>
    </dgm:pt>
    <dgm:pt modelId="{84A072F2-15DC-4CA3-8062-43AF15BAF204}" type="pres">
      <dgm:prSet presAssocID="{E4E57CA9-5982-413D-98BC-F264605F83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6381ADE-E2CE-473E-912E-4708A7311121}" type="pres">
      <dgm:prSet presAssocID="{E4E57CA9-5982-413D-98BC-F264605F832A}" presName="spaceRect" presStyleCnt="0"/>
      <dgm:spPr/>
    </dgm:pt>
    <dgm:pt modelId="{8355EE73-6455-45DE-82C0-69E2BEB73A44}" type="pres">
      <dgm:prSet presAssocID="{E4E57CA9-5982-413D-98BC-F264605F832A}" presName="parTx" presStyleLbl="revTx" presStyleIdx="1" presStyleCnt="3">
        <dgm:presLayoutVars>
          <dgm:chMax val="0"/>
          <dgm:chPref val="0"/>
        </dgm:presLayoutVars>
      </dgm:prSet>
      <dgm:spPr/>
    </dgm:pt>
    <dgm:pt modelId="{3ADD9C18-28BE-4094-9A6D-2D9D7FA9CAE1}" type="pres">
      <dgm:prSet presAssocID="{B3AD6DFD-33D2-4594-8821-1B239E730DE9}" presName="sibTrans" presStyleCnt="0"/>
      <dgm:spPr/>
    </dgm:pt>
    <dgm:pt modelId="{31CF1177-3D61-40B9-BFE4-711FB0AA5354}" type="pres">
      <dgm:prSet presAssocID="{6EA2BF9D-1082-48E7-8304-E63AE0DFDDF8}" presName="compNode" presStyleCnt="0"/>
      <dgm:spPr/>
    </dgm:pt>
    <dgm:pt modelId="{AD1BCB29-DCE3-4D86-BFAF-EA49C1A73E8A}" type="pres">
      <dgm:prSet presAssocID="{6EA2BF9D-1082-48E7-8304-E63AE0DFDDF8}" presName="bgRect" presStyleLbl="bgShp" presStyleIdx="2" presStyleCnt="3"/>
      <dgm:spPr/>
    </dgm:pt>
    <dgm:pt modelId="{55626ACD-8358-4107-81CA-6459CE75BFCB}" type="pres">
      <dgm:prSet presAssocID="{6EA2BF9D-1082-48E7-8304-E63AE0DFDD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4D2DFEB-9DF5-40F8-B759-B55FBEAC75CF}" type="pres">
      <dgm:prSet presAssocID="{6EA2BF9D-1082-48E7-8304-E63AE0DFDDF8}" presName="spaceRect" presStyleCnt="0"/>
      <dgm:spPr/>
    </dgm:pt>
    <dgm:pt modelId="{5EF4BDAF-55EA-4323-9147-CE52B040751B}" type="pres">
      <dgm:prSet presAssocID="{6EA2BF9D-1082-48E7-8304-E63AE0DFDD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8FAD921-582E-4458-BEA3-30CE53278062}" type="presOf" srcId="{E4E57CA9-5982-413D-98BC-F264605F832A}" destId="{8355EE73-6455-45DE-82C0-69E2BEB73A44}" srcOrd="0" destOrd="0" presId="urn:microsoft.com/office/officeart/2018/2/layout/IconVerticalSolidList"/>
    <dgm:cxn modelId="{1EF0C179-B95A-4656-81C5-67E550BD01F5}" type="presOf" srcId="{DA7C3D98-397C-41CE-B642-655402A45934}" destId="{8F4D65C5-8657-4719-898D-1DCBB764BBF7}" srcOrd="0" destOrd="0" presId="urn:microsoft.com/office/officeart/2018/2/layout/IconVerticalSolidList"/>
    <dgm:cxn modelId="{2F767C81-0F67-40ED-9470-D4257C3FB2C5}" srcId="{DA7C3D98-397C-41CE-B642-655402A45934}" destId="{5F7488FA-A3CE-480A-A596-AE6FE30102C9}" srcOrd="0" destOrd="0" parTransId="{B24CB5D5-D640-4447-BF80-9EB16509E8AF}" sibTransId="{1545A988-0621-420E-A939-978C7FF7A263}"/>
    <dgm:cxn modelId="{93E3AB94-369C-4939-B731-AC74597FD3AD}" type="presOf" srcId="{6EA2BF9D-1082-48E7-8304-E63AE0DFDDF8}" destId="{5EF4BDAF-55EA-4323-9147-CE52B040751B}" srcOrd="0" destOrd="0" presId="urn:microsoft.com/office/officeart/2018/2/layout/IconVerticalSolidList"/>
    <dgm:cxn modelId="{9068B4DE-78E2-4287-BE54-DBEFD7AD00BB}" srcId="{DA7C3D98-397C-41CE-B642-655402A45934}" destId="{E4E57CA9-5982-413D-98BC-F264605F832A}" srcOrd="1" destOrd="0" parTransId="{64E12031-7852-47A0-89BB-5E355FD96023}" sibTransId="{B3AD6DFD-33D2-4594-8821-1B239E730DE9}"/>
    <dgm:cxn modelId="{2F9466E7-D030-4513-A884-FD264F017A16}" srcId="{DA7C3D98-397C-41CE-B642-655402A45934}" destId="{6EA2BF9D-1082-48E7-8304-E63AE0DFDDF8}" srcOrd="2" destOrd="0" parTransId="{A60AAEA7-7EAF-4343-AC30-048DC35BAB42}" sibTransId="{891430B3-5550-4999-8C88-4A99A01AE4B9}"/>
    <dgm:cxn modelId="{6CDA72FE-DEC7-4FB4-953E-D4F03109D989}" type="presOf" srcId="{5F7488FA-A3CE-480A-A596-AE6FE30102C9}" destId="{B5944570-6B6A-4459-AF42-D47D35801570}" srcOrd="0" destOrd="0" presId="urn:microsoft.com/office/officeart/2018/2/layout/IconVerticalSolidList"/>
    <dgm:cxn modelId="{6CC70FA9-D644-497D-B1C1-765724CFF7C9}" type="presParOf" srcId="{8F4D65C5-8657-4719-898D-1DCBB764BBF7}" destId="{DA8AF265-625E-4410-AC7E-74CB0C2ADF4D}" srcOrd="0" destOrd="0" presId="urn:microsoft.com/office/officeart/2018/2/layout/IconVerticalSolidList"/>
    <dgm:cxn modelId="{7BC483BE-70E8-42DC-B2E7-8855C6329084}" type="presParOf" srcId="{DA8AF265-625E-4410-AC7E-74CB0C2ADF4D}" destId="{36C45DE5-0AB2-49B5-BAE1-2A281FE9CAD9}" srcOrd="0" destOrd="0" presId="urn:microsoft.com/office/officeart/2018/2/layout/IconVerticalSolidList"/>
    <dgm:cxn modelId="{7DCB8058-39F2-40B3-A2BE-993A11DCC413}" type="presParOf" srcId="{DA8AF265-625E-4410-AC7E-74CB0C2ADF4D}" destId="{FEEF0254-E34A-4C14-A474-AEFBDD0303C8}" srcOrd="1" destOrd="0" presId="urn:microsoft.com/office/officeart/2018/2/layout/IconVerticalSolidList"/>
    <dgm:cxn modelId="{8BC0B775-7584-4032-BB8B-FE70A5FC2FB6}" type="presParOf" srcId="{DA8AF265-625E-4410-AC7E-74CB0C2ADF4D}" destId="{18530F30-5E63-4C65-B7CB-BE4485C34610}" srcOrd="2" destOrd="0" presId="urn:microsoft.com/office/officeart/2018/2/layout/IconVerticalSolidList"/>
    <dgm:cxn modelId="{F960E99F-4773-4E32-AAA4-E6E60533409D}" type="presParOf" srcId="{DA8AF265-625E-4410-AC7E-74CB0C2ADF4D}" destId="{B5944570-6B6A-4459-AF42-D47D35801570}" srcOrd="3" destOrd="0" presId="urn:microsoft.com/office/officeart/2018/2/layout/IconVerticalSolidList"/>
    <dgm:cxn modelId="{DFBB0AE3-B0E2-4FAC-9886-817F422AA58F}" type="presParOf" srcId="{8F4D65C5-8657-4719-898D-1DCBB764BBF7}" destId="{BACD7C65-A56A-41C0-992B-7BA5CA238628}" srcOrd="1" destOrd="0" presId="urn:microsoft.com/office/officeart/2018/2/layout/IconVerticalSolidList"/>
    <dgm:cxn modelId="{DC80D33F-9817-49BC-B913-69A4A432C6CE}" type="presParOf" srcId="{8F4D65C5-8657-4719-898D-1DCBB764BBF7}" destId="{490FFB6B-28F2-4943-A2F3-86258E7FF3D9}" srcOrd="2" destOrd="0" presId="urn:microsoft.com/office/officeart/2018/2/layout/IconVerticalSolidList"/>
    <dgm:cxn modelId="{0928653B-6B65-41D9-8655-1DA6288E9D6D}" type="presParOf" srcId="{490FFB6B-28F2-4943-A2F3-86258E7FF3D9}" destId="{9949C23D-3995-4935-9E48-37D4733F5CAC}" srcOrd="0" destOrd="0" presId="urn:microsoft.com/office/officeart/2018/2/layout/IconVerticalSolidList"/>
    <dgm:cxn modelId="{A5F13429-9DEE-4387-A002-676AA4D368A5}" type="presParOf" srcId="{490FFB6B-28F2-4943-A2F3-86258E7FF3D9}" destId="{84A072F2-15DC-4CA3-8062-43AF15BAF204}" srcOrd="1" destOrd="0" presId="urn:microsoft.com/office/officeart/2018/2/layout/IconVerticalSolidList"/>
    <dgm:cxn modelId="{14C2C104-3EEB-4335-9430-1135C2A6D6B3}" type="presParOf" srcId="{490FFB6B-28F2-4943-A2F3-86258E7FF3D9}" destId="{06381ADE-E2CE-473E-912E-4708A7311121}" srcOrd="2" destOrd="0" presId="urn:microsoft.com/office/officeart/2018/2/layout/IconVerticalSolidList"/>
    <dgm:cxn modelId="{C1AE7EF6-BE08-4065-B172-0826AD5632AC}" type="presParOf" srcId="{490FFB6B-28F2-4943-A2F3-86258E7FF3D9}" destId="{8355EE73-6455-45DE-82C0-69E2BEB73A44}" srcOrd="3" destOrd="0" presId="urn:microsoft.com/office/officeart/2018/2/layout/IconVerticalSolidList"/>
    <dgm:cxn modelId="{C496E5FF-B28A-47CE-8491-7D54F72A56BA}" type="presParOf" srcId="{8F4D65C5-8657-4719-898D-1DCBB764BBF7}" destId="{3ADD9C18-28BE-4094-9A6D-2D9D7FA9CAE1}" srcOrd="3" destOrd="0" presId="urn:microsoft.com/office/officeart/2018/2/layout/IconVerticalSolidList"/>
    <dgm:cxn modelId="{BA415257-7FFC-4C1A-BE8B-F37B376E0EBC}" type="presParOf" srcId="{8F4D65C5-8657-4719-898D-1DCBB764BBF7}" destId="{31CF1177-3D61-40B9-BFE4-711FB0AA5354}" srcOrd="4" destOrd="0" presId="urn:microsoft.com/office/officeart/2018/2/layout/IconVerticalSolidList"/>
    <dgm:cxn modelId="{AC0D8878-F24C-4982-A82A-1DDB2F0D619A}" type="presParOf" srcId="{31CF1177-3D61-40B9-BFE4-711FB0AA5354}" destId="{AD1BCB29-DCE3-4D86-BFAF-EA49C1A73E8A}" srcOrd="0" destOrd="0" presId="urn:microsoft.com/office/officeart/2018/2/layout/IconVerticalSolidList"/>
    <dgm:cxn modelId="{A1F0D562-B222-4D88-9DB9-0EE16D788EB5}" type="presParOf" srcId="{31CF1177-3D61-40B9-BFE4-711FB0AA5354}" destId="{55626ACD-8358-4107-81CA-6459CE75BFCB}" srcOrd="1" destOrd="0" presId="urn:microsoft.com/office/officeart/2018/2/layout/IconVerticalSolidList"/>
    <dgm:cxn modelId="{C85FE77B-80FF-4CF8-8F80-BC1238E45480}" type="presParOf" srcId="{31CF1177-3D61-40B9-BFE4-711FB0AA5354}" destId="{84D2DFEB-9DF5-40F8-B759-B55FBEAC75CF}" srcOrd="2" destOrd="0" presId="urn:microsoft.com/office/officeart/2018/2/layout/IconVerticalSolidList"/>
    <dgm:cxn modelId="{DD082ABF-D8D7-4C5C-8E80-AF32CAEDDDB3}" type="presParOf" srcId="{31CF1177-3D61-40B9-BFE4-711FB0AA5354}" destId="{5EF4BDAF-55EA-4323-9147-CE52B04075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8F6E76-AAFC-4759-9728-DF1CB8A0225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92E3A02-9825-4324-92FC-40BAB9339F81}">
      <dgm:prSet/>
      <dgm:spPr/>
      <dgm:t>
        <a:bodyPr/>
        <a:lstStyle/>
        <a:p>
          <a:r>
            <a:rPr lang="en-US"/>
            <a:t>The term HRM emerges in the 1980s</a:t>
          </a:r>
        </a:p>
      </dgm:t>
    </dgm:pt>
    <dgm:pt modelId="{5B6516D0-2863-43AB-A970-0B1EBBB00614}" type="parTrans" cxnId="{42253F3C-9BC0-4123-9288-BDD7E67B8FF0}">
      <dgm:prSet/>
      <dgm:spPr/>
      <dgm:t>
        <a:bodyPr/>
        <a:lstStyle/>
        <a:p>
          <a:endParaRPr lang="en-US"/>
        </a:p>
      </dgm:t>
    </dgm:pt>
    <dgm:pt modelId="{73ACB56A-CB99-44D3-BDC4-B921B16BDBA5}" type="sibTrans" cxnId="{42253F3C-9BC0-4123-9288-BDD7E67B8FF0}">
      <dgm:prSet/>
      <dgm:spPr/>
      <dgm:t>
        <a:bodyPr/>
        <a:lstStyle/>
        <a:p>
          <a:endParaRPr lang="en-US"/>
        </a:p>
      </dgm:t>
    </dgm:pt>
    <dgm:pt modelId="{8CD0C2FD-B52B-4002-B3DB-146DC275B3DC}">
      <dgm:prSet/>
      <dgm:spPr/>
      <dgm:t>
        <a:bodyPr/>
        <a:lstStyle/>
        <a:p>
          <a:r>
            <a:rPr lang="en-US"/>
            <a:t>HR as a strategic partner</a:t>
          </a:r>
        </a:p>
      </dgm:t>
    </dgm:pt>
    <dgm:pt modelId="{93F42D2B-E03E-4157-8CBA-3BC7C7B049CE}" type="parTrans" cxnId="{8CFFE86B-C7D6-4220-94BD-CBFF8B01586B}">
      <dgm:prSet/>
      <dgm:spPr/>
      <dgm:t>
        <a:bodyPr/>
        <a:lstStyle/>
        <a:p>
          <a:endParaRPr lang="en-US"/>
        </a:p>
      </dgm:t>
    </dgm:pt>
    <dgm:pt modelId="{B199CB98-AC57-421D-9ACB-C2D2551B181F}" type="sibTrans" cxnId="{8CFFE86B-C7D6-4220-94BD-CBFF8B01586B}">
      <dgm:prSet/>
      <dgm:spPr/>
      <dgm:t>
        <a:bodyPr/>
        <a:lstStyle/>
        <a:p>
          <a:endParaRPr lang="en-US"/>
        </a:p>
      </dgm:t>
    </dgm:pt>
    <dgm:pt modelId="{7970D73B-D242-4539-B720-F6CC50664C7B}">
      <dgm:prSet/>
      <dgm:spPr/>
      <dgm:t>
        <a:bodyPr/>
        <a:lstStyle/>
        <a:p>
          <a:r>
            <a:rPr lang="en-US"/>
            <a:t>21st century: data and technology</a:t>
          </a:r>
        </a:p>
      </dgm:t>
    </dgm:pt>
    <dgm:pt modelId="{EE0E4F1F-AF0B-4416-BB90-6FEF7109330D}" type="parTrans" cxnId="{FB7E9B59-47F7-4BA3-815F-5884119C352A}">
      <dgm:prSet/>
      <dgm:spPr/>
      <dgm:t>
        <a:bodyPr/>
        <a:lstStyle/>
        <a:p>
          <a:endParaRPr lang="en-US"/>
        </a:p>
      </dgm:t>
    </dgm:pt>
    <dgm:pt modelId="{E7935E3C-921D-4CDB-BDB0-45B968C47E53}" type="sibTrans" cxnId="{FB7E9B59-47F7-4BA3-815F-5884119C352A}">
      <dgm:prSet/>
      <dgm:spPr/>
      <dgm:t>
        <a:bodyPr/>
        <a:lstStyle/>
        <a:p>
          <a:endParaRPr lang="en-US"/>
        </a:p>
      </dgm:t>
    </dgm:pt>
    <dgm:pt modelId="{4AD66108-96CF-4963-B61D-2043DAA01D27}">
      <dgm:prSet/>
      <dgm:spPr/>
      <dgm:t>
        <a:bodyPr/>
        <a:lstStyle/>
        <a:p>
          <a:r>
            <a:rPr lang="en-US"/>
            <a:t>Covid 19 impact</a:t>
          </a:r>
        </a:p>
      </dgm:t>
    </dgm:pt>
    <dgm:pt modelId="{8074B685-E0F8-4632-A0F9-203267EAE308}" type="parTrans" cxnId="{466176CA-EC1C-44F8-AAD2-5DEFF656A137}">
      <dgm:prSet/>
      <dgm:spPr/>
      <dgm:t>
        <a:bodyPr/>
        <a:lstStyle/>
        <a:p>
          <a:endParaRPr lang="en-US"/>
        </a:p>
      </dgm:t>
    </dgm:pt>
    <dgm:pt modelId="{8CC798B3-827C-41A3-8D6E-E60FDF6D398A}" type="sibTrans" cxnId="{466176CA-EC1C-44F8-AAD2-5DEFF656A137}">
      <dgm:prSet/>
      <dgm:spPr/>
      <dgm:t>
        <a:bodyPr/>
        <a:lstStyle/>
        <a:p>
          <a:endParaRPr lang="en-US"/>
        </a:p>
      </dgm:t>
    </dgm:pt>
    <dgm:pt modelId="{8C10D5F0-35F1-4B20-8684-A5B1E11F3FDE}" type="pres">
      <dgm:prSet presAssocID="{898F6E76-AAFC-4759-9728-DF1CB8A0225C}" presName="vert0" presStyleCnt="0">
        <dgm:presLayoutVars>
          <dgm:dir/>
          <dgm:animOne val="branch"/>
          <dgm:animLvl val="lvl"/>
        </dgm:presLayoutVars>
      </dgm:prSet>
      <dgm:spPr/>
    </dgm:pt>
    <dgm:pt modelId="{68C85757-0152-4F43-8CD9-E8213EBD688A}" type="pres">
      <dgm:prSet presAssocID="{A92E3A02-9825-4324-92FC-40BAB9339F81}" presName="thickLine" presStyleLbl="alignNode1" presStyleIdx="0" presStyleCnt="4"/>
      <dgm:spPr/>
    </dgm:pt>
    <dgm:pt modelId="{5123D188-3CFA-4ABD-BC7F-7A850529BAE0}" type="pres">
      <dgm:prSet presAssocID="{A92E3A02-9825-4324-92FC-40BAB9339F81}" presName="horz1" presStyleCnt="0"/>
      <dgm:spPr/>
    </dgm:pt>
    <dgm:pt modelId="{4CC83C2D-6D2F-4592-9C4F-DEF71C51681B}" type="pres">
      <dgm:prSet presAssocID="{A92E3A02-9825-4324-92FC-40BAB9339F81}" presName="tx1" presStyleLbl="revTx" presStyleIdx="0" presStyleCnt="4"/>
      <dgm:spPr/>
    </dgm:pt>
    <dgm:pt modelId="{27752CDB-2474-48B0-A8A7-3A657F487B07}" type="pres">
      <dgm:prSet presAssocID="{A92E3A02-9825-4324-92FC-40BAB9339F81}" presName="vert1" presStyleCnt="0"/>
      <dgm:spPr/>
    </dgm:pt>
    <dgm:pt modelId="{7F5BAF47-917D-4E89-B841-0B2C2BD58477}" type="pres">
      <dgm:prSet presAssocID="{8CD0C2FD-B52B-4002-B3DB-146DC275B3DC}" presName="thickLine" presStyleLbl="alignNode1" presStyleIdx="1" presStyleCnt="4"/>
      <dgm:spPr/>
    </dgm:pt>
    <dgm:pt modelId="{457FFA9F-E767-48F2-9719-AD41C46B9CDD}" type="pres">
      <dgm:prSet presAssocID="{8CD0C2FD-B52B-4002-B3DB-146DC275B3DC}" presName="horz1" presStyleCnt="0"/>
      <dgm:spPr/>
    </dgm:pt>
    <dgm:pt modelId="{4D54776C-10B2-41B2-B476-DAE38F8F5C4F}" type="pres">
      <dgm:prSet presAssocID="{8CD0C2FD-B52B-4002-B3DB-146DC275B3DC}" presName="tx1" presStyleLbl="revTx" presStyleIdx="1" presStyleCnt="4"/>
      <dgm:spPr/>
    </dgm:pt>
    <dgm:pt modelId="{D7F65067-EBBC-42A5-9ACC-6F2F0E2FF679}" type="pres">
      <dgm:prSet presAssocID="{8CD0C2FD-B52B-4002-B3DB-146DC275B3DC}" presName="vert1" presStyleCnt="0"/>
      <dgm:spPr/>
    </dgm:pt>
    <dgm:pt modelId="{5F9540E0-11DB-4EE1-AE95-1F4BC806F247}" type="pres">
      <dgm:prSet presAssocID="{7970D73B-D242-4539-B720-F6CC50664C7B}" presName="thickLine" presStyleLbl="alignNode1" presStyleIdx="2" presStyleCnt="4"/>
      <dgm:spPr/>
    </dgm:pt>
    <dgm:pt modelId="{C7E11E30-5751-4CD6-B825-A51D2693E71F}" type="pres">
      <dgm:prSet presAssocID="{7970D73B-D242-4539-B720-F6CC50664C7B}" presName="horz1" presStyleCnt="0"/>
      <dgm:spPr/>
    </dgm:pt>
    <dgm:pt modelId="{99BC1428-13AD-4909-8DD5-AE4D8157031B}" type="pres">
      <dgm:prSet presAssocID="{7970D73B-D242-4539-B720-F6CC50664C7B}" presName="tx1" presStyleLbl="revTx" presStyleIdx="2" presStyleCnt="4"/>
      <dgm:spPr/>
    </dgm:pt>
    <dgm:pt modelId="{5943FD42-4CE2-4B88-9EE3-5E4A2711E35B}" type="pres">
      <dgm:prSet presAssocID="{7970D73B-D242-4539-B720-F6CC50664C7B}" presName="vert1" presStyleCnt="0"/>
      <dgm:spPr/>
    </dgm:pt>
    <dgm:pt modelId="{C7F144D0-AD7F-4A55-A7D6-F0150E4FE4E3}" type="pres">
      <dgm:prSet presAssocID="{4AD66108-96CF-4963-B61D-2043DAA01D27}" presName="thickLine" presStyleLbl="alignNode1" presStyleIdx="3" presStyleCnt="4"/>
      <dgm:spPr/>
    </dgm:pt>
    <dgm:pt modelId="{F6F0C554-CAA4-44FC-93E1-D75784323C82}" type="pres">
      <dgm:prSet presAssocID="{4AD66108-96CF-4963-B61D-2043DAA01D27}" presName="horz1" presStyleCnt="0"/>
      <dgm:spPr/>
    </dgm:pt>
    <dgm:pt modelId="{1D1B326A-118F-4A68-A770-F0CAA732A6A8}" type="pres">
      <dgm:prSet presAssocID="{4AD66108-96CF-4963-B61D-2043DAA01D27}" presName="tx1" presStyleLbl="revTx" presStyleIdx="3" presStyleCnt="4"/>
      <dgm:spPr/>
    </dgm:pt>
    <dgm:pt modelId="{16B00397-F222-473A-BF7C-2D99545A01E5}" type="pres">
      <dgm:prSet presAssocID="{4AD66108-96CF-4963-B61D-2043DAA01D27}" presName="vert1" presStyleCnt="0"/>
      <dgm:spPr/>
    </dgm:pt>
  </dgm:ptLst>
  <dgm:cxnLst>
    <dgm:cxn modelId="{07BDD521-E19A-42AD-8B3E-7FBC81681CFA}" type="presOf" srcId="{7970D73B-D242-4539-B720-F6CC50664C7B}" destId="{99BC1428-13AD-4909-8DD5-AE4D8157031B}" srcOrd="0" destOrd="0" presId="urn:microsoft.com/office/officeart/2008/layout/LinedList"/>
    <dgm:cxn modelId="{42253F3C-9BC0-4123-9288-BDD7E67B8FF0}" srcId="{898F6E76-AAFC-4759-9728-DF1CB8A0225C}" destId="{A92E3A02-9825-4324-92FC-40BAB9339F81}" srcOrd="0" destOrd="0" parTransId="{5B6516D0-2863-43AB-A970-0B1EBBB00614}" sibTransId="{73ACB56A-CB99-44D3-BDC4-B921B16BDBA5}"/>
    <dgm:cxn modelId="{C9A8683E-2960-4382-83FA-2A8A13CEB4EC}" type="presOf" srcId="{898F6E76-AAFC-4759-9728-DF1CB8A0225C}" destId="{8C10D5F0-35F1-4B20-8684-A5B1E11F3FDE}" srcOrd="0" destOrd="0" presId="urn:microsoft.com/office/officeart/2008/layout/LinedList"/>
    <dgm:cxn modelId="{8CFFE86B-C7D6-4220-94BD-CBFF8B01586B}" srcId="{898F6E76-AAFC-4759-9728-DF1CB8A0225C}" destId="{8CD0C2FD-B52B-4002-B3DB-146DC275B3DC}" srcOrd="1" destOrd="0" parTransId="{93F42D2B-E03E-4157-8CBA-3BC7C7B049CE}" sibTransId="{B199CB98-AC57-421D-9ACB-C2D2551B181F}"/>
    <dgm:cxn modelId="{FB7E9B59-47F7-4BA3-815F-5884119C352A}" srcId="{898F6E76-AAFC-4759-9728-DF1CB8A0225C}" destId="{7970D73B-D242-4539-B720-F6CC50664C7B}" srcOrd="2" destOrd="0" parTransId="{EE0E4F1F-AF0B-4416-BB90-6FEF7109330D}" sibTransId="{E7935E3C-921D-4CDB-BDB0-45B968C47E53}"/>
    <dgm:cxn modelId="{1565DF88-7D2F-40FE-9452-C24BF569FD6B}" type="presOf" srcId="{4AD66108-96CF-4963-B61D-2043DAA01D27}" destId="{1D1B326A-118F-4A68-A770-F0CAA732A6A8}" srcOrd="0" destOrd="0" presId="urn:microsoft.com/office/officeart/2008/layout/LinedList"/>
    <dgm:cxn modelId="{1343B7A4-4F9D-48BD-9F24-A7196C9B7498}" type="presOf" srcId="{A92E3A02-9825-4324-92FC-40BAB9339F81}" destId="{4CC83C2D-6D2F-4592-9C4F-DEF71C51681B}" srcOrd="0" destOrd="0" presId="urn:microsoft.com/office/officeart/2008/layout/LinedList"/>
    <dgm:cxn modelId="{466176CA-EC1C-44F8-AAD2-5DEFF656A137}" srcId="{898F6E76-AAFC-4759-9728-DF1CB8A0225C}" destId="{4AD66108-96CF-4963-B61D-2043DAA01D27}" srcOrd="3" destOrd="0" parTransId="{8074B685-E0F8-4632-A0F9-203267EAE308}" sibTransId="{8CC798B3-827C-41A3-8D6E-E60FDF6D398A}"/>
    <dgm:cxn modelId="{D0D284EC-45E4-4996-AA50-BD3E0BD24696}" type="presOf" srcId="{8CD0C2FD-B52B-4002-B3DB-146DC275B3DC}" destId="{4D54776C-10B2-41B2-B476-DAE38F8F5C4F}" srcOrd="0" destOrd="0" presId="urn:microsoft.com/office/officeart/2008/layout/LinedList"/>
    <dgm:cxn modelId="{F0DDE4D1-FC4D-4853-9A68-08B8C2864810}" type="presParOf" srcId="{8C10D5F0-35F1-4B20-8684-A5B1E11F3FDE}" destId="{68C85757-0152-4F43-8CD9-E8213EBD688A}" srcOrd="0" destOrd="0" presId="urn:microsoft.com/office/officeart/2008/layout/LinedList"/>
    <dgm:cxn modelId="{48649E29-4D20-4510-8E7E-37DDC08D5371}" type="presParOf" srcId="{8C10D5F0-35F1-4B20-8684-A5B1E11F3FDE}" destId="{5123D188-3CFA-4ABD-BC7F-7A850529BAE0}" srcOrd="1" destOrd="0" presId="urn:microsoft.com/office/officeart/2008/layout/LinedList"/>
    <dgm:cxn modelId="{D1461D26-2D4C-4BFC-999B-A4191C3DC1FF}" type="presParOf" srcId="{5123D188-3CFA-4ABD-BC7F-7A850529BAE0}" destId="{4CC83C2D-6D2F-4592-9C4F-DEF71C51681B}" srcOrd="0" destOrd="0" presId="urn:microsoft.com/office/officeart/2008/layout/LinedList"/>
    <dgm:cxn modelId="{2052637F-74EF-4980-8891-7D66AE1E2E2A}" type="presParOf" srcId="{5123D188-3CFA-4ABD-BC7F-7A850529BAE0}" destId="{27752CDB-2474-48B0-A8A7-3A657F487B07}" srcOrd="1" destOrd="0" presId="urn:microsoft.com/office/officeart/2008/layout/LinedList"/>
    <dgm:cxn modelId="{3EAC00AE-1D46-43EE-86C1-43854B0D27A6}" type="presParOf" srcId="{8C10D5F0-35F1-4B20-8684-A5B1E11F3FDE}" destId="{7F5BAF47-917D-4E89-B841-0B2C2BD58477}" srcOrd="2" destOrd="0" presId="urn:microsoft.com/office/officeart/2008/layout/LinedList"/>
    <dgm:cxn modelId="{39C0D122-0A4A-4982-80D4-6A3963CC484F}" type="presParOf" srcId="{8C10D5F0-35F1-4B20-8684-A5B1E11F3FDE}" destId="{457FFA9F-E767-48F2-9719-AD41C46B9CDD}" srcOrd="3" destOrd="0" presId="urn:microsoft.com/office/officeart/2008/layout/LinedList"/>
    <dgm:cxn modelId="{FDEC0A82-23B6-4DD0-B62F-D2A2A78F3715}" type="presParOf" srcId="{457FFA9F-E767-48F2-9719-AD41C46B9CDD}" destId="{4D54776C-10B2-41B2-B476-DAE38F8F5C4F}" srcOrd="0" destOrd="0" presId="urn:microsoft.com/office/officeart/2008/layout/LinedList"/>
    <dgm:cxn modelId="{ABB713EC-312B-4CB8-A18A-1BFFD71B2324}" type="presParOf" srcId="{457FFA9F-E767-48F2-9719-AD41C46B9CDD}" destId="{D7F65067-EBBC-42A5-9ACC-6F2F0E2FF679}" srcOrd="1" destOrd="0" presId="urn:microsoft.com/office/officeart/2008/layout/LinedList"/>
    <dgm:cxn modelId="{58E165E4-62B3-4898-9F91-951D76E8624F}" type="presParOf" srcId="{8C10D5F0-35F1-4B20-8684-A5B1E11F3FDE}" destId="{5F9540E0-11DB-4EE1-AE95-1F4BC806F247}" srcOrd="4" destOrd="0" presId="urn:microsoft.com/office/officeart/2008/layout/LinedList"/>
    <dgm:cxn modelId="{C93A3C8A-5837-44DF-A68C-2327BC4B8FE9}" type="presParOf" srcId="{8C10D5F0-35F1-4B20-8684-A5B1E11F3FDE}" destId="{C7E11E30-5751-4CD6-B825-A51D2693E71F}" srcOrd="5" destOrd="0" presId="urn:microsoft.com/office/officeart/2008/layout/LinedList"/>
    <dgm:cxn modelId="{F8D841C4-3142-416A-8A98-C80905C94971}" type="presParOf" srcId="{C7E11E30-5751-4CD6-B825-A51D2693E71F}" destId="{99BC1428-13AD-4909-8DD5-AE4D8157031B}" srcOrd="0" destOrd="0" presId="urn:microsoft.com/office/officeart/2008/layout/LinedList"/>
    <dgm:cxn modelId="{85F98CCD-6E55-4277-B4B0-D0157C8D1D14}" type="presParOf" srcId="{C7E11E30-5751-4CD6-B825-A51D2693E71F}" destId="{5943FD42-4CE2-4B88-9EE3-5E4A2711E35B}" srcOrd="1" destOrd="0" presId="urn:microsoft.com/office/officeart/2008/layout/LinedList"/>
    <dgm:cxn modelId="{3AEAD999-FA3F-4D38-A36E-A07C1E450EB4}" type="presParOf" srcId="{8C10D5F0-35F1-4B20-8684-A5B1E11F3FDE}" destId="{C7F144D0-AD7F-4A55-A7D6-F0150E4FE4E3}" srcOrd="6" destOrd="0" presId="urn:microsoft.com/office/officeart/2008/layout/LinedList"/>
    <dgm:cxn modelId="{CCF0C299-F9EC-4265-BCC0-F119CF3F49E0}" type="presParOf" srcId="{8C10D5F0-35F1-4B20-8684-A5B1E11F3FDE}" destId="{F6F0C554-CAA4-44FC-93E1-D75784323C82}" srcOrd="7" destOrd="0" presId="urn:microsoft.com/office/officeart/2008/layout/LinedList"/>
    <dgm:cxn modelId="{798C04E0-BD93-41E9-A733-7005BE127DEE}" type="presParOf" srcId="{F6F0C554-CAA4-44FC-93E1-D75784323C82}" destId="{1D1B326A-118F-4A68-A770-F0CAA732A6A8}" srcOrd="0" destOrd="0" presId="urn:microsoft.com/office/officeart/2008/layout/LinedList"/>
    <dgm:cxn modelId="{48CCDCFA-6213-4336-8FB5-F1B71CB19CA3}" type="presParOf" srcId="{F6F0C554-CAA4-44FC-93E1-D75784323C82}" destId="{16B00397-F222-473A-BF7C-2D99545A01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7E450-746C-4A6D-93F5-D417614F6FAC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824B9-4C7B-4B4F-AC00-85A102A34FC4}">
      <dsp:nvSpPr>
        <dsp:cNvPr id="0" name=""/>
        <dsp:cNvSpPr/>
      </dsp:nvSpPr>
      <dsp:spPr>
        <a:xfrm>
          <a:off x="0" y="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individual</a:t>
          </a:r>
          <a:endParaRPr lang="en-US" sz="5600" kern="1200"/>
        </a:p>
      </dsp:txBody>
      <dsp:txXfrm>
        <a:off x="0" y="0"/>
        <a:ext cx="6245265" cy="1397336"/>
      </dsp:txXfrm>
    </dsp:sp>
    <dsp:sp modelId="{C31EDBF4-174F-4EB5-B185-F5A964EDEE2D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accent2">
              <a:hueOff val="2054433"/>
              <a:satOff val="0"/>
              <a:lumOff val="6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96B6B-F9F9-4324-93AD-779EB0FF0C24}">
      <dsp:nvSpPr>
        <dsp:cNvPr id="0" name=""/>
        <dsp:cNvSpPr/>
      </dsp:nvSpPr>
      <dsp:spPr>
        <a:xfrm>
          <a:off x="0" y="1397336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group</a:t>
          </a:r>
          <a:endParaRPr lang="en-US" sz="5600" kern="1200"/>
        </a:p>
      </dsp:txBody>
      <dsp:txXfrm>
        <a:off x="0" y="1397336"/>
        <a:ext cx="6245265" cy="1397336"/>
      </dsp:txXfrm>
    </dsp:sp>
    <dsp:sp modelId="{58C8D50C-B0DC-4640-B7EA-8C720672E774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accent2">
              <a:hueOff val="4108866"/>
              <a:satOff val="0"/>
              <a:lumOff val="1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AE3ED-F932-40E6-AE2D-098AF68E91DC}">
      <dsp:nvSpPr>
        <dsp:cNvPr id="0" name=""/>
        <dsp:cNvSpPr/>
      </dsp:nvSpPr>
      <dsp:spPr>
        <a:xfrm>
          <a:off x="0" y="2794673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organisation</a:t>
          </a:r>
          <a:endParaRPr lang="en-US" sz="5600" kern="1200"/>
        </a:p>
      </dsp:txBody>
      <dsp:txXfrm>
        <a:off x="0" y="2794673"/>
        <a:ext cx="6245265" cy="1397336"/>
      </dsp:txXfrm>
    </dsp:sp>
    <dsp:sp modelId="{DEFCEFD0-21E4-409F-BB68-B7A8616026E4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72DE3-32C2-466D-B2E1-6781C77FB222}">
      <dsp:nvSpPr>
        <dsp:cNvPr id="0" name=""/>
        <dsp:cNvSpPr/>
      </dsp:nvSpPr>
      <dsp:spPr>
        <a:xfrm>
          <a:off x="0" y="419201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environment</a:t>
          </a:r>
          <a:endParaRPr lang="en-US" sz="5600" kern="1200"/>
        </a:p>
      </dsp:txBody>
      <dsp:txXfrm>
        <a:off x="0" y="4192010"/>
        <a:ext cx="6245265" cy="13973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868CD-DCCC-40C0-897C-22511E2D2FC8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1E311-CB26-4931-A0A9-1C956F857999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19th and 20th centuries</a:t>
          </a:r>
        </a:p>
      </dsp:txBody>
      <dsp:txXfrm>
        <a:off x="383617" y="1447754"/>
        <a:ext cx="2847502" cy="1768010"/>
      </dsp:txXfrm>
    </dsp:sp>
    <dsp:sp modelId="{D25B364F-143E-4393-9978-97428E711FA0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3230B-47D6-41EF-8F19-74277CD0BC3D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Industrial Welfare: first form of HRM </a:t>
          </a:r>
        </a:p>
      </dsp:txBody>
      <dsp:txXfrm>
        <a:off x="3998355" y="1447754"/>
        <a:ext cx="2847502" cy="1768010"/>
      </dsp:txXfrm>
    </dsp:sp>
    <dsp:sp modelId="{EC6D4DAC-AB6C-43E5-8007-7B07AD78126F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993B4-C9F0-43C4-AD48-903B555150D5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Trade Unions – late 1800s</a:t>
          </a:r>
        </a:p>
      </dsp:txBody>
      <dsp:txXfrm>
        <a:off x="7613092" y="1447754"/>
        <a:ext cx="2847502" cy="176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BDDF1F-3F61-47B0-9773-F6CA0AF3334D}">
      <dsp:nvSpPr>
        <dsp:cNvPr id="0" name=""/>
        <dsp:cNvSpPr/>
      </dsp:nvSpPr>
      <dsp:spPr>
        <a:xfrm>
          <a:off x="0" y="8936"/>
          <a:ext cx="6245265" cy="180915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First Personnel department: early 1900s</a:t>
          </a:r>
        </a:p>
      </dsp:txBody>
      <dsp:txXfrm>
        <a:off x="88316" y="97252"/>
        <a:ext cx="6068633" cy="1632526"/>
      </dsp:txXfrm>
    </dsp:sp>
    <dsp:sp modelId="{99F6E344-9963-4195-BE63-2C086391D22B}">
      <dsp:nvSpPr>
        <dsp:cNvPr id="0" name=""/>
        <dsp:cNvSpPr/>
      </dsp:nvSpPr>
      <dsp:spPr>
        <a:xfrm>
          <a:off x="0" y="1890094"/>
          <a:ext cx="6245265" cy="1809158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WW1: development of personnel management, recruitment &amp; selection</a:t>
          </a:r>
        </a:p>
      </dsp:txBody>
      <dsp:txXfrm>
        <a:off x="88316" y="1978410"/>
        <a:ext cx="6068633" cy="1632526"/>
      </dsp:txXfrm>
    </dsp:sp>
    <dsp:sp modelId="{C8CF72D9-042C-45CF-BC52-4E926DCD03D7}">
      <dsp:nvSpPr>
        <dsp:cNvPr id="0" name=""/>
        <dsp:cNvSpPr/>
      </dsp:nvSpPr>
      <dsp:spPr>
        <a:xfrm>
          <a:off x="0" y="3771252"/>
          <a:ext cx="6245265" cy="1809158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Psychological Influence: 1920s studies of selection tests and methods, interview techniques and training methods</a:t>
          </a:r>
        </a:p>
      </dsp:txBody>
      <dsp:txXfrm>
        <a:off x="88316" y="3859568"/>
        <a:ext cx="6068633" cy="16325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C45DE5-0AB2-49B5-BAE1-2A281FE9CAD9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F0254-E34A-4C14-A474-AEFBDD0303C8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44570-6B6A-4459-AF42-D47D35801570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By 1945: Personnel Management</a:t>
          </a:r>
        </a:p>
      </dsp:txBody>
      <dsp:txXfrm>
        <a:off x="1844034" y="682"/>
        <a:ext cx="4401230" cy="1596566"/>
      </dsp:txXfrm>
    </dsp:sp>
    <dsp:sp modelId="{9949C23D-3995-4935-9E48-37D4733F5CAC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A072F2-15DC-4CA3-8062-43AF15BAF204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55EE73-6455-45DE-82C0-69E2BEB73A44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Human Relations Movement: emphasized the importance of non-monetary factors in productivity </a:t>
          </a:r>
        </a:p>
      </dsp:txBody>
      <dsp:txXfrm>
        <a:off x="1844034" y="1996390"/>
        <a:ext cx="4401230" cy="1596566"/>
      </dsp:txXfrm>
    </dsp:sp>
    <dsp:sp modelId="{AD1BCB29-DCE3-4D86-BFAF-EA49C1A73E8A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626ACD-8358-4107-81CA-6459CE75BFCB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4BDAF-55EA-4323-9147-CE52B040751B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Labour Relations: 1960s and 1970s</a:t>
          </a:r>
        </a:p>
      </dsp:txBody>
      <dsp:txXfrm>
        <a:off x="1844034" y="3992098"/>
        <a:ext cx="4401230" cy="15965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85757-0152-4F43-8CD9-E8213EBD688A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83C2D-6D2F-4592-9C4F-DEF71C51681B}">
      <dsp:nvSpPr>
        <dsp:cNvPr id="0" name=""/>
        <dsp:cNvSpPr/>
      </dsp:nvSpPr>
      <dsp:spPr>
        <a:xfrm>
          <a:off x="0" y="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The term HRM emerges in the 1980s</a:t>
          </a:r>
        </a:p>
      </dsp:txBody>
      <dsp:txXfrm>
        <a:off x="0" y="0"/>
        <a:ext cx="6245265" cy="1397336"/>
      </dsp:txXfrm>
    </dsp:sp>
    <dsp:sp modelId="{7F5BAF47-917D-4E89-B841-0B2C2BD58477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4776C-10B2-41B2-B476-DAE38F8F5C4F}">
      <dsp:nvSpPr>
        <dsp:cNvPr id="0" name=""/>
        <dsp:cNvSpPr/>
      </dsp:nvSpPr>
      <dsp:spPr>
        <a:xfrm>
          <a:off x="0" y="1397336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HR as a strategic partner</a:t>
          </a:r>
        </a:p>
      </dsp:txBody>
      <dsp:txXfrm>
        <a:off x="0" y="1397336"/>
        <a:ext cx="6245265" cy="1397336"/>
      </dsp:txXfrm>
    </dsp:sp>
    <dsp:sp modelId="{5F9540E0-11DB-4EE1-AE95-1F4BC806F247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C1428-13AD-4909-8DD5-AE4D8157031B}">
      <dsp:nvSpPr>
        <dsp:cNvPr id="0" name=""/>
        <dsp:cNvSpPr/>
      </dsp:nvSpPr>
      <dsp:spPr>
        <a:xfrm>
          <a:off x="0" y="2794673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21st century: data and technology</a:t>
          </a:r>
        </a:p>
      </dsp:txBody>
      <dsp:txXfrm>
        <a:off x="0" y="2794673"/>
        <a:ext cx="6245265" cy="1397336"/>
      </dsp:txXfrm>
    </dsp:sp>
    <dsp:sp modelId="{C7F144D0-AD7F-4A55-A7D6-F0150E4FE4E3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B326A-118F-4A68-A770-F0CAA732A6A8}">
      <dsp:nvSpPr>
        <dsp:cNvPr id="0" name=""/>
        <dsp:cNvSpPr/>
      </dsp:nvSpPr>
      <dsp:spPr>
        <a:xfrm>
          <a:off x="0" y="419201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Covid 19 impact</a:t>
          </a:r>
        </a:p>
      </dsp:txBody>
      <dsp:txXfrm>
        <a:off x="0" y="4192010"/>
        <a:ext cx="6245265" cy="1397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4747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96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4405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28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825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270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5431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194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794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442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40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51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LqzYDZAqCI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rld map formed by people united">
            <a:extLst>
              <a:ext uri="{FF2B5EF4-FFF2-40B4-BE49-F238E27FC236}">
                <a16:creationId xmlns:a16="http://schemas.microsoft.com/office/drawing/2014/main" id="{6EA5AAD8-EC28-B522-E9F9-E583D9CA1C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6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2"/>
            <a:ext cx="4023360" cy="2802219"/>
          </a:xfrm>
        </p:spPr>
        <p:txBody>
          <a:bodyPr anchor="b">
            <a:normAutofit/>
          </a:bodyPr>
          <a:lstStyle/>
          <a:p>
            <a:r>
              <a:rPr lang="en-GB" sz="3400">
                <a:cs typeface="Calibri Light"/>
              </a:rPr>
              <a:t>People and Organisations</a:t>
            </a:r>
            <a:endParaRPr lang="en-US" sz="3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065146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BMSW5010</a:t>
            </a:r>
          </a:p>
          <a:p>
            <a:r>
              <a:rPr lang="en-GB" sz="2000">
                <a:cs typeface="Calibri"/>
              </a:rPr>
              <a:t>REBECCA FRANCIS-DAVIES</a:t>
            </a:r>
          </a:p>
          <a:p>
            <a:r>
              <a:rPr lang="en-GB" sz="2000">
                <a:cs typeface="Calibri"/>
              </a:rPr>
              <a:t>r.francis-davies@uwtsd.co.uk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196EF-6C20-6D0F-1C13-3ADBDB7D4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About Me</a:t>
            </a:r>
            <a:endParaRPr lang="en-US" sz="7200">
              <a:solidFill>
                <a:schemeClr val="bg1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6F479-9DCF-D35F-B12E-E6B0E0D1C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Lecturer in HRM</a:t>
            </a:r>
          </a:p>
          <a:p>
            <a:r>
              <a:rPr lang="en-GB" sz="1800"/>
              <a:t>I also teach on the MA Leadership and MBA programmes, and the professional qualification for HR: CIPD</a:t>
            </a:r>
          </a:p>
          <a:p>
            <a:r>
              <a:rPr lang="en-GB" sz="1800"/>
              <a:t>I also work as a HR Consultant, advising companies and organisations in Wales and England</a:t>
            </a:r>
          </a:p>
          <a:p>
            <a:r>
              <a:rPr lang="en-GB" sz="1800"/>
              <a:t>You can reach me via email, teams, and book time with me during our tutorial time (9am-10am)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6730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8819D0-D8D3-F17A-B4BF-FEA8173C1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chemeClr val="bg1"/>
                </a:solidFill>
              </a:rPr>
              <a:t>Today's Objectives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84B4D-95CE-6C56-6194-F66A85ADD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/>
          </a:p>
          <a:p>
            <a:r>
              <a:rPr lang="en-GB" sz="1800"/>
              <a:t>Introduce the Module </a:t>
            </a:r>
          </a:p>
          <a:p>
            <a:r>
              <a:rPr lang="en-GB" sz="1800"/>
              <a:t>What is people management? </a:t>
            </a:r>
          </a:p>
          <a:p>
            <a:r>
              <a:rPr lang="en-GB" sz="1800"/>
              <a:t>Why is it important?</a:t>
            </a:r>
          </a:p>
          <a:p>
            <a:r>
              <a:rPr lang="en-GB" sz="1800"/>
              <a:t>Organisational structure</a:t>
            </a:r>
          </a:p>
          <a:p>
            <a:endParaRPr lang="en-GB" sz="1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701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0A664-8696-E25C-7308-09C7ACE69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5400"/>
              <a:t>Aim of the module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586F5380-4A30-CA71-A99C-578D7F2DF4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7F2A9-4607-1C71-6BC4-9BCFDC610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To develop the knowledge and skills required to effectively manage and develop people, in order to contribute to achieve sustainable organisational performance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321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4C1C2-D7D0-7611-D60F-55846B623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5600">
                <a:solidFill>
                  <a:schemeClr val="bg1"/>
                </a:solidFill>
              </a:rPr>
              <a:t>Learning Outcomes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B97B4-956A-16A0-E2A9-EA12515D4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Analyse and evaluate the roles and skills required by managers to successfully manage performance</a:t>
            </a:r>
          </a:p>
          <a:p>
            <a:r>
              <a:rPr lang="en-US" sz="1800"/>
              <a:t>Evaluate and apply a range of theories and models that support effective people management</a:t>
            </a:r>
          </a:p>
          <a:p>
            <a:r>
              <a:rPr lang="en-US" sz="1800"/>
              <a:t>Critically assess how the impact of an organisation's culture affects how people are managed 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1138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1E742-EB1C-10BC-9499-3BADCD96D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Above and Below the Line Behaviour</a:t>
            </a:r>
          </a:p>
        </p:txBody>
      </p:sp>
      <p:sp>
        <p:nvSpPr>
          <p:cNvPr id="13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title="Locating Yourself - A Key to Conscious Leadership">
            <a:hlinkClick r:id="" action="ppaction://media"/>
            <a:extLst>
              <a:ext uri="{FF2B5EF4-FFF2-40B4-BE49-F238E27FC236}">
                <a16:creationId xmlns:a16="http://schemas.microsoft.com/office/drawing/2014/main" id="{888B6821-9EB4-431C-E8E0-341C0438DDD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986926" y="1901299"/>
            <a:ext cx="5569864" cy="4177398"/>
          </a:xfrm>
          <a:prstGeom prst="rect">
            <a:avLst/>
          </a:prstGeom>
        </p:spPr>
      </p:pic>
      <p:sp>
        <p:nvSpPr>
          <p:cNvPr id="17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82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1A757-8981-21DA-D918-F3B40B004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your groups  -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FA86F-5527-6C03-4BDD-33CA6CE296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Above the line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7480F3-DE22-BFB8-E859-0FC75544EA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Below the 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58EC81-AF4C-86CF-6374-338C8DD34A1E}"/>
              </a:ext>
            </a:extLst>
          </p:cNvPr>
          <p:cNvSpPr txBox="1"/>
          <p:nvPr/>
        </p:nvSpPr>
        <p:spPr>
          <a:xfrm>
            <a:off x="1034143" y="4408714"/>
            <a:ext cx="1032691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Thinking about any workplace or team, what impact does above the line, and below the line behaviour have on 1) colleagues 2) customers</a:t>
            </a:r>
          </a:p>
          <a:p>
            <a:endParaRPr lang="en-GB"/>
          </a:p>
          <a:p>
            <a:r>
              <a:rPr lang="en-GB"/>
              <a:t>What can leaders do to encourage above the line behaviour?</a:t>
            </a:r>
          </a:p>
          <a:p>
            <a:endParaRPr lang="en-GB"/>
          </a:p>
          <a:p>
            <a:r>
              <a:rPr lang="en-GB"/>
              <a:t>What can leaders do to influence below the line behaviour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693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EDC0B-5435-A4B5-1F1D-9CA47FA5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3800"/>
              <a:t>Why are we studying this?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850B4-DCE8-D8FC-C108-28D65ABD1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Understanding organisation behaviour</a:t>
            </a:r>
          </a:p>
          <a:p>
            <a:r>
              <a:rPr lang="en-GB" sz="1800"/>
              <a:t>Appreciate individual and group behaviour </a:t>
            </a:r>
          </a:p>
          <a:p>
            <a:r>
              <a:rPr lang="en-GB" sz="1800"/>
              <a:t>How best to structure work</a:t>
            </a:r>
          </a:p>
          <a:p>
            <a:r>
              <a:rPr lang="en-GB" sz="1800"/>
              <a:t>Improve organisational effectiveness and performance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B7213E48-4A34-1ADE-66ED-0A41E45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29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A diagram of people walking on a line">
            <a:extLst>
              <a:ext uri="{FF2B5EF4-FFF2-40B4-BE49-F238E27FC236}">
                <a16:creationId xmlns:a16="http://schemas.microsoft.com/office/drawing/2014/main" id="{16161CF2-D2DC-47B3-79B7-147CE410D9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1B9E4-1F37-E349-976D-2CF0A317E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572" y="5695791"/>
            <a:ext cx="2902857" cy="9440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People are predictable</a:t>
            </a:r>
            <a:endParaRPr lang="en-US" sz="2400" b="1" i="0" kern="1200" cap="all" baseline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11626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3E10B2-9B9B-82A9-A068-60AB510DD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chemeClr val="bg1"/>
                </a:solidFill>
              </a:rPr>
              <a:t>Three Main </a:t>
            </a:r>
            <a:br>
              <a:rPr lang="en-GB" sz="5600">
                <a:solidFill>
                  <a:schemeClr val="bg1"/>
                </a:solidFill>
              </a:rPr>
            </a:br>
            <a:r>
              <a:rPr lang="en-GB" sz="5600">
                <a:solidFill>
                  <a:schemeClr val="bg1"/>
                </a:solidFill>
              </a:rPr>
              <a:t>Disciplines</a:t>
            </a:r>
          </a:p>
        </p:txBody>
      </p:sp>
      <p:sp>
        <p:nvSpPr>
          <p:cNvPr id="4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D08EBE8D-A31B-6F40-1570-D688A52F5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Psychology</a:t>
            </a:r>
            <a:endParaRPr lang="en-GB" sz="1800"/>
          </a:p>
          <a:p>
            <a:pPr lvl="1"/>
            <a:r>
              <a:rPr lang="en-GB" sz="1800">
                <a:ea typeface="+mn-lt"/>
                <a:cs typeface="+mn-lt"/>
              </a:rPr>
              <a:t>The study of human personality and behaviour, including perception, attitudes and motives.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Sociology</a:t>
            </a:r>
            <a:endParaRPr lang="en-GB" sz="1800"/>
          </a:p>
          <a:p>
            <a:pPr lvl="1"/>
            <a:r>
              <a:rPr lang="en-GB" sz="1800">
                <a:ea typeface="+mn-lt"/>
                <a:cs typeface="+mn-lt"/>
              </a:rPr>
              <a:t>The study of social behaviour, relationships and order, including social structures, social position and leader – follower relationships.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Anthropology</a:t>
            </a:r>
            <a:endParaRPr lang="en-GB" sz="1800"/>
          </a:p>
          <a:p>
            <a:pPr lvl="1"/>
            <a:r>
              <a:rPr lang="en-GB" sz="1800">
                <a:ea typeface="+mn-lt"/>
                <a:cs typeface="+mn-lt"/>
              </a:rPr>
              <a:t>The study of mankind, including cultural systems, beliefs, ideas and values and comparisons among such systems.</a:t>
            </a:r>
            <a:endParaRPr lang="en-GB" sz="1800"/>
          </a:p>
          <a:p>
            <a:endParaRPr lang="en-GB" sz="1800"/>
          </a:p>
          <a:p>
            <a:pPr marL="457200" lvl="1" indent="0">
              <a:buNone/>
            </a:pPr>
            <a:endParaRPr lang="en-GB" sz="1800"/>
          </a:p>
          <a:p>
            <a:pPr marL="457200" lvl="1" indent="0">
              <a:buNone/>
            </a:pPr>
            <a:endParaRPr lang="en-GB" sz="1800"/>
          </a:p>
          <a:p>
            <a:pPr lvl="1"/>
            <a:endParaRPr lang="en-GB" sz="180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70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DEC60-3FAC-756E-D927-A776F5F7B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Influences on Organisational Behaviour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1D4C10-AE95-48E6-1DE7-DF868A84B8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77139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4827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53C1207-D1C8-49E3-8837-E2B89D366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78680EA-B01A-5F8E-5FF1-39EC8B08D9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03" r="1" b="20088"/>
          <a:stretch/>
        </p:blipFill>
        <p:spPr>
          <a:xfrm>
            <a:off x="802643" y="385983"/>
            <a:ext cx="10586714" cy="597036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56AE1B2-3354-430B-9E05-2241C72EE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0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8912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02D93C4-A0BC-9F9C-FF90-792C24EEAA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2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73555-7533-3285-A230-46EC0BB5C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do we mean by HRM?</a:t>
            </a:r>
          </a:p>
        </p:txBody>
      </p:sp>
    </p:spTree>
    <p:extLst>
      <p:ext uri="{BB962C8B-B14F-4D97-AF65-F5344CB8AC3E}">
        <p14:creationId xmlns:p14="http://schemas.microsoft.com/office/powerpoint/2010/main" val="2436018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A5F4D-1D13-3080-84B9-3DE1836AB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Timeline – early beginnings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379A1B-CB7D-66AC-7786-A53D81BB01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0895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9807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EDB7C-1C11-736D-8C4D-389DE7ECB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>
                <a:solidFill>
                  <a:schemeClr val="bg1"/>
                </a:solidFill>
              </a:rPr>
              <a:t>Early 20th century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A63196-D10C-101B-19A7-4949AE741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179030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2735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7663A4-436A-536B-C9F9-090DCAD8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>
                <a:solidFill>
                  <a:schemeClr val="bg1"/>
                </a:solidFill>
              </a:rPr>
              <a:t>Mid 20th century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01FB6A-B83C-11B6-773E-CE36A8920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535217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81870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7BB78-030F-CFFD-4513-ACA1393DB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/>
              <a:t>Late 20th century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9BED27-23C2-CEED-7493-8668237A56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563349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5483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1E49D-8D58-C75A-8A61-D6F82FA89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Definitions of HRM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E2BDA-A59C-873F-CF8B-EF660687E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In groups, research different definitions of HRM</a:t>
            </a:r>
          </a:p>
          <a:p>
            <a:r>
              <a:rPr lang="en-US"/>
              <a:t>You will find many different theorists</a:t>
            </a:r>
          </a:p>
          <a:p>
            <a:r>
              <a:rPr lang="en-US"/>
              <a:t>Discuss the strengths and weaknesses of the different quotes </a:t>
            </a:r>
          </a:p>
          <a:p>
            <a:r>
              <a:rPr lang="en-US"/>
              <a:t>Pick ONE to present back to the rest of the class</a:t>
            </a:r>
          </a:p>
          <a:p>
            <a:r>
              <a:rPr lang="en-US"/>
              <a:t>Explain why you chose it, including any strengths and weaknesses </a:t>
            </a:r>
          </a:p>
          <a:p>
            <a:r>
              <a:rPr lang="en-US"/>
              <a:t>Reference your work</a:t>
            </a:r>
          </a:p>
          <a:p>
            <a:r>
              <a:rPr lang="en-US"/>
              <a:t>Add them to the forum on Moodle</a:t>
            </a:r>
          </a:p>
        </p:txBody>
      </p:sp>
    </p:spTree>
    <p:extLst>
      <p:ext uri="{BB962C8B-B14F-4D97-AF65-F5344CB8AC3E}">
        <p14:creationId xmlns:p14="http://schemas.microsoft.com/office/powerpoint/2010/main" val="38861456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4B385-8C87-75C4-2348-7B8CC4E92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To teach is to learn twice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8CFCC-DB1D-8852-888B-A319DB905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You've just completed an exercise of peer teaching</a:t>
            </a:r>
          </a:p>
          <a:p>
            <a:r>
              <a:rPr lang="en-US"/>
              <a:t>Advantages are that it enhances learning, improves confidence, develops critical thinking and increases engagement</a:t>
            </a:r>
          </a:p>
          <a:p>
            <a:r>
              <a:rPr lang="en-US"/>
              <a:t>Often used in the workplace too</a:t>
            </a:r>
          </a:p>
        </p:txBody>
      </p:sp>
    </p:spTree>
    <p:extLst>
      <p:ext uri="{BB962C8B-B14F-4D97-AF65-F5344CB8AC3E}">
        <p14:creationId xmlns:p14="http://schemas.microsoft.com/office/powerpoint/2010/main" val="11234319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CAC38-9121-CA33-4757-7B777AA51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What's next?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2BF5C6-C300-787C-0BA0-EA7B828B9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758787"/>
              </p:ext>
            </p:extLst>
          </p:nvPr>
        </p:nvGraphicFramePr>
        <p:xfrm>
          <a:off x="1385768" y="1825625"/>
          <a:ext cx="9420464" cy="4351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1791">
                  <a:extLst>
                    <a:ext uri="{9D8B030D-6E8A-4147-A177-3AD203B41FA5}">
                      <a16:colId xmlns:a16="http://schemas.microsoft.com/office/drawing/2014/main" val="1402544180"/>
                    </a:ext>
                  </a:extLst>
                </a:gridCol>
                <a:gridCol w="4738673">
                  <a:extLst>
                    <a:ext uri="{9D8B030D-6E8A-4147-A177-3AD203B41FA5}">
                      <a16:colId xmlns:a16="http://schemas.microsoft.com/office/drawing/2014/main" val="1685960440"/>
                    </a:ext>
                  </a:extLst>
                </a:gridCol>
              </a:tblGrid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Date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Subject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3773894479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This week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Introduction to People Management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850396721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1st October 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What do leaders do? Organisations &amp; teams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2826273919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8th October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Current themes in people </a:t>
                      </a:r>
                      <a:r>
                        <a:rPr lang="en-GB" sz="1600" dirty="0" err="1"/>
                        <a:t>managment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559776007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15th October 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Strategy and planning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2023306041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22nd October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Workforce planning &amp; talent management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2981882058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29th October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READING WEEK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877808922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/>
                        <a:t>5th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Equality, Diversity and Inclusion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731478900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12th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Culture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308160023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19th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Managing Conflict &amp; Difficult conversations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446898186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26th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Recruitment and selection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723738508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3rd December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Employee lifecycle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37120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714984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 Them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GradientVTI</vt:lpstr>
      <vt:lpstr>People and Organisations</vt:lpstr>
      <vt:lpstr>About Me</vt:lpstr>
      <vt:lpstr>Today's Objectives</vt:lpstr>
      <vt:lpstr>Aim of the module</vt:lpstr>
      <vt:lpstr>Learning Outcomes</vt:lpstr>
      <vt:lpstr>Above and Below the Line Behaviour</vt:lpstr>
      <vt:lpstr>In your groups  - discuss</vt:lpstr>
      <vt:lpstr>Why are we studying this?</vt:lpstr>
      <vt:lpstr>People are predictable</vt:lpstr>
      <vt:lpstr>Three Main  Disciplines</vt:lpstr>
      <vt:lpstr>Influences on Organisational Behaviour</vt:lpstr>
      <vt:lpstr>PowerPoint Presentation</vt:lpstr>
      <vt:lpstr>What do we mean by HRM?</vt:lpstr>
      <vt:lpstr>Timeline – early beginnings</vt:lpstr>
      <vt:lpstr>Early 20th century</vt:lpstr>
      <vt:lpstr>Mid 20th century</vt:lpstr>
      <vt:lpstr>Late 20th century</vt:lpstr>
      <vt:lpstr>Definitions of HRM</vt:lpstr>
      <vt:lpstr>To teach is to learn twice</vt:lpstr>
      <vt:lpstr>What's next?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</cp:revision>
  <dcterms:created xsi:type="dcterms:W3CDTF">2023-09-22T12:19:45Z</dcterms:created>
  <dcterms:modified xsi:type="dcterms:W3CDTF">2024-09-23T19:41:39Z</dcterms:modified>
</cp:coreProperties>
</file>