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0" r:id="rId6"/>
    <p:sldId id="258"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B73E0B-B4C5-1641-82A2-D23ACA3124BA}" v="29" dt="2025-10-21T19:48:46.609"/>
    <p1510:client id="{98443718-4FE4-4966-AD6A-1A8D6E159D0D}" v="596" dt="2025-10-21T19:21:16.5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maila Sakhawat (2309140)" userId="d0a5bb7c-13ed-43a3-84a9-b43bd9c25e2f" providerId="ADAL" clId="{98443718-4FE4-4966-AD6A-1A8D6E159D0D}"/>
    <pc:docChg chg="undo custSel addSld delSld modSld">
      <pc:chgData name="Shamaila Sakhawat (2309140)" userId="d0a5bb7c-13ed-43a3-84a9-b43bd9c25e2f" providerId="ADAL" clId="{98443718-4FE4-4966-AD6A-1A8D6E159D0D}" dt="2025-10-21T19:21:16.537" v="1109" actId="14100"/>
      <pc:docMkLst>
        <pc:docMk/>
      </pc:docMkLst>
      <pc:sldChg chg="addSp delSp modSp add del mod setBg setClrOvrMap">
        <pc:chgData name="Shamaila Sakhawat (2309140)" userId="d0a5bb7c-13ed-43a3-84a9-b43bd9c25e2f" providerId="ADAL" clId="{98443718-4FE4-4966-AD6A-1A8D6E159D0D}" dt="2025-10-21T19:21:16.537" v="1109" actId="14100"/>
        <pc:sldMkLst>
          <pc:docMk/>
          <pc:sldMk cId="80756983" sldId="256"/>
        </pc:sldMkLst>
        <pc:spChg chg="add del mod ord">
          <ac:chgData name="Shamaila Sakhawat (2309140)" userId="d0a5bb7c-13ed-43a3-84a9-b43bd9c25e2f" providerId="ADAL" clId="{98443718-4FE4-4966-AD6A-1A8D6E159D0D}" dt="2025-10-21T19:21:16.537" v="1109" actId="14100"/>
          <ac:spMkLst>
            <pc:docMk/>
            <pc:sldMk cId="80756983" sldId="256"/>
            <ac:spMk id="2" creationId="{20CE6B2B-A501-FD9E-35B2-2AA3E9F2FF72}"/>
          </ac:spMkLst>
        </pc:spChg>
        <pc:spChg chg="mod">
          <ac:chgData name="Shamaila Sakhawat (2309140)" userId="d0a5bb7c-13ed-43a3-84a9-b43bd9c25e2f" providerId="ADAL" clId="{98443718-4FE4-4966-AD6A-1A8D6E159D0D}" dt="2025-10-20T13:54:53.394" v="51" actId="113"/>
          <ac:spMkLst>
            <pc:docMk/>
            <pc:sldMk cId="80756983" sldId="256"/>
            <ac:spMk id="3" creationId="{68387468-E5DC-F67D-DD66-27B1976BFAF3}"/>
          </ac:spMkLst>
        </pc:spChg>
        <pc:spChg chg="add del mod">
          <ac:chgData name="Shamaila Sakhawat (2309140)" userId="d0a5bb7c-13ed-43a3-84a9-b43bd9c25e2f" providerId="ADAL" clId="{98443718-4FE4-4966-AD6A-1A8D6E159D0D}" dt="2025-10-20T13:51:28.829" v="5" actId="21"/>
          <ac:spMkLst>
            <pc:docMk/>
            <pc:sldMk cId="80756983" sldId="256"/>
            <ac:spMk id="5" creationId="{1644C854-910F-DC74-213C-F7EBBDE7C988}"/>
          </ac:spMkLst>
        </pc:spChg>
        <pc:spChg chg="del">
          <ac:chgData name="Shamaila Sakhawat (2309140)" userId="d0a5bb7c-13ed-43a3-84a9-b43bd9c25e2f" providerId="ADAL" clId="{98443718-4FE4-4966-AD6A-1A8D6E159D0D}" dt="2025-10-21T18:35:23.514" v="771" actId="26606"/>
          <ac:spMkLst>
            <pc:docMk/>
            <pc:sldMk cId="80756983" sldId="256"/>
            <ac:spMk id="17" creationId="{20D5D19D-0789-4518-B5DC-D47ADF69D25A}"/>
          </ac:spMkLst>
        </pc:spChg>
        <pc:spChg chg="del">
          <ac:chgData name="Shamaila Sakhawat (2309140)" userId="d0a5bb7c-13ed-43a3-84a9-b43bd9c25e2f" providerId="ADAL" clId="{98443718-4FE4-4966-AD6A-1A8D6E159D0D}" dt="2025-10-21T18:35:23.514" v="771" actId="26606"/>
          <ac:spMkLst>
            <pc:docMk/>
            <pc:sldMk cId="80756983" sldId="256"/>
            <ac:spMk id="18" creationId="{B81933D1-5615-42C7-9C0B-4EB7105CCE2D}"/>
          </ac:spMkLst>
        </pc:spChg>
        <pc:spChg chg="del">
          <ac:chgData name="Shamaila Sakhawat (2309140)" userId="d0a5bb7c-13ed-43a3-84a9-b43bd9c25e2f" providerId="ADAL" clId="{98443718-4FE4-4966-AD6A-1A8D6E159D0D}" dt="2025-10-21T18:35:23.514" v="771" actId="26606"/>
          <ac:spMkLst>
            <pc:docMk/>
            <pc:sldMk cId="80756983" sldId="256"/>
            <ac:spMk id="20" creationId="{19C9EAEA-39D0-4B0E-A0EB-51E7B26740B1}"/>
          </ac:spMkLst>
        </pc:spChg>
        <pc:spChg chg="add del">
          <ac:chgData name="Shamaila Sakhawat (2309140)" userId="d0a5bb7c-13ed-43a3-84a9-b43bd9c25e2f" providerId="ADAL" clId="{98443718-4FE4-4966-AD6A-1A8D6E159D0D}" dt="2025-10-21T18:40:21.947" v="805" actId="26606"/>
          <ac:spMkLst>
            <pc:docMk/>
            <pc:sldMk cId="80756983" sldId="256"/>
            <ac:spMk id="25" creationId="{5A292AEA-2528-46C0-B426-95822B6141FB}"/>
          </ac:spMkLst>
        </pc:spChg>
        <pc:spChg chg="add del">
          <ac:chgData name="Shamaila Sakhawat (2309140)" userId="d0a5bb7c-13ed-43a3-84a9-b43bd9c25e2f" providerId="ADAL" clId="{98443718-4FE4-4966-AD6A-1A8D6E159D0D}" dt="2025-10-21T18:40:21.947" v="805" actId="26606"/>
          <ac:spMkLst>
            <pc:docMk/>
            <pc:sldMk cId="80756983" sldId="256"/>
            <ac:spMk id="27" creationId="{D8B7B198-E4DF-43CD-AD8C-199884323745}"/>
          </ac:spMkLst>
        </pc:spChg>
        <pc:spChg chg="add del">
          <ac:chgData name="Shamaila Sakhawat (2309140)" userId="d0a5bb7c-13ed-43a3-84a9-b43bd9c25e2f" providerId="ADAL" clId="{98443718-4FE4-4966-AD6A-1A8D6E159D0D}" dt="2025-10-21T18:40:21.947" v="805" actId="26606"/>
          <ac:spMkLst>
            <pc:docMk/>
            <pc:sldMk cId="80756983" sldId="256"/>
            <ac:spMk id="29" creationId="{2BE67753-EA0E-4819-8D22-0B6600CF7231}"/>
          </ac:spMkLst>
        </pc:spChg>
        <pc:spChg chg="add del">
          <ac:chgData name="Shamaila Sakhawat (2309140)" userId="d0a5bb7c-13ed-43a3-84a9-b43bd9c25e2f" providerId="ADAL" clId="{98443718-4FE4-4966-AD6A-1A8D6E159D0D}" dt="2025-10-21T19:10:37.426" v="1018" actId="26606"/>
          <ac:spMkLst>
            <pc:docMk/>
            <pc:sldMk cId="80756983" sldId="256"/>
            <ac:spMk id="60" creationId="{053FB2EE-284F-4C87-AB3D-BBF87A9FAB97}"/>
          </ac:spMkLst>
        </pc:spChg>
        <pc:spChg chg="add del">
          <ac:chgData name="Shamaila Sakhawat (2309140)" userId="d0a5bb7c-13ed-43a3-84a9-b43bd9c25e2f" providerId="ADAL" clId="{98443718-4FE4-4966-AD6A-1A8D6E159D0D}" dt="2025-10-21T19:11:12.102" v="1024" actId="26606"/>
          <ac:spMkLst>
            <pc:docMk/>
            <pc:sldMk cId="80756983" sldId="256"/>
            <ac:spMk id="69" creationId="{74751229-0244-4FBB-BED1-407467F4C951}"/>
          </ac:spMkLst>
        </pc:spChg>
        <pc:spChg chg="add del">
          <ac:chgData name="Shamaila Sakhawat (2309140)" userId="d0a5bb7c-13ed-43a3-84a9-b43bd9c25e2f" providerId="ADAL" clId="{98443718-4FE4-4966-AD6A-1A8D6E159D0D}" dt="2025-10-21T19:11:12.071" v="1023" actId="26606"/>
          <ac:spMkLst>
            <pc:docMk/>
            <pc:sldMk cId="80756983" sldId="256"/>
            <ac:spMk id="74" creationId="{47942995-B07F-4636-9A06-C6A104B260A8}"/>
          </ac:spMkLst>
        </pc:spChg>
        <pc:spChg chg="add del">
          <ac:chgData name="Shamaila Sakhawat (2309140)" userId="d0a5bb7c-13ed-43a3-84a9-b43bd9c25e2f" providerId="ADAL" clId="{98443718-4FE4-4966-AD6A-1A8D6E159D0D}" dt="2025-10-21T19:11:12.071" v="1023" actId="26606"/>
          <ac:spMkLst>
            <pc:docMk/>
            <pc:sldMk cId="80756983" sldId="256"/>
            <ac:spMk id="81" creationId="{B81933D1-5615-42C7-9C0B-4EB7105CCE2D}"/>
          </ac:spMkLst>
        </pc:spChg>
        <pc:spChg chg="add del">
          <ac:chgData name="Shamaila Sakhawat (2309140)" userId="d0a5bb7c-13ed-43a3-84a9-b43bd9c25e2f" providerId="ADAL" clId="{98443718-4FE4-4966-AD6A-1A8D6E159D0D}" dt="2025-10-21T19:11:12.071" v="1023" actId="26606"/>
          <ac:spMkLst>
            <pc:docMk/>
            <pc:sldMk cId="80756983" sldId="256"/>
            <ac:spMk id="83" creationId="{19C9EAEA-39D0-4B0E-A0EB-51E7B26740B1}"/>
          </ac:spMkLst>
        </pc:spChg>
        <pc:spChg chg="add del">
          <ac:chgData name="Shamaila Sakhawat (2309140)" userId="d0a5bb7c-13ed-43a3-84a9-b43bd9c25e2f" providerId="ADAL" clId="{98443718-4FE4-4966-AD6A-1A8D6E159D0D}" dt="2025-10-21T19:12:15.859" v="1034" actId="26606"/>
          <ac:spMkLst>
            <pc:docMk/>
            <pc:sldMk cId="80756983" sldId="256"/>
            <ac:spMk id="85" creationId="{65219498-D544-41AC-98FE-8F956EF66A62}"/>
          </ac:spMkLst>
        </pc:spChg>
        <pc:spChg chg="add del">
          <ac:chgData name="Shamaila Sakhawat (2309140)" userId="d0a5bb7c-13ed-43a3-84a9-b43bd9c25e2f" providerId="ADAL" clId="{98443718-4FE4-4966-AD6A-1A8D6E159D0D}" dt="2025-10-21T19:12:15.859" v="1034" actId="26606"/>
          <ac:spMkLst>
            <pc:docMk/>
            <pc:sldMk cId="80756983" sldId="256"/>
            <ac:spMk id="86" creationId="{F500DBFC-17A9-4E0A-AEE2-A49F9AEEF0FD}"/>
          </ac:spMkLst>
        </pc:spChg>
        <pc:spChg chg="add del">
          <ac:chgData name="Shamaila Sakhawat (2309140)" userId="d0a5bb7c-13ed-43a3-84a9-b43bd9c25e2f" providerId="ADAL" clId="{98443718-4FE4-4966-AD6A-1A8D6E159D0D}" dt="2025-10-21T19:15:15.823" v="1061" actId="26606"/>
          <ac:spMkLst>
            <pc:docMk/>
            <pc:sldMk cId="80756983" sldId="256"/>
            <ac:spMk id="94" creationId="{A93898FF-D987-4B0E-BFB4-85F5EB356D4D}"/>
          </ac:spMkLst>
        </pc:spChg>
        <pc:spChg chg="add del">
          <ac:chgData name="Shamaila Sakhawat (2309140)" userId="d0a5bb7c-13ed-43a3-84a9-b43bd9c25e2f" providerId="ADAL" clId="{98443718-4FE4-4966-AD6A-1A8D6E159D0D}" dt="2025-10-21T19:15:15.823" v="1061" actId="26606"/>
          <ac:spMkLst>
            <pc:docMk/>
            <pc:sldMk cId="80756983" sldId="256"/>
            <ac:spMk id="96" creationId="{8654E6D0-A14C-40BE-8E45-0815172668EC}"/>
          </ac:spMkLst>
        </pc:spChg>
        <pc:spChg chg="add del">
          <ac:chgData name="Shamaila Sakhawat (2309140)" userId="d0a5bb7c-13ed-43a3-84a9-b43bd9c25e2f" providerId="ADAL" clId="{98443718-4FE4-4966-AD6A-1A8D6E159D0D}" dt="2025-10-21T19:15:15.823" v="1061" actId="26606"/>
          <ac:spMkLst>
            <pc:docMk/>
            <pc:sldMk cId="80756983" sldId="256"/>
            <ac:spMk id="100" creationId="{A737E5B8-8F31-4942-B159-B213C4D6D830}"/>
          </ac:spMkLst>
        </pc:spChg>
        <pc:spChg chg="add del">
          <ac:chgData name="Shamaila Sakhawat (2309140)" userId="d0a5bb7c-13ed-43a3-84a9-b43bd9c25e2f" providerId="ADAL" clId="{98443718-4FE4-4966-AD6A-1A8D6E159D0D}" dt="2025-10-21T19:15:15.823" v="1061" actId="26606"/>
          <ac:spMkLst>
            <pc:docMk/>
            <pc:sldMk cId="80756983" sldId="256"/>
            <ac:spMk id="102" creationId="{42A4FC2C-047E-45A5-965D-8E1E3BF09BC6}"/>
          </ac:spMkLst>
        </pc:spChg>
        <pc:spChg chg="add del">
          <ac:chgData name="Shamaila Sakhawat (2309140)" userId="d0a5bb7c-13ed-43a3-84a9-b43bd9c25e2f" providerId="ADAL" clId="{98443718-4FE4-4966-AD6A-1A8D6E159D0D}" dt="2025-10-21T19:15:15.823" v="1061" actId="26606"/>
          <ac:spMkLst>
            <pc:docMk/>
            <pc:sldMk cId="80756983" sldId="256"/>
            <ac:spMk id="104" creationId="{78F530DA-C7D1-4968-8F8A-8700C2BB2A49}"/>
          </ac:spMkLst>
        </pc:spChg>
        <pc:spChg chg="add del">
          <ac:chgData name="Shamaila Sakhawat (2309140)" userId="d0a5bb7c-13ed-43a3-84a9-b43bd9c25e2f" providerId="ADAL" clId="{98443718-4FE4-4966-AD6A-1A8D6E159D0D}" dt="2025-10-21T19:17:39.583" v="1083" actId="26606"/>
          <ac:spMkLst>
            <pc:docMk/>
            <pc:sldMk cId="80756983" sldId="256"/>
            <ac:spMk id="109" creationId="{B7BD7FCF-A254-4A97-A15C-319B67622677}"/>
          </ac:spMkLst>
        </pc:spChg>
        <pc:spChg chg="add del">
          <ac:chgData name="Shamaila Sakhawat (2309140)" userId="d0a5bb7c-13ed-43a3-84a9-b43bd9c25e2f" providerId="ADAL" clId="{98443718-4FE4-4966-AD6A-1A8D6E159D0D}" dt="2025-10-21T19:17:39.583" v="1083" actId="26606"/>
          <ac:spMkLst>
            <pc:docMk/>
            <pc:sldMk cId="80756983" sldId="256"/>
            <ac:spMk id="111" creationId="{52FFAF72-6204-4676-9C6F-9A4CC4D91805}"/>
          </ac:spMkLst>
        </pc:spChg>
        <pc:spChg chg="add del">
          <ac:chgData name="Shamaila Sakhawat (2309140)" userId="d0a5bb7c-13ed-43a3-84a9-b43bd9c25e2f" providerId="ADAL" clId="{98443718-4FE4-4966-AD6A-1A8D6E159D0D}" dt="2025-10-21T19:19:08.902" v="1090" actId="26606"/>
          <ac:spMkLst>
            <pc:docMk/>
            <pc:sldMk cId="80756983" sldId="256"/>
            <ac:spMk id="116" creationId="{9180DE06-7362-4888-AADA-7AADD57AC49D}"/>
          </ac:spMkLst>
        </pc:spChg>
        <pc:spChg chg="add del">
          <ac:chgData name="Shamaila Sakhawat (2309140)" userId="d0a5bb7c-13ed-43a3-84a9-b43bd9c25e2f" providerId="ADAL" clId="{98443718-4FE4-4966-AD6A-1A8D6E159D0D}" dt="2025-10-21T19:19:08.902" v="1090" actId="26606"/>
          <ac:spMkLst>
            <pc:docMk/>
            <pc:sldMk cId="80756983" sldId="256"/>
            <ac:spMk id="122" creationId="{04357C93-F0CB-4A1C-8F77-4E9063789819}"/>
          </ac:spMkLst>
        </pc:spChg>
        <pc:spChg chg="add">
          <ac:chgData name="Shamaila Sakhawat (2309140)" userId="d0a5bb7c-13ed-43a3-84a9-b43bd9c25e2f" providerId="ADAL" clId="{98443718-4FE4-4966-AD6A-1A8D6E159D0D}" dt="2025-10-21T19:19:08.902" v="1090" actId="26606"/>
          <ac:spMkLst>
            <pc:docMk/>
            <pc:sldMk cId="80756983" sldId="256"/>
            <ac:spMk id="127" creationId="{19D32F93-50AC-4C46-A5DB-291C60DDB7BD}"/>
          </ac:spMkLst>
        </pc:spChg>
        <pc:spChg chg="add">
          <ac:chgData name="Shamaila Sakhawat (2309140)" userId="d0a5bb7c-13ed-43a3-84a9-b43bd9c25e2f" providerId="ADAL" clId="{98443718-4FE4-4966-AD6A-1A8D6E159D0D}" dt="2025-10-21T19:19:08.902" v="1090" actId="26606"/>
          <ac:spMkLst>
            <pc:docMk/>
            <pc:sldMk cId="80756983" sldId="256"/>
            <ac:spMk id="129" creationId="{B9A1D9BC-1455-4308-9ABD-A3F8EDB67AAF}"/>
          </ac:spMkLst>
        </pc:spChg>
        <pc:spChg chg="add">
          <ac:chgData name="Shamaila Sakhawat (2309140)" userId="d0a5bb7c-13ed-43a3-84a9-b43bd9c25e2f" providerId="ADAL" clId="{98443718-4FE4-4966-AD6A-1A8D6E159D0D}" dt="2025-10-21T19:19:08.902" v="1090" actId="26606"/>
          <ac:spMkLst>
            <pc:docMk/>
            <pc:sldMk cId="80756983" sldId="256"/>
            <ac:spMk id="131" creationId="{827DC2C4-B485-428A-BF4A-472D2967F47F}"/>
          </ac:spMkLst>
        </pc:spChg>
        <pc:spChg chg="add">
          <ac:chgData name="Shamaila Sakhawat (2309140)" userId="d0a5bb7c-13ed-43a3-84a9-b43bd9c25e2f" providerId="ADAL" clId="{98443718-4FE4-4966-AD6A-1A8D6E159D0D}" dt="2025-10-21T19:19:08.902" v="1090" actId="26606"/>
          <ac:spMkLst>
            <pc:docMk/>
            <pc:sldMk cId="80756983" sldId="256"/>
            <ac:spMk id="133" creationId="{4A62647B-1222-407C-8740-5A497612B1F5}"/>
          </ac:spMkLst>
        </pc:spChg>
        <pc:grpChg chg="del">
          <ac:chgData name="Shamaila Sakhawat (2309140)" userId="d0a5bb7c-13ed-43a3-84a9-b43bd9c25e2f" providerId="ADAL" clId="{98443718-4FE4-4966-AD6A-1A8D6E159D0D}" dt="2025-10-21T18:35:23.514" v="771" actId="26606"/>
          <ac:grpSpMkLst>
            <pc:docMk/>
            <pc:sldMk cId="80756983" sldId="256"/>
            <ac:grpSpMk id="13" creationId="{032D8612-31EB-44CF-A1D0-14FD4C705424}"/>
          </ac:grpSpMkLst>
        </pc:grpChg>
        <pc:grpChg chg="del">
          <ac:chgData name="Shamaila Sakhawat (2309140)" userId="d0a5bb7c-13ed-43a3-84a9-b43bd9c25e2f" providerId="ADAL" clId="{98443718-4FE4-4966-AD6A-1A8D6E159D0D}" dt="2025-10-21T18:40:21.947" v="805" actId="26606"/>
          <ac:grpSpMkLst>
            <pc:docMk/>
            <pc:sldMk cId="80756983" sldId="256"/>
            <ac:grpSpMk id="31" creationId="{D76D63AC-0421-45EC-B383-E79A61A78C6B}"/>
          </ac:grpSpMkLst>
        </pc:grpChg>
        <pc:grpChg chg="add del">
          <ac:chgData name="Shamaila Sakhawat (2309140)" userId="d0a5bb7c-13ed-43a3-84a9-b43bd9c25e2f" providerId="ADAL" clId="{98443718-4FE4-4966-AD6A-1A8D6E159D0D}" dt="2025-10-21T18:40:21.947" v="805" actId="26606"/>
          <ac:grpSpMkLst>
            <pc:docMk/>
            <pc:sldMk cId="80756983" sldId="256"/>
            <ac:grpSpMk id="40" creationId="{87F87F1B-42BA-4AC7-A4E2-41544DDB2CE3}"/>
          </ac:grpSpMkLst>
        </pc:grpChg>
        <pc:grpChg chg="add del">
          <ac:chgData name="Shamaila Sakhawat (2309140)" userId="d0a5bb7c-13ed-43a3-84a9-b43bd9c25e2f" providerId="ADAL" clId="{98443718-4FE4-4966-AD6A-1A8D6E159D0D}" dt="2025-10-21T18:40:21.947" v="805" actId="26606"/>
          <ac:grpSpMkLst>
            <pc:docMk/>
            <pc:sldMk cId="80756983" sldId="256"/>
            <ac:grpSpMk id="46" creationId="{967346A5-7569-4F15-AB5D-BE3DADF192C0}"/>
          </ac:grpSpMkLst>
        </pc:grpChg>
        <pc:grpChg chg="add del">
          <ac:chgData name="Shamaila Sakhawat (2309140)" userId="d0a5bb7c-13ed-43a3-84a9-b43bd9c25e2f" providerId="ADAL" clId="{98443718-4FE4-4966-AD6A-1A8D6E159D0D}" dt="2025-10-21T19:10:37.426" v="1018" actId="26606"/>
          <ac:grpSpMkLst>
            <pc:docMk/>
            <pc:sldMk cId="80756983" sldId="256"/>
            <ac:grpSpMk id="55" creationId="{D2C4BFA1-2075-4901-9E24-E41D1FDD51FD}"/>
          </ac:grpSpMkLst>
        </pc:grpChg>
        <pc:grpChg chg="add del">
          <ac:chgData name="Shamaila Sakhawat (2309140)" userId="d0a5bb7c-13ed-43a3-84a9-b43bd9c25e2f" providerId="ADAL" clId="{98443718-4FE4-4966-AD6A-1A8D6E159D0D}" dt="2025-10-21T19:11:12.071" v="1023" actId="26606"/>
          <ac:grpSpMkLst>
            <pc:docMk/>
            <pc:sldMk cId="80756983" sldId="256"/>
            <ac:grpSpMk id="76" creationId="{032D8612-31EB-44CF-A1D0-14FD4C705424}"/>
          </ac:grpSpMkLst>
        </pc:grpChg>
        <pc:grpChg chg="add">
          <ac:chgData name="Shamaila Sakhawat (2309140)" userId="d0a5bb7c-13ed-43a3-84a9-b43bd9c25e2f" providerId="ADAL" clId="{98443718-4FE4-4966-AD6A-1A8D6E159D0D}" dt="2025-10-21T19:11:12.102" v="1024" actId="26606"/>
          <ac:grpSpMkLst>
            <pc:docMk/>
            <pc:sldMk cId="80756983" sldId="256"/>
            <ac:grpSpMk id="87" creationId="{D74613BB-817C-4C4F-8A24-4936F2F064C0}"/>
          </ac:grpSpMkLst>
        </pc:grpChg>
        <pc:grpChg chg="add del">
          <ac:chgData name="Shamaila Sakhawat (2309140)" userId="d0a5bb7c-13ed-43a3-84a9-b43bd9c25e2f" providerId="ADAL" clId="{98443718-4FE4-4966-AD6A-1A8D6E159D0D}" dt="2025-10-21T19:19:08.902" v="1090" actId="26606"/>
          <ac:grpSpMkLst>
            <pc:docMk/>
            <pc:sldMk cId="80756983" sldId="256"/>
            <ac:grpSpMk id="118" creationId="{3AF6A671-C637-4547-85F4-51B6D1881399}"/>
          </ac:grpSpMkLst>
        </pc:grpChg>
        <pc:graphicFrameChg chg="del mod modGraphic">
          <ac:chgData name="Shamaila Sakhawat (2309140)" userId="d0a5bb7c-13ed-43a3-84a9-b43bd9c25e2f" providerId="ADAL" clId="{98443718-4FE4-4966-AD6A-1A8D6E159D0D}" dt="2025-10-21T18:33:42.829" v="770" actId="21"/>
          <ac:graphicFrameMkLst>
            <pc:docMk/>
            <pc:sldMk cId="80756983" sldId="256"/>
            <ac:graphicFrameMk id="5" creationId="{E83DCE43-C54A-6A9E-0525-8943D42A499D}"/>
          </ac:graphicFrameMkLst>
        </pc:graphicFrameChg>
        <pc:picChg chg="del mod">
          <ac:chgData name="Shamaila Sakhawat (2309140)" userId="d0a5bb7c-13ed-43a3-84a9-b43bd9c25e2f" providerId="ADAL" clId="{98443718-4FE4-4966-AD6A-1A8D6E159D0D}" dt="2025-10-21T18:33:38.250" v="769" actId="21"/>
          <ac:picMkLst>
            <pc:docMk/>
            <pc:sldMk cId="80756983" sldId="256"/>
            <ac:picMk id="6" creationId="{755F923C-E15E-8F3D-09B9-2854EE346560}"/>
          </ac:picMkLst>
        </pc:picChg>
        <pc:picChg chg="add mod">
          <ac:chgData name="Shamaila Sakhawat (2309140)" userId="d0a5bb7c-13ed-43a3-84a9-b43bd9c25e2f" providerId="ADAL" clId="{98443718-4FE4-4966-AD6A-1A8D6E159D0D}" dt="2025-10-21T19:19:08.902" v="1090" actId="26606"/>
          <ac:picMkLst>
            <pc:docMk/>
            <pc:sldMk cId="80756983" sldId="256"/>
            <ac:picMk id="64" creationId="{096A8787-6CC2-FABC-DEF3-B8EFEA01B268}"/>
          </ac:picMkLst>
        </pc:picChg>
        <pc:picChg chg="add del">
          <ac:chgData name="Shamaila Sakhawat (2309140)" userId="d0a5bb7c-13ed-43a3-84a9-b43bd9c25e2f" providerId="ADAL" clId="{98443718-4FE4-4966-AD6A-1A8D6E159D0D}" dt="2025-10-21T19:11:12.102" v="1024" actId="26606"/>
          <ac:picMkLst>
            <pc:docMk/>
            <pc:sldMk cId="80756983" sldId="256"/>
            <ac:picMk id="66" creationId="{51E5F80B-AA61-423C-8976-DEF7B678BD5C}"/>
          </ac:picMkLst>
        </pc:picChg>
        <pc:picChg chg="add del">
          <ac:chgData name="Shamaila Sakhawat (2309140)" userId="d0a5bb7c-13ed-43a3-84a9-b43bd9c25e2f" providerId="ADAL" clId="{98443718-4FE4-4966-AD6A-1A8D6E159D0D}" dt="2025-10-21T19:15:15.823" v="1061" actId="26606"/>
          <ac:picMkLst>
            <pc:docMk/>
            <pc:sldMk cId="80756983" sldId="256"/>
            <ac:picMk id="98" creationId="{5516C1EB-8D62-4BF0-92B5-02E6AE43B1F3}"/>
          </ac:picMkLst>
        </pc:picChg>
      </pc:sldChg>
      <pc:sldChg chg="addSp delSp modSp del mod">
        <pc:chgData name="Shamaila Sakhawat (2309140)" userId="d0a5bb7c-13ed-43a3-84a9-b43bd9c25e2f" providerId="ADAL" clId="{98443718-4FE4-4966-AD6A-1A8D6E159D0D}" dt="2025-10-20T16:04:47.142" v="399" actId="2696"/>
        <pc:sldMkLst>
          <pc:docMk/>
          <pc:sldMk cId="3238412927" sldId="257"/>
        </pc:sldMkLst>
        <pc:spChg chg="del mod">
          <ac:chgData name="Shamaila Sakhawat (2309140)" userId="d0a5bb7c-13ed-43a3-84a9-b43bd9c25e2f" providerId="ADAL" clId="{98443718-4FE4-4966-AD6A-1A8D6E159D0D}" dt="2025-10-20T14:01:01.614" v="87" actId="21"/>
          <ac:spMkLst>
            <pc:docMk/>
            <pc:sldMk cId="3238412927" sldId="257"/>
            <ac:spMk id="2" creationId="{9F94F361-2CB8-E42B-B6D3-6739B118B228}"/>
          </ac:spMkLst>
        </pc:spChg>
        <pc:spChg chg="mod">
          <ac:chgData name="Shamaila Sakhawat (2309140)" userId="d0a5bb7c-13ed-43a3-84a9-b43bd9c25e2f" providerId="ADAL" clId="{98443718-4FE4-4966-AD6A-1A8D6E159D0D}" dt="2025-10-20T14:10:59.197" v="131" actId="113"/>
          <ac:spMkLst>
            <pc:docMk/>
            <pc:sldMk cId="3238412927" sldId="257"/>
            <ac:spMk id="4" creationId="{201ED6FC-1CE3-425A-02F2-69D5C06FCFE8}"/>
          </ac:spMkLst>
        </pc:spChg>
        <pc:spChg chg="mod">
          <ac:chgData name="Shamaila Sakhawat (2309140)" userId="d0a5bb7c-13ed-43a3-84a9-b43bd9c25e2f" providerId="ADAL" clId="{98443718-4FE4-4966-AD6A-1A8D6E159D0D}" dt="2025-10-20T14:12:04.901" v="136" actId="14100"/>
          <ac:spMkLst>
            <pc:docMk/>
            <pc:sldMk cId="3238412927" sldId="257"/>
            <ac:spMk id="7" creationId="{F8697FEB-FE73-B71E-A3FE-FF1CC589D8AB}"/>
          </ac:spMkLst>
        </pc:spChg>
        <pc:spChg chg="add del mod">
          <ac:chgData name="Shamaila Sakhawat (2309140)" userId="d0a5bb7c-13ed-43a3-84a9-b43bd9c25e2f" providerId="ADAL" clId="{98443718-4FE4-4966-AD6A-1A8D6E159D0D}" dt="2025-10-20T14:01:06.902" v="88" actId="21"/>
          <ac:spMkLst>
            <pc:docMk/>
            <pc:sldMk cId="3238412927" sldId="257"/>
            <ac:spMk id="9" creationId="{09FCC50B-D2EE-AD17-5A29-493188447765}"/>
          </ac:spMkLst>
        </pc:spChg>
        <pc:spChg chg="del">
          <ac:chgData name="Shamaila Sakhawat (2309140)" userId="d0a5bb7c-13ed-43a3-84a9-b43bd9c25e2f" providerId="ADAL" clId="{98443718-4FE4-4966-AD6A-1A8D6E159D0D}" dt="2025-10-20T14:15:49.601" v="144" actId="21"/>
          <ac:spMkLst>
            <pc:docMk/>
            <pc:sldMk cId="3238412927" sldId="257"/>
            <ac:spMk id="9" creationId="{E14F3CB7-A102-CA80-4260-EBA9546DA818}"/>
          </ac:spMkLst>
        </pc:spChg>
        <pc:spChg chg="mod">
          <ac:chgData name="Shamaila Sakhawat (2309140)" userId="d0a5bb7c-13ed-43a3-84a9-b43bd9c25e2f" providerId="ADAL" clId="{98443718-4FE4-4966-AD6A-1A8D6E159D0D}" dt="2025-10-20T14:10:34.824" v="128" actId="255"/>
          <ac:spMkLst>
            <pc:docMk/>
            <pc:sldMk cId="3238412927" sldId="257"/>
            <ac:spMk id="10" creationId="{4DD1BA70-D46A-7004-3EF9-B15926E7B324}"/>
          </ac:spMkLst>
        </pc:spChg>
        <pc:spChg chg="del mod">
          <ac:chgData name="Shamaila Sakhawat (2309140)" userId="d0a5bb7c-13ed-43a3-84a9-b43bd9c25e2f" providerId="ADAL" clId="{98443718-4FE4-4966-AD6A-1A8D6E159D0D}" dt="2025-10-20T14:15:10.918" v="140" actId="21"/>
          <ac:spMkLst>
            <pc:docMk/>
            <pc:sldMk cId="3238412927" sldId="257"/>
            <ac:spMk id="11" creationId="{11979479-9E40-004A-D883-3BCD4C8AF093}"/>
          </ac:spMkLst>
        </pc:spChg>
        <pc:spChg chg="del mod">
          <ac:chgData name="Shamaila Sakhawat (2309140)" userId="d0a5bb7c-13ed-43a3-84a9-b43bd9c25e2f" providerId="ADAL" clId="{98443718-4FE4-4966-AD6A-1A8D6E159D0D}" dt="2025-10-20T14:15:40.774" v="143" actId="21"/>
          <ac:spMkLst>
            <pc:docMk/>
            <pc:sldMk cId="3238412927" sldId="257"/>
            <ac:spMk id="12" creationId="{73F758C1-F8DC-44D0-08D3-BB97B9AC85E1}"/>
          </ac:spMkLst>
        </pc:spChg>
        <pc:graphicFrameChg chg="mod modGraphic">
          <ac:chgData name="Shamaila Sakhawat (2309140)" userId="d0a5bb7c-13ed-43a3-84a9-b43bd9c25e2f" providerId="ADAL" clId="{98443718-4FE4-4966-AD6A-1A8D6E159D0D}" dt="2025-10-20T14:00:07.814" v="86" actId="14100"/>
          <ac:graphicFrameMkLst>
            <pc:docMk/>
            <pc:sldMk cId="3238412927" sldId="257"/>
            <ac:graphicFrameMk id="6" creationId="{815E8A6E-0A5D-4D56-A5FE-ED6544E2FA46}"/>
          </ac:graphicFrameMkLst>
        </pc:graphicFrameChg>
        <pc:graphicFrameChg chg="del mod">
          <ac:chgData name="Shamaila Sakhawat (2309140)" userId="d0a5bb7c-13ed-43a3-84a9-b43bd9c25e2f" providerId="ADAL" clId="{98443718-4FE4-4966-AD6A-1A8D6E159D0D}" dt="2025-10-20T14:04:49.613" v="96" actId="21"/>
          <ac:graphicFrameMkLst>
            <pc:docMk/>
            <pc:sldMk cId="3238412927" sldId="257"/>
            <ac:graphicFrameMk id="7" creationId="{1142D9AD-DA04-F2BC-5554-6BAA087AD08D}"/>
          </ac:graphicFrameMkLst>
        </pc:graphicFrameChg>
      </pc:sldChg>
      <pc:sldChg chg="addSp delSp modSp mod">
        <pc:chgData name="Shamaila Sakhawat (2309140)" userId="d0a5bb7c-13ed-43a3-84a9-b43bd9c25e2f" providerId="ADAL" clId="{98443718-4FE4-4966-AD6A-1A8D6E159D0D}" dt="2025-10-20T16:42:33.774" v="509" actId="14100"/>
        <pc:sldMkLst>
          <pc:docMk/>
          <pc:sldMk cId="2058308473" sldId="258"/>
        </pc:sldMkLst>
        <pc:spChg chg="del mod">
          <ac:chgData name="Shamaila Sakhawat (2309140)" userId="d0a5bb7c-13ed-43a3-84a9-b43bd9c25e2f" providerId="ADAL" clId="{98443718-4FE4-4966-AD6A-1A8D6E159D0D}" dt="2025-10-20T14:18:16.542" v="149" actId="21"/>
          <ac:spMkLst>
            <pc:docMk/>
            <pc:sldMk cId="2058308473" sldId="258"/>
            <ac:spMk id="3" creationId="{5CA25571-9AD2-781F-B5C1-6000CE24AA77}"/>
          </ac:spMkLst>
        </pc:spChg>
        <pc:spChg chg="del mod">
          <ac:chgData name="Shamaila Sakhawat (2309140)" userId="d0a5bb7c-13ed-43a3-84a9-b43bd9c25e2f" providerId="ADAL" clId="{98443718-4FE4-4966-AD6A-1A8D6E159D0D}" dt="2025-10-20T14:23:28.201" v="181" actId="21"/>
          <ac:spMkLst>
            <pc:docMk/>
            <pc:sldMk cId="2058308473" sldId="258"/>
            <ac:spMk id="3" creationId="{87FEE7C4-B6C8-B3E8-2C3A-6E810154A1AD}"/>
          </ac:spMkLst>
        </pc:spChg>
        <pc:spChg chg="del">
          <ac:chgData name="Shamaila Sakhawat (2309140)" userId="d0a5bb7c-13ed-43a3-84a9-b43bd9c25e2f" providerId="ADAL" clId="{98443718-4FE4-4966-AD6A-1A8D6E159D0D}" dt="2025-10-20T14:18:25.990" v="150" actId="21"/>
          <ac:spMkLst>
            <pc:docMk/>
            <pc:sldMk cId="2058308473" sldId="258"/>
            <ac:spMk id="4" creationId="{8563394A-BB88-E867-07F0-93CFA9B173C8}"/>
          </ac:spMkLst>
        </pc:spChg>
        <pc:spChg chg="mod">
          <ac:chgData name="Shamaila Sakhawat (2309140)" userId="d0a5bb7c-13ed-43a3-84a9-b43bd9c25e2f" providerId="ADAL" clId="{98443718-4FE4-4966-AD6A-1A8D6E159D0D}" dt="2025-10-20T14:28:12.177" v="199" actId="14100"/>
          <ac:spMkLst>
            <pc:docMk/>
            <pc:sldMk cId="2058308473" sldId="258"/>
            <ac:spMk id="4" creationId="{A3651D77-5925-AC33-0DCC-BBD8BFB94D5E}"/>
          </ac:spMkLst>
        </pc:spChg>
        <pc:spChg chg="mod">
          <ac:chgData name="Shamaila Sakhawat (2309140)" userId="d0a5bb7c-13ed-43a3-84a9-b43bd9c25e2f" providerId="ADAL" clId="{98443718-4FE4-4966-AD6A-1A8D6E159D0D}" dt="2025-10-20T16:42:21.570" v="508" actId="14100"/>
          <ac:spMkLst>
            <pc:docMk/>
            <pc:sldMk cId="2058308473" sldId="258"/>
            <ac:spMk id="5" creationId="{28DEE813-C1CF-2BBF-63B5-058FD4B7FBA4}"/>
          </ac:spMkLst>
        </pc:spChg>
        <pc:spChg chg="del">
          <ac:chgData name="Shamaila Sakhawat (2309140)" userId="d0a5bb7c-13ed-43a3-84a9-b43bd9c25e2f" providerId="ADAL" clId="{98443718-4FE4-4966-AD6A-1A8D6E159D0D}" dt="2025-10-20T14:18:33.055" v="151" actId="21"/>
          <ac:spMkLst>
            <pc:docMk/>
            <pc:sldMk cId="2058308473" sldId="258"/>
            <ac:spMk id="7" creationId="{0F55A60F-7183-E177-438D-7F460FF07D19}"/>
          </ac:spMkLst>
        </pc:spChg>
        <pc:spChg chg="del mod">
          <ac:chgData name="Shamaila Sakhawat (2309140)" userId="d0a5bb7c-13ed-43a3-84a9-b43bd9c25e2f" providerId="ADAL" clId="{98443718-4FE4-4966-AD6A-1A8D6E159D0D}" dt="2025-10-20T14:18:39.521" v="152" actId="21"/>
          <ac:spMkLst>
            <pc:docMk/>
            <pc:sldMk cId="2058308473" sldId="258"/>
            <ac:spMk id="8" creationId="{26C0EC77-404C-2C0F-6310-516B7A44057D}"/>
          </ac:spMkLst>
        </pc:spChg>
        <pc:graphicFrameChg chg="mod">
          <ac:chgData name="Shamaila Sakhawat (2309140)" userId="d0a5bb7c-13ed-43a3-84a9-b43bd9c25e2f" providerId="ADAL" clId="{98443718-4FE4-4966-AD6A-1A8D6E159D0D}" dt="2025-10-20T14:26:29.776" v="190"/>
          <ac:graphicFrameMkLst>
            <pc:docMk/>
            <pc:sldMk cId="2058308473" sldId="258"/>
            <ac:graphicFrameMk id="3" creationId="{B6A47D2D-7C63-295A-9F67-0F8C8A8B9949}"/>
          </ac:graphicFrameMkLst>
        </pc:graphicFrameChg>
        <pc:graphicFrameChg chg="add del mod modGraphic">
          <ac:chgData name="Shamaila Sakhawat (2309140)" userId="d0a5bb7c-13ed-43a3-84a9-b43bd9c25e2f" providerId="ADAL" clId="{98443718-4FE4-4966-AD6A-1A8D6E159D0D}" dt="2025-10-20T14:19:42.648" v="162" actId="21"/>
          <ac:graphicFrameMkLst>
            <pc:docMk/>
            <pc:sldMk cId="2058308473" sldId="258"/>
            <ac:graphicFrameMk id="5" creationId="{F012F07C-DE4B-1B8E-43B6-43C678FAC4E0}"/>
          </ac:graphicFrameMkLst>
        </pc:graphicFrameChg>
        <pc:graphicFrameChg chg="add mod modGraphic">
          <ac:chgData name="Shamaila Sakhawat (2309140)" userId="d0a5bb7c-13ed-43a3-84a9-b43bd9c25e2f" providerId="ADAL" clId="{98443718-4FE4-4966-AD6A-1A8D6E159D0D}" dt="2025-10-20T16:37:53.108" v="484" actId="1076"/>
          <ac:graphicFrameMkLst>
            <pc:docMk/>
            <pc:sldMk cId="2058308473" sldId="258"/>
            <ac:graphicFrameMk id="6" creationId="{095E32DA-A229-BB6C-67D7-1828AECE0177}"/>
          </ac:graphicFrameMkLst>
        </pc:graphicFrameChg>
        <pc:graphicFrameChg chg="add del mod">
          <ac:chgData name="Shamaila Sakhawat (2309140)" userId="d0a5bb7c-13ed-43a3-84a9-b43bd9c25e2f" providerId="ADAL" clId="{98443718-4FE4-4966-AD6A-1A8D6E159D0D}" dt="2025-10-20T16:42:33.774" v="509" actId="14100"/>
          <ac:graphicFrameMkLst>
            <pc:docMk/>
            <pc:sldMk cId="2058308473" sldId="258"/>
            <ac:graphicFrameMk id="7" creationId="{EAC99FF6-F5A7-7738-A602-A753D2BCEED3}"/>
          </ac:graphicFrameMkLst>
        </pc:graphicFrameChg>
      </pc:sldChg>
      <pc:sldChg chg="modSp mod">
        <pc:chgData name="Shamaila Sakhawat (2309140)" userId="d0a5bb7c-13ed-43a3-84a9-b43bd9c25e2f" providerId="ADAL" clId="{98443718-4FE4-4966-AD6A-1A8D6E159D0D}" dt="2025-10-21T19:10:07.315" v="1017" actId="20577"/>
        <pc:sldMkLst>
          <pc:docMk/>
          <pc:sldMk cId="525014846" sldId="259"/>
        </pc:sldMkLst>
        <pc:spChg chg="mod">
          <ac:chgData name="Shamaila Sakhawat (2309140)" userId="d0a5bb7c-13ed-43a3-84a9-b43bd9c25e2f" providerId="ADAL" clId="{98443718-4FE4-4966-AD6A-1A8D6E159D0D}" dt="2025-10-21T19:10:07.315" v="1017" actId="20577"/>
          <ac:spMkLst>
            <pc:docMk/>
            <pc:sldMk cId="525014846" sldId="259"/>
            <ac:spMk id="3" creationId="{D4CE6ADE-0D31-8FCF-402B-3478BE5F62B0}"/>
          </ac:spMkLst>
        </pc:spChg>
      </pc:sldChg>
      <pc:sldChg chg="addSp delSp modSp new mod">
        <pc:chgData name="Shamaila Sakhawat (2309140)" userId="d0a5bb7c-13ed-43a3-84a9-b43bd9c25e2f" providerId="ADAL" clId="{98443718-4FE4-4966-AD6A-1A8D6E159D0D}" dt="2025-10-21T18:49:42.006" v="1004" actId="14100"/>
        <pc:sldMkLst>
          <pc:docMk/>
          <pc:sldMk cId="2322888039" sldId="260"/>
        </pc:sldMkLst>
        <pc:spChg chg="del">
          <ac:chgData name="Shamaila Sakhawat (2309140)" userId="d0a5bb7c-13ed-43a3-84a9-b43bd9c25e2f" providerId="ADAL" clId="{98443718-4FE4-4966-AD6A-1A8D6E159D0D}" dt="2025-10-20T15:37:22.824" v="218" actId="21"/>
          <ac:spMkLst>
            <pc:docMk/>
            <pc:sldMk cId="2322888039" sldId="260"/>
            <ac:spMk id="2" creationId="{F1BEF8FF-31FA-64B5-B399-5CDD682E0228}"/>
          </ac:spMkLst>
        </pc:spChg>
        <pc:spChg chg="del">
          <ac:chgData name="Shamaila Sakhawat (2309140)" userId="d0a5bb7c-13ed-43a3-84a9-b43bd9c25e2f" providerId="ADAL" clId="{98443718-4FE4-4966-AD6A-1A8D6E159D0D}" dt="2025-10-20T15:37:28.793" v="219" actId="21"/>
          <ac:spMkLst>
            <pc:docMk/>
            <pc:sldMk cId="2322888039" sldId="260"/>
            <ac:spMk id="3" creationId="{4F0CA065-0142-ECAB-0D08-7A3D7DE9D944}"/>
          </ac:spMkLst>
        </pc:spChg>
        <pc:spChg chg="add del mod">
          <ac:chgData name="Shamaila Sakhawat (2309140)" userId="d0a5bb7c-13ed-43a3-84a9-b43bd9c25e2f" providerId="ADAL" clId="{98443718-4FE4-4966-AD6A-1A8D6E159D0D}" dt="2025-10-20T16:26:08.905" v="459" actId="26606"/>
          <ac:spMkLst>
            <pc:docMk/>
            <pc:sldMk cId="2322888039" sldId="260"/>
            <ac:spMk id="6" creationId="{53FD6131-60B5-69B6-F151-E1CEA6B463AE}"/>
          </ac:spMkLst>
        </pc:spChg>
        <pc:spChg chg="del mod">
          <ac:chgData name="Shamaila Sakhawat (2309140)" userId="d0a5bb7c-13ed-43a3-84a9-b43bd9c25e2f" providerId="ADAL" clId="{98443718-4FE4-4966-AD6A-1A8D6E159D0D}" dt="2025-10-21T18:22:48.230" v="559" actId="21"/>
          <ac:spMkLst>
            <pc:docMk/>
            <pc:sldMk cId="2322888039" sldId="260"/>
            <ac:spMk id="10" creationId="{195AAB51-5140-96FF-303F-9E3014577E56}"/>
          </ac:spMkLst>
        </pc:spChg>
        <pc:graphicFrameChg chg="add mod modGraphic">
          <ac:chgData name="Shamaila Sakhawat (2309140)" userId="d0a5bb7c-13ed-43a3-84a9-b43bd9c25e2f" providerId="ADAL" clId="{98443718-4FE4-4966-AD6A-1A8D6E159D0D}" dt="2025-10-21T18:28:47.282" v="746" actId="20577"/>
          <ac:graphicFrameMkLst>
            <pc:docMk/>
            <pc:sldMk cId="2322888039" sldId="260"/>
            <ac:graphicFrameMk id="2" creationId="{CBAD4FF6-58D7-2AC0-63D7-E58F2068B9A8}"/>
          </ac:graphicFrameMkLst>
        </pc:graphicFrameChg>
        <pc:graphicFrameChg chg="add mod modGraphic">
          <ac:chgData name="Shamaila Sakhawat (2309140)" userId="d0a5bb7c-13ed-43a3-84a9-b43bd9c25e2f" providerId="ADAL" clId="{98443718-4FE4-4966-AD6A-1A8D6E159D0D}" dt="2025-10-21T18:13:11.765" v="534" actId="14100"/>
          <ac:graphicFrameMkLst>
            <pc:docMk/>
            <pc:sldMk cId="2322888039" sldId="260"/>
            <ac:graphicFrameMk id="4" creationId="{C6153FE6-4FF1-07F4-76F1-DED48A3EF386}"/>
          </ac:graphicFrameMkLst>
        </pc:graphicFrameChg>
        <pc:graphicFrameChg chg="add mod modGraphic">
          <ac:chgData name="Shamaila Sakhawat (2309140)" userId="d0a5bb7c-13ed-43a3-84a9-b43bd9c25e2f" providerId="ADAL" clId="{98443718-4FE4-4966-AD6A-1A8D6E159D0D}" dt="2025-10-21T18:49:21.910" v="1001" actId="14734"/>
          <ac:graphicFrameMkLst>
            <pc:docMk/>
            <pc:sldMk cId="2322888039" sldId="260"/>
            <ac:graphicFrameMk id="5" creationId="{85BA4F10-733D-4BE6-A5DC-D09DC49361A3}"/>
          </ac:graphicFrameMkLst>
        </pc:graphicFrameChg>
        <pc:graphicFrameChg chg="del mod modGraphic">
          <ac:chgData name="Shamaila Sakhawat (2309140)" userId="d0a5bb7c-13ed-43a3-84a9-b43bd9c25e2f" providerId="ADAL" clId="{98443718-4FE4-4966-AD6A-1A8D6E159D0D}" dt="2025-10-21T18:08:53.286" v="513" actId="21"/>
          <ac:graphicFrameMkLst>
            <pc:docMk/>
            <pc:sldMk cId="2322888039" sldId="260"/>
            <ac:graphicFrameMk id="8" creationId="{42ECFEFF-8873-5AEF-3962-131ADA005707}"/>
          </ac:graphicFrameMkLst>
        </pc:graphicFrameChg>
        <pc:graphicFrameChg chg="add del">
          <ac:chgData name="Shamaila Sakhawat (2309140)" userId="d0a5bb7c-13ed-43a3-84a9-b43bd9c25e2f" providerId="ADAL" clId="{98443718-4FE4-4966-AD6A-1A8D6E159D0D}" dt="2025-10-20T16:26:08.873" v="458" actId="26606"/>
          <ac:graphicFrameMkLst>
            <pc:docMk/>
            <pc:sldMk cId="2322888039" sldId="260"/>
            <ac:graphicFrameMk id="10" creationId="{A09E3631-F7FD-E06C-5C83-E6081D15CCA4}"/>
          </ac:graphicFrameMkLst>
        </pc:graphicFrameChg>
        <pc:graphicFrameChg chg="add mod">
          <ac:chgData name="Shamaila Sakhawat (2309140)" userId="d0a5bb7c-13ed-43a3-84a9-b43bd9c25e2f" providerId="ADAL" clId="{98443718-4FE4-4966-AD6A-1A8D6E159D0D}" dt="2025-10-21T18:49:42.006" v="1004" actId="14100"/>
          <ac:graphicFrameMkLst>
            <pc:docMk/>
            <pc:sldMk cId="2322888039" sldId="260"/>
            <ac:graphicFrameMk id="12" creationId="{7B68A553-82ED-93C7-D677-1091BBF43BAD}"/>
          </ac:graphicFrameMkLst>
        </pc:graphicFrameChg>
        <pc:picChg chg="del mod">
          <ac:chgData name="Shamaila Sakhawat (2309140)" userId="d0a5bb7c-13ed-43a3-84a9-b43bd9c25e2f" providerId="ADAL" clId="{98443718-4FE4-4966-AD6A-1A8D6E159D0D}" dt="2025-10-21T18:08:47.755" v="512" actId="21"/>
          <ac:picMkLst>
            <pc:docMk/>
            <pc:sldMk cId="2322888039" sldId="260"/>
            <ac:picMk id="3" creationId="{DC14066C-7A55-17EC-7FDA-0CAC3D421D06}"/>
          </ac:picMkLst>
        </pc:picChg>
        <pc:picChg chg="mod">
          <ac:chgData name="Shamaila Sakhawat (2309140)" userId="d0a5bb7c-13ed-43a3-84a9-b43bd9c25e2f" providerId="ADAL" clId="{98443718-4FE4-4966-AD6A-1A8D6E159D0D}" dt="2025-10-21T18:12:55.749" v="533" actId="14100"/>
          <ac:picMkLst>
            <pc:docMk/>
            <pc:sldMk cId="2322888039" sldId="260"/>
            <ac:picMk id="7" creationId="{F135769E-094B-711F-4E71-E66215DDCD81}"/>
          </ac:picMkLst>
        </pc:picChg>
      </pc:sldChg>
    </pc:docChg>
  </pc:docChgLst>
  <pc:docChgLst>
    <pc:chgData name="Shamaila Sakhawat (2309140)" userId="d0a5bb7c-13ed-43a3-84a9-b43bd9c25e2f" providerId="ADAL" clId="{D7F43232-CE39-4D1C-82A7-66EF9AD2CF65}"/>
    <pc:docChg chg="undo custSel addSld delSld modSld">
      <pc:chgData name="Shamaila Sakhawat (2309140)" userId="d0a5bb7c-13ed-43a3-84a9-b43bd9c25e2f" providerId="ADAL" clId="{D7F43232-CE39-4D1C-82A7-66EF9AD2CF65}" dt="2025-10-21T19:48:46.610" v="159" actId="20577"/>
      <pc:docMkLst>
        <pc:docMk/>
      </pc:docMkLst>
      <pc:sldChg chg="addSp delSp modSp mod setBg">
        <pc:chgData name="Shamaila Sakhawat (2309140)" userId="d0a5bb7c-13ed-43a3-84a9-b43bd9c25e2f" providerId="ADAL" clId="{D7F43232-CE39-4D1C-82A7-66EF9AD2CF65}" dt="2025-10-21T19:48:46.610" v="159" actId="20577"/>
        <pc:sldMkLst>
          <pc:docMk/>
          <pc:sldMk cId="80756983" sldId="256"/>
        </pc:sldMkLst>
        <pc:spChg chg="mod">
          <ac:chgData name="Shamaila Sakhawat (2309140)" userId="d0a5bb7c-13ed-43a3-84a9-b43bd9c25e2f" providerId="ADAL" clId="{D7F43232-CE39-4D1C-82A7-66EF9AD2CF65}" dt="2025-10-21T19:48:46.610" v="159" actId="20577"/>
          <ac:spMkLst>
            <pc:docMk/>
            <pc:sldMk cId="80756983" sldId="256"/>
            <ac:spMk id="2" creationId="{20CE6B2B-A501-FD9E-35B2-2AA3E9F2FF72}"/>
          </ac:spMkLst>
        </pc:spChg>
        <pc:spChg chg="del mod">
          <ac:chgData name="Shamaila Sakhawat (2309140)" userId="d0a5bb7c-13ed-43a3-84a9-b43bd9c25e2f" providerId="ADAL" clId="{D7F43232-CE39-4D1C-82A7-66EF9AD2CF65}" dt="2025-10-20T15:33:14.507" v="87" actId="21"/>
          <ac:spMkLst>
            <pc:docMk/>
            <pc:sldMk cId="80756983" sldId="256"/>
            <ac:spMk id="3" creationId="{68387468-E5DC-F67D-DD66-27B1976BFAF3}"/>
          </ac:spMkLst>
        </pc:spChg>
        <pc:spChg chg="add del mod">
          <ac:chgData name="Shamaila Sakhawat (2309140)" userId="d0a5bb7c-13ed-43a3-84a9-b43bd9c25e2f" providerId="ADAL" clId="{D7F43232-CE39-4D1C-82A7-66EF9AD2CF65}" dt="2025-10-20T15:34:36.482" v="90" actId="478"/>
          <ac:spMkLst>
            <pc:docMk/>
            <pc:sldMk cId="80756983" sldId="256"/>
            <ac:spMk id="7" creationId="{EF9ADF08-E31D-98E6-C038-7532E55EB93C}"/>
          </ac:spMkLst>
        </pc:spChg>
        <pc:spChg chg="add del">
          <ac:chgData name="Shamaila Sakhawat (2309140)" userId="d0a5bb7c-13ed-43a3-84a9-b43bd9c25e2f" providerId="ADAL" clId="{D7F43232-CE39-4D1C-82A7-66EF9AD2CF65}" dt="2025-10-20T13:50:40.221" v="2" actId="26606"/>
          <ac:spMkLst>
            <pc:docMk/>
            <pc:sldMk cId="80756983" sldId="256"/>
            <ac:spMk id="11" creationId="{06DA9DF9-31F7-4056-B42E-878CC92417B8}"/>
          </ac:spMkLst>
        </pc:spChg>
        <pc:spChg chg="add">
          <ac:chgData name="Shamaila Sakhawat (2309140)" userId="d0a5bb7c-13ed-43a3-84a9-b43bd9c25e2f" providerId="ADAL" clId="{D7F43232-CE39-4D1C-82A7-66EF9AD2CF65}" dt="2025-10-20T13:50:40.235" v="3" actId="26606"/>
          <ac:spMkLst>
            <pc:docMk/>
            <pc:sldMk cId="80756983" sldId="256"/>
            <ac:spMk id="17" creationId="{20D5D19D-0789-4518-B5DC-D47ADF69D25A}"/>
          </ac:spMkLst>
        </pc:spChg>
        <pc:spChg chg="add">
          <ac:chgData name="Shamaila Sakhawat (2309140)" userId="d0a5bb7c-13ed-43a3-84a9-b43bd9c25e2f" providerId="ADAL" clId="{D7F43232-CE39-4D1C-82A7-66EF9AD2CF65}" dt="2025-10-20T13:50:40.235" v="3" actId="26606"/>
          <ac:spMkLst>
            <pc:docMk/>
            <pc:sldMk cId="80756983" sldId="256"/>
            <ac:spMk id="18" creationId="{B81933D1-5615-42C7-9C0B-4EB7105CCE2D}"/>
          </ac:spMkLst>
        </pc:spChg>
        <pc:spChg chg="add">
          <ac:chgData name="Shamaila Sakhawat (2309140)" userId="d0a5bb7c-13ed-43a3-84a9-b43bd9c25e2f" providerId="ADAL" clId="{D7F43232-CE39-4D1C-82A7-66EF9AD2CF65}" dt="2025-10-20T13:50:40.235" v="3" actId="26606"/>
          <ac:spMkLst>
            <pc:docMk/>
            <pc:sldMk cId="80756983" sldId="256"/>
            <ac:spMk id="20" creationId="{19C9EAEA-39D0-4B0E-A0EB-51E7B26740B1}"/>
          </ac:spMkLst>
        </pc:spChg>
        <pc:grpChg chg="add">
          <ac:chgData name="Shamaila Sakhawat (2309140)" userId="d0a5bb7c-13ed-43a3-84a9-b43bd9c25e2f" providerId="ADAL" clId="{D7F43232-CE39-4D1C-82A7-66EF9AD2CF65}" dt="2025-10-20T13:50:40.235" v="3" actId="26606"/>
          <ac:grpSpMkLst>
            <pc:docMk/>
            <pc:sldMk cId="80756983" sldId="256"/>
            <ac:grpSpMk id="13" creationId="{032D8612-31EB-44CF-A1D0-14FD4C705424}"/>
          </ac:grpSpMkLst>
        </pc:grpChg>
        <pc:graphicFrameChg chg="add mod modGraphic">
          <ac:chgData name="Shamaila Sakhawat (2309140)" userId="d0a5bb7c-13ed-43a3-84a9-b43bd9c25e2f" providerId="ADAL" clId="{D7F43232-CE39-4D1C-82A7-66EF9AD2CF65}" dt="2025-10-20T14:34:35.145" v="60" actId="14100"/>
          <ac:graphicFrameMkLst>
            <pc:docMk/>
            <pc:sldMk cId="80756983" sldId="256"/>
            <ac:graphicFrameMk id="5" creationId="{E83DCE43-C54A-6A9E-0525-8943D42A499D}"/>
          </ac:graphicFrameMkLst>
        </pc:graphicFrameChg>
        <pc:picChg chg="add mod">
          <ac:chgData name="Shamaila Sakhawat (2309140)" userId="d0a5bb7c-13ed-43a3-84a9-b43bd9c25e2f" providerId="ADAL" clId="{D7F43232-CE39-4D1C-82A7-66EF9AD2CF65}" dt="2025-10-20T13:50:40.235" v="3" actId="26606"/>
          <ac:picMkLst>
            <pc:docMk/>
            <pc:sldMk cId="80756983" sldId="256"/>
            <ac:picMk id="6" creationId="{755F923C-E15E-8F3D-09B9-2854EE346560}"/>
          </ac:picMkLst>
        </pc:picChg>
      </pc:sldChg>
      <pc:sldChg chg="addSp delSp modSp mod modClrScheme chgLayout">
        <pc:chgData name="Shamaila Sakhawat (2309140)" userId="d0a5bb7c-13ed-43a3-84a9-b43bd9c25e2f" providerId="ADAL" clId="{D7F43232-CE39-4D1C-82A7-66EF9AD2CF65}" dt="2025-10-20T16:02:31.597" v="98" actId="478"/>
        <pc:sldMkLst>
          <pc:docMk/>
          <pc:sldMk cId="3238412927" sldId="257"/>
        </pc:sldMkLst>
        <pc:spChg chg="add del">
          <ac:chgData name="Shamaila Sakhawat (2309140)" userId="d0a5bb7c-13ed-43a3-84a9-b43bd9c25e2f" providerId="ADAL" clId="{D7F43232-CE39-4D1C-82A7-66EF9AD2CF65}" dt="2025-10-20T14:31:34.933" v="48" actId="139"/>
          <ac:spMkLst>
            <pc:docMk/>
            <pc:sldMk cId="3238412927" sldId="257"/>
            <ac:spMk id="2" creationId="{47C35D6E-784A-224E-4298-73EA3CF2B9F7}"/>
          </ac:spMkLst>
        </pc:spChg>
        <pc:spChg chg="add del">
          <ac:chgData name="Shamaila Sakhawat (2309140)" userId="d0a5bb7c-13ed-43a3-84a9-b43bd9c25e2f" providerId="ADAL" clId="{D7F43232-CE39-4D1C-82A7-66EF9AD2CF65}" dt="2025-10-20T14:31:39.047" v="50" actId="139"/>
          <ac:spMkLst>
            <pc:docMk/>
            <pc:sldMk cId="3238412927" sldId="257"/>
            <ac:spMk id="3" creationId="{467092D8-077C-2C79-627A-7765ECF2665C}"/>
          </ac:spMkLst>
        </pc:spChg>
        <pc:spChg chg="add del mod">
          <ac:chgData name="Shamaila Sakhawat (2309140)" userId="d0a5bb7c-13ed-43a3-84a9-b43bd9c25e2f" providerId="ADAL" clId="{D7F43232-CE39-4D1C-82A7-66EF9AD2CF65}" dt="2025-10-20T16:02:24.844" v="94" actId="478"/>
          <ac:spMkLst>
            <pc:docMk/>
            <pc:sldMk cId="3238412927" sldId="257"/>
            <ac:spMk id="4" creationId="{201ED6FC-1CE3-425A-02F2-69D5C06FCFE8}"/>
          </ac:spMkLst>
        </pc:spChg>
        <pc:spChg chg="add del mod">
          <ac:chgData name="Shamaila Sakhawat (2309140)" userId="d0a5bb7c-13ed-43a3-84a9-b43bd9c25e2f" providerId="ADAL" clId="{D7F43232-CE39-4D1C-82A7-66EF9AD2CF65}" dt="2025-10-20T16:02:29.886" v="97" actId="478"/>
          <ac:spMkLst>
            <pc:docMk/>
            <pc:sldMk cId="3238412927" sldId="257"/>
            <ac:spMk id="7" creationId="{F8697FEB-FE73-B71E-A3FE-FF1CC589D8AB}"/>
          </ac:spMkLst>
        </pc:spChg>
        <pc:spChg chg="add del mod">
          <ac:chgData name="Shamaila Sakhawat (2309140)" userId="d0a5bb7c-13ed-43a3-84a9-b43bd9c25e2f" providerId="ADAL" clId="{D7F43232-CE39-4D1C-82A7-66EF9AD2CF65}" dt="2025-10-20T16:02:31.597" v="98" actId="478"/>
          <ac:spMkLst>
            <pc:docMk/>
            <pc:sldMk cId="3238412927" sldId="257"/>
            <ac:spMk id="8" creationId="{DD0CCFC3-F430-4BE1-347E-65560B5D98F9}"/>
          </ac:spMkLst>
        </pc:spChg>
        <pc:spChg chg="add mod ord">
          <ac:chgData name="Shamaila Sakhawat (2309140)" userId="d0a5bb7c-13ed-43a3-84a9-b43bd9c25e2f" providerId="ADAL" clId="{D7F43232-CE39-4D1C-82A7-66EF9AD2CF65}" dt="2025-10-20T14:14:36.701" v="18" actId="700"/>
          <ac:spMkLst>
            <pc:docMk/>
            <pc:sldMk cId="3238412927" sldId="257"/>
            <ac:spMk id="9" creationId="{E14F3CB7-A102-CA80-4260-EBA9546DA818}"/>
          </ac:spMkLst>
        </pc:spChg>
        <pc:spChg chg="add del mod">
          <ac:chgData name="Shamaila Sakhawat (2309140)" userId="d0a5bb7c-13ed-43a3-84a9-b43bd9c25e2f" providerId="ADAL" clId="{D7F43232-CE39-4D1C-82A7-66EF9AD2CF65}" dt="2025-10-20T16:02:28.450" v="96" actId="478"/>
          <ac:spMkLst>
            <pc:docMk/>
            <pc:sldMk cId="3238412927" sldId="257"/>
            <ac:spMk id="10" creationId="{4DD1BA70-D46A-7004-3EF9-B15926E7B324}"/>
          </ac:spMkLst>
        </pc:spChg>
        <pc:spChg chg="add mod ord">
          <ac:chgData name="Shamaila Sakhawat (2309140)" userId="d0a5bb7c-13ed-43a3-84a9-b43bd9c25e2f" providerId="ADAL" clId="{D7F43232-CE39-4D1C-82A7-66EF9AD2CF65}" dt="2025-10-20T14:14:36.701" v="18" actId="700"/>
          <ac:spMkLst>
            <pc:docMk/>
            <pc:sldMk cId="3238412927" sldId="257"/>
            <ac:spMk id="11" creationId="{11979479-9E40-004A-D883-3BCD4C8AF093}"/>
          </ac:spMkLst>
        </pc:spChg>
        <pc:spChg chg="add mod ord">
          <ac:chgData name="Shamaila Sakhawat (2309140)" userId="d0a5bb7c-13ed-43a3-84a9-b43bd9c25e2f" providerId="ADAL" clId="{D7F43232-CE39-4D1C-82A7-66EF9AD2CF65}" dt="2025-10-20T14:14:36.701" v="18" actId="700"/>
          <ac:spMkLst>
            <pc:docMk/>
            <pc:sldMk cId="3238412927" sldId="257"/>
            <ac:spMk id="12" creationId="{73F758C1-F8DC-44D0-08D3-BB97B9AC85E1}"/>
          </ac:spMkLst>
        </pc:spChg>
        <pc:graphicFrameChg chg="add mod modGraphic">
          <ac:chgData name="Shamaila Sakhawat (2309140)" userId="d0a5bb7c-13ed-43a3-84a9-b43bd9c25e2f" providerId="ADAL" clId="{D7F43232-CE39-4D1C-82A7-66EF9AD2CF65}" dt="2025-10-20T15:32:20.982" v="74" actId="14100"/>
          <ac:graphicFrameMkLst>
            <pc:docMk/>
            <pc:sldMk cId="3238412927" sldId="257"/>
            <ac:graphicFrameMk id="6" creationId="{815E8A6E-0A5D-4D56-A5FE-ED6544E2FA46}"/>
          </ac:graphicFrameMkLst>
        </pc:graphicFrameChg>
        <pc:graphicFrameChg chg="add">
          <ac:chgData name="Shamaila Sakhawat (2309140)" userId="d0a5bb7c-13ed-43a3-84a9-b43bd9c25e2f" providerId="ADAL" clId="{D7F43232-CE39-4D1C-82A7-66EF9AD2CF65}" dt="2025-10-20T14:00:56.828" v="9" actId="22"/>
          <ac:graphicFrameMkLst>
            <pc:docMk/>
            <pc:sldMk cId="3238412927" sldId="257"/>
            <ac:graphicFrameMk id="7" creationId="{1142D9AD-DA04-F2BC-5554-6BAA087AD08D}"/>
          </ac:graphicFrameMkLst>
        </pc:graphicFrameChg>
        <pc:graphicFrameChg chg="add del">
          <ac:chgData name="Shamaila Sakhawat (2309140)" userId="d0a5bb7c-13ed-43a3-84a9-b43bd9c25e2f" providerId="ADAL" clId="{D7F43232-CE39-4D1C-82A7-66EF9AD2CF65}" dt="2025-10-20T14:14:00.366" v="17" actId="478"/>
          <ac:graphicFrameMkLst>
            <pc:docMk/>
            <pc:sldMk cId="3238412927" sldId="257"/>
            <ac:graphicFrameMk id="8" creationId="{EFFA4D20-043B-13C3-1CB3-CF54861DA6D8}"/>
          </ac:graphicFrameMkLst>
        </pc:graphicFrameChg>
        <pc:picChg chg="add del mod">
          <ac:chgData name="Shamaila Sakhawat (2309140)" userId="d0a5bb7c-13ed-43a3-84a9-b43bd9c25e2f" providerId="ADAL" clId="{D7F43232-CE39-4D1C-82A7-66EF9AD2CF65}" dt="2025-10-20T16:02:26.736" v="95" actId="478"/>
          <ac:picMkLst>
            <pc:docMk/>
            <pc:sldMk cId="3238412927" sldId="257"/>
            <ac:picMk id="5" creationId="{6F0F81C3-D244-5D34-11C6-673F2A84D06F}"/>
          </ac:picMkLst>
        </pc:picChg>
      </pc:sldChg>
      <pc:sldChg chg="new del">
        <pc:chgData name="Shamaila Sakhawat (2309140)" userId="d0a5bb7c-13ed-43a3-84a9-b43bd9c25e2f" providerId="ADAL" clId="{D7F43232-CE39-4D1C-82A7-66EF9AD2CF65}" dt="2025-10-20T14:13:48.936" v="15" actId="2696"/>
        <pc:sldMkLst>
          <pc:docMk/>
          <pc:sldMk cId="1605489688" sldId="258"/>
        </pc:sldMkLst>
      </pc:sldChg>
      <pc:sldChg chg="addSp delSp modSp new mod modClrScheme chgLayout">
        <pc:chgData name="Shamaila Sakhawat (2309140)" userId="d0a5bb7c-13ed-43a3-84a9-b43bd9c25e2f" providerId="ADAL" clId="{D7F43232-CE39-4D1C-82A7-66EF9AD2CF65}" dt="2025-10-20T14:30:14.068" v="46" actId="14100"/>
        <pc:sldMkLst>
          <pc:docMk/>
          <pc:sldMk cId="2058308473" sldId="258"/>
        </pc:sldMkLst>
        <pc:spChg chg="del mod ord">
          <ac:chgData name="Shamaila Sakhawat (2309140)" userId="d0a5bb7c-13ed-43a3-84a9-b43bd9c25e2f" providerId="ADAL" clId="{D7F43232-CE39-4D1C-82A7-66EF9AD2CF65}" dt="2025-10-20T14:16:53.223" v="25" actId="478"/>
          <ac:spMkLst>
            <pc:docMk/>
            <pc:sldMk cId="2058308473" sldId="258"/>
            <ac:spMk id="2" creationId="{151D4701-25CD-0645-6722-4483FED1C60D}"/>
          </ac:spMkLst>
        </pc:spChg>
        <pc:spChg chg="mod ord">
          <ac:chgData name="Shamaila Sakhawat (2309140)" userId="d0a5bb7c-13ed-43a3-84a9-b43bd9c25e2f" providerId="ADAL" clId="{D7F43232-CE39-4D1C-82A7-66EF9AD2CF65}" dt="2025-10-20T14:17:02.665" v="27" actId="1076"/>
          <ac:spMkLst>
            <pc:docMk/>
            <pc:sldMk cId="2058308473" sldId="258"/>
            <ac:spMk id="3" creationId="{5CA25571-9AD2-781F-B5C1-6000CE24AA77}"/>
          </ac:spMkLst>
        </pc:spChg>
        <pc:spChg chg="add">
          <ac:chgData name="Shamaila Sakhawat (2309140)" userId="d0a5bb7c-13ed-43a3-84a9-b43bd9c25e2f" providerId="ADAL" clId="{D7F43232-CE39-4D1C-82A7-66EF9AD2CF65}" dt="2025-10-20T14:22:05.409" v="32" actId="22"/>
          <ac:spMkLst>
            <pc:docMk/>
            <pc:sldMk cId="2058308473" sldId="258"/>
            <ac:spMk id="3" creationId="{87FEE7C4-B6C8-B3E8-2C3A-6E810154A1AD}"/>
          </ac:spMkLst>
        </pc:spChg>
        <pc:spChg chg="add del mod">
          <ac:chgData name="Shamaila Sakhawat (2309140)" userId="d0a5bb7c-13ed-43a3-84a9-b43bd9c25e2f" providerId="ADAL" clId="{D7F43232-CE39-4D1C-82A7-66EF9AD2CF65}" dt="2025-10-20T14:24:50.420" v="37" actId="478"/>
          <ac:spMkLst>
            <pc:docMk/>
            <pc:sldMk cId="2058308473" sldId="258"/>
            <ac:spMk id="3" creationId="{9ED89A4D-44E7-4C4C-3612-DC3F8F02D8AA}"/>
          </ac:spMkLst>
        </pc:spChg>
        <pc:spChg chg="mod ord">
          <ac:chgData name="Shamaila Sakhawat (2309140)" userId="d0a5bb7c-13ed-43a3-84a9-b43bd9c25e2f" providerId="ADAL" clId="{D7F43232-CE39-4D1C-82A7-66EF9AD2CF65}" dt="2025-10-20T14:17:17.091" v="28" actId="14100"/>
          <ac:spMkLst>
            <pc:docMk/>
            <pc:sldMk cId="2058308473" sldId="258"/>
            <ac:spMk id="4" creationId="{8563394A-BB88-E867-07F0-93CFA9B173C8}"/>
          </ac:spMkLst>
        </pc:spChg>
        <pc:spChg chg="add">
          <ac:chgData name="Shamaila Sakhawat (2309140)" userId="d0a5bb7c-13ed-43a3-84a9-b43bd9c25e2f" providerId="ADAL" clId="{D7F43232-CE39-4D1C-82A7-66EF9AD2CF65}" dt="2025-10-20T14:27:27.315" v="40" actId="22"/>
          <ac:spMkLst>
            <pc:docMk/>
            <pc:sldMk cId="2058308473" sldId="258"/>
            <ac:spMk id="4" creationId="{A3651D77-5925-AC33-0DCC-BBD8BFB94D5E}"/>
          </ac:spMkLst>
        </pc:spChg>
        <pc:spChg chg="add mod">
          <ac:chgData name="Shamaila Sakhawat (2309140)" userId="d0a5bb7c-13ed-43a3-84a9-b43bd9c25e2f" providerId="ADAL" clId="{D7F43232-CE39-4D1C-82A7-66EF9AD2CF65}" dt="2025-10-20T14:29:13.320" v="43" actId="14100"/>
          <ac:spMkLst>
            <pc:docMk/>
            <pc:sldMk cId="2058308473" sldId="258"/>
            <ac:spMk id="5" creationId="{28DEE813-C1CF-2BBF-63B5-058FD4B7FBA4}"/>
          </ac:spMkLst>
        </pc:spChg>
        <pc:spChg chg="add del mod ord">
          <ac:chgData name="Shamaila Sakhawat (2309140)" userId="d0a5bb7c-13ed-43a3-84a9-b43bd9c25e2f" providerId="ADAL" clId="{D7F43232-CE39-4D1C-82A7-66EF9AD2CF65}" dt="2025-10-20T14:16:37.804" v="21" actId="700"/>
          <ac:spMkLst>
            <pc:docMk/>
            <pc:sldMk cId="2058308473" sldId="258"/>
            <ac:spMk id="5" creationId="{E67134DC-EC0C-D019-E264-96C448BF4780}"/>
          </ac:spMkLst>
        </pc:spChg>
        <pc:spChg chg="add del mod ord">
          <ac:chgData name="Shamaila Sakhawat (2309140)" userId="d0a5bb7c-13ed-43a3-84a9-b43bd9c25e2f" providerId="ADAL" clId="{D7F43232-CE39-4D1C-82A7-66EF9AD2CF65}" dt="2025-10-20T14:16:37.804" v="21" actId="700"/>
          <ac:spMkLst>
            <pc:docMk/>
            <pc:sldMk cId="2058308473" sldId="258"/>
            <ac:spMk id="6" creationId="{4017D722-948E-9DFC-D449-2C1365D1FD3E}"/>
          </ac:spMkLst>
        </pc:spChg>
        <pc:spChg chg="add mod ord">
          <ac:chgData name="Shamaila Sakhawat (2309140)" userId="d0a5bb7c-13ed-43a3-84a9-b43bd9c25e2f" providerId="ADAL" clId="{D7F43232-CE39-4D1C-82A7-66EF9AD2CF65}" dt="2025-10-20T14:17:22.145" v="29" actId="14100"/>
          <ac:spMkLst>
            <pc:docMk/>
            <pc:sldMk cId="2058308473" sldId="258"/>
            <ac:spMk id="7" creationId="{0F55A60F-7183-E177-438D-7F460FF07D19}"/>
          </ac:spMkLst>
        </pc:spChg>
        <pc:spChg chg="add mod ord">
          <ac:chgData name="Shamaila Sakhawat (2309140)" userId="d0a5bb7c-13ed-43a3-84a9-b43bd9c25e2f" providerId="ADAL" clId="{D7F43232-CE39-4D1C-82A7-66EF9AD2CF65}" dt="2025-10-20T14:17:30.349" v="31" actId="14100"/>
          <ac:spMkLst>
            <pc:docMk/>
            <pc:sldMk cId="2058308473" sldId="258"/>
            <ac:spMk id="8" creationId="{26C0EC77-404C-2C0F-6310-516B7A44057D}"/>
          </ac:spMkLst>
        </pc:spChg>
        <pc:graphicFrameChg chg="add mod">
          <ac:chgData name="Shamaila Sakhawat (2309140)" userId="d0a5bb7c-13ed-43a3-84a9-b43bd9c25e2f" providerId="ADAL" clId="{D7F43232-CE39-4D1C-82A7-66EF9AD2CF65}" dt="2025-10-20T14:25:29.507" v="39" actId="1076"/>
          <ac:graphicFrameMkLst>
            <pc:docMk/>
            <pc:sldMk cId="2058308473" sldId="258"/>
            <ac:graphicFrameMk id="3" creationId="{B6A47D2D-7C63-295A-9F67-0F8C8A8B9949}"/>
          </ac:graphicFrameMkLst>
        </pc:graphicFrameChg>
        <pc:graphicFrameChg chg="modGraphic">
          <ac:chgData name="Shamaila Sakhawat (2309140)" userId="d0a5bb7c-13ed-43a3-84a9-b43bd9c25e2f" providerId="ADAL" clId="{D7F43232-CE39-4D1C-82A7-66EF9AD2CF65}" dt="2025-10-20T14:24:26.346" v="34" actId="22"/>
          <ac:graphicFrameMkLst>
            <pc:docMk/>
            <pc:sldMk cId="2058308473" sldId="258"/>
            <ac:graphicFrameMk id="6" creationId="{095E32DA-A229-BB6C-67D7-1828AECE0177}"/>
          </ac:graphicFrameMkLst>
        </pc:graphicFrameChg>
        <pc:graphicFrameChg chg="add mod">
          <ac:chgData name="Shamaila Sakhawat (2309140)" userId="d0a5bb7c-13ed-43a3-84a9-b43bd9c25e2f" providerId="ADAL" clId="{D7F43232-CE39-4D1C-82A7-66EF9AD2CF65}" dt="2025-10-20T14:30:14.068" v="46" actId="14100"/>
          <ac:graphicFrameMkLst>
            <pc:docMk/>
            <pc:sldMk cId="2058308473" sldId="258"/>
            <ac:graphicFrameMk id="7" creationId="{EAC99FF6-F5A7-7738-A602-A753D2BCEED3}"/>
          </ac:graphicFrameMkLst>
        </pc:graphicFrameChg>
      </pc:sldChg>
      <pc:sldChg chg="addSp delSp modSp new">
        <pc:chgData name="Shamaila Sakhawat (2309140)" userId="d0a5bb7c-13ed-43a3-84a9-b43bd9c25e2f" providerId="ADAL" clId="{D7F43232-CE39-4D1C-82A7-66EF9AD2CF65}" dt="2025-10-21T19:00:19.249" v="116" actId="20577"/>
        <pc:sldMkLst>
          <pc:docMk/>
          <pc:sldMk cId="525014846" sldId="259"/>
        </pc:sldMkLst>
        <pc:spChg chg="del">
          <ac:chgData name="Shamaila Sakhawat (2309140)" userId="d0a5bb7c-13ed-43a3-84a9-b43bd9c25e2f" providerId="ADAL" clId="{D7F43232-CE39-4D1C-82A7-66EF9AD2CF65}" dt="2025-10-20T14:32:17.673" v="55" actId="478"/>
          <ac:spMkLst>
            <pc:docMk/>
            <pc:sldMk cId="525014846" sldId="259"/>
            <ac:spMk id="2" creationId="{1E6060B6-B719-973B-18E1-C7D4CB5848CB}"/>
          </ac:spMkLst>
        </pc:spChg>
        <pc:spChg chg="del">
          <ac:chgData name="Shamaila Sakhawat (2309140)" userId="d0a5bb7c-13ed-43a3-84a9-b43bd9c25e2f" providerId="ADAL" clId="{D7F43232-CE39-4D1C-82A7-66EF9AD2CF65}" dt="2025-10-20T14:32:07.541" v="52" actId="478"/>
          <ac:spMkLst>
            <pc:docMk/>
            <pc:sldMk cId="525014846" sldId="259"/>
            <ac:spMk id="3" creationId="{AE9FBACD-3A3E-7A66-AA8F-2F0CA8EC5A8D}"/>
          </ac:spMkLst>
        </pc:spChg>
        <pc:spChg chg="add mod">
          <ac:chgData name="Shamaila Sakhawat (2309140)" userId="d0a5bb7c-13ed-43a3-84a9-b43bd9c25e2f" providerId="ADAL" clId="{D7F43232-CE39-4D1C-82A7-66EF9AD2CF65}" dt="2025-10-21T19:00:19.249" v="116" actId="20577"/>
          <ac:spMkLst>
            <pc:docMk/>
            <pc:sldMk cId="525014846" sldId="259"/>
            <ac:spMk id="3" creationId="{D4CE6ADE-0D31-8FCF-402B-3478BE5F62B0}"/>
          </ac:spMkLst>
        </pc:spChg>
        <pc:spChg chg="del">
          <ac:chgData name="Shamaila Sakhawat (2309140)" userId="d0a5bb7c-13ed-43a3-84a9-b43bd9c25e2f" providerId="ADAL" clId="{D7F43232-CE39-4D1C-82A7-66EF9AD2CF65}" dt="2025-10-20T14:32:11.266" v="54" actId="478"/>
          <ac:spMkLst>
            <pc:docMk/>
            <pc:sldMk cId="525014846" sldId="259"/>
            <ac:spMk id="4" creationId="{6860715A-62A5-12C4-5573-81402C8C8990}"/>
          </ac:spMkLst>
        </pc:spChg>
        <pc:spChg chg="del">
          <ac:chgData name="Shamaila Sakhawat (2309140)" userId="d0a5bb7c-13ed-43a3-84a9-b43bd9c25e2f" providerId="ADAL" clId="{D7F43232-CE39-4D1C-82A7-66EF9AD2CF65}" dt="2025-10-20T14:32:09.669" v="53" actId="478"/>
          <ac:spMkLst>
            <pc:docMk/>
            <pc:sldMk cId="525014846" sldId="259"/>
            <ac:spMk id="5" creationId="{45A7EB99-353B-8D4C-7461-0F1DB57EA95E}"/>
          </ac:spMkLst>
        </pc:spChg>
        <pc:spChg chg="del">
          <ac:chgData name="Shamaila Sakhawat (2309140)" userId="d0a5bb7c-13ed-43a3-84a9-b43bd9c25e2f" providerId="ADAL" clId="{D7F43232-CE39-4D1C-82A7-66EF9AD2CF65}" dt="2025-10-20T14:32:19.992" v="56" actId="478"/>
          <ac:spMkLst>
            <pc:docMk/>
            <pc:sldMk cId="525014846" sldId="259"/>
            <ac:spMk id="6" creationId="{D2DE0E2A-21D0-07BD-7590-A10F8B47AC3A}"/>
          </ac:spMkLst>
        </pc:spChg>
      </pc:sldChg>
      <pc:sldChg chg="addSp modSp">
        <pc:chgData name="Shamaila Sakhawat (2309140)" userId="d0a5bb7c-13ed-43a3-84a9-b43bd9c25e2f" providerId="ADAL" clId="{D7F43232-CE39-4D1C-82A7-66EF9AD2CF65}" dt="2025-10-21T18:21:50.416" v="101" actId="22"/>
        <pc:sldMkLst>
          <pc:docMk/>
          <pc:sldMk cId="2322888039" sldId="260"/>
        </pc:sldMkLst>
        <pc:spChg chg="add">
          <ac:chgData name="Shamaila Sakhawat (2309140)" userId="d0a5bb7c-13ed-43a3-84a9-b43bd9c25e2f" providerId="ADAL" clId="{D7F43232-CE39-4D1C-82A7-66EF9AD2CF65}" dt="2025-10-20T15:50:57.912" v="93" actId="22"/>
          <ac:spMkLst>
            <pc:docMk/>
            <pc:sldMk cId="2322888039" sldId="260"/>
            <ac:spMk id="6" creationId="{53FD6131-60B5-69B6-F151-E1CEA6B463AE}"/>
          </ac:spMkLst>
        </pc:spChg>
        <pc:spChg chg="add">
          <ac:chgData name="Shamaila Sakhawat (2309140)" userId="d0a5bb7c-13ed-43a3-84a9-b43bd9c25e2f" providerId="ADAL" clId="{D7F43232-CE39-4D1C-82A7-66EF9AD2CF65}" dt="2025-10-21T18:21:50.416" v="101" actId="22"/>
          <ac:spMkLst>
            <pc:docMk/>
            <pc:sldMk cId="2322888039" sldId="260"/>
            <ac:spMk id="10" creationId="{195AAB51-5140-96FF-303F-9E3014577E56}"/>
          </ac:spMkLst>
        </pc:spChg>
        <pc:graphicFrameChg chg="add">
          <ac:chgData name="Shamaila Sakhawat (2309140)" userId="d0a5bb7c-13ed-43a3-84a9-b43bd9c25e2f" providerId="ADAL" clId="{D7F43232-CE39-4D1C-82A7-66EF9AD2CF65}" dt="2025-10-20T16:02:44.570" v="99" actId="22"/>
          <ac:graphicFrameMkLst>
            <pc:docMk/>
            <pc:sldMk cId="2322888039" sldId="260"/>
            <ac:graphicFrameMk id="8" creationId="{42ECFEFF-8873-5AEF-3962-131ADA005707}"/>
          </ac:graphicFrameMkLst>
        </pc:graphicFrameChg>
        <pc:picChg chg="add mod">
          <ac:chgData name="Shamaila Sakhawat (2309140)" userId="d0a5bb7c-13ed-43a3-84a9-b43bd9c25e2f" providerId="ADAL" clId="{D7F43232-CE39-4D1C-82A7-66EF9AD2CF65}" dt="2025-10-20T15:47:32.810" v="92" actId="1076"/>
          <ac:picMkLst>
            <pc:docMk/>
            <pc:sldMk cId="2322888039" sldId="260"/>
            <ac:picMk id="3" creationId="{DC14066C-7A55-17EC-7FDA-0CAC3D421D06}"/>
          </ac:picMkLst>
        </pc:picChg>
        <pc:picChg chg="add">
          <ac:chgData name="Shamaila Sakhawat (2309140)" userId="d0a5bb7c-13ed-43a3-84a9-b43bd9c25e2f" providerId="ADAL" clId="{D7F43232-CE39-4D1C-82A7-66EF9AD2CF65}" dt="2025-10-21T18:09:39.169" v="100" actId="22"/>
          <ac:picMkLst>
            <pc:docMk/>
            <pc:sldMk cId="2322888039" sldId="260"/>
            <ac:picMk id="7" creationId="{F135769E-094B-711F-4E71-E66215DDCD81}"/>
          </ac:picMkLst>
        </pc:pic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B8CC6B-56FB-4031-9EFE-C8AFAA58A23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2E63FD8-8747-4BB8-8C0C-3C4C18252487}">
      <dgm:prSet/>
      <dgm:spPr/>
      <dgm:t>
        <a:bodyPr/>
        <a:lstStyle/>
        <a:p>
          <a:r>
            <a:rPr lang="en-GB" b="1"/>
            <a:t>Critical Analysis</a:t>
          </a:r>
          <a:br>
            <a:rPr lang="en-GB"/>
          </a:br>
          <a:r>
            <a:rPr lang="en-GB"/>
            <a:t> Despite advances, ADHD continues to be underdiagnosed in adults and misdiagnosed in children, revealing systemic issues in primary care pathways (Young et. al., 2021). </a:t>
          </a:r>
          <a:endParaRPr lang="en-US"/>
        </a:p>
      </dgm:t>
    </dgm:pt>
    <dgm:pt modelId="{CD3D6DC1-3E1B-450B-9A15-53B70F9AD862}" type="parTrans" cxnId="{75D95EF3-2431-4592-A5B3-126B7E9344BD}">
      <dgm:prSet/>
      <dgm:spPr/>
      <dgm:t>
        <a:bodyPr/>
        <a:lstStyle/>
        <a:p>
          <a:endParaRPr lang="en-US"/>
        </a:p>
      </dgm:t>
    </dgm:pt>
    <dgm:pt modelId="{B4535309-D4EB-4BB7-9A48-6CAC90AA006A}" type="sibTrans" cxnId="{75D95EF3-2431-4592-A5B3-126B7E9344BD}">
      <dgm:prSet/>
      <dgm:spPr/>
      <dgm:t>
        <a:bodyPr/>
        <a:lstStyle/>
        <a:p>
          <a:endParaRPr lang="en-US"/>
        </a:p>
      </dgm:t>
    </dgm:pt>
    <dgm:pt modelId="{6BE42C32-E7B4-4AC4-BE27-6F5AA0131879}">
      <dgm:prSet/>
      <dgm:spPr/>
      <dgm:t>
        <a:bodyPr/>
        <a:lstStyle/>
        <a:p>
          <a:r>
            <a:rPr lang="en-GB"/>
            <a:t>Historical mistrust of psychiatry and evolving diagnostic criteria have also contributed to inconsistency in recognition and treatment across the UK (Thomas et. al., 2022).</a:t>
          </a:r>
          <a:endParaRPr lang="en-US"/>
        </a:p>
      </dgm:t>
    </dgm:pt>
    <dgm:pt modelId="{A0C7D87A-01EF-42C0-8BDF-79A0A9EACE52}" type="parTrans" cxnId="{EBAF92C7-D55A-4AFC-94E7-416D07E832A6}">
      <dgm:prSet/>
      <dgm:spPr/>
      <dgm:t>
        <a:bodyPr/>
        <a:lstStyle/>
        <a:p>
          <a:endParaRPr lang="en-US"/>
        </a:p>
      </dgm:t>
    </dgm:pt>
    <dgm:pt modelId="{212A0E03-8BBF-417E-9B1B-BE8D74D20189}" type="sibTrans" cxnId="{EBAF92C7-D55A-4AFC-94E7-416D07E832A6}">
      <dgm:prSet/>
      <dgm:spPr/>
      <dgm:t>
        <a:bodyPr/>
        <a:lstStyle/>
        <a:p>
          <a:endParaRPr lang="en-US"/>
        </a:p>
      </dgm:t>
    </dgm:pt>
    <dgm:pt modelId="{551120FE-0C8B-4E37-9B90-7178D0A2CE8C}" type="pres">
      <dgm:prSet presAssocID="{50B8CC6B-56FB-4031-9EFE-C8AFAA58A234}" presName="linear" presStyleCnt="0">
        <dgm:presLayoutVars>
          <dgm:animLvl val="lvl"/>
          <dgm:resizeHandles val="exact"/>
        </dgm:presLayoutVars>
      </dgm:prSet>
      <dgm:spPr/>
    </dgm:pt>
    <dgm:pt modelId="{7FF879DF-8248-4F95-AA0A-2FAEB0FDC406}" type="pres">
      <dgm:prSet presAssocID="{22E63FD8-8747-4BB8-8C0C-3C4C18252487}" presName="parentText" presStyleLbl="node1" presStyleIdx="0" presStyleCnt="2" custScaleY="92701">
        <dgm:presLayoutVars>
          <dgm:chMax val="0"/>
          <dgm:bulletEnabled val="1"/>
        </dgm:presLayoutVars>
      </dgm:prSet>
      <dgm:spPr/>
    </dgm:pt>
    <dgm:pt modelId="{BC73E703-B61C-477F-9075-97B0227A61CC}" type="pres">
      <dgm:prSet presAssocID="{B4535309-D4EB-4BB7-9A48-6CAC90AA006A}" presName="spacer" presStyleCnt="0"/>
      <dgm:spPr/>
    </dgm:pt>
    <dgm:pt modelId="{C78A95D4-844B-4E49-B844-53969F0CFC2F}" type="pres">
      <dgm:prSet presAssocID="{6BE42C32-E7B4-4AC4-BE27-6F5AA0131879}" presName="parentText" presStyleLbl="node1" presStyleIdx="1" presStyleCnt="2">
        <dgm:presLayoutVars>
          <dgm:chMax val="0"/>
          <dgm:bulletEnabled val="1"/>
        </dgm:presLayoutVars>
      </dgm:prSet>
      <dgm:spPr/>
    </dgm:pt>
  </dgm:ptLst>
  <dgm:cxnLst>
    <dgm:cxn modelId="{BA8BB772-C3BA-4150-851A-18E242964DEF}" type="presOf" srcId="{50B8CC6B-56FB-4031-9EFE-C8AFAA58A234}" destId="{551120FE-0C8B-4E37-9B90-7178D0A2CE8C}" srcOrd="0" destOrd="0" presId="urn:microsoft.com/office/officeart/2005/8/layout/vList2"/>
    <dgm:cxn modelId="{941A2399-19A2-4390-A682-AD43D94648FB}" type="presOf" srcId="{6BE42C32-E7B4-4AC4-BE27-6F5AA0131879}" destId="{C78A95D4-844B-4E49-B844-53969F0CFC2F}" srcOrd="0" destOrd="0" presId="urn:microsoft.com/office/officeart/2005/8/layout/vList2"/>
    <dgm:cxn modelId="{EBAF92C7-D55A-4AFC-94E7-416D07E832A6}" srcId="{50B8CC6B-56FB-4031-9EFE-C8AFAA58A234}" destId="{6BE42C32-E7B4-4AC4-BE27-6F5AA0131879}" srcOrd="1" destOrd="0" parTransId="{A0C7D87A-01EF-42C0-8BDF-79A0A9EACE52}" sibTransId="{212A0E03-8BBF-417E-9B1B-BE8D74D20189}"/>
    <dgm:cxn modelId="{A6222DD9-B0EB-460C-9601-BC713049D2FC}" type="presOf" srcId="{22E63FD8-8747-4BB8-8C0C-3C4C18252487}" destId="{7FF879DF-8248-4F95-AA0A-2FAEB0FDC406}" srcOrd="0" destOrd="0" presId="urn:microsoft.com/office/officeart/2005/8/layout/vList2"/>
    <dgm:cxn modelId="{75D95EF3-2431-4592-A5B3-126B7E9344BD}" srcId="{50B8CC6B-56FB-4031-9EFE-C8AFAA58A234}" destId="{22E63FD8-8747-4BB8-8C0C-3C4C18252487}" srcOrd="0" destOrd="0" parTransId="{CD3D6DC1-3E1B-450B-9A15-53B70F9AD862}" sibTransId="{B4535309-D4EB-4BB7-9A48-6CAC90AA006A}"/>
    <dgm:cxn modelId="{1E34FD9A-28C3-457A-B822-75E7D5198894}" type="presParOf" srcId="{551120FE-0C8B-4E37-9B90-7178D0A2CE8C}" destId="{7FF879DF-8248-4F95-AA0A-2FAEB0FDC406}" srcOrd="0" destOrd="0" presId="urn:microsoft.com/office/officeart/2005/8/layout/vList2"/>
    <dgm:cxn modelId="{45FCB14B-2F31-45AD-8EB7-F7B0F33B8811}" type="presParOf" srcId="{551120FE-0C8B-4E37-9B90-7178D0A2CE8C}" destId="{BC73E703-B61C-477F-9075-97B0227A61CC}" srcOrd="1" destOrd="0" presId="urn:microsoft.com/office/officeart/2005/8/layout/vList2"/>
    <dgm:cxn modelId="{24389FD5-527A-46D5-9B8C-E2AB3B187717}" type="presParOf" srcId="{551120FE-0C8B-4E37-9B90-7178D0A2CE8C}" destId="{C78A95D4-844B-4E49-B844-53969F0CFC2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12F91C-ED55-481B-8DFF-8BCBC7A2651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A9362A3-A132-47CA-8746-5128610D3106}">
      <dgm:prSet custT="1"/>
      <dgm:spPr/>
      <dgm:t>
        <a:bodyPr/>
        <a:lstStyle/>
        <a:p>
          <a:pPr>
            <a:lnSpc>
              <a:spcPct val="100000"/>
            </a:lnSpc>
          </a:pPr>
          <a:r>
            <a:rPr lang="en-GB" sz="2000" b="1"/>
            <a:t>Social, Cultural and Political Influences</a:t>
          </a:r>
          <a:endParaRPr lang="en-US" sz="2000"/>
        </a:p>
      </dgm:t>
    </dgm:pt>
    <dgm:pt modelId="{2E26C6C6-F83E-467F-8461-4361AE976CF5}" type="parTrans" cxnId="{831C679D-9379-4E6A-8623-752CF160A6C2}">
      <dgm:prSet/>
      <dgm:spPr/>
      <dgm:t>
        <a:bodyPr/>
        <a:lstStyle/>
        <a:p>
          <a:endParaRPr lang="en-US"/>
        </a:p>
      </dgm:t>
    </dgm:pt>
    <dgm:pt modelId="{324C5634-AA0C-4BF0-9628-D291FB4B5098}" type="sibTrans" cxnId="{831C679D-9379-4E6A-8623-752CF160A6C2}">
      <dgm:prSet/>
      <dgm:spPr/>
      <dgm:t>
        <a:bodyPr/>
        <a:lstStyle/>
        <a:p>
          <a:endParaRPr lang="en-US"/>
        </a:p>
      </dgm:t>
    </dgm:pt>
    <dgm:pt modelId="{011AA9D8-93A7-4149-9C45-5AE36986D14F}">
      <dgm:prSet/>
      <dgm:spPr/>
      <dgm:t>
        <a:bodyPr/>
        <a:lstStyle/>
        <a:p>
          <a:pPr>
            <a:lnSpc>
              <a:spcPct val="100000"/>
            </a:lnSpc>
          </a:pPr>
          <a:r>
            <a:rPr lang="en-GB"/>
            <a:t>Social stigma remains a major barrier to ADHD diagnosis and treatment, with cultural stereotypes portraying ADHD as a behavioural issue rather than a legitimate disorder (Mueller et. al., 2012). </a:t>
          </a:r>
          <a:endParaRPr lang="en-US"/>
        </a:p>
      </dgm:t>
    </dgm:pt>
    <dgm:pt modelId="{6DFC6E60-9F51-401B-8A5C-8253801C9854}" type="parTrans" cxnId="{D225F188-785B-4FE6-ACD4-CCD88BB29E57}">
      <dgm:prSet/>
      <dgm:spPr/>
      <dgm:t>
        <a:bodyPr/>
        <a:lstStyle/>
        <a:p>
          <a:endParaRPr lang="en-US"/>
        </a:p>
      </dgm:t>
    </dgm:pt>
    <dgm:pt modelId="{3E82A137-1D63-471D-A10E-090C353175D4}" type="sibTrans" cxnId="{D225F188-785B-4FE6-ACD4-CCD88BB29E57}">
      <dgm:prSet/>
      <dgm:spPr/>
      <dgm:t>
        <a:bodyPr/>
        <a:lstStyle/>
        <a:p>
          <a:endParaRPr lang="en-US"/>
        </a:p>
      </dgm:t>
    </dgm:pt>
    <dgm:pt modelId="{1F2C1AB3-E0A1-4269-B091-43EAC91BE9A7}">
      <dgm:prSet/>
      <dgm:spPr/>
      <dgm:t>
        <a:bodyPr/>
        <a:lstStyle/>
        <a:p>
          <a:pPr>
            <a:lnSpc>
              <a:spcPct val="100000"/>
            </a:lnSpc>
          </a:pPr>
          <a:r>
            <a:rPr lang="en-GB"/>
            <a:t>Educational policy reforms and media narratives have influenced public perception and service provision, often reflecting broader inequalities in mental health access (Hinshaw &amp; Scheffler, 2014).</a:t>
          </a:r>
          <a:endParaRPr lang="en-US"/>
        </a:p>
      </dgm:t>
    </dgm:pt>
    <dgm:pt modelId="{A526328A-BE09-47BE-9E39-38D2C9A3E822}" type="parTrans" cxnId="{A9FBA95F-F188-4917-8465-F052F17FF47A}">
      <dgm:prSet/>
      <dgm:spPr/>
      <dgm:t>
        <a:bodyPr/>
        <a:lstStyle/>
        <a:p>
          <a:endParaRPr lang="en-US"/>
        </a:p>
      </dgm:t>
    </dgm:pt>
    <dgm:pt modelId="{3BCC5713-1917-4AAB-A695-4D0F11FF7742}" type="sibTrans" cxnId="{A9FBA95F-F188-4917-8465-F052F17FF47A}">
      <dgm:prSet/>
      <dgm:spPr/>
      <dgm:t>
        <a:bodyPr/>
        <a:lstStyle/>
        <a:p>
          <a:endParaRPr lang="en-US"/>
        </a:p>
      </dgm:t>
    </dgm:pt>
    <dgm:pt modelId="{7749711E-D7D8-44EF-BB52-C34CAC78D31C}" type="pres">
      <dgm:prSet presAssocID="{D212F91C-ED55-481B-8DFF-8BCBC7A2651D}" presName="root" presStyleCnt="0">
        <dgm:presLayoutVars>
          <dgm:dir/>
          <dgm:resizeHandles val="exact"/>
        </dgm:presLayoutVars>
      </dgm:prSet>
      <dgm:spPr/>
    </dgm:pt>
    <dgm:pt modelId="{0C6A175B-9088-4E91-80E7-93A034D64EE7}" type="pres">
      <dgm:prSet presAssocID="{2A9362A3-A132-47CA-8746-5128610D3106}" presName="compNode" presStyleCnt="0"/>
      <dgm:spPr/>
    </dgm:pt>
    <dgm:pt modelId="{14541399-71E6-4E6B-BEE1-6F72982C91AA}" type="pres">
      <dgm:prSet presAssocID="{2A9362A3-A132-47CA-8746-5128610D3106}" presName="bgRect" presStyleLbl="bgShp" presStyleIdx="0" presStyleCnt="3"/>
      <dgm:spPr/>
    </dgm:pt>
    <dgm:pt modelId="{F21F7582-247C-46CA-B0A8-61B44ABE6CFE}" type="pres">
      <dgm:prSet presAssocID="{2A9362A3-A132-47CA-8746-5128610D310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ank"/>
        </a:ext>
      </dgm:extLst>
    </dgm:pt>
    <dgm:pt modelId="{0CFB5C06-E7D4-49A1-8CF1-6A4CD9DF9277}" type="pres">
      <dgm:prSet presAssocID="{2A9362A3-A132-47CA-8746-5128610D3106}" presName="spaceRect" presStyleCnt="0"/>
      <dgm:spPr/>
    </dgm:pt>
    <dgm:pt modelId="{CDEF2285-1A22-4ED0-86E7-91F81A8343A2}" type="pres">
      <dgm:prSet presAssocID="{2A9362A3-A132-47CA-8746-5128610D3106}" presName="parTx" presStyleLbl="revTx" presStyleIdx="0" presStyleCnt="3">
        <dgm:presLayoutVars>
          <dgm:chMax val="0"/>
          <dgm:chPref val="0"/>
        </dgm:presLayoutVars>
      </dgm:prSet>
      <dgm:spPr/>
    </dgm:pt>
    <dgm:pt modelId="{222298C6-126D-4D7F-8E6F-67E9590C734D}" type="pres">
      <dgm:prSet presAssocID="{324C5634-AA0C-4BF0-9628-D291FB4B5098}" presName="sibTrans" presStyleCnt="0"/>
      <dgm:spPr/>
    </dgm:pt>
    <dgm:pt modelId="{8F8CA120-F8B0-4F67-8FE0-AAAD0F1FCD7F}" type="pres">
      <dgm:prSet presAssocID="{011AA9D8-93A7-4149-9C45-5AE36986D14F}" presName="compNode" presStyleCnt="0"/>
      <dgm:spPr/>
    </dgm:pt>
    <dgm:pt modelId="{131CE101-EC68-4BF4-BBE8-E4F846B0B149}" type="pres">
      <dgm:prSet presAssocID="{011AA9D8-93A7-4149-9C45-5AE36986D14F}" presName="bgRect" presStyleLbl="bgShp" presStyleIdx="1" presStyleCnt="3"/>
      <dgm:spPr/>
    </dgm:pt>
    <dgm:pt modelId="{84687AF4-5B20-4F8C-83FA-BB4662E95315}" type="pres">
      <dgm:prSet presAssocID="{011AA9D8-93A7-4149-9C45-5AE36986D14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in in head"/>
        </a:ext>
      </dgm:extLst>
    </dgm:pt>
    <dgm:pt modelId="{F0222960-1FEB-407F-B4AA-F256E0C09A6B}" type="pres">
      <dgm:prSet presAssocID="{011AA9D8-93A7-4149-9C45-5AE36986D14F}" presName="spaceRect" presStyleCnt="0"/>
      <dgm:spPr/>
    </dgm:pt>
    <dgm:pt modelId="{925FD4DC-1888-487A-835D-798E1EAD03D1}" type="pres">
      <dgm:prSet presAssocID="{011AA9D8-93A7-4149-9C45-5AE36986D14F}" presName="parTx" presStyleLbl="revTx" presStyleIdx="1" presStyleCnt="3" custScaleY="99949">
        <dgm:presLayoutVars>
          <dgm:chMax val="0"/>
          <dgm:chPref val="0"/>
        </dgm:presLayoutVars>
      </dgm:prSet>
      <dgm:spPr/>
    </dgm:pt>
    <dgm:pt modelId="{609EAC9B-66D3-423A-B530-2D8DA7C82751}" type="pres">
      <dgm:prSet presAssocID="{3E82A137-1D63-471D-A10E-090C353175D4}" presName="sibTrans" presStyleCnt="0"/>
      <dgm:spPr/>
    </dgm:pt>
    <dgm:pt modelId="{23E77655-7406-4CA3-8065-6EBD1EE382C5}" type="pres">
      <dgm:prSet presAssocID="{1F2C1AB3-E0A1-4269-B091-43EAC91BE9A7}" presName="compNode" presStyleCnt="0"/>
      <dgm:spPr/>
    </dgm:pt>
    <dgm:pt modelId="{53C36496-E115-414A-A339-2A9FB16A757B}" type="pres">
      <dgm:prSet presAssocID="{1F2C1AB3-E0A1-4269-B091-43EAC91BE9A7}" presName="bgRect" presStyleLbl="bgShp" presStyleIdx="2" presStyleCnt="3"/>
      <dgm:spPr/>
    </dgm:pt>
    <dgm:pt modelId="{73EC072D-316C-4BF8-A749-3AE096E84FD8}" type="pres">
      <dgm:prSet presAssocID="{1F2C1AB3-E0A1-4269-B091-43EAC91BE9A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ooks"/>
        </a:ext>
      </dgm:extLst>
    </dgm:pt>
    <dgm:pt modelId="{CFB8950F-C3A7-4B8E-9FE7-E819C6701050}" type="pres">
      <dgm:prSet presAssocID="{1F2C1AB3-E0A1-4269-B091-43EAC91BE9A7}" presName="spaceRect" presStyleCnt="0"/>
      <dgm:spPr/>
    </dgm:pt>
    <dgm:pt modelId="{4DEC1AA8-CCDC-43B4-A012-F7FC5A8B2FA8}" type="pres">
      <dgm:prSet presAssocID="{1F2C1AB3-E0A1-4269-B091-43EAC91BE9A7}" presName="parTx" presStyleLbl="revTx" presStyleIdx="2" presStyleCnt="3">
        <dgm:presLayoutVars>
          <dgm:chMax val="0"/>
          <dgm:chPref val="0"/>
        </dgm:presLayoutVars>
      </dgm:prSet>
      <dgm:spPr/>
    </dgm:pt>
  </dgm:ptLst>
  <dgm:cxnLst>
    <dgm:cxn modelId="{F65F9000-8F9A-4945-9D0E-2A111DF24BB2}" type="presOf" srcId="{011AA9D8-93A7-4149-9C45-5AE36986D14F}" destId="{925FD4DC-1888-487A-835D-798E1EAD03D1}" srcOrd="0" destOrd="0" presId="urn:microsoft.com/office/officeart/2018/2/layout/IconVerticalSolidList"/>
    <dgm:cxn modelId="{06E07F08-7D94-4F49-B610-6E0B347CF20D}" type="presOf" srcId="{D212F91C-ED55-481B-8DFF-8BCBC7A2651D}" destId="{7749711E-D7D8-44EF-BB52-C34CAC78D31C}" srcOrd="0" destOrd="0" presId="urn:microsoft.com/office/officeart/2018/2/layout/IconVerticalSolidList"/>
    <dgm:cxn modelId="{A9FBA95F-F188-4917-8465-F052F17FF47A}" srcId="{D212F91C-ED55-481B-8DFF-8BCBC7A2651D}" destId="{1F2C1AB3-E0A1-4269-B091-43EAC91BE9A7}" srcOrd="2" destOrd="0" parTransId="{A526328A-BE09-47BE-9E39-38D2C9A3E822}" sibTransId="{3BCC5713-1917-4AAB-A695-4D0F11FF7742}"/>
    <dgm:cxn modelId="{D225F188-785B-4FE6-ACD4-CCD88BB29E57}" srcId="{D212F91C-ED55-481B-8DFF-8BCBC7A2651D}" destId="{011AA9D8-93A7-4149-9C45-5AE36986D14F}" srcOrd="1" destOrd="0" parTransId="{6DFC6E60-9F51-401B-8A5C-8253801C9854}" sibTransId="{3E82A137-1D63-471D-A10E-090C353175D4}"/>
    <dgm:cxn modelId="{FA255298-BA9A-4151-89E6-AB123BE82BFC}" type="presOf" srcId="{2A9362A3-A132-47CA-8746-5128610D3106}" destId="{CDEF2285-1A22-4ED0-86E7-91F81A8343A2}" srcOrd="0" destOrd="0" presId="urn:microsoft.com/office/officeart/2018/2/layout/IconVerticalSolidList"/>
    <dgm:cxn modelId="{831C679D-9379-4E6A-8623-752CF160A6C2}" srcId="{D212F91C-ED55-481B-8DFF-8BCBC7A2651D}" destId="{2A9362A3-A132-47CA-8746-5128610D3106}" srcOrd="0" destOrd="0" parTransId="{2E26C6C6-F83E-467F-8461-4361AE976CF5}" sibTransId="{324C5634-AA0C-4BF0-9628-D291FB4B5098}"/>
    <dgm:cxn modelId="{C1C357D6-EB8E-4ACB-A303-6FD035612E71}" type="presOf" srcId="{1F2C1AB3-E0A1-4269-B091-43EAC91BE9A7}" destId="{4DEC1AA8-CCDC-43B4-A012-F7FC5A8B2FA8}" srcOrd="0" destOrd="0" presId="urn:microsoft.com/office/officeart/2018/2/layout/IconVerticalSolidList"/>
    <dgm:cxn modelId="{AE6FB67D-6C85-4F95-A5E5-C9373673B8DC}" type="presParOf" srcId="{7749711E-D7D8-44EF-BB52-C34CAC78D31C}" destId="{0C6A175B-9088-4E91-80E7-93A034D64EE7}" srcOrd="0" destOrd="0" presId="urn:microsoft.com/office/officeart/2018/2/layout/IconVerticalSolidList"/>
    <dgm:cxn modelId="{BB76BD66-C7D9-4F7A-AFA9-497E8CB50C50}" type="presParOf" srcId="{0C6A175B-9088-4E91-80E7-93A034D64EE7}" destId="{14541399-71E6-4E6B-BEE1-6F72982C91AA}" srcOrd="0" destOrd="0" presId="urn:microsoft.com/office/officeart/2018/2/layout/IconVerticalSolidList"/>
    <dgm:cxn modelId="{FD80EFA9-A1FF-4CB0-B249-DF6166F628D6}" type="presParOf" srcId="{0C6A175B-9088-4E91-80E7-93A034D64EE7}" destId="{F21F7582-247C-46CA-B0A8-61B44ABE6CFE}" srcOrd="1" destOrd="0" presId="urn:microsoft.com/office/officeart/2018/2/layout/IconVerticalSolidList"/>
    <dgm:cxn modelId="{9E9F8E22-398F-4834-8CC5-AEC7BA6C7AD5}" type="presParOf" srcId="{0C6A175B-9088-4E91-80E7-93A034D64EE7}" destId="{0CFB5C06-E7D4-49A1-8CF1-6A4CD9DF9277}" srcOrd="2" destOrd="0" presId="urn:microsoft.com/office/officeart/2018/2/layout/IconVerticalSolidList"/>
    <dgm:cxn modelId="{D66CB7BD-074E-42C7-A20F-5E72061B26C0}" type="presParOf" srcId="{0C6A175B-9088-4E91-80E7-93A034D64EE7}" destId="{CDEF2285-1A22-4ED0-86E7-91F81A8343A2}" srcOrd="3" destOrd="0" presId="urn:microsoft.com/office/officeart/2018/2/layout/IconVerticalSolidList"/>
    <dgm:cxn modelId="{5381CA86-20C6-4935-9E57-3C3A19A1A915}" type="presParOf" srcId="{7749711E-D7D8-44EF-BB52-C34CAC78D31C}" destId="{222298C6-126D-4D7F-8E6F-67E9590C734D}" srcOrd="1" destOrd="0" presId="urn:microsoft.com/office/officeart/2018/2/layout/IconVerticalSolidList"/>
    <dgm:cxn modelId="{0F01B4D1-6003-4A3D-9F5A-CE0BAE66F8C2}" type="presParOf" srcId="{7749711E-D7D8-44EF-BB52-C34CAC78D31C}" destId="{8F8CA120-F8B0-4F67-8FE0-AAAD0F1FCD7F}" srcOrd="2" destOrd="0" presId="urn:microsoft.com/office/officeart/2018/2/layout/IconVerticalSolidList"/>
    <dgm:cxn modelId="{12ACF141-BBAF-4EC7-A893-148ED1275CE8}" type="presParOf" srcId="{8F8CA120-F8B0-4F67-8FE0-AAAD0F1FCD7F}" destId="{131CE101-EC68-4BF4-BBE8-E4F846B0B149}" srcOrd="0" destOrd="0" presId="urn:microsoft.com/office/officeart/2018/2/layout/IconVerticalSolidList"/>
    <dgm:cxn modelId="{FE947CB5-651A-437C-9895-D30BBB081D91}" type="presParOf" srcId="{8F8CA120-F8B0-4F67-8FE0-AAAD0F1FCD7F}" destId="{84687AF4-5B20-4F8C-83FA-BB4662E95315}" srcOrd="1" destOrd="0" presId="urn:microsoft.com/office/officeart/2018/2/layout/IconVerticalSolidList"/>
    <dgm:cxn modelId="{48163AB4-27C6-44E2-B9FB-0C1EE401A447}" type="presParOf" srcId="{8F8CA120-F8B0-4F67-8FE0-AAAD0F1FCD7F}" destId="{F0222960-1FEB-407F-B4AA-F256E0C09A6B}" srcOrd="2" destOrd="0" presId="urn:microsoft.com/office/officeart/2018/2/layout/IconVerticalSolidList"/>
    <dgm:cxn modelId="{947181B4-9DCE-4A84-8850-DD924860B6F7}" type="presParOf" srcId="{8F8CA120-F8B0-4F67-8FE0-AAAD0F1FCD7F}" destId="{925FD4DC-1888-487A-835D-798E1EAD03D1}" srcOrd="3" destOrd="0" presId="urn:microsoft.com/office/officeart/2018/2/layout/IconVerticalSolidList"/>
    <dgm:cxn modelId="{370CA538-D4A0-4BEA-8FCB-0A2E868CAA06}" type="presParOf" srcId="{7749711E-D7D8-44EF-BB52-C34CAC78D31C}" destId="{609EAC9B-66D3-423A-B530-2D8DA7C82751}" srcOrd="3" destOrd="0" presId="urn:microsoft.com/office/officeart/2018/2/layout/IconVerticalSolidList"/>
    <dgm:cxn modelId="{FF3C8649-EB53-4146-8AE1-165D0F331DF1}" type="presParOf" srcId="{7749711E-D7D8-44EF-BB52-C34CAC78D31C}" destId="{23E77655-7406-4CA3-8065-6EBD1EE382C5}" srcOrd="4" destOrd="0" presId="urn:microsoft.com/office/officeart/2018/2/layout/IconVerticalSolidList"/>
    <dgm:cxn modelId="{5DEB7457-167D-472D-8738-FBF74701ADF6}" type="presParOf" srcId="{23E77655-7406-4CA3-8065-6EBD1EE382C5}" destId="{53C36496-E115-414A-A339-2A9FB16A757B}" srcOrd="0" destOrd="0" presId="urn:microsoft.com/office/officeart/2018/2/layout/IconVerticalSolidList"/>
    <dgm:cxn modelId="{9F551971-11C2-4D5D-8BE0-D2E387057A79}" type="presParOf" srcId="{23E77655-7406-4CA3-8065-6EBD1EE382C5}" destId="{73EC072D-316C-4BF8-A749-3AE096E84FD8}" srcOrd="1" destOrd="0" presId="urn:microsoft.com/office/officeart/2018/2/layout/IconVerticalSolidList"/>
    <dgm:cxn modelId="{39BEB530-58C2-4CFF-9872-64A773884510}" type="presParOf" srcId="{23E77655-7406-4CA3-8065-6EBD1EE382C5}" destId="{CFB8950F-C3A7-4B8E-9FE7-E819C6701050}" srcOrd="2" destOrd="0" presId="urn:microsoft.com/office/officeart/2018/2/layout/IconVerticalSolidList"/>
    <dgm:cxn modelId="{F03A91B2-B1B0-418F-B926-FF0808FB3D63}" type="presParOf" srcId="{23E77655-7406-4CA3-8065-6EBD1EE382C5}" destId="{4DEC1AA8-CCDC-43B4-A012-F7FC5A8B2FA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09DC07-6D9C-4F6D-9C98-26FB6FD923A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BE0A9BF2-2614-4C09-896E-4FCAEA3D6F08}">
      <dgm:prSet custT="1"/>
      <dgm:spPr/>
      <dgm:t>
        <a:bodyPr/>
        <a:lstStyle/>
        <a:p>
          <a:r>
            <a:rPr lang="en-GB" sz="2000" b="1"/>
            <a:t>Recommendations for Future Policy and Practice</a:t>
          </a:r>
          <a:endParaRPr lang="en-US" sz="2000"/>
        </a:p>
      </dgm:t>
    </dgm:pt>
    <dgm:pt modelId="{37016C5D-5D8F-42F9-B6FC-791AEFAD8CED}" type="parTrans" cxnId="{822804C3-0257-4687-8FFF-3B717B955E80}">
      <dgm:prSet/>
      <dgm:spPr/>
      <dgm:t>
        <a:bodyPr/>
        <a:lstStyle/>
        <a:p>
          <a:endParaRPr lang="en-US"/>
        </a:p>
      </dgm:t>
    </dgm:pt>
    <dgm:pt modelId="{B1208249-9C39-4CAA-A82E-1FB37E91877D}" type="sibTrans" cxnId="{822804C3-0257-4687-8FFF-3B717B955E80}">
      <dgm:prSet/>
      <dgm:spPr/>
      <dgm:t>
        <a:bodyPr/>
        <a:lstStyle/>
        <a:p>
          <a:endParaRPr lang="en-US"/>
        </a:p>
      </dgm:t>
    </dgm:pt>
    <dgm:pt modelId="{0EF4DFD9-3E4D-4805-9694-6B7C5BBF7384}">
      <dgm:prSet custT="1"/>
      <dgm:spPr/>
      <dgm:t>
        <a:bodyPr/>
        <a:lstStyle/>
        <a:p>
          <a:r>
            <a:rPr lang="en-GB" sz="1600"/>
            <a:t>Improve training for healthcare and educational professionals to ensure early recognition and equitable access DuPaul and Jimerson (2014).</a:t>
          </a:r>
          <a:endParaRPr lang="en-US" sz="1600"/>
        </a:p>
      </dgm:t>
    </dgm:pt>
    <dgm:pt modelId="{BBAC09C6-2EA0-484E-AFF6-DCAD8BD19EE0}" type="parTrans" cxnId="{F69DB221-BED2-4573-8D90-F8AD1846C4B6}">
      <dgm:prSet/>
      <dgm:spPr/>
      <dgm:t>
        <a:bodyPr/>
        <a:lstStyle/>
        <a:p>
          <a:endParaRPr lang="en-US"/>
        </a:p>
      </dgm:t>
    </dgm:pt>
    <dgm:pt modelId="{7A3FA29F-770C-445E-B7A3-024BB9CC0FF7}" type="sibTrans" cxnId="{F69DB221-BED2-4573-8D90-F8AD1846C4B6}">
      <dgm:prSet/>
      <dgm:spPr/>
      <dgm:t>
        <a:bodyPr/>
        <a:lstStyle/>
        <a:p>
          <a:endParaRPr lang="en-US"/>
        </a:p>
      </dgm:t>
    </dgm:pt>
    <dgm:pt modelId="{5EA72608-0544-4811-B62B-D8FCE0C17D05}">
      <dgm:prSet custT="1"/>
      <dgm:spPr/>
      <dgm:t>
        <a:bodyPr/>
        <a:lstStyle/>
        <a:p>
          <a:r>
            <a:rPr lang="en-GB" sz="1600"/>
            <a:t>Promote anti-stigma campaigns to challenge misconceptions about ADHD (Mueller et. Al., 2012).</a:t>
          </a:r>
          <a:endParaRPr lang="en-US" sz="1600"/>
        </a:p>
      </dgm:t>
    </dgm:pt>
    <dgm:pt modelId="{288444CD-3592-4266-9A35-3B77D06CB75E}" type="parTrans" cxnId="{F7B5EB2A-11F8-476E-BBF8-BF904BD5BC88}">
      <dgm:prSet/>
      <dgm:spPr/>
      <dgm:t>
        <a:bodyPr/>
        <a:lstStyle/>
        <a:p>
          <a:endParaRPr lang="en-US"/>
        </a:p>
      </dgm:t>
    </dgm:pt>
    <dgm:pt modelId="{FCF648A5-EC1D-4030-8495-21066C1CAD24}" type="sibTrans" cxnId="{F7B5EB2A-11F8-476E-BBF8-BF904BD5BC88}">
      <dgm:prSet/>
      <dgm:spPr/>
      <dgm:t>
        <a:bodyPr/>
        <a:lstStyle/>
        <a:p>
          <a:endParaRPr lang="en-US"/>
        </a:p>
      </dgm:t>
    </dgm:pt>
    <dgm:pt modelId="{C827998F-B62D-427E-B604-40D07D94E9A1}">
      <dgm:prSet custT="1"/>
      <dgm:spPr/>
      <dgm:t>
        <a:bodyPr/>
        <a:lstStyle/>
        <a:p>
          <a:r>
            <a:rPr lang="en-GB" sz="1600"/>
            <a:t>Expand NHS ADHD services and ensure consistency in adult diagnosis pathways across regions.</a:t>
          </a:r>
          <a:endParaRPr lang="en-US" sz="1600"/>
        </a:p>
      </dgm:t>
    </dgm:pt>
    <dgm:pt modelId="{40810A10-ABBD-47AE-940A-E8C35C9613BA}" type="sibTrans" cxnId="{F1A17844-64BF-4BB6-80AC-B9350AD64836}">
      <dgm:prSet/>
      <dgm:spPr/>
      <dgm:t>
        <a:bodyPr/>
        <a:lstStyle/>
        <a:p>
          <a:endParaRPr lang="en-US"/>
        </a:p>
      </dgm:t>
    </dgm:pt>
    <dgm:pt modelId="{E21AAA14-1C81-4B24-899C-80D536B13E34}" type="parTrans" cxnId="{F1A17844-64BF-4BB6-80AC-B9350AD64836}">
      <dgm:prSet/>
      <dgm:spPr/>
      <dgm:t>
        <a:bodyPr/>
        <a:lstStyle/>
        <a:p>
          <a:endParaRPr lang="en-US"/>
        </a:p>
      </dgm:t>
    </dgm:pt>
    <dgm:pt modelId="{5E586810-BC6C-4706-801B-DB3183F35DA1}">
      <dgm:prSet custT="1"/>
      <dgm:spPr/>
      <dgm:t>
        <a:bodyPr/>
        <a:lstStyle/>
        <a:p>
          <a:pPr>
            <a:lnSpc>
              <a:spcPct val="100000"/>
            </a:lnSpc>
          </a:pPr>
          <a:r>
            <a:rPr lang="en-GB" sz="1400">
              <a:latin typeface="Arial" panose="020B0604020202020204" pitchFamily="34" charset="0"/>
              <a:cs typeface="Arial" panose="020B0604020202020204" pitchFamily="34" charset="0"/>
            </a:rPr>
            <a:t>Support longitudinal research into ADHD in adulthood and gender/ethnic disparities.</a:t>
          </a:r>
        </a:p>
        <a:p>
          <a:pPr>
            <a:lnSpc>
              <a:spcPct val="100000"/>
            </a:lnSpc>
          </a:pPr>
          <a:r>
            <a:rPr lang="en-GB" sz="1400">
              <a:latin typeface="Arial" panose="020B0604020202020204" pitchFamily="34" charset="0"/>
              <a:cs typeface="Arial" panose="020B0604020202020204" pitchFamily="34" charset="0"/>
            </a:rPr>
            <a:t>NHS England data (2022) shows significant regional disparities in ADHD service provision-with the North Weast waiting nearly four times longer than London.</a:t>
          </a:r>
          <a:endParaRPr lang="en-US" sz="1400">
            <a:latin typeface="Arial" panose="020B0604020202020204" pitchFamily="34" charset="0"/>
            <a:cs typeface="Arial" panose="020B0604020202020204" pitchFamily="34" charset="0"/>
          </a:endParaRPr>
        </a:p>
      </dgm:t>
    </dgm:pt>
    <dgm:pt modelId="{5D0D5EAC-B159-4880-89B6-F10E4282B89A}" type="sibTrans" cxnId="{88874B31-07AA-4449-98BE-6645FBDDAB45}">
      <dgm:prSet/>
      <dgm:spPr/>
      <dgm:t>
        <a:bodyPr/>
        <a:lstStyle/>
        <a:p>
          <a:endParaRPr lang="en-US"/>
        </a:p>
      </dgm:t>
    </dgm:pt>
    <dgm:pt modelId="{5502FAF1-A509-4859-9C4D-D99397C6DE1D}" type="parTrans" cxnId="{88874B31-07AA-4449-98BE-6645FBDDAB45}">
      <dgm:prSet/>
      <dgm:spPr/>
      <dgm:t>
        <a:bodyPr/>
        <a:lstStyle/>
        <a:p>
          <a:endParaRPr lang="en-US"/>
        </a:p>
      </dgm:t>
    </dgm:pt>
    <dgm:pt modelId="{1FFF4774-A0AE-43E4-950A-C1AE330F9463}" type="pres">
      <dgm:prSet presAssocID="{9309DC07-6D9C-4F6D-9C98-26FB6FD923A4}" presName="vert0" presStyleCnt="0">
        <dgm:presLayoutVars>
          <dgm:dir/>
          <dgm:animOne val="branch"/>
          <dgm:animLvl val="lvl"/>
        </dgm:presLayoutVars>
      </dgm:prSet>
      <dgm:spPr/>
    </dgm:pt>
    <dgm:pt modelId="{08E8C634-7D27-4161-B9C4-AA5899F2DB8A}" type="pres">
      <dgm:prSet presAssocID="{BE0A9BF2-2614-4C09-896E-4FCAEA3D6F08}" presName="thickLine" presStyleLbl="alignNode1" presStyleIdx="0" presStyleCnt="5"/>
      <dgm:spPr/>
    </dgm:pt>
    <dgm:pt modelId="{9AFE6717-7797-4918-8E50-002CE12B910A}" type="pres">
      <dgm:prSet presAssocID="{BE0A9BF2-2614-4C09-896E-4FCAEA3D6F08}" presName="horz1" presStyleCnt="0"/>
      <dgm:spPr/>
    </dgm:pt>
    <dgm:pt modelId="{6EA40C12-1EAD-4E14-BDDE-10BAA81CF645}" type="pres">
      <dgm:prSet presAssocID="{BE0A9BF2-2614-4C09-896E-4FCAEA3D6F08}" presName="tx1" presStyleLbl="revTx" presStyleIdx="0" presStyleCnt="5" custScaleY="61070"/>
      <dgm:spPr/>
    </dgm:pt>
    <dgm:pt modelId="{74AB49FD-0658-44F9-AF0E-06A49B350729}" type="pres">
      <dgm:prSet presAssocID="{BE0A9BF2-2614-4C09-896E-4FCAEA3D6F08}" presName="vert1" presStyleCnt="0"/>
      <dgm:spPr/>
    </dgm:pt>
    <dgm:pt modelId="{96A224A9-6A09-4D62-86F8-D1A68DF709E8}" type="pres">
      <dgm:prSet presAssocID="{0EF4DFD9-3E4D-4805-9694-6B7C5BBF7384}" presName="thickLine" presStyleLbl="alignNode1" presStyleIdx="1" presStyleCnt="5" custLinFactNeighborY="-38971"/>
      <dgm:spPr/>
    </dgm:pt>
    <dgm:pt modelId="{57A39A2E-2CB4-48B3-8ED7-4F48A0738C5A}" type="pres">
      <dgm:prSet presAssocID="{0EF4DFD9-3E4D-4805-9694-6B7C5BBF7384}" presName="horz1" presStyleCnt="0"/>
      <dgm:spPr/>
    </dgm:pt>
    <dgm:pt modelId="{503524E8-E223-4876-8C40-4F4062B435F2}" type="pres">
      <dgm:prSet presAssocID="{0EF4DFD9-3E4D-4805-9694-6B7C5BBF7384}" presName="tx1" presStyleLbl="revTx" presStyleIdx="1" presStyleCnt="5" custScaleY="134077"/>
      <dgm:spPr/>
    </dgm:pt>
    <dgm:pt modelId="{94497710-627C-4AD1-8A32-1E1484404512}" type="pres">
      <dgm:prSet presAssocID="{0EF4DFD9-3E4D-4805-9694-6B7C5BBF7384}" presName="vert1" presStyleCnt="0"/>
      <dgm:spPr/>
    </dgm:pt>
    <dgm:pt modelId="{BBF2E90C-70F7-4DB6-A4D6-AD42C8E9DA53}" type="pres">
      <dgm:prSet presAssocID="{5EA72608-0544-4811-B62B-D8FCE0C17D05}" presName="thickLine" presStyleLbl="alignNode1" presStyleIdx="2" presStyleCnt="5" custLinFactNeighborY="-2558"/>
      <dgm:spPr/>
    </dgm:pt>
    <dgm:pt modelId="{BB36175E-CCED-4487-98DA-6EF7AC2B01E0}" type="pres">
      <dgm:prSet presAssocID="{5EA72608-0544-4811-B62B-D8FCE0C17D05}" presName="horz1" presStyleCnt="0"/>
      <dgm:spPr/>
    </dgm:pt>
    <dgm:pt modelId="{358592FA-57A1-4EC6-9F01-E3C09E854FA4}" type="pres">
      <dgm:prSet presAssocID="{5EA72608-0544-4811-B62B-D8FCE0C17D05}" presName="tx1" presStyleLbl="revTx" presStyleIdx="2" presStyleCnt="5"/>
      <dgm:spPr/>
    </dgm:pt>
    <dgm:pt modelId="{470D7391-2C65-4364-A0A9-99E49675D130}" type="pres">
      <dgm:prSet presAssocID="{5EA72608-0544-4811-B62B-D8FCE0C17D05}" presName="vert1" presStyleCnt="0"/>
      <dgm:spPr/>
    </dgm:pt>
    <dgm:pt modelId="{2ABF779D-95FF-40A7-88CC-B39F9FC2E63B}" type="pres">
      <dgm:prSet presAssocID="{C827998F-B62D-427E-B604-40D07D94E9A1}" presName="thickLine" presStyleLbl="alignNode1" presStyleIdx="3" presStyleCnt="5" custLinFactNeighborY="-3284"/>
      <dgm:spPr/>
    </dgm:pt>
    <dgm:pt modelId="{F1EABA0F-B4EB-441D-95AF-1498B66FE577}" type="pres">
      <dgm:prSet presAssocID="{C827998F-B62D-427E-B604-40D07D94E9A1}" presName="horz1" presStyleCnt="0"/>
      <dgm:spPr/>
    </dgm:pt>
    <dgm:pt modelId="{1A2C3389-CE46-49D8-840D-AE5FC4F92083}" type="pres">
      <dgm:prSet presAssocID="{C827998F-B62D-427E-B604-40D07D94E9A1}" presName="tx1" presStyleLbl="revTx" presStyleIdx="3" presStyleCnt="5" custFlipVert="0" custScaleY="88305"/>
      <dgm:spPr/>
    </dgm:pt>
    <dgm:pt modelId="{FC3BBC2B-11E3-4044-89FC-A1EFBCA5E3AA}" type="pres">
      <dgm:prSet presAssocID="{C827998F-B62D-427E-B604-40D07D94E9A1}" presName="vert1" presStyleCnt="0"/>
      <dgm:spPr/>
    </dgm:pt>
    <dgm:pt modelId="{6CB8354F-9F63-42DE-8683-15C88DC18C86}" type="pres">
      <dgm:prSet presAssocID="{5E586810-BC6C-4706-801B-DB3183F35DA1}" presName="thickLine" presStyleLbl="alignNode1" presStyleIdx="4" presStyleCnt="5" custLinFactNeighborY="-3079"/>
      <dgm:spPr/>
    </dgm:pt>
    <dgm:pt modelId="{AD6951A4-BA00-4970-830F-5E9DE7ED4B23}" type="pres">
      <dgm:prSet presAssocID="{5E586810-BC6C-4706-801B-DB3183F35DA1}" presName="horz1" presStyleCnt="0"/>
      <dgm:spPr/>
    </dgm:pt>
    <dgm:pt modelId="{03002F67-E7D2-4FDB-B194-4DBEB139F20A}" type="pres">
      <dgm:prSet presAssocID="{5E586810-BC6C-4706-801B-DB3183F35DA1}" presName="tx1" presStyleLbl="revTx" presStyleIdx="4" presStyleCnt="5" custScaleY="170611" custLinFactNeighborX="310" custLinFactNeighborY="8487"/>
      <dgm:spPr/>
    </dgm:pt>
    <dgm:pt modelId="{06CA71A1-7A7B-4066-9DC8-702ED0CA9F7C}" type="pres">
      <dgm:prSet presAssocID="{5E586810-BC6C-4706-801B-DB3183F35DA1}" presName="vert1" presStyleCnt="0"/>
      <dgm:spPr/>
    </dgm:pt>
  </dgm:ptLst>
  <dgm:cxnLst>
    <dgm:cxn modelId="{4B5EEF0A-34C5-465C-9773-D2B4CDAE5397}" type="presOf" srcId="{BE0A9BF2-2614-4C09-896E-4FCAEA3D6F08}" destId="{6EA40C12-1EAD-4E14-BDDE-10BAA81CF645}" srcOrd="0" destOrd="0" presId="urn:microsoft.com/office/officeart/2008/layout/LinedList"/>
    <dgm:cxn modelId="{B0552F16-F579-4E1D-AEBB-D367975EFAF5}" type="presOf" srcId="{5E586810-BC6C-4706-801B-DB3183F35DA1}" destId="{03002F67-E7D2-4FDB-B194-4DBEB139F20A}" srcOrd="0" destOrd="0" presId="urn:microsoft.com/office/officeart/2008/layout/LinedList"/>
    <dgm:cxn modelId="{F69DB221-BED2-4573-8D90-F8AD1846C4B6}" srcId="{9309DC07-6D9C-4F6D-9C98-26FB6FD923A4}" destId="{0EF4DFD9-3E4D-4805-9694-6B7C5BBF7384}" srcOrd="1" destOrd="0" parTransId="{BBAC09C6-2EA0-484E-AFF6-DCAD8BD19EE0}" sibTransId="{7A3FA29F-770C-445E-B7A3-024BB9CC0FF7}"/>
    <dgm:cxn modelId="{F7B5EB2A-11F8-476E-BBF8-BF904BD5BC88}" srcId="{9309DC07-6D9C-4F6D-9C98-26FB6FD923A4}" destId="{5EA72608-0544-4811-B62B-D8FCE0C17D05}" srcOrd="2" destOrd="0" parTransId="{288444CD-3592-4266-9A35-3B77D06CB75E}" sibTransId="{FCF648A5-EC1D-4030-8495-21066C1CAD24}"/>
    <dgm:cxn modelId="{88874B31-07AA-4449-98BE-6645FBDDAB45}" srcId="{9309DC07-6D9C-4F6D-9C98-26FB6FD923A4}" destId="{5E586810-BC6C-4706-801B-DB3183F35DA1}" srcOrd="4" destOrd="0" parTransId="{5502FAF1-A509-4859-9C4D-D99397C6DE1D}" sibTransId="{5D0D5EAC-B159-4880-89B6-F10E4282B89A}"/>
    <dgm:cxn modelId="{F1A17844-64BF-4BB6-80AC-B9350AD64836}" srcId="{9309DC07-6D9C-4F6D-9C98-26FB6FD923A4}" destId="{C827998F-B62D-427E-B604-40D07D94E9A1}" srcOrd="3" destOrd="0" parTransId="{E21AAA14-1C81-4B24-899C-80D536B13E34}" sibTransId="{40810A10-ABBD-47AE-940A-E8C35C9613BA}"/>
    <dgm:cxn modelId="{9A007788-389F-4260-A74C-3E2FD6C750C3}" type="presOf" srcId="{0EF4DFD9-3E4D-4805-9694-6B7C5BBF7384}" destId="{503524E8-E223-4876-8C40-4F4062B435F2}" srcOrd="0" destOrd="0" presId="urn:microsoft.com/office/officeart/2008/layout/LinedList"/>
    <dgm:cxn modelId="{9B4C4BAF-A010-4D71-BAEA-3279F9CEE4EA}" type="presOf" srcId="{C827998F-B62D-427E-B604-40D07D94E9A1}" destId="{1A2C3389-CE46-49D8-840D-AE5FC4F92083}" srcOrd="0" destOrd="0" presId="urn:microsoft.com/office/officeart/2008/layout/LinedList"/>
    <dgm:cxn modelId="{17B7C5C1-4288-46FB-8764-135B19FE4000}" type="presOf" srcId="{9309DC07-6D9C-4F6D-9C98-26FB6FD923A4}" destId="{1FFF4774-A0AE-43E4-950A-C1AE330F9463}" srcOrd="0" destOrd="0" presId="urn:microsoft.com/office/officeart/2008/layout/LinedList"/>
    <dgm:cxn modelId="{822804C3-0257-4687-8FFF-3B717B955E80}" srcId="{9309DC07-6D9C-4F6D-9C98-26FB6FD923A4}" destId="{BE0A9BF2-2614-4C09-896E-4FCAEA3D6F08}" srcOrd="0" destOrd="0" parTransId="{37016C5D-5D8F-42F9-B6FC-791AEFAD8CED}" sibTransId="{B1208249-9C39-4CAA-A82E-1FB37E91877D}"/>
    <dgm:cxn modelId="{6E299CE3-A6E2-4EEF-B5C2-D0AA1B880A4C}" type="presOf" srcId="{5EA72608-0544-4811-B62B-D8FCE0C17D05}" destId="{358592FA-57A1-4EC6-9F01-E3C09E854FA4}" srcOrd="0" destOrd="0" presId="urn:microsoft.com/office/officeart/2008/layout/LinedList"/>
    <dgm:cxn modelId="{4530ABDB-95E7-4CBA-8148-5679C4ABBBC9}" type="presParOf" srcId="{1FFF4774-A0AE-43E4-950A-C1AE330F9463}" destId="{08E8C634-7D27-4161-B9C4-AA5899F2DB8A}" srcOrd="0" destOrd="0" presId="urn:microsoft.com/office/officeart/2008/layout/LinedList"/>
    <dgm:cxn modelId="{69C8112C-1CAA-4508-BB60-0DD86C947277}" type="presParOf" srcId="{1FFF4774-A0AE-43E4-950A-C1AE330F9463}" destId="{9AFE6717-7797-4918-8E50-002CE12B910A}" srcOrd="1" destOrd="0" presId="urn:microsoft.com/office/officeart/2008/layout/LinedList"/>
    <dgm:cxn modelId="{E3D06DF2-EB49-400F-AB1A-38A795CAD952}" type="presParOf" srcId="{9AFE6717-7797-4918-8E50-002CE12B910A}" destId="{6EA40C12-1EAD-4E14-BDDE-10BAA81CF645}" srcOrd="0" destOrd="0" presId="urn:microsoft.com/office/officeart/2008/layout/LinedList"/>
    <dgm:cxn modelId="{3D17A582-42C8-472E-828D-CC011086C8B1}" type="presParOf" srcId="{9AFE6717-7797-4918-8E50-002CE12B910A}" destId="{74AB49FD-0658-44F9-AF0E-06A49B350729}" srcOrd="1" destOrd="0" presId="urn:microsoft.com/office/officeart/2008/layout/LinedList"/>
    <dgm:cxn modelId="{0D54AEB5-86CC-43E3-BC22-CFEF1A45445B}" type="presParOf" srcId="{1FFF4774-A0AE-43E4-950A-C1AE330F9463}" destId="{96A224A9-6A09-4D62-86F8-D1A68DF709E8}" srcOrd="2" destOrd="0" presId="urn:microsoft.com/office/officeart/2008/layout/LinedList"/>
    <dgm:cxn modelId="{9C1F2A16-6D21-41CD-B11B-6172A8B24592}" type="presParOf" srcId="{1FFF4774-A0AE-43E4-950A-C1AE330F9463}" destId="{57A39A2E-2CB4-48B3-8ED7-4F48A0738C5A}" srcOrd="3" destOrd="0" presId="urn:microsoft.com/office/officeart/2008/layout/LinedList"/>
    <dgm:cxn modelId="{E8B38CBA-854A-4568-B989-B7830F2D7EF9}" type="presParOf" srcId="{57A39A2E-2CB4-48B3-8ED7-4F48A0738C5A}" destId="{503524E8-E223-4876-8C40-4F4062B435F2}" srcOrd="0" destOrd="0" presId="urn:microsoft.com/office/officeart/2008/layout/LinedList"/>
    <dgm:cxn modelId="{D990D1E8-A333-4E18-9C7B-E9943779B0A5}" type="presParOf" srcId="{57A39A2E-2CB4-48B3-8ED7-4F48A0738C5A}" destId="{94497710-627C-4AD1-8A32-1E1484404512}" srcOrd="1" destOrd="0" presId="urn:microsoft.com/office/officeart/2008/layout/LinedList"/>
    <dgm:cxn modelId="{01123FC1-7772-44BB-8A0A-E800652C88CC}" type="presParOf" srcId="{1FFF4774-A0AE-43E4-950A-C1AE330F9463}" destId="{BBF2E90C-70F7-4DB6-A4D6-AD42C8E9DA53}" srcOrd="4" destOrd="0" presId="urn:microsoft.com/office/officeart/2008/layout/LinedList"/>
    <dgm:cxn modelId="{F844A436-2EA2-4BE9-B2B9-DBDA1C6F9AB3}" type="presParOf" srcId="{1FFF4774-A0AE-43E4-950A-C1AE330F9463}" destId="{BB36175E-CCED-4487-98DA-6EF7AC2B01E0}" srcOrd="5" destOrd="0" presId="urn:microsoft.com/office/officeart/2008/layout/LinedList"/>
    <dgm:cxn modelId="{9966A453-2B61-403D-9D7F-F43DD4748BD5}" type="presParOf" srcId="{BB36175E-CCED-4487-98DA-6EF7AC2B01E0}" destId="{358592FA-57A1-4EC6-9F01-E3C09E854FA4}" srcOrd="0" destOrd="0" presId="urn:microsoft.com/office/officeart/2008/layout/LinedList"/>
    <dgm:cxn modelId="{5B209128-8660-456B-BF5D-33969F2CAEE1}" type="presParOf" srcId="{BB36175E-CCED-4487-98DA-6EF7AC2B01E0}" destId="{470D7391-2C65-4364-A0A9-99E49675D130}" srcOrd="1" destOrd="0" presId="urn:microsoft.com/office/officeart/2008/layout/LinedList"/>
    <dgm:cxn modelId="{554B3079-4B45-493C-94AF-C7C4F348F617}" type="presParOf" srcId="{1FFF4774-A0AE-43E4-950A-C1AE330F9463}" destId="{2ABF779D-95FF-40A7-88CC-B39F9FC2E63B}" srcOrd="6" destOrd="0" presId="urn:microsoft.com/office/officeart/2008/layout/LinedList"/>
    <dgm:cxn modelId="{932FB1DC-BF50-4ABE-9892-DD9B2C7607A0}" type="presParOf" srcId="{1FFF4774-A0AE-43E4-950A-C1AE330F9463}" destId="{F1EABA0F-B4EB-441D-95AF-1498B66FE577}" srcOrd="7" destOrd="0" presId="urn:microsoft.com/office/officeart/2008/layout/LinedList"/>
    <dgm:cxn modelId="{F81A49D9-EED3-4CEC-B138-2A27A9466B94}" type="presParOf" srcId="{F1EABA0F-B4EB-441D-95AF-1498B66FE577}" destId="{1A2C3389-CE46-49D8-840D-AE5FC4F92083}" srcOrd="0" destOrd="0" presId="urn:microsoft.com/office/officeart/2008/layout/LinedList"/>
    <dgm:cxn modelId="{779D29F3-B169-4C01-80DB-75A1F19C2401}" type="presParOf" srcId="{F1EABA0F-B4EB-441D-95AF-1498B66FE577}" destId="{FC3BBC2B-11E3-4044-89FC-A1EFBCA5E3AA}" srcOrd="1" destOrd="0" presId="urn:microsoft.com/office/officeart/2008/layout/LinedList"/>
    <dgm:cxn modelId="{C7B0EEF7-2D61-49A2-895C-3C888FFCD01A}" type="presParOf" srcId="{1FFF4774-A0AE-43E4-950A-C1AE330F9463}" destId="{6CB8354F-9F63-42DE-8683-15C88DC18C86}" srcOrd="8" destOrd="0" presId="urn:microsoft.com/office/officeart/2008/layout/LinedList"/>
    <dgm:cxn modelId="{1B27F5A2-608F-47F8-8C95-43C5CCA10345}" type="presParOf" srcId="{1FFF4774-A0AE-43E4-950A-C1AE330F9463}" destId="{AD6951A4-BA00-4970-830F-5E9DE7ED4B23}" srcOrd="9" destOrd="0" presId="urn:microsoft.com/office/officeart/2008/layout/LinedList"/>
    <dgm:cxn modelId="{9380783B-C905-43C8-931B-F55106517A2E}" type="presParOf" srcId="{AD6951A4-BA00-4970-830F-5E9DE7ED4B23}" destId="{03002F67-E7D2-4FDB-B194-4DBEB139F20A}" srcOrd="0" destOrd="0" presId="urn:microsoft.com/office/officeart/2008/layout/LinedList"/>
    <dgm:cxn modelId="{3F8AA245-B439-473D-9FA6-426C0D85D79F}" type="presParOf" srcId="{AD6951A4-BA00-4970-830F-5E9DE7ED4B23}" destId="{06CA71A1-7A7B-4066-9DC8-702ED0CA9F7C}"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F879DF-8248-4F95-AA0A-2FAEB0FDC406}">
      <dsp:nvSpPr>
        <dsp:cNvPr id="0" name=""/>
        <dsp:cNvSpPr/>
      </dsp:nvSpPr>
      <dsp:spPr>
        <a:xfrm>
          <a:off x="0" y="143070"/>
          <a:ext cx="6310448" cy="132321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Critical Analysis</a:t>
          </a:r>
          <a:br>
            <a:rPr lang="en-GB" sz="1800" kern="1200"/>
          </a:br>
          <a:r>
            <a:rPr lang="en-GB" sz="1800" kern="1200"/>
            <a:t> Despite advances, ADHD continues to be underdiagnosed in adults and misdiagnosed in children, revealing systemic issues in primary care pathways (Young et. al., 2021). </a:t>
          </a:r>
          <a:endParaRPr lang="en-US" sz="1800" kern="1200"/>
        </a:p>
      </dsp:txBody>
      <dsp:txXfrm>
        <a:off x="64594" y="207664"/>
        <a:ext cx="6181260" cy="1194026"/>
      </dsp:txXfrm>
    </dsp:sp>
    <dsp:sp modelId="{C78A95D4-844B-4E49-B844-53969F0CFC2F}">
      <dsp:nvSpPr>
        <dsp:cNvPr id="0" name=""/>
        <dsp:cNvSpPr/>
      </dsp:nvSpPr>
      <dsp:spPr>
        <a:xfrm>
          <a:off x="0" y="1523884"/>
          <a:ext cx="6310448" cy="1427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Historical mistrust of psychiatry and evolving diagnostic criteria have also contributed to inconsistency in recognition and treatment across the UK (Thomas et. al., 2022).</a:t>
          </a:r>
          <a:endParaRPr lang="en-US" sz="1800" kern="1200"/>
        </a:p>
      </dsp:txBody>
      <dsp:txXfrm>
        <a:off x="69680" y="1593564"/>
        <a:ext cx="6171088" cy="12880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41399-71E6-4E6B-BEE1-6F72982C91AA}">
      <dsp:nvSpPr>
        <dsp:cNvPr id="0" name=""/>
        <dsp:cNvSpPr/>
      </dsp:nvSpPr>
      <dsp:spPr>
        <a:xfrm>
          <a:off x="0" y="3942"/>
          <a:ext cx="5900058" cy="7875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1F7582-247C-46CA-B0A8-61B44ABE6CFE}">
      <dsp:nvSpPr>
        <dsp:cNvPr id="0" name=""/>
        <dsp:cNvSpPr/>
      </dsp:nvSpPr>
      <dsp:spPr>
        <a:xfrm>
          <a:off x="238242" y="181147"/>
          <a:ext cx="433592" cy="4331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EF2285-1A22-4ED0-86E7-91F81A8343A2}">
      <dsp:nvSpPr>
        <dsp:cNvPr id="0" name=""/>
        <dsp:cNvSpPr/>
      </dsp:nvSpPr>
      <dsp:spPr>
        <a:xfrm>
          <a:off x="910077" y="3942"/>
          <a:ext cx="4906829" cy="9363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95" tIns="99095" rIns="99095" bIns="99095" numCol="1" spcCol="1270" anchor="ctr" anchorCtr="0">
          <a:noAutofit/>
        </a:bodyPr>
        <a:lstStyle/>
        <a:p>
          <a:pPr marL="0" lvl="0" indent="0" algn="l" defTabSz="889000">
            <a:lnSpc>
              <a:spcPct val="100000"/>
            </a:lnSpc>
            <a:spcBef>
              <a:spcPct val="0"/>
            </a:spcBef>
            <a:spcAft>
              <a:spcPct val="35000"/>
            </a:spcAft>
            <a:buNone/>
          </a:pPr>
          <a:r>
            <a:rPr lang="en-GB" sz="2000" b="1" kern="1200"/>
            <a:t>Social, Cultural and Political Influences</a:t>
          </a:r>
          <a:endParaRPr lang="en-US" sz="2000" kern="1200"/>
        </a:p>
      </dsp:txBody>
      <dsp:txXfrm>
        <a:off x="910077" y="3942"/>
        <a:ext cx="4906829" cy="936334"/>
      </dsp:txXfrm>
    </dsp:sp>
    <dsp:sp modelId="{131CE101-EC68-4BF4-BBE8-E4F846B0B149}">
      <dsp:nvSpPr>
        <dsp:cNvPr id="0" name=""/>
        <dsp:cNvSpPr/>
      </dsp:nvSpPr>
      <dsp:spPr>
        <a:xfrm>
          <a:off x="0" y="1143037"/>
          <a:ext cx="5900058" cy="7875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687AF4-5B20-4F8C-83FA-BB4662E95315}">
      <dsp:nvSpPr>
        <dsp:cNvPr id="0" name=""/>
        <dsp:cNvSpPr/>
      </dsp:nvSpPr>
      <dsp:spPr>
        <a:xfrm>
          <a:off x="238242" y="1320242"/>
          <a:ext cx="433592" cy="4331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5FD4DC-1888-487A-835D-798E1EAD03D1}">
      <dsp:nvSpPr>
        <dsp:cNvPr id="0" name=""/>
        <dsp:cNvSpPr/>
      </dsp:nvSpPr>
      <dsp:spPr>
        <a:xfrm>
          <a:off x="910077" y="1143276"/>
          <a:ext cx="4906829" cy="935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95" tIns="99095" rIns="99095" bIns="99095" numCol="1" spcCol="1270" anchor="ctr" anchorCtr="0">
          <a:noAutofit/>
        </a:bodyPr>
        <a:lstStyle/>
        <a:p>
          <a:pPr marL="0" lvl="0" indent="0" algn="l" defTabSz="622300">
            <a:lnSpc>
              <a:spcPct val="100000"/>
            </a:lnSpc>
            <a:spcBef>
              <a:spcPct val="0"/>
            </a:spcBef>
            <a:spcAft>
              <a:spcPct val="35000"/>
            </a:spcAft>
            <a:buNone/>
          </a:pPr>
          <a:r>
            <a:rPr lang="en-GB" sz="1400" kern="1200"/>
            <a:t>Social stigma remains a major barrier to ADHD diagnosis and treatment, with cultural stereotypes portraying ADHD as a behavioural issue rather than a legitimate disorder (Mueller et. al., 2012). </a:t>
          </a:r>
          <a:endParaRPr lang="en-US" sz="1400" kern="1200"/>
        </a:p>
      </dsp:txBody>
      <dsp:txXfrm>
        <a:off x="910077" y="1143276"/>
        <a:ext cx="4906829" cy="935857"/>
      </dsp:txXfrm>
    </dsp:sp>
    <dsp:sp modelId="{53C36496-E115-414A-A339-2A9FB16A757B}">
      <dsp:nvSpPr>
        <dsp:cNvPr id="0" name=""/>
        <dsp:cNvSpPr/>
      </dsp:nvSpPr>
      <dsp:spPr>
        <a:xfrm>
          <a:off x="0" y="2281894"/>
          <a:ext cx="5900058" cy="7875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EC072D-316C-4BF8-A749-3AE096E84FD8}">
      <dsp:nvSpPr>
        <dsp:cNvPr id="0" name=""/>
        <dsp:cNvSpPr/>
      </dsp:nvSpPr>
      <dsp:spPr>
        <a:xfrm>
          <a:off x="238242" y="2459099"/>
          <a:ext cx="433592" cy="4331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EC1AA8-CCDC-43B4-A012-F7FC5A8B2FA8}">
      <dsp:nvSpPr>
        <dsp:cNvPr id="0" name=""/>
        <dsp:cNvSpPr/>
      </dsp:nvSpPr>
      <dsp:spPr>
        <a:xfrm>
          <a:off x="910077" y="2281894"/>
          <a:ext cx="4906829" cy="9363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95" tIns="99095" rIns="99095" bIns="99095" numCol="1" spcCol="1270" anchor="ctr" anchorCtr="0">
          <a:noAutofit/>
        </a:bodyPr>
        <a:lstStyle/>
        <a:p>
          <a:pPr marL="0" lvl="0" indent="0" algn="l" defTabSz="622300">
            <a:lnSpc>
              <a:spcPct val="100000"/>
            </a:lnSpc>
            <a:spcBef>
              <a:spcPct val="0"/>
            </a:spcBef>
            <a:spcAft>
              <a:spcPct val="35000"/>
            </a:spcAft>
            <a:buNone/>
          </a:pPr>
          <a:r>
            <a:rPr lang="en-GB" sz="1400" kern="1200"/>
            <a:t>Educational policy reforms and media narratives have influenced public perception and service provision, often reflecting broader inequalities in mental health access (Hinshaw &amp; Scheffler, 2014).</a:t>
          </a:r>
          <a:endParaRPr lang="en-US" sz="1400" kern="1200"/>
        </a:p>
      </dsp:txBody>
      <dsp:txXfrm>
        <a:off x="910077" y="2281894"/>
        <a:ext cx="4906829" cy="9363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E8C634-7D27-4161-B9C4-AA5899F2DB8A}">
      <dsp:nvSpPr>
        <dsp:cNvPr id="0" name=""/>
        <dsp:cNvSpPr/>
      </dsp:nvSpPr>
      <dsp:spPr>
        <a:xfrm>
          <a:off x="0" y="575"/>
          <a:ext cx="6054546"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A40C12-1EAD-4E14-BDDE-10BAA81CF645}">
      <dsp:nvSpPr>
        <dsp:cNvPr id="0" name=""/>
        <dsp:cNvSpPr/>
      </dsp:nvSpPr>
      <dsp:spPr>
        <a:xfrm>
          <a:off x="0" y="575"/>
          <a:ext cx="6054546" cy="352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Recommendations for Future Policy and Practice</a:t>
          </a:r>
          <a:endParaRPr lang="en-US" sz="2000" kern="1200"/>
        </a:p>
      </dsp:txBody>
      <dsp:txXfrm>
        <a:off x="0" y="575"/>
        <a:ext cx="6054546" cy="352305"/>
      </dsp:txXfrm>
    </dsp:sp>
    <dsp:sp modelId="{96A224A9-6A09-4D62-86F8-D1A68DF709E8}">
      <dsp:nvSpPr>
        <dsp:cNvPr id="0" name=""/>
        <dsp:cNvSpPr/>
      </dsp:nvSpPr>
      <dsp:spPr>
        <a:xfrm>
          <a:off x="0" y="51450"/>
          <a:ext cx="6054546"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3524E8-E223-4876-8C40-4F4062B435F2}">
      <dsp:nvSpPr>
        <dsp:cNvPr id="0" name=""/>
        <dsp:cNvSpPr/>
      </dsp:nvSpPr>
      <dsp:spPr>
        <a:xfrm>
          <a:off x="0" y="352881"/>
          <a:ext cx="6048633" cy="7734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Improve training for healthcare and educational professionals to ensure early recognition and equitable access DuPaul and Jimerson (2014).</a:t>
          </a:r>
          <a:endParaRPr lang="en-US" sz="1600" kern="1200"/>
        </a:p>
      </dsp:txBody>
      <dsp:txXfrm>
        <a:off x="0" y="352881"/>
        <a:ext cx="6048633" cy="773474"/>
      </dsp:txXfrm>
    </dsp:sp>
    <dsp:sp modelId="{BBF2E90C-70F7-4DB6-A4D6-AD42C8E9DA53}">
      <dsp:nvSpPr>
        <dsp:cNvPr id="0" name=""/>
        <dsp:cNvSpPr/>
      </dsp:nvSpPr>
      <dsp:spPr>
        <a:xfrm>
          <a:off x="0" y="1111599"/>
          <a:ext cx="6054546"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8592FA-57A1-4EC6-9F01-E3C09E854FA4}">
      <dsp:nvSpPr>
        <dsp:cNvPr id="0" name=""/>
        <dsp:cNvSpPr/>
      </dsp:nvSpPr>
      <dsp:spPr>
        <a:xfrm>
          <a:off x="0" y="1126355"/>
          <a:ext cx="6054546" cy="576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Promote anti-stigma campaigns to challenge misconceptions about ADHD (Mueller et. Al., 2012).</a:t>
          </a:r>
          <a:endParaRPr lang="en-US" sz="1600" kern="1200"/>
        </a:p>
      </dsp:txBody>
      <dsp:txXfrm>
        <a:off x="0" y="1126355"/>
        <a:ext cx="6054546" cy="576888"/>
      </dsp:txXfrm>
    </dsp:sp>
    <dsp:sp modelId="{2ABF779D-95FF-40A7-88CC-B39F9FC2E63B}">
      <dsp:nvSpPr>
        <dsp:cNvPr id="0" name=""/>
        <dsp:cNvSpPr/>
      </dsp:nvSpPr>
      <dsp:spPr>
        <a:xfrm>
          <a:off x="0" y="1686514"/>
          <a:ext cx="6054546"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2C3389-CE46-49D8-840D-AE5FC4F92083}">
      <dsp:nvSpPr>
        <dsp:cNvPr id="0" name=""/>
        <dsp:cNvSpPr/>
      </dsp:nvSpPr>
      <dsp:spPr>
        <a:xfrm>
          <a:off x="0" y="1703244"/>
          <a:ext cx="6054546" cy="5094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Expand NHS ADHD services and ensure consistency in adult diagnosis pathways across regions.</a:t>
          </a:r>
          <a:endParaRPr lang="en-US" sz="1600" kern="1200"/>
        </a:p>
      </dsp:txBody>
      <dsp:txXfrm>
        <a:off x="0" y="1703244"/>
        <a:ext cx="6054546" cy="509421"/>
      </dsp:txXfrm>
    </dsp:sp>
    <dsp:sp modelId="{6CB8354F-9F63-42DE-8683-15C88DC18C86}">
      <dsp:nvSpPr>
        <dsp:cNvPr id="0" name=""/>
        <dsp:cNvSpPr/>
      </dsp:nvSpPr>
      <dsp:spPr>
        <a:xfrm>
          <a:off x="0" y="2182360"/>
          <a:ext cx="6054546"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02F67-E7D2-4FDB-B194-4DBEB139F20A}">
      <dsp:nvSpPr>
        <dsp:cNvPr id="0" name=""/>
        <dsp:cNvSpPr/>
      </dsp:nvSpPr>
      <dsp:spPr>
        <a:xfrm>
          <a:off x="5912" y="2213240"/>
          <a:ext cx="6048633" cy="9842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100000"/>
            </a:lnSpc>
            <a:spcBef>
              <a:spcPct val="0"/>
            </a:spcBef>
            <a:spcAft>
              <a:spcPct val="35000"/>
            </a:spcAft>
            <a:buNone/>
          </a:pPr>
          <a:r>
            <a:rPr lang="en-GB" sz="1400" kern="1200">
              <a:latin typeface="Arial" panose="020B0604020202020204" pitchFamily="34" charset="0"/>
              <a:cs typeface="Arial" panose="020B0604020202020204" pitchFamily="34" charset="0"/>
            </a:rPr>
            <a:t>Support longitudinal research into ADHD in adulthood and gender/ethnic disparities.</a:t>
          </a:r>
        </a:p>
        <a:p>
          <a:pPr marL="0" lvl="0" indent="0" algn="l" defTabSz="622300">
            <a:lnSpc>
              <a:spcPct val="100000"/>
            </a:lnSpc>
            <a:spcBef>
              <a:spcPct val="0"/>
            </a:spcBef>
            <a:spcAft>
              <a:spcPct val="35000"/>
            </a:spcAft>
            <a:buNone/>
          </a:pPr>
          <a:r>
            <a:rPr lang="en-GB" sz="1400" kern="1200">
              <a:latin typeface="Arial" panose="020B0604020202020204" pitchFamily="34" charset="0"/>
              <a:cs typeface="Arial" panose="020B0604020202020204" pitchFamily="34" charset="0"/>
            </a:rPr>
            <a:t>NHS England data (2022) shows significant regional disparities in ADHD service provision-with the North Weast waiting nearly four times longer than London.</a:t>
          </a:r>
          <a:endParaRPr lang="en-US" sz="1400" kern="1200">
            <a:latin typeface="Arial" panose="020B0604020202020204" pitchFamily="34" charset="0"/>
            <a:cs typeface="Arial" panose="020B0604020202020204" pitchFamily="34" charset="0"/>
          </a:endParaRPr>
        </a:p>
      </dsp:txBody>
      <dsp:txXfrm>
        <a:off x="5912" y="2213240"/>
        <a:ext cx="6048633" cy="98423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7580A-C6A1-D94C-40B7-543EA2199DB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3CE2181-9137-2BAD-0F7B-56CA60D14F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3F8117B-6A1F-DB1B-2775-4B1E63C14B35}"/>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5" name="Footer Placeholder 4">
            <a:extLst>
              <a:ext uri="{FF2B5EF4-FFF2-40B4-BE49-F238E27FC236}">
                <a16:creationId xmlns:a16="http://schemas.microsoft.com/office/drawing/2014/main" id="{1FA48673-AAA6-5F23-10D8-67B57D0761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378DA3-46A3-2955-F0CD-8E1798D755A1}"/>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181985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528A8-5E84-CE23-EF6A-234D9837B8F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6C7D6EF-C99F-E4F1-BD89-7A3910836F9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F79FC00-0609-C236-832B-A6C4FABE0268}"/>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5" name="Footer Placeholder 4">
            <a:extLst>
              <a:ext uri="{FF2B5EF4-FFF2-40B4-BE49-F238E27FC236}">
                <a16:creationId xmlns:a16="http://schemas.microsoft.com/office/drawing/2014/main" id="{728DF6A3-F693-0674-B30A-DEE9CED2B3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77B25E-82EB-2E03-419E-B0C3458371FB}"/>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1312570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E3A71-E9BB-7684-038A-825094F5D78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C0E0C03-3016-116E-FEEF-8889BE246BE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F819E07-2462-60B0-0D29-89D96144A467}"/>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5" name="Footer Placeholder 4">
            <a:extLst>
              <a:ext uri="{FF2B5EF4-FFF2-40B4-BE49-F238E27FC236}">
                <a16:creationId xmlns:a16="http://schemas.microsoft.com/office/drawing/2014/main" id="{86E50405-F3DA-30F1-F016-6DFF110ACF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FB6020-C119-9B35-D5EF-90468F31DA7B}"/>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1245257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F3254-DF5B-8924-BD7A-7D2241E4BB3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C3697FA-9DAD-0E36-8DB6-D74D12A75DD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F5F57FD-B372-65D2-6D47-4F9964AB704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582077B-2269-3E94-187A-54FE92B2B236}"/>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6" name="Footer Placeholder 5">
            <a:extLst>
              <a:ext uri="{FF2B5EF4-FFF2-40B4-BE49-F238E27FC236}">
                <a16:creationId xmlns:a16="http://schemas.microsoft.com/office/drawing/2014/main" id="{EF69813F-04B0-ED31-7B1C-AE4F7751D7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48C77A-14E1-16E4-6141-66D5CCBFA754}"/>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3807620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5466C-0024-0CE1-B9DD-3B8D09BA8FC2}"/>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722FDD22-9AFD-F200-FFE3-FF8DF6FA1E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EBB9F67-A3AD-8278-D0CA-C8DAB940976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07039B4-5F55-7860-B39C-AF094C6002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AC0B6D3-BA31-BB44-9A99-0867F445A3F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F6092A8-8404-1426-A6F1-8FBCD197A2A7}"/>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8" name="Footer Placeholder 7">
            <a:extLst>
              <a:ext uri="{FF2B5EF4-FFF2-40B4-BE49-F238E27FC236}">
                <a16:creationId xmlns:a16="http://schemas.microsoft.com/office/drawing/2014/main" id="{C07A285D-C949-07FF-D647-DD51C451050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983DBD4-E7FB-EDC1-13A1-068236E6411B}"/>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2007315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3D7B3-185E-59BC-359F-B8CDE0D8B43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15CD9D4-D2F0-325B-629A-115B29B7BD9F}"/>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4" name="Footer Placeholder 3">
            <a:extLst>
              <a:ext uri="{FF2B5EF4-FFF2-40B4-BE49-F238E27FC236}">
                <a16:creationId xmlns:a16="http://schemas.microsoft.com/office/drawing/2014/main" id="{C0345D04-DB2F-49B0-4326-5921212380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C2DAA71-FB51-D674-3AC9-A43ED624C52D}"/>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1654110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AA12C7-9D54-EDC6-2783-8ECDA53EFD3F}"/>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3" name="Footer Placeholder 2">
            <a:extLst>
              <a:ext uri="{FF2B5EF4-FFF2-40B4-BE49-F238E27FC236}">
                <a16:creationId xmlns:a16="http://schemas.microsoft.com/office/drawing/2014/main" id="{249A25EC-C2D7-AD07-8FB2-81D109C0673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D485B8-7E89-BDAD-87D8-253CA97ACD75}"/>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1582451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3BD12-747A-7D10-59E8-D114CA48140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64A5275-564C-6B44-AFAA-97038620EB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19079A0-ED7A-3C0E-A55E-91B9791593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40D10C2-3DF9-5640-CA42-83BCF4D96885}"/>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6" name="Footer Placeholder 5">
            <a:extLst>
              <a:ext uri="{FF2B5EF4-FFF2-40B4-BE49-F238E27FC236}">
                <a16:creationId xmlns:a16="http://schemas.microsoft.com/office/drawing/2014/main" id="{5F25A521-E714-1645-C722-B545849FC9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67AB7-9A92-4362-0A72-8D56D69C921C}"/>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1041039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41917-DF4D-812C-E1D9-B75988370A3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043D696-89B8-0334-B835-1612D0D924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06B89F5-C49C-FE54-9F43-32B692BC74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860A69C-A5DF-116E-C79F-E5543550467E}"/>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6" name="Footer Placeholder 5">
            <a:extLst>
              <a:ext uri="{FF2B5EF4-FFF2-40B4-BE49-F238E27FC236}">
                <a16:creationId xmlns:a16="http://schemas.microsoft.com/office/drawing/2014/main" id="{AC69924B-B662-8E92-E15A-E18EFD50A0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976C57-12F5-0975-0786-01255CCD8047}"/>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2403566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E278E-30E4-6FE2-4CC5-57FF5B6B813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56A2634-0791-28D9-F230-291B85B6926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E20352D-8411-50C2-8D02-46685D97E769}"/>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5" name="Footer Placeholder 4">
            <a:extLst>
              <a:ext uri="{FF2B5EF4-FFF2-40B4-BE49-F238E27FC236}">
                <a16:creationId xmlns:a16="http://schemas.microsoft.com/office/drawing/2014/main" id="{5418FD97-2B07-F625-4621-A442D94DF0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773A5E-9FFD-C56D-C184-6AAB57B383EC}"/>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688326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10E5DA-B54D-5ED6-922D-8A23AAF8B87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06E7AE6-DC7B-E9D3-156D-D49CD298326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6DC661-960D-1EA1-F433-5A19FECAB59C}"/>
              </a:ext>
            </a:extLst>
          </p:cNvPr>
          <p:cNvSpPr>
            <a:spLocks noGrp="1"/>
          </p:cNvSpPr>
          <p:nvPr>
            <p:ph type="dt" sz="half" idx="10"/>
          </p:nvPr>
        </p:nvSpPr>
        <p:spPr/>
        <p:txBody>
          <a:bodyPr/>
          <a:lstStyle/>
          <a:p>
            <a:fld id="{6752D33B-7ED4-4486-9A5B-DC0D37E1AD81}" type="datetimeFigureOut">
              <a:rPr lang="en-GB" smtClean="0"/>
              <a:t>21/10/2025</a:t>
            </a:fld>
            <a:endParaRPr lang="en-GB"/>
          </a:p>
        </p:txBody>
      </p:sp>
      <p:sp>
        <p:nvSpPr>
          <p:cNvPr id="5" name="Footer Placeholder 4">
            <a:extLst>
              <a:ext uri="{FF2B5EF4-FFF2-40B4-BE49-F238E27FC236}">
                <a16:creationId xmlns:a16="http://schemas.microsoft.com/office/drawing/2014/main" id="{6014A442-EB1F-5684-D9E8-6F1B75F2E6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47CC8D-385A-575F-652D-7D0592AA7A62}"/>
              </a:ext>
            </a:extLst>
          </p:cNvPr>
          <p:cNvSpPr>
            <a:spLocks noGrp="1"/>
          </p:cNvSpPr>
          <p:nvPr>
            <p:ph type="sldNum" sz="quarter" idx="12"/>
          </p:nvPr>
        </p:nvSpPr>
        <p:spPr/>
        <p:txBody>
          <a:bodyPr/>
          <a:lstStyle/>
          <a:p>
            <a:fld id="{0E36F4D6-7236-4D45-B5B3-1E5CDCEE250E}" type="slidenum">
              <a:rPr lang="en-GB" smtClean="0"/>
              <a:t>‹#›</a:t>
            </a:fld>
            <a:endParaRPr lang="en-GB"/>
          </a:p>
        </p:txBody>
      </p:sp>
    </p:spTree>
    <p:extLst>
      <p:ext uri="{BB962C8B-B14F-4D97-AF65-F5344CB8AC3E}">
        <p14:creationId xmlns:p14="http://schemas.microsoft.com/office/powerpoint/2010/main" val="2767120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232910-80E3-2430-4091-2B82F04B8A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3DE10DC-C8EA-44AE-0B0A-17F7F827FF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9689092-0415-0BBE-3113-9590E54499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752D33B-7ED4-4486-9A5B-DC0D37E1AD81}" type="datetimeFigureOut">
              <a:rPr lang="en-GB" smtClean="0"/>
              <a:t>21/10/2025</a:t>
            </a:fld>
            <a:endParaRPr lang="en-GB"/>
          </a:p>
        </p:txBody>
      </p:sp>
      <p:sp>
        <p:nvSpPr>
          <p:cNvPr id="5" name="Footer Placeholder 4">
            <a:extLst>
              <a:ext uri="{FF2B5EF4-FFF2-40B4-BE49-F238E27FC236}">
                <a16:creationId xmlns:a16="http://schemas.microsoft.com/office/drawing/2014/main" id="{6215A937-3097-2102-1EDA-F138834B89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560C649-F330-B3BE-4F40-C6AD33C051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E36F4D6-7236-4D45-B5B3-1E5CDCEE250E}" type="slidenum">
              <a:rPr lang="en-GB" smtClean="0"/>
              <a:t>‹#›</a:t>
            </a:fld>
            <a:endParaRPr lang="en-GB"/>
          </a:p>
        </p:txBody>
      </p:sp>
    </p:spTree>
    <p:extLst>
      <p:ext uri="{BB962C8B-B14F-4D97-AF65-F5344CB8AC3E}">
        <p14:creationId xmlns:p14="http://schemas.microsoft.com/office/powerpoint/2010/main" val="19968453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2" Type="http://schemas.openxmlformats.org/officeDocument/2006/relationships/hyperlink" Target="https://drjockers.com/adhd/"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7" name="Rectangle 126">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Graphic 63" descr="Lecturer">
            <a:extLst>
              <a:ext uri="{FF2B5EF4-FFF2-40B4-BE49-F238E27FC236}">
                <a16:creationId xmlns:a16="http://schemas.microsoft.com/office/drawing/2014/main" id="{096A8787-6CC2-FABC-DEF3-B8EFEA01B26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1239" y="1525536"/>
            <a:ext cx="3775459" cy="3775459"/>
          </a:xfrm>
          <a:prstGeom prst="rect">
            <a:avLst/>
          </a:prstGeom>
        </p:spPr>
      </p:pic>
      <p:sp>
        <p:nvSpPr>
          <p:cNvPr id="129" name="Freeform: Shape 128">
            <a:extLst>
              <a:ext uri="{FF2B5EF4-FFF2-40B4-BE49-F238E27FC236}">
                <a16:creationId xmlns:a16="http://schemas.microsoft.com/office/drawing/2014/main" id="{B9A1D9BC-1455-4308-9ABD-A3F8EDB67A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6068" y="320442"/>
            <a:ext cx="6572492" cy="6212748"/>
          </a:xfrm>
          <a:custGeom>
            <a:avLst/>
            <a:gdLst>
              <a:gd name="connsiteX0" fmla="*/ 0 w 6572492"/>
              <a:gd name="connsiteY0" fmla="*/ 0 h 6212748"/>
              <a:gd name="connsiteX1" fmla="*/ 2248593 w 6572492"/>
              <a:gd name="connsiteY1" fmla="*/ 0 h 6212748"/>
              <a:gd name="connsiteX2" fmla="*/ 2694770 w 6572492"/>
              <a:gd name="connsiteY2" fmla="*/ 0 h 6212748"/>
              <a:gd name="connsiteX3" fmla="*/ 2991094 w 6572492"/>
              <a:gd name="connsiteY3" fmla="*/ 0 h 6212748"/>
              <a:gd name="connsiteX4" fmla="*/ 6572492 w 6572492"/>
              <a:gd name="connsiteY4" fmla="*/ 0 h 6212748"/>
              <a:gd name="connsiteX5" fmla="*/ 6572492 w 6572492"/>
              <a:gd name="connsiteY5" fmla="*/ 2864954 h 6212748"/>
              <a:gd name="connsiteX6" fmla="*/ 3129047 w 6572492"/>
              <a:gd name="connsiteY6" fmla="*/ 6212748 h 6212748"/>
              <a:gd name="connsiteX7" fmla="*/ 2694770 w 6572492"/>
              <a:gd name="connsiteY7" fmla="*/ 6212748 h 6212748"/>
              <a:gd name="connsiteX8" fmla="*/ 2248593 w 6572492"/>
              <a:gd name="connsiteY8" fmla="*/ 6212748 h 6212748"/>
              <a:gd name="connsiteX9" fmla="*/ 0 w 6572492"/>
              <a:gd name="connsiteY9" fmla="*/ 6212748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2492" h="6212748">
                <a:moveTo>
                  <a:pt x="0" y="0"/>
                </a:moveTo>
                <a:lnTo>
                  <a:pt x="2248593" y="0"/>
                </a:lnTo>
                <a:lnTo>
                  <a:pt x="2694770" y="0"/>
                </a:lnTo>
                <a:lnTo>
                  <a:pt x="2991094" y="0"/>
                </a:lnTo>
                <a:lnTo>
                  <a:pt x="6572492" y="0"/>
                </a:lnTo>
                <a:lnTo>
                  <a:pt x="6572492" y="2864954"/>
                </a:lnTo>
                <a:lnTo>
                  <a:pt x="3129047" y="6212748"/>
                </a:lnTo>
                <a:lnTo>
                  <a:pt x="2694770" y="6212748"/>
                </a:lnTo>
                <a:lnTo>
                  <a:pt x="2248593"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1" name="Right Triangle 130">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Rectangle 132">
            <a:extLst>
              <a:ext uri="{FF2B5EF4-FFF2-40B4-BE49-F238E27FC236}">
                <a16:creationId xmlns:a16="http://schemas.microsoft.com/office/drawing/2014/main" id="{4A62647B-1222-407C-8740-5A497612B1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CE6B2B-A501-FD9E-35B2-2AA3E9F2FF72}"/>
              </a:ext>
            </a:extLst>
          </p:cNvPr>
          <p:cNvSpPr>
            <a:spLocks noGrp="1"/>
          </p:cNvSpPr>
          <p:nvPr>
            <p:ph type="ctrTitle"/>
          </p:nvPr>
        </p:nvSpPr>
        <p:spPr>
          <a:xfrm>
            <a:off x="5451340" y="623275"/>
            <a:ext cx="6095487" cy="10435018"/>
          </a:xfrm>
        </p:spPr>
        <p:txBody>
          <a:bodyPr anchor="b">
            <a:normAutofit fontScale="90000"/>
          </a:bodyPr>
          <a:lstStyle/>
          <a:p>
            <a:pPr algn="l">
              <a:lnSpc>
                <a:spcPct val="150000"/>
              </a:lnSpc>
            </a:pPr>
            <a:br>
              <a:rPr lang="en-GB" sz="1800">
                <a:latin typeface="Arial" panose="020B0604020202020204" pitchFamily="34" charset="0"/>
                <a:cs typeface="Arial" panose="020B0604020202020204" pitchFamily="34" charset="0"/>
              </a:rPr>
            </a:br>
            <a:r>
              <a:rPr lang="en-GB" sz="2700" b="1">
                <a:latin typeface="Arial" panose="020B0604020202020204" pitchFamily="34" charset="0"/>
                <a:cs typeface="Arial" panose="020B0604020202020204" pitchFamily="34" charset="0"/>
              </a:rPr>
              <a:t>Name: </a:t>
            </a:r>
            <a:r>
              <a:rPr lang="en-GB" sz="2700">
                <a:latin typeface="Arial" panose="020B0604020202020204" pitchFamily="34" charset="0"/>
                <a:cs typeface="Arial" panose="020B0604020202020204" pitchFamily="34" charset="0"/>
              </a:rPr>
              <a:t>Shamaila Sakhawat</a:t>
            </a:r>
            <a:br>
              <a:rPr lang="en-GB" sz="2700">
                <a:latin typeface="Arial" panose="020B0604020202020204" pitchFamily="34" charset="0"/>
                <a:cs typeface="Arial" panose="020B0604020202020204" pitchFamily="34" charset="0"/>
              </a:rPr>
            </a:br>
            <a:r>
              <a:rPr lang="en-GB" sz="2700">
                <a:latin typeface="Arial" panose="020B0604020202020204" pitchFamily="34" charset="0"/>
                <a:cs typeface="Arial" panose="020B0604020202020204" pitchFamily="34" charset="0"/>
              </a:rPr>
              <a:t> </a:t>
            </a:r>
            <a:r>
              <a:rPr lang="en-GB" sz="2700" b="1">
                <a:latin typeface="Arial" panose="020B0604020202020204" pitchFamily="34" charset="0"/>
                <a:cs typeface="Arial" panose="020B0604020202020204" pitchFamily="34" charset="0"/>
              </a:rPr>
              <a:t>Student ID:</a:t>
            </a:r>
            <a:r>
              <a:rPr lang="en-GB" sz="2700">
                <a:latin typeface="Arial" panose="020B0604020202020204" pitchFamily="34" charset="0"/>
                <a:cs typeface="Arial" panose="020B0604020202020204" pitchFamily="34" charset="0"/>
              </a:rPr>
              <a:t>2309140    </a:t>
            </a:r>
            <a:br>
              <a:rPr lang="en-GB" sz="2700">
                <a:latin typeface="Arial" panose="020B0604020202020204" pitchFamily="34" charset="0"/>
                <a:cs typeface="Arial" panose="020B0604020202020204" pitchFamily="34" charset="0"/>
              </a:rPr>
            </a:br>
            <a:r>
              <a:rPr lang="en-GB" sz="2700" b="1">
                <a:latin typeface="Arial" panose="020B0604020202020204" pitchFamily="34" charset="0"/>
                <a:cs typeface="Arial" panose="020B0604020202020204" pitchFamily="34" charset="0"/>
              </a:rPr>
              <a:t>Lecturer: </a:t>
            </a:r>
            <a:r>
              <a:rPr lang="en-GB" sz="2700">
                <a:latin typeface="Arial" panose="020B0604020202020204" pitchFamily="34" charset="0"/>
                <a:cs typeface="Arial" panose="020B0604020202020204" pitchFamily="34" charset="0"/>
              </a:rPr>
              <a:t>Neale Haddon </a:t>
            </a:r>
            <a:br>
              <a:rPr lang="en-GB" sz="2700">
                <a:latin typeface="Arial" panose="020B0604020202020204" pitchFamily="34" charset="0"/>
                <a:cs typeface="Arial" panose="020B0604020202020204" pitchFamily="34" charset="0"/>
              </a:rPr>
            </a:br>
            <a:r>
              <a:rPr lang="en-GB" sz="2700" b="1">
                <a:latin typeface="Arial" panose="020B0604020202020204" pitchFamily="34" charset="0"/>
                <a:cs typeface="Arial" panose="020B0604020202020204" pitchFamily="34" charset="0"/>
              </a:rPr>
              <a:t>Module: </a:t>
            </a:r>
            <a:r>
              <a:rPr lang="en-GB" sz="2700">
                <a:latin typeface="Arial" panose="020B0604020202020204" pitchFamily="34" charset="0"/>
                <a:cs typeface="Arial" panose="020B0604020202020204" pitchFamily="34" charset="0"/>
              </a:rPr>
              <a:t>Psychological Classifications and Provisions  </a:t>
            </a:r>
            <a:br>
              <a:rPr lang="en-GB" sz="2700">
                <a:latin typeface="Arial" panose="020B0604020202020204" pitchFamily="34" charset="0"/>
                <a:cs typeface="Arial" panose="020B0604020202020204" pitchFamily="34" charset="0"/>
              </a:rPr>
            </a:br>
            <a:r>
              <a:rPr lang="en-GB" sz="2700" b="1">
                <a:latin typeface="Arial" panose="020B0604020202020204" pitchFamily="34" charset="0"/>
                <a:cs typeface="Arial" panose="020B0604020202020204" pitchFamily="34" charset="0"/>
              </a:rPr>
              <a:t>Module Code: </a:t>
            </a:r>
            <a:r>
              <a:rPr lang="en-GB" sz="2700">
                <a:latin typeface="Arial" panose="020B0604020202020204" pitchFamily="34" charset="0"/>
                <a:cs typeface="Arial" panose="020B0604020202020204" pitchFamily="34" charset="0"/>
              </a:rPr>
              <a:t>BMHP6029</a:t>
            </a:r>
            <a:br>
              <a:rPr lang="en-GB" sz="2700">
                <a:latin typeface="Arial" panose="020B0604020202020204" pitchFamily="34" charset="0"/>
                <a:cs typeface="Arial" panose="020B0604020202020204" pitchFamily="34" charset="0"/>
              </a:rPr>
            </a:br>
            <a:r>
              <a:rPr lang="en-GB" sz="2700" b="1">
                <a:latin typeface="Arial" panose="020B0604020202020204" pitchFamily="34" charset="0"/>
                <a:cs typeface="Arial" panose="020B0604020202020204" pitchFamily="34" charset="0"/>
              </a:rPr>
              <a:t>Assignment Title</a:t>
            </a:r>
            <a:r>
              <a:rPr lang="en-GB" sz="2700">
                <a:latin typeface="Arial" panose="020B0604020202020204" pitchFamily="34" charset="0"/>
                <a:cs typeface="Arial" panose="020B0604020202020204" pitchFamily="34" charset="0"/>
              </a:rPr>
              <a:t>: Component1:Presentation(Academic Poster)</a:t>
            </a:r>
            <a:br>
              <a:rPr lang="en-GB" sz="2700">
                <a:latin typeface="Arial" panose="020B0604020202020204" pitchFamily="34" charset="0"/>
                <a:cs typeface="Arial" panose="020B0604020202020204" pitchFamily="34" charset="0"/>
              </a:rPr>
            </a:br>
            <a:br>
              <a:rPr lang="en-GB" sz="2700">
                <a:latin typeface="Arial" panose="020B0604020202020204" pitchFamily="34" charset="0"/>
                <a:cs typeface="Arial" panose="020B0604020202020204" pitchFamily="34" charset="0"/>
              </a:rPr>
            </a:br>
            <a:br>
              <a:rPr lang="en-GB" sz="2700">
                <a:latin typeface="Arial" panose="020B0604020202020204" pitchFamily="34" charset="0"/>
                <a:cs typeface="Arial" panose="020B0604020202020204" pitchFamily="34" charset="0"/>
              </a:rPr>
            </a:br>
            <a:br>
              <a:rPr lang="en-GB" sz="1800">
                <a:latin typeface="Arial" panose="020B0604020202020204" pitchFamily="34" charset="0"/>
                <a:cs typeface="Arial" panose="020B0604020202020204" pitchFamily="34" charset="0"/>
              </a:rPr>
            </a:br>
            <a:br>
              <a:rPr lang="en-GB" sz="1800">
                <a:latin typeface="Arial" panose="020B0604020202020204" pitchFamily="34" charset="0"/>
                <a:cs typeface="Arial" panose="020B0604020202020204" pitchFamily="34" charset="0"/>
              </a:rPr>
            </a:br>
            <a:br>
              <a:rPr lang="en-GB" sz="1800">
                <a:latin typeface="Arial" panose="020B0604020202020204" pitchFamily="34" charset="0"/>
                <a:cs typeface="Arial" panose="020B0604020202020204" pitchFamily="34" charset="0"/>
              </a:rPr>
            </a:br>
            <a:r>
              <a:rPr lang="en-GB" sz="1800">
                <a:latin typeface="Arial" panose="020B0604020202020204" pitchFamily="34" charset="0"/>
                <a:cs typeface="Arial" panose="020B0604020202020204" pitchFamily="34" charset="0"/>
              </a:rPr>
              <a:t> </a:t>
            </a:r>
            <a:br>
              <a:rPr lang="en-GB" sz="1800">
                <a:latin typeface="Arial" panose="020B0604020202020204" pitchFamily="34" charset="0"/>
                <a:cs typeface="Arial" panose="020B0604020202020204" pitchFamily="34" charset="0"/>
              </a:rPr>
            </a:br>
            <a:br>
              <a:rPr lang="en-GB" sz="1800">
                <a:latin typeface="Arial" panose="020B0604020202020204" pitchFamily="34" charset="0"/>
                <a:cs typeface="Arial" panose="020B0604020202020204" pitchFamily="34" charset="0"/>
              </a:rPr>
            </a:br>
            <a:br>
              <a:rPr lang="en-GB" sz="1800">
                <a:latin typeface="Arial" panose="020B0604020202020204" pitchFamily="34" charset="0"/>
                <a:cs typeface="Arial" panose="020B0604020202020204" pitchFamily="34" charset="0"/>
              </a:rPr>
            </a:br>
            <a:br>
              <a:rPr lang="en-GB" sz="1800">
                <a:latin typeface="Arial" panose="020B0604020202020204" pitchFamily="34" charset="0"/>
                <a:cs typeface="Arial" panose="020B0604020202020204" pitchFamily="34" charset="0"/>
              </a:rPr>
            </a:br>
            <a:br>
              <a:rPr lang="en-GB" sz="1800">
                <a:latin typeface="Arial" panose="020B0604020202020204" pitchFamily="34" charset="0"/>
                <a:cs typeface="Arial" panose="020B0604020202020204" pitchFamily="34" charset="0"/>
              </a:rPr>
            </a:br>
            <a:br>
              <a:rPr lang="en-GB" sz="1800">
                <a:latin typeface="Arial" panose="020B0604020202020204" pitchFamily="34" charset="0"/>
                <a:cs typeface="Arial" panose="020B0604020202020204" pitchFamily="34" charset="0"/>
              </a:rPr>
            </a:br>
            <a:br>
              <a:rPr lang="en-GB" sz="1800">
                <a:latin typeface="Arial" panose="020B0604020202020204" pitchFamily="34" charset="0"/>
                <a:cs typeface="Arial" panose="020B0604020202020204" pitchFamily="34" charset="0"/>
              </a:rPr>
            </a:br>
            <a:br>
              <a:rPr lang="en-GB" sz="1800">
                <a:latin typeface="Arial" panose="020B0604020202020204" pitchFamily="34" charset="0"/>
                <a:cs typeface="Arial" panose="020B0604020202020204" pitchFamily="34" charset="0"/>
              </a:rPr>
            </a:br>
            <a:r>
              <a:rPr lang="en-GB" sz="180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80756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6153FE6-4FF1-07F4-76F1-DED48A3EF386}"/>
              </a:ext>
            </a:extLst>
          </p:cNvPr>
          <p:cNvGraphicFramePr>
            <a:graphicFrameLocks noGrp="1"/>
          </p:cNvGraphicFramePr>
          <p:nvPr>
            <p:extLst>
              <p:ext uri="{D42A27DB-BD31-4B8C-83A1-F6EECF244321}">
                <p14:modId xmlns:p14="http://schemas.microsoft.com/office/powerpoint/2010/main" val="2503284134"/>
              </p:ext>
            </p:extLst>
          </p:nvPr>
        </p:nvGraphicFramePr>
        <p:xfrm>
          <a:off x="0" y="1"/>
          <a:ext cx="12192000" cy="640080"/>
        </p:xfrm>
        <a:graphic>
          <a:graphicData uri="http://schemas.openxmlformats.org/drawingml/2006/table">
            <a:tbl>
              <a:tblPr firstRow="1" bandRow="1">
                <a:tableStyleId>{5C22544A-7EE6-4342-B048-85BDC9FD1C3A}</a:tableStyleId>
              </a:tblPr>
              <a:tblGrid>
                <a:gridCol w="12192000">
                  <a:extLst>
                    <a:ext uri="{9D8B030D-6E8A-4147-A177-3AD203B41FA5}">
                      <a16:colId xmlns:a16="http://schemas.microsoft.com/office/drawing/2014/main" val="2217330614"/>
                    </a:ext>
                  </a:extLst>
                </a:gridCol>
              </a:tblGrid>
              <a:tr h="5987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a:solidFill>
                            <a:schemeClr val="tx1"/>
                          </a:solidFill>
                          <a:latin typeface="Arial" panose="020B0604020202020204" pitchFamily="34" charset="0"/>
                          <a:cs typeface="Arial" panose="020B0604020202020204" pitchFamily="34" charset="0"/>
                        </a:rPr>
                        <a:t>      Title:</a:t>
                      </a:r>
                      <a:r>
                        <a:rPr lang="en-GB" sz="1800">
                          <a:solidFill>
                            <a:schemeClr val="tx1"/>
                          </a:solidFill>
                          <a:latin typeface="Arial" panose="020B0604020202020204" pitchFamily="34" charset="0"/>
                          <a:cs typeface="Arial" panose="020B0604020202020204" pitchFamily="34" charset="0"/>
                        </a:rPr>
                        <a:t> ADHD: Form Historical Misconception to Contemporary Understanding and Provision of Care</a:t>
                      </a:r>
                    </a:p>
                    <a:p>
                      <a:endParaRPr lang="en-GB">
                        <a:solidFill>
                          <a:schemeClr val="tx1"/>
                        </a:solidFill>
                      </a:endParaRPr>
                    </a:p>
                  </a:txBody>
                  <a:tcPr>
                    <a:solidFill>
                      <a:schemeClr val="accent1">
                        <a:lumMod val="20000"/>
                        <a:lumOff val="80000"/>
                      </a:schemeClr>
                    </a:solidFill>
                  </a:tcPr>
                </a:tc>
                <a:extLst>
                  <a:ext uri="{0D108BD9-81ED-4DB2-BD59-A6C34878D82A}">
                    <a16:rowId xmlns:a16="http://schemas.microsoft.com/office/drawing/2014/main" val="3251774847"/>
                  </a:ext>
                </a:extLst>
              </a:tr>
            </a:tbl>
          </a:graphicData>
        </a:graphic>
      </p:graphicFrame>
      <p:graphicFrame>
        <p:nvGraphicFramePr>
          <p:cNvPr id="5" name="Table 4">
            <a:extLst>
              <a:ext uri="{FF2B5EF4-FFF2-40B4-BE49-F238E27FC236}">
                <a16:creationId xmlns:a16="http://schemas.microsoft.com/office/drawing/2014/main" id="{85BA4F10-733D-4BE6-A5DC-D09DC49361A3}"/>
              </a:ext>
            </a:extLst>
          </p:cNvPr>
          <p:cNvGraphicFramePr>
            <a:graphicFrameLocks noGrp="1"/>
          </p:cNvGraphicFramePr>
          <p:nvPr>
            <p:extLst>
              <p:ext uri="{D42A27DB-BD31-4B8C-83A1-F6EECF244321}">
                <p14:modId xmlns:p14="http://schemas.microsoft.com/office/powerpoint/2010/main" val="2266035751"/>
              </p:ext>
            </p:extLst>
          </p:nvPr>
        </p:nvGraphicFramePr>
        <p:xfrm>
          <a:off x="0" y="320041"/>
          <a:ext cx="12192000" cy="7511567"/>
        </p:xfrm>
        <a:graphic>
          <a:graphicData uri="http://schemas.openxmlformats.org/drawingml/2006/table">
            <a:tbl>
              <a:tblPr firstRow="1" bandRow="1">
                <a:tableStyleId>{5C22544A-7EE6-4342-B048-85BDC9FD1C3A}</a:tableStyleId>
              </a:tblPr>
              <a:tblGrid>
                <a:gridCol w="5971142">
                  <a:extLst>
                    <a:ext uri="{9D8B030D-6E8A-4147-A177-3AD203B41FA5}">
                      <a16:colId xmlns:a16="http://schemas.microsoft.com/office/drawing/2014/main" val="4253071188"/>
                    </a:ext>
                  </a:extLst>
                </a:gridCol>
                <a:gridCol w="6220858">
                  <a:extLst>
                    <a:ext uri="{9D8B030D-6E8A-4147-A177-3AD203B41FA5}">
                      <a16:colId xmlns:a16="http://schemas.microsoft.com/office/drawing/2014/main" val="856045403"/>
                    </a:ext>
                  </a:extLst>
                </a:gridCol>
              </a:tblGrid>
              <a:tr h="3727263">
                <a:tc>
                  <a:txBody>
                    <a:bodyPr/>
                    <a:lstStyle/>
                    <a:p>
                      <a:pPr>
                        <a:lnSpc>
                          <a:spcPct val="150000"/>
                        </a:lnSpc>
                        <a:buNone/>
                      </a:pPr>
                      <a:r>
                        <a:rPr lang="en-GB" sz="2000" b="1">
                          <a:solidFill>
                            <a:schemeClr val="tx1"/>
                          </a:solidFill>
                          <a:latin typeface="Arial" panose="020B0604020202020204" pitchFamily="34" charset="0"/>
                          <a:cs typeface="Arial" panose="020B0604020202020204" pitchFamily="34" charset="0"/>
                        </a:rPr>
                        <a:t>        Introduction</a:t>
                      </a:r>
                      <a:endParaRPr lang="en-GB" sz="2000">
                        <a:solidFill>
                          <a:schemeClr val="tx1"/>
                        </a:solidFill>
                        <a:latin typeface="Arial" panose="020B0604020202020204" pitchFamily="34" charset="0"/>
                        <a:cs typeface="Arial" panose="020B0604020202020204" pitchFamily="34" charset="0"/>
                      </a:endParaRPr>
                    </a:p>
                    <a:p>
                      <a:pPr>
                        <a:lnSpc>
                          <a:spcPct val="150000"/>
                        </a:lnSpc>
                        <a:buNone/>
                      </a:pPr>
                      <a:r>
                        <a:rPr lang="en-GB" sz="1600" b="0">
                          <a:solidFill>
                            <a:schemeClr val="tx1"/>
                          </a:solidFill>
                          <a:latin typeface="Arial" panose="020B0604020202020204" pitchFamily="34" charset="0"/>
                          <a:cs typeface="Arial" panose="020B0604020202020204" pitchFamily="34" charset="0"/>
                        </a:rPr>
                        <a:t>Attention Deficit Hyperactivity Disorder (ADHD) is a neurodevelopment disorder characterised by persistent inattention, hyperactivity, and impulsivity, impairing academic, occupational, and social functioning (WHO, 2019). Diagnosis requires symptoms across multiple settings, with onset typically before age 12 (ICD-11, 2019). This presentation examines the evolution of ADHD understanding, stigma, and policy responses, while offering recommendations for future practice.</a:t>
                      </a:r>
                    </a:p>
                    <a:p>
                      <a:pPr>
                        <a:lnSpc>
                          <a:spcPct val="150000"/>
                        </a:lnSpc>
                      </a:pPr>
                      <a:r>
                        <a:rPr lang="en-GB" sz="1600" b="0">
                          <a:solidFill>
                            <a:schemeClr val="tx1"/>
                          </a:solidFill>
                          <a:latin typeface="Arial" panose="020B0604020202020204" pitchFamily="34" charset="0"/>
                          <a:cs typeface="Arial" panose="020B0604020202020204" pitchFamily="34" charset="0"/>
                        </a:rPr>
                        <a:t>According to NHS Digital (2023), around 3-5% of school-aged children meet diagnostic criteria for ADHD ,with condition  more commonly identified in boys then girls.</a:t>
                      </a:r>
                    </a:p>
                  </a:txBody>
                  <a:tcPr>
                    <a:solidFill>
                      <a:schemeClr val="bg2">
                        <a:lumMod val="90000"/>
                      </a:schemeClr>
                    </a:solidFill>
                  </a:tcPr>
                </a:tc>
                <a:tc>
                  <a:txBody>
                    <a:bodyPr/>
                    <a:lstStyle/>
                    <a:p>
                      <a:pPr>
                        <a:lnSpc>
                          <a:spcPct val="150000"/>
                        </a:lnSpc>
                        <a:buNone/>
                      </a:pPr>
                      <a:endParaRPr lang="en-GB" sz="2400" b="1">
                        <a:solidFill>
                          <a:schemeClr val="tx1"/>
                        </a:solidFill>
                        <a:latin typeface="Arial" panose="020B0604020202020204" pitchFamily="34" charset="0"/>
                        <a:cs typeface="Arial" panose="020B0604020202020204" pitchFamily="34" charset="0"/>
                      </a:endParaRPr>
                    </a:p>
                    <a:p>
                      <a:pPr>
                        <a:lnSpc>
                          <a:spcPct val="150000"/>
                        </a:lnSpc>
                        <a:buNone/>
                      </a:pPr>
                      <a:endParaRPr lang="en-GB" sz="2400" b="1">
                        <a:solidFill>
                          <a:schemeClr val="tx1"/>
                        </a:solidFill>
                        <a:latin typeface="Arial" panose="020B0604020202020204" pitchFamily="34" charset="0"/>
                        <a:cs typeface="Arial" panose="020B0604020202020204" pitchFamily="34" charset="0"/>
                      </a:endParaRPr>
                    </a:p>
                    <a:p>
                      <a:pPr>
                        <a:lnSpc>
                          <a:spcPct val="150000"/>
                        </a:lnSpc>
                        <a:buNone/>
                      </a:pPr>
                      <a:endParaRPr lang="en-GB" sz="2000" b="1">
                        <a:solidFill>
                          <a:schemeClr val="tx1"/>
                        </a:solidFill>
                        <a:latin typeface="Arial" panose="020B0604020202020204" pitchFamily="34" charset="0"/>
                        <a:cs typeface="Arial" panose="020B0604020202020204" pitchFamily="34" charset="0"/>
                      </a:endParaRPr>
                    </a:p>
                    <a:p>
                      <a:pPr>
                        <a:lnSpc>
                          <a:spcPct val="150000"/>
                        </a:lnSpc>
                        <a:buNone/>
                      </a:pPr>
                      <a:r>
                        <a:rPr lang="en-GB" sz="2000" b="1">
                          <a:solidFill>
                            <a:schemeClr val="tx1"/>
                          </a:solidFill>
                          <a:latin typeface="Arial" panose="020B0604020202020204" pitchFamily="34" charset="0"/>
                          <a:cs typeface="Arial" panose="020B0604020202020204" pitchFamily="34" charset="0"/>
                        </a:rPr>
                        <a:t>Historical Context</a:t>
                      </a:r>
                    </a:p>
                    <a:p>
                      <a:pPr>
                        <a:lnSpc>
                          <a:spcPct val="150000"/>
                        </a:lnSpc>
                        <a:buNone/>
                      </a:pPr>
                      <a:r>
                        <a:rPr lang="en-GB" sz="1600" b="0">
                          <a:solidFill>
                            <a:schemeClr val="tx1"/>
                          </a:solidFill>
                          <a:latin typeface="Arial" panose="020B0604020202020204" pitchFamily="34" charset="0"/>
                          <a:cs typeface="Arial" panose="020B0604020202020204" pitchFamily="34" charset="0"/>
                        </a:rPr>
                        <a:t>In the early 20th century, ADHD-like behaviours were often dismissed as poor discipline or moral failing rather than a neurodevelopment disorder (Singh, 2008). Medical understanding evolved from terms like “minimal brain dysfunction” to the modern conceptualisation of ADHD, reflecting growing scientific recognition and shifting cultural attitudes (Lange et al., 2010).</a:t>
                      </a:r>
                    </a:p>
                    <a:p>
                      <a:endParaRPr lang="en-GB"/>
                    </a:p>
                  </a:txBody>
                  <a:tcPr>
                    <a:solidFill>
                      <a:schemeClr val="bg2">
                        <a:lumMod val="90000"/>
                      </a:schemeClr>
                    </a:solidFill>
                  </a:tcPr>
                </a:tc>
                <a:extLst>
                  <a:ext uri="{0D108BD9-81ED-4DB2-BD59-A6C34878D82A}">
                    <a16:rowId xmlns:a16="http://schemas.microsoft.com/office/drawing/2014/main" val="3082500086"/>
                  </a:ext>
                </a:extLst>
              </a:tr>
              <a:tr h="2939567">
                <a:tc>
                  <a:txBody>
                    <a:bodyPr/>
                    <a:lstStyle/>
                    <a:p>
                      <a:pPr>
                        <a:lnSpc>
                          <a:spcPct val="150000"/>
                        </a:lnSpc>
                      </a:pPr>
                      <a:r>
                        <a:rPr lang="en-GB" b="1">
                          <a:latin typeface="Arial" panose="020B0604020202020204" pitchFamily="34" charset="0"/>
                          <a:cs typeface="Arial" panose="020B0604020202020204" pitchFamily="34" charset="0"/>
                        </a:rPr>
                        <a:t>      </a:t>
                      </a:r>
                      <a:r>
                        <a:rPr lang="en-GB" sz="2000" b="1">
                          <a:latin typeface="Arial" panose="020B0604020202020204" pitchFamily="34" charset="0"/>
                          <a:cs typeface="Arial" panose="020B0604020202020204" pitchFamily="34" charset="0"/>
                        </a:rPr>
                        <a:t>Contemporary Understanding and Provision</a:t>
                      </a:r>
                      <a:endParaRPr lang="en-GB" sz="2000">
                        <a:latin typeface="Arial" panose="020B0604020202020204" pitchFamily="34" charset="0"/>
                        <a:cs typeface="Arial" panose="020B0604020202020204" pitchFamily="34" charset="0"/>
                      </a:endParaRPr>
                    </a:p>
                    <a:p>
                      <a:pPr>
                        <a:lnSpc>
                          <a:spcPct val="150000"/>
                        </a:lnSpc>
                      </a:pPr>
                      <a:r>
                        <a:rPr lang="en-GB" sz="1400" b="0">
                          <a:latin typeface="Arial" panose="020B0604020202020204" pitchFamily="34" charset="0"/>
                          <a:cs typeface="Arial" panose="020B0604020202020204" pitchFamily="34" charset="0"/>
                        </a:rPr>
                        <a:t>Current treatment approaches combine pharmacological and psychosocial interventions. The UK’s NICE Guidelines (2018) recommend stimulant medication (methylphenidate, lisdexamfetamine) alongside behavioural therapies (NICE, 2018). However, disparities persist in diagnosis and access, particularly for women and ethnic minorities (Mueller et. al., 2012).</a:t>
                      </a:r>
                    </a:p>
                    <a:p>
                      <a:endParaRPr lang="en-GB"/>
                    </a:p>
                  </a:txBody>
                  <a:tcPr/>
                </a:tc>
                <a:tc>
                  <a:txBody>
                    <a:bodyPr/>
                    <a:lstStyle/>
                    <a:p>
                      <a:endParaRPr lang="en-GB"/>
                    </a:p>
                  </a:txBody>
                  <a:tcPr/>
                </a:tc>
                <a:extLst>
                  <a:ext uri="{0D108BD9-81ED-4DB2-BD59-A6C34878D82A}">
                    <a16:rowId xmlns:a16="http://schemas.microsoft.com/office/drawing/2014/main" val="44998281"/>
                  </a:ext>
                </a:extLst>
              </a:tr>
            </a:tbl>
          </a:graphicData>
        </a:graphic>
      </p:graphicFrame>
      <p:graphicFrame>
        <p:nvGraphicFramePr>
          <p:cNvPr id="12" name="Content Placeholder 5">
            <a:extLst>
              <a:ext uri="{FF2B5EF4-FFF2-40B4-BE49-F238E27FC236}">
                <a16:creationId xmlns:a16="http://schemas.microsoft.com/office/drawing/2014/main" id="{7B68A553-82ED-93C7-D677-1091BBF43BAD}"/>
              </a:ext>
            </a:extLst>
          </p:cNvPr>
          <p:cNvGraphicFramePr/>
          <p:nvPr>
            <p:extLst>
              <p:ext uri="{D42A27DB-BD31-4B8C-83A1-F6EECF244321}">
                <p14:modId xmlns:p14="http://schemas.microsoft.com/office/powerpoint/2010/main" val="1840199496"/>
              </p:ext>
            </p:extLst>
          </p:nvPr>
        </p:nvGraphicFramePr>
        <p:xfrm>
          <a:off x="5904411" y="4737252"/>
          <a:ext cx="6310449" cy="3094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F135769E-094B-711F-4E71-E66215DDCD81}"/>
              </a:ext>
            </a:extLst>
          </p:cNvPr>
          <p:cNvPicPr>
            <a:picLocks noChangeAspect="1"/>
          </p:cNvPicPr>
          <p:nvPr/>
        </p:nvPicPr>
        <p:blipFill>
          <a:blip r:embed="rId7"/>
          <a:srcRect b="1268"/>
          <a:stretch>
            <a:fillRect/>
          </a:stretch>
        </p:blipFill>
        <p:spPr>
          <a:xfrm>
            <a:off x="8294914" y="320041"/>
            <a:ext cx="3897086" cy="1704702"/>
          </a:xfrm>
          <a:prstGeom prst="rect">
            <a:avLst/>
          </a:prstGeom>
        </p:spPr>
      </p:pic>
      <p:graphicFrame>
        <p:nvGraphicFramePr>
          <p:cNvPr id="2" name="Table 1">
            <a:extLst>
              <a:ext uri="{FF2B5EF4-FFF2-40B4-BE49-F238E27FC236}">
                <a16:creationId xmlns:a16="http://schemas.microsoft.com/office/drawing/2014/main" id="{CBAD4FF6-58D7-2AC0-63D7-E58F2068B9A8}"/>
              </a:ext>
            </a:extLst>
          </p:cNvPr>
          <p:cNvGraphicFramePr>
            <a:graphicFrameLocks noGrp="1"/>
          </p:cNvGraphicFramePr>
          <p:nvPr>
            <p:extLst>
              <p:ext uri="{D42A27DB-BD31-4B8C-83A1-F6EECF244321}">
                <p14:modId xmlns:p14="http://schemas.microsoft.com/office/powerpoint/2010/main" val="1801457780"/>
              </p:ext>
            </p:extLst>
          </p:nvPr>
        </p:nvGraphicFramePr>
        <p:xfrm>
          <a:off x="5921829" y="320042"/>
          <a:ext cx="2373085" cy="1264920"/>
        </p:xfrm>
        <a:graphic>
          <a:graphicData uri="http://schemas.openxmlformats.org/drawingml/2006/table">
            <a:tbl>
              <a:tblPr firstRow="1" bandRow="1">
                <a:tableStyleId>{5C22544A-7EE6-4342-B048-85BDC9FD1C3A}</a:tableStyleId>
              </a:tblPr>
              <a:tblGrid>
                <a:gridCol w="2373085">
                  <a:extLst>
                    <a:ext uri="{9D8B030D-6E8A-4147-A177-3AD203B41FA5}">
                      <a16:colId xmlns:a16="http://schemas.microsoft.com/office/drawing/2014/main" val="1685185051"/>
                    </a:ext>
                  </a:extLst>
                </a:gridCol>
              </a:tblGrid>
              <a:tr h="1155092">
                <a:tc>
                  <a:txBody>
                    <a:bodyPr/>
                    <a:lstStyle/>
                    <a:p>
                      <a:r>
                        <a:rPr lang="en-GB" sz="1100">
                          <a:latin typeface="Arial" panose="020B0604020202020204" pitchFamily="34" charset="0"/>
                          <a:cs typeface="Arial" panose="020B0604020202020204" pitchFamily="34" charset="0"/>
                        </a:rPr>
                        <a:t>Figure 1:Prevalence and awareness of attention Deficit Hyperactivity Disorder (ADHD) in children within the United Kingdom.(Adapted from DR Jockers, 2023; NHS Digital, 2023; NICE, 2018)</a:t>
                      </a:r>
                    </a:p>
                  </a:txBody>
                  <a:tcPr>
                    <a:solidFill>
                      <a:schemeClr val="accent1">
                        <a:lumMod val="40000"/>
                        <a:lumOff val="60000"/>
                      </a:schemeClr>
                    </a:solidFill>
                  </a:tcPr>
                </a:tc>
                <a:extLst>
                  <a:ext uri="{0D108BD9-81ED-4DB2-BD59-A6C34878D82A}">
                    <a16:rowId xmlns:a16="http://schemas.microsoft.com/office/drawing/2014/main" val="2593095556"/>
                  </a:ext>
                </a:extLst>
              </a:tr>
            </a:tbl>
          </a:graphicData>
        </a:graphic>
      </p:graphicFrame>
    </p:spTree>
    <p:extLst>
      <p:ext uri="{BB962C8B-B14F-4D97-AF65-F5344CB8AC3E}">
        <p14:creationId xmlns:p14="http://schemas.microsoft.com/office/powerpoint/2010/main" val="2322888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095E32DA-A229-BB6C-67D7-1828AECE0177}"/>
              </a:ext>
            </a:extLst>
          </p:cNvPr>
          <p:cNvGraphicFramePr>
            <a:graphicFrameLocks noGrp="1"/>
          </p:cNvGraphicFramePr>
          <p:nvPr>
            <p:extLst>
              <p:ext uri="{D42A27DB-BD31-4B8C-83A1-F6EECF244321}">
                <p14:modId xmlns:p14="http://schemas.microsoft.com/office/powerpoint/2010/main" val="2982031304"/>
              </p:ext>
            </p:extLst>
          </p:nvPr>
        </p:nvGraphicFramePr>
        <p:xfrm>
          <a:off x="59871" y="326569"/>
          <a:ext cx="12072258" cy="6531430"/>
        </p:xfrm>
        <a:graphic>
          <a:graphicData uri="http://schemas.openxmlformats.org/drawingml/2006/table">
            <a:tbl>
              <a:tblPr firstRow="1" bandRow="1">
                <a:tableStyleId>{5C22544A-7EE6-4342-B048-85BDC9FD1C3A}</a:tableStyleId>
              </a:tblPr>
              <a:tblGrid>
                <a:gridCol w="5952622">
                  <a:extLst>
                    <a:ext uri="{9D8B030D-6E8A-4147-A177-3AD203B41FA5}">
                      <a16:colId xmlns:a16="http://schemas.microsoft.com/office/drawing/2014/main" val="3144755978"/>
                    </a:ext>
                  </a:extLst>
                </a:gridCol>
                <a:gridCol w="6119636">
                  <a:extLst>
                    <a:ext uri="{9D8B030D-6E8A-4147-A177-3AD203B41FA5}">
                      <a16:colId xmlns:a16="http://schemas.microsoft.com/office/drawing/2014/main" val="1982485053"/>
                    </a:ext>
                  </a:extLst>
                </a:gridCol>
              </a:tblGrid>
              <a:tr h="32657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GB"/>
                    </a:p>
                  </a:txBody>
                  <a:tcPr>
                    <a:solidFill>
                      <a:schemeClr val="bg2"/>
                    </a:solidFill>
                  </a:tcPr>
                </a:tc>
                <a:tc>
                  <a:txBody>
                    <a:bodyPr/>
                    <a:lstStyle/>
                    <a:p>
                      <a:endParaRPr lang="en-GB"/>
                    </a:p>
                  </a:txBody>
                  <a:tcPr>
                    <a:solidFill>
                      <a:schemeClr val="bg2"/>
                    </a:solidFill>
                  </a:tcPr>
                </a:tc>
                <a:extLst>
                  <a:ext uri="{0D108BD9-81ED-4DB2-BD59-A6C34878D82A}">
                    <a16:rowId xmlns:a16="http://schemas.microsoft.com/office/drawing/2014/main" val="1708284893"/>
                  </a:ext>
                </a:extLst>
              </a:tr>
              <a:tr h="3265715">
                <a:tc>
                  <a:txBody>
                    <a:bodyPr/>
                    <a:lstStyle/>
                    <a:p>
                      <a:endParaRPr lang="en-GB"/>
                    </a:p>
                  </a:txBody>
                  <a:tcPr/>
                </a:tc>
                <a:tc>
                  <a:txBody>
                    <a:bodyPr/>
                    <a:lstStyle/>
                    <a:p>
                      <a:endParaRPr lang="en-GB"/>
                    </a:p>
                  </a:txBody>
                  <a:tcPr/>
                </a:tc>
                <a:extLst>
                  <a:ext uri="{0D108BD9-81ED-4DB2-BD59-A6C34878D82A}">
                    <a16:rowId xmlns:a16="http://schemas.microsoft.com/office/drawing/2014/main" val="2263756132"/>
                  </a:ext>
                </a:extLst>
              </a:tr>
            </a:tbl>
          </a:graphicData>
        </a:graphic>
      </p:graphicFrame>
      <p:graphicFrame>
        <p:nvGraphicFramePr>
          <p:cNvPr id="3" name="Picture Placeholder 2">
            <a:extLst>
              <a:ext uri="{FF2B5EF4-FFF2-40B4-BE49-F238E27FC236}">
                <a16:creationId xmlns:a16="http://schemas.microsoft.com/office/drawing/2014/main" id="{B6A47D2D-7C63-295A-9F67-0F8C8A8B9949}"/>
              </a:ext>
            </a:extLst>
          </p:cNvPr>
          <p:cNvGraphicFramePr>
            <a:graphicFrameLocks noGrp="1"/>
          </p:cNvGraphicFramePr>
          <p:nvPr>
            <p:ph sz="half" idx="2"/>
            <p:extLst>
              <p:ext uri="{D42A27DB-BD31-4B8C-83A1-F6EECF244321}">
                <p14:modId xmlns:p14="http://schemas.microsoft.com/office/powerpoint/2010/main" val="2105567065"/>
              </p:ext>
            </p:extLst>
          </p:nvPr>
        </p:nvGraphicFramePr>
        <p:xfrm>
          <a:off x="195942" y="0"/>
          <a:ext cx="5900058" cy="32221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A3651D77-5925-AC33-0DCC-BBD8BFB94D5E}"/>
              </a:ext>
            </a:extLst>
          </p:cNvPr>
          <p:cNvSpPr txBox="1"/>
          <p:nvPr/>
        </p:nvSpPr>
        <p:spPr>
          <a:xfrm flipH="1">
            <a:off x="6232071" y="1"/>
            <a:ext cx="5763987" cy="3197478"/>
          </a:xfrm>
          <a:prstGeom prst="rect">
            <a:avLst/>
          </a:prstGeom>
          <a:noFill/>
        </p:spPr>
        <p:txBody>
          <a:bodyPr wrap="square">
            <a:spAutoFit/>
          </a:bodyPr>
          <a:lstStyle/>
          <a:p>
            <a:pPr>
              <a:buNone/>
            </a:pPr>
            <a:r>
              <a:rPr lang="en-GB" sz="2400" b="1"/>
              <a:t>Stigma, Discrimination, and Inequalities</a:t>
            </a:r>
            <a:endParaRPr lang="en-GB" sz="2400"/>
          </a:p>
          <a:p>
            <a:pPr>
              <a:lnSpc>
                <a:spcPct val="150000"/>
              </a:lnSpc>
              <a:buNone/>
            </a:pPr>
            <a:r>
              <a:rPr lang="en-GB" sz="1200">
                <a:latin typeface="Arial" panose="020B0604020202020204" pitchFamily="34" charset="0"/>
                <a:cs typeface="Arial" panose="020B0604020202020204" pitchFamily="34" charset="0"/>
              </a:rPr>
              <a:t>Stigma surrounding ADHD continues to influence diagnosis and care. Public misconceptions often frame ADHD by means of poor parenting or social failure, particularly affecting women and ethnic minorities who are underdiagnosed and undertreated (Sayal et. al., 2018).</a:t>
            </a:r>
          </a:p>
          <a:p>
            <a:pPr>
              <a:lnSpc>
                <a:spcPct val="150000"/>
              </a:lnSpc>
              <a:buNone/>
            </a:pPr>
            <a:r>
              <a:rPr lang="en-GB" sz="1200">
                <a:latin typeface="Arial" panose="020B0604020202020204" pitchFamily="34" charset="0"/>
                <a:cs typeface="Arial" panose="020B0604020202020204" pitchFamily="34" charset="0"/>
              </a:rPr>
              <a:t>Cultural stereotypes also contribute to unequal service access, as non-white children are less likely to receive a diagnosis or treatment referral (Thomas et .al., 2022).</a:t>
            </a:r>
          </a:p>
          <a:p>
            <a:pPr>
              <a:lnSpc>
                <a:spcPct val="150000"/>
              </a:lnSpc>
              <a:buNone/>
            </a:pPr>
            <a:r>
              <a:rPr lang="en-GB" sz="1200">
                <a:latin typeface="Arial" panose="020B0604020202020204" pitchFamily="34" charset="0"/>
                <a:cs typeface="Arial" panose="020B0604020202020204" pitchFamily="34" charset="0"/>
              </a:rPr>
              <a:t>Furthermore, socio-economic inequality shapes ADHD outcomes, with children from lower-income families facing more barriers to diagnosis and educational support (Hinshaw &amp; Scheffler, 2014).</a:t>
            </a:r>
          </a:p>
        </p:txBody>
      </p:sp>
      <p:sp>
        <p:nvSpPr>
          <p:cNvPr id="5" name="Content Placeholder 5">
            <a:extLst>
              <a:ext uri="{FF2B5EF4-FFF2-40B4-BE49-F238E27FC236}">
                <a16:creationId xmlns:a16="http://schemas.microsoft.com/office/drawing/2014/main" id="{28DEE813-C1CF-2BBF-63B5-058FD4B7FBA4}"/>
              </a:ext>
            </a:extLst>
          </p:cNvPr>
          <p:cNvSpPr>
            <a:spLocks noGrp="1"/>
          </p:cNvSpPr>
          <p:nvPr>
            <p:ph sz="quarter" idx="4"/>
          </p:nvPr>
        </p:nvSpPr>
        <p:spPr>
          <a:xfrm>
            <a:off x="59871" y="3635830"/>
            <a:ext cx="5886116" cy="3197476"/>
          </a:xfrm>
        </p:spPr>
        <p:txBody>
          <a:bodyPr>
            <a:normAutofit/>
          </a:bodyPr>
          <a:lstStyle/>
          <a:p>
            <a:pPr marL="0" indent="0">
              <a:lnSpc>
                <a:spcPct val="150000"/>
              </a:lnSpc>
              <a:buNone/>
            </a:pPr>
            <a:r>
              <a:rPr lang="en-GB" sz="2400" b="1">
                <a:latin typeface="Arial" panose="020B0604020202020204" pitchFamily="34" charset="0"/>
                <a:cs typeface="Arial" panose="020B0604020202020204" pitchFamily="34" charset="0"/>
              </a:rPr>
              <a:t>Critical Analysis</a:t>
            </a:r>
            <a:br>
              <a:rPr lang="en-GB" sz="2400">
                <a:latin typeface="Arial" panose="020B0604020202020204" pitchFamily="34" charset="0"/>
                <a:cs typeface="Arial" panose="020B0604020202020204" pitchFamily="34" charset="0"/>
              </a:rPr>
            </a:br>
            <a:r>
              <a:rPr lang="en-GB" sz="2400">
                <a:latin typeface="Arial" panose="020B0604020202020204" pitchFamily="34" charset="0"/>
                <a:cs typeface="Arial" panose="020B0604020202020204" pitchFamily="34" charset="0"/>
              </a:rPr>
              <a:t> </a:t>
            </a:r>
            <a:r>
              <a:rPr lang="en-GB" sz="1400">
                <a:latin typeface="Arial" panose="020B0604020202020204" pitchFamily="34" charset="0"/>
                <a:cs typeface="Arial" panose="020B0604020202020204" pitchFamily="34" charset="0"/>
              </a:rPr>
              <a:t>Despite advances, ADHD continues to be underdiagnosed in adults and misdiagnosed in children, revealing systemic issues in primary care pathways (Young et. al., 2021). </a:t>
            </a:r>
          </a:p>
          <a:p>
            <a:pPr marL="0" indent="0">
              <a:lnSpc>
                <a:spcPct val="150000"/>
              </a:lnSpc>
              <a:buNone/>
            </a:pPr>
            <a:r>
              <a:rPr lang="en-GB" sz="1400">
                <a:latin typeface="Arial" panose="020B0604020202020204" pitchFamily="34" charset="0"/>
                <a:cs typeface="Arial" panose="020B0604020202020204" pitchFamily="34" charset="0"/>
              </a:rPr>
              <a:t>Historical mistrust of psychiatry and evolving diagnostic criteria have also contributed to inconsistency in recognition and treatment across the UK (Thomas et. al., 2022).</a:t>
            </a:r>
          </a:p>
        </p:txBody>
      </p:sp>
      <p:graphicFrame>
        <p:nvGraphicFramePr>
          <p:cNvPr id="7" name="Content Placeholder 3">
            <a:extLst>
              <a:ext uri="{FF2B5EF4-FFF2-40B4-BE49-F238E27FC236}">
                <a16:creationId xmlns:a16="http://schemas.microsoft.com/office/drawing/2014/main" id="{EAC99FF6-F5A7-7738-A602-A753D2BCEED3}"/>
              </a:ext>
            </a:extLst>
          </p:cNvPr>
          <p:cNvGraphicFramePr>
            <a:graphicFrameLocks/>
          </p:cNvGraphicFramePr>
          <p:nvPr>
            <p:extLst>
              <p:ext uri="{D42A27DB-BD31-4B8C-83A1-F6EECF244321}">
                <p14:modId xmlns:p14="http://schemas.microsoft.com/office/powerpoint/2010/main" val="3339250942"/>
              </p:ext>
            </p:extLst>
          </p:nvPr>
        </p:nvGraphicFramePr>
        <p:xfrm>
          <a:off x="6096000" y="3548739"/>
          <a:ext cx="6054546" cy="319747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58308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4CE6ADE-0D31-8FCF-402B-3478BE5F62B0}"/>
              </a:ext>
            </a:extLst>
          </p:cNvPr>
          <p:cNvSpPr txBox="1"/>
          <p:nvPr/>
        </p:nvSpPr>
        <p:spPr>
          <a:xfrm>
            <a:off x="0" y="95002"/>
            <a:ext cx="12192000" cy="7001917"/>
          </a:xfrm>
          <a:prstGeom prst="rect">
            <a:avLst/>
          </a:prstGeom>
          <a:noFill/>
        </p:spPr>
        <p:txBody>
          <a:bodyPr wrap="square">
            <a:spAutoFit/>
          </a:bodyPr>
          <a:lstStyle/>
          <a:p>
            <a:pPr>
              <a:buNone/>
            </a:pPr>
            <a:r>
              <a:rPr lang="en-GB" b="1">
                <a:latin typeface="Arial" panose="020B0604020202020204" pitchFamily="34" charset="0"/>
                <a:cs typeface="Arial" panose="020B0604020202020204" pitchFamily="34" charset="0"/>
              </a:rPr>
              <a:t>References </a:t>
            </a:r>
          </a:p>
          <a:p>
            <a:pPr>
              <a:buNone/>
            </a:pPr>
            <a:br>
              <a:rPr lang="en-GB" sz="1200">
                <a:latin typeface="Arial" panose="020B0604020202020204" pitchFamily="34" charset="0"/>
                <a:cs typeface="Arial" panose="020B0604020202020204" pitchFamily="34" charset="0"/>
              </a:rPr>
            </a:br>
            <a:endParaRPr lang="en-GB" sz="1200">
              <a:latin typeface="Arial" panose="020B0604020202020204" pitchFamily="34" charset="0"/>
              <a:cs typeface="Arial" panose="020B0604020202020204" pitchFamily="34" charset="0"/>
            </a:endParaRPr>
          </a:p>
          <a:p>
            <a:pPr>
              <a:buNone/>
            </a:pPr>
            <a:r>
              <a:rPr lang="en-GB" sz="1100">
                <a:latin typeface="Arial" panose="020B0604020202020204" pitchFamily="34" charset="0"/>
                <a:cs typeface="Arial" panose="020B0604020202020204" pitchFamily="34" charset="0"/>
              </a:rPr>
              <a:t>DuPaul, G.J. and Jimerson, S.R., 2014. Assessing, understanding, and supporting students with ADHD at school: Contemporary science, practice, and policy.</a:t>
            </a:r>
          </a:p>
          <a:p>
            <a:pPr>
              <a:buNone/>
            </a:pPr>
            <a:endParaRPr lang="en-GB" sz="1100">
              <a:latin typeface="Arial" panose="020B0604020202020204" pitchFamily="34" charset="0"/>
              <a:cs typeface="Arial" panose="020B0604020202020204" pitchFamily="34" charset="0"/>
            </a:endParaRPr>
          </a:p>
          <a:p>
            <a:pPr>
              <a:buNone/>
            </a:pPr>
            <a:r>
              <a:rPr lang="en-GB" sz="1100">
                <a:latin typeface="Arial" panose="020B0604020202020204" pitchFamily="34" charset="0"/>
                <a:cs typeface="Arial" panose="020B0604020202020204" pitchFamily="34" charset="0"/>
              </a:rPr>
              <a:t>Hinshaw, S.P. and Scheffler, R.M., 2014. </a:t>
            </a:r>
            <a:r>
              <a:rPr lang="en-GB" sz="1100" i="1">
                <a:latin typeface="Arial" panose="020B0604020202020204" pitchFamily="34" charset="0"/>
                <a:cs typeface="Arial" panose="020B0604020202020204" pitchFamily="34" charset="0"/>
              </a:rPr>
              <a:t>The ADHD explosion: Myths, medication, money, and today’s push for performance.</a:t>
            </a:r>
            <a:r>
              <a:rPr lang="en-GB" sz="1100">
                <a:latin typeface="Arial" panose="020B0604020202020204" pitchFamily="34" charset="0"/>
                <a:cs typeface="Arial" panose="020B0604020202020204" pitchFamily="34" charset="0"/>
              </a:rPr>
              <a:t> Oxford: Oxford University Press.</a:t>
            </a:r>
          </a:p>
          <a:p>
            <a:pPr>
              <a:buNone/>
            </a:pPr>
            <a:br>
              <a:rPr lang="en-GB" sz="1100">
                <a:latin typeface="Arial" panose="020B0604020202020204" pitchFamily="34" charset="0"/>
                <a:cs typeface="Arial" panose="020B0604020202020204" pitchFamily="34" charset="0"/>
              </a:rPr>
            </a:br>
            <a:endParaRPr lang="en-GB" sz="1100">
              <a:latin typeface="Arial" panose="020B0604020202020204" pitchFamily="34" charset="0"/>
              <a:cs typeface="Arial" panose="020B0604020202020204" pitchFamily="34" charset="0"/>
            </a:endParaRPr>
          </a:p>
          <a:p>
            <a:pPr>
              <a:buNone/>
            </a:pPr>
            <a:r>
              <a:rPr lang="en-GB" sz="1100">
                <a:latin typeface="Arial" panose="020B0604020202020204" pitchFamily="34" charset="0"/>
                <a:cs typeface="Arial" panose="020B0604020202020204" pitchFamily="34" charset="0"/>
              </a:rPr>
              <a:t>Lange, K.W., Reichl, S., Lange, K.M., </a:t>
            </a:r>
            <a:r>
              <a:rPr lang="en-GB" sz="1100" err="1">
                <a:latin typeface="Arial" panose="020B0604020202020204" pitchFamily="34" charset="0"/>
                <a:cs typeface="Arial" panose="020B0604020202020204" pitchFamily="34" charset="0"/>
              </a:rPr>
              <a:t>Tucha</a:t>
            </a:r>
            <a:r>
              <a:rPr lang="en-GB" sz="1100">
                <a:latin typeface="Arial" panose="020B0604020202020204" pitchFamily="34" charset="0"/>
                <a:cs typeface="Arial" panose="020B0604020202020204" pitchFamily="34" charset="0"/>
              </a:rPr>
              <a:t>, L. and </a:t>
            </a:r>
            <a:r>
              <a:rPr lang="en-GB" sz="1100" err="1">
                <a:latin typeface="Arial" panose="020B0604020202020204" pitchFamily="34" charset="0"/>
                <a:cs typeface="Arial" panose="020B0604020202020204" pitchFamily="34" charset="0"/>
              </a:rPr>
              <a:t>Tucha</a:t>
            </a:r>
            <a:r>
              <a:rPr lang="en-GB" sz="1100">
                <a:latin typeface="Arial" panose="020B0604020202020204" pitchFamily="34" charset="0"/>
                <a:cs typeface="Arial" panose="020B0604020202020204" pitchFamily="34" charset="0"/>
              </a:rPr>
              <a:t>, O., 2010. The history of attention deficit hyperactivity disorder. </a:t>
            </a:r>
            <a:r>
              <a:rPr lang="en-GB" sz="1100" i="1">
                <a:latin typeface="Arial" panose="020B0604020202020204" pitchFamily="34" charset="0"/>
                <a:cs typeface="Arial" panose="020B0604020202020204" pitchFamily="34" charset="0"/>
              </a:rPr>
              <a:t>ADHD Attention Deficit and Hyperactivity Disorders, </a:t>
            </a:r>
            <a:r>
              <a:rPr lang="en-GB" sz="1100">
                <a:latin typeface="Arial" panose="020B0604020202020204" pitchFamily="34" charset="0"/>
                <a:cs typeface="Arial" panose="020B0604020202020204" pitchFamily="34" charset="0"/>
              </a:rPr>
              <a:t>2(4), pp.241–255.</a:t>
            </a:r>
          </a:p>
          <a:p>
            <a:pPr>
              <a:buNone/>
            </a:pPr>
            <a:br>
              <a:rPr lang="en-GB" sz="1100">
                <a:latin typeface="Arial" panose="020B0604020202020204" pitchFamily="34" charset="0"/>
                <a:cs typeface="Arial" panose="020B0604020202020204" pitchFamily="34" charset="0"/>
              </a:rPr>
            </a:br>
            <a:endParaRPr lang="en-GB" sz="1100">
              <a:latin typeface="Arial" panose="020B0604020202020204" pitchFamily="34" charset="0"/>
              <a:cs typeface="Arial" panose="020B0604020202020204" pitchFamily="34" charset="0"/>
            </a:endParaRPr>
          </a:p>
          <a:p>
            <a:pPr>
              <a:buNone/>
            </a:pPr>
            <a:r>
              <a:rPr lang="en-GB" sz="1100">
                <a:latin typeface="Arial" panose="020B0604020202020204" pitchFamily="34" charset="0"/>
                <a:cs typeface="Arial" panose="020B0604020202020204" pitchFamily="34" charset="0"/>
              </a:rPr>
              <a:t>Mueller, A.K., </a:t>
            </a:r>
            <a:r>
              <a:rPr lang="en-GB" sz="1100" err="1">
                <a:latin typeface="Arial" panose="020B0604020202020204" pitchFamily="34" charset="0"/>
                <a:cs typeface="Arial" panose="020B0604020202020204" pitchFamily="34" charset="0"/>
              </a:rPr>
              <a:t>Fuermaier</a:t>
            </a:r>
            <a:r>
              <a:rPr lang="en-GB" sz="1100">
                <a:latin typeface="Arial" panose="020B0604020202020204" pitchFamily="34" charset="0"/>
                <a:cs typeface="Arial" panose="020B0604020202020204" pitchFamily="34" charset="0"/>
              </a:rPr>
              <a:t>, A.B., Koerts, J. and </a:t>
            </a:r>
            <a:r>
              <a:rPr lang="en-GB" sz="1100" err="1">
                <a:latin typeface="Arial" panose="020B0604020202020204" pitchFamily="34" charset="0"/>
                <a:cs typeface="Arial" panose="020B0604020202020204" pitchFamily="34" charset="0"/>
              </a:rPr>
              <a:t>Tucha</a:t>
            </a:r>
            <a:r>
              <a:rPr lang="en-GB" sz="1100">
                <a:latin typeface="Arial" panose="020B0604020202020204" pitchFamily="34" charset="0"/>
                <a:cs typeface="Arial" panose="020B0604020202020204" pitchFamily="34" charset="0"/>
              </a:rPr>
              <a:t>, L., 2012. Stigma in attention deficit hyperactivity disorder. </a:t>
            </a:r>
            <a:r>
              <a:rPr lang="en-GB" sz="1100" i="1">
                <a:latin typeface="Arial" panose="020B0604020202020204" pitchFamily="34" charset="0"/>
                <a:cs typeface="Arial" panose="020B0604020202020204" pitchFamily="34" charset="0"/>
              </a:rPr>
              <a:t>ADHD Attention Deficit and Hyperactivity Disorders</a:t>
            </a:r>
            <a:r>
              <a:rPr lang="en-GB" sz="1100">
                <a:latin typeface="Arial" panose="020B0604020202020204" pitchFamily="34" charset="0"/>
                <a:cs typeface="Arial" panose="020B0604020202020204" pitchFamily="34" charset="0"/>
              </a:rPr>
              <a:t>, 4(3), pp.101–114.</a:t>
            </a:r>
          </a:p>
          <a:p>
            <a:pPr>
              <a:buNone/>
            </a:pPr>
            <a:br>
              <a:rPr lang="en-GB" sz="1100">
                <a:latin typeface="Arial" panose="020B0604020202020204" pitchFamily="34" charset="0"/>
                <a:cs typeface="Arial" panose="020B0604020202020204" pitchFamily="34" charset="0"/>
              </a:rPr>
            </a:br>
            <a:endParaRPr lang="en-GB" sz="1100">
              <a:latin typeface="Arial" panose="020B0604020202020204" pitchFamily="34" charset="0"/>
              <a:cs typeface="Arial" panose="020B0604020202020204" pitchFamily="34" charset="0"/>
            </a:endParaRPr>
          </a:p>
          <a:p>
            <a:pPr>
              <a:buNone/>
            </a:pPr>
            <a:r>
              <a:rPr lang="en-GB" sz="1100">
                <a:latin typeface="Arial" panose="020B0604020202020204" pitchFamily="34" charset="0"/>
                <a:cs typeface="Arial" panose="020B0604020202020204" pitchFamily="34" charset="0"/>
              </a:rPr>
              <a:t>National Institute for Health and Care Excellence (NICE), 2018. </a:t>
            </a:r>
            <a:r>
              <a:rPr lang="en-GB" sz="1100" i="1">
                <a:latin typeface="Arial" panose="020B0604020202020204" pitchFamily="34" charset="0"/>
                <a:cs typeface="Arial" panose="020B0604020202020204" pitchFamily="34" charset="0"/>
              </a:rPr>
              <a:t>Attention deficit hyperactivity disorder: Diagnosis and management (NG87). </a:t>
            </a:r>
            <a:r>
              <a:rPr lang="en-GB" sz="1100">
                <a:latin typeface="Arial" panose="020B0604020202020204" pitchFamily="34" charset="0"/>
                <a:cs typeface="Arial" panose="020B0604020202020204" pitchFamily="34" charset="0"/>
              </a:rPr>
              <a:t>London: NICE.</a:t>
            </a:r>
          </a:p>
          <a:p>
            <a:pPr>
              <a:buNone/>
            </a:pPr>
            <a:br>
              <a:rPr lang="en-GB" sz="1100">
                <a:latin typeface="Arial" panose="020B0604020202020204" pitchFamily="34" charset="0"/>
                <a:cs typeface="Arial" panose="020B0604020202020204" pitchFamily="34" charset="0"/>
              </a:rPr>
            </a:br>
            <a:endParaRPr lang="en-GB" sz="1100">
              <a:latin typeface="Arial" panose="020B0604020202020204" pitchFamily="34" charset="0"/>
              <a:cs typeface="Arial" panose="020B0604020202020204" pitchFamily="34" charset="0"/>
            </a:endParaRPr>
          </a:p>
          <a:p>
            <a:pPr>
              <a:buNone/>
            </a:pPr>
            <a:r>
              <a:rPr lang="en-GB" sz="1100">
                <a:latin typeface="Arial" panose="020B0604020202020204" pitchFamily="34" charset="0"/>
                <a:cs typeface="Arial" panose="020B0604020202020204" pitchFamily="34" charset="0"/>
              </a:rPr>
              <a:t>Sayal, K., Prasad, V., Daley, D., Ford, T. and Coghill, D., 2018. ADHD in children and young people: prevalence, care pathways, and service provision. </a:t>
            </a:r>
            <a:r>
              <a:rPr lang="en-GB" sz="1100" i="1">
                <a:latin typeface="Arial" panose="020B0604020202020204" pitchFamily="34" charset="0"/>
                <a:cs typeface="Arial" panose="020B0604020202020204" pitchFamily="34" charset="0"/>
              </a:rPr>
              <a:t>The Lancet Psychiatry, </a:t>
            </a:r>
            <a:r>
              <a:rPr lang="en-GB" sz="1100">
                <a:latin typeface="Arial" panose="020B0604020202020204" pitchFamily="34" charset="0"/>
                <a:cs typeface="Arial" panose="020B0604020202020204" pitchFamily="34" charset="0"/>
              </a:rPr>
              <a:t>5(2), pp.175–186.</a:t>
            </a:r>
          </a:p>
          <a:p>
            <a:pPr>
              <a:buNone/>
            </a:pPr>
            <a:br>
              <a:rPr lang="en-GB" sz="1100">
                <a:latin typeface="Arial" panose="020B0604020202020204" pitchFamily="34" charset="0"/>
                <a:cs typeface="Arial" panose="020B0604020202020204" pitchFamily="34" charset="0"/>
              </a:rPr>
            </a:br>
            <a:endParaRPr lang="en-GB" sz="1100">
              <a:latin typeface="Arial" panose="020B0604020202020204" pitchFamily="34" charset="0"/>
              <a:cs typeface="Arial" panose="020B0604020202020204" pitchFamily="34" charset="0"/>
            </a:endParaRPr>
          </a:p>
          <a:p>
            <a:pPr>
              <a:buNone/>
            </a:pPr>
            <a:r>
              <a:rPr lang="en-GB" sz="1100">
                <a:latin typeface="Arial" panose="020B0604020202020204" pitchFamily="34" charset="0"/>
                <a:cs typeface="Arial" panose="020B0604020202020204" pitchFamily="34" charset="0"/>
              </a:rPr>
              <a:t>Singh, I., 2008. ADHD, </a:t>
            </a:r>
            <a:r>
              <a:rPr lang="en-GB" sz="1100" i="1">
                <a:latin typeface="Arial" panose="020B0604020202020204" pitchFamily="34" charset="0"/>
                <a:cs typeface="Arial" panose="020B0604020202020204" pitchFamily="34" charset="0"/>
              </a:rPr>
              <a:t>culture and education. Early Child Development and Care, </a:t>
            </a:r>
            <a:r>
              <a:rPr lang="en-GB" sz="1100">
                <a:latin typeface="Arial" panose="020B0604020202020204" pitchFamily="34" charset="0"/>
                <a:cs typeface="Arial" panose="020B0604020202020204" pitchFamily="34" charset="0"/>
              </a:rPr>
              <a:t>178(4), pp.347–361.</a:t>
            </a:r>
          </a:p>
          <a:p>
            <a:pPr>
              <a:buNone/>
            </a:pPr>
            <a:br>
              <a:rPr lang="en-GB" sz="1100">
                <a:latin typeface="Arial" panose="020B0604020202020204" pitchFamily="34" charset="0"/>
                <a:cs typeface="Arial" panose="020B0604020202020204" pitchFamily="34" charset="0"/>
              </a:rPr>
            </a:br>
            <a:endParaRPr lang="en-GB" sz="1100">
              <a:latin typeface="Arial" panose="020B0604020202020204" pitchFamily="34" charset="0"/>
              <a:cs typeface="Arial" panose="020B0604020202020204" pitchFamily="34" charset="0"/>
            </a:endParaRPr>
          </a:p>
          <a:p>
            <a:pPr>
              <a:buNone/>
            </a:pPr>
            <a:r>
              <a:rPr lang="en-GB" sz="1100">
                <a:latin typeface="Arial" panose="020B0604020202020204" pitchFamily="34" charset="0"/>
                <a:cs typeface="Arial" panose="020B0604020202020204" pitchFamily="34" charset="0"/>
              </a:rPr>
              <a:t>Thomas, R., Sanders, S., Doust, J., Beller, E. and </a:t>
            </a:r>
            <a:r>
              <a:rPr lang="en-GB" sz="1100" err="1">
                <a:latin typeface="Arial" panose="020B0604020202020204" pitchFamily="34" charset="0"/>
                <a:cs typeface="Arial" panose="020B0604020202020204" pitchFamily="34" charset="0"/>
              </a:rPr>
              <a:t>Glasziou</a:t>
            </a:r>
            <a:r>
              <a:rPr lang="en-GB" sz="1100">
                <a:latin typeface="Arial" panose="020B0604020202020204" pitchFamily="34" charset="0"/>
                <a:cs typeface="Arial" panose="020B0604020202020204" pitchFamily="34" charset="0"/>
              </a:rPr>
              <a:t>, P., 2015. Prevalence of attention-deficit/hyperactivity disorder: a systematic review and meta-analysis</a:t>
            </a:r>
            <a:r>
              <a:rPr lang="en-GB" sz="1100" i="1">
                <a:latin typeface="Arial" panose="020B0604020202020204" pitchFamily="34" charset="0"/>
                <a:cs typeface="Arial" panose="020B0604020202020204" pitchFamily="34" charset="0"/>
              </a:rPr>
              <a:t>. </a:t>
            </a:r>
            <a:r>
              <a:rPr lang="en-GB" sz="1100" i="1" err="1">
                <a:latin typeface="Arial" panose="020B0604020202020204" pitchFamily="34" charset="0"/>
                <a:cs typeface="Arial" panose="020B0604020202020204" pitchFamily="34" charset="0"/>
              </a:rPr>
              <a:t>Pediatrics</a:t>
            </a:r>
            <a:r>
              <a:rPr lang="en-GB" sz="1100">
                <a:latin typeface="Arial" panose="020B0604020202020204" pitchFamily="34" charset="0"/>
                <a:cs typeface="Arial" panose="020B0604020202020204" pitchFamily="34" charset="0"/>
              </a:rPr>
              <a:t>, 135(4), pp.e994–e1001.</a:t>
            </a:r>
          </a:p>
          <a:p>
            <a:pPr>
              <a:buNone/>
            </a:pPr>
            <a:br>
              <a:rPr lang="en-GB" sz="1100">
                <a:latin typeface="Arial" panose="020B0604020202020204" pitchFamily="34" charset="0"/>
                <a:cs typeface="Arial" panose="020B0604020202020204" pitchFamily="34" charset="0"/>
              </a:rPr>
            </a:br>
            <a:endParaRPr lang="en-GB" sz="1100">
              <a:latin typeface="Arial" panose="020B0604020202020204" pitchFamily="34" charset="0"/>
              <a:cs typeface="Arial" panose="020B0604020202020204" pitchFamily="34" charset="0"/>
            </a:endParaRPr>
          </a:p>
          <a:p>
            <a:pPr>
              <a:buNone/>
            </a:pPr>
            <a:r>
              <a:rPr lang="en-GB" sz="1100">
                <a:latin typeface="Arial" panose="020B0604020202020204" pitchFamily="34" charset="0"/>
                <a:cs typeface="Arial" panose="020B0604020202020204" pitchFamily="34" charset="0"/>
              </a:rPr>
              <a:t>World Health Organisation, 2019. </a:t>
            </a:r>
            <a:r>
              <a:rPr lang="en-GB" sz="1100" i="1">
                <a:latin typeface="Arial" panose="020B0604020202020204" pitchFamily="34" charset="0"/>
                <a:cs typeface="Arial" panose="020B0604020202020204" pitchFamily="34" charset="0"/>
              </a:rPr>
              <a:t>International Classification of Diseases, 11th Revision (ICD-11</a:t>
            </a:r>
            <a:r>
              <a:rPr lang="en-GB" sz="1100">
                <a:latin typeface="Arial" panose="020B0604020202020204" pitchFamily="34" charset="0"/>
                <a:cs typeface="Arial" panose="020B0604020202020204" pitchFamily="34" charset="0"/>
              </a:rPr>
              <a:t>). Geneva: WHO.</a:t>
            </a:r>
          </a:p>
          <a:p>
            <a:pPr>
              <a:buNone/>
            </a:pPr>
            <a:br>
              <a:rPr lang="en-GB" sz="1100">
                <a:latin typeface="Arial" panose="020B0604020202020204" pitchFamily="34" charset="0"/>
                <a:cs typeface="Arial" panose="020B0604020202020204" pitchFamily="34" charset="0"/>
              </a:rPr>
            </a:br>
            <a:endParaRPr lang="en-GB" sz="1100">
              <a:latin typeface="Arial" panose="020B0604020202020204" pitchFamily="34" charset="0"/>
              <a:cs typeface="Arial" panose="020B0604020202020204" pitchFamily="34" charset="0"/>
            </a:endParaRPr>
          </a:p>
          <a:p>
            <a:pPr>
              <a:buNone/>
            </a:pPr>
            <a:r>
              <a:rPr lang="en-GB" sz="1100">
                <a:latin typeface="Arial" panose="020B0604020202020204" pitchFamily="34" charset="0"/>
                <a:cs typeface="Arial" panose="020B0604020202020204" pitchFamily="34" charset="0"/>
              </a:rPr>
              <a:t>Young, S., Moss, D., Sedgwick, O., Fridman, M. and Hodgkins, P., 2015. A meta-analysis of the prevalence of attention deficit hyperactivity disorder in incarcerated populations. </a:t>
            </a:r>
            <a:r>
              <a:rPr lang="en-GB" sz="1100" i="1">
                <a:latin typeface="Arial" panose="020B0604020202020204" pitchFamily="34" charset="0"/>
                <a:cs typeface="Arial" panose="020B0604020202020204" pitchFamily="34" charset="0"/>
              </a:rPr>
              <a:t>Psychological Medicine</a:t>
            </a:r>
            <a:r>
              <a:rPr lang="en-GB" sz="1100">
                <a:latin typeface="Arial" panose="020B0604020202020204" pitchFamily="34" charset="0"/>
                <a:cs typeface="Arial" panose="020B0604020202020204" pitchFamily="34" charset="0"/>
              </a:rPr>
              <a:t>, 45(2), pp.247–258</a:t>
            </a:r>
          </a:p>
          <a:p>
            <a:pPr>
              <a:buNone/>
            </a:pPr>
            <a:endParaRPr lang="en-GB" sz="1100">
              <a:latin typeface="Arial" panose="020B0604020202020204" pitchFamily="34" charset="0"/>
              <a:cs typeface="Arial" panose="020B0604020202020204" pitchFamily="34" charset="0"/>
            </a:endParaRPr>
          </a:p>
          <a:p>
            <a:r>
              <a:rPr lang="en-GB" sz="1100" err="1"/>
              <a:t>DrJockers</a:t>
            </a:r>
            <a:r>
              <a:rPr lang="en-GB" sz="1100"/>
              <a:t>. (2023). </a:t>
            </a:r>
            <a:r>
              <a:rPr lang="en-GB" sz="1100" i="1"/>
              <a:t>Attention Deficit Hyperactivity Disorder (ADHD) </a:t>
            </a:r>
            <a:r>
              <a:rPr lang="en-GB" sz="1100"/>
              <a:t>[Infographic]. </a:t>
            </a:r>
            <a:r>
              <a:rPr lang="en-GB" sz="1100" err="1"/>
              <a:t>DrJockers</a:t>
            </a:r>
            <a:r>
              <a:rPr lang="en-GB" sz="1100"/>
              <a:t> Functional Nutrition Blog.</a:t>
            </a:r>
          </a:p>
          <a:p>
            <a:r>
              <a:rPr lang="en-GB" sz="1100"/>
              <a:t>Retrieved from </a:t>
            </a:r>
            <a:r>
              <a:rPr lang="en-GB" sz="1100">
                <a:hlinkClick r:id="rId2"/>
              </a:rPr>
              <a:t>https://drjockers.com/adhd/</a:t>
            </a:r>
            <a:endParaRPr lang="en-GB" sz="1100"/>
          </a:p>
          <a:p>
            <a:pPr>
              <a:buNone/>
            </a:pPr>
            <a:endParaRPr lang="en-GB" sz="1100">
              <a:latin typeface="Arial" panose="020B0604020202020204" pitchFamily="34" charset="0"/>
              <a:cs typeface="Arial" panose="020B0604020202020204" pitchFamily="34" charset="0"/>
            </a:endParaRPr>
          </a:p>
          <a:p>
            <a:pPr>
              <a:buNone/>
            </a:pPr>
            <a:endParaRPr lang="en-GB" sz="1100">
              <a:latin typeface="Arial" panose="020B0604020202020204" pitchFamily="34" charset="0"/>
              <a:cs typeface="Arial" panose="020B0604020202020204" pitchFamily="34" charset="0"/>
            </a:endParaRPr>
          </a:p>
          <a:p>
            <a:pPr>
              <a:buNone/>
            </a:pPr>
            <a:endParaRPr lang="en-GB" sz="1100">
              <a:latin typeface="Arial" panose="020B0604020202020204" pitchFamily="34" charset="0"/>
              <a:cs typeface="Arial" panose="020B0604020202020204" pitchFamily="34" charset="0"/>
            </a:endParaRPr>
          </a:p>
          <a:p>
            <a:pPr>
              <a:buNone/>
            </a:pPr>
            <a:endParaRPr lang="en-GB"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50148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6C48B67E562FF45ADD1FE43E2BC7706" ma:contentTypeVersion="14" ma:contentTypeDescription="Create a new document." ma:contentTypeScope="" ma:versionID="642630da5d4474ff2ad5dd389856f5ce">
  <xsd:schema xmlns:xsd="http://www.w3.org/2001/XMLSchema" xmlns:xs="http://www.w3.org/2001/XMLSchema" xmlns:p="http://schemas.microsoft.com/office/2006/metadata/properties" xmlns:ns3="ad7316b1-23f1-480c-8fa6-cbf037f4db9c" xmlns:ns4="bd2b2a82-bc2e-4fcc-b8ad-fd63686c78d2" targetNamespace="http://schemas.microsoft.com/office/2006/metadata/properties" ma:root="true" ma:fieldsID="0aa173cc840879f4626b9bafc6bed52d" ns3:_="" ns4:_="">
    <xsd:import namespace="ad7316b1-23f1-480c-8fa6-cbf037f4db9c"/>
    <xsd:import namespace="bd2b2a82-bc2e-4fcc-b8ad-fd63686c78d2"/>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7316b1-23f1-480c-8fa6-cbf037f4db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d2b2a82-bc2e-4fcc-b8ad-fd63686c78d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ad7316b1-23f1-480c-8fa6-cbf037f4db9c" xsi:nil="true"/>
  </documentManagement>
</p:properties>
</file>

<file path=customXml/itemProps1.xml><?xml version="1.0" encoding="utf-8"?>
<ds:datastoreItem xmlns:ds="http://schemas.openxmlformats.org/officeDocument/2006/customXml" ds:itemID="{2B2D221E-31A3-4C6C-8532-3C1D5D671FFD}">
  <ds:schemaRefs>
    <ds:schemaRef ds:uri="http://schemas.microsoft.com/sharepoint/v3/contenttype/forms"/>
  </ds:schemaRefs>
</ds:datastoreItem>
</file>

<file path=customXml/itemProps2.xml><?xml version="1.0" encoding="utf-8"?>
<ds:datastoreItem xmlns:ds="http://schemas.openxmlformats.org/officeDocument/2006/customXml" ds:itemID="{19928012-84B0-4E8A-9E86-DF8BF6F0F7EA}">
  <ds:schemaRefs>
    <ds:schemaRef ds:uri="ad7316b1-23f1-480c-8fa6-cbf037f4db9c"/>
    <ds:schemaRef ds:uri="bd2b2a82-bc2e-4fcc-b8ad-fd63686c78d2"/>
    <ds:schemaRef ds:uri="http://schemas.microsoft.com/office/2006/metadata/contentType"/>
    <ds:schemaRef ds:uri="http://schemas.microsoft.com/office/2006/metadata/properties/metaAttributes"/>
    <ds:schemaRef ds:uri="http://www.w3.org/2000/xmlns/"/>
    <ds:schemaRef ds:uri="http://www.w3.org/2001/XMLSchema"/>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C80F3AA-9F30-40F4-BE6D-060DCDAF0D03}">
  <ds:schemaRefs>
    <ds:schemaRef ds:uri="ad7316b1-23f1-480c-8fa6-cbf037f4db9c"/>
    <ds:schemaRef ds:uri="http://schemas.microsoft.com/office/2006/metadata/properties"/>
    <ds:schemaRef ds:uri="http://www.w3.org/2000/xmlns/"/>
    <ds:schemaRef ds:uri="http://www.w3.org/2001/XMLSchema-instance"/>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4</Slides>
  <Notes>0</Notes>
  <HiddenSlides>0</HiddenSlide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 Name: Shamaila Sakhawat  Student ID:2309140     Lecturer: Neale Haddon  Module: Psychological Classifications and Provisions   Module Code: BMHP6029 Assignment Title: Component1:Presentation(Academic Poster)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Name: Shamaila Sakhawat Student ID:2309140     Lecturer: Neale Heddon Module: Psychological Classifications and Provisions   Module Code: BMPH602  Assignment Title: Component1:Presentation(Academic Poster) </dc:title>
  <dc:creator>Shamaila Sakhawat (2309140)</dc:creator>
  <cp:revision>1</cp:revision>
  <dcterms:created xsi:type="dcterms:W3CDTF">2025-10-20T09:58:46Z</dcterms:created>
  <dcterms:modified xsi:type="dcterms:W3CDTF">2025-10-21T19:48:58Z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0x01010096C48B67E562FF45ADD1FE43E2BC7706</vt:lpwstr>
  </property>
</Properties>
</file>