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60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>
        <p:scale>
          <a:sx n="90" d="100"/>
          <a:sy n="90" d="100"/>
        </p:scale>
        <p:origin x="-19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19DE6-93BC-4738-9CEA-FB20B59E0A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BF28AF-42F1-486E-9C11-724C1A473C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3BCBE-9E33-49D2-AE40-82CD7F823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24278-2683-4833-AD2E-4A514FF90C85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F73E65-E8B3-4C17-9EB6-5A6304BBE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3C235E-1290-49AB-8BB1-FB5A53676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F0DE6-4C5E-44BB-97B7-D9D13FAE2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601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00CA8-2B57-44F4-80A0-23F9FA42D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58245-B86D-49AE-A76C-9F2CDB022D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6E3D4-7FCE-4B68-93DA-3C6688A63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24278-2683-4833-AD2E-4A514FF90C85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C264EF-5CEB-469E-8161-858DF4E03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7251BB-72C1-4149-9BC7-640BA7EE2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F0DE6-4C5E-44BB-97B7-D9D13FAE2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623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2996F-F0DF-464C-A5B0-E4F174522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A7AD09-9610-47F6-9977-2B612523FB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293CA2-DBF1-4022-BF12-80E6425FDD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24278-2683-4833-AD2E-4A514FF90C85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8A746-2D88-4628-B8DD-6BF338721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64373E-759E-4450-ADFC-F5C408192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F0DE6-4C5E-44BB-97B7-D9D13FAE2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522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43D01-658B-4969-9F1B-EB7010CA3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68D64-54E9-47E1-A5DF-6394E2EAB0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6C6E0A-701B-4CE8-A9EF-3C746E9B8D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C62528-9856-499E-827A-9098EA7B5A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24278-2683-4833-AD2E-4A514FF90C85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D097D7-EFA9-450F-A62F-2817D0375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260C13-11A4-421F-8915-74F3E1B14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F0DE6-4C5E-44BB-97B7-D9D13FAE2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509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A5A5E-E2C4-4144-9939-CEC5ED854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39145A-08D4-46EA-9ACF-9BCC939D50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74CFDC-0BD1-4BA2-84E4-D655C1AD3B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2FB3B9-8CF5-4B4A-96C5-360BCBA66D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B3320F-9F73-4CB7-965E-A01CA8FEC5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F520E2-9C59-4F56-9FAF-8A985C04B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24278-2683-4833-AD2E-4A514FF90C85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80618C-0858-43F0-9720-E229B7D96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95621F-F560-42D9-A20B-87D56318D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F0DE6-4C5E-44BB-97B7-D9D13FAE2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36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C8D1C-9FFE-42EF-8E96-3B08771EB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51B0CA-2F5A-4E3A-9776-C0324EE3F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24278-2683-4833-AD2E-4A514FF90C85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1FCCC6-82BD-4093-B431-E71E21A9D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D879B7-D6D2-414A-B3DD-AB4322CA8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F0DE6-4C5E-44BB-97B7-D9D13FAE2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144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9A007F-F82A-4D4D-9852-2BC8B07C7A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24278-2683-4833-AD2E-4A514FF90C85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32D4CC-DFF6-47AF-841F-3C4921B4D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4457E-6CD4-4AF7-B747-F85B0A5E0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F0DE6-4C5E-44BB-97B7-D9D13FAE2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693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02BDC-C2A7-4D97-A283-6AC5D96DD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DFB7E-7BA1-4C57-88E1-E8345B658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519B1A-B78E-4E30-BFF6-86F38F355B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4E4FD5-B489-4A55-B9FA-027CF6D7A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24278-2683-4833-AD2E-4A514FF90C85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90D459-59FD-4D58-B936-916A9EC32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ACCA97-85E3-45D5-B78D-2368C91DB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F0DE6-4C5E-44BB-97B7-D9D13FAE2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774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D6A73-903D-4FB2-9639-F1AB552A6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F4527F-E9A3-406C-A69F-AE533EC2CC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2AA7C1-67D4-4A5D-A2A5-B1E14E74FC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17EB92-DE72-43CC-AA2D-1B34A39BF3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24278-2683-4833-AD2E-4A514FF90C85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ACD2D-4EC7-4422-892E-C69383CF9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58A58E-1CBF-43C7-A935-F81037736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F0DE6-4C5E-44BB-97B7-D9D13FAE2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611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D3B3E-EF69-41B4-8017-A8E8E2AF0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11ABB-1436-46AB-B708-0A19A0E7B1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286B2-AF68-4286-9BC4-3DAC84C82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24278-2683-4833-AD2E-4A514FF90C85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FAED15-65B1-4BE0-8D17-719706971A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6ABE1-3624-4FE6-AE63-60EF57B6F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F0DE6-4C5E-44BB-97B7-D9D13FAE2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84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6F53DE-9A57-4569-B8AD-16AF161954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5A85E3-51BC-40EF-B1FF-4B69AACAB8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98B66D-44BC-424F-9401-7AA66FD13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24278-2683-4833-AD2E-4A514FF90C85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FE8D5-9729-4219-A4E5-D97254713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7E35F8-3D30-4F41-A0A6-772409A5A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F0DE6-4C5E-44BB-97B7-D9D13FAE2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126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7061B9-8611-4E2D-8A4F-3BA6F8D33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07187D-A95F-41B0-B4F9-C44E10B376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A8C904-7546-4D24-BF1E-D0C30AC1F9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24278-2683-4833-AD2E-4A514FF90C85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AAAEC-37BD-483D-9ACE-298021F364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9658D3-8B0C-4A08-A910-789ED8F48F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0F0DE6-4C5E-44BB-97B7-D9D13FAE27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200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learning.gov.wales/docs/learningwales/publications/121128inclusionen.pdf" TargetMode="External"/><Relationship Id="rId3" Type="http://schemas.openxmlformats.org/officeDocument/2006/relationships/hyperlink" Target="https://www.bbc.co.uk/news/health-46070692" TargetMode="External"/><Relationship Id="rId7" Type="http://schemas.openxmlformats.org/officeDocument/2006/relationships/hyperlink" Target="http://www.bbc.com/capital/story/20170605-the-hidden-challenges-of-invisible-disabilities" TargetMode="External"/><Relationship Id="rId2" Type="http://schemas.openxmlformats.org/officeDocument/2006/relationships/hyperlink" Target="https://www.theguardian.com/education/2017/apr/11/schools-special-needs-teaching-assistants-lose-jobs-pupils-budget-cu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uidance/equality-act-2010-guidance" TargetMode="External"/><Relationship Id="rId5" Type="http://schemas.openxmlformats.org/officeDocument/2006/relationships/hyperlink" Target="https://www.gov.uk/definition-of-disability-under-equality-act-2010" TargetMode="External"/><Relationship Id="rId4" Type="http://schemas.openxmlformats.org/officeDocument/2006/relationships/hyperlink" Target="http://citeseerx.ist.psu.edu/viewdoc/download?doi=10.1.1.1033.2059&amp;rep=rep1&amp;type=pdf" TargetMode="External"/><Relationship Id="rId9" Type="http://schemas.openxmlformats.org/officeDocument/2006/relationships/hyperlink" Target="http://www.assembly.wales/research%20documents/18-023/18-23-web-english.pdf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sagepub.com/doi/abs/10.1177/0022146513503346" TargetMode="External"/><Relationship Id="rId7" Type="http://schemas.openxmlformats.org/officeDocument/2006/relationships/hyperlink" Target="https://beta.gov.wales/sites/default/files/publications/2018-04/additional-learning-needs-and-education-tribunal-wales-act-2018-explanatory-memorandum.pdf" TargetMode="External"/><Relationship Id="rId2" Type="http://schemas.openxmlformats.org/officeDocument/2006/relationships/hyperlink" Target="https://webarchive.nationalarchives.gov.uk/20130402160115/https:/www.education.gov.uk/publications/eOrderingDownload/1968-2005PDF-EN-03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era.ioe.ac.uk/25896/2/160318-inclusion-and-pupil-support-en_Redacted.pdf" TargetMode="External"/><Relationship Id="rId5" Type="http://schemas.openxmlformats.org/officeDocument/2006/relationships/hyperlink" Target="http://learning.gov.wales/docs/learningwales/publications/131016-sen-code-of-practice-for-wales-en.pdf" TargetMode="External"/><Relationship Id="rId4" Type="http://schemas.openxmlformats.org/officeDocument/2006/relationships/hyperlink" Target="http://www.unesco.org/education/pdf/SALAMA_E.PDF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mkcil.org.uk/social-model-of-disabilit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1A63B-81A2-4395-BE02-424AB71C2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20" y="167480"/>
            <a:ext cx="12120562" cy="63896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Application Of The Social Model Of Disability In Schools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FCB12-72DF-4C33-8F00-9711D457E2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DA87655-A449-41AF-99CD-D3A54ABF544A}"/>
              </a:ext>
            </a:extLst>
          </p:cNvPr>
          <p:cNvSpPr/>
          <p:nvPr/>
        </p:nvSpPr>
        <p:spPr>
          <a:xfrm>
            <a:off x="35720" y="3584578"/>
            <a:ext cx="3863252" cy="2592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Medical Model Of Disability</a:t>
            </a:r>
            <a:r>
              <a:rPr lang="en-GB" sz="1600" b="1" dirty="0"/>
              <a:t>.</a:t>
            </a:r>
          </a:p>
          <a:p>
            <a:pPr algn="ctr"/>
            <a:endParaRPr lang="en-GB" sz="1600" dirty="0"/>
          </a:p>
          <a:p>
            <a:pPr algn="ctr"/>
            <a:r>
              <a:rPr lang="en-GB" sz="1400" dirty="0"/>
              <a:t>Individual receives a medical diagnosis.</a:t>
            </a:r>
          </a:p>
          <a:p>
            <a:pPr algn="ctr"/>
            <a:r>
              <a:rPr lang="en-GB" sz="1400" dirty="0"/>
              <a:t>Individual is ‘Labelled.’</a:t>
            </a:r>
          </a:p>
          <a:p>
            <a:pPr algn="ctr"/>
            <a:r>
              <a:rPr lang="en-GB" sz="1400" dirty="0"/>
              <a:t>The impairment is focused on.</a:t>
            </a:r>
          </a:p>
          <a:p>
            <a:pPr algn="ctr"/>
            <a:r>
              <a:rPr lang="en-GB" sz="1400" dirty="0"/>
              <a:t>Dependent on medical assessment, care  and services. </a:t>
            </a:r>
          </a:p>
          <a:p>
            <a:pPr algn="ctr"/>
            <a:r>
              <a:rPr lang="en-GB" sz="1400" dirty="0"/>
              <a:t>Alternative schools and services.</a:t>
            </a:r>
          </a:p>
          <a:p>
            <a:pPr algn="ctr"/>
            <a:r>
              <a:rPr lang="en-GB" sz="1400" dirty="0"/>
              <a:t>No changes to society.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546C6D0-97EB-422C-8F2D-C0180C23B865}"/>
              </a:ext>
            </a:extLst>
          </p:cNvPr>
          <p:cNvSpPr/>
          <p:nvPr/>
        </p:nvSpPr>
        <p:spPr>
          <a:xfrm>
            <a:off x="35719" y="836613"/>
            <a:ext cx="3990973" cy="259238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Disabilities</a:t>
            </a:r>
          </a:p>
          <a:p>
            <a:pPr algn="ctr"/>
            <a:endParaRPr lang="en-GB" sz="1600" dirty="0"/>
          </a:p>
          <a:p>
            <a:pPr algn="ctr"/>
            <a:r>
              <a:rPr lang="en-GB" sz="1400" dirty="0"/>
              <a:t> Equality Act (2010) defines  ‘disability’ as ‘s physical or mental impairment which has a substantial and long-term adverse effect on your ability to carry out normal day-to-day activities.’ </a:t>
            </a:r>
          </a:p>
          <a:p>
            <a:pPr algn="ctr"/>
            <a:r>
              <a:rPr lang="en-GB" sz="1400" dirty="0"/>
              <a:t>Types of disability include vision impairment, deaf or hard of hearing, mental health conditions, Intellectual disability, acquired brain injury, autism spectrum disorder and physical disability.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C7914DB-151D-43D6-AAED-717655D4D95B}"/>
              </a:ext>
            </a:extLst>
          </p:cNvPr>
          <p:cNvSpPr/>
          <p:nvPr/>
        </p:nvSpPr>
        <p:spPr>
          <a:xfrm>
            <a:off x="4124326" y="3544097"/>
            <a:ext cx="4164801" cy="26328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Social Model of Disability.</a:t>
            </a:r>
          </a:p>
          <a:p>
            <a:pPr algn="ctr"/>
            <a:endParaRPr lang="en-GB" dirty="0"/>
          </a:p>
          <a:p>
            <a:pPr algn="ctr"/>
            <a:r>
              <a:rPr lang="en-GB" sz="1400" dirty="0"/>
              <a:t>Identification of barriers in society. </a:t>
            </a:r>
          </a:p>
          <a:p>
            <a:pPr algn="ctr"/>
            <a:r>
              <a:rPr lang="en-GB" sz="1400" dirty="0"/>
              <a:t>Individuals are able to identify needs and strengths and be valued and be heard.</a:t>
            </a:r>
          </a:p>
          <a:p>
            <a:pPr algn="ctr"/>
            <a:r>
              <a:rPr lang="en-GB" sz="1400" dirty="0"/>
              <a:t>The allocation of resources.</a:t>
            </a:r>
          </a:p>
          <a:p>
            <a:pPr algn="ctr"/>
            <a:r>
              <a:rPr lang="en-GB" sz="1400" dirty="0"/>
              <a:t>Inclusive education.</a:t>
            </a:r>
          </a:p>
          <a:p>
            <a:pPr algn="ctr"/>
            <a:r>
              <a:rPr lang="en-GB" sz="1400" dirty="0"/>
              <a:t>Diversity is welcomed.</a:t>
            </a:r>
          </a:p>
          <a:p>
            <a:pPr algn="ctr"/>
            <a:r>
              <a:rPr lang="en-GB" sz="1400" dirty="0"/>
              <a:t>Promotes and encourages social change.</a:t>
            </a:r>
          </a:p>
          <a:p>
            <a:pPr algn="ctr"/>
            <a:endParaRPr lang="en-GB" dirty="0"/>
          </a:p>
        </p:txBody>
      </p:sp>
      <p:pic>
        <p:nvPicPr>
          <p:cNvPr id="2052" name="Picture 4" descr="MK CIL">
            <a:extLst>
              <a:ext uri="{FF2B5EF4-FFF2-40B4-BE49-F238E27FC236}">
                <a16:creationId xmlns:a16="http://schemas.microsoft.com/office/drawing/2014/main" id="{887A386E-6916-4C6C-A5E6-96E1C3F389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6692" y="847727"/>
            <a:ext cx="4262435" cy="2581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634EC07-F5FA-484C-BB02-8CA84CB50782}"/>
              </a:ext>
            </a:extLst>
          </p:cNvPr>
          <p:cNvSpPr/>
          <p:nvPr/>
        </p:nvSpPr>
        <p:spPr>
          <a:xfrm>
            <a:off x="8289127" y="787397"/>
            <a:ext cx="3867154" cy="2517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The Importance Of Inclusivity</a:t>
            </a:r>
          </a:p>
          <a:p>
            <a:pPr algn="ctr"/>
            <a:endParaRPr lang="en-GB" dirty="0"/>
          </a:p>
          <a:p>
            <a:pPr algn="ctr"/>
            <a:r>
              <a:rPr lang="en-GB" sz="1400" dirty="0"/>
              <a:t>Value staff and students equally.</a:t>
            </a:r>
          </a:p>
          <a:p>
            <a:pPr algn="ctr"/>
            <a:r>
              <a:rPr lang="en-GB" sz="1400" dirty="0"/>
              <a:t>Increasing student participation in the community, culture and curriculum.</a:t>
            </a:r>
          </a:p>
          <a:p>
            <a:pPr algn="ctr"/>
            <a:r>
              <a:rPr lang="en-GB" sz="1400" dirty="0"/>
              <a:t>Ensure policy and practices meet the diversity of the students.</a:t>
            </a:r>
          </a:p>
          <a:p>
            <a:pPr algn="ctr"/>
            <a:r>
              <a:rPr lang="en-GB" sz="1400" dirty="0"/>
              <a:t>Reducing barriers to learning and participation for all.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20AC46B-5E2C-4A6F-8526-0866092BB2F8}"/>
              </a:ext>
            </a:extLst>
          </p:cNvPr>
          <p:cNvSpPr/>
          <p:nvPr/>
        </p:nvSpPr>
        <p:spPr>
          <a:xfrm>
            <a:off x="8386761" y="3544096"/>
            <a:ext cx="3805239" cy="26328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Affirmation Model of Disability</a:t>
            </a:r>
            <a:r>
              <a:rPr lang="en-GB" sz="1600" dirty="0"/>
              <a:t>.</a:t>
            </a:r>
          </a:p>
          <a:p>
            <a:pPr algn="ctr"/>
            <a:endParaRPr lang="en-GB" dirty="0"/>
          </a:p>
          <a:p>
            <a:pPr algn="ctr"/>
            <a:r>
              <a:rPr lang="en-GB" sz="1400" dirty="0"/>
              <a:t>An affirmation model that asserts  that living with an impairment can be an interesting and valuable experience.  It builds on the social model.</a:t>
            </a:r>
          </a:p>
        </p:txBody>
      </p:sp>
    </p:spTree>
    <p:extLst>
      <p:ext uri="{BB962C8B-B14F-4D97-AF65-F5344CB8AC3E}">
        <p14:creationId xmlns:p14="http://schemas.microsoft.com/office/powerpoint/2010/main" val="2184749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C4F65-E93B-4B85-929C-B7CF8AAE5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0985"/>
            <a:ext cx="10515600" cy="1325563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26922-5959-4DDA-8F8C-E00CA9F11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5541"/>
            <a:ext cx="10515600" cy="5382451"/>
          </a:xfrm>
        </p:spPr>
        <p:txBody>
          <a:bodyPr>
            <a:noAutofit/>
          </a:bodyPr>
          <a:lstStyle/>
          <a:p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Abrams, F. (2017) ‘Schools battle to support special needs as teaching assistants lose jobs’, 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Guardian ,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GB" sz="105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April. Available at: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https://www.theguardian.com/education/2017/apr/11/schools-special-needs-teaching-assistants-lose-jobs-pupils-budget-cuts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15</a:t>
            </a:r>
            <a:r>
              <a:rPr lang="en-GB" sz="105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2019).</a:t>
            </a:r>
          </a:p>
          <a:p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BBC News: Health. (2018)’Children with learning disabilities ‘failed by society’’, 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BBC News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5</a:t>
            </a:r>
            <a:r>
              <a:rPr lang="en-GB" sz="105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2018. Available at: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https://www.bbc.co.uk/news/health-46070692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12th January 2019).</a:t>
            </a:r>
          </a:p>
          <a:p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Booth, T. and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Ainscow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(2011) 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Index for Inclusion developing learning and participation in schools, Bristol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CSIE.</a:t>
            </a:r>
          </a:p>
          <a:p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Cameron, C. (2014) 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Disability Studies: a student’s guide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Sage. </a:t>
            </a:r>
          </a:p>
          <a:p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Cameron, C.(no date) ‘Turning experience into theory: The affirmation model as a tool for critical Praxis’, 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Work &amp; Social Science Review, 17(3), pp.108-121.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http://citeseerx.ist.psu.edu/viewdoc/download?doi=10.1.1.1033.2059&amp;rep=rep1&amp;type=pdf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16</a:t>
            </a:r>
            <a:r>
              <a:rPr lang="en-GB" sz="105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2019). </a:t>
            </a:r>
          </a:p>
          <a:p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Gov.UK. (2010) 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 of disability under the Equality Act 2010.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https://www.gov.uk/definition-of-disability-under-equality-act-2010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9th January 2019). </a:t>
            </a:r>
          </a:p>
          <a:p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Gov.UK.(2010) 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Equality Act 2010: Guidance.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https://www.gov.uk/guidance/equality-act-2010-guidance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9th January 2019).</a:t>
            </a:r>
          </a:p>
          <a:p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Holland, J. (2017) ‘The Hidden challenges of invisible disabilities’, BBC Capital, 6</a:t>
            </a:r>
            <a:r>
              <a:rPr lang="en-GB" sz="105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June.  Available at: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http://www.bbc.com/capital/story/20170605-the-hidden-challenges-of-invisible-disabilities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18th January 2018).  </a:t>
            </a:r>
          </a:p>
          <a:p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Knowles, G. (2006) Supporting Inclusive Practice. 2</a:t>
            </a:r>
            <a:r>
              <a:rPr lang="en-GB" sz="105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Abingdon: Routledge.</a:t>
            </a:r>
          </a:p>
          <a:p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Assembly for Wales. (2006) 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Inclusion and Pupil Support.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http://learning.gov.wales/docs/learningwales/publications/121128inclusionen.pdf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 10 January 2019).</a:t>
            </a:r>
          </a:p>
          <a:p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Assembly for Wales. (2018) Act Summary: Additional Learning Needs and Education Tribunal (Wales) Act 2018. Available at: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http://www.assembly.wales/research%20documents/18-023/18-23-web-english.pdf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5th January 2019).</a:t>
            </a:r>
          </a:p>
          <a:p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Oliver, M. (1996) Understanding Disability: From Theory to Practice. Basingstoke: Palgrave.</a:t>
            </a:r>
          </a:p>
          <a:p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Oliver, M. and Barnes, C. (2012) The New Politics of Disablement. London: Palgrave Macmillan.</a:t>
            </a:r>
          </a:p>
          <a:p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Priestly, M. (2003) Disability: A Life Course Approach. Cambridge: Polity.</a:t>
            </a:r>
          </a:p>
        </p:txBody>
      </p:sp>
    </p:spTree>
    <p:extLst>
      <p:ext uri="{BB962C8B-B14F-4D97-AF65-F5344CB8AC3E}">
        <p14:creationId xmlns:p14="http://schemas.microsoft.com/office/powerpoint/2010/main" val="42624165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42BD0-974B-4BF7-8E7D-D2E9990EB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128EB-33F5-41CC-9A24-C137A7E92A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9255"/>
            <a:ext cx="10515600" cy="4867708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Prime Minister’s Strategy Unit. (2005)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Improving the life chances of disabled people. 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https://webarchive.nationalarchives.gov.uk/20130402160115/https://www.education.gov.uk/publications/eOrderingDownload/1968-2005PDF-EN-03.pdf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8th January 2019).</a:t>
            </a:r>
          </a:p>
          <a:p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Shifrer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(2013) ‘Stigma of a Label: Educational Expectations for High School Students with Learning Disabilities’,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Health and Social Behaviour, 54(4), pp. 462-480.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https://journals.sagepub.com/doi/abs/10.1177/0022146513503346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16th January 2019).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Swain, J., French, S., Barnes, C., Thomas, C., (ed.) (2004)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Disabling Barriers – Enabling Environments.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Sage.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UNESCO (1994)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Salamanca Statement and Framework for Action on Special Educational Needs.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http://www.unesco.org/education/pdf/SALAMA_E.PDF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4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2019).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Assembly Government (2004)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Special Educational Needs Code Of Practice Wales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Available at 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http://learning.gov.wales/docs/learningwales/publications/131016-sen-code-of-practice-for-wales-en.pdf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10th January 2019).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Government: Department for Education and Skills (2016) Inclusion and Pupil Support.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https://dera.ioe.ac.uk/25896/2/160318-inclusion-and-pupil-support-en_Redacted.pdf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10th January 2019).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(2018) Additional Learning Needs And Education Tribunal (Wales)Act: Explanatory Memorandum Incorporating the Regulatory Impact Assessment and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Explanaotry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Notes.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https://beta.gov.wales/sites/default/files/publications/2018-04/additional-learning-needs-and-education-tribunal-wales-act-2018-explanatory-memorandum.pdf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12th January 2019).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3969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AF021-EBC1-465E-9E91-D4AC6FB2E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Images: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61191-1443-4140-BBB8-FAD12965A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1:  Milton Keynes Centre for Integrated Living (2014) Social Model Of Disability.  Available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at: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://mkcil.org.uk/social-model-of-disability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January 2019)..</a:t>
            </a:r>
          </a:p>
          <a:p>
            <a:pPr marL="0" indent="0"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672936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481</TotalTime>
  <Words>1097</Words>
  <Application>Microsoft Office PowerPoint</Application>
  <PresentationFormat>Widescreen</PresentationFormat>
  <Paragraphs>58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Times New Roman</vt:lpstr>
      <vt:lpstr>Office Theme</vt:lpstr>
      <vt:lpstr>The Application Of The Social Model Of Disability In Schools</vt:lpstr>
      <vt:lpstr>References:</vt:lpstr>
      <vt:lpstr>References:</vt:lpstr>
      <vt:lpstr>Reference Images: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Lewis</dc:creator>
  <cp:lastModifiedBy>Helen Lewis (1708331)</cp:lastModifiedBy>
  <cp:revision>50</cp:revision>
  <dcterms:created xsi:type="dcterms:W3CDTF">2019-01-22T12:23:27Z</dcterms:created>
  <dcterms:modified xsi:type="dcterms:W3CDTF">2019-01-22T20:26:26Z</dcterms:modified>
</cp:coreProperties>
</file>