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0"/>
  </p:notesMasterIdLst>
  <p:sldIdLst>
    <p:sldId id="272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73" r:id="rId12"/>
    <p:sldId id="274" r:id="rId13"/>
    <p:sldId id="266" r:id="rId14"/>
    <p:sldId id="267" r:id="rId15"/>
    <p:sldId id="268" r:id="rId16"/>
    <p:sldId id="269" r:id="rId17"/>
    <p:sldId id="270" r:id="rId18"/>
    <p:sldId id="271" r:id="rId19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68DADB5-2E67-CC6D-ED7F-B7233A4AFEC2}" v="72" dt="2026-02-11T09:56:23.26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9972" autoAdjust="0"/>
    <p:restoredTop sz="94660"/>
  </p:normalViewPr>
  <p:slideViewPr>
    <p:cSldViewPr snapToGrid="0">
      <p:cViewPr varScale="1">
        <p:scale>
          <a:sx n="79" d="100"/>
          <a:sy n="79" d="100"/>
        </p:scale>
        <p:origin x="619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E145FD0-BCDF-4E80-BE22-C95D462B03C1}" type="datetimeFigureOut">
              <a:rPr lang="en-GB" smtClean="0"/>
              <a:t>24/02/2026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8B76AC2-2D2B-40C1-98C3-BFE3BFAFB28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8551543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8B76AC2-2D2B-40C1-98C3-BFE3BFAFB283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42336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8B76AC2-2D2B-40C1-98C3-BFE3BFAFB283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5624991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24/02/2026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24/02/2026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24/02/2026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24/02/2026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24/02/2026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24/02/2026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24/02/2026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24/02/2026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24/02/2026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24/02/2026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24/02/2026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24/02/2026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png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850F9589-D072-2071-C344-BDECB1A6005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rcRect b="19"/>
          <a:stretch>
            <a:fillRect/>
          </a:stretch>
        </p:blipFill>
        <p:spPr>
          <a:xfrm>
            <a:off x="-118236" y="-145915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9852322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4" name="Content Placeholder 3" descr="A blue background with white text&#10;&#10;AI-generated content may be incorrect.">
            <a:extLst>
              <a:ext uri="{FF2B5EF4-FFF2-40B4-BE49-F238E27FC236}">
                <a16:creationId xmlns:a16="http://schemas.microsoft.com/office/drawing/2014/main" id="{572F4FB7-72D1-EFE4-6436-F4249A9901D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t="19"/>
          <a:stretch>
            <a:fillRect/>
          </a:stretch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5192891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4" name="Content Placeholder 3" descr="A blue and pink text and a blue background&#10;&#10;AI-generated content may be incorrect.">
            <a:extLst>
              <a:ext uri="{FF2B5EF4-FFF2-40B4-BE49-F238E27FC236}">
                <a16:creationId xmlns:a16="http://schemas.microsoft.com/office/drawing/2014/main" id="{C0E9F745-6ADF-B524-817A-4E133CB8D28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t="19"/>
          <a:stretch>
            <a:fillRect/>
          </a:stretch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5039104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4" name="Content Placeholder 3" descr="A person sitting on a floor with a person looking at her&#10;&#10;AI-generated content may be incorrect.">
            <a:extLst>
              <a:ext uri="{FF2B5EF4-FFF2-40B4-BE49-F238E27FC236}">
                <a16:creationId xmlns:a16="http://schemas.microsoft.com/office/drawing/2014/main" id="{CD4BF488-C1C1-0B1B-9797-E0910F1617E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rcRect t="19"/>
          <a:stretch>
            <a:fillRect/>
          </a:stretch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0063737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4" name="Content Placeholder 3" descr="A couple of people sitting down&#10;&#10;AI-generated content may be incorrect.">
            <a:extLst>
              <a:ext uri="{FF2B5EF4-FFF2-40B4-BE49-F238E27FC236}">
                <a16:creationId xmlns:a16="http://schemas.microsoft.com/office/drawing/2014/main" id="{694056ED-9E0E-CB1D-A87E-8AB8CE72D54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b="19"/>
          <a:stretch>
            <a:fillRect/>
          </a:stretch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8286861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4" name="Content Placeholder 3" descr="A blue and white text and a logo&#10;&#10;AI-generated content may be incorrect.">
            <a:extLst>
              <a:ext uri="{FF2B5EF4-FFF2-40B4-BE49-F238E27FC236}">
                <a16:creationId xmlns:a16="http://schemas.microsoft.com/office/drawing/2014/main" id="{B5E90829-4A49-B23C-F5CD-17A53A66348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t="19"/>
          <a:stretch>
            <a:fillRect/>
          </a:stretch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9366329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4" name="Content Placeholder 3" descr="A diagram of a job&#10;&#10;AI-generated content may be incorrect.">
            <a:extLst>
              <a:ext uri="{FF2B5EF4-FFF2-40B4-BE49-F238E27FC236}">
                <a16:creationId xmlns:a16="http://schemas.microsoft.com/office/drawing/2014/main" id="{9C0E9693-D627-6EA4-EED2-B9549AA0571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b="19"/>
          <a:stretch>
            <a:fillRect/>
          </a:stretch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1126719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4" name="Content Placeholder 3" descr="A cartoon of a brain&#10;&#10;AI-generated content may be incorrect.">
            <a:extLst>
              <a:ext uri="{FF2B5EF4-FFF2-40B4-BE49-F238E27FC236}">
                <a16:creationId xmlns:a16="http://schemas.microsoft.com/office/drawing/2014/main" id="{B2027F0A-9E47-664D-D220-6ABF032C38F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b="19"/>
          <a:stretch>
            <a:fillRect/>
          </a:stretch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4668642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4" name="Content Placeholder 3" descr="A person sitting on a chair and a person holding a phone&#10;&#10;AI-generated content may be incorrect.">
            <a:extLst>
              <a:ext uri="{FF2B5EF4-FFF2-40B4-BE49-F238E27FC236}">
                <a16:creationId xmlns:a16="http://schemas.microsoft.com/office/drawing/2014/main" id="{E963AE8C-AE86-1380-2F10-01B3D706FC2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b="19"/>
          <a:stretch>
            <a:fillRect/>
          </a:stretch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4393755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4" name="Content Placeholder 3" descr="A screen shot of a blue and white sheet&#10;&#10;AI-generated content may be incorrect.">
            <a:extLst>
              <a:ext uri="{FF2B5EF4-FFF2-40B4-BE49-F238E27FC236}">
                <a16:creationId xmlns:a16="http://schemas.microsoft.com/office/drawing/2014/main" id="{687A3628-CBAC-A039-4722-8E291E2FC20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t="19"/>
          <a:stretch>
            <a:fillRect/>
          </a:stretch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5796095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4" name="Content Placeholder 3" descr="A group of people standing in a line&#10;&#10;AI-generated content may be incorrect.">
            <a:extLst>
              <a:ext uri="{FF2B5EF4-FFF2-40B4-BE49-F238E27FC236}">
                <a16:creationId xmlns:a16="http://schemas.microsoft.com/office/drawing/2014/main" id="{A5468589-ED05-C3B6-CFBB-039E5F4C98E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b="19"/>
          <a:stretch>
            <a:fillRect/>
          </a:stretch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6869703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4" name="Content Placeholder 3" descr="A blue background with white text and two heads&#10;&#10;AI-generated content may be incorrect.">
            <a:extLst>
              <a:ext uri="{FF2B5EF4-FFF2-40B4-BE49-F238E27FC236}">
                <a16:creationId xmlns:a16="http://schemas.microsoft.com/office/drawing/2014/main" id="{F314D6F4-C397-BCE8-7380-C00F9E1A3B5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t="19"/>
          <a:stretch>
            <a:fillRect/>
          </a:stretch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2319434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4" name="Content Placeholder 3" descr="A group of people standing in a line&#10;&#10;AI-generated content may be incorrect.">
            <a:extLst>
              <a:ext uri="{FF2B5EF4-FFF2-40B4-BE49-F238E27FC236}">
                <a16:creationId xmlns:a16="http://schemas.microsoft.com/office/drawing/2014/main" id="{D2EAD8D6-E95F-E70F-FFD1-825E210CD80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b="19"/>
          <a:stretch>
            <a:fillRect/>
          </a:stretch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  <p:pic>
        <p:nvPicPr>
          <p:cNvPr id="5" name="Picture 4" descr="A blue background with white text and two heads&#10;&#10;AI-generated content may be incorrect.">
            <a:extLst>
              <a:ext uri="{FF2B5EF4-FFF2-40B4-BE49-F238E27FC236}">
                <a16:creationId xmlns:a16="http://schemas.microsoft.com/office/drawing/2014/main" id="{A5114944-A23D-5376-5668-853073DAB05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Picture 5" descr="A blue background with white text&#10;&#10;AI-generated content may be incorrect.">
            <a:extLst>
              <a:ext uri="{FF2B5EF4-FFF2-40B4-BE49-F238E27FC236}">
                <a16:creationId xmlns:a16="http://schemas.microsoft.com/office/drawing/2014/main" id="{803C4BCD-F140-8CF1-41E4-A927FC8FAB5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4363329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4" name="Content Placeholder 3" descr="A blue and orange text and a blue and orange text&#10;&#10;AI-generated content may be incorrect.">
            <a:extLst>
              <a:ext uri="{FF2B5EF4-FFF2-40B4-BE49-F238E27FC236}">
                <a16:creationId xmlns:a16="http://schemas.microsoft.com/office/drawing/2014/main" id="{05A02A93-6471-60B3-4D2F-9E819AFCEBA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b="19"/>
          <a:stretch>
            <a:fillRect/>
          </a:stretch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4311734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4" name="Content Placeholder 3" descr="A blue background with text and people talking&#10;&#10;AI-generated content may be incorrect.">
            <a:extLst>
              <a:ext uri="{FF2B5EF4-FFF2-40B4-BE49-F238E27FC236}">
                <a16:creationId xmlns:a16="http://schemas.microsoft.com/office/drawing/2014/main" id="{5AD3674F-6B2C-E719-C51F-3ACC8089F52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t="19"/>
          <a:stretch>
            <a:fillRect/>
          </a:stretch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5754489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4" name="Content Placeholder 3" descr="A blue background with text and a chart&#10;&#10;AI-generated content may be incorrect.">
            <a:extLst>
              <a:ext uri="{FF2B5EF4-FFF2-40B4-BE49-F238E27FC236}">
                <a16:creationId xmlns:a16="http://schemas.microsoft.com/office/drawing/2014/main" id="{0B6AC0C8-6C05-D6A7-B6C3-397C3326FD8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t="19"/>
          <a:stretch>
            <a:fillRect/>
          </a:stretch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730080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4" name="Content Placeholder 3" descr="A blue background with white text&#10;&#10;AI-generated content may be incorrect.">
            <a:extLst>
              <a:ext uri="{FF2B5EF4-FFF2-40B4-BE49-F238E27FC236}">
                <a16:creationId xmlns:a16="http://schemas.microsoft.com/office/drawing/2014/main" id="{9318677F-5A74-B174-2DA2-1F224F36E05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t="19"/>
          <a:stretch>
            <a:fillRect/>
          </a:stretch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4918016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4" name="Content Placeholder 3" descr="A child walking up a staircase&#10;&#10;AI-generated content may be incorrect.">
            <a:extLst>
              <a:ext uri="{FF2B5EF4-FFF2-40B4-BE49-F238E27FC236}">
                <a16:creationId xmlns:a16="http://schemas.microsoft.com/office/drawing/2014/main" id="{C6A8D4AC-C213-F034-16ED-76ED04374F3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t="19"/>
          <a:stretch>
            <a:fillRect/>
          </a:stretch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9913397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2</TotalTime>
  <Words>2</Words>
  <Application>Microsoft Office PowerPoint</Application>
  <PresentationFormat>Widescreen</PresentationFormat>
  <Paragraphs>2</Paragraphs>
  <Slides>18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2" baseType="lpstr">
      <vt:lpstr>Aptos</vt:lpstr>
      <vt:lpstr>Aptos Display</vt:lpstr>
      <vt:lpstr>Arial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>Flavia Nanu</cp:lastModifiedBy>
  <cp:revision>76</cp:revision>
  <dcterms:created xsi:type="dcterms:W3CDTF">2026-02-11T09:40:53Z</dcterms:created>
  <dcterms:modified xsi:type="dcterms:W3CDTF">2026-02-24T13:13:30Z</dcterms:modified>
</cp:coreProperties>
</file>