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integratedcare/multidisciplinary-team-working/" TargetMode="External"/><Relationship Id="rId2" Type="http://schemas.openxmlformats.org/officeDocument/2006/relationships/hyperlink" Target="https://www.rcn.org.uk/professional-development/publications/pub-00733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1645920"/>
            <a:ext cx="8915399" cy="3131461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Presentation Topic  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working in teams                        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Naveeda Aziz</a:t>
            </a:r>
          </a:p>
        </p:txBody>
      </p:sp>
    </p:spTree>
    <p:extLst>
      <p:ext uri="{BB962C8B-B14F-4D97-AF65-F5344CB8AC3E}">
        <p14:creationId xmlns:p14="http://schemas.microsoft.com/office/powerpoint/2010/main" val="265930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Collaboration: Teamwork is critical in healthcare and social care because it requires the input and expertise of many different professionals to deliver high-quality care.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Improved outcomes: Working in teams can lead to improved outcomes for patients, as different professionals bring different perspectives, skills, and knowledge to the table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Greater efficiency: Teams that work well together can be more efficient and productive, as they can divide up tasks and work together to solve problems more quickly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Support and learning: Teams can provide emotional and professional support for one another, as well as opportunities for learning and development.</a:t>
            </a:r>
          </a:p>
        </p:txBody>
      </p:sp>
    </p:spTree>
    <p:extLst>
      <p:ext uri="{BB962C8B-B14F-4D97-AF65-F5344CB8AC3E}">
        <p14:creationId xmlns:p14="http://schemas.microsoft.com/office/powerpoint/2010/main" val="1805300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community health center has a team of healthcare professionals, including doctors, nurses, medical assistants, social workers, and administrative staff, who work together to provide primary care services to patients in the local community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medical assistants provide support for the healthcare providers and help with patient intake, including taking vital signs and gathering medical history.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team works closely together, communicating regularly to ensure that each patient receives the appropriate care and support they need.</a:t>
            </a:r>
          </a:p>
        </p:txBody>
      </p:sp>
    </p:spTree>
    <p:extLst>
      <p:ext uri="{BB962C8B-B14F-4D97-AF65-F5344CB8AC3E}">
        <p14:creationId xmlns:p14="http://schemas.microsoft.com/office/powerpoint/2010/main" val="3029792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Advantages of working in teams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Innovation: Working in teams can lead to the generation of new ideas and approaches to patient care, as professionals from different backgrounds collaborate and share their expertise.</a:t>
            </a:r>
          </a:p>
          <a:p>
            <a:pPr algn="just"/>
            <a:r>
              <a:rPr lang="en-US" dirty="0"/>
              <a:t>Cost-effectiveness: By working in teams, resources can be used more efficiently, leading to cost savings and improved financial sustainability.</a:t>
            </a:r>
          </a:p>
          <a:p>
            <a:pPr algn="just"/>
            <a:r>
              <a:rPr lang="en-US" dirty="0"/>
              <a:t>Cost-effectiveness: By working in teams, resources can be used more efficiently, leading to cost savings and improved financial sustainability.</a:t>
            </a:r>
          </a:p>
        </p:txBody>
      </p:sp>
    </p:spTree>
    <p:extLst>
      <p:ext uri="{BB962C8B-B14F-4D97-AF65-F5344CB8AC3E}">
        <p14:creationId xmlns:p14="http://schemas.microsoft.com/office/powerpoint/2010/main" val="478102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Disadvantages of working in teams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Conflict: Working in teams can sometimes lead to conflicts or disagreements among team members, which can impact patient care and outcomes.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Unequal participation: Sometimes, not all team members contribute equally to the team's efforts, which can create imbalances and impact the quality of care provided.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Time constraints: Effective teamwork requires time and resources, which can sometimes be in short supply in healthcare and social care environments</a:t>
            </a:r>
          </a:p>
        </p:txBody>
      </p:sp>
    </p:spTree>
    <p:extLst>
      <p:ext uri="{BB962C8B-B14F-4D97-AF65-F5344CB8AC3E}">
        <p14:creationId xmlns:p14="http://schemas.microsoft.com/office/powerpoint/2010/main" val="2070156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Working in teams is critical in healthcare and social care, as it requires the input and expertise of many different professionals to deliver high-quality care.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By working collaboratively, healthcare and social care professionals can provide the best possible care for patients and clients, while also supporting one another and promoting ongoing learning and development.</a:t>
            </a:r>
          </a:p>
        </p:txBody>
      </p:sp>
    </p:spTree>
    <p:extLst>
      <p:ext uri="{BB962C8B-B14F-4D97-AF65-F5344CB8AC3E}">
        <p14:creationId xmlns:p14="http://schemas.microsoft.com/office/powerpoint/2010/main" val="3273615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Royal College of Nursing. (2019). Working in teams in health and social care. Retrieved from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https://www.rcn.org.uk/professional-development/publications/pub-007338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England. (2019). Multidisciplinary team working. Retrieved from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https://www.england.nhs.uk/integratedcare/multidisciplinary-team-working/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68366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55</TotalTime>
  <Words>489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Presentation Topic           working in teams                         </vt:lpstr>
      <vt:lpstr>Introduction </vt:lpstr>
      <vt:lpstr>Example </vt:lpstr>
      <vt:lpstr>Advantages of working in teams</vt:lpstr>
      <vt:lpstr>Disadvantages of working in teams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Topic           working in teams</dc:title>
  <dc:creator>Arooj Javed</dc:creator>
  <cp:lastModifiedBy>Naveeda</cp:lastModifiedBy>
  <cp:revision>9</cp:revision>
  <dcterms:created xsi:type="dcterms:W3CDTF">2023-02-28T11:18:58Z</dcterms:created>
  <dcterms:modified xsi:type="dcterms:W3CDTF">2023-03-04T14:11:42Z</dcterms:modified>
</cp:coreProperties>
</file>