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1"/>
  </p:notesMasterIdLst>
  <p:sldIdLst>
    <p:sldId id="256" r:id="rId4"/>
    <p:sldId id="414" r:id="rId5"/>
    <p:sldId id="416" r:id="rId6"/>
    <p:sldId id="423" r:id="rId7"/>
    <p:sldId id="425" r:id="rId8"/>
    <p:sldId id="426" r:id="rId9"/>
    <p:sldId id="428" r:id="rId10"/>
    <p:sldId id="431" r:id="rId11"/>
    <p:sldId id="427" r:id="rId12"/>
    <p:sldId id="429" r:id="rId13"/>
    <p:sldId id="430" r:id="rId14"/>
    <p:sldId id="421" r:id="rId15"/>
    <p:sldId id="424" r:id="rId16"/>
    <p:sldId id="432" r:id="rId17"/>
    <p:sldId id="433" r:id="rId18"/>
    <p:sldId id="412" r:id="rId19"/>
    <p:sldId id="42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43FBEB-DD4B-43FA-A66C-0A518BDD9D9D}" v="46" dt="2026-07-08T11:40:26.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239" autoAdjust="0"/>
  </p:normalViewPr>
  <p:slideViewPr>
    <p:cSldViewPr snapToGrid="0">
      <p:cViewPr varScale="1">
        <p:scale>
          <a:sx n="55" d="100"/>
          <a:sy n="55" d="100"/>
        </p:scale>
        <p:origin x="1305"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7-08T11:41:57.483" v="1480" actId="20577"/>
      <pc:docMkLst>
        <pc:docMk/>
      </pc:docMkLst>
      <pc:sldChg chg="modSp mod">
        <pc:chgData name="Rhiannon Akers" userId="fb3c9d12-5c8c-42d7-8dc7-d872d7a3d202" providerId="ADAL" clId="{80AABDCA-A693-4F09-99FD-F26609E442FC}" dt="2026-07-08T11:41:05.612" v="1479" actId="6549"/>
        <pc:sldMkLst>
          <pc:docMk/>
          <pc:sldMk cId="621330718" sldId="256"/>
        </pc:sldMkLst>
        <pc:spChg chg="mod">
          <ac:chgData name="Rhiannon Akers" userId="fb3c9d12-5c8c-42d7-8dc7-d872d7a3d202" providerId="ADAL" clId="{80AABDCA-A693-4F09-99FD-F26609E442FC}" dt="2026-07-08T11:41:05.612" v="1479" actId="6549"/>
          <ac:spMkLst>
            <pc:docMk/>
            <pc:sldMk cId="621330718" sldId="256"/>
            <ac:spMk id="2" creationId="{B2E71B32-0572-1631-142F-DC80916C652A}"/>
          </ac:spMkLst>
        </pc:spChg>
      </pc:sldChg>
      <pc:sldChg chg="del">
        <pc:chgData name="Rhiannon Akers" userId="fb3c9d12-5c8c-42d7-8dc7-d872d7a3d202" providerId="ADAL" clId="{80AABDCA-A693-4F09-99FD-F26609E442FC}" dt="2026-07-08T10:26:44.801" v="93" actId="47"/>
        <pc:sldMkLst>
          <pc:docMk/>
          <pc:sldMk cId="3391300348" sldId="411"/>
        </pc:sldMkLst>
      </pc:sldChg>
      <pc:sldChg chg="modSp mod ord modAnim">
        <pc:chgData name="Rhiannon Akers" userId="fb3c9d12-5c8c-42d7-8dc7-d872d7a3d202" providerId="ADAL" clId="{80AABDCA-A693-4F09-99FD-F26609E442FC}" dt="2026-07-08T11:40:54.609" v="1477"/>
        <pc:sldMkLst>
          <pc:docMk/>
          <pc:sldMk cId="4113894366" sldId="412"/>
        </pc:sldMkLst>
        <pc:spChg chg="mod">
          <ac:chgData name="Rhiannon Akers" userId="fb3c9d12-5c8c-42d7-8dc7-d872d7a3d202" providerId="ADAL" clId="{80AABDCA-A693-4F09-99FD-F26609E442FC}" dt="2026-07-08T10:25:05.909" v="11" actId="20577"/>
          <ac:spMkLst>
            <pc:docMk/>
            <pc:sldMk cId="4113894366" sldId="412"/>
            <ac:spMk id="2" creationId="{00000000-0000-0000-0000-000000000000}"/>
          </ac:spMkLst>
        </pc:spChg>
        <pc:graphicFrameChg chg="mod modGraphic">
          <ac:chgData name="Rhiannon Akers" userId="fb3c9d12-5c8c-42d7-8dc7-d872d7a3d202" providerId="ADAL" clId="{80AABDCA-A693-4F09-99FD-F26609E442FC}" dt="2026-07-08T10:26:29.997" v="92" actId="20577"/>
          <ac:graphicFrameMkLst>
            <pc:docMk/>
            <pc:sldMk cId="4113894366" sldId="412"/>
            <ac:graphicFrameMk id="12" creationId="{A9827943-CE5E-ABB5-3041-3384D675B48F}"/>
          </ac:graphicFrameMkLst>
        </pc:graphicFrameChg>
      </pc:sldChg>
      <pc:sldChg chg="modSp del mod">
        <pc:chgData name="Rhiannon Akers" userId="fb3c9d12-5c8c-42d7-8dc7-d872d7a3d202" providerId="ADAL" clId="{80AABDCA-A693-4F09-99FD-F26609E442FC}" dt="2026-07-08T11:41:00.424" v="1478" actId="47"/>
        <pc:sldMkLst>
          <pc:docMk/>
          <pc:sldMk cId="1934429610" sldId="413"/>
        </pc:sldMkLst>
        <pc:spChg chg="mod">
          <ac:chgData name="Rhiannon Akers" userId="fb3c9d12-5c8c-42d7-8dc7-d872d7a3d202" providerId="ADAL" clId="{80AABDCA-A693-4F09-99FD-F26609E442FC}" dt="2026-07-08T10:27:18.625" v="158" actId="20577"/>
          <ac:spMkLst>
            <pc:docMk/>
            <pc:sldMk cId="1934429610" sldId="413"/>
            <ac:spMk id="6" creationId="{00000000-0000-0000-0000-000000000000}"/>
          </ac:spMkLst>
        </pc:spChg>
      </pc:sldChg>
      <pc:sldChg chg="del">
        <pc:chgData name="Rhiannon Akers" userId="fb3c9d12-5c8c-42d7-8dc7-d872d7a3d202" providerId="ADAL" clId="{80AABDCA-A693-4F09-99FD-F26609E442FC}" dt="2026-07-08T10:27:29.451" v="159" actId="47"/>
        <pc:sldMkLst>
          <pc:docMk/>
          <pc:sldMk cId="3127364188" sldId="417"/>
        </pc:sldMkLst>
      </pc:sldChg>
      <pc:sldChg chg="del">
        <pc:chgData name="Rhiannon Akers" userId="fb3c9d12-5c8c-42d7-8dc7-d872d7a3d202" providerId="ADAL" clId="{80AABDCA-A693-4F09-99FD-F26609E442FC}" dt="2026-07-08T10:27:31.723" v="160" actId="47"/>
        <pc:sldMkLst>
          <pc:docMk/>
          <pc:sldMk cId="3961899964" sldId="418"/>
        </pc:sldMkLst>
      </pc:sldChg>
      <pc:sldChg chg="del">
        <pc:chgData name="Rhiannon Akers" userId="fb3c9d12-5c8c-42d7-8dc7-d872d7a3d202" providerId="ADAL" clId="{80AABDCA-A693-4F09-99FD-F26609E442FC}" dt="2026-07-08T10:27:34.220" v="161" actId="47"/>
        <pc:sldMkLst>
          <pc:docMk/>
          <pc:sldMk cId="2443058080" sldId="419"/>
        </pc:sldMkLst>
      </pc:sldChg>
      <pc:sldChg chg="modSp mod">
        <pc:chgData name="Rhiannon Akers" userId="fb3c9d12-5c8c-42d7-8dc7-d872d7a3d202" providerId="ADAL" clId="{80AABDCA-A693-4F09-99FD-F26609E442FC}" dt="2026-07-08T10:29:13.972" v="297" actId="20577"/>
        <pc:sldMkLst>
          <pc:docMk/>
          <pc:sldMk cId="900496739" sldId="421"/>
        </pc:sldMkLst>
        <pc:spChg chg="mod">
          <ac:chgData name="Rhiannon Akers" userId="fb3c9d12-5c8c-42d7-8dc7-d872d7a3d202" providerId="ADAL" clId="{80AABDCA-A693-4F09-99FD-F26609E442FC}" dt="2026-07-08T10:29:13.972" v="297" actId="20577"/>
          <ac:spMkLst>
            <pc:docMk/>
            <pc:sldMk cId="900496739" sldId="421"/>
            <ac:spMk id="2" creationId="{5AE0FA92-438A-5A15-71C0-35FEBAFB4045}"/>
          </ac:spMkLst>
        </pc:spChg>
      </pc:sldChg>
      <pc:sldChg chg="ord">
        <pc:chgData name="Rhiannon Akers" userId="fb3c9d12-5c8c-42d7-8dc7-d872d7a3d202" providerId="ADAL" clId="{80AABDCA-A693-4F09-99FD-F26609E442FC}" dt="2026-07-08T10:28:54.994" v="258"/>
        <pc:sldMkLst>
          <pc:docMk/>
          <pc:sldMk cId="1640059622" sldId="423"/>
        </pc:sldMkLst>
      </pc:sldChg>
      <pc:sldChg chg="modSp mod">
        <pc:chgData name="Rhiannon Akers" userId="fb3c9d12-5c8c-42d7-8dc7-d872d7a3d202" providerId="ADAL" clId="{80AABDCA-A693-4F09-99FD-F26609E442FC}" dt="2026-07-08T10:29:23.235" v="307"/>
        <pc:sldMkLst>
          <pc:docMk/>
          <pc:sldMk cId="3072864795" sldId="424"/>
        </pc:sldMkLst>
        <pc:spChg chg="mod">
          <ac:chgData name="Rhiannon Akers" userId="fb3c9d12-5c8c-42d7-8dc7-d872d7a3d202" providerId="ADAL" clId="{80AABDCA-A693-4F09-99FD-F26609E442FC}" dt="2026-07-08T10:29:18.822" v="306" actId="20577"/>
          <ac:spMkLst>
            <pc:docMk/>
            <pc:sldMk cId="3072864795" sldId="424"/>
            <ac:spMk id="2" creationId="{2BDCD2E4-9FEB-5B31-9793-1159222A0601}"/>
          </ac:spMkLst>
        </pc:spChg>
        <pc:graphicFrameChg chg="mod">
          <ac:chgData name="Rhiannon Akers" userId="fb3c9d12-5c8c-42d7-8dc7-d872d7a3d202" providerId="ADAL" clId="{80AABDCA-A693-4F09-99FD-F26609E442FC}" dt="2026-07-08T10:29:23.235" v="307"/>
          <ac:graphicFrameMkLst>
            <pc:docMk/>
            <pc:sldMk cId="3072864795" sldId="424"/>
            <ac:graphicFrameMk id="5" creationId="{C907E361-191A-D1D6-5280-18A42F715B0A}"/>
          </ac:graphicFrameMkLst>
        </pc:graphicFrameChg>
      </pc:sldChg>
      <pc:sldChg chg="addSp delSp modSp new mod modClrScheme chgLayout">
        <pc:chgData name="Rhiannon Akers" userId="fb3c9d12-5c8c-42d7-8dc7-d872d7a3d202" providerId="ADAL" clId="{80AABDCA-A693-4F09-99FD-F26609E442FC}" dt="2026-07-08T11:04:12.099" v="858" actId="26606"/>
        <pc:sldMkLst>
          <pc:docMk/>
          <pc:sldMk cId="1146066701" sldId="425"/>
        </pc:sldMkLst>
        <pc:spChg chg="mod">
          <ac:chgData name="Rhiannon Akers" userId="fb3c9d12-5c8c-42d7-8dc7-d872d7a3d202" providerId="ADAL" clId="{80AABDCA-A693-4F09-99FD-F26609E442FC}" dt="2026-07-08T11:04:12.099" v="858" actId="26606"/>
          <ac:spMkLst>
            <pc:docMk/>
            <pc:sldMk cId="1146066701" sldId="425"/>
            <ac:spMk id="2" creationId="{BC8875BC-E0BF-74E1-5047-7855DD7AB19B}"/>
          </ac:spMkLst>
        </pc:spChg>
        <pc:spChg chg="del mod">
          <ac:chgData name="Rhiannon Akers" userId="fb3c9d12-5c8c-42d7-8dc7-d872d7a3d202" providerId="ADAL" clId="{80AABDCA-A693-4F09-99FD-F26609E442FC}" dt="2026-07-08T11:04:12.099" v="858" actId="26606"/>
          <ac:spMkLst>
            <pc:docMk/>
            <pc:sldMk cId="1146066701" sldId="425"/>
            <ac:spMk id="3" creationId="{39099597-0829-D425-3B97-CC64634D4665}"/>
          </ac:spMkLst>
        </pc:spChg>
        <pc:graphicFrameChg chg="add mod">
          <ac:chgData name="Rhiannon Akers" userId="fb3c9d12-5c8c-42d7-8dc7-d872d7a3d202" providerId="ADAL" clId="{80AABDCA-A693-4F09-99FD-F26609E442FC}" dt="2026-07-08T11:04:12.099" v="858" actId="26606"/>
          <ac:graphicFrameMkLst>
            <pc:docMk/>
            <pc:sldMk cId="1146066701" sldId="425"/>
            <ac:graphicFrameMk id="5" creationId="{22DE4607-E0E6-F8D8-168C-F07A184A9116}"/>
          </ac:graphicFrameMkLst>
        </pc:graphicFrameChg>
      </pc:sldChg>
      <pc:sldChg chg="addSp delSp modSp new mod modClrScheme chgLayout">
        <pc:chgData name="Rhiannon Akers" userId="fb3c9d12-5c8c-42d7-8dc7-d872d7a3d202" providerId="ADAL" clId="{80AABDCA-A693-4F09-99FD-F26609E442FC}" dt="2026-07-08T11:04:05.435" v="857" actId="26606"/>
        <pc:sldMkLst>
          <pc:docMk/>
          <pc:sldMk cId="2681931241" sldId="426"/>
        </pc:sldMkLst>
        <pc:spChg chg="mod">
          <ac:chgData name="Rhiannon Akers" userId="fb3c9d12-5c8c-42d7-8dc7-d872d7a3d202" providerId="ADAL" clId="{80AABDCA-A693-4F09-99FD-F26609E442FC}" dt="2026-07-08T11:04:05.435" v="857" actId="26606"/>
          <ac:spMkLst>
            <pc:docMk/>
            <pc:sldMk cId="2681931241" sldId="426"/>
            <ac:spMk id="2" creationId="{4AE7D97E-0107-41B4-D7F1-508B9AC122BE}"/>
          </ac:spMkLst>
        </pc:spChg>
        <pc:spChg chg="del mod">
          <ac:chgData name="Rhiannon Akers" userId="fb3c9d12-5c8c-42d7-8dc7-d872d7a3d202" providerId="ADAL" clId="{80AABDCA-A693-4F09-99FD-F26609E442FC}" dt="2026-07-08T11:04:05.435" v="857" actId="26606"/>
          <ac:spMkLst>
            <pc:docMk/>
            <pc:sldMk cId="2681931241" sldId="426"/>
            <ac:spMk id="3" creationId="{DF9CE18F-08DB-5EA6-FCF0-1AC77F381903}"/>
          </ac:spMkLst>
        </pc:spChg>
        <pc:graphicFrameChg chg="add mod">
          <ac:chgData name="Rhiannon Akers" userId="fb3c9d12-5c8c-42d7-8dc7-d872d7a3d202" providerId="ADAL" clId="{80AABDCA-A693-4F09-99FD-F26609E442FC}" dt="2026-07-08T11:04:05.435" v="857" actId="26606"/>
          <ac:graphicFrameMkLst>
            <pc:docMk/>
            <pc:sldMk cId="2681931241" sldId="426"/>
            <ac:graphicFrameMk id="5" creationId="{237ECCFF-7D78-65D9-CBED-01BC12B23170}"/>
          </ac:graphicFrameMkLst>
        </pc:graphicFrameChg>
      </pc:sldChg>
      <pc:sldChg chg="del">
        <pc:chgData name="Rhiannon Akers" userId="fb3c9d12-5c8c-42d7-8dc7-d872d7a3d202" providerId="ADAL" clId="{80AABDCA-A693-4F09-99FD-F26609E442FC}" dt="2026-07-08T10:27:35.345" v="162" actId="47"/>
        <pc:sldMkLst>
          <pc:docMk/>
          <pc:sldMk cId="2739175676" sldId="427"/>
        </pc:sldMkLst>
      </pc:sldChg>
      <pc:sldChg chg="addSp delSp modSp new mod modClrScheme chgLayout modNotesTx">
        <pc:chgData name="Rhiannon Akers" userId="fb3c9d12-5c8c-42d7-8dc7-d872d7a3d202" providerId="ADAL" clId="{80AABDCA-A693-4F09-99FD-F26609E442FC}" dt="2026-07-08T11:41:57.483" v="1480" actId="20577"/>
        <pc:sldMkLst>
          <pc:docMk/>
          <pc:sldMk cId="3406470722" sldId="427"/>
        </pc:sldMkLst>
        <pc:spChg chg="mod">
          <ac:chgData name="Rhiannon Akers" userId="fb3c9d12-5c8c-42d7-8dc7-d872d7a3d202" providerId="ADAL" clId="{80AABDCA-A693-4F09-99FD-F26609E442FC}" dt="2026-07-08T11:03:32.557" v="853" actId="26606"/>
          <ac:spMkLst>
            <pc:docMk/>
            <pc:sldMk cId="3406470722" sldId="427"/>
            <ac:spMk id="2" creationId="{281FE825-9E6D-0442-A1FC-42290D1854D4}"/>
          </ac:spMkLst>
        </pc:spChg>
        <pc:spChg chg="add del mod">
          <ac:chgData name="Rhiannon Akers" userId="fb3c9d12-5c8c-42d7-8dc7-d872d7a3d202" providerId="ADAL" clId="{80AABDCA-A693-4F09-99FD-F26609E442FC}" dt="2026-07-08T11:03:32.557" v="853" actId="26606"/>
          <ac:spMkLst>
            <pc:docMk/>
            <pc:sldMk cId="3406470722" sldId="427"/>
            <ac:spMk id="3" creationId="{DF8C4BA5-7A46-B356-0346-3DD16DB21C66}"/>
          </ac:spMkLst>
        </pc:spChg>
        <pc:spChg chg="add mod">
          <ac:chgData name="Rhiannon Akers" userId="fb3c9d12-5c8c-42d7-8dc7-d872d7a3d202" providerId="ADAL" clId="{80AABDCA-A693-4F09-99FD-F26609E442FC}" dt="2026-07-08T10:32:37.920" v="424"/>
          <ac:spMkLst>
            <pc:docMk/>
            <pc:sldMk cId="3406470722" sldId="427"/>
            <ac:spMk id="4" creationId="{5414CB0C-CC59-BF6B-E525-40918067844D}"/>
          </ac:spMkLst>
        </pc:spChg>
        <pc:spChg chg="add mod">
          <ac:chgData name="Rhiannon Akers" userId="fb3c9d12-5c8c-42d7-8dc7-d872d7a3d202" providerId="ADAL" clId="{80AABDCA-A693-4F09-99FD-F26609E442FC}" dt="2026-07-08T10:32:48.060" v="426"/>
          <ac:spMkLst>
            <pc:docMk/>
            <pc:sldMk cId="3406470722" sldId="427"/>
            <ac:spMk id="5" creationId="{9E355EF4-1415-63E0-D1F4-9682DC73D695}"/>
          </ac:spMkLst>
        </pc:spChg>
        <pc:graphicFrameChg chg="add mod modGraphic">
          <ac:chgData name="Rhiannon Akers" userId="fb3c9d12-5c8c-42d7-8dc7-d872d7a3d202" providerId="ADAL" clId="{80AABDCA-A693-4F09-99FD-F26609E442FC}" dt="2026-07-08T11:41:57.483" v="1480" actId="20577"/>
          <ac:graphicFrameMkLst>
            <pc:docMk/>
            <pc:sldMk cId="3406470722" sldId="427"/>
            <ac:graphicFrameMk id="6" creationId="{AD03D14A-875A-C188-ABE6-F3AD8633FEBB}"/>
          </ac:graphicFrameMkLst>
        </pc:graphicFrameChg>
      </pc:sldChg>
      <pc:sldChg chg="addSp delSp modSp new mod">
        <pc:chgData name="Rhiannon Akers" userId="fb3c9d12-5c8c-42d7-8dc7-d872d7a3d202" providerId="ADAL" clId="{80AABDCA-A693-4F09-99FD-F26609E442FC}" dt="2026-07-08T11:03:57.920" v="856" actId="26606"/>
        <pc:sldMkLst>
          <pc:docMk/>
          <pc:sldMk cId="2641832418" sldId="428"/>
        </pc:sldMkLst>
        <pc:spChg chg="mod">
          <ac:chgData name="Rhiannon Akers" userId="fb3c9d12-5c8c-42d7-8dc7-d872d7a3d202" providerId="ADAL" clId="{80AABDCA-A693-4F09-99FD-F26609E442FC}" dt="2026-07-08T11:03:57.920" v="856" actId="26606"/>
          <ac:spMkLst>
            <pc:docMk/>
            <pc:sldMk cId="2641832418" sldId="428"/>
            <ac:spMk id="2" creationId="{60CE1674-7BFA-2485-1FFB-9570C7E0A1D8}"/>
          </ac:spMkLst>
        </pc:spChg>
        <pc:spChg chg="del mod">
          <ac:chgData name="Rhiannon Akers" userId="fb3c9d12-5c8c-42d7-8dc7-d872d7a3d202" providerId="ADAL" clId="{80AABDCA-A693-4F09-99FD-F26609E442FC}" dt="2026-07-08T11:03:57.920" v="856" actId="26606"/>
          <ac:spMkLst>
            <pc:docMk/>
            <pc:sldMk cId="2641832418" sldId="428"/>
            <ac:spMk id="3" creationId="{E4892CE8-6CB2-3D75-D49E-99CFFCF7819E}"/>
          </ac:spMkLst>
        </pc:spChg>
        <pc:graphicFrameChg chg="add">
          <ac:chgData name="Rhiannon Akers" userId="fb3c9d12-5c8c-42d7-8dc7-d872d7a3d202" providerId="ADAL" clId="{80AABDCA-A693-4F09-99FD-F26609E442FC}" dt="2026-07-08T11:03:57.920" v="856" actId="26606"/>
          <ac:graphicFrameMkLst>
            <pc:docMk/>
            <pc:sldMk cId="2641832418" sldId="428"/>
            <ac:graphicFrameMk id="5" creationId="{F1344B71-C1C3-D67D-5FAA-D393553CB91F}"/>
          </ac:graphicFrameMkLst>
        </pc:graphicFrameChg>
      </pc:sldChg>
      <pc:sldChg chg="addSp delSp modSp new mod">
        <pc:chgData name="Rhiannon Akers" userId="fb3c9d12-5c8c-42d7-8dc7-d872d7a3d202" providerId="ADAL" clId="{80AABDCA-A693-4F09-99FD-F26609E442FC}" dt="2026-07-08T11:36:41.903" v="1269" actId="20577"/>
        <pc:sldMkLst>
          <pc:docMk/>
          <pc:sldMk cId="3778721801" sldId="429"/>
        </pc:sldMkLst>
        <pc:spChg chg="mod">
          <ac:chgData name="Rhiannon Akers" userId="fb3c9d12-5c8c-42d7-8dc7-d872d7a3d202" providerId="ADAL" clId="{80AABDCA-A693-4F09-99FD-F26609E442FC}" dt="2026-07-08T11:36:41.903" v="1269" actId="20577"/>
          <ac:spMkLst>
            <pc:docMk/>
            <pc:sldMk cId="3778721801" sldId="429"/>
            <ac:spMk id="2" creationId="{F95236DF-25CE-7013-F56C-E8DD110B904F}"/>
          </ac:spMkLst>
        </pc:spChg>
        <pc:spChg chg="del mod">
          <ac:chgData name="Rhiannon Akers" userId="fb3c9d12-5c8c-42d7-8dc7-d872d7a3d202" providerId="ADAL" clId="{80AABDCA-A693-4F09-99FD-F26609E442FC}" dt="2026-07-08T11:28:25.983" v="1064"/>
          <ac:spMkLst>
            <pc:docMk/>
            <pc:sldMk cId="3778721801" sldId="429"/>
            <ac:spMk id="3" creationId="{91BD103C-F753-63CC-6155-48436589349B}"/>
          </ac:spMkLst>
        </pc:spChg>
        <pc:spChg chg="add mod">
          <ac:chgData name="Rhiannon Akers" userId="fb3c9d12-5c8c-42d7-8dc7-d872d7a3d202" providerId="ADAL" clId="{80AABDCA-A693-4F09-99FD-F26609E442FC}" dt="2026-07-08T11:29:24.819" v="1073"/>
          <ac:spMkLst>
            <pc:docMk/>
            <pc:sldMk cId="3778721801" sldId="429"/>
            <ac:spMk id="7" creationId="{71CA79B9-4037-1333-6A57-412EF33E7C8A}"/>
          </ac:spMkLst>
        </pc:spChg>
        <pc:graphicFrameChg chg="add mod">
          <ac:chgData name="Rhiannon Akers" userId="fb3c9d12-5c8c-42d7-8dc7-d872d7a3d202" providerId="ADAL" clId="{80AABDCA-A693-4F09-99FD-F26609E442FC}" dt="2026-07-08T11:29:19.355" v="1072"/>
          <ac:graphicFrameMkLst>
            <pc:docMk/>
            <pc:sldMk cId="3778721801" sldId="429"/>
            <ac:graphicFrameMk id="6" creationId="{D62F9E77-D12A-07E5-9184-B420333F73D5}"/>
          </ac:graphicFrameMkLst>
        </pc:graphicFrameChg>
        <pc:graphicFrameChg chg="add mod modGraphic">
          <ac:chgData name="Rhiannon Akers" userId="fb3c9d12-5c8c-42d7-8dc7-d872d7a3d202" providerId="ADAL" clId="{80AABDCA-A693-4F09-99FD-F26609E442FC}" dt="2026-07-08T11:31:30.849" v="1098" actId="1076"/>
          <ac:graphicFrameMkLst>
            <pc:docMk/>
            <pc:sldMk cId="3778721801" sldId="429"/>
            <ac:graphicFrameMk id="8" creationId="{A0E1C460-8EC7-6D1D-6000-D8E8EDFDED8B}"/>
          </ac:graphicFrameMkLst>
        </pc:graphicFrameChg>
        <pc:picChg chg="add mod">
          <ac:chgData name="Rhiannon Akers" userId="fb3c9d12-5c8c-42d7-8dc7-d872d7a3d202" providerId="ADAL" clId="{80AABDCA-A693-4F09-99FD-F26609E442FC}" dt="2026-07-08T11:31:33.211" v="1099" actId="1076"/>
          <ac:picMkLst>
            <pc:docMk/>
            <pc:sldMk cId="3778721801" sldId="429"/>
            <ac:picMk id="4" creationId="{EFA98A6B-921B-775B-C0BF-FA0775EF290B}"/>
          </ac:picMkLst>
        </pc:picChg>
        <pc:picChg chg="add mod">
          <ac:chgData name="Rhiannon Akers" userId="fb3c9d12-5c8c-42d7-8dc7-d872d7a3d202" providerId="ADAL" clId="{80AABDCA-A693-4F09-99FD-F26609E442FC}" dt="2026-07-08T11:31:07.891" v="1090" actId="1076"/>
          <ac:picMkLst>
            <pc:docMk/>
            <pc:sldMk cId="3778721801" sldId="429"/>
            <ac:picMk id="5" creationId="{FF785A3B-B575-CB3C-B8F0-0426B00FA4DB}"/>
          </ac:picMkLst>
        </pc:picChg>
        <pc:picChg chg="add mod">
          <ac:chgData name="Rhiannon Akers" userId="fb3c9d12-5c8c-42d7-8dc7-d872d7a3d202" providerId="ADAL" clId="{80AABDCA-A693-4F09-99FD-F26609E442FC}" dt="2026-07-08T11:31:35.008" v="1100" actId="14100"/>
          <ac:picMkLst>
            <pc:docMk/>
            <pc:sldMk cId="3778721801" sldId="429"/>
            <ac:picMk id="9" creationId="{25487AB3-5238-084B-A17B-844622EFB449}"/>
          </ac:picMkLst>
        </pc:picChg>
        <pc:picChg chg="add mod">
          <ac:chgData name="Rhiannon Akers" userId="fb3c9d12-5c8c-42d7-8dc7-d872d7a3d202" providerId="ADAL" clId="{80AABDCA-A693-4F09-99FD-F26609E442FC}" dt="2026-07-08T11:31:19.871" v="1096" actId="1076"/>
          <ac:picMkLst>
            <pc:docMk/>
            <pc:sldMk cId="3778721801" sldId="429"/>
            <ac:picMk id="10" creationId="{136067FC-9F6E-768D-518C-63C2A9164213}"/>
          </ac:picMkLst>
        </pc:picChg>
        <pc:picChg chg="add mod">
          <ac:chgData name="Rhiannon Akers" userId="fb3c9d12-5c8c-42d7-8dc7-d872d7a3d202" providerId="ADAL" clId="{80AABDCA-A693-4F09-99FD-F26609E442FC}" dt="2026-07-08T11:31:37.590" v="1101" actId="14100"/>
          <ac:picMkLst>
            <pc:docMk/>
            <pc:sldMk cId="3778721801" sldId="429"/>
            <ac:picMk id="11" creationId="{810CE4EB-FF10-0176-FF97-7CA128D3D706}"/>
          </ac:picMkLst>
        </pc:picChg>
      </pc:sldChg>
      <pc:sldChg chg="modSp new del mod">
        <pc:chgData name="Rhiannon Akers" userId="fb3c9d12-5c8c-42d7-8dc7-d872d7a3d202" providerId="ADAL" clId="{80AABDCA-A693-4F09-99FD-F26609E442FC}" dt="2026-07-08T11:28:15.998" v="1063" actId="47"/>
        <pc:sldMkLst>
          <pc:docMk/>
          <pc:sldMk cId="622501421" sldId="430"/>
        </pc:sldMkLst>
        <pc:spChg chg="mod">
          <ac:chgData name="Rhiannon Akers" userId="fb3c9d12-5c8c-42d7-8dc7-d872d7a3d202" providerId="ADAL" clId="{80AABDCA-A693-4F09-99FD-F26609E442FC}" dt="2026-07-08T11:16:22.952" v="941" actId="20577"/>
          <ac:spMkLst>
            <pc:docMk/>
            <pc:sldMk cId="622501421" sldId="430"/>
            <ac:spMk id="2" creationId="{76969A6A-63A1-C230-9AD8-9FCE0F28E64F}"/>
          </ac:spMkLst>
        </pc:spChg>
        <pc:spChg chg="mod">
          <ac:chgData name="Rhiannon Akers" userId="fb3c9d12-5c8c-42d7-8dc7-d872d7a3d202" providerId="ADAL" clId="{80AABDCA-A693-4F09-99FD-F26609E442FC}" dt="2026-07-08T11:27:42.816" v="959" actId="20577"/>
          <ac:spMkLst>
            <pc:docMk/>
            <pc:sldMk cId="622501421" sldId="430"/>
            <ac:spMk id="3" creationId="{B357D5CE-88B8-A6A5-3C13-97CBDABBB78C}"/>
          </ac:spMkLst>
        </pc:spChg>
      </pc:sldChg>
      <pc:sldChg chg="addSp delSp modSp new mod modNotesTx">
        <pc:chgData name="Rhiannon Akers" userId="fb3c9d12-5c8c-42d7-8dc7-d872d7a3d202" providerId="ADAL" clId="{80AABDCA-A693-4F09-99FD-F26609E442FC}" dt="2026-07-08T11:34:53.174" v="1158" actId="26606"/>
        <pc:sldMkLst>
          <pc:docMk/>
          <pc:sldMk cId="2113956220" sldId="430"/>
        </pc:sldMkLst>
        <pc:spChg chg="mod">
          <ac:chgData name="Rhiannon Akers" userId="fb3c9d12-5c8c-42d7-8dc7-d872d7a3d202" providerId="ADAL" clId="{80AABDCA-A693-4F09-99FD-F26609E442FC}" dt="2026-07-08T11:34:53.174" v="1158" actId="26606"/>
          <ac:spMkLst>
            <pc:docMk/>
            <pc:sldMk cId="2113956220" sldId="430"/>
            <ac:spMk id="2" creationId="{A371A72E-40DA-E194-9504-D1A041FD39C3}"/>
          </ac:spMkLst>
        </pc:spChg>
        <pc:spChg chg="add del mod">
          <ac:chgData name="Rhiannon Akers" userId="fb3c9d12-5c8c-42d7-8dc7-d872d7a3d202" providerId="ADAL" clId="{80AABDCA-A693-4F09-99FD-F26609E442FC}" dt="2026-07-08T11:34:53.174" v="1158" actId="26606"/>
          <ac:spMkLst>
            <pc:docMk/>
            <pc:sldMk cId="2113956220" sldId="430"/>
            <ac:spMk id="3" creationId="{A23D2944-4C76-74E7-CDE2-677D939E9649}"/>
          </ac:spMkLst>
        </pc:spChg>
        <pc:spChg chg="add mod">
          <ac:chgData name="Rhiannon Akers" userId="fb3c9d12-5c8c-42d7-8dc7-d872d7a3d202" providerId="ADAL" clId="{80AABDCA-A693-4F09-99FD-F26609E442FC}" dt="2026-07-08T11:32:50.845" v="1150"/>
          <ac:spMkLst>
            <pc:docMk/>
            <pc:sldMk cId="2113956220" sldId="430"/>
            <ac:spMk id="4" creationId="{FC159313-C39D-92CE-450C-0907D4C5CC95}"/>
          </ac:spMkLst>
        </pc:spChg>
        <pc:graphicFrameChg chg="add">
          <ac:chgData name="Rhiannon Akers" userId="fb3c9d12-5c8c-42d7-8dc7-d872d7a3d202" providerId="ADAL" clId="{80AABDCA-A693-4F09-99FD-F26609E442FC}" dt="2026-07-08T11:34:53.174" v="1158" actId="26606"/>
          <ac:graphicFrameMkLst>
            <pc:docMk/>
            <pc:sldMk cId="2113956220" sldId="430"/>
            <ac:graphicFrameMk id="5" creationId="{96E900AB-E32E-D6DC-6B7D-71796D8BEDC8}"/>
          </ac:graphicFrameMkLst>
        </pc:graphicFrameChg>
      </pc:sldChg>
      <pc:sldChg chg="addSp delSp modSp new mod modClrScheme chgLayout modNotesTx">
        <pc:chgData name="Rhiannon Akers" userId="fb3c9d12-5c8c-42d7-8dc7-d872d7a3d202" providerId="ADAL" clId="{80AABDCA-A693-4F09-99FD-F26609E442FC}" dt="2026-07-08T11:37:16.179" v="1294" actId="20577"/>
        <pc:sldMkLst>
          <pc:docMk/>
          <pc:sldMk cId="849987025" sldId="431"/>
        </pc:sldMkLst>
        <pc:spChg chg="mod">
          <ac:chgData name="Rhiannon Akers" userId="fb3c9d12-5c8c-42d7-8dc7-d872d7a3d202" providerId="ADAL" clId="{80AABDCA-A693-4F09-99FD-F26609E442FC}" dt="2026-07-08T11:36:52.656" v="1270" actId="26606"/>
          <ac:spMkLst>
            <pc:docMk/>
            <pc:sldMk cId="849987025" sldId="431"/>
            <ac:spMk id="2" creationId="{9B2D19F9-D968-A22F-C66B-0B1269F20EF4}"/>
          </ac:spMkLst>
        </pc:spChg>
        <pc:spChg chg="del mod">
          <ac:chgData name="Rhiannon Akers" userId="fb3c9d12-5c8c-42d7-8dc7-d872d7a3d202" providerId="ADAL" clId="{80AABDCA-A693-4F09-99FD-F26609E442FC}" dt="2026-07-08T11:36:52.656" v="1270" actId="26606"/>
          <ac:spMkLst>
            <pc:docMk/>
            <pc:sldMk cId="849987025" sldId="431"/>
            <ac:spMk id="3" creationId="{5B722B36-64C3-9966-CE32-939B6022B1B8}"/>
          </ac:spMkLst>
        </pc:spChg>
        <pc:graphicFrameChg chg="add mod modGraphic">
          <ac:chgData name="Rhiannon Akers" userId="fb3c9d12-5c8c-42d7-8dc7-d872d7a3d202" providerId="ADAL" clId="{80AABDCA-A693-4F09-99FD-F26609E442FC}" dt="2026-07-08T11:37:03.217" v="1272" actId="26606"/>
          <ac:graphicFrameMkLst>
            <pc:docMk/>
            <pc:sldMk cId="849987025" sldId="431"/>
            <ac:graphicFrameMk id="5" creationId="{8108B9D7-A31D-D721-8EA0-43FB0BB4772B}"/>
          </ac:graphicFrameMkLst>
        </pc:graphicFrameChg>
      </pc:sldChg>
      <pc:sldChg chg="addSp delSp modSp new mod modClrScheme chgLayout">
        <pc:chgData name="Rhiannon Akers" userId="fb3c9d12-5c8c-42d7-8dc7-d872d7a3d202" providerId="ADAL" clId="{80AABDCA-A693-4F09-99FD-F26609E442FC}" dt="2026-07-08T11:38:30.388" v="1368" actId="26606"/>
        <pc:sldMkLst>
          <pc:docMk/>
          <pc:sldMk cId="3120614041" sldId="432"/>
        </pc:sldMkLst>
        <pc:spChg chg="mod">
          <ac:chgData name="Rhiannon Akers" userId="fb3c9d12-5c8c-42d7-8dc7-d872d7a3d202" providerId="ADAL" clId="{80AABDCA-A693-4F09-99FD-F26609E442FC}" dt="2026-07-08T11:38:30.388" v="1368" actId="26606"/>
          <ac:spMkLst>
            <pc:docMk/>
            <pc:sldMk cId="3120614041" sldId="432"/>
            <ac:spMk id="2" creationId="{0C635F35-7381-672B-BBD6-072F68E8F504}"/>
          </ac:spMkLst>
        </pc:spChg>
        <pc:spChg chg="del mod">
          <ac:chgData name="Rhiannon Akers" userId="fb3c9d12-5c8c-42d7-8dc7-d872d7a3d202" providerId="ADAL" clId="{80AABDCA-A693-4F09-99FD-F26609E442FC}" dt="2026-07-08T11:38:30.388" v="1368" actId="26606"/>
          <ac:spMkLst>
            <pc:docMk/>
            <pc:sldMk cId="3120614041" sldId="432"/>
            <ac:spMk id="3" creationId="{145A7E96-BE49-9AE8-D062-3576565044EA}"/>
          </ac:spMkLst>
        </pc:spChg>
        <pc:graphicFrameChg chg="add mod">
          <ac:chgData name="Rhiannon Akers" userId="fb3c9d12-5c8c-42d7-8dc7-d872d7a3d202" providerId="ADAL" clId="{80AABDCA-A693-4F09-99FD-F26609E442FC}" dt="2026-07-08T11:38:30.388" v="1368" actId="26606"/>
          <ac:graphicFrameMkLst>
            <pc:docMk/>
            <pc:sldMk cId="3120614041" sldId="432"/>
            <ac:graphicFrameMk id="5" creationId="{C432BAD5-EF18-78F1-4F2D-4A61C140A6A6}"/>
          </ac:graphicFrameMkLst>
        </pc:graphicFrameChg>
      </pc:sldChg>
      <pc:sldChg chg="addSp delSp modSp new mod modClrScheme chgLayout modNotesTx">
        <pc:chgData name="Rhiannon Akers" userId="fb3c9d12-5c8c-42d7-8dc7-d872d7a3d202" providerId="ADAL" clId="{80AABDCA-A693-4F09-99FD-F26609E442FC}" dt="2026-07-08T11:40:40.162" v="1475" actId="26606"/>
        <pc:sldMkLst>
          <pc:docMk/>
          <pc:sldMk cId="2311687995" sldId="433"/>
        </pc:sldMkLst>
        <pc:spChg chg="del">
          <ac:chgData name="Rhiannon Akers" userId="fb3c9d12-5c8c-42d7-8dc7-d872d7a3d202" providerId="ADAL" clId="{80AABDCA-A693-4F09-99FD-F26609E442FC}" dt="2026-07-08T11:38:43.515" v="1370" actId="26606"/>
          <ac:spMkLst>
            <pc:docMk/>
            <pc:sldMk cId="2311687995" sldId="433"/>
            <ac:spMk id="2" creationId="{61BC5068-3000-909E-1521-5E791539E393}"/>
          </ac:spMkLst>
        </pc:spChg>
        <pc:spChg chg="del">
          <ac:chgData name="Rhiannon Akers" userId="fb3c9d12-5c8c-42d7-8dc7-d872d7a3d202" providerId="ADAL" clId="{80AABDCA-A693-4F09-99FD-F26609E442FC}" dt="2026-07-08T11:38:43.515" v="1370" actId="26606"/>
          <ac:spMkLst>
            <pc:docMk/>
            <pc:sldMk cId="2311687995" sldId="433"/>
            <ac:spMk id="3" creationId="{9B6627D8-3C63-D4F0-DC6B-F399E8E26EEE}"/>
          </ac:spMkLst>
        </pc:spChg>
        <pc:spChg chg="add mod">
          <ac:chgData name="Rhiannon Akers" userId="fb3c9d12-5c8c-42d7-8dc7-d872d7a3d202" providerId="ADAL" clId="{80AABDCA-A693-4F09-99FD-F26609E442FC}" dt="2026-07-08T11:40:40.162" v="1475" actId="26606"/>
          <ac:spMkLst>
            <pc:docMk/>
            <pc:sldMk cId="2311687995" sldId="433"/>
            <ac:spMk id="8" creationId="{E87DC5FC-232D-2626-6EF0-0E9A7BEFE4B1}"/>
          </ac:spMkLst>
        </pc:spChg>
        <pc:spChg chg="add del mod">
          <ac:chgData name="Rhiannon Akers" userId="fb3c9d12-5c8c-42d7-8dc7-d872d7a3d202" providerId="ADAL" clId="{80AABDCA-A693-4F09-99FD-F26609E442FC}" dt="2026-07-08T11:40:40.162" v="1475" actId="26606"/>
          <ac:spMkLst>
            <pc:docMk/>
            <pc:sldMk cId="2311687995" sldId="433"/>
            <ac:spMk id="10" creationId="{7D459570-C612-D56D-EF49-1D561C0E289D}"/>
          </ac:spMkLst>
        </pc:spChg>
        <pc:graphicFrameChg chg="add">
          <ac:chgData name="Rhiannon Akers" userId="fb3c9d12-5c8c-42d7-8dc7-d872d7a3d202" providerId="ADAL" clId="{80AABDCA-A693-4F09-99FD-F26609E442FC}" dt="2026-07-08T11:40:40.162" v="1475" actId="26606"/>
          <ac:graphicFrameMkLst>
            <pc:docMk/>
            <pc:sldMk cId="2311687995" sldId="433"/>
            <ac:graphicFrameMk id="12" creationId="{38BD8E84-C346-9A9C-52D3-5CA95A05E65A}"/>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image" Target="../media/image25.svg"/></Relationships>
</file>

<file path=ppt/diagrams/_rels/data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s>
</file>

<file path=ppt/diagrams/_rels/data10.xml.rels><?xml version="1.0" encoding="UTF-8" standalone="yes"?>
<Relationships xmlns="http://schemas.openxmlformats.org/package/2006/relationships"><Relationship Id="rId3" Type="http://schemas.openxmlformats.org/officeDocument/2006/relationships/image" Target="../media/image38.svg"/><Relationship Id="rId7" Type="http://schemas.openxmlformats.org/officeDocument/2006/relationships/image" Target="../media/image42.svg"/><Relationship Id="rId2" Type="http://schemas.openxmlformats.org/officeDocument/2006/relationships/image" Target="../media/image37.svg"/><Relationship Id="rId1" Type="http://schemas.openxmlformats.org/officeDocument/2006/relationships/image" Target="../media/image36.svg"/><Relationship Id="rId6" Type="http://schemas.openxmlformats.org/officeDocument/2006/relationships/image" Target="../media/image41.svg"/><Relationship Id="rId5" Type="http://schemas.openxmlformats.org/officeDocument/2006/relationships/image" Target="../media/image40.svg"/><Relationship Id="rId4" Type="http://schemas.openxmlformats.org/officeDocument/2006/relationships/image" Target="../media/image39.svg"/></Relationships>
</file>

<file path=ppt/diagrams/_rels/data11.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4" Type="http://schemas.openxmlformats.org/officeDocument/2006/relationships/image" Target="../media/image4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image" Target="../media/image2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8.svg"/><Relationship Id="rId7" Type="http://schemas.openxmlformats.org/officeDocument/2006/relationships/image" Target="../media/image42.svg"/><Relationship Id="rId2" Type="http://schemas.openxmlformats.org/officeDocument/2006/relationships/image" Target="../media/image37.svg"/><Relationship Id="rId1" Type="http://schemas.openxmlformats.org/officeDocument/2006/relationships/image" Target="../media/image36.svg"/><Relationship Id="rId6" Type="http://schemas.openxmlformats.org/officeDocument/2006/relationships/image" Target="../media/image41.svg"/><Relationship Id="rId5" Type="http://schemas.openxmlformats.org/officeDocument/2006/relationships/image" Target="../media/image40.svg"/><Relationship Id="rId4" Type="http://schemas.openxmlformats.org/officeDocument/2006/relationships/image" Target="../media/image39.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97DF37-7DDA-43E8-9446-833A8DE82D8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F37AEBA-54C0-4350-9E66-7B13792066F8}">
      <dgm:prSet/>
      <dgm:spPr/>
      <dgm:t>
        <a:bodyPr/>
        <a:lstStyle/>
        <a:p>
          <a:r>
            <a:rPr lang="en-GB" dirty="0"/>
            <a:t>Task 1 – Conduct primary and secondary research on an HR topic that is relevant to your organisation. Create an academic poster accompanied by a report (3500 words for both, no more than 800 words for the poster).</a:t>
          </a:r>
          <a:endParaRPr lang="en-US" dirty="0"/>
        </a:p>
      </dgm:t>
    </dgm:pt>
    <dgm:pt modelId="{B98A90BA-B751-4050-B642-F8B98231AB8A}" type="parTrans" cxnId="{80F29D7E-F8CC-4808-B689-953317E94265}">
      <dgm:prSet/>
      <dgm:spPr/>
      <dgm:t>
        <a:bodyPr/>
        <a:lstStyle/>
        <a:p>
          <a:endParaRPr lang="en-US"/>
        </a:p>
      </dgm:t>
    </dgm:pt>
    <dgm:pt modelId="{880E2F47-3FD8-4768-BC99-4132F8FB1D47}" type="sibTrans" cxnId="{80F29D7E-F8CC-4808-B689-953317E94265}">
      <dgm:prSet/>
      <dgm:spPr/>
      <dgm:t>
        <a:bodyPr/>
        <a:lstStyle/>
        <a:p>
          <a:endParaRPr lang="en-US"/>
        </a:p>
      </dgm:t>
    </dgm:pt>
    <dgm:pt modelId="{F4791DB4-BBCA-4930-859C-DC3E66CB7A74}">
      <dgm:prSet/>
      <dgm:spPr/>
      <dgm:t>
        <a:bodyPr/>
        <a:lstStyle/>
        <a:p>
          <a:r>
            <a:rPr lang="en-GB"/>
            <a:t>Task 2 – Participate in a conference style event in which you will make a 10-minute presentation that gives a brief overview of your research and proposes recommendations for improvement/development.</a:t>
          </a:r>
          <a:endParaRPr lang="en-US"/>
        </a:p>
      </dgm:t>
    </dgm:pt>
    <dgm:pt modelId="{7DBCE098-A3C0-4404-865A-5B6BF95B9817}" type="parTrans" cxnId="{6641FBB9-0A29-4945-8FFD-55EAAEBE6445}">
      <dgm:prSet/>
      <dgm:spPr/>
      <dgm:t>
        <a:bodyPr/>
        <a:lstStyle/>
        <a:p>
          <a:endParaRPr lang="en-US"/>
        </a:p>
      </dgm:t>
    </dgm:pt>
    <dgm:pt modelId="{D97C9C6A-CADB-4DC6-9C13-6EDEAAE0951B}" type="sibTrans" cxnId="{6641FBB9-0A29-4945-8FFD-55EAAEBE6445}">
      <dgm:prSet/>
      <dgm:spPr/>
      <dgm:t>
        <a:bodyPr/>
        <a:lstStyle/>
        <a:p>
          <a:endParaRPr lang="en-US"/>
        </a:p>
      </dgm:t>
    </dgm:pt>
    <dgm:pt modelId="{E22ADDEC-A1A0-4076-BED7-A6BFA3FE34E4}" type="pres">
      <dgm:prSet presAssocID="{F997DF37-7DDA-43E8-9446-833A8DE82D84}" presName="vert0" presStyleCnt="0">
        <dgm:presLayoutVars>
          <dgm:dir/>
          <dgm:animOne val="branch"/>
          <dgm:animLvl val="lvl"/>
        </dgm:presLayoutVars>
      </dgm:prSet>
      <dgm:spPr/>
    </dgm:pt>
    <dgm:pt modelId="{8D93185B-2591-479A-A189-205CFE32A751}" type="pres">
      <dgm:prSet presAssocID="{2F37AEBA-54C0-4350-9E66-7B13792066F8}" presName="thickLine" presStyleLbl="alignNode1" presStyleIdx="0" presStyleCnt="2"/>
      <dgm:spPr/>
    </dgm:pt>
    <dgm:pt modelId="{A3C0C41B-656B-4B05-870C-95462545A8F3}" type="pres">
      <dgm:prSet presAssocID="{2F37AEBA-54C0-4350-9E66-7B13792066F8}" presName="horz1" presStyleCnt="0"/>
      <dgm:spPr/>
    </dgm:pt>
    <dgm:pt modelId="{7878CEE7-07DB-449F-9CB2-292344E1B2D5}" type="pres">
      <dgm:prSet presAssocID="{2F37AEBA-54C0-4350-9E66-7B13792066F8}" presName="tx1" presStyleLbl="revTx" presStyleIdx="0" presStyleCnt="2"/>
      <dgm:spPr/>
    </dgm:pt>
    <dgm:pt modelId="{B9786B15-01D8-48C7-A83E-F36DF8EDA2D9}" type="pres">
      <dgm:prSet presAssocID="{2F37AEBA-54C0-4350-9E66-7B13792066F8}" presName="vert1" presStyleCnt="0"/>
      <dgm:spPr/>
    </dgm:pt>
    <dgm:pt modelId="{2E1C7318-1A34-4BCE-989D-E4D3A34A34C6}" type="pres">
      <dgm:prSet presAssocID="{F4791DB4-BBCA-4930-859C-DC3E66CB7A74}" presName="thickLine" presStyleLbl="alignNode1" presStyleIdx="1" presStyleCnt="2"/>
      <dgm:spPr/>
    </dgm:pt>
    <dgm:pt modelId="{0A7242A5-721E-4D49-9E6A-2FE039E167F8}" type="pres">
      <dgm:prSet presAssocID="{F4791DB4-BBCA-4930-859C-DC3E66CB7A74}" presName="horz1" presStyleCnt="0"/>
      <dgm:spPr/>
    </dgm:pt>
    <dgm:pt modelId="{D3B37FCE-1AF7-451B-AB92-A99F141B3B5E}" type="pres">
      <dgm:prSet presAssocID="{F4791DB4-BBCA-4930-859C-DC3E66CB7A74}" presName="tx1" presStyleLbl="revTx" presStyleIdx="1" presStyleCnt="2"/>
      <dgm:spPr/>
    </dgm:pt>
    <dgm:pt modelId="{8838ED31-9014-4C26-8F2F-5FF595628869}" type="pres">
      <dgm:prSet presAssocID="{F4791DB4-BBCA-4930-859C-DC3E66CB7A74}" presName="vert1" presStyleCnt="0"/>
      <dgm:spPr/>
    </dgm:pt>
  </dgm:ptLst>
  <dgm:cxnLst>
    <dgm:cxn modelId="{80F29D7E-F8CC-4808-B689-953317E94265}" srcId="{F997DF37-7DDA-43E8-9446-833A8DE82D84}" destId="{2F37AEBA-54C0-4350-9E66-7B13792066F8}" srcOrd="0" destOrd="0" parTransId="{B98A90BA-B751-4050-B642-F8B98231AB8A}" sibTransId="{880E2F47-3FD8-4768-BC99-4132F8FB1D47}"/>
    <dgm:cxn modelId="{2BC332A8-8E6E-42BC-AE7C-ECB80F1F1F5C}" type="presOf" srcId="{2F37AEBA-54C0-4350-9E66-7B13792066F8}" destId="{7878CEE7-07DB-449F-9CB2-292344E1B2D5}" srcOrd="0" destOrd="0" presId="urn:microsoft.com/office/officeart/2008/layout/LinedList"/>
    <dgm:cxn modelId="{6641FBB9-0A29-4945-8FFD-55EAAEBE6445}" srcId="{F997DF37-7DDA-43E8-9446-833A8DE82D84}" destId="{F4791DB4-BBCA-4930-859C-DC3E66CB7A74}" srcOrd="1" destOrd="0" parTransId="{7DBCE098-A3C0-4404-865A-5B6BF95B9817}" sibTransId="{D97C9C6A-CADB-4DC6-9C13-6EDEAAE0951B}"/>
    <dgm:cxn modelId="{64BA87BC-A6D0-4E61-96B7-DD9426A446E0}" type="presOf" srcId="{F4791DB4-BBCA-4930-859C-DC3E66CB7A74}" destId="{D3B37FCE-1AF7-451B-AB92-A99F141B3B5E}" srcOrd="0" destOrd="0" presId="urn:microsoft.com/office/officeart/2008/layout/LinedList"/>
    <dgm:cxn modelId="{98B073CE-EC21-42EA-9744-538A66F9E56D}" type="presOf" srcId="{F997DF37-7DDA-43E8-9446-833A8DE82D84}" destId="{E22ADDEC-A1A0-4076-BED7-A6BFA3FE34E4}" srcOrd="0" destOrd="0" presId="urn:microsoft.com/office/officeart/2008/layout/LinedList"/>
    <dgm:cxn modelId="{1FF87042-DB20-4ACA-9420-44685C84AF29}" type="presParOf" srcId="{E22ADDEC-A1A0-4076-BED7-A6BFA3FE34E4}" destId="{8D93185B-2591-479A-A189-205CFE32A751}" srcOrd="0" destOrd="0" presId="urn:microsoft.com/office/officeart/2008/layout/LinedList"/>
    <dgm:cxn modelId="{7D936AF1-9000-4B1C-9645-4D8F2802E965}" type="presParOf" srcId="{E22ADDEC-A1A0-4076-BED7-A6BFA3FE34E4}" destId="{A3C0C41B-656B-4B05-870C-95462545A8F3}" srcOrd="1" destOrd="0" presId="urn:microsoft.com/office/officeart/2008/layout/LinedList"/>
    <dgm:cxn modelId="{2CBE2B59-A1D3-4FB5-A733-95CAF9F2203A}" type="presParOf" srcId="{A3C0C41B-656B-4B05-870C-95462545A8F3}" destId="{7878CEE7-07DB-449F-9CB2-292344E1B2D5}" srcOrd="0" destOrd="0" presId="urn:microsoft.com/office/officeart/2008/layout/LinedList"/>
    <dgm:cxn modelId="{00CD8DAB-C474-4C8F-91BF-75D5B3A448BA}" type="presParOf" srcId="{A3C0C41B-656B-4B05-870C-95462545A8F3}" destId="{B9786B15-01D8-48C7-A83E-F36DF8EDA2D9}" srcOrd="1" destOrd="0" presId="urn:microsoft.com/office/officeart/2008/layout/LinedList"/>
    <dgm:cxn modelId="{0F26BF01-6EB0-4FD6-931D-53EC7759D25A}" type="presParOf" srcId="{E22ADDEC-A1A0-4076-BED7-A6BFA3FE34E4}" destId="{2E1C7318-1A34-4BCE-989D-E4D3A34A34C6}" srcOrd="2" destOrd="0" presId="urn:microsoft.com/office/officeart/2008/layout/LinedList"/>
    <dgm:cxn modelId="{BB7A79D9-0935-493C-BABA-72FCACFEA8A4}" type="presParOf" srcId="{E22ADDEC-A1A0-4076-BED7-A6BFA3FE34E4}" destId="{0A7242A5-721E-4D49-9E6A-2FE039E167F8}" srcOrd="3" destOrd="0" presId="urn:microsoft.com/office/officeart/2008/layout/LinedList"/>
    <dgm:cxn modelId="{D30725F3-BF3E-4035-8E4A-5EAB277B48B8}" type="presParOf" srcId="{0A7242A5-721E-4D49-9E6A-2FE039E167F8}" destId="{D3B37FCE-1AF7-451B-AB92-A99F141B3B5E}" srcOrd="0" destOrd="0" presId="urn:microsoft.com/office/officeart/2008/layout/LinedList"/>
    <dgm:cxn modelId="{394A71F9-93CD-4BA8-8C13-7780D03B826C}" type="presParOf" srcId="{0A7242A5-721E-4D49-9E6A-2FE039E167F8}" destId="{8838ED31-9014-4C26-8F2F-5FF5956288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87FCF6-9070-4625-880B-B2AF054D6BD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78958C7-0BEB-4ADF-B467-EB4F5644BB42}">
      <dgm:prSet/>
      <dgm:spPr/>
      <dgm:t>
        <a:bodyPr/>
        <a:lstStyle/>
        <a:p>
          <a:r>
            <a:rPr lang="en-GB"/>
            <a:t>Academic Poster that summarises your research.</a:t>
          </a:r>
          <a:endParaRPr lang="en-US"/>
        </a:p>
      </dgm:t>
    </dgm:pt>
    <dgm:pt modelId="{8D2F6DC0-BD59-40F6-8C33-0D0C4ACB52EF}" type="parTrans" cxnId="{07F92243-3081-4C2A-BB21-C9F872BD9B14}">
      <dgm:prSet/>
      <dgm:spPr/>
      <dgm:t>
        <a:bodyPr/>
        <a:lstStyle/>
        <a:p>
          <a:endParaRPr lang="en-US"/>
        </a:p>
      </dgm:t>
    </dgm:pt>
    <dgm:pt modelId="{A29C7EE3-930A-4579-B18D-A446955B3070}" type="sibTrans" cxnId="{07F92243-3081-4C2A-BB21-C9F872BD9B14}">
      <dgm:prSet/>
      <dgm:spPr/>
      <dgm:t>
        <a:bodyPr/>
        <a:lstStyle/>
        <a:p>
          <a:endParaRPr lang="en-US"/>
        </a:p>
      </dgm:t>
    </dgm:pt>
    <dgm:pt modelId="{5AD1CCF3-13ED-4678-882B-678DECB21401}">
      <dgm:prSet/>
      <dgm:spPr/>
      <dgm:t>
        <a:bodyPr/>
        <a:lstStyle/>
        <a:p>
          <a:r>
            <a:rPr lang="en-GB"/>
            <a:t>Supplementary notes in the form of a report, providing more detail on your research.</a:t>
          </a:r>
          <a:endParaRPr lang="en-US"/>
        </a:p>
      </dgm:t>
    </dgm:pt>
    <dgm:pt modelId="{02E8408B-5E12-41E3-90FE-EBCBEFB92677}" type="parTrans" cxnId="{2C7CB5E1-B7A9-4824-883C-980CD5C876E6}">
      <dgm:prSet/>
      <dgm:spPr/>
      <dgm:t>
        <a:bodyPr/>
        <a:lstStyle/>
        <a:p>
          <a:endParaRPr lang="en-US"/>
        </a:p>
      </dgm:t>
    </dgm:pt>
    <dgm:pt modelId="{FB56B635-724F-4C6A-990A-167799924CFA}" type="sibTrans" cxnId="{2C7CB5E1-B7A9-4824-883C-980CD5C876E6}">
      <dgm:prSet/>
      <dgm:spPr/>
      <dgm:t>
        <a:bodyPr/>
        <a:lstStyle/>
        <a:p>
          <a:endParaRPr lang="en-US"/>
        </a:p>
      </dgm:t>
    </dgm:pt>
    <dgm:pt modelId="{2711C6D8-D771-41A3-9973-BCD71F88FAAB}">
      <dgm:prSet/>
      <dgm:spPr/>
      <dgm:t>
        <a:bodyPr/>
        <a:lstStyle/>
        <a:p>
          <a:r>
            <a:rPr lang="en-GB"/>
            <a:t>Presentation slides.</a:t>
          </a:r>
          <a:endParaRPr lang="en-US"/>
        </a:p>
      </dgm:t>
    </dgm:pt>
    <dgm:pt modelId="{06409F06-E0FF-42F3-9501-3AD6DE62E85B}" type="parTrans" cxnId="{72FC670D-35F7-438C-8C24-AA48DA612053}">
      <dgm:prSet/>
      <dgm:spPr/>
      <dgm:t>
        <a:bodyPr/>
        <a:lstStyle/>
        <a:p>
          <a:endParaRPr lang="en-US"/>
        </a:p>
      </dgm:t>
    </dgm:pt>
    <dgm:pt modelId="{C5E32A47-4707-4B35-8192-0FB8DFDCC22F}" type="sibTrans" cxnId="{72FC670D-35F7-438C-8C24-AA48DA612053}">
      <dgm:prSet/>
      <dgm:spPr/>
      <dgm:t>
        <a:bodyPr/>
        <a:lstStyle/>
        <a:p>
          <a:endParaRPr lang="en-US"/>
        </a:p>
      </dgm:t>
    </dgm:pt>
    <dgm:pt modelId="{19A85524-153B-4FCC-A332-AD5B4862A33C}" type="pres">
      <dgm:prSet presAssocID="{6687FCF6-9070-4625-880B-B2AF054D6BDB}" presName="root" presStyleCnt="0">
        <dgm:presLayoutVars>
          <dgm:dir/>
          <dgm:resizeHandles val="exact"/>
        </dgm:presLayoutVars>
      </dgm:prSet>
      <dgm:spPr/>
    </dgm:pt>
    <dgm:pt modelId="{F6AD4367-5D9B-4E04-91F9-E589E0F3678C}" type="pres">
      <dgm:prSet presAssocID="{A78958C7-0BEB-4ADF-B467-EB4F5644BB42}" presName="compNode" presStyleCnt="0"/>
      <dgm:spPr/>
    </dgm:pt>
    <dgm:pt modelId="{20116B51-EB78-4137-B8E6-38A372002B8D}" type="pres">
      <dgm:prSet presAssocID="{A78958C7-0BEB-4ADF-B467-EB4F5644BB42}" presName="bgRect" presStyleLbl="bgShp" presStyleIdx="0" presStyleCnt="3"/>
      <dgm:spPr/>
    </dgm:pt>
    <dgm:pt modelId="{5E2C9942-274B-4932-A4AF-C97023FE482D}" type="pres">
      <dgm:prSet presAssocID="{A78958C7-0BEB-4ADF-B467-EB4F5644BB4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0B7D67F5-CA0C-4481-9296-3EFEA6133A30}" type="pres">
      <dgm:prSet presAssocID="{A78958C7-0BEB-4ADF-B467-EB4F5644BB42}" presName="spaceRect" presStyleCnt="0"/>
      <dgm:spPr/>
    </dgm:pt>
    <dgm:pt modelId="{4C39E602-7097-4F45-9996-C97B74F4FAD8}" type="pres">
      <dgm:prSet presAssocID="{A78958C7-0BEB-4ADF-B467-EB4F5644BB42}" presName="parTx" presStyleLbl="revTx" presStyleIdx="0" presStyleCnt="3">
        <dgm:presLayoutVars>
          <dgm:chMax val="0"/>
          <dgm:chPref val="0"/>
        </dgm:presLayoutVars>
      </dgm:prSet>
      <dgm:spPr/>
    </dgm:pt>
    <dgm:pt modelId="{0A33233A-1AAA-4DDB-A1DB-C2CA7D20549F}" type="pres">
      <dgm:prSet presAssocID="{A29C7EE3-930A-4579-B18D-A446955B3070}" presName="sibTrans" presStyleCnt="0"/>
      <dgm:spPr/>
    </dgm:pt>
    <dgm:pt modelId="{967FB24A-5328-4F10-982F-1BCE2C938794}" type="pres">
      <dgm:prSet presAssocID="{5AD1CCF3-13ED-4678-882B-678DECB21401}" presName="compNode" presStyleCnt="0"/>
      <dgm:spPr/>
    </dgm:pt>
    <dgm:pt modelId="{708E59FC-AA6E-482D-B56D-7BBEC02DFD06}" type="pres">
      <dgm:prSet presAssocID="{5AD1CCF3-13ED-4678-882B-678DECB21401}" presName="bgRect" presStyleLbl="bgShp" presStyleIdx="1" presStyleCnt="3"/>
      <dgm:spPr/>
    </dgm:pt>
    <dgm:pt modelId="{80DE5AE7-00FD-4620-901A-84CCA2BF4804}" type="pres">
      <dgm:prSet presAssocID="{5AD1CCF3-13ED-4678-882B-678DECB2140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2451BAD0-1503-46BF-B2ED-50ECCDD7A406}" type="pres">
      <dgm:prSet presAssocID="{5AD1CCF3-13ED-4678-882B-678DECB21401}" presName="spaceRect" presStyleCnt="0"/>
      <dgm:spPr/>
    </dgm:pt>
    <dgm:pt modelId="{F2ECCD73-041F-4A2B-9A22-36356098DEE4}" type="pres">
      <dgm:prSet presAssocID="{5AD1CCF3-13ED-4678-882B-678DECB21401}" presName="parTx" presStyleLbl="revTx" presStyleIdx="1" presStyleCnt="3">
        <dgm:presLayoutVars>
          <dgm:chMax val="0"/>
          <dgm:chPref val="0"/>
        </dgm:presLayoutVars>
      </dgm:prSet>
      <dgm:spPr/>
    </dgm:pt>
    <dgm:pt modelId="{49EFBB3B-055F-4609-A0E4-4E37EDF447E8}" type="pres">
      <dgm:prSet presAssocID="{FB56B635-724F-4C6A-990A-167799924CFA}" presName="sibTrans" presStyleCnt="0"/>
      <dgm:spPr/>
    </dgm:pt>
    <dgm:pt modelId="{32E0D800-0D89-44F5-8CC6-41DE670F5E9C}" type="pres">
      <dgm:prSet presAssocID="{2711C6D8-D771-41A3-9973-BCD71F88FAAB}" presName="compNode" presStyleCnt="0"/>
      <dgm:spPr/>
    </dgm:pt>
    <dgm:pt modelId="{03C83125-E1C5-4852-855B-0FD5AED5BCB9}" type="pres">
      <dgm:prSet presAssocID="{2711C6D8-D771-41A3-9973-BCD71F88FAAB}" presName="bgRect" presStyleLbl="bgShp" presStyleIdx="2" presStyleCnt="3"/>
      <dgm:spPr/>
    </dgm:pt>
    <dgm:pt modelId="{04C436F3-2719-402A-80BA-9735F70F0546}" type="pres">
      <dgm:prSet presAssocID="{2711C6D8-D771-41A3-9973-BCD71F88FAA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ojector screen"/>
        </a:ext>
      </dgm:extLst>
    </dgm:pt>
    <dgm:pt modelId="{E19C455F-49F6-4DCE-B815-17D12D5DBC7C}" type="pres">
      <dgm:prSet presAssocID="{2711C6D8-D771-41A3-9973-BCD71F88FAAB}" presName="spaceRect" presStyleCnt="0"/>
      <dgm:spPr/>
    </dgm:pt>
    <dgm:pt modelId="{5FE1B012-6DE0-4DAC-9AB0-F1D7CB66B124}" type="pres">
      <dgm:prSet presAssocID="{2711C6D8-D771-41A3-9973-BCD71F88FAAB}" presName="parTx" presStyleLbl="revTx" presStyleIdx="2" presStyleCnt="3">
        <dgm:presLayoutVars>
          <dgm:chMax val="0"/>
          <dgm:chPref val="0"/>
        </dgm:presLayoutVars>
      </dgm:prSet>
      <dgm:spPr/>
    </dgm:pt>
  </dgm:ptLst>
  <dgm:cxnLst>
    <dgm:cxn modelId="{72FC670D-35F7-438C-8C24-AA48DA612053}" srcId="{6687FCF6-9070-4625-880B-B2AF054D6BDB}" destId="{2711C6D8-D771-41A3-9973-BCD71F88FAAB}" srcOrd="2" destOrd="0" parTransId="{06409F06-E0FF-42F3-9501-3AD6DE62E85B}" sibTransId="{C5E32A47-4707-4B35-8192-0FB8DFDCC22F}"/>
    <dgm:cxn modelId="{07F92243-3081-4C2A-BB21-C9F872BD9B14}" srcId="{6687FCF6-9070-4625-880B-B2AF054D6BDB}" destId="{A78958C7-0BEB-4ADF-B467-EB4F5644BB42}" srcOrd="0" destOrd="0" parTransId="{8D2F6DC0-BD59-40F6-8C33-0D0C4ACB52EF}" sibTransId="{A29C7EE3-930A-4579-B18D-A446955B3070}"/>
    <dgm:cxn modelId="{0E2D4865-F375-40C0-90AA-1B87CAC5DF52}" type="presOf" srcId="{A78958C7-0BEB-4ADF-B467-EB4F5644BB42}" destId="{4C39E602-7097-4F45-9996-C97B74F4FAD8}" srcOrd="0" destOrd="0" presId="urn:microsoft.com/office/officeart/2018/2/layout/IconVerticalSolidList"/>
    <dgm:cxn modelId="{879C3549-3A57-43D5-B4ED-9BA7EBEBA616}" type="presOf" srcId="{5AD1CCF3-13ED-4678-882B-678DECB21401}" destId="{F2ECCD73-041F-4A2B-9A22-36356098DEE4}" srcOrd="0" destOrd="0" presId="urn:microsoft.com/office/officeart/2018/2/layout/IconVerticalSolidList"/>
    <dgm:cxn modelId="{65A9C2A2-E25D-4417-8934-CDEB7B231786}" type="presOf" srcId="{6687FCF6-9070-4625-880B-B2AF054D6BDB}" destId="{19A85524-153B-4FCC-A332-AD5B4862A33C}" srcOrd="0" destOrd="0" presId="urn:microsoft.com/office/officeart/2018/2/layout/IconVerticalSolidList"/>
    <dgm:cxn modelId="{33179BE0-5CA6-42D0-962E-A96EACAE2205}" type="presOf" srcId="{2711C6D8-D771-41A3-9973-BCD71F88FAAB}" destId="{5FE1B012-6DE0-4DAC-9AB0-F1D7CB66B124}" srcOrd="0" destOrd="0" presId="urn:microsoft.com/office/officeart/2018/2/layout/IconVerticalSolidList"/>
    <dgm:cxn modelId="{2C7CB5E1-B7A9-4824-883C-980CD5C876E6}" srcId="{6687FCF6-9070-4625-880B-B2AF054D6BDB}" destId="{5AD1CCF3-13ED-4678-882B-678DECB21401}" srcOrd="1" destOrd="0" parTransId="{02E8408B-5E12-41E3-90FE-EBCBEFB92677}" sibTransId="{FB56B635-724F-4C6A-990A-167799924CFA}"/>
    <dgm:cxn modelId="{AB880A87-4C02-418E-9CB6-B12CD6E057AF}" type="presParOf" srcId="{19A85524-153B-4FCC-A332-AD5B4862A33C}" destId="{F6AD4367-5D9B-4E04-91F9-E589E0F3678C}" srcOrd="0" destOrd="0" presId="urn:microsoft.com/office/officeart/2018/2/layout/IconVerticalSolidList"/>
    <dgm:cxn modelId="{7C4CD244-BF2E-49A7-8DD1-ACEAFE7D2FEE}" type="presParOf" srcId="{F6AD4367-5D9B-4E04-91F9-E589E0F3678C}" destId="{20116B51-EB78-4137-B8E6-38A372002B8D}" srcOrd="0" destOrd="0" presId="urn:microsoft.com/office/officeart/2018/2/layout/IconVerticalSolidList"/>
    <dgm:cxn modelId="{CAFBD6B1-8DBB-42BB-BCFA-8615E791C883}" type="presParOf" srcId="{F6AD4367-5D9B-4E04-91F9-E589E0F3678C}" destId="{5E2C9942-274B-4932-A4AF-C97023FE482D}" srcOrd="1" destOrd="0" presId="urn:microsoft.com/office/officeart/2018/2/layout/IconVerticalSolidList"/>
    <dgm:cxn modelId="{0CD05CC1-1226-4FEF-AFE8-BE0587A4B8C5}" type="presParOf" srcId="{F6AD4367-5D9B-4E04-91F9-E589E0F3678C}" destId="{0B7D67F5-CA0C-4481-9296-3EFEA6133A30}" srcOrd="2" destOrd="0" presId="urn:microsoft.com/office/officeart/2018/2/layout/IconVerticalSolidList"/>
    <dgm:cxn modelId="{6CB91870-11FA-4C4B-9980-7B9CBB8411D5}" type="presParOf" srcId="{F6AD4367-5D9B-4E04-91F9-E589E0F3678C}" destId="{4C39E602-7097-4F45-9996-C97B74F4FAD8}" srcOrd="3" destOrd="0" presId="urn:microsoft.com/office/officeart/2018/2/layout/IconVerticalSolidList"/>
    <dgm:cxn modelId="{E3B2822B-2F2C-42D2-BD00-BA336EA4276A}" type="presParOf" srcId="{19A85524-153B-4FCC-A332-AD5B4862A33C}" destId="{0A33233A-1AAA-4DDB-A1DB-C2CA7D20549F}" srcOrd="1" destOrd="0" presId="urn:microsoft.com/office/officeart/2018/2/layout/IconVerticalSolidList"/>
    <dgm:cxn modelId="{C1E131BA-F940-473A-A155-1C7EDABE7E88}" type="presParOf" srcId="{19A85524-153B-4FCC-A332-AD5B4862A33C}" destId="{967FB24A-5328-4F10-982F-1BCE2C938794}" srcOrd="2" destOrd="0" presId="urn:microsoft.com/office/officeart/2018/2/layout/IconVerticalSolidList"/>
    <dgm:cxn modelId="{867B9513-E422-42A7-8304-3D60D7756436}" type="presParOf" srcId="{967FB24A-5328-4F10-982F-1BCE2C938794}" destId="{708E59FC-AA6E-482D-B56D-7BBEC02DFD06}" srcOrd="0" destOrd="0" presId="urn:microsoft.com/office/officeart/2018/2/layout/IconVerticalSolidList"/>
    <dgm:cxn modelId="{16ED1538-0D27-45E6-8189-B4DA1E34E02A}" type="presParOf" srcId="{967FB24A-5328-4F10-982F-1BCE2C938794}" destId="{80DE5AE7-00FD-4620-901A-84CCA2BF4804}" srcOrd="1" destOrd="0" presId="urn:microsoft.com/office/officeart/2018/2/layout/IconVerticalSolidList"/>
    <dgm:cxn modelId="{0464E9AB-853B-451F-985F-7F61FFA9172D}" type="presParOf" srcId="{967FB24A-5328-4F10-982F-1BCE2C938794}" destId="{2451BAD0-1503-46BF-B2ED-50ECCDD7A406}" srcOrd="2" destOrd="0" presId="urn:microsoft.com/office/officeart/2018/2/layout/IconVerticalSolidList"/>
    <dgm:cxn modelId="{41C0E6F1-15D1-408B-84C9-B332CA2ED5F6}" type="presParOf" srcId="{967FB24A-5328-4F10-982F-1BCE2C938794}" destId="{F2ECCD73-041F-4A2B-9A22-36356098DEE4}" srcOrd="3" destOrd="0" presId="urn:microsoft.com/office/officeart/2018/2/layout/IconVerticalSolidList"/>
    <dgm:cxn modelId="{68F18986-4120-4B94-AF1D-08612D9334A0}" type="presParOf" srcId="{19A85524-153B-4FCC-A332-AD5B4862A33C}" destId="{49EFBB3B-055F-4609-A0E4-4E37EDF447E8}" srcOrd="3" destOrd="0" presId="urn:microsoft.com/office/officeart/2018/2/layout/IconVerticalSolidList"/>
    <dgm:cxn modelId="{55EC0996-0DCB-4043-BB55-2D750126E58B}" type="presParOf" srcId="{19A85524-153B-4FCC-A332-AD5B4862A33C}" destId="{32E0D800-0D89-44F5-8CC6-41DE670F5E9C}" srcOrd="4" destOrd="0" presId="urn:microsoft.com/office/officeart/2018/2/layout/IconVerticalSolidList"/>
    <dgm:cxn modelId="{5B1272E3-C13E-4044-A2DA-A09A1ECE91F9}" type="presParOf" srcId="{32E0D800-0D89-44F5-8CC6-41DE670F5E9C}" destId="{03C83125-E1C5-4852-855B-0FD5AED5BCB9}" srcOrd="0" destOrd="0" presId="urn:microsoft.com/office/officeart/2018/2/layout/IconVerticalSolidList"/>
    <dgm:cxn modelId="{E05C2897-D3AE-4EED-8E57-C19981BB0941}" type="presParOf" srcId="{32E0D800-0D89-44F5-8CC6-41DE670F5E9C}" destId="{04C436F3-2719-402A-80BA-9735F70F0546}" srcOrd="1" destOrd="0" presId="urn:microsoft.com/office/officeart/2018/2/layout/IconVerticalSolidList"/>
    <dgm:cxn modelId="{EEEC91DC-0E12-478E-9F2A-BE3F542CECFD}" type="presParOf" srcId="{32E0D800-0D89-44F5-8CC6-41DE670F5E9C}" destId="{E19C455F-49F6-4DCE-B815-17D12D5DBC7C}" srcOrd="2" destOrd="0" presId="urn:microsoft.com/office/officeart/2018/2/layout/IconVerticalSolidList"/>
    <dgm:cxn modelId="{0A035BE1-1810-41CD-9ADD-08C6FFA7C958}" type="presParOf" srcId="{32E0D800-0D89-44F5-8CC6-41DE670F5E9C}" destId="{5FE1B012-6DE0-4DAC-9AB0-F1D7CB66B12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8966BB-6156-40AE-BBBA-5B56A7D67DB1}"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690D2908-0F69-42C7-8C7E-69B67C8811AA}">
      <dgm:prSet/>
      <dgm:spPr/>
      <dgm:t>
        <a:bodyPr/>
        <a:lstStyle/>
        <a:p>
          <a:r>
            <a:rPr lang="en-GB"/>
            <a:t>Have you completed your primary research?</a:t>
          </a:r>
          <a:endParaRPr lang="en-US"/>
        </a:p>
      </dgm:t>
    </dgm:pt>
    <dgm:pt modelId="{A2D1C6D2-8B64-458F-A6AB-354FD03558B1}" type="parTrans" cxnId="{24D35975-6BDE-44BB-BA69-8A1B84710EF6}">
      <dgm:prSet/>
      <dgm:spPr/>
      <dgm:t>
        <a:bodyPr/>
        <a:lstStyle/>
        <a:p>
          <a:endParaRPr lang="en-US"/>
        </a:p>
      </dgm:t>
    </dgm:pt>
    <dgm:pt modelId="{3AF4B2A2-4D77-41F8-BC4A-2671EA1248C0}" type="sibTrans" cxnId="{24D35975-6BDE-44BB-BA69-8A1B84710EF6}">
      <dgm:prSet/>
      <dgm:spPr/>
      <dgm:t>
        <a:bodyPr/>
        <a:lstStyle/>
        <a:p>
          <a:endParaRPr lang="en-US"/>
        </a:p>
      </dgm:t>
    </dgm:pt>
    <dgm:pt modelId="{F5892078-A4FD-4274-9BA1-63956DB6B885}">
      <dgm:prSet/>
      <dgm:spPr/>
      <dgm:t>
        <a:bodyPr/>
        <a:lstStyle/>
        <a:p>
          <a:r>
            <a:rPr lang="en-GB"/>
            <a:t>Important to consider how you will analyse your data.</a:t>
          </a:r>
          <a:endParaRPr lang="en-US"/>
        </a:p>
      </dgm:t>
    </dgm:pt>
    <dgm:pt modelId="{0BD0C40B-AE34-4D6A-BB94-691C3FAF9C41}" type="parTrans" cxnId="{6CEA6FAD-C981-4B15-BBB1-F598AFF5A636}">
      <dgm:prSet/>
      <dgm:spPr/>
      <dgm:t>
        <a:bodyPr/>
        <a:lstStyle/>
        <a:p>
          <a:endParaRPr lang="en-US"/>
        </a:p>
      </dgm:t>
    </dgm:pt>
    <dgm:pt modelId="{AE28D5D8-C7AC-452F-8357-CE5D691211F9}" type="sibTrans" cxnId="{6CEA6FAD-C981-4B15-BBB1-F598AFF5A636}">
      <dgm:prSet/>
      <dgm:spPr/>
      <dgm:t>
        <a:bodyPr/>
        <a:lstStyle/>
        <a:p>
          <a:endParaRPr lang="en-US"/>
        </a:p>
      </dgm:t>
    </dgm:pt>
    <dgm:pt modelId="{C1BC5D29-A853-49B6-BD30-08B16E8126D8}">
      <dgm:prSet/>
      <dgm:spPr/>
      <dgm:t>
        <a:bodyPr/>
        <a:lstStyle/>
        <a:p>
          <a:r>
            <a:rPr lang="en-GB"/>
            <a:t>Different approaches for qualitative and quantitative.</a:t>
          </a:r>
          <a:endParaRPr lang="en-US"/>
        </a:p>
      </dgm:t>
    </dgm:pt>
    <dgm:pt modelId="{AE3673B6-0C3D-41B7-AFEE-1FD257B6E8FF}" type="parTrans" cxnId="{F0588989-A4C8-45C9-84F1-D46D3BD9CB07}">
      <dgm:prSet/>
      <dgm:spPr/>
      <dgm:t>
        <a:bodyPr/>
        <a:lstStyle/>
        <a:p>
          <a:endParaRPr lang="en-US"/>
        </a:p>
      </dgm:t>
    </dgm:pt>
    <dgm:pt modelId="{35639662-01C1-4454-AF40-40228481CE63}" type="sibTrans" cxnId="{F0588989-A4C8-45C9-84F1-D46D3BD9CB07}">
      <dgm:prSet/>
      <dgm:spPr/>
      <dgm:t>
        <a:bodyPr/>
        <a:lstStyle/>
        <a:p>
          <a:endParaRPr lang="en-US"/>
        </a:p>
      </dgm:t>
    </dgm:pt>
    <dgm:pt modelId="{98F44BCC-1937-4E06-BE03-A49EC906BF36}">
      <dgm:prSet/>
      <dgm:spPr/>
      <dgm:t>
        <a:bodyPr/>
        <a:lstStyle/>
        <a:p>
          <a:r>
            <a:rPr lang="en-GB"/>
            <a:t>Useful source: McNeill, P. and Chapman, S. (2005) </a:t>
          </a:r>
          <a:r>
            <a:rPr lang="en-GB" i="1"/>
            <a:t>Research methods</a:t>
          </a:r>
          <a:r>
            <a:rPr lang="en-GB"/>
            <a:t>. 3rd ed. Routledge. </a:t>
          </a:r>
          <a:endParaRPr lang="en-US"/>
        </a:p>
      </dgm:t>
    </dgm:pt>
    <dgm:pt modelId="{682AC637-5DA0-43DA-940C-B4B84312256D}" type="parTrans" cxnId="{BE8222E8-811F-421C-9544-A14E2E2BF597}">
      <dgm:prSet/>
      <dgm:spPr/>
      <dgm:t>
        <a:bodyPr/>
        <a:lstStyle/>
        <a:p>
          <a:endParaRPr lang="en-US"/>
        </a:p>
      </dgm:t>
    </dgm:pt>
    <dgm:pt modelId="{333F5976-E579-4034-806D-2B2D71034BC3}" type="sibTrans" cxnId="{BE8222E8-811F-421C-9544-A14E2E2BF597}">
      <dgm:prSet/>
      <dgm:spPr/>
      <dgm:t>
        <a:bodyPr/>
        <a:lstStyle/>
        <a:p>
          <a:endParaRPr lang="en-US"/>
        </a:p>
      </dgm:t>
    </dgm:pt>
    <dgm:pt modelId="{EDD6A34B-BA1E-4399-9F21-13B1BEEA057E}" type="pres">
      <dgm:prSet presAssocID="{A98966BB-6156-40AE-BBBA-5B56A7D67DB1}" presName="root" presStyleCnt="0">
        <dgm:presLayoutVars>
          <dgm:dir/>
          <dgm:resizeHandles val="exact"/>
        </dgm:presLayoutVars>
      </dgm:prSet>
      <dgm:spPr/>
    </dgm:pt>
    <dgm:pt modelId="{96B08C3D-5299-4F2E-9727-FF774A3E80BF}" type="pres">
      <dgm:prSet presAssocID="{A98966BB-6156-40AE-BBBA-5B56A7D67DB1}" presName="container" presStyleCnt="0">
        <dgm:presLayoutVars>
          <dgm:dir/>
          <dgm:resizeHandles val="exact"/>
        </dgm:presLayoutVars>
      </dgm:prSet>
      <dgm:spPr/>
    </dgm:pt>
    <dgm:pt modelId="{B0767845-D9D8-4FB8-B7A1-F8201838806F}" type="pres">
      <dgm:prSet presAssocID="{690D2908-0F69-42C7-8C7E-69B67C8811AA}" presName="compNode" presStyleCnt="0"/>
      <dgm:spPr/>
    </dgm:pt>
    <dgm:pt modelId="{DD3535CA-34EC-4462-BF1A-B3B2B989BA5C}" type="pres">
      <dgm:prSet presAssocID="{690D2908-0F69-42C7-8C7E-69B67C8811AA}" presName="iconBgRect" presStyleLbl="bgShp" presStyleIdx="0" presStyleCnt="4"/>
      <dgm:spPr/>
    </dgm:pt>
    <dgm:pt modelId="{26A05E9C-20C5-44C8-8001-078F7894BBC2}" type="pres">
      <dgm:prSet presAssocID="{690D2908-0F69-42C7-8C7E-69B67C8811A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icroscope"/>
        </a:ext>
      </dgm:extLst>
    </dgm:pt>
    <dgm:pt modelId="{51E8F856-08B0-4648-BDC7-82C0D6946276}" type="pres">
      <dgm:prSet presAssocID="{690D2908-0F69-42C7-8C7E-69B67C8811AA}" presName="spaceRect" presStyleCnt="0"/>
      <dgm:spPr/>
    </dgm:pt>
    <dgm:pt modelId="{F26EE90F-02C9-4474-A03F-02E8D4D047CE}" type="pres">
      <dgm:prSet presAssocID="{690D2908-0F69-42C7-8C7E-69B67C8811AA}" presName="textRect" presStyleLbl="revTx" presStyleIdx="0" presStyleCnt="4">
        <dgm:presLayoutVars>
          <dgm:chMax val="1"/>
          <dgm:chPref val="1"/>
        </dgm:presLayoutVars>
      </dgm:prSet>
      <dgm:spPr/>
    </dgm:pt>
    <dgm:pt modelId="{3CEA37DE-E40C-4426-BFA0-52382EBD9CCB}" type="pres">
      <dgm:prSet presAssocID="{3AF4B2A2-4D77-41F8-BC4A-2671EA1248C0}" presName="sibTrans" presStyleLbl="sibTrans2D1" presStyleIdx="0" presStyleCnt="0"/>
      <dgm:spPr/>
    </dgm:pt>
    <dgm:pt modelId="{DCA6C31E-4C53-4A5B-8567-3BFA01615E00}" type="pres">
      <dgm:prSet presAssocID="{F5892078-A4FD-4274-9BA1-63956DB6B885}" presName="compNode" presStyleCnt="0"/>
      <dgm:spPr/>
    </dgm:pt>
    <dgm:pt modelId="{9DFC93E8-4220-43D9-8FFB-BFEB18D063F5}" type="pres">
      <dgm:prSet presAssocID="{F5892078-A4FD-4274-9BA1-63956DB6B885}" presName="iconBgRect" presStyleLbl="bgShp" presStyleIdx="1" presStyleCnt="4"/>
      <dgm:spPr/>
    </dgm:pt>
    <dgm:pt modelId="{9B85AD3A-1603-4869-9851-3888ADFC1E72}" type="pres">
      <dgm:prSet presAssocID="{F5892078-A4FD-4274-9BA1-63956DB6B88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FE9070F2-6A31-4D6E-A27B-8F5BC3DB1A0F}" type="pres">
      <dgm:prSet presAssocID="{F5892078-A4FD-4274-9BA1-63956DB6B885}" presName="spaceRect" presStyleCnt="0"/>
      <dgm:spPr/>
    </dgm:pt>
    <dgm:pt modelId="{BEB84717-726C-4CD3-A0E5-9450EAAE49C3}" type="pres">
      <dgm:prSet presAssocID="{F5892078-A4FD-4274-9BA1-63956DB6B885}" presName="textRect" presStyleLbl="revTx" presStyleIdx="1" presStyleCnt="4">
        <dgm:presLayoutVars>
          <dgm:chMax val="1"/>
          <dgm:chPref val="1"/>
        </dgm:presLayoutVars>
      </dgm:prSet>
      <dgm:spPr/>
    </dgm:pt>
    <dgm:pt modelId="{3632CD14-61E8-486E-A1F2-F4AD77A14FB4}" type="pres">
      <dgm:prSet presAssocID="{AE28D5D8-C7AC-452F-8357-CE5D691211F9}" presName="sibTrans" presStyleLbl="sibTrans2D1" presStyleIdx="0" presStyleCnt="0"/>
      <dgm:spPr/>
    </dgm:pt>
    <dgm:pt modelId="{F9DEEFF6-AF12-46B0-BAA4-F5758B6690C8}" type="pres">
      <dgm:prSet presAssocID="{C1BC5D29-A853-49B6-BD30-08B16E8126D8}" presName="compNode" presStyleCnt="0"/>
      <dgm:spPr/>
    </dgm:pt>
    <dgm:pt modelId="{A0C16CDD-12BF-4810-8A27-21482BB3C98A}" type="pres">
      <dgm:prSet presAssocID="{C1BC5D29-A853-49B6-BD30-08B16E8126D8}" presName="iconBgRect" presStyleLbl="bgShp" presStyleIdx="2" presStyleCnt="4"/>
      <dgm:spPr/>
    </dgm:pt>
    <dgm:pt modelId="{ECC703A0-CF1B-4710-9375-971C68E962E3}" type="pres">
      <dgm:prSet presAssocID="{C1BC5D29-A853-49B6-BD30-08B16E8126D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r chart"/>
        </a:ext>
      </dgm:extLst>
    </dgm:pt>
    <dgm:pt modelId="{A7C0C3E9-41D9-47CE-89E7-8DB73B3148A8}" type="pres">
      <dgm:prSet presAssocID="{C1BC5D29-A853-49B6-BD30-08B16E8126D8}" presName="spaceRect" presStyleCnt="0"/>
      <dgm:spPr/>
    </dgm:pt>
    <dgm:pt modelId="{323E4746-CEC0-4586-8613-FE1475A39835}" type="pres">
      <dgm:prSet presAssocID="{C1BC5D29-A853-49B6-BD30-08B16E8126D8}" presName="textRect" presStyleLbl="revTx" presStyleIdx="2" presStyleCnt="4">
        <dgm:presLayoutVars>
          <dgm:chMax val="1"/>
          <dgm:chPref val="1"/>
        </dgm:presLayoutVars>
      </dgm:prSet>
      <dgm:spPr/>
    </dgm:pt>
    <dgm:pt modelId="{D45DA7E9-795C-4A5F-9BE1-E4D4B8FFDF16}" type="pres">
      <dgm:prSet presAssocID="{35639662-01C1-4454-AF40-40228481CE63}" presName="sibTrans" presStyleLbl="sibTrans2D1" presStyleIdx="0" presStyleCnt="0"/>
      <dgm:spPr/>
    </dgm:pt>
    <dgm:pt modelId="{DB47C63F-9758-4EC5-BBB6-577FBA89CBED}" type="pres">
      <dgm:prSet presAssocID="{98F44BCC-1937-4E06-BE03-A49EC906BF36}" presName="compNode" presStyleCnt="0"/>
      <dgm:spPr/>
    </dgm:pt>
    <dgm:pt modelId="{76D4A3FB-F4A0-4807-980F-9D7FDCC1893E}" type="pres">
      <dgm:prSet presAssocID="{98F44BCC-1937-4E06-BE03-A49EC906BF36}" presName="iconBgRect" presStyleLbl="bgShp" presStyleIdx="3" presStyleCnt="4"/>
      <dgm:spPr/>
    </dgm:pt>
    <dgm:pt modelId="{253D53FA-FDF0-46F9-8354-F87442A8B485}" type="pres">
      <dgm:prSet presAssocID="{98F44BCC-1937-4E06-BE03-A49EC906BF3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0D8759BF-86A7-49A2-90E8-B22CEE4BCE71}" type="pres">
      <dgm:prSet presAssocID="{98F44BCC-1937-4E06-BE03-A49EC906BF36}" presName="spaceRect" presStyleCnt="0"/>
      <dgm:spPr/>
    </dgm:pt>
    <dgm:pt modelId="{DBEBCD42-869E-464D-BB2C-C46CD051C088}" type="pres">
      <dgm:prSet presAssocID="{98F44BCC-1937-4E06-BE03-A49EC906BF36}" presName="textRect" presStyleLbl="revTx" presStyleIdx="3" presStyleCnt="4">
        <dgm:presLayoutVars>
          <dgm:chMax val="1"/>
          <dgm:chPref val="1"/>
        </dgm:presLayoutVars>
      </dgm:prSet>
      <dgm:spPr/>
    </dgm:pt>
  </dgm:ptLst>
  <dgm:cxnLst>
    <dgm:cxn modelId="{C9DF2E03-178C-4F88-B877-FE62D3E20FA6}" type="presOf" srcId="{C1BC5D29-A853-49B6-BD30-08B16E8126D8}" destId="{323E4746-CEC0-4586-8613-FE1475A39835}" srcOrd="0" destOrd="0" presId="urn:microsoft.com/office/officeart/2018/2/layout/IconCircleList"/>
    <dgm:cxn modelId="{6D9E1528-99AF-4C61-98B4-D073C61DA470}" type="presOf" srcId="{A98966BB-6156-40AE-BBBA-5B56A7D67DB1}" destId="{EDD6A34B-BA1E-4399-9F21-13B1BEEA057E}" srcOrd="0" destOrd="0" presId="urn:microsoft.com/office/officeart/2018/2/layout/IconCircleList"/>
    <dgm:cxn modelId="{36C07848-20D7-4D4D-A154-4F3723C00E6F}" type="presOf" srcId="{3AF4B2A2-4D77-41F8-BC4A-2671EA1248C0}" destId="{3CEA37DE-E40C-4426-BFA0-52382EBD9CCB}" srcOrd="0" destOrd="0" presId="urn:microsoft.com/office/officeart/2018/2/layout/IconCircleList"/>
    <dgm:cxn modelId="{E2F50E69-A944-430A-ADEF-7C3D55375171}" type="presOf" srcId="{98F44BCC-1937-4E06-BE03-A49EC906BF36}" destId="{DBEBCD42-869E-464D-BB2C-C46CD051C088}" srcOrd="0" destOrd="0" presId="urn:microsoft.com/office/officeart/2018/2/layout/IconCircleList"/>
    <dgm:cxn modelId="{24D35975-6BDE-44BB-BA69-8A1B84710EF6}" srcId="{A98966BB-6156-40AE-BBBA-5B56A7D67DB1}" destId="{690D2908-0F69-42C7-8C7E-69B67C8811AA}" srcOrd="0" destOrd="0" parTransId="{A2D1C6D2-8B64-458F-A6AB-354FD03558B1}" sibTransId="{3AF4B2A2-4D77-41F8-BC4A-2671EA1248C0}"/>
    <dgm:cxn modelId="{B0FED680-D2D1-4D6A-B973-7930F8AF11B0}" type="presOf" srcId="{35639662-01C1-4454-AF40-40228481CE63}" destId="{D45DA7E9-795C-4A5F-9BE1-E4D4B8FFDF16}" srcOrd="0" destOrd="0" presId="urn:microsoft.com/office/officeart/2018/2/layout/IconCircleList"/>
    <dgm:cxn modelId="{F0588989-A4C8-45C9-84F1-D46D3BD9CB07}" srcId="{A98966BB-6156-40AE-BBBA-5B56A7D67DB1}" destId="{C1BC5D29-A853-49B6-BD30-08B16E8126D8}" srcOrd="2" destOrd="0" parTransId="{AE3673B6-0C3D-41B7-AFEE-1FD257B6E8FF}" sibTransId="{35639662-01C1-4454-AF40-40228481CE63}"/>
    <dgm:cxn modelId="{6CEA6FAD-C981-4B15-BBB1-F598AFF5A636}" srcId="{A98966BB-6156-40AE-BBBA-5B56A7D67DB1}" destId="{F5892078-A4FD-4274-9BA1-63956DB6B885}" srcOrd="1" destOrd="0" parTransId="{0BD0C40B-AE34-4D6A-BB94-691C3FAF9C41}" sibTransId="{AE28D5D8-C7AC-452F-8357-CE5D691211F9}"/>
    <dgm:cxn modelId="{411403BB-A573-4428-8E71-CB6902C6DA19}" type="presOf" srcId="{F5892078-A4FD-4274-9BA1-63956DB6B885}" destId="{BEB84717-726C-4CD3-A0E5-9450EAAE49C3}" srcOrd="0" destOrd="0" presId="urn:microsoft.com/office/officeart/2018/2/layout/IconCircleList"/>
    <dgm:cxn modelId="{40A91AC3-6C37-4482-8091-2C3228F2C566}" type="presOf" srcId="{AE28D5D8-C7AC-452F-8357-CE5D691211F9}" destId="{3632CD14-61E8-486E-A1F2-F4AD77A14FB4}" srcOrd="0" destOrd="0" presId="urn:microsoft.com/office/officeart/2018/2/layout/IconCircleList"/>
    <dgm:cxn modelId="{ADCB3DC5-C9EB-4513-8CEE-5E31E640F982}" type="presOf" srcId="{690D2908-0F69-42C7-8C7E-69B67C8811AA}" destId="{F26EE90F-02C9-4474-A03F-02E8D4D047CE}" srcOrd="0" destOrd="0" presId="urn:microsoft.com/office/officeart/2018/2/layout/IconCircleList"/>
    <dgm:cxn modelId="{BE8222E8-811F-421C-9544-A14E2E2BF597}" srcId="{A98966BB-6156-40AE-BBBA-5B56A7D67DB1}" destId="{98F44BCC-1937-4E06-BE03-A49EC906BF36}" srcOrd="3" destOrd="0" parTransId="{682AC637-5DA0-43DA-940C-B4B84312256D}" sibTransId="{333F5976-E579-4034-806D-2B2D71034BC3}"/>
    <dgm:cxn modelId="{CDF12B12-93D1-40C7-BA59-AE6389421BB7}" type="presParOf" srcId="{EDD6A34B-BA1E-4399-9F21-13B1BEEA057E}" destId="{96B08C3D-5299-4F2E-9727-FF774A3E80BF}" srcOrd="0" destOrd="0" presId="urn:microsoft.com/office/officeart/2018/2/layout/IconCircleList"/>
    <dgm:cxn modelId="{EC6E805C-0762-4D24-A1B1-56281746C082}" type="presParOf" srcId="{96B08C3D-5299-4F2E-9727-FF774A3E80BF}" destId="{B0767845-D9D8-4FB8-B7A1-F8201838806F}" srcOrd="0" destOrd="0" presId="urn:microsoft.com/office/officeart/2018/2/layout/IconCircleList"/>
    <dgm:cxn modelId="{C3ABE77A-9DD6-40EC-95E0-DD759DDF46B6}" type="presParOf" srcId="{B0767845-D9D8-4FB8-B7A1-F8201838806F}" destId="{DD3535CA-34EC-4462-BF1A-B3B2B989BA5C}" srcOrd="0" destOrd="0" presId="urn:microsoft.com/office/officeart/2018/2/layout/IconCircleList"/>
    <dgm:cxn modelId="{E1A73F45-3572-43AE-A4EA-C40CF6DF765B}" type="presParOf" srcId="{B0767845-D9D8-4FB8-B7A1-F8201838806F}" destId="{26A05E9C-20C5-44C8-8001-078F7894BBC2}" srcOrd="1" destOrd="0" presId="urn:microsoft.com/office/officeart/2018/2/layout/IconCircleList"/>
    <dgm:cxn modelId="{F95E515B-3846-4C26-AB48-24DEADC27ABA}" type="presParOf" srcId="{B0767845-D9D8-4FB8-B7A1-F8201838806F}" destId="{51E8F856-08B0-4648-BDC7-82C0D6946276}" srcOrd="2" destOrd="0" presId="urn:microsoft.com/office/officeart/2018/2/layout/IconCircleList"/>
    <dgm:cxn modelId="{1FC109D8-2E03-4614-AB06-2152FB87806F}" type="presParOf" srcId="{B0767845-D9D8-4FB8-B7A1-F8201838806F}" destId="{F26EE90F-02C9-4474-A03F-02E8D4D047CE}" srcOrd="3" destOrd="0" presId="urn:microsoft.com/office/officeart/2018/2/layout/IconCircleList"/>
    <dgm:cxn modelId="{FABA579D-7DED-4911-90FE-E81383478020}" type="presParOf" srcId="{96B08C3D-5299-4F2E-9727-FF774A3E80BF}" destId="{3CEA37DE-E40C-4426-BFA0-52382EBD9CCB}" srcOrd="1" destOrd="0" presId="urn:microsoft.com/office/officeart/2018/2/layout/IconCircleList"/>
    <dgm:cxn modelId="{C6126DE5-EC0E-493B-9A7A-0273450DE617}" type="presParOf" srcId="{96B08C3D-5299-4F2E-9727-FF774A3E80BF}" destId="{DCA6C31E-4C53-4A5B-8567-3BFA01615E00}" srcOrd="2" destOrd="0" presId="urn:microsoft.com/office/officeart/2018/2/layout/IconCircleList"/>
    <dgm:cxn modelId="{183E25A9-AC60-44D3-B20E-6E65B57A7453}" type="presParOf" srcId="{DCA6C31E-4C53-4A5B-8567-3BFA01615E00}" destId="{9DFC93E8-4220-43D9-8FFB-BFEB18D063F5}" srcOrd="0" destOrd="0" presId="urn:microsoft.com/office/officeart/2018/2/layout/IconCircleList"/>
    <dgm:cxn modelId="{B313F022-E1B0-44C8-9239-BEE34DF829D9}" type="presParOf" srcId="{DCA6C31E-4C53-4A5B-8567-3BFA01615E00}" destId="{9B85AD3A-1603-4869-9851-3888ADFC1E72}" srcOrd="1" destOrd="0" presId="urn:microsoft.com/office/officeart/2018/2/layout/IconCircleList"/>
    <dgm:cxn modelId="{98E3DB1C-50B8-49F1-9226-B6B2885806FF}" type="presParOf" srcId="{DCA6C31E-4C53-4A5B-8567-3BFA01615E00}" destId="{FE9070F2-6A31-4D6E-A27B-8F5BC3DB1A0F}" srcOrd="2" destOrd="0" presId="urn:microsoft.com/office/officeart/2018/2/layout/IconCircleList"/>
    <dgm:cxn modelId="{7C5CF7D6-9A3E-40C9-9C92-A614E9CE7242}" type="presParOf" srcId="{DCA6C31E-4C53-4A5B-8567-3BFA01615E00}" destId="{BEB84717-726C-4CD3-A0E5-9450EAAE49C3}" srcOrd="3" destOrd="0" presId="urn:microsoft.com/office/officeart/2018/2/layout/IconCircleList"/>
    <dgm:cxn modelId="{7AFA299C-1A79-4103-B495-55F1ED8200A4}" type="presParOf" srcId="{96B08C3D-5299-4F2E-9727-FF774A3E80BF}" destId="{3632CD14-61E8-486E-A1F2-F4AD77A14FB4}" srcOrd="3" destOrd="0" presId="urn:microsoft.com/office/officeart/2018/2/layout/IconCircleList"/>
    <dgm:cxn modelId="{6E67EAD6-17F7-4417-9239-F143DE1CF4B2}" type="presParOf" srcId="{96B08C3D-5299-4F2E-9727-FF774A3E80BF}" destId="{F9DEEFF6-AF12-46B0-BAA4-F5758B6690C8}" srcOrd="4" destOrd="0" presId="urn:microsoft.com/office/officeart/2018/2/layout/IconCircleList"/>
    <dgm:cxn modelId="{6B0608D1-E68C-430A-93E1-927C4E1359D0}" type="presParOf" srcId="{F9DEEFF6-AF12-46B0-BAA4-F5758B6690C8}" destId="{A0C16CDD-12BF-4810-8A27-21482BB3C98A}" srcOrd="0" destOrd="0" presId="urn:microsoft.com/office/officeart/2018/2/layout/IconCircleList"/>
    <dgm:cxn modelId="{5E52856F-7BB6-419A-8CDA-030D1DA41289}" type="presParOf" srcId="{F9DEEFF6-AF12-46B0-BAA4-F5758B6690C8}" destId="{ECC703A0-CF1B-4710-9375-971C68E962E3}" srcOrd="1" destOrd="0" presId="urn:microsoft.com/office/officeart/2018/2/layout/IconCircleList"/>
    <dgm:cxn modelId="{C40E17B6-AF07-4094-B11F-A2A359B8234F}" type="presParOf" srcId="{F9DEEFF6-AF12-46B0-BAA4-F5758B6690C8}" destId="{A7C0C3E9-41D9-47CE-89E7-8DB73B3148A8}" srcOrd="2" destOrd="0" presId="urn:microsoft.com/office/officeart/2018/2/layout/IconCircleList"/>
    <dgm:cxn modelId="{C35927A3-7160-4831-9252-1424C3A5504E}" type="presParOf" srcId="{F9DEEFF6-AF12-46B0-BAA4-F5758B6690C8}" destId="{323E4746-CEC0-4586-8613-FE1475A39835}" srcOrd="3" destOrd="0" presId="urn:microsoft.com/office/officeart/2018/2/layout/IconCircleList"/>
    <dgm:cxn modelId="{9BF381D0-F910-4BAD-BB83-9594A2D79368}" type="presParOf" srcId="{96B08C3D-5299-4F2E-9727-FF774A3E80BF}" destId="{D45DA7E9-795C-4A5F-9BE1-E4D4B8FFDF16}" srcOrd="5" destOrd="0" presId="urn:microsoft.com/office/officeart/2018/2/layout/IconCircleList"/>
    <dgm:cxn modelId="{9BEF2BE2-CFA8-4041-85E7-7B14561557DF}" type="presParOf" srcId="{96B08C3D-5299-4F2E-9727-FF774A3E80BF}" destId="{DB47C63F-9758-4EC5-BBB6-577FBA89CBED}" srcOrd="6" destOrd="0" presId="urn:microsoft.com/office/officeart/2018/2/layout/IconCircleList"/>
    <dgm:cxn modelId="{C250D3AA-DFEE-422C-BE4F-6937B0203F87}" type="presParOf" srcId="{DB47C63F-9758-4EC5-BBB6-577FBA89CBED}" destId="{76D4A3FB-F4A0-4807-980F-9D7FDCC1893E}" srcOrd="0" destOrd="0" presId="urn:microsoft.com/office/officeart/2018/2/layout/IconCircleList"/>
    <dgm:cxn modelId="{288D2C8B-91A1-4D27-801C-324FEB659BE6}" type="presParOf" srcId="{DB47C63F-9758-4EC5-BBB6-577FBA89CBED}" destId="{253D53FA-FDF0-46F9-8354-F87442A8B485}" srcOrd="1" destOrd="0" presId="urn:microsoft.com/office/officeart/2018/2/layout/IconCircleList"/>
    <dgm:cxn modelId="{85EDA968-F120-4DA7-A770-26DC6ACD2854}" type="presParOf" srcId="{DB47C63F-9758-4EC5-BBB6-577FBA89CBED}" destId="{0D8759BF-86A7-49A2-90E8-B22CEE4BCE71}" srcOrd="2" destOrd="0" presId="urn:microsoft.com/office/officeart/2018/2/layout/IconCircleList"/>
    <dgm:cxn modelId="{A040BE99-D2B8-469E-B3F3-39529DA4C988}" type="presParOf" srcId="{DB47C63F-9758-4EC5-BBB6-577FBA89CBED}" destId="{DBEBCD42-869E-464D-BB2C-C46CD051C08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1BABCC-70B5-425D-BECE-1D9C2FC90A6E}"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A8ADF3A2-6B4E-4A1C-8BAD-3953EAA07AEC}">
      <dgm:prSet/>
      <dgm:spPr/>
      <dgm:t>
        <a:bodyPr/>
        <a:lstStyle/>
        <a:p>
          <a:r>
            <a:rPr lang="en-GB"/>
            <a:t>Used when the primary data is non-numerical, such as interview, focus group, or open-ended questionnaire responses.</a:t>
          </a:r>
          <a:endParaRPr lang="en-US"/>
        </a:p>
      </dgm:t>
    </dgm:pt>
    <dgm:pt modelId="{E51F3BAD-83AD-4C62-8019-8BDE2C2BD264}" type="parTrans" cxnId="{CD9BFEC6-9EAB-44F5-9EAC-6DF95F266959}">
      <dgm:prSet/>
      <dgm:spPr/>
      <dgm:t>
        <a:bodyPr/>
        <a:lstStyle/>
        <a:p>
          <a:endParaRPr lang="en-US"/>
        </a:p>
      </dgm:t>
    </dgm:pt>
    <dgm:pt modelId="{A722D0A3-2988-4434-9F62-A0D2426BD1DB}" type="sibTrans" cxnId="{CD9BFEC6-9EAB-44F5-9EAC-6DF95F266959}">
      <dgm:prSet/>
      <dgm:spPr/>
      <dgm:t>
        <a:bodyPr/>
        <a:lstStyle/>
        <a:p>
          <a:endParaRPr lang="en-US"/>
        </a:p>
      </dgm:t>
    </dgm:pt>
    <dgm:pt modelId="{40EE2F28-3FB2-48EA-BD3A-564C3DD109B7}">
      <dgm:prSet/>
      <dgm:spPr/>
      <dgm:t>
        <a:bodyPr/>
        <a:lstStyle/>
        <a:p>
          <a:r>
            <a:rPr lang="en-GB"/>
            <a:t>Focuses on meanings, experiences, opinions, and patterns in what participants say.</a:t>
          </a:r>
          <a:endParaRPr lang="en-US"/>
        </a:p>
      </dgm:t>
    </dgm:pt>
    <dgm:pt modelId="{230CF89F-BC61-4E86-979D-2AD8101FCA72}" type="parTrans" cxnId="{E90E5AC4-3FE7-4CA3-B236-1C3E0FF857BB}">
      <dgm:prSet/>
      <dgm:spPr/>
      <dgm:t>
        <a:bodyPr/>
        <a:lstStyle/>
        <a:p>
          <a:endParaRPr lang="en-US"/>
        </a:p>
      </dgm:t>
    </dgm:pt>
    <dgm:pt modelId="{51592DA1-446E-4467-9022-8D3FF8BA439C}" type="sibTrans" cxnId="{E90E5AC4-3FE7-4CA3-B236-1C3E0FF857BB}">
      <dgm:prSet/>
      <dgm:spPr/>
      <dgm:t>
        <a:bodyPr/>
        <a:lstStyle/>
        <a:p>
          <a:endParaRPr lang="en-US"/>
        </a:p>
      </dgm:t>
    </dgm:pt>
    <dgm:pt modelId="{061E64B7-EA00-42B2-A99A-8BD2B7B1D2B5}">
      <dgm:prSet/>
      <dgm:spPr/>
      <dgm:t>
        <a:bodyPr/>
        <a:lstStyle/>
        <a:p>
          <a:r>
            <a:rPr lang="en-GB"/>
            <a:t>Common approach: thematic analysis, where you code the data and group similar ideas into themes.</a:t>
          </a:r>
          <a:endParaRPr lang="en-US"/>
        </a:p>
      </dgm:t>
    </dgm:pt>
    <dgm:pt modelId="{FE7EB892-89E0-4E97-9FA6-7299B52A460A}" type="parTrans" cxnId="{C39BA2C1-6164-4634-A892-49CFDF94095E}">
      <dgm:prSet/>
      <dgm:spPr/>
      <dgm:t>
        <a:bodyPr/>
        <a:lstStyle/>
        <a:p>
          <a:endParaRPr lang="en-US"/>
        </a:p>
      </dgm:t>
    </dgm:pt>
    <dgm:pt modelId="{25D33960-D25C-4AC1-86F8-C34C978A2172}" type="sibTrans" cxnId="{C39BA2C1-6164-4634-A892-49CFDF94095E}">
      <dgm:prSet/>
      <dgm:spPr/>
      <dgm:t>
        <a:bodyPr/>
        <a:lstStyle/>
        <a:p>
          <a:endParaRPr lang="en-US"/>
        </a:p>
      </dgm:t>
    </dgm:pt>
    <dgm:pt modelId="{CDB7ABD3-2CDE-4DBD-80A4-FB4B81C4894A}">
      <dgm:prSet/>
      <dgm:spPr/>
      <dgm:t>
        <a:bodyPr/>
        <a:lstStyle/>
        <a:p>
          <a:r>
            <a:rPr lang="en-GB"/>
            <a:t>Start by reading the data several times, highlighting repeated ideas or important points.</a:t>
          </a:r>
          <a:endParaRPr lang="en-US"/>
        </a:p>
      </dgm:t>
    </dgm:pt>
    <dgm:pt modelId="{49C7CE8D-5CA5-449B-8EDA-99B7CB241B7E}" type="parTrans" cxnId="{D1FDDBF5-C6C1-4863-9A04-0EFF10C8D456}">
      <dgm:prSet/>
      <dgm:spPr/>
      <dgm:t>
        <a:bodyPr/>
        <a:lstStyle/>
        <a:p>
          <a:endParaRPr lang="en-US"/>
        </a:p>
      </dgm:t>
    </dgm:pt>
    <dgm:pt modelId="{2BB8D36B-DB4F-4D1B-9E43-FF0AC5FB360A}" type="sibTrans" cxnId="{D1FDDBF5-C6C1-4863-9A04-0EFF10C8D456}">
      <dgm:prSet/>
      <dgm:spPr/>
      <dgm:t>
        <a:bodyPr/>
        <a:lstStyle/>
        <a:p>
          <a:endParaRPr lang="en-US"/>
        </a:p>
      </dgm:t>
    </dgm:pt>
    <dgm:pt modelId="{FF7BC66D-C280-4588-9B5E-2CA114CA95F7}">
      <dgm:prSet/>
      <dgm:spPr/>
      <dgm:t>
        <a:bodyPr/>
        <a:lstStyle/>
        <a:p>
          <a:r>
            <a:rPr lang="en-GB"/>
            <a:t>Present findings using theme headings, short quotes, and a brief explanation of what each theme means.</a:t>
          </a:r>
          <a:endParaRPr lang="en-US"/>
        </a:p>
      </dgm:t>
    </dgm:pt>
    <dgm:pt modelId="{1B2B4658-FE1B-43A6-B50A-FAAEA7C922F0}" type="parTrans" cxnId="{CB5688DF-7DDA-41E5-800C-65706E1B533F}">
      <dgm:prSet/>
      <dgm:spPr/>
      <dgm:t>
        <a:bodyPr/>
        <a:lstStyle/>
        <a:p>
          <a:endParaRPr lang="en-US"/>
        </a:p>
      </dgm:t>
    </dgm:pt>
    <dgm:pt modelId="{BD73639F-5AF6-4066-9ECB-D3664A71C718}" type="sibTrans" cxnId="{CB5688DF-7DDA-41E5-800C-65706E1B533F}">
      <dgm:prSet/>
      <dgm:spPr/>
      <dgm:t>
        <a:bodyPr/>
        <a:lstStyle/>
        <a:p>
          <a:endParaRPr lang="en-US"/>
        </a:p>
      </dgm:t>
    </dgm:pt>
    <dgm:pt modelId="{CA4D2F58-0578-4157-A04C-5CA276A859E4}" type="pres">
      <dgm:prSet presAssocID="{C31BABCC-70B5-425D-BECE-1D9C2FC90A6E}" presName="diagram" presStyleCnt="0">
        <dgm:presLayoutVars>
          <dgm:dir/>
          <dgm:resizeHandles val="exact"/>
        </dgm:presLayoutVars>
      </dgm:prSet>
      <dgm:spPr/>
    </dgm:pt>
    <dgm:pt modelId="{A1BBE525-C0D5-4099-8231-B2D3BE952863}" type="pres">
      <dgm:prSet presAssocID="{A8ADF3A2-6B4E-4A1C-8BAD-3953EAA07AEC}" presName="node" presStyleLbl="node1" presStyleIdx="0" presStyleCnt="5">
        <dgm:presLayoutVars>
          <dgm:bulletEnabled val="1"/>
        </dgm:presLayoutVars>
      </dgm:prSet>
      <dgm:spPr/>
    </dgm:pt>
    <dgm:pt modelId="{923FF957-BE30-4239-BFF9-8D10082A397C}" type="pres">
      <dgm:prSet presAssocID="{A722D0A3-2988-4434-9F62-A0D2426BD1DB}" presName="sibTrans" presStyleCnt="0"/>
      <dgm:spPr/>
    </dgm:pt>
    <dgm:pt modelId="{561663AA-F875-4DBF-BE66-03A4F960DEA5}" type="pres">
      <dgm:prSet presAssocID="{40EE2F28-3FB2-48EA-BD3A-564C3DD109B7}" presName="node" presStyleLbl="node1" presStyleIdx="1" presStyleCnt="5">
        <dgm:presLayoutVars>
          <dgm:bulletEnabled val="1"/>
        </dgm:presLayoutVars>
      </dgm:prSet>
      <dgm:spPr/>
    </dgm:pt>
    <dgm:pt modelId="{E495A006-F705-42C0-A55D-FB03648ED652}" type="pres">
      <dgm:prSet presAssocID="{51592DA1-446E-4467-9022-8D3FF8BA439C}" presName="sibTrans" presStyleCnt="0"/>
      <dgm:spPr/>
    </dgm:pt>
    <dgm:pt modelId="{1FDCC124-BA69-41E5-B71D-E4E748258B5E}" type="pres">
      <dgm:prSet presAssocID="{061E64B7-EA00-42B2-A99A-8BD2B7B1D2B5}" presName="node" presStyleLbl="node1" presStyleIdx="2" presStyleCnt="5">
        <dgm:presLayoutVars>
          <dgm:bulletEnabled val="1"/>
        </dgm:presLayoutVars>
      </dgm:prSet>
      <dgm:spPr/>
    </dgm:pt>
    <dgm:pt modelId="{FD1918A1-7F58-4386-868A-153C17BA7703}" type="pres">
      <dgm:prSet presAssocID="{25D33960-D25C-4AC1-86F8-C34C978A2172}" presName="sibTrans" presStyleCnt="0"/>
      <dgm:spPr/>
    </dgm:pt>
    <dgm:pt modelId="{2E324632-A0D4-405A-8ECF-5FEA1E65D426}" type="pres">
      <dgm:prSet presAssocID="{CDB7ABD3-2CDE-4DBD-80A4-FB4B81C4894A}" presName="node" presStyleLbl="node1" presStyleIdx="3" presStyleCnt="5">
        <dgm:presLayoutVars>
          <dgm:bulletEnabled val="1"/>
        </dgm:presLayoutVars>
      </dgm:prSet>
      <dgm:spPr/>
    </dgm:pt>
    <dgm:pt modelId="{2E6707A3-F92D-4183-8A4D-DD7236275DA5}" type="pres">
      <dgm:prSet presAssocID="{2BB8D36B-DB4F-4D1B-9E43-FF0AC5FB360A}" presName="sibTrans" presStyleCnt="0"/>
      <dgm:spPr/>
    </dgm:pt>
    <dgm:pt modelId="{70CE61F4-66D0-437F-B761-8E4522270198}" type="pres">
      <dgm:prSet presAssocID="{FF7BC66D-C280-4588-9B5E-2CA114CA95F7}" presName="node" presStyleLbl="node1" presStyleIdx="4" presStyleCnt="5">
        <dgm:presLayoutVars>
          <dgm:bulletEnabled val="1"/>
        </dgm:presLayoutVars>
      </dgm:prSet>
      <dgm:spPr/>
    </dgm:pt>
  </dgm:ptLst>
  <dgm:cxnLst>
    <dgm:cxn modelId="{4963B70B-BDAE-4949-A454-AFA5D2BCDD89}" type="presOf" srcId="{C31BABCC-70B5-425D-BECE-1D9C2FC90A6E}" destId="{CA4D2F58-0578-4157-A04C-5CA276A859E4}" srcOrd="0" destOrd="0" presId="urn:microsoft.com/office/officeart/2005/8/layout/default"/>
    <dgm:cxn modelId="{C12D7126-EB13-4B4E-A231-BF7AFF7ECE1F}" type="presOf" srcId="{CDB7ABD3-2CDE-4DBD-80A4-FB4B81C4894A}" destId="{2E324632-A0D4-405A-8ECF-5FEA1E65D426}" srcOrd="0" destOrd="0" presId="urn:microsoft.com/office/officeart/2005/8/layout/default"/>
    <dgm:cxn modelId="{B3B49360-0B10-455B-9A18-A0BDCD321A86}" type="presOf" srcId="{FF7BC66D-C280-4588-9B5E-2CA114CA95F7}" destId="{70CE61F4-66D0-437F-B761-8E4522270198}" srcOrd="0" destOrd="0" presId="urn:microsoft.com/office/officeart/2005/8/layout/default"/>
    <dgm:cxn modelId="{700A5848-6C84-4774-A946-686B2DBCFB8F}" type="presOf" srcId="{40EE2F28-3FB2-48EA-BD3A-564C3DD109B7}" destId="{561663AA-F875-4DBF-BE66-03A4F960DEA5}" srcOrd="0" destOrd="0" presId="urn:microsoft.com/office/officeart/2005/8/layout/default"/>
    <dgm:cxn modelId="{044C9B7C-9BAC-42D0-97CE-3EF69BF1B8C5}" type="presOf" srcId="{061E64B7-EA00-42B2-A99A-8BD2B7B1D2B5}" destId="{1FDCC124-BA69-41E5-B71D-E4E748258B5E}" srcOrd="0" destOrd="0" presId="urn:microsoft.com/office/officeart/2005/8/layout/default"/>
    <dgm:cxn modelId="{E32614AF-6C18-4EE7-A75F-223C4C37D5C2}" type="presOf" srcId="{A8ADF3A2-6B4E-4A1C-8BAD-3953EAA07AEC}" destId="{A1BBE525-C0D5-4099-8231-B2D3BE952863}" srcOrd="0" destOrd="0" presId="urn:microsoft.com/office/officeart/2005/8/layout/default"/>
    <dgm:cxn modelId="{C39BA2C1-6164-4634-A892-49CFDF94095E}" srcId="{C31BABCC-70B5-425D-BECE-1D9C2FC90A6E}" destId="{061E64B7-EA00-42B2-A99A-8BD2B7B1D2B5}" srcOrd="2" destOrd="0" parTransId="{FE7EB892-89E0-4E97-9FA6-7299B52A460A}" sibTransId="{25D33960-D25C-4AC1-86F8-C34C978A2172}"/>
    <dgm:cxn modelId="{E90E5AC4-3FE7-4CA3-B236-1C3E0FF857BB}" srcId="{C31BABCC-70B5-425D-BECE-1D9C2FC90A6E}" destId="{40EE2F28-3FB2-48EA-BD3A-564C3DD109B7}" srcOrd="1" destOrd="0" parTransId="{230CF89F-BC61-4E86-979D-2AD8101FCA72}" sibTransId="{51592DA1-446E-4467-9022-8D3FF8BA439C}"/>
    <dgm:cxn modelId="{CD9BFEC6-9EAB-44F5-9EAC-6DF95F266959}" srcId="{C31BABCC-70B5-425D-BECE-1D9C2FC90A6E}" destId="{A8ADF3A2-6B4E-4A1C-8BAD-3953EAA07AEC}" srcOrd="0" destOrd="0" parTransId="{E51F3BAD-83AD-4C62-8019-8BDE2C2BD264}" sibTransId="{A722D0A3-2988-4434-9F62-A0D2426BD1DB}"/>
    <dgm:cxn modelId="{CB5688DF-7DDA-41E5-800C-65706E1B533F}" srcId="{C31BABCC-70B5-425D-BECE-1D9C2FC90A6E}" destId="{FF7BC66D-C280-4588-9B5E-2CA114CA95F7}" srcOrd="4" destOrd="0" parTransId="{1B2B4658-FE1B-43A6-B50A-FAAEA7C922F0}" sibTransId="{BD73639F-5AF6-4066-9ECB-D3664A71C718}"/>
    <dgm:cxn modelId="{D1FDDBF5-C6C1-4863-9A04-0EFF10C8D456}" srcId="{C31BABCC-70B5-425D-BECE-1D9C2FC90A6E}" destId="{CDB7ABD3-2CDE-4DBD-80A4-FB4B81C4894A}" srcOrd="3" destOrd="0" parTransId="{49C7CE8D-5CA5-449B-8EDA-99B7CB241B7E}" sibTransId="{2BB8D36B-DB4F-4D1B-9E43-FF0AC5FB360A}"/>
    <dgm:cxn modelId="{BADDFB0B-1C00-4FA7-B57F-F0923350060A}" type="presParOf" srcId="{CA4D2F58-0578-4157-A04C-5CA276A859E4}" destId="{A1BBE525-C0D5-4099-8231-B2D3BE952863}" srcOrd="0" destOrd="0" presId="urn:microsoft.com/office/officeart/2005/8/layout/default"/>
    <dgm:cxn modelId="{EF2B520D-BE82-4E6E-B7E9-DAB5BD52CC28}" type="presParOf" srcId="{CA4D2F58-0578-4157-A04C-5CA276A859E4}" destId="{923FF957-BE30-4239-BFF9-8D10082A397C}" srcOrd="1" destOrd="0" presId="urn:microsoft.com/office/officeart/2005/8/layout/default"/>
    <dgm:cxn modelId="{FE02B050-E70F-45E9-8D23-C8ACCAAD741D}" type="presParOf" srcId="{CA4D2F58-0578-4157-A04C-5CA276A859E4}" destId="{561663AA-F875-4DBF-BE66-03A4F960DEA5}" srcOrd="2" destOrd="0" presId="urn:microsoft.com/office/officeart/2005/8/layout/default"/>
    <dgm:cxn modelId="{40272251-05C8-4746-9BB3-A16DE0DA502C}" type="presParOf" srcId="{CA4D2F58-0578-4157-A04C-5CA276A859E4}" destId="{E495A006-F705-42C0-A55D-FB03648ED652}" srcOrd="3" destOrd="0" presId="urn:microsoft.com/office/officeart/2005/8/layout/default"/>
    <dgm:cxn modelId="{E5ABBB99-CFCB-4737-82E1-8F3B6D91FA70}" type="presParOf" srcId="{CA4D2F58-0578-4157-A04C-5CA276A859E4}" destId="{1FDCC124-BA69-41E5-B71D-E4E748258B5E}" srcOrd="4" destOrd="0" presId="urn:microsoft.com/office/officeart/2005/8/layout/default"/>
    <dgm:cxn modelId="{FD19484A-2BD2-47DA-9836-27C70DE7B25F}" type="presParOf" srcId="{CA4D2F58-0578-4157-A04C-5CA276A859E4}" destId="{FD1918A1-7F58-4386-868A-153C17BA7703}" srcOrd="5" destOrd="0" presId="urn:microsoft.com/office/officeart/2005/8/layout/default"/>
    <dgm:cxn modelId="{3FDDD89D-9A28-4091-B242-DF003AEAC3B9}" type="presParOf" srcId="{CA4D2F58-0578-4157-A04C-5CA276A859E4}" destId="{2E324632-A0D4-405A-8ECF-5FEA1E65D426}" srcOrd="6" destOrd="0" presId="urn:microsoft.com/office/officeart/2005/8/layout/default"/>
    <dgm:cxn modelId="{E6980D0D-A72E-4E15-B76B-276B03626210}" type="presParOf" srcId="{CA4D2F58-0578-4157-A04C-5CA276A859E4}" destId="{2E6707A3-F92D-4183-8A4D-DD7236275DA5}" srcOrd="7" destOrd="0" presId="urn:microsoft.com/office/officeart/2005/8/layout/default"/>
    <dgm:cxn modelId="{E787BDA1-6F67-43BB-A04F-96106EBB2B76}" type="presParOf" srcId="{CA4D2F58-0578-4157-A04C-5CA276A859E4}" destId="{70CE61F4-66D0-437F-B761-8E452227019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0D8923-3387-4A46-BC6F-2575EAA235F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D973819-8F00-4DE1-89C1-55C68C51CC99}">
      <dgm:prSet/>
      <dgm:spPr/>
      <dgm:t>
        <a:bodyPr/>
        <a:lstStyle/>
        <a:p>
          <a:r>
            <a:rPr lang="en-GB"/>
            <a:t>Read the data several times to become familiar with it. </a:t>
          </a:r>
          <a:endParaRPr lang="en-US"/>
        </a:p>
      </dgm:t>
    </dgm:pt>
    <dgm:pt modelId="{1752727F-E6EE-479C-935B-1E4AF1FA6F75}" type="parTrans" cxnId="{752C00D1-AB70-47AF-9DB7-5153937F11EC}">
      <dgm:prSet/>
      <dgm:spPr/>
      <dgm:t>
        <a:bodyPr/>
        <a:lstStyle/>
        <a:p>
          <a:endParaRPr lang="en-US"/>
        </a:p>
      </dgm:t>
    </dgm:pt>
    <dgm:pt modelId="{731CB270-40EF-4E8A-93AE-DC9AAAC45203}" type="sibTrans" cxnId="{752C00D1-AB70-47AF-9DB7-5153937F11EC}">
      <dgm:prSet/>
      <dgm:spPr/>
      <dgm:t>
        <a:bodyPr/>
        <a:lstStyle/>
        <a:p>
          <a:endParaRPr lang="en-US"/>
        </a:p>
      </dgm:t>
    </dgm:pt>
    <dgm:pt modelId="{C35E0615-E48B-4671-BFFE-AADB363DFFEF}">
      <dgm:prSet/>
      <dgm:spPr/>
      <dgm:t>
        <a:bodyPr/>
        <a:lstStyle/>
        <a:p>
          <a:r>
            <a:rPr lang="en-GB"/>
            <a:t>Highlight important words, phrases, or ideas and assign codes. </a:t>
          </a:r>
          <a:endParaRPr lang="en-US"/>
        </a:p>
      </dgm:t>
    </dgm:pt>
    <dgm:pt modelId="{47C170B7-E1A1-495F-BB5D-0F52539ADB1D}" type="parTrans" cxnId="{5BDD5DA6-3311-4D6C-BF59-9C846BE1F6DE}">
      <dgm:prSet/>
      <dgm:spPr/>
      <dgm:t>
        <a:bodyPr/>
        <a:lstStyle/>
        <a:p>
          <a:endParaRPr lang="en-US"/>
        </a:p>
      </dgm:t>
    </dgm:pt>
    <dgm:pt modelId="{94BF9F3C-E1DF-4C69-92D1-EB48EED51FDA}" type="sibTrans" cxnId="{5BDD5DA6-3311-4D6C-BF59-9C846BE1F6DE}">
      <dgm:prSet/>
      <dgm:spPr/>
      <dgm:t>
        <a:bodyPr/>
        <a:lstStyle/>
        <a:p>
          <a:endParaRPr lang="en-US"/>
        </a:p>
      </dgm:t>
    </dgm:pt>
    <dgm:pt modelId="{0B930DA6-8132-4913-85A2-B55934977C52}">
      <dgm:prSet/>
      <dgm:spPr/>
      <dgm:t>
        <a:bodyPr/>
        <a:lstStyle/>
        <a:p>
          <a:r>
            <a:rPr lang="en-GB"/>
            <a:t>Group related codes together to form broader themes. </a:t>
          </a:r>
          <a:endParaRPr lang="en-US"/>
        </a:p>
      </dgm:t>
    </dgm:pt>
    <dgm:pt modelId="{93BC9808-2B7C-4709-BA1B-B4EE4E1916DB}" type="parTrans" cxnId="{13093097-5F0B-47AE-9E20-ACC20A3D8594}">
      <dgm:prSet/>
      <dgm:spPr/>
      <dgm:t>
        <a:bodyPr/>
        <a:lstStyle/>
        <a:p>
          <a:endParaRPr lang="en-US"/>
        </a:p>
      </dgm:t>
    </dgm:pt>
    <dgm:pt modelId="{EF2E9467-0108-4E93-9A75-5C78CC1DA612}" type="sibTrans" cxnId="{13093097-5F0B-47AE-9E20-ACC20A3D8594}">
      <dgm:prSet/>
      <dgm:spPr/>
      <dgm:t>
        <a:bodyPr/>
        <a:lstStyle/>
        <a:p>
          <a:endParaRPr lang="en-US"/>
        </a:p>
      </dgm:t>
    </dgm:pt>
    <dgm:pt modelId="{3C8AE92C-7537-422D-A488-C1E11E665E2C}">
      <dgm:prSet/>
      <dgm:spPr/>
      <dgm:t>
        <a:bodyPr/>
        <a:lstStyle/>
        <a:p>
          <a:r>
            <a:rPr lang="en-GB"/>
            <a:t>Check whether the themes accurately reflect the data. </a:t>
          </a:r>
          <a:endParaRPr lang="en-US"/>
        </a:p>
      </dgm:t>
    </dgm:pt>
    <dgm:pt modelId="{2862A231-B37C-467B-A320-166708914154}" type="parTrans" cxnId="{448460BA-811D-46F0-9C23-813602098DB9}">
      <dgm:prSet/>
      <dgm:spPr/>
      <dgm:t>
        <a:bodyPr/>
        <a:lstStyle/>
        <a:p>
          <a:endParaRPr lang="en-US"/>
        </a:p>
      </dgm:t>
    </dgm:pt>
    <dgm:pt modelId="{B2ADE3CC-73FC-4F66-98BD-CFF85602E846}" type="sibTrans" cxnId="{448460BA-811D-46F0-9C23-813602098DB9}">
      <dgm:prSet/>
      <dgm:spPr/>
      <dgm:t>
        <a:bodyPr/>
        <a:lstStyle/>
        <a:p>
          <a:endParaRPr lang="en-US"/>
        </a:p>
      </dgm:t>
    </dgm:pt>
    <dgm:pt modelId="{D97AB284-13CF-4BAB-92B1-B20516D31C01}">
      <dgm:prSet/>
      <dgm:spPr/>
      <dgm:t>
        <a:bodyPr/>
        <a:lstStyle/>
        <a:p>
          <a:r>
            <a:rPr lang="en-GB"/>
            <a:t>Name the themes clearly and explain what each one means. </a:t>
          </a:r>
          <a:endParaRPr lang="en-US"/>
        </a:p>
      </dgm:t>
    </dgm:pt>
    <dgm:pt modelId="{665000A6-8465-4D93-88B9-2A46E17A5C96}" type="parTrans" cxnId="{C53C136F-BBB8-4E25-9682-7DFBD179435B}">
      <dgm:prSet/>
      <dgm:spPr/>
      <dgm:t>
        <a:bodyPr/>
        <a:lstStyle/>
        <a:p>
          <a:endParaRPr lang="en-US"/>
        </a:p>
      </dgm:t>
    </dgm:pt>
    <dgm:pt modelId="{279FFF75-9079-4333-BAC2-F7F959F304B3}" type="sibTrans" cxnId="{C53C136F-BBB8-4E25-9682-7DFBD179435B}">
      <dgm:prSet/>
      <dgm:spPr/>
      <dgm:t>
        <a:bodyPr/>
        <a:lstStyle/>
        <a:p>
          <a:endParaRPr lang="en-US"/>
        </a:p>
      </dgm:t>
    </dgm:pt>
    <dgm:pt modelId="{63C2766F-E87B-45F8-A28E-8FBB1C0E4262}">
      <dgm:prSet/>
      <dgm:spPr/>
      <dgm:t>
        <a:bodyPr/>
        <a:lstStyle/>
        <a:p>
          <a:r>
            <a:rPr lang="en-GB"/>
            <a:t>Write up the findings using themes and supporting quotes.</a:t>
          </a:r>
          <a:endParaRPr lang="en-US"/>
        </a:p>
      </dgm:t>
    </dgm:pt>
    <dgm:pt modelId="{835DE3FE-8F11-47C1-87D9-F3040CB7A411}" type="parTrans" cxnId="{533757B6-C1BE-4E13-8BB5-9B86C93C46CC}">
      <dgm:prSet/>
      <dgm:spPr/>
      <dgm:t>
        <a:bodyPr/>
        <a:lstStyle/>
        <a:p>
          <a:endParaRPr lang="en-US"/>
        </a:p>
      </dgm:t>
    </dgm:pt>
    <dgm:pt modelId="{CA654552-D8B8-45B5-85DC-74D55F77C2F9}" type="sibTrans" cxnId="{533757B6-C1BE-4E13-8BB5-9B86C93C46CC}">
      <dgm:prSet/>
      <dgm:spPr/>
      <dgm:t>
        <a:bodyPr/>
        <a:lstStyle/>
        <a:p>
          <a:endParaRPr lang="en-US"/>
        </a:p>
      </dgm:t>
    </dgm:pt>
    <dgm:pt modelId="{654AC71A-D02C-4F68-B725-C2EC7E3DC999}" type="pres">
      <dgm:prSet presAssocID="{510D8923-3387-4A46-BC6F-2575EAA235F8}" presName="root" presStyleCnt="0">
        <dgm:presLayoutVars>
          <dgm:dir/>
          <dgm:resizeHandles val="exact"/>
        </dgm:presLayoutVars>
      </dgm:prSet>
      <dgm:spPr/>
    </dgm:pt>
    <dgm:pt modelId="{426A636E-9855-4A1C-82BA-A0DA355BB9BF}" type="pres">
      <dgm:prSet presAssocID="{AD973819-8F00-4DE1-89C1-55C68C51CC99}" presName="compNode" presStyleCnt="0"/>
      <dgm:spPr/>
    </dgm:pt>
    <dgm:pt modelId="{8328CE86-33AE-499B-9360-5583065B7B5D}" type="pres">
      <dgm:prSet presAssocID="{AD973819-8F00-4DE1-89C1-55C68C51CC99}" presName="bgRect" presStyleLbl="bgShp" presStyleIdx="0" presStyleCnt="6"/>
      <dgm:spPr/>
    </dgm:pt>
    <dgm:pt modelId="{C6B5E0D3-9F34-4685-802A-E354C367B629}" type="pres">
      <dgm:prSet presAssocID="{AD973819-8F00-4DE1-89C1-55C68C51CC99}"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on Shelf"/>
        </a:ext>
      </dgm:extLst>
    </dgm:pt>
    <dgm:pt modelId="{FD66518D-1D32-4166-B54E-E296169BB04C}" type="pres">
      <dgm:prSet presAssocID="{AD973819-8F00-4DE1-89C1-55C68C51CC99}" presName="spaceRect" presStyleCnt="0"/>
      <dgm:spPr/>
    </dgm:pt>
    <dgm:pt modelId="{2AA1728E-33E1-4C2D-A46C-3AC46BD1FC81}" type="pres">
      <dgm:prSet presAssocID="{AD973819-8F00-4DE1-89C1-55C68C51CC99}" presName="parTx" presStyleLbl="revTx" presStyleIdx="0" presStyleCnt="6">
        <dgm:presLayoutVars>
          <dgm:chMax val="0"/>
          <dgm:chPref val="0"/>
        </dgm:presLayoutVars>
      </dgm:prSet>
      <dgm:spPr/>
    </dgm:pt>
    <dgm:pt modelId="{3483C255-933C-4BCC-8D53-E5CCFB2F5AB7}" type="pres">
      <dgm:prSet presAssocID="{731CB270-40EF-4E8A-93AE-DC9AAAC45203}" presName="sibTrans" presStyleCnt="0"/>
      <dgm:spPr/>
    </dgm:pt>
    <dgm:pt modelId="{AE44CD64-545A-48F0-B967-61A70B8BC198}" type="pres">
      <dgm:prSet presAssocID="{C35E0615-E48B-4671-BFFE-AADB363DFFEF}" presName="compNode" presStyleCnt="0"/>
      <dgm:spPr/>
    </dgm:pt>
    <dgm:pt modelId="{749E5819-DD2B-4143-BEE0-CF99074E8A60}" type="pres">
      <dgm:prSet presAssocID="{C35E0615-E48B-4671-BFFE-AADB363DFFEF}" presName="bgRect" presStyleLbl="bgShp" presStyleIdx="1" presStyleCnt="6"/>
      <dgm:spPr/>
    </dgm:pt>
    <dgm:pt modelId="{EA75F581-D10D-4083-A347-694CF0789DAB}" type="pres">
      <dgm:prSet presAssocID="{C35E0615-E48B-4671-BFFE-AADB363DFFEF}"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49C6D46B-F266-4F00-8FFC-D06CC92A469D}" type="pres">
      <dgm:prSet presAssocID="{C35E0615-E48B-4671-BFFE-AADB363DFFEF}" presName="spaceRect" presStyleCnt="0"/>
      <dgm:spPr/>
    </dgm:pt>
    <dgm:pt modelId="{0779F90D-05E3-4E28-9457-549B9266616D}" type="pres">
      <dgm:prSet presAssocID="{C35E0615-E48B-4671-BFFE-AADB363DFFEF}" presName="parTx" presStyleLbl="revTx" presStyleIdx="1" presStyleCnt="6">
        <dgm:presLayoutVars>
          <dgm:chMax val="0"/>
          <dgm:chPref val="0"/>
        </dgm:presLayoutVars>
      </dgm:prSet>
      <dgm:spPr/>
    </dgm:pt>
    <dgm:pt modelId="{E2A599B2-7F32-4715-9200-9C13FA022DD3}" type="pres">
      <dgm:prSet presAssocID="{94BF9F3C-E1DF-4C69-92D1-EB48EED51FDA}" presName="sibTrans" presStyleCnt="0"/>
      <dgm:spPr/>
    </dgm:pt>
    <dgm:pt modelId="{D5E6C7C5-9E58-47B3-9A78-54007ECD86C2}" type="pres">
      <dgm:prSet presAssocID="{0B930DA6-8132-4913-85A2-B55934977C52}" presName="compNode" presStyleCnt="0"/>
      <dgm:spPr/>
    </dgm:pt>
    <dgm:pt modelId="{CE68B1D4-5BA9-4E1D-9C12-9FD911277B7A}" type="pres">
      <dgm:prSet presAssocID="{0B930DA6-8132-4913-85A2-B55934977C52}" presName="bgRect" presStyleLbl="bgShp" presStyleIdx="2" presStyleCnt="6"/>
      <dgm:spPr/>
    </dgm:pt>
    <dgm:pt modelId="{6B277976-BDE9-4077-9505-D23E94D4B343}" type="pres">
      <dgm:prSet presAssocID="{0B930DA6-8132-4913-85A2-B55934977C52}"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lowchart"/>
        </a:ext>
      </dgm:extLst>
    </dgm:pt>
    <dgm:pt modelId="{00F96159-4957-48D5-86F3-8ADA53145C5E}" type="pres">
      <dgm:prSet presAssocID="{0B930DA6-8132-4913-85A2-B55934977C52}" presName="spaceRect" presStyleCnt="0"/>
      <dgm:spPr/>
    </dgm:pt>
    <dgm:pt modelId="{A2EFB394-14EE-4223-9A46-49C1F624CB3C}" type="pres">
      <dgm:prSet presAssocID="{0B930DA6-8132-4913-85A2-B55934977C52}" presName="parTx" presStyleLbl="revTx" presStyleIdx="2" presStyleCnt="6">
        <dgm:presLayoutVars>
          <dgm:chMax val="0"/>
          <dgm:chPref val="0"/>
        </dgm:presLayoutVars>
      </dgm:prSet>
      <dgm:spPr/>
    </dgm:pt>
    <dgm:pt modelId="{9C45C373-5D8B-4F31-BC8D-05CB9383A738}" type="pres">
      <dgm:prSet presAssocID="{EF2E9467-0108-4E93-9A75-5C78CC1DA612}" presName="sibTrans" presStyleCnt="0"/>
      <dgm:spPr/>
    </dgm:pt>
    <dgm:pt modelId="{82D543C1-232C-4F1E-BE66-3613D79179BD}" type="pres">
      <dgm:prSet presAssocID="{3C8AE92C-7537-422D-A488-C1E11E665E2C}" presName="compNode" presStyleCnt="0"/>
      <dgm:spPr/>
    </dgm:pt>
    <dgm:pt modelId="{38E68C18-DC62-4506-B2E9-82BB37ABE98A}" type="pres">
      <dgm:prSet presAssocID="{3C8AE92C-7537-422D-A488-C1E11E665E2C}" presName="bgRect" presStyleLbl="bgShp" presStyleIdx="3" presStyleCnt="6"/>
      <dgm:spPr/>
    </dgm:pt>
    <dgm:pt modelId="{E3D83B94-8B0E-4CFE-8EF2-5E10A6E930E6}" type="pres">
      <dgm:prSet presAssocID="{3C8AE92C-7537-422D-A488-C1E11E665E2C}"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494DF832-3F55-492A-861B-768718ABF652}" type="pres">
      <dgm:prSet presAssocID="{3C8AE92C-7537-422D-A488-C1E11E665E2C}" presName="spaceRect" presStyleCnt="0"/>
      <dgm:spPr/>
    </dgm:pt>
    <dgm:pt modelId="{B307B5B5-40C1-400B-B74C-3F9E7E3542B7}" type="pres">
      <dgm:prSet presAssocID="{3C8AE92C-7537-422D-A488-C1E11E665E2C}" presName="parTx" presStyleLbl="revTx" presStyleIdx="3" presStyleCnt="6">
        <dgm:presLayoutVars>
          <dgm:chMax val="0"/>
          <dgm:chPref val="0"/>
        </dgm:presLayoutVars>
      </dgm:prSet>
      <dgm:spPr/>
    </dgm:pt>
    <dgm:pt modelId="{4279C731-56F1-43E9-8835-FA72DF009721}" type="pres">
      <dgm:prSet presAssocID="{B2ADE3CC-73FC-4F66-98BD-CFF85602E846}" presName="sibTrans" presStyleCnt="0"/>
      <dgm:spPr/>
    </dgm:pt>
    <dgm:pt modelId="{B4795ADB-04BD-4B9C-A282-20C50E7CCE16}" type="pres">
      <dgm:prSet presAssocID="{D97AB284-13CF-4BAB-92B1-B20516D31C01}" presName="compNode" presStyleCnt="0"/>
      <dgm:spPr/>
    </dgm:pt>
    <dgm:pt modelId="{116E6BA9-2194-4A83-9951-4FFA0B244007}" type="pres">
      <dgm:prSet presAssocID="{D97AB284-13CF-4BAB-92B1-B20516D31C01}" presName="bgRect" presStyleLbl="bgShp" presStyleIdx="4" presStyleCnt="6"/>
      <dgm:spPr/>
    </dgm:pt>
    <dgm:pt modelId="{00E9C802-8541-4BBE-9065-E3B1FD1383BC}" type="pres">
      <dgm:prSet presAssocID="{D97AB284-13CF-4BAB-92B1-B20516D31C0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ncil"/>
        </a:ext>
      </dgm:extLst>
    </dgm:pt>
    <dgm:pt modelId="{3F6398F6-DAFA-4011-BAA3-8ADA9B39D1B3}" type="pres">
      <dgm:prSet presAssocID="{D97AB284-13CF-4BAB-92B1-B20516D31C01}" presName="spaceRect" presStyleCnt="0"/>
      <dgm:spPr/>
    </dgm:pt>
    <dgm:pt modelId="{118920AB-A449-41F7-9D61-1A0B6AE2129B}" type="pres">
      <dgm:prSet presAssocID="{D97AB284-13CF-4BAB-92B1-B20516D31C01}" presName="parTx" presStyleLbl="revTx" presStyleIdx="4" presStyleCnt="6">
        <dgm:presLayoutVars>
          <dgm:chMax val="0"/>
          <dgm:chPref val="0"/>
        </dgm:presLayoutVars>
      </dgm:prSet>
      <dgm:spPr/>
    </dgm:pt>
    <dgm:pt modelId="{CF034363-78F0-4355-A136-0092485D621A}" type="pres">
      <dgm:prSet presAssocID="{279FFF75-9079-4333-BAC2-F7F959F304B3}" presName="sibTrans" presStyleCnt="0"/>
      <dgm:spPr/>
    </dgm:pt>
    <dgm:pt modelId="{25980C62-305E-4E2A-873A-AB5F35D152D3}" type="pres">
      <dgm:prSet presAssocID="{63C2766F-E87B-45F8-A28E-8FBB1C0E4262}" presName="compNode" presStyleCnt="0"/>
      <dgm:spPr/>
    </dgm:pt>
    <dgm:pt modelId="{2650BB1E-D571-442A-A2A4-E3AE9A57201A}" type="pres">
      <dgm:prSet presAssocID="{63C2766F-E87B-45F8-A28E-8FBB1C0E4262}" presName="bgRect" presStyleLbl="bgShp" presStyleIdx="5" presStyleCnt="6"/>
      <dgm:spPr/>
    </dgm:pt>
    <dgm:pt modelId="{D2E4A57D-3BA0-4A6D-A5BD-479E8A14501B}" type="pres">
      <dgm:prSet presAssocID="{63C2766F-E87B-45F8-A28E-8FBB1C0E426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A22FF5D5-8B7D-4E05-A352-2739723C0BD1}" type="pres">
      <dgm:prSet presAssocID="{63C2766F-E87B-45F8-A28E-8FBB1C0E4262}" presName="spaceRect" presStyleCnt="0"/>
      <dgm:spPr/>
    </dgm:pt>
    <dgm:pt modelId="{DDCFD8AE-3FD7-4241-9912-E155F472C590}" type="pres">
      <dgm:prSet presAssocID="{63C2766F-E87B-45F8-A28E-8FBB1C0E4262}" presName="parTx" presStyleLbl="revTx" presStyleIdx="5" presStyleCnt="6">
        <dgm:presLayoutVars>
          <dgm:chMax val="0"/>
          <dgm:chPref val="0"/>
        </dgm:presLayoutVars>
      </dgm:prSet>
      <dgm:spPr/>
    </dgm:pt>
  </dgm:ptLst>
  <dgm:cxnLst>
    <dgm:cxn modelId="{CD6D5A41-DC83-488F-A8FD-765B8099F348}" type="presOf" srcId="{3C8AE92C-7537-422D-A488-C1E11E665E2C}" destId="{B307B5B5-40C1-400B-B74C-3F9E7E3542B7}" srcOrd="0" destOrd="0" presId="urn:microsoft.com/office/officeart/2018/2/layout/IconVerticalSolidList"/>
    <dgm:cxn modelId="{11D31742-41EE-42BA-91DE-14CDA37AB366}" type="presOf" srcId="{D97AB284-13CF-4BAB-92B1-B20516D31C01}" destId="{118920AB-A449-41F7-9D61-1A0B6AE2129B}" srcOrd="0" destOrd="0" presId="urn:microsoft.com/office/officeart/2018/2/layout/IconVerticalSolidList"/>
    <dgm:cxn modelId="{7F98DF62-21BE-4917-8476-4D85B680B875}" type="presOf" srcId="{AD973819-8F00-4DE1-89C1-55C68C51CC99}" destId="{2AA1728E-33E1-4C2D-A46C-3AC46BD1FC81}" srcOrd="0" destOrd="0" presId="urn:microsoft.com/office/officeart/2018/2/layout/IconVerticalSolidList"/>
    <dgm:cxn modelId="{EF4D676C-6909-47BD-87E1-1AEFB514740D}" type="presOf" srcId="{C35E0615-E48B-4671-BFFE-AADB363DFFEF}" destId="{0779F90D-05E3-4E28-9457-549B9266616D}" srcOrd="0" destOrd="0" presId="urn:microsoft.com/office/officeart/2018/2/layout/IconVerticalSolidList"/>
    <dgm:cxn modelId="{C53C136F-BBB8-4E25-9682-7DFBD179435B}" srcId="{510D8923-3387-4A46-BC6F-2575EAA235F8}" destId="{D97AB284-13CF-4BAB-92B1-B20516D31C01}" srcOrd="4" destOrd="0" parTransId="{665000A6-8465-4D93-88B9-2A46E17A5C96}" sibTransId="{279FFF75-9079-4333-BAC2-F7F959F304B3}"/>
    <dgm:cxn modelId="{B3904256-FFEF-4A23-849E-C8BB9298ADFB}" type="presOf" srcId="{63C2766F-E87B-45F8-A28E-8FBB1C0E4262}" destId="{DDCFD8AE-3FD7-4241-9912-E155F472C590}" srcOrd="0" destOrd="0" presId="urn:microsoft.com/office/officeart/2018/2/layout/IconVerticalSolidList"/>
    <dgm:cxn modelId="{35532189-FD20-49A5-A2B7-597B74A8378C}" type="presOf" srcId="{510D8923-3387-4A46-BC6F-2575EAA235F8}" destId="{654AC71A-D02C-4F68-B725-C2EC7E3DC999}" srcOrd="0" destOrd="0" presId="urn:microsoft.com/office/officeart/2018/2/layout/IconVerticalSolidList"/>
    <dgm:cxn modelId="{13093097-5F0B-47AE-9E20-ACC20A3D8594}" srcId="{510D8923-3387-4A46-BC6F-2575EAA235F8}" destId="{0B930DA6-8132-4913-85A2-B55934977C52}" srcOrd="2" destOrd="0" parTransId="{93BC9808-2B7C-4709-BA1B-B4EE4E1916DB}" sibTransId="{EF2E9467-0108-4E93-9A75-5C78CC1DA612}"/>
    <dgm:cxn modelId="{5BDD5DA6-3311-4D6C-BF59-9C846BE1F6DE}" srcId="{510D8923-3387-4A46-BC6F-2575EAA235F8}" destId="{C35E0615-E48B-4671-BFFE-AADB363DFFEF}" srcOrd="1" destOrd="0" parTransId="{47C170B7-E1A1-495F-BB5D-0F52539ADB1D}" sibTransId="{94BF9F3C-E1DF-4C69-92D1-EB48EED51FDA}"/>
    <dgm:cxn modelId="{533757B6-C1BE-4E13-8BB5-9B86C93C46CC}" srcId="{510D8923-3387-4A46-BC6F-2575EAA235F8}" destId="{63C2766F-E87B-45F8-A28E-8FBB1C0E4262}" srcOrd="5" destOrd="0" parTransId="{835DE3FE-8F11-47C1-87D9-F3040CB7A411}" sibTransId="{CA654552-D8B8-45B5-85DC-74D55F77C2F9}"/>
    <dgm:cxn modelId="{448460BA-811D-46F0-9C23-813602098DB9}" srcId="{510D8923-3387-4A46-BC6F-2575EAA235F8}" destId="{3C8AE92C-7537-422D-A488-C1E11E665E2C}" srcOrd="3" destOrd="0" parTransId="{2862A231-B37C-467B-A320-166708914154}" sibTransId="{B2ADE3CC-73FC-4F66-98BD-CFF85602E846}"/>
    <dgm:cxn modelId="{497008C4-99B3-46DE-A04E-87A2659DD557}" type="presOf" srcId="{0B930DA6-8132-4913-85A2-B55934977C52}" destId="{A2EFB394-14EE-4223-9A46-49C1F624CB3C}" srcOrd="0" destOrd="0" presId="urn:microsoft.com/office/officeart/2018/2/layout/IconVerticalSolidList"/>
    <dgm:cxn modelId="{752C00D1-AB70-47AF-9DB7-5153937F11EC}" srcId="{510D8923-3387-4A46-BC6F-2575EAA235F8}" destId="{AD973819-8F00-4DE1-89C1-55C68C51CC99}" srcOrd="0" destOrd="0" parTransId="{1752727F-E6EE-479C-935B-1E4AF1FA6F75}" sibTransId="{731CB270-40EF-4E8A-93AE-DC9AAAC45203}"/>
    <dgm:cxn modelId="{6B40CA96-5897-4A5F-9C69-48500BB3E28A}" type="presParOf" srcId="{654AC71A-D02C-4F68-B725-C2EC7E3DC999}" destId="{426A636E-9855-4A1C-82BA-A0DA355BB9BF}" srcOrd="0" destOrd="0" presId="urn:microsoft.com/office/officeart/2018/2/layout/IconVerticalSolidList"/>
    <dgm:cxn modelId="{00125C53-6CB4-4B7E-95A7-3B88FCC175D2}" type="presParOf" srcId="{426A636E-9855-4A1C-82BA-A0DA355BB9BF}" destId="{8328CE86-33AE-499B-9360-5583065B7B5D}" srcOrd="0" destOrd="0" presId="urn:microsoft.com/office/officeart/2018/2/layout/IconVerticalSolidList"/>
    <dgm:cxn modelId="{181BB48F-C1B3-418A-888E-0F76C7BEB5E7}" type="presParOf" srcId="{426A636E-9855-4A1C-82BA-A0DA355BB9BF}" destId="{C6B5E0D3-9F34-4685-802A-E354C367B629}" srcOrd="1" destOrd="0" presId="urn:microsoft.com/office/officeart/2018/2/layout/IconVerticalSolidList"/>
    <dgm:cxn modelId="{D6DA5010-0D21-46BB-9A2F-F0FE740FF1C6}" type="presParOf" srcId="{426A636E-9855-4A1C-82BA-A0DA355BB9BF}" destId="{FD66518D-1D32-4166-B54E-E296169BB04C}" srcOrd="2" destOrd="0" presId="urn:microsoft.com/office/officeart/2018/2/layout/IconVerticalSolidList"/>
    <dgm:cxn modelId="{C3CA9E57-1151-4B88-83C7-11FB182AAFE6}" type="presParOf" srcId="{426A636E-9855-4A1C-82BA-A0DA355BB9BF}" destId="{2AA1728E-33E1-4C2D-A46C-3AC46BD1FC81}" srcOrd="3" destOrd="0" presId="urn:microsoft.com/office/officeart/2018/2/layout/IconVerticalSolidList"/>
    <dgm:cxn modelId="{2B83C5BE-ADF5-4845-8D32-0A9BDF1E9188}" type="presParOf" srcId="{654AC71A-D02C-4F68-B725-C2EC7E3DC999}" destId="{3483C255-933C-4BCC-8D53-E5CCFB2F5AB7}" srcOrd="1" destOrd="0" presId="urn:microsoft.com/office/officeart/2018/2/layout/IconVerticalSolidList"/>
    <dgm:cxn modelId="{1BA9D3A5-15E9-447D-847E-840D0E237C46}" type="presParOf" srcId="{654AC71A-D02C-4F68-B725-C2EC7E3DC999}" destId="{AE44CD64-545A-48F0-B967-61A70B8BC198}" srcOrd="2" destOrd="0" presId="urn:microsoft.com/office/officeart/2018/2/layout/IconVerticalSolidList"/>
    <dgm:cxn modelId="{D4ABD2AB-932F-4FE7-B4AA-E0A16804785A}" type="presParOf" srcId="{AE44CD64-545A-48F0-B967-61A70B8BC198}" destId="{749E5819-DD2B-4143-BEE0-CF99074E8A60}" srcOrd="0" destOrd="0" presId="urn:microsoft.com/office/officeart/2018/2/layout/IconVerticalSolidList"/>
    <dgm:cxn modelId="{3EAF3000-BE34-473A-ADC6-C4D300CC1A93}" type="presParOf" srcId="{AE44CD64-545A-48F0-B967-61A70B8BC198}" destId="{EA75F581-D10D-4083-A347-694CF0789DAB}" srcOrd="1" destOrd="0" presId="urn:microsoft.com/office/officeart/2018/2/layout/IconVerticalSolidList"/>
    <dgm:cxn modelId="{FF68539B-5F6A-4FA8-92DF-E7FBE297C3EB}" type="presParOf" srcId="{AE44CD64-545A-48F0-B967-61A70B8BC198}" destId="{49C6D46B-F266-4F00-8FFC-D06CC92A469D}" srcOrd="2" destOrd="0" presId="urn:microsoft.com/office/officeart/2018/2/layout/IconVerticalSolidList"/>
    <dgm:cxn modelId="{EFCF3B2A-E09E-4017-A2F9-0BC32E78CE1E}" type="presParOf" srcId="{AE44CD64-545A-48F0-B967-61A70B8BC198}" destId="{0779F90D-05E3-4E28-9457-549B9266616D}" srcOrd="3" destOrd="0" presId="urn:microsoft.com/office/officeart/2018/2/layout/IconVerticalSolidList"/>
    <dgm:cxn modelId="{7E479821-EEDD-4DC1-A792-4D6D7F1B9668}" type="presParOf" srcId="{654AC71A-D02C-4F68-B725-C2EC7E3DC999}" destId="{E2A599B2-7F32-4715-9200-9C13FA022DD3}" srcOrd="3" destOrd="0" presId="urn:microsoft.com/office/officeart/2018/2/layout/IconVerticalSolidList"/>
    <dgm:cxn modelId="{2E1A25FD-49FA-4140-A454-F8334FE9A2E9}" type="presParOf" srcId="{654AC71A-D02C-4F68-B725-C2EC7E3DC999}" destId="{D5E6C7C5-9E58-47B3-9A78-54007ECD86C2}" srcOrd="4" destOrd="0" presId="urn:microsoft.com/office/officeart/2018/2/layout/IconVerticalSolidList"/>
    <dgm:cxn modelId="{1298E641-71F3-4675-8414-42DEEDF05467}" type="presParOf" srcId="{D5E6C7C5-9E58-47B3-9A78-54007ECD86C2}" destId="{CE68B1D4-5BA9-4E1D-9C12-9FD911277B7A}" srcOrd="0" destOrd="0" presId="urn:microsoft.com/office/officeart/2018/2/layout/IconVerticalSolidList"/>
    <dgm:cxn modelId="{C172AE37-0E70-4608-AF48-C456BA4005D8}" type="presParOf" srcId="{D5E6C7C5-9E58-47B3-9A78-54007ECD86C2}" destId="{6B277976-BDE9-4077-9505-D23E94D4B343}" srcOrd="1" destOrd="0" presId="urn:microsoft.com/office/officeart/2018/2/layout/IconVerticalSolidList"/>
    <dgm:cxn modelId="{1666A34F-1B8D-4051-9F0E-88B232189680}" type="presParOf" srcId="{D5E6C7C5-9E58-47B3-9A78-54007ECD86C2}" destId="{00F96159-4957-48D5-86F3-8ADA53145C5E}" srcOrd="2" destOrd="0" presId="urn:microsoft.com/office/officeart/2018/2/layout/IconVerticalSolidList"/>
    <dgm:cxn modelId="{F18FA4E9-90E2-4D2D-BB37-8FC994D295DB}" type="presParOf" srcId="{D5E6C7C5-9E58-47B3-9A78-54007ECD86C2}" destId="{A2EFB394-14EE-4223-9A46-49C1F624CB3C}" srcOrd="3" destOrd="0" presId="urn:microsoft.com/office/officeart/2018/2/layout/IconVerticalSolidList"/>
    <dgm:cxn modelId="{806C10EE-82BD-42A0-8B35-8C46AB1FCDE2}" type="presParOf" srcId="{654AC71A-D02C-4F68-B725-C2EC7E3DC999}" destId="{9C45C373-5D8B-4F31-BC8D-05CB9383A738}" srcOrd="5" destOrd="0" presId="urn:microsoft.com/office/officeart/2018/2/layout/IconVerticalSolidList"/>
    <dgm:cxn modelId="{AEA53FBF-526D-4AF5-BA66-9004BBD8FE00}" type="presParOf" srcId="{654AC71A-D02C-4F68-B725-C2EC7E3DC999}" destId="{82D543C1-232C-4F1E-BE66-3613D79179BD}" srcOrd="6" destOrd="0" presId="urn:microsoft.com/office/officeart/2018/2/layout/IconVerticalSolidList"/>
    <dgm:cxn modelId="{1367DB2F-ABA0-4F0D-9B32-41FC5FA58D8E}" type="presParOf" srcId="{82D543C1-232C-4F1E-BE66-3613D79179BD}" destId="{38E68C18-DC62-4506-B2E9-82BB37ABE98A}" srcOrd="0" destOrd="0" presId="urn:microsoft.com/office/officeart/2018/2/layout/IconVerticalSolidList"/>
    <dgm:cxn modelId="{2F4F4E53-00FB-4F12-84E5-F5B848CDC10C}" type="presParOf" srcId="{82D543C1-232C-4F1E-BE66-3613D79179BD}" destId="{E3D83B94-8B0E-4CFE-8EF2-5E10A6E930E6}" srcOrd="1" destOrd="0" presId="urn:microsoft.com/office/officeart/2018/2/layout/IconVerticalSolidList"/>
    <dgm:cxn modelId="{F9947C5D-4493-45E4-9166-3F275AA30952}" type="presParOf" srcId="{82D543C1-232C-4F1E-BE66-3613D79179BD}" destId="{494DF832-3F55-492A-861B-768718ABF652}" srcOrd="2" destOrd="0" presId="urn:microsoft.com/office/officeart/2018/2/layout/IconVerticalSolidList"/>
    <dgm:cxn modelId="{08C7E1FC-86C7-4B4D-BB47-1ADA62EFF535}" type="presParOf" srcId="{82D543C1-232C-4F1E-BE66-3613D79179BD}" destId="{B307B5B5-40C1-400B-B74C-3F9E7E3542B7}" srcOrd="3" destOrd="0" presId="urn:microsoft.com/office/officeart/2018/2/layout/IconVerticalSolidList"/>
    <dgm:cxn modelId="{158373C5-929A-4837-866D-3AA16574FB15}" type="presParOf" srcId="{654AC71A-D02C-4F68-B725-C2EC7E3DC999}" destId="{4279C731-56F1-43E9-8835-FA72DF009721}" srcOrd="7" destOrd="0" presId="urn:microsoft.com/office/officeart/2018/2/layout/IconVerticalSolidList"/>
    <dgm:cxn modelId="{EB683218-27BF-44EC-BA76-2C77A94B432E}" type="presParOf" srcId="{654AC71A-D02C-4F68-B725-C2EC7E3DC999}" destId="{B4795ADB-04BD-4B9C-A282-20C50E7CCE16}" srcOrd="8" destOrd="0" presId="urn:microsoft.com/office/officeart/2018/2/layout/IconVerticalSolidList"/>
    <dgm:cxn modelId="{C24DD963-9ADA-438F-9403-B8AD0C363F8D}" type="presParOf" srcId="{B4795ADB-04BD-4B9C-A282-20C50E7CCE16}" destId="{116E6BA9-2194-4A83-9951-4FFA0B244007}" srcOrd="0" destOrd="0" presId="urn:microsoft.com/office/officeart/2018/2/layout/IconVerticalSolidList"/>
    <dgm:cxn modelId="{65596F72-225E-4A59-A361-6F8D57B65585}" type="presParOf" srcId="{B4795ADB-04BD-4B9C-A282-20C50E7CCE16}" destId="{00E9C802-8541-4BBE-9065-E3B1FD1383BC}" srcOrd="1" destOrd="0" presId="urn:microsoft.com/office/officeart/2018/2/layout/IconVerticalSolidList"/>
    <dgm:cxn modelId="{0096E8C7-0FC1-43AB-A710-BFFF52B57136}" type="presParOf" srcId="{B4795ADB-04BD-4B9C-A282-20C50E7CCE16}" destId="{3F6398F6-DAFA-4011-BAA3-8ADA9B39D1B3}" srcOrd="2" destOrd="0" presId="urn:microsoft.com/office/officeart/2018/2/layout/IconVerticalSolidList"/>
    <dgm:cxn modelId="{9013DA55-F25C-4C1D-A16C-B0F54BEFF007}" type="presParOf" srcId="{B4795ADB-04BD-4B9C-A282-20C50E7CCE16}" destId="{118920AB-A449-41F7-9D61-1A0B6AE2129B}" srcOrd="3" destOrd="0" presId="urn:microsoft.com/office/officeart/2018/2/layout/IconVerticalSolidList"/>
    <dgm:cxn modelId="{886B3C08-8578-43CC-A6E6-D08DE4FD8073}" type="presParOf" srcId="{654AC71A-D02C-4F68-B725-C2EC7E3DC999}" destId="{CF034363-78F0-4355-A136-0092485D621A}" srcOrd="9" destOrd="0" presId="urn:microsoft.com/office/officeart/2018/2/layout/IconVerticalSolidList"/>
    <dgm:cxn modelId="{A601E63C-ED3C-41BB-B846-4E3C67B2B391}" type="presParOf" srcId="{654AC71A-D02C-4F68-B725-C2EC7E3DC999}" destId="{25980C62-305E-4E2A-873A-AB5F35D152D3}" srcOrd="10" destOrd="0" presId="urn:microsoft.com/office/officeart/2018/2/layout/IconVerticalSolidList"/>
    <dgm:cxn modelId="{23FB41B6-D20F-43DC-AB69-0E4CD990B22D}" type="presParOf" srcId="{25980C62-305E-4E2A-873A-AB5F35D152D3}" destId="{2650BB1E-D571-442A-A2A4-E3AE9A57201A}" srcOrd="0" destOrd="0" presId="urn:microsoft.com/office/officeart/2018/2/layout/IconVerticalSolidList"/>
    <dgm:cxn modelId="{0BD9B3D7-5527-4757-81DC-4A18CC072F90}" type="presParOf" srcId="{25980C62-305E-4E2A-873A-AB5F35D152D3}" destId="{D2E4A57D-3BA0-4A6D-A5BD-479E8A14501B}" srcOrd="1" destOrd="0" presId="urn:microsoft.com/office/officeart/2018/2/layout/IconVerticalSolidList"/>
    <dgm:cxn modelId="{BA0B8876-B325-4C8D-88B4-8FEFC33CA002}" type="presParOf" srcId="{25980C62-305E-4E2A-873A-AB5F35D152D3}" destId="{A22FF5D5-8B7D-4E05-A352-2739723C0BD1}" srcOrd="2" destOrd="0" presId="urn:microsoft.com/office/officeart/2018/2/layout/IconVerticalSolidList"/>
    <dgm:cxn modelId="{4EC0E8FA-F0F6-46BF-A7D7-AEFF4A304118}" type="presParOf" srcId="{25980C62-305E-4E2A-873A-AB5F35D152D3}" destId="{DDCFD8AE-3FD7-4241-9912-E155F472C59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33CFA0-A12B-49B3-AEF8-CCDA106B370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6BAC033-6200-4864-99B9-25FDC1667FB1}">
      <dgm:prSet/>
      <dgm:spPr/>
      <dgm:t>
        <a:bodyPr/>
        <a:lstStyle/>
        <a:p>
          <a:pPr>
            <a:defRPr cap="all"/>
          </a:pPr>
          <a:r>
            <a:rPr lang="en-GB"/>
            <a:t>Word clouds</a:t>
          </a:r>
          <a:endParaRPr lang="en-US"/>
        </a:p>
      </dgm:t>
    </dgm:pt>
    <dgm:pt modelId="{E1E386C0-3C86-4EB1-A168-29D12B4D6D45}" type="parTrans" cxnId="{77E64D14-8371-4BAE-93C1-F43594258544}">
      <dgm:prSet/>
      <dgm:spPr/>
      <dgm:t>
        <a:bodyPr/>
        <a:lstStyle/>
        <a:p>
          <a:endParaRPr lang="en-US"/>
        </a:p>
      </dgm:t>
    </dgm:pt>
    <dgm:pt modelId="{636B941D-D85E-43D8-AA5C-F4E7D92ECA0E}" type="sibTrans" cxnId="{77E64D14-8371-4BAE-93C1-F43594258544}">
      <dgm:prSet/>
      <dgm:spPr/>
      <dgm:t>
        <a:bodyPr/>
        <a:lstStyle/>
        <a:p>
          <a:endParaRPr lang="en-US"/>
        </a:p>
      </dgm:t>
    </dgm:pt>
    <dgm:pt modelId="{46D45347-7843-4CDA-A469-D18FCCF0F1E2}">
      <dgm:prSet/>
      <dgm:spPr/>
      <dgm:t>
        <a:bodyPr/>
        <a:lstStyle/>
        <a:p>
          <a:pPr>
            <a:defRPr cap="all"/>
          </a:pPr>
          <a:r>
            <a:rPr lang="en-GB" dirty="0"/>
            <a:t>Quotes</a:t>
          </a:r>
          <a:endParaRPr lang="en-US" dirty="0"/>
        </a:p>
      </dgm:t>
    </dgm:pt>
    <dgm:pt modelId="{61C39CAD-61F3-4827-93DF-5A61A9967CB7}" type="parTrans" cxnId="{2302899D-2839-48F1-B8C2-D4542063B66C}">
      <dgm:prSet/>
      <dgm:spPr/>
      <dgm:t>
        <a:bodyPr/>
        <a:lstStyle/>
        <a:p>
          <a:endParaRPr lang="en-US"/>
        </a:p>
      </dgm:t>
    </dgm:pt>
    <dgm:pt modelId="{45DCBA01-E4BE-4C90-8BAB-4447B376917F}" type="sibTrans" cxnId="{2302899D-2839-48F1-B8C2-D4542063B66C}">
      <dgm:prSet/>
      <dgm:spPr/>
      <dgm:t>
        <a:bodyPr/>
        <a:lstStyle/>
        <a:p>
          <a:endParaRPr lang="en-US"/>
        </a:p>
      </dgm:t>
    </dgm:pt>
    <dgm:pt modelId="{23149061-A2D7-408E-B152-7379D55559BB}" type="pres">
      <dgm:prSet presAssocID="{6933CFA0-A12B-49B3-AEF8-CCDA106B370A}" presName="root" presStyleCnt="0">
        <dgm:presLayoutVars>
          <dgm:dir/>
          <dgm:resizeHandles val="exact"/>
        </dgm:presLayoutVars>
      </dgm:prSet>
      <dgm:spPr/>
    </dgm:pt>
    <dgm:pt modelId="{9F92AF04-7B81-4001-996F-88BF0D89D28F}" type="pres">
      <dgm:prSet presAssocID="{86BAC033-6200-4864-99B9-25FDC1667FB1}" presName="compNode" presStyleCnt="0"/>
      <dgm:spPr/>
    </dgm:pt>
    <dgm:pt modelId="{7D755B38-5738-4B82-B97B-5913E770B643}" type="pres">
      <dgm:prSet presAssocID="{86BAC033-6200-4864-99B9-25FDC1667FB1}" presName="iconBgRect" presStyleLbl="bgShp" presStyleIdx="0" presStyleCnt="2"/>
      <dgm:spPr/>
    </dgm:pt>
    <dgm:pt modelId="{17FF10C1-C79C-4C7D-97D1-61E17A82F37E}" type="pres">
      <dgm:prSet presAssocID="{86BAC033-6200-4864-99B9-25FDC1667FB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ud"/>
        </a:ext>
      </dgm:extLst>
    </dgm:pt>
    <dgm:pt modelId="{6C436355-0808-4BEC-BB7C-F0AF992DC7CC}" type="pres">
      <dgm:prSet presAssocID="{86BAC033-6200-4864-99B9-25FDC1667FB1}" presName="spaceRect" presStyleCnt="0"/>
      <dgm:spPr/>
    </dgm:pt>
    <dgm:pt modelId="{E27E8504-345A-43FA-889C-3CB1BB9FCD4A}" type="pres">
      <dgm:prSet presAssocID="{86BAC033-6200-4864-99B9-25FDC1667FB1}" presName="textRect" presStyleLbl="revTx" presStyleIdx="0" presStyleCnt="2">
        <dgm:presLayoutVars>
          <dgm:chMax val="1"/>
          <dgm:chPref val="1"/>
        </dgm:presLayoutVars>
      </dgm:prSet>
      <dgm:spPr/>
    </dgm:pt>
    <dgm:pt modelId="{27C68BF2-F15E-44DE-9771-BD53D002A006}" type="pres">
      <dgm:prSet presAssocID="{636B941D-D85E-43D8-AA5C-F4E7D92ECA0E}" presName="sibTrans" presStyleCnt="0"/>
      <dgm:spPr/>
    </dgm:pt>
    <dgm:pt modelId="{8FA653DB-7490-4393-A441-A227D0C5683E}" type="pres">
      <dgm:prSet presAssocID="{46D45347-7843-4CDA-A469-D18FCCF0F1E2}" presName="compNode" presStyleCnt="0"/>
      <dgm:spPr/>
    </dgm:pt>
    <dgm:pt modelId="{E0EFFDB5-4456-4945-AFB7-9D83C12E87EF}" type="pres">
      <dgm:prSet presAssocID="{46D45347-7843-4CDA-A469-D18FCCF0F1E2}" presName="iconBgRect" presStyleLbl="bgShp" presStyleIdx="1" presStyleCnt="2"/>
      <dgm:spPr/>
    </dgm:pt>
    <dgm:pt modelId="{9CCCFE42-361C-446A-8F48-872783FA278C}" type="pres">
      <dgm:prSet presAssocID="{46D45347-7843-4CDA-A469-D18FCCF0F1E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A4BAA144-760C-439D-BECA-04B69CDC7A3E}" type="pres">
      <dgm:prSet presAssocID="{46D45347-7843-4CDA-A469-D18FCCF0F1E2}" presName="spaceRect" presStyleCnt="0"/>
      <dgm:spPr/>
    </dgm:pt>
    <dgm:pt modelId="{B6BCD8F5-2D85-47CF-9282-7F7AD85E72FF}" type="pres">
      <dgm:prSet presAssocID="{46D45347-7843-4CDA-A469-D18FCCF0F1E2}" presName="textRect" presStyleLbl="revTx" presStyleIdx="1" presStyleCnt="2">
        <dgm:presLayoutVars>
          <dgm:chMax val="1"/>
          <dgm:chPref val="1"/>
        </dgm:presLayoutVars>
      </dgm:prSet>
      <dgm:spPr/>
    </dgm:pt>
  </dgm:ptLst>
  <dgm:cxnLst>
    <dgm:cxn modelId="{77E64D14-8371-4BAE-93C1-F43594258544}" srcId="{6933CFA0-A12B-49B3-AEF8-CCDA106B370A}" destId="{86BAC033-6200-4864-99B9-25FDC1667FB1}" srcOrd="0" destOrd="0" parTransId="{E1E386C0-3C86-4EB1-A168-29D12B4D6D45}" sibTransId="{636B941D-D85E-43D8-AA5C-F4E7D92ECA0E}"/>
    <dgm:cxn modelId="{2302899D-2839-48F1-B8C2-D4542063B66C}" srcId="{6933CFA0-A12B-49B3-AEF8-CCDA106B370A}" destId="{46D45347-7843-4CDA-A469-D18FCCF0F1E2}" srcOrd="1" destOrd="0" parTransId="{61C39CAD-61F3-4827-93DF-5A61A9967CB7}" sibTransId="{45DCBA01-E4BE-4C90-8BAB-4447B376917F}"/>
    <dgm:cxn modelId="{E788A49D-DEF7-4015-ABAE-EE934580277F}" type="presOf" srcId="{6933CFA0-A12B-49B3-AEF8-CCDA106B370A}" destId="{23149061-A2D7-408E-B152-7379D55559BB}" srcOrd="0" destOrd="0" presId="urn:microsoft.com/office/officeart/2018/5/layout/IconCircleLabelList"/>
    <dgm:cxn modelId="{D3D02CA1-B84A-4F40-8B07-022FD06AE464}" type="presOf" srcId="{86BAC033-6200-4864-99B9-25FDC1667FB1}" destId="{E27E8504-345A-43FA-889C-3CB1BB9FCD4A}" srcOrd="0" destOrd="0" presId="urn:microsoft.com/office/officeart/2018/5/layout/IconCircleLabelList"/>
    <dgm:cxn modelId="{0C5940B6-7F5C-4151-B96A-B3194A50712C}" type="presOf" srcId="{46D45347-7843-4CDA-A469-D18FCCF0F1E2}" destId="{B6BCD8F5-2D85-47CF-9282-7F7AD85E72FF}" srcOrd="0" destOrd="0" presId="urn:microsoft.com/office/officeart/2018/5/layout/IconCircleLabelList"/>
    <dgm:cxn modelId="{666B7999-E069-4822-A6DC-12A4878CC882}" type="presParOf" srcId="{23149061-A2D7-408E-B152-7379D55559BB}" destId="{9F92AF04-7B81-4001-996F-88BF0D89D28F}" srcOrd="0" destOrd="0" presId="urn:microsoft.com/office/officeart/2018/5/layout/IconCircleLabelList"/>
    <dgm:cxn modelId="{066ED65B-F57B-4A1B-B1C1-28A011F7A564}" type="presParOf" srcId="{9F92AF04-7B81-4001-996F-88BF0D89D28F}" destId="{7D755B38-5738-4B82-B97B-5913E770B643}" srcOrd="0" destOrd="0" presId="urn:microsoft.com/office/officeart/2018/5/layout/IconCircleLabelList"/>
    <dgm:cxn modelId="{81122625-BAA9-4EC4-BBF7-38625AE50C46}" type="presParOf" srcId="{9F92AF04-7B81-4001-996F-88BF0D89D28F}" destId="{17FF10C1-C79C-4C7D-97D1-61E17A82F37E}" srcOrd="1" destOrd="0" presId="urn:microsoft.com/office/officeart/2018/5/layout/IconCircleLabelList"/>
    <dgm:cxn modelId="{18D9B126-D811-4053-8CAA-BC8BE315F76A}" type="presParOf" srcId="{9F92AF04-7B81-4001-996F-88BF0D89D28F}" destId="{6C436355-0808-4BEC-BB7C-F0AF992DC7CC}" srcOrd="2" destOrd="0" presId="urn:microsoft.com/office/officeart/2018/5/layout/IconCircleLabelList"/>
    <dgm:cxn modelId="{AA3E8926-114A-4909-9767-74BBC0626255}" type="presParOf" srcId="{9F92AF04-7B81-4001-996F-88BF0D89D28F}" destId="{E27E8504-345A-43FA-889C-3CB1BB9FCD4A}" srcOrd="3" destOrd="0" presId="urn:microsoft.com/office/officeart/2018/5/layout/IconCircleLabelList"/>
    <dgm:cxn modelId="{E3F171C4-AF18-47A0-B748-D66ECBAFD648}" type="presParOf" srcId="{23149061-A2D7-408E-B152-7379D55559BB}" destId="{27C68BF2-F15E-44DE-9771-BD53D002A006}" srcOrd="1" destOrd="0" presId="urn:microsoft.com/office/officeart/2018/5/layout/IconCircleLabelList"/>
    <dgm:cxn modelId="{0FDB452D-8457-4B94-B371-DC7FA223C0D3}" type="presParOf" srcId="{23149061-A2D7-408E-B152-7379D55559BB}" destId="{8FA653DB-7490-4393-A441-A227D0C5683E}" srcOrd="2" destOrd="0" presId="urn:microsoft.com/office/officeart/2018/5/layout/IconCircleLabelList"/>
    <dgm:cxn modelId="{E9688E04-8780-4A2F-A2C5-6992D8C8D61C}" type="presParOf" srcId="{8FA653DB-7490-4393-A441-A227D0C5683E}" destId="{E0EFFDB5-4456-4945-AFB7-9D83C12E87EF}" srcOrd="0" destOrd="0" presId="urn:microsoft.com/office/officeart/2018/5/layout/IconCircleLabelList"/>
    <dgm:cxn modelId="{41C8224A-33B1-473F-9C87-41933F61CA0F}" type="presParOf" srcId="{8FA653DB-7490-4393-A441-A227D0C5683E}" destId="{9CCCFE42-361C-446A-8F48-872783FA278C}" srcOrd="1" destOrd="0" presId="urn:microsoft.com/office/officeart/2018/5/layout/IconCircleLabelList"/>
    <dgm:cxn modelId="{A3393204-8DB6-410B-A1B9-2A165F171145}" type="presParOf" srcId="{8FA653DB-7490-4393-A441-A227D0C5683E}" destId="{A4BAA144-760C-439D-BECA-04B69CDC7A3E}" srcOrd="2" destOrd="0" presId="urn:microsoft.com/office/officeart/2018/5/layout/IconCircleLabelList"/>
    <dgm:cxn modelId="{CE9E20F5-4942-45D9-9DCF-1C8BFF48696E}" type="presParOf" srcId="{8FA653DB-7490-4393-A441-A227D0C5683E}" destId="{B6BCD8F5-2D85-47CF-9282-7F7AD85E72F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E01FA33-0B54-4639-9CF0-124B5F8283BB}"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A8A8B5E1-5828-4E94-9F41-9D0FA7CFA8E9}">
      <dgm:prSet/>
      <dgm:spPr/>
      <dgm:t>
        <a:bodyPr/>
        <a:lstStyle/>
        <a:p>
          <a:r>
            <a:rPr lang="en-GB"/>
            <a:t>Used when the primary data is numerical, such as survey results, counts, ratings, or experiment data.</a:t>
          </a:r>
          <a:endParaRPr lang="en-US"/>
        </a:p>
      </dgm:t>
    </dgm:pt>
    <dgm:pt modelId="{DCD7C40D-B780-4FD9-8D5D-D49A9B0C3CE4}" type="parTrans" cxnId="{7095CCCF-C31A-4AB6-AF78-7C5D7716E2F2}">
      <dgm:prSet/>
      <dgm:spPr/>
      <dgm:t>
        <a:bodyPr/>
        <a:lstStyle/>
        <a:p>
          <a:endParaRPr lang="en-US"/>
        </a:p>
      </dgm:t>
    </dgm:pt>
    <dgm:pt modelId="{A5B6ABA9-104A-42F3-825D-D720C1B0677F}" type="sibTrans" cxnId="{7095CCCF-C31A-4AB6-AF78-7C5D7716E2F2}">
      <dgm:prSet/>
      <dgm:spPr/>
      <dgm:t>
        <a:bodyPr/>
        <a:lstStyle/>
        <a:p>
          <a:endParaRPr lang="en-US"/>
        </a:p>
      </dgm:t>
    </dgm:pt>
    <dgm:pt modelId="{727C6405-947F-459D-B958-2811AB13F306}">
      <dgm:prSet/>
      <dgm:spPr/>
      <dgm:t>
        <a:bodyPr/>
        <a:lstStyle/>
        <a:p>
          <a:r>
            <a:rPr lang="en-GB"/>
            <a:t>Focuses on measuring patterns, relationships, differences, and trends.</a:t>
          </a:r>
          <a:endParaRPr lang="en-US"/>
        </a:p>
      </dgm:t>
    </dgm:pt>
    <dgm:pt modelId="{441C14B5-A5CA-44B5-82B1-7594A4ABCEAE}" type="parTrans" cxnId="{268E968B-54B6-487D-97BC-B720BAA1F4F7}">
      <dgm:prSet/>
      <dgm:spPr/>
      <dgm:t>
        <a:bodyPr/>
        <a:lstStyle/>
        <a:p>
          <a:endParaRPr lang="en-US"/>
        </a:p>
      </dgm:t>
    </dgm:pt>
    <dgm:pt modelId="{E9CF8A46-D5F0-417B-9E9A-8AE53F2871F9}" type="sibTrans" cxnId="{268E968B-54B6-487D-97BC-B720BAA1F4F7}">
      <dgm:prSet/>
      <dgm:spPr/>
      <dgm:t>
        <a:bodyPr/>
        <a:lstStyle/>
        <a:p>
          <a:endParaRPr lang="en-US"/>
        </a:p>
      </dgm:t>
    </dgm:pt>
    <dgm:pt modelId="{806EBA47-4EFB-49F9-B442-3BFC825E6572}">
      <dgm:prSet/>
      <dgm:spPr/>
      <dgm:t>
        <a:bodyPr/>
        <a:lstStyle/>
        <a:p>
          <a:r>
            <a:rPr lang="en-GB" dirty="0"/>
            <a:t>Common approach: use descriptive statistics such as frequencies, percentages, averages, and comparisons between groups.</a:t>
          </a:r>
          <a:endParaRPr lang="en-US" dirty="0"/>
        </a:p>
      </dgm:t>
    </dgm:pt>
    <dgm:pt modelId="{93923382-557F-4516-A751-9D6CAF8E7612}" type="parTrans" cxnId="{3CC60CC2-9034-4467-AEA8-807F336D9B63}">
      <dgm:prSet/>
      <dgm:spPr/>
      <dgm:t>
        <a:bodyPr/>
        <a:lstStyle/>
        <a:p>
          <a:endParaRPr lang="en-US"/>
        </a:p>
      </dgm:t>
    </dgm:pt>
    <dgm:pt modelId="{6BA63107-4A3F-45C1-A6FC-A9F5D3B7E7F7}" type="sibTrans" cxnId="{3CC60CC2-9034-4467-AEA8-807F336D9B63}">
      <dgm:prSet/>
      <dgm:spPr/>
      <dgm:t>
        <a:bodyPr/>
        <a:lstStyle/>
        <a:p>
          <a:endParaRPr lang="en-US"/>
        </a:p>
      </dgm:t>
    </dgm:pt>
    <dgm:pt modelId="{E1FD0027-F18C-4A9F-B884-16C7D51E3DC7}">
      <dgm:prSet/>
      <dgm:spPr/>
      <dgm:t>
        <a:bodyPr/>
        <a:lstStyle/>
        <a:p>
          <a:r>
            <a:rPr lang="en-GB"/>
            <a:t>Begin by cleaning the data and checking for missing or inconsistent responses.</a:t>
          </a:r>
          <a:endParaRPr lang="en-US"/>
        </a:p>
      </dgm:t>
    </dgm:pt>
    <dgm:pt modelId="{60EB120C-1FE7-40B3-9179-D803F941F939}" type="parTrans" cxnId="{81E768B8-AA71-46F3-94D1-32089AD2D317}">
      <dgm:prSet/>
      <dgm:spPr/>
      <dgm:t>
        <a:bodyPr/>
        <a:lstStyle/>
        <a:p>
          <a:endParaRPr lang="en-US"/>
        </a:p>
      </dgm:t>
    </dgm:pt>
    <dgm:pt modelId="{E44ACDC4-7C41-4487-87CD-A3F4E1BE2FD1}" type="sibTrans" cxnId="{81E768B8-AA71-46F3-94D1-32089AD2D317}">
      <dgm:prSet/>
      <dgm:spPr/>
      <dgm:t>
        <a:bodyPr/>
        <a:lstStyle/>
        <a:p>
          <a:endParaRPr lang="en-US"/>
        </a:p>
      </dgm:t>
    </dgm:pt>
    <dgm:pt modelId="{CF7767C8-688E-42FA-B0E5-DDACB0B87494}">
      <dgm:prSet/>
      <dgm:spPr/>
      <dgm:t>
        <a:bodyPr/>
        <a:lstStyle/>
        <a:p>
          <a:r>
            <a:rPr lang="en-GB" dirty="0"/>
            <a:t>Present findings using tables, charts, and statistical summaries to make the data easy to understand.</a:t>
          </a:r>
          <a:endParaRPr lang="en-US" dirty="0"/>
        </a:p>
      </dgm:t>
    </dgm:pt>
    <dgm:pt modelId="{317FF785-433B-445E-BA5E-E88E9BDC9F74}" type="parTrans" cxnId="{2D7EE742-281D-4BC2-AEA8-BB920C5936AA}">
      <dgm:prSet/>
      <dgm:spPr/>
      <dgm:t>
        <a:bodyPr/>
        <a:lstStyle/>
        <a:p>
          <a:endParaRPr lang="en-US"/>
        </a:p>
      </dgm:t>
    </dgm:pt>
    <dgm:pt modelId="{CBB76992-305C-4217-9616-8DBC748E49D0}" type="sibTrans" cxnId="{2D7EE742-281D-4BC2-AEA8-BB920C5936AA}">
      <dgm:prSet/>
      <dgm:spPr/>
      <dgm:t>
        <a:bodyPr/>
        <a:lstStyle/>
        <a:p>
          <a:endParaRPr lang="en-US"/>
        </a:p>
      </dgm:t>
    </dgm:pt>
    <dgm:pt modelId="{F746BFB1-6808-4324-B584-6D02B695B4BD}">
      <dgm:prSet phldrT="[Text]" phldr="0"/>
      <dgm:spPr/>
      <dgm:t>
        <a:bodyPr/>
        <a:lstStyle/>
        <a:p>
          <a:r>
            <a:rPr lang="en-GB" dirty="0"/>
            <a:t>Utilise LinkedIn learning resources to help to guide you.</a:t>
          </a:r>
        </a:p>
      </dgm:t>
    </dgm:pt>
    <dgm:pt modelId="{6B871215-5DA8-4E5F-9ABA-B7115E328A50}" type="parTrans" cxnId="{60D160F9-59C7-4353-9923-AC74E3BA6C15}">
      <dgm:prSet/>
      <dgm:spPr/>
    </dgm:pt>
    <dgm:pt modelId="{E08AD225-D681-4CAB-B021-C9B096E0279E}" type="sibTrans" cxnId="{60D160F9-59C7-4353-9923-AC74E3BA6C15}">
      <dgm:prSet/>
      <dgm:spPr/>
    </dgm:pt>
    <dgm:pt modelId="{858976F3-BD05-4516-A7EF-4CF41FA61756}" type="pres">
      <dgm:prSet presAssocID="{4E01FA33-0B54-4639-9CF0-124B5F8283BB}" presName="diagram" presStyleCnt="0">
        <dgm:presLayoutVars>
          <dgm:dir/>
          <dgm:resizeHandles val="exact"/>
        </dgm:presLayoutVars>
      </dgm:prSet>
      <dgm:spPr/>
    </dgm:pt>
    <dgm:pt modelId="{FCF1CB52-D54F-483B-80B7-EAF92E2E48B0}" type="pres">
      <dgm:prSet presAssocID="{A8A8B5E1-5828-4E94-9F41-9D0FA7CFA8E9}" presName="node" presStyleLbl="node1" presStyleIdx="0" presStyleCnt="6">
        <dgm:presLayoutVars>
          <dgm:bulletEnabled val="1"/>
        </dgm:presLayoutVars>
      </dgm:prSet>
      <dgm:spPr/>
    </dgm:pt>
    <dgm:pt modelId="{1EF27E24-7488-4095-86AA-E7F1A2034AD7}" type="pres">
      <dgm:prSet presAssocID="{A5B6ABA9-104A-42F3-825D-D720C1B0677F}" presName="sibTrans" presStyleCnt="0"/>
      <dgm:spPr/>
    </dgm:pt>
    <dgm:pt modelId="{1C431AB5-190B-4CCF-B794-25C88C1104A3}" type="pres">
      <dgm:prSet presAssocID="{727C6405-947F-459D-B958-2811AB13F306}" presName="node" presStyleLbl="node1" presStyleIdx="1" presStyleCnt="6">
        <dgm:presLayoutVars>
          <dgm:bulletEnabled val="1"/>
        </dgm:presLayoutVars>
      </dgm:prSet>
      <dgm:spPr/>
    </dgm:pt>
    <dgm:pt modelId="{57A5F141-8D4B-412B-A639-ECCEA9EA09A3}" type="pres">
      <dgm:prSet presAssocID="{E9CF8A46-D5F0-417B-9E9A-8AE53F2871F9}" presName="sibTrans" presStyleCnt="0"/>
      <dgm:spPr/>
    </dgm:pt>
    <dgm:pt modelId="{FB3A97E4-F962-4676-83AA-CB912DE4D771}" type="pres">
      <dgm:prSet presAssocID="{806EBA47-4EFB-49F9-B442-3BFC825E6572}" presName="node" presStyleLbl="node1" presStyleIdx="2" presStyleCnt="6">
        <dgm:presLayoutVars>
          <dgm:bulletEnabled val="1"/>
        </dgm:presLayoutVars>
      </dgm:prSet>
      <dgm:spPr/>
    </dgm:pt>
    <dgm:pt modelId="{B511F5E3-538B-49BF-B8E2-02246493B20C}" type="pres">
      <dgm:prSet presAssocID="{6BA63107-4A3F-45C1-A6FC-A9F5D3B7E7F7}" presName="sibTrans" presStyleCnt="0"/>
      <dgm:spPr/>
    </dgm:pt>
    <dgm:pt modelId="{CFD7778C-4172-47E8-B797-6D3BF8F3C04A}" type="pres">
      <dgm:prSet presAssocID="{E1FD0027-F18C-4A9F-B884-16C7D51E3DC7}" presName="node" presStyleLbl="node1" presStyleIdx="3" presStyleCnt="6">
        <dgm:presLayoutVars>
          <dgm:bulletEnabled val="1"/>
        </dgm:presLayoutVars>
      </dgm:prSet>
      <dgm:spPr/>
    </dgm:pt>
    <dgm:pt modelId="{4BD29E5B-0602-4ADC-9494-578D7D852EC7}" type="pres">
      <dgm:prSet presAssocID="{E44ACDC4-7C41-4487-87CD-A3F4E1BE2FD1}" presName="sibTrans" presStyleCnt="0"/>
      <dgm:spPr/>
    </dgm:pt>
    <dgm:pt modelId="{0368EA57-FAC2-4B87-8CB8-CA8C85000419}" type="pres">
      <dgm:prSet presAssocID="{CF7767C8-688E-42FA-B0E5-DDACB0B87494}" presName="node" presStyleLbl="node1" presStyleIdx="4" presStyleCnt="6">
        <dgm:presLayoutVars>
          <dgm:bulletEnabled val="1"/>
        </dgm:presLayoutVars>
      </dgm:prSet>
      <dgm:spPr/>
    </dgm:pt>
    <dgm:pt modelId="{B712FC27-9FA0-43E3-B445-24729650EA57}" type="pres">
      <dgm:prSet presAssocID="{CBB76992-305C-4217-9616-8DBC748E49D0}" presName="sibTrans" presStyleCnt="0"/>
      <dgm:spPr/>
    </dgm:pt>
    <dgm:pt modelId="{B5C1345E-B1F4-4BF0-B6CC-0857CDC931AA}" type="pres">
      <dgm:prSet presAssocID="{F746BFB1-6808-4324-B584-6D02B695B4BD}" presName="node" presStyleLbl="node1" presStyleIdx="5" presStyleCnt="6">
        <dgm:presLayoutVars>
          <dgm:bulletEnabled val="1"/>
        </dgm:presLayoutVars>
      </dgm:prSet>
      <dgm:spPr/>
    </dgm:pt>
  </dgm:ptLst>
  <dgm:cxnLst>
    <dgm:cxn modelId="{2D7EE742-281D-4BC2-AEA8-BB920C5936AA}" srcId="{4E01FA33-0B54-4639-9CF0-124B5F8283BB}" destId="{CF7767C8-688E-42FA-B0E5-DDACB0B87494}" srcOrd="4" destOrd="0" parTransId="{317FF785-433B-445E-BA5E-E88E9BDC9F74}" sibTransId="{CBB76992-305C-4217-9616-8DBC748E49D0}"/>
    <dgm:cxn modelId="{2D758069-7C20-4139-BF47-B0B95FBB9DA2}" type="presOf" srcId="{806EBA47-4EFB-49F9-B442-3BFC825E6572}" destId="{FB3A97E4-F962-4676-83AA-CB912DE4D771}" srcOrd="0" destOrd="0" presId="urn:microsoft.com/office/officeart/2005/8/layout/default"/>
    <dgm:cxn modelId="{1CFECD51-7103-41D4-9153-2E9625E61A07}" type="presOf" srcId="{4E01FA33-0B54-4639-9CF0-124B5F8283BB}" destId="{858976F3-BD05-4516-A7EF-4CF41FA61756}" srcOrd="0" destOrd="0" presId="urn:microsoft.com/office/officeart/2005/8/layout/default"/>
    <dgm:cxn modelId="{B2DBD671-2281-4C76-8FF4-DF68572610A8}" type="presOf" srcId="{F746BFB1-6808-4324-B584-6D02B695B4BD}" destId="{B5C1345E-B1F4-4BF0-B6CC-0857CDC931AA}" srcOrd="0" destOrd="0" presId="urn:microsoft.com/office/officeart/2005/8/layout/default"/>
    <dgm:cxn modelId="{C44F3E59-11E6-4A06-B278-9F57ACAF741E}" type="presOf" srcId="{A8A8B5E1-5828-4E94-9F41-9D0FA7CFA8E9}" destId="{FCF1CB52-D54F-483B-80B7-EAF92E2E48B0}" srcOrd="0" destOrd="0" presId="urn:microsoft.com/office/officeart/2005/8/layout/default"/>
    <dgm:cxn modelId="{BD73C883-EB2F-4840-8190-846E98F0C430}" type="presOf" srcId="{CF7767C8-688E-42FA-B0E5-DDACB0B87494}" destId="{0368EA57-FAC2-4B87-8CB8-CA8C85000419}" srcOrd="0" destOrd="0" presId="urn:microsoft.com/office/officeart/2005/8/layout/default"/>
    <dgm:cxn modelId="{268E968B-54B6-487D-97BC-B720BAA1F4F7}" srcId="{4E01FA33-0B54-4639-9CF0-124B5F8283BB}" destId="{727C6405-947F-459D-B958-2811AB13F306}" srcOrd="1" destOrd="0" parTransId="{441C14B5-A5CA-44B5-82B1-7594A4ABCEAE}" sibTransId="{E9CF8A46-D5F0-417B-9E9A-8AE53F2871F9}"/>
    <dgm:cxn modelId="{742018B1-C7CA-4ED1-B9E9-34A57DE6A117}" type="presOf" srcId="{727C6405-947F-459D-B958-2811AB13F306}" destId="{1C431AB5-190B-4CCF-B794-25C88C1104A3}" srcOrd="0" destOrd="0" presId="urn:microsoft.com/office/officeart/2005/8/layout/default"/>
    <dgm:cxn modelId="{1000D3B3-4E1E-456A-ACA2-CD7A49B075C3}" type="presOf" srcId="{E1FD0027-F18C-4A9F-B884-16C7D51E3DC7}" destId="{CFD7778C-4172-47E8-B797-6D3BF8F3C04A}" srcOrd="0" destOrd="0" presId="urn:microsoft.com/office/officeart/2005/8/layout/default"/>
    <dgm:cxn modelId="{81E768B8-AA71-46F3-94D1-32089AD2D317}" srcId="{4E01FA33-0B54-4639-9CF0-124B5F8283BB}" destId="{E1FD0027-F18C-4A9F-B884-16C7D51E3DC7}" srcOrd="3" destOrd="0" parTransId="{60EB120C-1FE7-40B3-9179-D803F941F939}" sibTransId="{E44ACDC4-7C41-4487-87CD-A3F4E1BE2FD1}"/>
    <dgm:cxn modelId="{3CC60CC2-9034-4467-AEA8-807F336D9B63}" srcId="{4E01FA33-0B54-4639-9CF0-124B5F8283BB}" destId="{806EBA47-4EFB-49F9-B442-3BFC825E6572}" srcOrd="2" destOrd="0" parTransId="{93923382-557F-4516-A751-9D6CAF8E7612}" sibTransId="{6BA63107-4A3F-45C1-A6FC-A9F5D3B7E7F7}"/>
    <dgm:cxn modelId="{7095CCCF-C31A-4AB6-AF78-7C5D7716E2F2}" srcId="{4E01FA33-0B54-4639-9CF0-124B5F8283BB}" destId="{A8A8B5E1-5828-4E94-9F41-9D0FA7CFA8E9}" srcOrd="0" destOrd="0" parTransId="{DCD7C40D-B780-4FD9-8D5D-D49A9B0C3CE4}" sibTransId="{A5B6ABA9-104A-42F3-825D-D720C1B0677F}"/>
    <dgm:cxn modelId="{60D160F9-59C7-4353-9923-AC74E3BA6C15}" srcId="{4E01FA33-0B54-4639-9CF0-124B5F8283BB}" destId="{F746BFB1-6808-4324-B584-6D02B695B4BD}" srcOrd="5" destOrd="0" parTransId="{6B871215-5DA8-4E5F-9ABA-B7115E328A50}" sibTransId="{E08AD225-D681-4CAB-B021-C9B096E0279E}"/>
    <dgm:cxn modelId="{803F63A8-EEBB-4591-892C-3BF6EE52A282}" type="presParOf" srcId="{858976F3-BD05-4516-A7EF-4CF41FA61756}" destId="{FCF1CB52-D54F-483B-80B7-EAF92E2E48B0}" srcOrd="0" destOrd="0" presId="urn:microsoft.com/office/officeart/2005/8/layout/default"/>
    <dgm:cxn modelId="{ED32D356-F488-459B-A275-A13A41002E5E}" type="presParOf" srcId="{858976F3-BD05-4516-A7EF-4CF41FA61756}" destId="{1EF27E24-7488-4095-86AA-E7F1A2034AD7}" srcOrd="1" destOrd="0" presId="urn:microsoft.com/office/officeart/2005/8/layout/default"/>
    <dgm:cxn modelId="{85433546-7DAA-4F75-996C-74C45C66E4F9}" type="presParOf" srcId="{858976F3-BD05-4516-A7EF-4CF41FA61756}" destId="{1C431AB5-190B-4CCF-B794-25C88C1104A3}" srcOrd="2" destOrd="0" presId="urn:microsoft.com/office/officeart/2005/8/layout/default"/>
    <dgm:cxn modelId="{F6CF9379-2862-42EE-8610-FA143C052041}" type="presParOf" srcId="{858976F3-BD05-4516-A7EF-4CF41FA61756}" destId="{57A5F141-8D4B-412B-A639-ECCEA9EA09A3}" srcOrd="3" destOrd="0" presId="urn:microsoft.com/office/officeart/2005/8/layout/default"/>
    <dgm:cxn modelId="{850469DF-544E-4721-B5C3-93528786E2DB}" type="presParOf" srcId="{858976F3-BD05-4516-A7EF-4CF41FA61756}" destId="{FB3A97E4-F962-4676-83AA-CB912DE4D771}" srcOrd="4" destOrd="0" presId="urn:microsoft.com/office/officeart/2005/8/layout/default"/>
    <dgm:cxn modelId="{8DAB14A8-2B79-45F2-8185-F6D5E4562063}" type="presParOf" srcId="{858976F3-BD05-4516-A7EF-4CF41FA61756}" destId="{B511F5E3-538B-49BF-B8E2-02246493B20C}" srcOrd="5" destOrd="0" presId="urn:microsoft.com/office/officeart/2005/8/layout/default"/>
    <dgm:cxn modelId="{BAF20846-DB91-4652-94BA-201C0E0FE490}" type="presParOf" srcId="{858976F3-BD05-4516-A7EF-4CF41FA61756}" destId="{CFD7778C-4172-47E8-B797-6D3BF8F3C04A}" srcOrd="6" destOrd="0" presId="urn:microsoft.com/office/officeart/2005/8/layout/default"/>
    <dgm:cxn modelId="{35DD62D0-2B87-4BFA-A049-DF6B10FD8C77}" type="presParOf" srcId="{858976F3-BD05-4516-A7EF-4CF41FA61756}" destId="{4BD29E5B-0602-4ADC-9494-578D7D852EC7}" srcOrd="7" destOrd="0" presId="urn:microsoft.com/office/officeart/2005/8/layout/default"/>
    <dgm:cxn modelId="{166213B3-8344-4C60-893C-733E86147E31}" type="presParOf" srcId="{858976F3-BD05-4516-A7EF-4CF41FA61756}" destId="{0368EA57-FAC2-4B87-8CB8-CA8C85000419}" srcOrd="8" destOrd="0" presId="urn:microsoft.com/office/officeart/2005/8/layout/default"/>
    <dgm:cxn modelId="{C10C186E-3441-4F5A-BE98-C27016D73C27}" type="presParOf" srcId="{858976F3-BD05-4516-A7EF-4CF41FA61756}" destId="{B712FC27-9FA0-43E3-B445-24729650EA57}" srcOrd="9" destOrd="0" presId="urn:microsoft.com/office/officeart/2005/8/layout/default"/>
    <dgm:cxn modelId="{15F9D98C-6358-4D16-B69F-2D1012A9FE86}" type="presParOf" srcId="{858976F3-BD05-4516-A7EF-4CF41FA61756}" destId="{B5C1345E-B1F4-4BF0-B6CC-0857CDC931A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FE6B34-0452-4C3A-96FF-33F5B2DD6FB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2ACED4B2-7E08-4715-AF40-C205CA4F2131}">
      <dgm:prSet/>
      <dgm:spPr/>
      <dgm:t>
        <a:bodyPr/>
        <a:lstStyle/>
        <a:p>
          <a:r>
            <a:rPr lang="en-GB" b="1"/>
            <a:t>Mean</a:t>
          </a:r>
          <a:r>
            <a:rPr lang="en-GB"/>
            <a:t> = the average. Add all the scores together, then divide by how many scores there are. It is useful when the data are fairly balanced and there are no extreme values pulling it up or down. </a:t>
          </a:r>
          <a:endParaRPr lang="en-US"/>
        </a:p>
      </dgm:t>
    </dgm:pt>
    <dgm:pt modelId="{60FF1A36-7195-4141-8157-EA8F4059E47C}" type="parTrans" cxnId="{D243DDCA-945C-4E42-8C7D-A5741293848E}">
      <dgm:prSet/>
      <dgm:spPr/>
      <dgm:t>
        <a:bodyPr/>
        <a:lstStyle/>
        <a:p>
          <a:endParaRPr lang="en-US"/>
        </a:p>
      </dgm:t>
    </dgm:pt>
    <dgm:pt modelId="{E478E3FB-02C3-4F05-92D0-DDDE9E82475F}" type="sibTrans" cxnId="{D243DDCA-945C-4E42-8C7D-A5741293848E}">
      <dgm:prSet/>
      <dgm:spPr/>
      <dgm:t>
        <a:bodyPr/>
        <a:lstStyle/>
        <a:p>
          <a:endParaRPr lang="en-US"/>
        </a:p>
      </dgm:t>
    </dgm:pt>
    <dgm:pt modelId="{B8938D15-9419-4CF1-A523-35C68CD12FC6}">
      <dgm:prSet/>
      <dgm:spPr/>
      <dgm:t>
        <a:bodyPr/>
        <a:lstStyle/>
        <a:p>
          <a:r>
            <a:rPr lang="en-GB" b="1"/>
            <a:t>Median</a:t>
          </a:r>
          <a:r>
            <a:rPr lang="en-GB"/>
            <a:t> = the middle value. Put the numbers in order and find the middle one. It is useful when the data are skewed or when one or two extreme scores would distort the average. </a:t>
          </a:r>
          <a:endParaRPr lang="en-US"/>
        </a:p>
      </dgm:t>
    </dgm:pt>
    <dgm:pt modelId="{C5A6A0FD-CB1D-4B2A-A9AD-CB25F70EEE42}" type="parTrans" cxnId="{B0255894-6B6E-48A4-812C-C1FF81A89F2C}">
      <dgm:prSet/>
      <dgm:spPr/>
      <dgm:t>
        <a:bodyPr/>
        <a:lstStyle/>
        <a:p>
          <a:endParaRPr lang="en-US"/>
        </a:p>
      </dgm:t>
    </dgm:pt>
    <dgm:pt modelId="{0DB88A74-4BA0-4F5F-BCB4-0C3A51DEDE24}" type="sibTrans" cxnId="{B0255894-6B6E-48A4-812C-C1FF81A89F2C}">
      <dgm:prSet/>
      <dgm:spPr/>
      <dgm:t>
        <a:bodyPr/>
        <a:lstStyle/>
        <a:p>
          <a:endParaRPr lang="en-US"/>
        </a:p>
      </dgm:t>
    </dgm:pt>
    <dgm:pt modelId="{910B0D7E-7B7D-46ED-831F-2B0358F6043F}">
      <dgm:prSet/>
      <dgm:spPr/>
      <dgm:t>
        <a:bodyPr/>
        <a:lstStyle/>
        <a:p>
          <a:r>
            <a:rPr lang="en-GB" b="1"/>
            <a:t>Mode</a:t>
          </a:r>
          <a:r>
            <a:rPr lang="en-GB"/>
            <a:t> = the most common value. It shows the response that appears most often, which is especially useful for category choices or the most frequent answer in a survey.</a:t>
          </a:r>
          <a:endParaRPr lang="en-US"/>
        </a:p>
      </dgm:t>
    </dgm:pt>
    <dgm:pt modelId="{CC6C1DF5-9E41-4410-9B63-F16CBA84CB12}" type="parTrans" cxnId="{F0459ABE-7895-48D1-94AD-665229471D9D}">
      <dgm:prSet/>
      <dgm:spPr/>
      <dgm:t>
        <a:bodyPr/>
        <a:lstStyle/>
        <a:p>
          <a:endParaRPr lang="en-US"/>
        </a:p>
      </dgm:t>
    </dgm:pt>
    <dgm:pt modelId="{CC9E10A0-34E1-406C-A539-361BEBB14DA7}" type="sibTrans" cxnId="{F0459ABE-7895-48D1-94AD-665229471D9D}">
      <dgm:prSet/>
      <dgm:spPr/>
      <dgm:t>
        <a:bodyPr/>
        <a:lstStyle/>
        <a:p>
          <a:endParaRPr lang="en-US"/>
        </a:p>
      </dgm:t>
    </dgm:pt>
    <dgm:pt modelId="{89D560C8-4363-4204-B287-0ACEEEA5B490}" type="pres">
      <dgm:prSet presAssocID="{30FE6B34-0452-4C3A-96FF-33F5B2DD6FBB}" presName="hierChild1" presStyleCnt="0">
        <dgm:presLayoutVars>
          <dgm:chPref val="1"/>
          <dgm:dir/>
          <dgm:animOne val="branch"/>
          <dgm:animLvl val="lvl"/>
          <dgm:resizeHandles/>
        </dgm:presLayoutVars>
      </dgm:prSet>
      <dgm:spPr/>
    </dgm:pt>
    <dgm:pt modelId="{134149FB-431D-402C-8C00-A5E530095E83}" type="pres">
      <dgm:prSet presAssocID="{2ACED4B2-7E08-4715-AF40-C205CA4F2131}" presName="hierRoot1" presStyleCnt="0"/>
      <dgm:spPr/>
    </dgm:pt>
    <dgm:pt modelId="{E2AD89C1-6BF5-4058-A3E6-D41C2568447E}" type="pres">
      <dgm:prSet presAssocID="{2ACED4B2-7E08-4715-AF40-C205CA4F2131}" presName="composite" presStyleCnt="0"/>
      <dgm:spPr/>
    </dgm:pt>
    <dgm:pt modelId="{4A3278D9-643D-4EC4-A0DA-F15AD6A02A0C}" type="pres">
      <dgm:prSet presAssocID="{2ACED4B2-7E08-4715-AF40-C205CA4F2131}" presName="background" presStyleLbl="node0" presStyleIdx="0" presStyleCnt="3"/>
      <dgm:spPr/>
    </dgm:pt>
    <dgm:pt modelId="{F1AC96B0-EFF3-4CCE-BCA6-9DA55C6BEFD3}" type="pres">
      <dgm:prSet presAssocID="{2ACED4B2-7E08-4715-AF40-C205CA4F2131}" presName="text" presStyleLbl="fgAcc0" presStyleIdx="0" presStyleCnt="3">
        <dgm:presLayoutVars>
          <dgm:chPref val="3"/>
        </dgm:presLayoutVars>
      </dgm:prSet>
      <dgm:spPr/>
    </dgm:pt>
    <dgm:pt modelId="{6724F1BB-EB75-45D1-A4B5-76E2334276DD}" type="pres">
      <dgm:prSet presAssocID="{2ACED4B2-7E08-4715-AF40-C205CA4F2131}" presName="hierChild2" presStyleCnt="0"/>
      <dgm:spPr/>
    </dgm:pt>
    <dgm:pt modelId="{4B1E79AD-3E31-49DA-98F3-4A3985A15EF6}" type="pres">
      <dgm:prSet presAssocID="{B8938D15-9419-4CF1-A523-35C68CD12FC6}" presName="hierRoot1" presStyleCnt="0"/>
      <dgm:spPr/>
    </dgm:pt>
    <dgm:pt modelId="{4F2BB433-DD7C-4993-AEFF-5C6C50E17A8F}" type="pres">
      <dgm:prSet presAssocID="{B8938D15-9419-4CF1-A523-35C68CD12FC6}" presName="composite" presStyleCnt="0"/>
      <dgm:spPr/>
    </dgm:pt>
    <dgm:pt modelId="{64A43421-5A0F-4029-9679-EDDBA6A4EEDF}" type="pres">
      <dgm:prSet presAssocID="{B8938D15-9419-4CF1-A523-35C68CD12FC6}" presName="background" presStyleLbl="node0" presStyleIdx="1" presStyleCnt="3"/>
      <dgm:spPr/>
    </dgm:pt>
    <dgm:pt modelId="{47D87995-3693-4507-BF31-82C044881C38}" type="pres">
      <dgm:prSet presAssocID="{B8938D15-9419-4CF1-A523-35C68CD12FC6}" presName="text" presStyleLbl="fgAcc0" presStyleIdx="1" presStyleCnt="3">
        <dgm:presLayoutVars>
          <dgm:chPref val="3"/>
        </dgm:presLayoutVars>
      </dgm:prSet>
      <dgm:spPr/>
    </dgm:pt>
    <dgm:pt modelId="{9CD31216-E891-4661-B008-E0319E8BD714}" type="pres">
      <dgm:prSet presAssocID="{B8938D15-9419-4CF1-A523-35C68CD12FC6}" presName="hierChild2" presStyleCnt="0"/>
      <dgm:spPr/>
    </dgm:pt>
    <dgm:pt modelId="{08489DAB-3444-4ECD-88C3-33DB900101D4}" type="pres">
      <dgm:prSet presAssocID="{910B0D7E-7B7D-46ED-831F-2B0358F6043F}" presName="hierRoot1" presStyleCnt="0"/>
      <dgm:spPr/>
    </dgm:pt>
    <dgm:pt modelId="{D0FEE2EE-14AF-451A-853C-AE5FAF749AFA}" type="pres">
      <dgm:prSet presAssocID="{910B0D7E-7B7D-46ED-831F-2B0358F6043F}" presName="composite" presStyleCnt="0"/>
      <dgm:spPr/>
    </dgm:pt>
    <dgm:pt modelId="{E499A4A0-0A56-4080-A7F8-6F82039AFF64}" type="pres">
      <dgm:prSet presAssocID="{910B0D7E-7B7D-46ED-831F-2B0358F6043F}" presName="background" presStyleLbl="node0" presStyleIdx="2" presStyleCnt="3"/>
      <dgm:spPr/>
    </dgm:pt>
    <dgm:pt modelId="{4FFEF89B-A873-4EE4-8396-4A4623AD88D5}" type="pres">
      <dgm:prSet presAssocID="{910B0D7E-7B7D-46ED-831F-2B0358F6043F}" presName="text" presStyleLbl="fgAcc0" presStyleIdx="2" presStyleCnt="3">
        <dgm:presLayoutVars>
          <dgm:chPref val="3"/>
        </dgm:presLayoutVars>
      </dgm:prSet>
      <dgm:spPr/>
    </dgm:pt>
    <dgm:pt modelId="{4EECA0E1-492C-4EBF-A3B4-876347944223}" type="pres">
      <dgm:prSet presAssocID="{910B0D7E-7B7D-46ED-831F-2B0358F6043F}" presName="hierChild2" presStyleCnt="0"/>
      <dgm:spPr/>
    </dgm:pt>
  </dgm:ptLst>
  <dgm:cxnLst>
    <dgm:cxn modelId="{C3E9AA20-EE70-49B3-AC2C-9523FA0B60BA}" type="presOf" srcId="{30FE6B34-0452-4C3A-96FF-33F5B2DD6FBB}" destId="{89D560C8-4363-4204-B287-0ACEEEA5B490}" srcOrd="0" destOrd="0" presId="urn:microsoft.com/office/officeart/2005/8/layout/hierarchy1"/>
    <dgm:cxn modelId="{C110A95C-376B-49EA-99CA-8818656D89D3}" type="presOf" srcId="{910B0D7E-7B7D-46ED-831F-2B0358F6043F}" destId="{4FFEF89B-A873-4EE4-8396-4A4623AD88D5}" srcOrd="0" destOrd="0" presId="urn:microsoft.com/office/officeart/2005/8/layout/hierarchy1"/>
    <dgm:cxn modelId="{ABED8460-6BF7-4146-912A-6D0368488915}" type="presOf" srcId="{2ACED4B2-7E08-4715-AF40-C205CA4F2131}" destId="{F1AC96B0-EFF3-4CCE-BCA6-9DA55C6BEFD3}" srcOrd="0" destOrd="0" presId="urn:microsoft.com/office/officeart/2005/8/layout/hierarchy1"/>
    <dgm:cxn modelId="{25E25867-F490-4020-BCDC-15B320B22F94}" type="presOf" srcId="{B8938D15-9419-4CF1-A523-35C68CD12FC6}" destId="{47D87995-3693-4507-BF31-82C044881C38}" srcOrd="0" destOrd="0" presId="urn:microsoft.com/office/officeart/2005/8/layout/hierarchy1"/>
    <dgm:cxn modelId="{B0255894-6B6E-48A4-812C-C1FF81A89F2C}" srcId="{30FE6B34-0452-4C3A-96FF-33F5B2DD6FBB}" destId="{B8938D15-9419-4CF1-A523-35C68CD12FC6}" srcOrd="1" destOrd="0" parTransId="{C5A6A0FD-CB1D-4B2A-A9AD-CB25F70EEE42}" sibTransId="{0DB88A74-4BA0-4F5F-BCB4-0C3A51DEDE24}"/>
    <dgm:cxn modelId="{F0459ABE-7895-48D1-94AD-665229471D9D}" srcId="{30FE6B34-0452-4C3A-96FF-33F5B2DD6FBB}" destId="{910B0D7E-7B7D-46ED-831F-2B0358F6043F}" srcOrd="2" destOrd="0" parTransId="{CC6C1DF5-9E41-4410-9B63-F16CBA84CB12}" sibTransId="{CC9E10A0-34E1-406C-A539-361BEBB14DA7}"/>
    <dgm:cxn modelId="{D243DDCA-945C-4E42-8C7D-A5741293848E}" srcId="{30FE6B34-0452-4C3A-96FF-33F5B2DD6FBB}" destId="{2ACED4B2-7E08-4715-AF40-C205CA4F2131}" srcOrd="0" destOrd="0" parTransId="{60FF1A36-7195-4141-8157-EA8F4059E47C}" sibTransId="{E478E3FB-02C3-4F05-92D0-DDDE9E82475F}"/>
    <dgm:cxn modelId="{EC36A93F-826A-4C41-8908-21939801EDB2}" type="presParOf" srcId="{89D560C8-4363-4204-B287-0ACEEEA5B490}" destId="{134149FB-431D-402C-8C00-A5E530095E83}" srcOrd="0" destOrd="0" presId="urn:microsoft.com/office/officeart/2005/8/layout/hierarchy1"/>
    <dgm:cxn modelId="{8FEEB5FC-6959-4962-9053-A1328C845EA7}" type="presParOf" srcId="{134149FB-431D-402C-8C00-A5E530095E83}" destId="{E2AD89C1-6BF5-4058-A3E6-D41C2568447E}" srcOrd="0" destOrd="0" presId="urn:microsoft.com/office/officeart/2005/8/layout/hierarchy1"/>
    <dgm:cxn modelId="{5D44817C-CE47-4F9B-A65B-AE2E0FB7E06A}" type="presParOf" srcId="{E2AD89C1-6BF5-4058-A3E6-D41C2568447E}" destId="{4A3278D9-643D-4EC4-A0DA-F15AD6A02A0C}" srcOrd="0" destOrd="0" presId="urn:microsoft.com/office/officeart/2005/8/layout/hierarchy1"/>
    <dgm:cxn modelId="{5755CE6D-DB29-49FE-BBB1-61A1421EEB2C}" type="presParOf" srcId="{E2AD89C1-6BF5-4058-A3E6-D41C2568447E}" destId="{F1AC96B0-EFF3-4CCE-BCA6-9DA55C6BEFD3}" srcOrd="1" destOrd="0" presId="urn:microsoft.com/office/officeart/2005/8/layout/hierarchy1"/>
    <dgm:cxn modelId="{4CDAACAA-8B1F-4793-B56C-0887AE9169FE}" type="presParOf" srcId="{134149FB-431D-402C-8C00-A5E530095E83}" destId="{6724F1BB-EB75-45D1-A4B5-76E2334276DD}" srcOrd="1" destOrd="0" presId="urn:microsoft.com/office/officeart/2005/8/layout/hierarchy1"/>
    <dgm:cxn modelId="{52E61CAA-13FD-4166-B66E-E7134747D280}" type="presParOf" srcId="{89D560C8-4363-4204-B287-0ACEEEA5B490}" destId="{4B1E79AD-3E31-49DA-98F3-4A3985A15EF6}" srcOrd="1" destOrd="0" presId="urn:microsoft.com/office/officeart/2005/8/layout/hierarchy1"/>
    <dgm:cxn modelId="{4967D218-C297-4291-BB1A-8CB6F3B5EE17}" type="presParOf" srcId="{4B1E79AD-3E31-49DA-98F3-4A3985A15EF6}" destId="{4F2BB433-DD7C-4993-AEFF-5C6C50E17A8F}" srcOrd="0" destOrd="0" presId="urn:microsoft.com/office/officeart/2005/8/layout/hierarchy1"/>
    <dgm:cxn modelId="{6D25A560-7BF0-4C8B-B8B2-809023ADAFF9}" type="presParOf" srcId="{4F2BB433-DD7C-4993-AEFF-5C6C50E17A8F}" destId="{64A43421-5A0F-4029-9679-EDDBA6A4EEDF}" srcOrd="0" destOrd="0" presId="urn:microsoft.com/office/officeart/2005/8/layout/hierarchy1"/>
    <dgm:cxn modelId="{DFF78FBA-F21C-40D8-AF37-4AA66B1F0FD7}" type="presParOf" srcId="{4F2BB433-DD7C-4993-AEFF-5C6C50E17A8F}" destId="{47D87995-3693-4507-BF31-82C044881C38}" srcOrd="1" destOrd="0" presId="urn:microsoft.com/office/officeart/2005/8/layout/hierarchy1"/>
    <dgm:cxn modelId="{BB42BC76-EAFF-4522-A274-0DA0A5F66782}" type="presParOf" srcId="{4B1E79AD-3E31-49DA-98F3-4A3985A15EF6}" destId="{9CD31216-E891-4661-B008-E0319E8BD714}" srcOrd="1" destOrd="0" presId="urn:microsoft.com/office/officeart/2005/8/layout/hierarchy1"/>
    <dgm:cxn modelId="{EFB48208-713B-4221-B3C1-3C6D04E8BECE}" type="presParOf" srcId="{89D560C8-4363-4204-B287-0ACEEEA5B490}" destId="{08489DAB-3444-4ECD-88C3-33DB900101D4}" srcOrd="2" destOrd="0" presId="urn:microsoft.com/office/officeart/2005/8/layout/hierarchy1"/>
    <dgm:cxn modelId="{CD43FB07-4272-4680-A960-9AFA5B7DE8F0}" type="presParOf" srcId="{08489DAB-3444-4ECD-88C3-33DB900101D4}" destId="{D0FEE2EE-14AF-451A-853C-AE5FAF749AFA}" srcOrd="0" destOrd="0" presId="urn:microsoft.com/office/officeart/2005/8/layout/hierarchy1"/>
    <dgm:cxn modelId="{B82F1A2F-616C-4E46-A047-2B2AF37583EC}" type="presParOf" srcId="{D0FEE2EE-14AF-451A-853C-AE5FAF749AFA}" destId="{E499A4A0-0A56-4080-A7F8-6F82039AFF64}" srcOrd="0" destOrd="0" presId="urn:microsoft.com/office/officeart/2005/8/layout/hierarchy1"/>
    <dgm:cxn modelId="{06C8EB36-4141-4124-B368-F51D367A6DAB}" type="presParOf" srcId="{D0FEE2EE-14AF-451A-853C-AE5FAF749AFA}" destId="{4FFEF89B-A873-4EE4-8396-4A4623AD88D5}" srcOrd="1" destOrd="0" presId="urn:microsoft.com/office/officeart/2005/8/layout/hierarchy1"/>
    <dgm:cxn modelId="{D4FB3527-3CC3-45B0-9080-963F74C60E6E}" type="presParOf" srcId="{08489DAB-3444-4ECD-88C3-33DB900101D4}" destId="{4EECA0E1-492C-4EBF-A3B4-87634794422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00AE97-2208-44A1-B8C1-F3E17FD192E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D4EC51D-C39C-4A3E-9272-D65B1F67E28B}">
      <dgm:prSet/>
      <dgm:spPr/>
      <dgm:t>
        <a:bodyPr/>
        <a:lstStyle/>
        <a:p>
          <a:pPr>
            <a:lnSpc>
              <a:spcPct val="100000"/>
            </a:lnSpc>
          </a:pPr>
          <a:r>
            <a:rPr lang="en-GB"/>
            <a:t>This does not need to include 1,000 words, 10 minutes is deemed the equivalent.</a:t>
          </a:r>
          <a:endParaRPr lang="en-US"/>
        </a:p>
      </dgm:t>
    </dgm:pt>
    <dgm:pt modelId="{C1BDFD23-60E4-4315-822D-CA28135E0860}" type="parTrans" cxnId="{505F2AF4-4B7F-4BCE-AC30-8F1AA666B886}">
      <dgm:prSet/>
      <dgm:spPr/>
      <dgm:t>
        <a:bodyPr/>
        <a:lstStyle/>
        <a:p>
          <a:endParaRPr lang="en-US"/>
        </a:p>
      </dgm:t>
    </dgm:pt>
    <dgm:pt modelId="{6773725A-B871-4CFD-A09F-42FCC4DFCBFB}" type="sibTrans" cxnId="{505F2AF4-4B7F-4BCE-AC30-8F1AA666B886}">
      <dgm:prSet/>
      <dgm:spPr/>
      <dgm:t>
        <a:bodyPr/>
        <a:lstStyle/>
        <a:p>
          <a:endParaRPr lang="en-US"/>
        </a:p>
      </dgm:t>
    </dgm:pt>
    <dgm:pt modelId="{53819315-C90D-4E94-B2DA-6A51AD40B215}">
      <dgm:prSet/>
      <dgm:spPr/>
      <dgm:t>
        <a:bodyPr/>
        <a:lstStyle/>
        <a:p>
          <a:pPr>
            <a:lnSpc>
              <a:spcPct val="100000"/>
            </a:lnSpc>
          </a:pPr>
          <a:r>
            <a:rPr lang="en-GB"/>
            <a:t>Presentations will take place in the Immersive Room.</a:t>
          </a:r>
          <a:endParaRPr lang="en-US"/>
        </a:p>
      </dgm:t>
    </dgm:pt>
    <dgm:pt modelId="{3E886466-473F-48DE-BF7E-2E0A5C1B9A9B}" type="parTrans" cxnId="{041416A0-4A2D-4CDD-9382-798D63F8CA27}">
      <dgm:prSet/>
      <dgm:spPr/>
      <dgm:t>
        <a:bodyPr/>
        <a:lstStyle/>
        <a:p>
          <a:endParaRPr lang="en-US"/>
        </a:p>
      </dgm:t>
    </dgm:pt>
    <dgm:pt modelId="{2BF1B74F-B7AA-4337-97BE-47F92A7A3269}" type="sibTrans" cxnId="{041416A0-4A2D-4CDD-9382-798D63F8CA27}">
      <dgm:prSet/>
      <dgm:spPr/>
      <dgm:t>
        <a:bodyPr/>
        <a:lstStyle/>
        <a:p>
          <a:endParaRPr lang="en-US"/>
        </a:p>
      </dgm:t>
    </dgm:pt>
    <dgm:pt modelId="{82E48D4A-99F8-4FCD-A036-553A5FD6B4DC}">
      <dgm:prSet/>
      <dgm:spPr/>
      <dgm:t>
        <a:bodyPr/>
        <a:lstStyle/>
        <a:p>
          <a:pPr>
            <a:lnSpc>
              <a:spcPct val="100000"/>
            </a:lnSpc>
          </a:pPr>
          <a:r>
            <a:rPr lang="en-GB" dirty="0"/>
            <a:t>Utilise change models to demonstrate your knowledge and how you propose the recommendations should be implemented.</a:t>
          </a:r>
          <a:endParaRPr lang="en-US" dirty="0"/>
        </a:p>
      </dgm:t>
    </dgm:pt>
    <dgm:pt modelId="{120D37FB-9372-4CAC-9978-4709D59FF0EF}" type="parTrans" cxnId="{17FA51EB-4986-42FC-A379-1BF4763AB2DB}">
      <dgm:prSet/>
      <dgm:spPr/>
      <dgm:t>
        <a:bodyPr/>
        <a:lstStyle/>
        <a:p>
          <a:endParaRPr lang="en-US"/>
        </a:p>
      </dgm:t>
    </dgm:pt>
    <dgm:pt modelId="{25E981F1-190C-45C4-9964-575D02741DD2}" type="sibTrans" cxnId="{17FA51EB-4986-42FC-A379-1BF4763AB2DB}">
      <dgm:prSet/>
      <dgm:spPr/>
      <dgm:t>
        <a:bodyPr/>
        <a:lstStyle/>
        <a:p>
          <a:endParaRPr lang="en-US"/>
        </a:p>
      </dgm:t>
    </dgm:pt>
    <dgm:pt modelId="{97CF3B5B-47ED-4C5A-9A59-77C30C796EB7}" type="pres">
      <dgm:prSet presAssocID="{8B00AE97-2208-44A1-B8C1-F3E17FD192EC}" presName="root" presStyleCnt="0">
        <dgm:presLayoutVars>
          <dgm:dir/>
          <dgm:resizeHandles val="exact"/>
        </dgm:presLayoutVars>
      </dgm:prSet>
      <dgm:spPr/>
    </dgm:pt>
    <dgm:pt modelId="{2CE9D7F1-CE96-44AF-A8A0-8BA5D6D3E205}" type="pres">
      <dgm:prSet presAssocID="{CD4EC51D-C39C-4A3E-9272-D65B1F67E28B}" presName="compNode" presStyleCnt="0"/>
      <dgm:spPr/>
    </dgm:pt>
    <dgm:pt modelId="{7589434B-5AB6-4738-8296-74CD6E124C51}" type="pres">
      <dgm:prSet presAssocID="{CD4EC51D-C39C-4A3E-9272-D65B1F67E28B}" presName="bgRect" presStyleLbl="bgShp" presStyleIdx="0" presStyleCnt="3"/>
      <dgm:spPr/>
    </dgm:pt>
    <dgm:pt modelId="{38BCA256-FFC6-499F-B6AC-A5E578766D64}" type="pres">
      <dgm:prSet presAssocID="{CD4EC51D-C39C-4A3E-9272-D65B1F67E28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FDA5C85F-E0DD-4C96-B92B-41D991DADE1B}" type="pres">
      <dgm:prSet presAssocID="{CD4EC51D-C39C-4A3E-9272-D65B1F67E28B}" presName="spaceRect" presStyleCnt="0"/>
      <dgm:spPr/>
    </dgm:pt>
    <dgm:pt modelId="{ACA5DBD1-BBC1-4C26-9D0C-16F5D4D6630F}" type="pres">
      <dgm:prSet presAssocID="{CD4EC51D-C39C-4A3E-9272-D65B1F67E28B}" presName="parTx" presStyleLbl="revTx" presStyleIdx="0" presStyleCnt="3">
        <dgm:presLayoutVars>
          <dgm:chMax val="0"/>
          <dgm:chPref val="0"/>
        </dgm:presLayoutVars>
      </dgm:prSet>
      <dgm:spPr/>
    </dgm:pt>
    <dgm:pt modelId="{A3488EDC-0FED-4EE2-B707-33244C6A20BD}" type="pres">
      <dgm:prSet presAssocID="{6773725A-B871-4CFD-A09F-42FCC4DFCBFB}" presName="sibTrans" presStyleCnt="0"/>
      <dgm:spPr/>
    </dgm:pt>
    <dgm:pt modelId="{DF4DAB5E-BAC4-483B-8607-D834BC3BB1C4}" type="pres">
      <dgm:prSet presAssocID="{53819315-C90D-4E94-B2DA-6A51AD40B215}" presName="compNode" presStyleCnt="0"/>
      <dgm:spPr/>
    </dgm:pt>
    <dgm:pt modelId="{3735E36F-6C3F-4594-B0FC-4331D20C4544}" type="pres">
      <dgm:prSet presAssocID="{53819315-C90D-4E94-B2DA-6A51AD40B215}" presName="bgRect" presStyleLbl="bgShp" presStyleIdx="1" presStyleCnt="3"/>
      <dgm:spPr/>
    </dgm:pt>
    <dgm:pt modelId="{23FC06B6-87D6-4B69-962A-31BB2F12FE5C}" type="pres">
      <dgm:prSet presAssocID="{53819315-C90D-4E94-B2DA-6A51AD40B21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953D0F3A-2C59-4B17-8E13-22119C9E0EDD}" type="pres">
      <dgm:prSet presAssocID="{53819315-C90D-4E94-B2DA-6A51AD40B215}" presName="spaceRect" presStyleCnt="0"/>
      <dgm:spPr/>
    </dgm:pt>
    <dgm:pt modelId="{F6928525-E3EE-495B-BB7D-8C6DCDEAF37E}" type="pres">
      <dgm:prSet presAssocID="{53819315-C90D-4E94-B2DA-6A51AD40B215}" presName="parTx" presStyleLbl="revTx" presStyleIdx="1" presStyleCnt="3">
        <dgm:presLayoutVars>
          <dgm:chMax val="0"/>
          <dgm:chPref val="0"/>
        </dgm:presLayoutVars>
      </dgm:prSet>
      <dgm:spPr/>
    </dgm:pt>
    <dgm:pt modelId="{F5EAF6C8-6B84-4AA4-95D3-C9B8F8B756D6}" type="pres">
      <dgm:prSet presAssocID="{2BF1B74F-B7AA-4337-97BE-47F92A7A3269}" presName="sibTrans" presStyleCnt="0"/>
      <dgm:spPr/>
    </dgm:pt>
    <dgm:pt modelId="{FE43E3CD-BD99-436E-968B-49672DCA6260}" type="pres">
      <dgm:prSet presAssocID="{82E48D4A-99F8-4FCD-A036-553A5FD6B4DC}" presName="compNode" presStyleCnt="0"/>
      <dgm:spPr/>
    </dgm:pt>
    <dgm:pt modelId="{DE9E33FF-4219-4EC1-81C0-9F4F5AFDCD9C}" type="pres">
      <dgm:prSet presAssocID="{82E48D4A-99F8-4FCD-A036-553A5FD6B4DC}" presName="bgRect" presStyleLbl="bgShp" presStyleIdx="2" presStyleCnt="3"/>
      <dgm:spPr/>
    </dgm:pt>
    <dgm:pt modelId="{1AF36BC2-4F7F-4DA9-AD01-267C7D78F9E6}" type="pres">
      <dgm:prSet presAssocID="{82E48D4A-99F8-4FCD-A036-553A5FD6B4D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 Bulb and Gear"/>
        </a:ext>
      </dgm:extLst>
    </dgm:pt>
    <dgm:pt modelId="{087778ED-401B-49EC-9F3B-3F7EC2B77D81}" type="pres">
      <dgm:prSet presAssocID="{82E48D4A-99F8-4FCD-A036-553A5FD6B4DC}" presName="spaceRect" presStyleCnt="0"/>
      <dgm:spPr/>
    </dgm:pt>
    <dgm:pt modelId="{7285EAEB-CB4A-407E-BF69-DA2F9791C97B}" type="pres">
      <dgm:prSet presAssocID="{82E48D4A-99F8-4FCD-A036-553A5FD6B4DC}" presName="parTx" presStyleLbl="revTx" presStyleIdx="2" presStyleCnt="3">
        <dgm:presLayoutVars>
          <dgm:chMax val="0"/>
          <dgm:chPref val="0"/>
        </dgm:presLayoutVars>
      </dgm:prSet>
      <dgm:spPr/>
    </dgm:pt>
  </dgm:ptLst>
  <dgm:cxnLst>
    <dgm:cxn modelId="{851C9E34-7B4A-43C3-A3FD-55164942A646}" type="presOf" srcId="{8B00AE97-2208-44A1-B8C1-F3E17FD192EC}" destId="{97CF3B5B-47ED-4C5A-9A59-77C30C796EB7}" srcOrd="0" destOrd="0" presId="urn:microsoft.com/office/officeart/2018/2/layout/IconVerticalSolidList"/>
    <dgm:cxn modelId="{5F65876E-840D-4490-9262-D9569C104C1C}" type="presOf" srcId="{CD4EC51D-C39C-4A3E-9272-D65B1F67E28B}" destId="{ACA5DBD1-BBC1-4C26-9D0C-16F5D4D6630F}" srcOrd="0" destOrd="0" presId="urn:microsoft.com/office/officeart/2018/2/layout/IconVerticalSolidList"/>
    <dgm:cxn modelId="{041416A0-4A2D-4CDD-9382-798D63F8CA27}" srcId="{8B00AE97-2208-44A1-B8C1-F3E17FD192EC}" destId="{53819315-C90D-4E94-B2DA-6A51AD40B215}" srcOrd="1" destOrd="0" parTransId="{3E886466-473F-48DE-BF7E-2E0A5C1B9A9B}" sibTransId="{2BF1B74F-B7AA-4337-97BE-47F92A7A3269}"/>
    <dgm:cxn modelId="{F04E73C8-E43D-4D45-85D7-EADF506181F6}" type="presOf" srcId="{82E48D4A-99F8-4FCD-A036-553A5FD6B4DC}" destId="{7285EAEB-CB4A-407E-BF69-DA2F9791C97B}" srcOrd="0" destOrd="0" presId="urn:microsoft.com/office/officeart/2018/2/layout/IconVerticalSolidList"/>
    <dgm:cxn modelId="{17FA51EB-4986-42FC-A379-1BF4763AB2DB}" srcId="{8B00AE97-2208-44A1-B8C1-F3E17FD192EC}" destId="{82E48D4A-99F8-4FCD-A036-553A5FD6B4DC}" srcOrd="2" destOrd="0" parTransId="{120D37FB-9372-4CAC-9978-4709D59FF0EF}" sibTransId="{25E981F1-190C-45C4-9964-575D02741DD2}"/>
    <dgm:cxn modelId="{40631CF0-9C10-4C32-994C-A54C9EFBC09B}" type="presOf" srcId="{53819315-C90D-4E94-B2DA-6A51AD40B215}" destId="{F6928525-E3EE-495B-BB7D-8C6DCDEAF37E}" srcOrd="0" destOrd="0" presId="urn:microsoft.com/office/officeart/2018/2/layout/IconVerticalSolidList"/>
    <dgm:cxn modelId="{505F2AF4-4B7F-4BCE-AC30-8F1AA666B886}" srcId="{8B00AE97-2208-44A1-B8C1-F3E17FD192EC}" destId="{CD4EC51D-C39C-4A3E-9272-D65B1F67E28B}" srcOrd="0" destOrd="0" parTransId="{C1BDFD23-60E4-4315-822D-CA28135E0860}" sibTransId="{6773725A-B871-4CFD-A09F-42FCC4DFCBFB}"/>
    <dgm:cxn modelId="{4C66B89A-F9BC-4368-AEDE-C4E505F44307}" type="presParOf" srcId="{97CF3B5B-47ED-4C5A-9A59-77C30C796EB7}" destId="{2CE9D7F1-CE96-44AF-A8A0-8BA5D6D3E205}" srcOrd="0" destOrd="0" presId="urn:microsoft.com/office/officeart/2018/2/layout/IconVerticalSolidList"/>
    <dgm:cxn modelId="{8E6D54AD-7FFB-41F2-94B3-956A0A38ABBC}" type="presParOf" srcId="{2CE9D7F1-CE96-44AF-A8A0-8BA5D6D3E205}" destId="{7589434B-5AB6-4738-8296-74CD6E124C51}" srcOrd="0" destOrd="0" presId="urn:microsoft.com/office/officeart/2018/2/layout/IconVerticalSolidList"/>
    <dgm:cxn modelId="{824821B9-7956-40AF-8711-6CAD846965E0}" type="presParOf" srcId="{2CE9D7F1-CE96-44AF-A8A0-8BA5D6D3E205}" destId="{38BCA256-FFC6-499F-B6AC-A5E578766D64}" srcOrd="1" destOrd="0" presId="urn:microsoft.com/office/officeart/2018/2/layout/IconVerticalSolidList"/>
    <dgm:cxn modelId="{15F95AB0-1B6C-4129-BEB2-79FDC5163C51}" type="presParOf" srcId="{2CE9D7F1-CE96-44AF-A8A0-8BA5D6D3E205}" destId="{FDA5C85F-E0DD-4C96-B92B-41D991DADE1B}" srcOrd="2" destOrd="0" presId="urn:microsoft.com/office/officeart/2018/2/layout/IconVerticalSolidList"/>
    <dgm:cxn modelId="{E45B9326-BB41-41BD-B1A8-08BB7963DEAF}" type="presParOf" srcId="{2CE9D7F1-CE96-44AF-A8A0-8BA5D6D3E205}" destId="{ACA5DBD1-BBC1-4C26-9D0C-16F5D4D6630F}" srcOrd="3" destOrd="0" presId="urn:microsoft.com/office/officeart/2018/2/layout/IconVerticalSolidList"/>
    <dgm:cxn modelId="{954E09CC-2FA0-447A-B371-33DFF5517F5B}" type="presParOf" srcId="{97CF3B5B-47ED-4C5A-9A59-77C30C796EB7}" destId="{A3488EDC-0FED-4EE2-B707-33244C6A20BD}" srcOrd="1" destOrd="0" presId="urn:microsoft.com/office/officeart/2018/2/layout/IconVerticalSolidList"/>
    <dgm:cxn modelId="{092FEEF3-884B-4C70-8B80-48A3D30AC31D}" type="presParOf" srcId="{97CF3B5B-47ED-4C5A-9A59-77C30C796EB7}" destId="{DF4DAB5E-BAC4-483B-8607-D834BC3BB1C4}" srcOrd="2" destOrd="0" presId="urn:microsoft.com/office/officeart/2018/2/layout/IconVerticalSolidList"/>
    <dgm:cxn modelId="{AD3FAECA-6E5D-402C-91A4-3A1E2B90ECD8}" type="presParOf" srcId="{DF4DAB5E-BAC4-483B-8607-D834BC3BB1C4}" destId="{3735E36F-6C3F-4594-B0FC-4331D20C4544}" srcOrd="0" destOrd="0" presId="urn:microsoft.com/office/officeart/2018/2/layout/IconVerticalSolidList"/>
    <dgm:cxn modelId="{08727216-39F7-4438-B6F8-FA1E82C106B6}" type="presParOf" srcId="{DF4DAB5E-BAC4-483B-8607-D834BC3BB1C4}" destId="{23FC06B6-87D6-4B69-962A-31BB2F12FE5C}" srcOrd="1" destOrd="0" presId="urn:microsoft.com/office/officeart/2018/2/layout/IconVerticalSolidList"/>
    <dgm:cxn modelId="{6AD3E7A5-5E77-4E48-8075-29A7561B2426}" type="presParOf" srcId="{DF4DAB5E-BAC4-483B-8607-D834BC3BB1C4}" destId="{953D0F3A-2C59-4B17-8E13-22119C9E0EDD}" srcOrd="2" destOrd="0" presId="urn:microsoft.com/office/officeart/2018/2/layout/IconVerticalSolidList"/>
    <dgm:cxn modelId="{FAE54F8F-21AC-4207-AF74-87C652C88CDF}" type="presParOf" srcId="{DF4DAB5E-BAC4-483B-8607-D834BC3BB1C4}" destId="{F6928525-E3EE-495B-BB7D-8C6DCDEAF37E}" srcOrd="3" destOrd="0" presId="urn:microsoft.com/office/officeart/2018/2/layout/IconVerticalSolidList"/>
    <dgm:cxn modelId="{BFC22130-A4A1-4501-979C-F5C79AF4968F}" type="presParOf" srcId="{97CF3B5B-47ED-4C5A-9A59-77C30C796EB7}" destId="{F5EAF6C8-6B84-4AA4-95D3-C9B8F8B756D6}" srcOrd="3" destOrd="0" presId="urn:microsoft.com/office/officeart/2018/2/layout/IconVerticalSolidList"/>
    <dgm:cxn modelId="{BCB65EA1-A964-4A1B-83C5-D88933523339}" type="presParOf" srcId="{97CF3B5B-47ED-4C5A-9A59-77C30C796EB7}" destId="{FE43E3CD-BD99-436E-968B-49672DCA6260}" srcOrd="4" destOrd="0" presId="urn:microsoft.com/office/officeart/2018/2/layout/IconVerticalSolidList"/>
    <dgm:cxn modelId="{131EF345-070B-4284-8325-5C48777B42AA}" type="presParOf" srcId="{FE43E3CD-BD99-436E-968B-49672DCA6260}" destId="{DE9E33FF-4219-4EC1-81C0-9F4F5AFDCD9C}" srcOrd="0" destOrd="0" presId="urn:microsoft.com/office/officeart/2018/2/layout/IconVerticalSolidList"/>
    <dgm:cxn modelId="{401AB022-54E9-4276-99F7-E90160FC9872}" type="presParOf" srcId="{FE43E3CD-BD99-436E-968B-49672DCA6260}" destId="{1AF36BC2-4F7F-4DA9-AD01-267C7D78F9E6}" srcOrd="1" destOrd="0" presId="urn:microsoft.com/office/officeart/2018/2/layout/IconVerticalSolidList"/>
    <dgm:cxn modelId="{FCBD5E3A-F3A4-4B36-9B78-679705020EF5}" type="presParOf" srcId="{FE43E3CD-BD99-436E-968B-49672DCA6260}" destId="{087778ED-401B-49EC-9F3B-3F7EC2B77D81}" srcOrd="2" destOrd="0" presId="urn:microsoft.com/office/officeart/2018/2/layout/IconVerticalSolidList"/>
    <dgm:cxn modelId="{EF50E018-B097-49BE-8BCB-ADD914F1B76C}" type="presParOf" srcId="{FE43E3CD-BD99-436E-968B-49672DCA6260}" destId="{7285EAEB-CB4A-407E-BF69-DA2F9791C9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6D950B-8DBE-465E-AA94-90D6643F7405}"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E6347050-039A-431E-9375-BA37426FF2B4}">
      <dgm:prSet/>
      <dgm:spPr/>
      <dgm:t>
        <a:bodyPr/>
        <a:lstStyle/>
        <a:p>
          <a:r>
            <a:rPr lang="en-GB"/>
            <a:t>What?</a:t>
          </a:r>
          <a:endParaRPr lang="en-US"/>
        </a:p>
      </dgm:t>
    </dgm:pt>
    <dgm:pt modelId="{D78A59D4-458A-4F14-BE84-E41BE8F3C7D8}" type="parTrans" cxnId="{E3F6F4E3-62EB-4E90-A4F8-26638AA3764E}">
      <dgm:prSet/>
      <dgm:spPr/>
      <dgm:t>
        <a:bodyPr/>
        <a:lstStyle/>
        <a:p>
          <a:endParaRPr lang="en-US"/>
        </a:p>
      </dgm:t>
    </dgm:pt>
    <dgm:pt modelId="{E7D930CE-EC14-423C-A227-D7CFF0804A87}" type="sibTrans" cxnId="{E3F6F4E3-62EB-4E90-A4F8-26638AA3764E}">
      <dgm:prSet/>
      <dgm:spPr/>
      <dgm:t>
        <a:bodyPr/>
        <a:lstStyle/>
        <a:p>
          <a:endParaRPr lang="en-US"/>
        </a:p>
      </dgm:t>
    </dgm:pt>
    <dgm:pt modelId="{E4128993-EB40-49D0-BE01-51034AB3A84E}">
      <dgm:prSet/>
      <dgm:spPr/>
      <dgm:t>
        <a:bodyPr/>
        <a:lstStyle/>
        <a:p>
          <a:r>
            <a:rPr lang="en-GB"/>
            <a:t>Why?</a:t>
          </a:r>
          <a:endParaRPr lang="en-US"/>
        </a:p>
      </dgm:t>
    </dgm:pt>
    <dgm:pt modelId="{6C6C892B-3DF7-456A-A251-C659E8DC1990}" type="parTrans" cxnId="{579B727A-9406-4275-A538-C2986013214A}">
      <dgm:prSet/>
      <dgm:spPr/>
      <dgm:t>
        <a:bodyPr/>
        <a:lstStyle/>
        <a:p>
          <a:endParaRPr lang="en-US"/>
        </a:p>
      </dgm:t>
    </dgm:pt>
    <dgm:pt modelId="{DAA5D4D9-8367-4C1A-9BFF-0FF238BA698B}" type="sibTrans" cxnId="{579B727A-9406-4275-A538-C2986013214A}">
      <dgm:prSet/>
      <dgm:spPr/>
      <dgm:t>
        <a:bodyPr/>
        <a:lstStyle/>
        <a:p>
          <a:endParaRPr lang="en-US"/>
        </a:p>
      </dgm:t>
    </dgm:pt>
    <dgm:pt modelId="{36756BBE-FD34-44EF-8514-EFC490F1855B}">
      <dgm:prSet/>
      <dgm:spPr/>
      <dgm:t>
        <a:bodyPr/>
        <a:lstStyle/>
        <a:p>
          <a:r>
            <a:rPr lang="en-GB"/>
            <a:t>Who?</a:t>
          </a:r>
          <a:endParaRPr lang="en-US"/>
        </a:p>
      </dgm:t>
    </dgm:pt>
    <dgm:pt modelId="{78C50EC5-954C-4111-BE86-0ABCCDE1006C}" type="parTrans" cxnId="{F465198E-450E-4F07-9AAD-C08795DE273D}">
      <dgm:prSet/>
      <dgm:spPr/>
      <dgm:t>
        <a:bodyPr/>
        <a:lstStyle/>
        <a:p>
          <a:endParaRPr lang="en-US"/>
        </a:p>
      </dgm:t>
    </dgm:pt>
    <dgm:pt modelId="{A14886C2-BCAD-4950-88FA-EE91A429F0D5}" type="sibTrans" cxnId="{F465198E-450E-4F07-9AAD-C08795DE273D}">
      <dgm:prSet/>
      <dgm:spPr/>
      <dgm:t>
        <a:bodyPr/>
        <a:lstStyle/>
        <a:p>
          <a:endParaRPr lang="en-US"/>
        </a:p>
      </dgm:t>
    </dgm:pt>
    <dgm:pt modelId="{477C39D5-08A6-4D16-B8E0-D0880D9ACE8B}">
      <dgm:prSet/>
      <dgm:spPr/>
      <dgm:t>
        <a:bodyPr/>
        <a:lstStyle/>
        <a:p>
          <a:r>
            <a:rPr lang="en-GB"/>
            <a:t>Where?</a:t>
          </a:r>
          <a:endParaRPr lang="en-US"/>
        </a:p>
      </dgm:t>
    </dgm:pt>
    <dgm:pt modelId="{2E638834-BE52-44C9-B187-0CFD02B2FEDE}" type="parTrans" cxnId="{2752BEE6-9903-402E-A262-0758890FAEA0}">
      <dgm:prSet/>
      <dgm:spPr/>
      <dgm:t>
        <a:bodyPr/>
        <a:lstStyle/>
        <a:p>
          <a:endParaRPr lang="en-US"/>
        </a:p>
      </dgm:t>
    </dgm:pt>
    <dgm:pt modelId="{A7D8B17C-C5AD-4A39-8136-508FFD443A5F}" type="sibTrans" cxnId="{2752BEE6-9903-402E-A262-0758890FAEA0}">
      <dgm:prSet/>
      <dgm:spPr/>
      <dgm:t>
        <a:bodyPr/>
        <a:lstStyle/>
        <a:p>
          <a:endParaRPr lang="en-US"/>
        </a:p>
      </dgm:t>
    </dgm:pt>
    <dgm:pt modelId="{F64C4852-24A4-44E1-B5AE-64A1DF672270}">
      <dgm:prSet/>
      <dgm:spPr/>
      <dgm:t>
        <a:bodyPr/>
        <a:lstStyle/>
        <a:p>
          <a:r>
            <a:rPr lang="en-GB"/>
            <a:t>How?</a:t>
          </a:r>
          <a:endParaRPr lang="en-US"/>
        </a:p>
      </dgm:t>
    </dgm:pt>
    <dgm:pt modelId="{1F425870-37C0-4A06-9FB3-65215A0BC75C}" type="parTrans" cxnId="{72ECB3B7-D597-4E1A-8F93-16E83F6AC323}">
      <dgm:prSet/>
      <dgm:spPr/>
      <dgm:t>
        <a:bodyPr/>
        <a:lstStyle/>
        <a:p>
          <a:endParaRPr lang="en-US"/>
        </a:p>
      </dgm:t>
    </dgm:pt>
    <dgm:pt modelId="{B1973A33-289A-409D-AFE4-380446C6FC1D}" type="sibTrans" cxnId="{72ECB3B7-D597-4E1A-8F93-16E83F6AC323}">
      <dgm:prSet/>
      <dgm:spPr/>
      <dgm:t>
        <a:bodyPr/>
        <a:lstStyle/>
        <a:p>
          <a:endParaRPr lang="en-US"/>
        </a:p>
      </dgm:t>
    </dgm:pt>
    <dgm:pt modelId="{55DC0A3E-9A69-4812-AE3D-387B928A0BB7}">
      <dgm:prSet/>
      <dgm:spPr/>
      <dgm:t>
        <a:bodyPr/>
        <a:lstStyle/>
        <a:p>
          <a:r>
            <a:rPr lang="en-GB"/>
            <a:t>When?</a:t>
          </a:r>
          <a:endParaRPr lang="en-US"/>
        </a:p>
      </dgm:t>
    </dgm:pt>
    <dgm:pt modelId="{3C79EEB9-72E0-4997-BAC8-7DE14CA177D1}" type="parTrans" cxnId="{D994C234-B99F-4A47-BF42-A4FF35E84848}">
      <dgm:prSet/>
      <dgm:spPr/>
      <dgm:t>
        <a:bodyPr/>
        <a:lstStyle/>
        <a:p>
          <a:endParaRPr lang="en-US"/>
        </a:p>
      </dgm:t>
    </dgm:pt>
    <dgm:pt modelId="{A423542F-ECA7-4750-ABFE-F399DDE9D226}" type="sibTrans" cxnId="{D994C234-B99F-4A47-BF42-A4FF35E84848}">
      <dgm:prSet/>
      <dgm:spPr/>
      <dgm:t>
        <a:bodyPr/>
        <a:lstStyle/>
        <a:p>
          <a:endParaRPr lang="en-US"/>
        </a:p>
      </dgm:t>
    </dgm:pt>
    <dgm:pt modelId="{91692BF1-26F9-4571-A8C6-9214A02F41FE}">
      <dgm:prSet/>
      <dgm:spPr/>
      <dgm:t>
        <a:bodyPr/>
        <a:lstStyle/>
        <a:p>
          <a:r>
            <a:rPr lang="en-GB"/>
            <a:t>Costs?</a:t>
          </a:r>
          <a:endParaRPr lang="en-US"/>
        </a:p>
      </dgm:t>
    </dgm:pt>
    <dgm:pt modelId="{336948E5-18ED-4FD4-88F8-9BD5E6942894}" type="parTrans" cxnId="{16E53BD7-55A0-4E9B-85EC-67424D6E2A08}">
      <dgm:prSet/>
      <dgm:spPr/>
      <dgm:t>
        <a:bodyPr/>
        <a:lstStyle/>
        <a:p>
          <a:endParaRPr lang="en-US"/>
        </a:p>
      </dgm:t>
    </dgm:pt>
    <dgm:pt modelId="{FDAB587B-0904-4F30-A832-545D11425ABE}" type="sibTrans" cxnId="{16E53BD7-55A0-4E9B-85EC-67424D6E2A08}">
      <dgm:prSet/>
      <dgm:spPr/>
      <dgm:t>
        <a:bodyPr/>
        <a:lstStyle/>
        <a:p>
          <a:endParaRPr lang="en-US"/>
        </a:p>
      </dgm:t>
    </dgm:pt>
    <dgm:pt modelId="{932166A3-A6E9-47D0-AB1D-A54B5EFF1D6A}" type="pres">
      <dgm:prSet presAssocID="{686D950B-8DBE-465E-AA94-90D6643F7405}" presName="root" presStyleCnt="0">
        <dgm:presLayoutVars>
          <dgm:dir/>
          <dgm:resizeHandles val="exact"/>
        </dgm:presLayoutVars>
      </dgm:prSet>
      <dgm:spPr/>
    </dgm:pt>
    <dgm:pt modelId="{20201587-90FB-43B8-980B-B5A6A6ECC614}" type="pres">
      <dgm:prSet presAssocID="{E6347050-039A-431E-9375-BA37426FF2B4}" presName="compNode" presStyleCnt="0"/>
      <dgm:spPr/>
    </dgm:pt>
    <dgm:pt modelId="{8456B90E-3ED5-427E-B369-CF8266BA1080}" type="pres">
      <dgm:prSet presAssocID="{E6347050-039A-431E-9375-BA37426FF2B4}"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 mark"/>
        </a:ext>
      </dgm:extLst>
    </dgm:pt>
    <dgm:pt modelId="{4CAC31BE-B64E-4F40-92C4-46268A3218B4}" type="pres">
      <dgm:prSet presAssocID="{E6347050-039A-431E-9375-BA37426FF2B4}" presName="spaceRect" presStyleCnt="0"/>
      <dgm:spPr/>
    </dgm:pt>
    <dgm:pt modelId="{01C13014-6A2C-4830-8315-3BED43D5537F}" type="pres">
      <dgm:prSet presAssocID="{E6347050-039A-431E-9375-BA37426FF2B4}" presName="textRect" presStyleLbl="revTx" presStyleIdx="0" presStyleCnt="7">
        <dgm:presLayoutVars>
          <dgm:chMax val="1"/>
          <dgm:chPref val="1"/>
        </dgm:presLayoutVars>
      </dgm:prSet>
      <dgm:spPr/>
    </dgm:pt>
    <dgm:pt modelId="{97577456-88D9-4E44-BDB7-7D12C97BEE18}" type="pres">
      <dgm:prSet presAssocID="{E7D930CE-EC14-423C-A227-D7CFF0804A87}" presName="sibTrans" presStyleCnt="0"/>
      <dgm:spPr/>
    </dgm:pt>
    <dgm:pt modelId="{6FFEEC71-A7C7-41FE-BF4B-4950470C424E}" type="pres">
      <dgm:prSet presAssocID="{E4128993-EB40-49D0-BE01-51034AB3A84E}" presName="compNode" presStyleCnt="0"/>
      <dgm:spPr/>
    </dgm:pt>
    <dgm:pt modelId="{168E674C-4D38-47FD-9646-B85C77671883}" type="pres">
      <dgm:prSet presAssocID="{E4128993-EB40-49D0-BE01-51034AB3A84E}"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8265642D-9A87-4F4E-832B-26A45280E8FB}" type="pres">
      <dgm:prSet presAssocID="{E4128993-EB40-49D0-BE01-51034AB3A84E}" presName="spaceRect" presStyleCnt="0"/>
      <dgm:spPr/>
    </dgm:pt>
    <dgm:pt modelId="{ADBACC27-40B1-4188-B5A3-B16E71D5D0F8}" type="pres">
      <dgm:prSet presAssocID="{E4128993-EB40-49D0-BE01-51034AB3A84E}" presName="textRect" presStyleLbl="revTx" presStyleIdx="1" presStyleCnt="7">
        <dgm:presLayoutVars>
          <dgm:chMax val="1"/>
          <dgm:chPref val="1"/>
        </dgm:presLayoutVars>
      </dgm:prSet>
      <dgm:spPr/>
    </dgm:pt>
    <dgm:pt modelId="{B662C441-7CB8-456E-9301-AD4C739923E3}" type="pres">
      <dgm:prSet presAssocID="{DAA5D4D9-8367-4C1A-9BFF-0FF238BA698B}" presName="sibTrans" presStyleCnt="0"/>
      <dgm:spPr/>
    </dgm:pt>
    <dgm:pt modelId="{6046414C-19E1-42D9-AD23-2F9B3EFBAA9D}" type="pres">
      <dgm:prSet presAssocID="{36756BBE-FD34-44EF-8514-EFC490F1855B}" presName="compNode" presStyleCnt="0"/>
      <dgm:spPr/>
    </dgm:pt>
    <dgm:pt modelId="{8C2C0FBC-A3A4-44BB-94DC-632DA275C4C2}" type="pres">
      <dgm:prSet presAssocID="{36756BBE-FD34-44EF-8514-EFC490F1855B}"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a:ext>
      </dgm:extLst>
    </dgm:pt>
    <dgm:pt modelId="{67E01F73-2355-45A2-BC57-318EDD76D8A4}" type="pres">
      <dgm:prSet presAssocID="{36756BBE-FD34-44EF-8514-EFC490F1855B}" presName="spaceRect" presStyleCnt="0"/>
      <dgm:spPr/>
    </dgm:pt>
    <dgm:pt modelId="{B3A4B8FF-CD9A-4C4B-802C-C36C2374FD20}" type="pres">
      <dgm:prSet presAssocID="{36756BBE-FD34-44EF-8514-EFC490F1855B}" presName="textRect" presStyleLbl="revTx" presStyleIdx="2" presStyleCnt="7">
        <dgm:presLayoutVars>
          <dgm:chMax val="1"/>
          <dgm:chPref val="1"/>
        </dgm:presLayoutVars>
      </dgm:prSet>
      <dgm:spPr/>
    </dgm:pt>
    <dgm:pt modelId="{886F1894-7D06-4913-ABF4-DD2CEC26BDC1}" type="pres">
      <dgm:prSet presAssocID="{A14886C2-BCAD-4950-88FA-EE91A429F0D5}" presName="sibTrans" presStyleCnt="0"/>
      <dgm:spPr/>
    </dgm:pt>
    <dgm:pt modelId="{6F5A8318-C4EE-4CA0-90D4-B143FBE2B209}" type="pres">
      <dgm:prSet presAssocID="{477C39D5-08A6-4D16-B8E0-D0880D9ACE8B}" presName="compNode" presStyleCnt="0"/>
      <dgm:spPr/>
    </dgm:pt>
    <dgm:pt modelId="{9B688BB6-88FD-49CC-91DB-030F3507F23B}" type="pres">
      <dgm:prSet presAssocID="{477C39D5-08A6-4D16-B8E0-D0880D9ACE8B}"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2596FBDE-A088-4C48-8A59-0CEB756F28AF}" type="pres">
      <dgm:prSet presAssocID="{477C39D5-08A6-4D16-B8E0-D0880D9ACE8B}" presName="spaceRect" presStyleCnt="0"/>
      <dgm:spPr/>
    </dgm:pt>
    <dgm:pt modelId="{E446D070-8F45-4F80-99B7-FAF76BE4A960}" type="pres">
      <dgm:prSet presAssocID="{477C39D5-08A6-4D16-B8E0-D0880D9ACE8B}" presName="textRect" presStyleLbl="revTx" presStyleIdx="3" presStyleCnt="7">
        <dgm:presLayoutVars>
          <dgm:chMax val="1"/>
          <dgm:chPref val="1"/>
        </dgm:presLayoutVars>
      </dgm:prSet>
      <dgm:spPr/>
    </dgm:pt>
    <dgm:pt modelId="{F4A693CB-8F6B-4274-83C3-BF8D7DFEE72E}" type="pres">
      <dgm:prSet presAssocID="{A7D8B17C-C5AD-4A39-8136-508FFD443A5F}" presName="sibTrans" presStyleCnt="0"/>
      <dgm:spPr/>
    </dgm:pt>
    <dgm:pt modelId="{02A3D499-069A-4D9D-9287-AE9A26D0B8EB}" type="pres">
      <dgm:prSet presAssocID="{F64C4852-24A4-44E1-B5AE-64A1DF672270}" presName="compNode" presStyleCnt="0"/>
      <dgm:spPr/>
    </dgm:pt>
    <dgm:pt modelId="{EC444629-21E7-4BCA-8FFA-0B95829E3939}" type="pres">
      <dgm:prSet presAssocID="{F64C4852-24A4-44E1-B5AE-64A1DF672270}"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redit card"/>
        </a:ext>
      </dgm:extLst>
    </dgm:pt>
    <dgm:pt modelId="{A26D15E1-AA71-4DFA-9BE4-3334B8B09AE2}" type="pres">
      <dgm:prSet presAssocID="{F64C4852-24A4-44E1-B5AE-64A1DF672270}" presName="spaceRect" presStyleCnt="0"/>
      <dgm:spPr/>
    </dgm:pt>
    <dgm:pt modelId="{2DA2A5F9-68A0-45F0-A108-D8DC3AAAE7DE}" type="pres">
      <dgm:prSet presAssocID="{F64C4852-24A4-44E1-B5AE-64A1DF672270}" presName="textRect" presStyleLbl="revTx" presStyleIdx="4" presStyleCnt="7">
        <dgm:presLayoutVars>
          <dgm:chMax val="1"/>
          <dgm:chPref val="1"/>
        </dgm:presLayoutVars>
      </dgm:prSet>
      <dgm:spPr/>
    </dgm:pt>
    <dgm:pt modelId="{F18F594E-5DF2-4A68-8851-0E3E0755DE98}" type="pres">
      <dgm:prSet presAssocID="{B1973A33-289A-409D-AFE4-380446C6FC1D}" presName="sibTrans" presStyleCnt="0"/>
      <dgm:spPr/>
    </dgm:pt>
    <dgm:pt modelId="{32A314A9-C714-45DC-BD9F-CD3034DD738E}" type="pres">
      <dgm:prSet presAssocID="{55DC0A3E-9A69-4812-AE3D-387B928A0BB7}" presName="compNode" presStyleCnt="0"/>
      <dgm:spPr/>
    </dgm:pt>
    <dgm:pt modelId="{22FD6D86-BCE8-47AC-99E4-3645CB0A5616}" type="pres">
      <dgm:prSet presAssocID="{55DC0A3E-9A69-4812-AE3D-387B928A0BB7}"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451B5AB-FC1F-4DA7-A863-237078B5E835}" type="pres">
      <dgm:prSet presAssocID="{55DC0A3E-9A69-4812-AE3D-387B928A0BB7}" presName="spaceRect" presStyleCnt="0"/>
      <dgm:spPr/>
    </dgm:pt>
    <dgm:pt modelId="{B861194F-EE39-44A6-8B44-284684120D4B}" type="pres">
      <dgm:prSet presAssocID="{55DC0A3E-9A69-4812-AE3D-387B928A0BB7}" presName="textRect" presStyleLbl="revTx" presStyleIdx="5" presStyleCnt="7">
        <dgm:presLayoutVars>
          <dgm:chMax val="1"/>
          <dgm:chPref val="1"/>
        </dgm:presLayoutVars>
      </dgm:prSet>
      <dgm:spPr/>
    </dgm:pt>
    <dgm:pt modelId="{7E7753C2-93A1-445F-9F0A-E47EBE86F285}" type="pres">
      <dgm:prSet presAssocID="{A423542F-ECA7-4750-ABFE-F399DDE9D226}" presName="sibTrans" presStyleCnt="0"/>
      <dgm:spPr/>
    </dgm:pt>
    <dgm:pt modelId="{0D989AD4-70EF-4287-BD34-1A2E76904B64}" type="pres">
      <dgm:prSet presAssocID="{91692BF1-26F9-4571-A8C6-9214A02F41FE}" presName="compNode" presStyleCnt="0"/>
      <dgm:spPr/>
    </dgm:pt>
    <dgm:pt modelId="{7094FDB2-6F7D-464F-B1F1-5AAA983FF0A2}" type="pres">
      <dgm:prSet presAssocID="{91692BF1-26F9-4571-A8C6-9214A02F41FE}"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oins"/>
        </a:ext>
      </dgm:extLst>
    </dgm:pt>
    <dgm:pt modelId="{3286556A-EBF5-411A-B580-9F23E6A63235}" type="pres">
      <dgm:prSet presAssocID="{91692BF1-26F9-4571-A8C6-9214A02F41FE}" presName="spaceRect" presStyleCnt="0"/>
      <dgm:spPr/>
    </dgm:pt>
    <dgm:pt modelId="{D03EA60B-22FB-4433-ABA0-F1FEC40429D7}" type="pres">
      <dgm:prSet presAssocID="{91692BF1-26F9-4571-A8C6-9214A02F41FE}" presName="textRect" presStyleLbl="revTx" presStyleIdx="6" presStyleCnt="7">
        <dgm:presLayoutVars>
          <dgm:chMax val="1"/>
          <dgm:chPref val="1"/>
        </dgm:presLayoutVars>
      </dgm:prSet>
      <dgm:spPr/>
    </dgm:pt>
  </dgm:ptLst>
  <dgm:cxnLst>
    <dgm:cxn modelId="{CB2F1317-2AC2-4E09-8776-D090E3437AAC}" type="presOf" srcId="{E4128993-EB40-49D0-BE01-51034AB3A84E}" destId="{ADBACC27-40B1-4188-B5A3-B16E71D5D0F8}" srcOrd="0" destOrd="0" presId="urn:microsoft.com/office/officeart/2018/2/layout/IconLabelList"/>
    <dgm:cxn modelId="{D994C234-B99F-4A47-BF42-A4FF35E84848}" srcId="{686D950B-8DBE-465E-AA94-90D6643F7405}" destId="{55DC0A3E-9A69-4812-AE3D-387B928A0BB7}" srcOrd="5" destOrd="0" parTransId="{3C79EEB9-72E0-4997-BAC8-7DE14CA177D1}" sibTransId="{A423542F-ECA7-4750-ABFE-F399DDE9D226}"/>
    <dgm:cxn modelId="{8E101B48-1592-4740-BC59-986DE05C7DD0}" type="presOf" srcId="{E6347050-039A-431E-9375-BA37426FF2B4}" destId="{01C13014-6A2C-4830-8315-3BED43D5537F}" srcOrd="0" destOrd="0" presId="urn:microsoft.com/office/officeart/2018/2/layout/IconLabelList"/>
    <dgm:cxn modelId="{579B727A-9406-4275-A538-C2986013214A}" srcId="{686D950B-8DBE-465E-AA94-90D6643F7405}" destId="{E4128993-EB40-49D0-BE01-51034AB3A84E}" srcOrd="1" destOrd="0" parTransId="{6C6C892B-3DF7-456A-A251-C659E8DC1990}" sibTransId="{DAA5D4D9-8367-4C1A-9BFF-0FF238BA698B}"/>
    <dgm:cxn modelId="{F465198E-450E-4F07-9AAD-C08795DE273D}" srcId="{686D950B-8DBE-465E-AA94-90D6643F7405}" destId="{36756BBE-FD34-44EF-8514-EFC490F1855B}" srcOrd="2" destOrd="0" parTransId="{78C50EC5-954C-4111-BE86-0ABCCDE1006C}" sibTransId="{A14886C2-BCAD-4950-88FA-EE91A429F0D5}"/>
    <dgm:cxn modelId="{A8D3FB90-D5A7-44EE-8A6B-8279DBF25C1B}" type="presOf" srcId="{55DC0A3E-9A69-4812-AE3D-387B928A0BB7}" destId="{B861194F-EE39-44A6-8B44-284684120D4B}" srcOrd="0" destOrd="0" presId="urn:microsoft.com/office/officeart/2018/2/layout/IconLabelList"/>
    <dgm:cxn modelId="{1B306D99-95B9-4DA7-9CFF-EF1C1455892C}" type="presOf" srcId="{686D950B-8DBE-465E-AA94-90D6643F7405}" destId="{932166A3-A6E9-47D0-AB1D-A54B5EFF1D6A}" srcOrd="0" destOrd="0" presId="urn:microsoft.com/office/officeart/2018/2/layout/IconLabelList"/>
    <dgm:cxn modelId="{E92673A9-7DBF-45E3-9040-01499F25BE28}" type="presOf" srcId="{91692BF1-26F9-4571-A8C6-9214A02F41FE}" destId="{D03EA60B-22FB-4433-ABA0-F1FEC40429D7}" srcOrd="0" destOrd="0" presId="urn:microsoft.com/office/officeart/2018/2/layout/IconLabelList"/>
    <dgm:cxn modelId="{A6B14BAC-12FF-4D9E-933B-DCC50820ABC4}" type="presOf" srcId="{F64C4852-24A4-44E1-B5AE-64A1DF672270}" destId="{2DA2A5F9-68A0-45F0-A108-D8DC3AAAE7DE}" srcOrd="0" destOrd="0" presId="urn:microsoft.com/office/officeart/2018/2/layout/IconLabelList"/>
    <dgm:cxn modelId="{72ECB3B7-D597-4E1A-8F93-16E83F6AC323}" srcId="{686D950B-8DBE-465E-AA94-90D6643F7405}" destId="{F64C4852-24A4-44E1-B5AE-64A1DF672270}" srcOrd="4" destOrd="0" parTransId="{1F425870-37C0-4A06-9FB3-65215A0BC75C}" sibTransId="{B1973A33-289A-409D-AFE4-380446C6FC1D}"/>
    <dgm:cxn modelId="{017378D2-98CC-4A74-BBD7-2BECD568E59F}" type="presOf" srcId="{477C39D5-08A6-4D16-B8E0-D0880D9ACE8B}" destId="{E446D070-8F45-4F80-99B7-FAF76BE4A960}" srcOrd="0" destOrd="0" presId="urn:microsoft.com/office/officeart/2018/2/layout/IconLabelList"/>
    <dgm:cxn modelId="{16E53BD7-55A0-4E9B-85EC-67424D6E2A08}" srcId="{686D950B-8DBE-465E-AA94-90D6643F7405}" destId="{91692BF1-26F9-4571-A8C6-9214A02F41FE}" srcOrd="6" destOrd="0" parTransId="{336948E5-18ED-4FD4-88F8-9BD5E6942894}" sibTransId="{FDAB587B-0904-4F30-A832-545D11425ABE}"/>
    <dgm:cxn modelId="{E3F6F4E3-62EB-4E90-A4F8-26638AA3764E}" srcId="{686D950B-8DBE-465E-AA94-90D6643F7405}" destId="{E6347050-039A-431E-9375-BA37426FF2B4}" srcOrd="0" destOrd="0" parTransId="{D78A59D4-458A-4F14-BE84-E41BE8F3C7D8}" sibTransId="{E7D930CE-EC14-423C-A227-D7CFF0804A87}"/>
    <dgm:cxn modelId="{2752BEE6-9903-402E-A262-0758890FAEA0}" srcId="{686D950B-8DBE-465E-AA94-90D6643F7405}" destId="{477C39D5-08A6-4D16-B8E0-D0880D9ACE8B}" srcOrd="3" destOrd="0" parTransId="{2E638834-BE52-44C9-B187-0CFD02B2FEDE}" sibTransId="{A7D8B17C-C5AD-4A39-8136-508FFD443A5F}"/>
    <dgm:cxn modelId="{380384F4-9B02-4BA2-8FE4-BAD4E734227D}" type="presOf" srcId="{36756BBE-FD34-44EF-8514-EFC490F1855B}" destId="{B3A4B8FF-CD9A-4C4B-802C-C36C2374FD20}" srcOrd="0" destOrd="0" presId="urn:microsoft.com/office/officeart/2018/2/layout/IconLabelList"/>
    <dgm:cxn modelId="{9A44DFE7-600B-4866-A784-1056B9EBC8A7}" type="presParOf" srcId="{932166A3-A6E9-47D0-AB1D-A54B5EFF1D6A}" destId="{20201587-90FB-43B8-980B-B5A6A6ECC614}" srcOrd="0" destOrd="0" presId="urn:microsoft.com/office/officeart/2018/2/layout/IconLabelList"/>
    <dgm:cxn modelId="{A2E937AE-BD6C-4C10-A840-25702E5B7124}" type="presParOf" srcId="{20201587-90FB-43B8-980B-B5A6A6ECC614}" destId="{8456B90E-3ED5-427E-B369-CF8266BA1080}" srcOrd="0" destOrd="0" presId="urn:microsoft.com/office/officeart/2018/2/layout/IconLabelList"/>
    <dgm:cxn modelId="{DA3BA158-49E8-463D-BC71-10C2A88FD95D}" type="presParOf" srcId="{20201587-90FB-43B8-980B-B5A6A6ECC614}" destId="{4CAC31BE-B64E-4F40-92C4-46268A3218B4}" srcOrd="1" destOrd="0" presId="urn:microsoft.com/office/officeart/2018/2/layout/IconLabelList"/>
    <dgm:cxn modelId="{E89D8173-D32E-4861-A639-B394DBDFA2E2}" type="presParOf" srcId="{20201587-90FB-43B8-980B-B5A6A6ECC614}" destId="{01C13014-6A2C-4830-8315-3BED43D5537F}" srcOrd="2" destOrd="0" presId="urn:microsoft.com/office/officeart/2018/2/layout/IconLabelList"/>
    <dgm:cxn modelId="{80408323-20CE-4A82-9206-0A6880B240AA}" type="presParOf" srcId="{932166A3-A6E9-47D0-AB1D-A54B5EFF1D6A}" destId="{97577456-88D9-4E44-BDB7-7D12C97BEE18}" srcOrd="1" destOrd="0" presId="urn:microsoft.com/office/officeart/2018/2/layout/IconLabelList"/>
    <dgm:cxn modelId="{2D1A6173-17D7-4FC1-BA18-CE3D8B5F006F}" type="presParOf" srcId="{932166A3-A6E9-47D0-AB1D-A54B5EFF1D6A}" destId="{6FFEEC71-A7C7-41FE-BF4B-4950470C424E}" srcOrd="2" destOrd="0" presId="urn:microsoft.com/office/officeart/2018/2/layout/IconLabelList"/>
    <dgm:cxn modelId="{E7432C24-0EAC-44E7-8C4A-1AA1463C6E4A}" type="presParOf" srcId="{6FFEEC71-A7C7-41FE-BF4B-4950470C424E}" destId="{168E674C-4D38-47FD-9646-B85C77671883}" srcOrd="0" destOrd="0" presId="urn:microsoft.com/office/officeart/2018/2/layout/IconLabelList"/>
    <dgm:cxn modelId="{BA112088-1C9F-42EA-A37B-37E865C818E6}" type="presParOf" srcId="{6FFEEC71-A7C7-41FE-BF4B-4950470C424E}" destId="{8265642D-9A87-4F4E-832B-26A45280E8FB}" srcOrd="1" destOrd="0" presId="urn:microsoft.com/office/officeart/2018/2/layout/IconLabelList"/>
    <dgm:cxn modelId="{00DF77B5-0750-4525-8B45-DF0820F24B62}" type="presParOf" srcId="{6FFEEC71-A7C7-41FE-BF4B-4950470C424E}" destId="{ADBACC27-40B1-4188-B5A3-B16E71D5D0F8}" srcOrd="2" destOrd="0" presId="urn:microsoft.com/office/officeart/2018/2/layout/IconLabelList"/>
    <dgm:cxn modelId="{FF3835D2-4DC2-49B5-A44D-B62A506ECC54}" type="presParOf" srcId="{932166A3-A6E9-47D0-AB1D-A54B5EFF1D6A}" destId="{B662C441-7CB8-456E-9301-AD4C739923E3}" srcOrd="3" destOrd="0" presId="urn:microsoft.com/office/officeart/2018/2/layout/IconLabelList"/>
    <dgm:cxn modelId="{E4664F57-0605-4E50-9609-9FD78BD28C38}" type="presParOf" srcId="{932166A3-A6E9-47D0-AB1D-A54B5EFF1D6A}" destId="{6046414C-19E1-42D9-AD23-2F9B3EFBAA9D}" srcOrd="4" destOrd="0" presId="urn:microsoft.com/office/officeart/2018/2/layout/IconLabelList"/>
    <dgm:cxn modelId="{784645CB-5AF6-4580-8A95-43BCB94A3482}" type="presParOf" srcId="{6046414C-19E1-42D9-AD23-2F9B3EFBAA9D}" destId="{8C2C0FBC-A3A4-44BB-94DC-632DA275C4C2}" srcOrd="0" destOrd="0" presId="urn:microsoft.com/office/officeart/2018/2/layout/IconLabelList"/>
    <dgm:cxn modelId="{BEF20BA5-4D00-4E3A-9F61-EA6EAC4CF4AA}" type="presParOf" srcId="{6046414C-19E1-42D9-AD23-2F9B3EFBAA9D}" destId="{67E01F73-2355-45A2-BC57-318EDD76D8A4}" srcOrd="1" destOrd="0" presId="urn:microsoft.com/office/officeart/2018/2/layout/IconLabelList"/>
    <dgm:cxn modelId="{EB8AAACE-CD34-4DE9-A896-9AFC5D4BBAFF}" type="presParOf" srcId="{6046414C-19E1-42D9-AD23-2F9B3EFBAA9D}" destId="{B3A4B8FF-CD9A-4C4B-802C-C36C2374FD20}" srcOrd="2" destOrd="0" presId="urn:microsoft.com/office/officeart/2018/2/layout/IconLabelList"/>
    <dgm:cxn modelId="{1C9E6494-2412-4FB3-89FF-B9C00FA2EB5B}" type="presParOf" srcId="{932166A3-A6E9-47D0-AB1D-A54B5EFF1D6A}" destId="{886F1894-7D06-4913-ABF4-DD2CEC26BDC1}" srcOrd="5" destOrd="0" presId="urn:microsoft.com/office/officeart/2018/2/layout/IconLabelList"/>
    <dgm:cxn modelId="{6237CEAF-68AB-4780-A28B-A5B3C1570981}" type="presParOf" srcId="{932166A3-A6E9-47D0-AB1D-A54B5EFF1D6A}" destId="{6F5A8318-C4EE-4CA0-90D4-B143FBE2B209}" srcOrd="6" destOrd="0" presId="urn:microsoft.com/office/officeart/2018/2/layout/IconLabelList"/>
    <dgm:cxn modelId="{C7E63DCD-D189-4A93-8875-2856D2593B59}" type="presParOf" srcId="{6F5A8318-C4EE-4CA0-90D4-B143FBE2B209}" destId="{9B688BB6-88FD-49CC-91DB-030F3507F23B}" srcOrd="0" destOrd="0" presId="urn:microsoft.com/office/officeart/2018/2/layout/IconLabelList"/>
    <dgm:cxn modelId="{BB80F245-77FF-420B-AD56-FE4EAAEEA5E4}" type="presParOf" srcId="{6F5A8318-C4EE-4CA0-90D4-B143FBE2B209}" destId="{2596FBDE-A088-4C48-8A59-0CEB756F28AF}" srcOrd="1" destOrd="0" presId="urn:microsoft.com/office/officeart/2018/2/layout/IconLabelList"/>
    <dgm:cxn modelId="{A0FFA9DA-7694-4D76-81F0-C679861C290C}" type="presParOf" srcId="{6F5A8318-C4EE-4CA0-90D4-B143FBE2B209}" destId="{E446D070-8F45-4F80-99B7-FAF76BE4A960}" srcOrd="2" destOrd="0" presId="urn:microsoft.com/office/officeart/2018/2/layout/IconLabelList"/>
    <dgm:cxn modelId="{67626DE6-B48F-45BA-BB48-C34A4BC84E88}" type="presParOf" srcId="{932166A3-A6E9-47D0-AB1D-A54B5EFF1D6A}" destId="{F4A693CB-8F6B-4274-83C3-BF8D7DFEE72E}" srcOrd="7" destOrd="0" presId="urn:microsoft.com/office/officeart/2018/2/layout/IconLabelList"/>
    <dgm:cxn modelId="{959E0249-2CB8-49B8-BF8C-0915B6FFC6A5}" type="presParOf" srcId="{932166A3-A6E9-47D0-AB1D-A54B5EFF1D6A}" destId="{02A3D499-069A-4D9D-9287-AE9A26D0B8EB}" srcOrd="8" destOrd="0" presId="urn:microsoft.com/office/officeart/2018/2/layout/IconLabelList"/>
    <dgm:cxn modelId="{56C552DC-F2C7-41DF-939E-3F3E8D0084B3}" type="presParOf" srcId="{02A3D499-069A-4D9D-9287-AE9A26D0B8EB}" destId="{EC444629-21E7-4BCA-8FFA-0B95829E3939}" srcOrd="0" destOrd="0" presId="urn:microsoft.com/office/officeart/2018/2/layout/IconLabelList"/>
    <dgm:cxn modelId="{40114954-B505-45AD-B6B1-D2E5AAE10D67}" type="presParOf" srcId="{02A3D499-069A-4D9D-9287-AE9A26D0B8EB}" destId="{A26D15E1-AA71-4DFA-9BE4-3334B8B09AE2}" srcOrd="1" destOrd="0" presId="urn:microsoft.com/office/officeart/2018/2/layout/IconLabelList"/>
    <dgm:cxn modelId="{C82DAB53-192B-47DE-942C-55A9AF857222}" type="presParOf" srcId="{02A3D499-069A-4D9D-9287-AE9A26D0B8EB}" destId="{2DA2A5F9-68A0-45F0-A108-D8DC3AAAE7DE}" srcOrd="2" destOrd="0" presId="urn:microsoft.com/office/officeart/2018/2/layout/IconLabelList"/>
    <dgm:cxn modelId="{80805CAB-E464-470D-AF64-54CE6A41BFAF}" type="presParOf" srcId="{932166A3-A6E9-47D0-AB1D-A54B5EFF1D6A}" destId="{F18F594E-5DF2-4A68-8851-0E3E0755DE98}" srcOrd="9" destOrd="0" presId="urn:microsoft.com/office/officeart/2018/2/layout/IconLabelList"/>
    <dgm:cxn modelId="{648F4B8C-CB92-4E91-9238-ACFF97875909}" type="presParOf" srcId="{932166A3-A6E9-47D0-AB1D-A54B5EFF1D6A}" destId="{32A314A9-C714-45DC-BD9F-CD3034DD738E}" srcOrd="10" destOrd="0" presId="urn:microsoft.com/office/officeart/2018/2/layout/IconLabelList"/>
    <dgm:cxn modelId="{CD7BF772-FC59-4C9E-99CA-B306EAB9EBD6}" type="presParOf" srcId="{32A314A9-C714-45DC-BD9F-CD3034DD738E}" destId="{22FD6D86-BCE8-47AC-99E4-3645CB0A5616}" srcOrd="0" destOrd="0" presId="urn:microsoft.com/office/officeart/2018/2/layout/IconLabelList"/>
    <dgm:cxn modelId="{C8E5F0EF-55BE-49FB-B0A6-E62BF84CBB49}" type="presParOf" srcId="{32A314A9-C714-45DC-BD9F-CD3034DD738E}" destId="{9451B5AB-FC1F-4DA7-A863-237078B5E835}" srcOrd="1" destOrd="0" presId="urn:microsoft.com/office/officeart/2018/2/layout/IconLabelList"/>
    <dgm:cxn modelId="{EE44ED4E-4517-4A82-9CDF-78F44FAEE234}" type="presParOf" srcId="{32A314A9-C714-45DC-BD9F-CD3034DD738E}" destId="{B861194F-EE39-44A6-8B44-284684120D4B}" srcOrd="2" destOrd="0" presId="urn:microsoft.com/office/officeart/2018/2/layout/IconLabelList"/>
    <dgm:cxn modelId="{1E2A9B1F-26AE-4C01-ABE0-B31CBC2811CA}" type="presParOf" srcId="{932166A3-A6E9-47D0-AB1D-A54B5EFF1D6A}" destId="{7E7753C2-93A1-445F-9F0A-E47EBE86F285}" srcOrd="11" destOrd="0" presId="urn:microsoft.com/office/officeart/2018/2/layout/IconLabelList"/>
    <dgm:cxn modelId="{B30E712A-3322-48D0-AFBC-3449E3ED9C09}" type="presParOf" srcId="{932166A3-A6E9-47D0-AB1D-A54B5EFF1D6A}" destId="{0D989AD4-70EF-4287-BD34-1A2E76904B64}" srcOrd="12" destOrd="0" presId="urn:microsoft.com/office/officeart/2018/2/layout/IconLabelList"/>
    <dgm:cxn modelId="{49A6D5AE-9F14-4E82-909B-2FA21602FFBA}" type="presParOf" srcId="{0D989AD4-70EF-4287-BD34-1A2E76904B64}" destId="{7094FDB2-6F7D-464F-B1F1-5AAA983FF0A2}" srcOrd="0" destOrd="0" presId="urn:microsoft.com/office/officeart/2018/2/layout/IconLabelList"/>
    <dgm:cxn modelId="{49E4A31D-C25F-444A-8EA8-A1DDEFC2729D}" type="presParOf" srcId="{0D989AD4-70EF-4287-BD34-1A2E76904B64}" destId="{3286556A-EBF5-411A-B580-9F23E6A63235}" srcOrd="1" destOrd="0" presId="urn:microsoft.com/office/officeart/2018/2/layout/IconLabelList"/>
    <dgm:cxn modelId="{35785D22-6000-4403-8630-5A09BB0A4571}" type="presParOf" srcId="{0D989AD4-70EF-4287-BD34-1A2E76904B64}" destId="{D03EA60B-22FB-4433-ABA0-F1FEC40429D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8B532CB-3A2E-45BF-81E6-58920F32A97F}"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34D2DB7D-AAAE-4016-B436-04689851F955}">
      <dgm:prSet/>
      <dgm:spPr/>
      <dgm:t>
        <a:bodyPr/>
        <a:lstStyle/>
        <a:p>
          <a:r>
            <a:rPr lang="en-GB" b="1"/>
            <a:t>Lewin’s Change Model</a:t>
          </a:r>
          <a:r>
            <a:rPr lang="en-GB"/>
            <a:t>: unfreeze, change, refreeze. It is simple and useful for introducing one major change in a clear sequence. </a:t>
          </a:r>
          <a:endParaRPr lang="en-US"/>
        </a:p>
      </dgm:t>
    </dgm:pt>
    <dgm:pt modelId="{C39E6897-8486-491D-8860-06ECD1370592}" type="parTrans" cxnId="{3F27E556-7230-4D11-8A7A-E72A230E6E90}">
      <dgm:prSet/>
      <dgm:spPr/>
      <dgm:t>
        <a:bodyPr/>
        <a:lstStyle/>
        <a:p>
          <a:endParaRPr lang="en-US"/>
        </a:p>
      </dgm:t>
    </dgm:pt>
    <dgm:pt modelId="{D8989D77-711E-491F-903A-878D8B553869}" type="sibTrans" cxnId="{3F27E556-7230-4D11-8A7A-E72A230E6E90}">
      <dgm:prSet/>
      <dgm:spPr/>
      <dgm:t>
        <a:bodyPr/>
        <a:lstStyle/>
        <a:p>
          <a:endParaRPr lang="en-US"/>
        </a:p>
      </dgm:t>
    </dgm:pt>
    <dgm:pt modelId="{BE3B5336-D00B-46A7-932B-24A501030F93}">
      <dgm:prSet/>
      <dgm:spPr/>
      <dgm:t>
        <a:bodyPr/>
        <a:lstStyle/>
        <a:p>
          <a:r>
            <a:rPr lang="en-GB" b="1"/>
            <a:t>Kotter’s 8-Step Model</a:t>
          </a:r>
          <a:r>
            <a:rPr lang="en-GB"/>
            <a:t>: builds urgency, creates a guiding coalition, develops a vision, communicates it, removes barriers, and embeds change. It is useful when planning change that needs strong employee involvement. </a:t>
          </a:r>
          <a:endParaRPr lang="en-US"/>
        </a:p>
      </dgm:t>
    </dgm:pt>
    <dgm:pt modelId="{EF864146-E563-4F42-B595-4E9EE5346C16}" type="parTrans" cxnId="{F64EF99F-45C7-4992-AAE1-3A374EFDF08E}">
      <dgm:prSet/>
      <dgm:spPr/>
      <dgm:t>
        <a:bodyPr/>
        <a:lstStyle/>
        <a:p>
          <a:endParaRPr lang="en-US"/>
        </a:p>
      </dgm:t>
    </dgm:pt>
    <dgm:pt modelId="{28CB1D35-1E00-4C7D-A6A3-CF9AD67145D5}" type="sibTrans" cxnId="{F64EF99F-45C7-4992-AAE1-3A374EFDF08E}">
      <dgm:prSet/>
      <dgm:spPr/>
      <dgm:t>
        <a:bodyPr/>
        <a:lstStyle/>
        <a:p>
          <a:endParaRPr lang="en-US"/>
        </a:p>
      </dgm:t>
    </dgm:pt>
    <dgm:pt modelId="{AC003222-5DF2-4146-8485-C3872EF01233}">
      <dgm:prSet/>
      <dgm:spPr/>
      <dgm:t>
        <a:bodyPr/>
        <a:lstStyle/>
        <a:p>
          <a:r>
            <a:rPr lang="en-GB" b="1"/>
            <a:t>McKinsey 7-S Framework</a:t>
          </a:r>
          <a:r>
            <a:rPr lang="en-GB"/>
            <a:t>: looks at strategy, structure, systems, style, staff, skills, and shared values. It is helpful when you need to check that all parts of the organisation align. </a:t>
          </a:r>
          <a:endParaRPr lang="en-US"/>
        </a:p>
      </dgm:t>
    </dgm:pt>
    <dgm:pt modelId="{9A0809DD-8EC8-4452-8822-E9BCD2326DCC}" type="parTrans" cxnId="{CFEBE106-4191-406A-B1A6-F4808DB2AB53}">
      <dgm:prSet/>
      <dgm:spPr/>
      <dgm:t>
        <a:bodyPr/>
        <a:lstStyle/>
        <a:p>
          <a:endParaRPr lang="en-US"/>
        </a:p>
      </dgm:t>
    </dgm:pt>
    <dgm:pt modelId="{E802E482-4F96-4E8C-A19D-C3D4120DD7C8}" type="sibTrans" cxnId="{CFEBE106-4191-406A-B1A6-F4808DB2AB53}">
      <dgm:prSet/>
      <dgm:spPr/>
      <dgm:t>
        <a:bodyPr/>
        <a:lstStyle/>
        <a:p>
          <a:endParaRPr lang="en-US"/>
        </a:p>
      </dgm:t>
    </dgm:pt>
    <dgm:pt modelId="{C574827F-75C5-47FA-83B9-2748AB69BA56}">
      <dgm:prSet/>
      <dgm:spPr/>
      <dgm:t>
        <a:bodyPr/>
        <a:lstStyle/>
        <a:p>
          <a:r>
            <a:rPr lang="en-GB" b="1"/>
            <a:t>ADKAR</a:t>
          </a:r>
          <a:r>
            <a:rPr lang="en-GB"/>
            <a:t>: focuses on the individual stages of awareness, desire, knowledge, ability, and reinforcement. It works well when the main challenge is helping employees accept and adopt the change</a:t>
          </a:r>
          <a:endParaRPr lang="en-US"/>
        </a:p>
      </dgm:t>
    </dgm:pt>
    <dgm:pt modelId="{84B18B4E-D619-405B-9156-7951A127A17B}" type="parTrans" cxnId="{4B1F141A-5B12-4103-8F7E-F6A75979980B}">
      <dgm:prSet/>
      <dgm:spPr/>
      <dgm:t>
        <a:bodyPr/>
        <a:lstStyle/>
        <a:p>
          <a:endParaRPr lang="en-US"/>
        </a:p>
      </dgm:t>
    </dgm:pt>
    <dgm:pt modelId="{B365F5A8-EE21-4C7D-855E-AC4E490CA344}" type="sibTrans" cxnId="{4B1F141A-5B12-4103-8F7E-F6A75979980B}">
      <dgm:prSet/>
      <dgm:spPr/>
      <dgm:t>
        <a:bodyPr/>
        <a:lstStyle/>
        <a:p>
          <a:endParaRPr lang="en-US"/>
        </a:p>
      </dgm:t>
    </dgm:pt>
    <dgm:pt modelId="{8F56037E-2662-4363-B445-B9892349D62F}" type="pres">
      <dgm:prSet presAssocID="{68B532CB-3A2E-45BF-81E6-58920F32A97F}" presName="root" presStyleCnt="0">
        <dgm:presLayoutVars>
          <dgm:dir/>
          <dgm:resizeHandles val="exact"/>
        </dgm:presLayoutVars>
      </dgm:prSet>
      <dgm:spPr/>
    </dgm:pt>
    <dgm:pt modelId="{D83105CC-E991-421C-9EA4-1F85EF90BAF0}" type="pres">
      <dgm:prSet presAssocID="{68B532CB-3A2E-45BF-81E6-58920F32A97F}" presName="container" presStyleCnt="0">
        <dgm:presLayoutVars>
          <dgm:dir/>
          <dgm:resizeHandles val="exact"/>
        </dgm:presLayoutVars>
      </dgm:prSet>
      <dgm:spPr/>
    </dgm:pt>
    <dgm:pt modelId="{905E119E-2525-41F9-B772-DFDE029D4D5E}" type="pres">
      <dgm:prSet presAssocID="{34D2DB7D-AAAE-4016-B436-04689851F955}" presName="compNode" presStyleCnt="0"/>
      <dgm:spPr/>
    </dgm:pt>
    <dgm:pt modelId="{A44721F2-12C4-4637-9F83-008D57DB52B3}" type="pres">
      <dgm:prSet presAssocID="{34D2DB7D-AAAE-4016-B436-04689851F955}" presName="iconBgRect" presStyleLbl="bgShp" presStyleIdx="0" presStyleCnt="4"/>
      <dgm:spPr/>
    </dgm:pt>
    <dgm:pt modelId="{121FC531-7CDD-4C8E-BAE5-5617AE37BB5D}" type="pres">
      <dgm:prSet presAssocID="{34D2DB7D-AAAE-4016-B436-04689851F95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Idea"/>
        </a:ext>
      </dgm:extLst>
    </dgm:pt>
    <dgm:pt modelId="{A8BF26F5-8E07-42D8-A2EB-A2FE9B4F81F2}" type="pres">
      <dgm:prSet presAssocID="{34D2DB7D-AAAE-4016-B436-04689851F955}" presName="spaceRect" presStyleCnt="0"/>
      <dgm:spPr/>
    </dgm:pt>
    <dgm:pt modelId="{6AB4613D-8C08-4999-921D-12101E8B0314}" type="pres">
      <dgm:prSet presAssocID="{34D2DB7D-AAAE-4016-B436-04689851F955}" presName="textRect" presStyleLbl="revTx" presStyleIdx="0" presStyleCnt="4">
        <dgm:presLayoutVars>
          <dgm:chMax val="1"/>
          <dgm:chPref val="1"/>
        </dgm:presLayoutVars>
      </dgm:prSet>
      <dgm:spPr/>
    </dgm:pt>
    <dgm:pt modelId="{61C6F857-8DA5-4AF0-9A07-3FE8AFA8BEA7}" type="pres">
      <dgm:prSet presAssocID="{D8989D77-711E-491F-903A-878D8B553869}" presName="sibTrans" presStyleLbl="sibTrans2D1" presStyleIdx="0" presStyleCnt="0"/>
      <dgm:spPr/>
    </dgm:pt>
    <dgm:pt modelId="{4AF27AEB-7949-4346-AFC8-C9F8BBA4B003}" type="pres">
      <dgm:prSet presAssocID="{BE3B5336-D00B-46A7-932B-24A501030F93}" presName="compNode" presStyleCnt="0"/>
      <dgm:spPr/>
    </dgm:pt>
    <dgm:pt modelId="{299EAFE4-3112-4E14-BB79-6F6B79E6DBE3}" type="pres">
      <dgm:prSet presAssocID="{BE3B5336-D00B-46A7-932B-24A501030F93}" presName="iconBgRect" presStyleLbl="bgShp" presStyleIdx="1" presStyleCnt="4"/>
      <dgm:spPr/>
    </dgm:pt>
    <dgm:pt modelId="{1B7B8011-9BE6-4D21-95EF-DC2A570514D8}" type="pres">
      <dgm:prSet presAssocID="{BE3B5336-D00B-46A7-932B-24A501030F9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0833EB41-2AA5-44AF-ADDF-4BB8BCC8D57D}" type="pres">
      <dgm:prSet presAssocID="{BE3B5336-D00B-46A7-932B-24A501030F93}" presName="spaceRect" presStyleCnt="0"/>
      <dgm:spPr/>
    </dgm:pt>
    <dgm:pt modelId="{1C411A8C-7FB2-4D7D-950C-0FFDC0FC1615}" type="pres">
      <dgm:prSet presAssocID="{BE3B5336-D00B-46A7-932B-24A501030F93}" presName="textRect" presStyleLbl="revTx" presStyleIdx="1" presStyleCnt="4">
        <dgm:presLayoutVars>
          <dgm:chMax val="1"/>
          <dgm:chPref val="1"/>
        </dgm:presLayoutVars>
      </dgm:prSet>
      <dgm:spPr/>
    </dgm:pt>
    <dgm:pt modelId="{A45F7DC3-DCDA-4E4C-866B-0638A719500A}" type="pres">
      <dgm:prSet presAssocID="{28CB1D35-1E00-4C7D-A6A3-CF9AD67145D5}" presName="sibTrans" presStyleLbl="sibTrans2D1" presStyleIdx="0" presStyleCnt="0"/>
      <dgm:spPr/>
    </dgm:pt>
    <dgm:pt modelId="{8F18B7ED-69E9-48B3-82B4-7CCD9F6F46EF}" type="pres">
      <dgm:prSet presAssocID="{AC003222-5DF2-4146-8485-C3872EF01233}" presName="compNode" presStyleCnt="0"/>
      <dgm:spPr/>
    </dgm:pt>
    <dgm:pt modelId="{15CA8D87-14A8-489D-9335-96775419440A}" type="pres">
      <dgm:prSet presAssocID="{AC003222-5DF2-4146-8485-C3872EF01233}" presName="iconBgRect" presStyleLbl="bgShp" presStyleIdx="2" presStyleCnt="4"/>
      <dgm:spPr/>
    </dgm:pt>
    <dgm:pt modelId="{82AF9EE6-39B5-4E38-892A-03F9C33D05C2}" type="pres">
      <dgm:prSet presAssocID="{AC003222-5DF2-4146-8485-C3872EF0123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2E7E44FF-EDE4-4282-BCE6-1EFC3D640CA6}" type="pres">
      <dgm:prSet presAssocID="{AC003222-5DF2-4146-8485-C3872EF01233}" presName="spaceRect" presStyleCnt="0"/>
      <dgm:spPr/>
    </dgm:pt>
    <dgm:pt modelId="{08023A65-50EB-4BDC-B81D-7C1E1DECC58C}" type="pres">
      <dgm:prSet presAssocID="{AC003222-5DF2-4146-8485-C3872EF01233}" presName="textRect" presStyleLbl="revTx" presStyleIdx="2" presStyleCnt="4">
        <dgm:presLayoutVars>
          <dgm:chMax val="1"/>
          <dgm:chPref val="1"/>
        </dgm:presLayoutVars>
      </dgm:prSet>
      <dgm:spPr/>
    </dgm:pt>
    <dgm:pt modelId="{89C2A931-F1F6-4993-BF0F-71F6848EA65E}" type="pres">
      <dgm:prSet presAssocID="{E802E482-4F96-4E8C-A19D-C3D4120DD7C8}" presName="sibTrans" presStyleLbl="sibTrans2D1" presStyleIdx="0" presStyleCnt="0"/>
      <dgm:spPr/>
    </dgm:pt>
    <dgm:pt modelId="{57C0CE77-8F84-4CC2-A49B-6F11E10F7889}" type="pres">
      <dgm:prSet presAssocID="{C574827F-75C5-47FA-83B9-2748AB69BA56}" presName="compNode" presStyleCnt="0"/>
      <dgm:spPr/>
    </dgm:pt>
    <dgm:pt modelId="{AD336A43-6888-492F-9E30-33B60245A2E7}" type="pres">
      <dgm:prSet presAssocID="{C574827F-75C5-47FA-83B9-2748AB69BA56}" presName="iconBgRect" presStyleLbl="bgShp" presStyleIdx="3" presStyleCnt="4"/>
      <dgm:spPr/>
    </dgm:pt>
    <dgm:pt modelId="{A7A3B547-7074-4D27-A1AE-3C6FD09115D1}" type="pres">
      <dgm:prSet presAssocID="{C574827F-75C5-47FA-83B9-2748AB69BA5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nimize"/>
        </a:ext>
      </dgm:extLst>
    </dgm:pt>
    <dgm:pt modelId="{A2DFFB39-848A-4D1C-A050-CAFFD60BFDD2}" type="pres">
      <dgm:prSet presAssocID="{C574827F-75C5-47FA-83B9-2748AB69BA56}" presName="spaceRect" presStyleCnt="0"/>
      <dgm:spPr/>
    </dgm:pt>
    <dgm:pt modelId="{BC7B7F3A-542E-479B-B055-51C6B46D17CE}" type="pres">
      <dgm:prSet presAssocID="{C574827F-75C5-47FA-83B9-2748AB69BA56}" presName="textRect" presStyleLbl="revTx" presStyleIdx="3" presStyleCnt="4">
        <dgm:presLayoutVars>
          <dgm:chMax val="1"/>
          <dgm:chPref val="1"/>
        </dgm:presLayoutVars>
      </dgm:prSet>
      <dgm:spPr/>
    </dgm:pt>
  </dgm:ptLst>
  <dgm:cxnLst>
    <dgm:cxn modelId="{CFEBE106-4191-406A-B1A6-F4808DB2AB53}" srcId="{68B532CB-3A2E-45BF-81E6-58920F32A97F}" destId="{AC003222-5DF2-4146-8485-C3872EF01233}" srcOrd="2" destOrd="0" parTransId="{9A0809DD-8EC8-4452-8822-E9BCD2326DCC}" sibTransId="{E802E482-4F96-4E8C-A19D-C3D4120DD7C8}"/>
    <dgm:cxn modelId="{4B1F141A-5B12-4103-8F7E-F6A75979980B}" srcId="{68B532CB-3A2E-45BF-81E6-58920F32A97F}" destId="{C574827F-75C5-47FA-83B9-2748AB69BA56}" srcOrd="3" destOrd="0" parTransId="{84B18B4E-D619-405B-9156-7951A127A17B}" sibTransId="{B365F5A8-EE21-4C7D-855E-AC4E490CA344}"/>
    <dgm:cxn modelId="{ECA10374-5997-41A2-B747-4784807AC9EA}" type="presOf" srcId="{AC003222-5DF2-4146-8485-C3872EF01233}" destId="{08023A65-50EB-4BDC-B81D-7C1E1DECC58C}" srcOrd="0" destOrd="0" presId="urn:microsoft.com/office/officeart/2018/2/layout/IconCircleList"/>
    <dgm:cxn modelId="{3F27E556-7230-4D11-8A7A-E72A230E6E90}" srcId="{68B532CB-3A2E-45BF-81E6-58920F32A97F}" destId="{34D2DB7D-AAAE-4016-B436-04689851F955}" srcOrd="0" destOrd="0" parTransId="{C39E6897-8486-491D-8860-06ECD1370592}" sibTransId="{D8989D77-711E-491F-903A-878D8B553869}"/>
    <dgm:cxn modelId="{F64EF99F-45C7-4992-AAE1-3A374EFDF08E}" srcId="{68B532CB-3A2E-45BF-81E6-58920F32A97F}" destId="{BE3B5336-D00B-46A7-932B-24A501030F93}" srcOrd="1" destOrd="0" parTransId="{EF864146-E563-4F42-B595-4E9EE5346C16}" sibTransId="{28CB1D35-1E00-4C7D-A6A3-CF9AD67145D5}"/>
    <dgm:cxn modelId="{C43F50A5-06A3-4EEC-9E22-15C508AF348D}" type="presOf" srcId="{BE3B5336-D00B-46A7-932B-24A501030F93}" destId="{1C411A8C-7FB2-4D7D-950C-0FFDC0FC1615}" srcOrd="0" destOrd="0" presId="urn:microsoft.com/office/officeart/2018/2/layout/IconCircleList"/>
    <dgm:cxn modelId="{B7D939A7-1731-43C8-9540-AC6763F18D4F}" type="presOf" srcId="{E802E482-4F96-4E8C-A19D-C3D4120DD7C8}" destId="{89C2A931-F1F6-4993-BF0F-71F6848EA65E}" srcOrd="0" destOrd="0" presId="urn:microsoft.com/office/officeart/2018/2/layout/IconCircleList"/>
    <dgm:cxn modelId="{B5C548AC-D60F-411E-A438-E0C7737A0E94}" type="presOf" srcId="{68B532CB-3A2E-45BF-81E6-58920F32A97F}" destId="{8F56037E-2662-4363-B445-B9892349D62F}" srcOrd="0" destOrd="0" presId="urn:microsoft.com/office/officeart/2018/2/layout/IconCircleList"/>
    <dgm:cxn modelId="{771581B6-F8A6-42B5-BE56-09CBB2FCAD6F}" type="presOf" srcId="{34D2DB7D-AAAE-4016-B436-04689851F955}" destId="{6AB4613D-8C08-4999-921D-12101E8B0314}" srcOrd="0" destOrd="0" presId="urn:microsoft.com/office/officeart/2018/2/layout/IconCircleList"/>
    <dgm:cxn modelId="{2CD7B8D4-2EEF-4F14-A5E4-71C970E3510E}" type="presOf" srcId="{C574827F-75C5-47FA-83B9-2748AB69BA56}" destId="{BC7B7F3A-542E-479B-B055-51C6B46D17CE}" srcOrd="0" destOrd="0" presId="urn:microsoft.com/office/officeart/2018/2/layout/IconCircleList"/>
    <dgm:cxn modelId="{70EA05ED-43EB-4192-A71C-B1D31CD29FE1}" type="presOf" srcId="{28CB1D35-1E00-4C7D-A6A3-CF9AD67145D5}" destId="{A45F7DC3-DCDA-4E4C-866B-0638A719500A}" srcOrd="0" destOrd="0" presId="urn:microsoft.com/office/officeart/2018/2/layout/IconCircleList"/>
    <dgm:cxn modelId="{5699DDFF-1C40-4846-A42E-9CFA89246714}" type="presOf" srcId="{D8989D77-711E-491F-903A-878D8B553869}" destId="{61C6F857-8DA5-4AF0-9A07-3FE8AFA8BEA7}" srcOrd="0" destOrd="0" presId="urn:microsoft.com/office/officeart/2018/2/layout/IconCircleList"/>
    <dgm:cxn modelId="{4AEE5BBD-75B7-4435-9B19-0DE2DB9FFDF0}" type="presParOf" srcId="{8F56037E-2662-4363-B445-B9892349D62F}" destId="{D83105CC-E991-421C-9EA4-1F85EF90BAF0}" srcOrd="0" destOrd="0" presId="urn:microsoft.com/office/officeart/2018/2/layout/IconCircleList"/>
    <dgm:cxn modelId="{17325BD1-BC26-4DF4-AD0B-E73AE70CBEBB}" type="presParOf" srcId="{D83105CC-E991-421C-9EA4-1F85EF90BAF0}" destId="{905E119E-2525-41F9-B772-DFDE029D4D5E}" srcOrd="0" destOrd="0" presId="urn:microsoft.com/office/officeart/2018/2/layout/IconCircleList"/>
    <dgm:cxn modelId="{4D81D350-CE3E-4E79-9D65-79E1949B11A4}" type="presParOf" srcId="{905E119E-2525-41F9-B772-DFDE029D4D5E}" destId="{A44721F2-12C4-4637-9F83-008D57DB52B3}" srcOrd="0" destOrd="0" presId="urn:microsoft.com/office/officeart/2018/2/layout/IconCircleList"/>
    <dgm:cxn modelId="{778011AE-06A9-4B90-8784-A6D2EA946082}" type="presParOf" srcId="{905E119E-2525-41F9-B772-DFDE029D4D5E}" destId="{121FC531-7CDD-4C8E-BAE5-5617AE37BB5D}" srcOrd="1" destOrd="0" presId="urn:microsoft.com/office/officeart/2018/2/layout/IconCircleList"/>
    <dgm:cxn modelId="{F8FCDC30-5C70-492F-975F-A670A9BC00B0}" type="presParOf" srcId="{905E119E-2525-41F9-B772-DFDE029D4D5E}" destId="{A8BF26F5-8E07-42D8-A2EB-A2FE9B4F81F2}" srcOrd="2" destOrd="0" presId="urn:microsoft.com/office/officeart/2018/2/layout/IconCircleList"/>
    <dgm:cxn modelId="{9743B50E-037E-4B3E-A7E4-ED6CC84DBD10}" type="presParOf" srcId="{905E119E-2525-41F9-B772-DFDE029D4D5E}" destId="{6AB4613D-8C08-4999-921D-12101E8B0314}" srcOrd="3" destOrd="0" presId="urn:microsoft.com/office/officeart/2018/2/layout/IconCircleList"/>
    <dgm:cxn modelId="{DABCC841-92E8-41C7-BF81-18FAD705D3B7}" type="presParOf" srcId="{D83105CC-E991-421C-9EA4-1F85EF90BAF0}" destId="{61C6F857-8DA5-4AF0-9A07-3FE8AFA8BEA7}" srcOrd="1" destOrd="0" presId="urn:microsoft.com/office/officeart/2018/2/layout/IconCircleList"/>
    <dgm:cxn modelId="{42CF9824-6646-478B-A03E-5AACCF3ECEF8}" type="presParOf" srcId="{D83105CC-E991-421C-9EA4-1F85EF90BAF0}" destId="{4AF27AEB-7949-4346-AFC8-C9F8BBA4B003}" srcOrd="2" destOrd="0" presId="urn:microsoft.com/office/officeart/2018/2/layout/IconCircleList"/>
    <dgm:cxn modelId="{37AF232D-32D6-4ADB-AD5A-7CCAA425A61A}" type="presParOf" srcId="{4AF27AEB-7949-4346-AFC8-C9F8BBA4B003}" destId="{299EAFE4-3112-4E14-BB79-6F6B79E6DBE3}" srcOrd="0" destOrd="0" presId="urn:microsoft.com/office/officeart/2018/2/layout/IconCircleList"/>
    <dgm:cxn modelId="{A99FB9D3-9257-4413-836C-2C8ADDF504BC}" type="presParOf" srcId="{4AF27AEB-7949-4346-AFC8-C9F8BBA4B003}" destId="{1B7B8011-9BE6-4D21-95EF-DC2A570514D8}" srcOrd="1" destOrd="0" presId="urn:microsoft.com/office/officeart/2018/2/layout/IconCircleList"/>
    <dgm:cxn modelId="{851E640C-3F57-46AB-9368-C357C4BB50E1}" type="presParOf" srcId="{4AF27AEB-7949-4346-AFC8-C9F8BBA4B003}" destId="{0833EB41-2AA5-44AF-ADDF-4BB8BCC8D57D}" srcOrd="2" destOrd="0" presId="urn:microsoft.com/office/officeart/2018/2/layout/IconCircleList"/>
    <dgm:cxn modelId="{8915EEFA-7B5E-4A21-8C89-5EEE3988786F}" type="presParOf" srcId="{4AF27AEB-7949-4346-AFC8-C9F8BBA4B003}" destId="{1C411A8C-7FB2-4D7D-950C-0FFDC0FC1615}" srcOrd="3" destOrd="0" presId="urn:microsoft.com/office/officeart/2018/2/layout/IconCircleList"/>
    <dgm:cxn modelId="{A4D8C514-6757-4712-A8FB-62823CBEFFFE}" type="presParOf" srcId="{D83105CC-E991-421C-9EA4-1F85EF90BAF0}" destId="{A45F7DC3-DCDA-4E4C-866B-0638A719500A}" srcOrd="3" destOrd="0" presId="urn:microsoft.com/office/officeart/2018/2/layout/IconCircleList"/>
    <dgm:cxn modelId="{2F2E16F1-3B2B-4C9C-9A60-32E5E5F29B91}" type="presParOf" srcId="{D83105CC-E991-421C-9EA4-1F85EF90BAF0}" destId="{8F18B7ED-69E9-48B3-82B4-7CCD9F6F46EF}" srcOrd="4" destOrd="0" presId="urn:microsoft.com/office/officeart/2018/2/layout/IconCircleList"/>
    <dgm:cxn modelId="{96D7B016-F9D8-4E6A-9EAE-B505C25ECA2D}" type="presParOf" srcId="{8F18B7ED-69E9-48B3-82B4-7CCD9F6F46EF}" destId="{15CA8D87-14A8-489D-9335-96775419440A}" srcOrd="0" destOrd="0" presId="urn:microsoft.com/office/officeart/2018/2/layout/IconCircleList"/>
    <dgm:cxn modelId="{1763F5E9-1235-4AA7-A62C-B6D46EC25F3A}" type="presParOf" srcId="{8F18B7ED-69E9-48B3-82B4-7CCD9F6F46EF}" destId="{82AF9EE6-39B5-4E38-892A-03F9C33D05C2}" srcOrd="1" destOrd="0" presId="urn:microsoft.com/office/officeart/2018/2/layout/IconCircleList"/>
    <dgm:cxn modelId="{220876A4-705E-44AA-92E2-73A742674499}" type="presParOf" srcId="{8F18B7ED-69E9-48B3-82B4-7CCD9F6F46EF}" destId="{2E7E44FF-EDE4-4282-BCE6-1EFC3D640CA6}" srcOrd="2" destOrd="0" presId="urn:microsoft.com/office/officeart/2018/2/layout/IconCircleList"/>
    <dgm:cxn modelId="{BAC8AB55-AC58-4418-88E8-64625DEE694B}" type="presParOf" srcId="{8F18B7ED-69E9-48B3-82B4-7CCD9F6F46EF}" destId="{08023A65-50EB-4BDC-B81D-7C1E1DECC58C}" srcOrd="3" destOrd="0" presId="urn:microsoft.com/office/officeart/2018/2/layout/IconCircleList"/>
    <dgm:cxn modelId="{23BBF74D-F19A-42B6-BEEA-D12523640530}" type="presParOf" srcId="{D83105CC-E991-421C-9EA4-1F85EF90BAF0}" destId="{89C2A931-F1F6-4993-BF0F-71F6848EA65E}" srcOrd="5" destOrd="0" presId="urn:microsoft.com/office/officeart/2018/2/layout/IconCircleList"/>
    <dgm:cxn modelId="{92F4D0C4-7EC6-4936-8276-7CE3C8A2E2EF}" type="presParOf" srcId="{D83105CC-E991-421C-9EA4-1F85EF90BAF0}" destId="{57C0CE77-8F84-4CC2-A49B-6F11E10F7889}" srcOrd="6" destOrd="0" presId="urn:microsoft.com/office/officeart/2018/2/layout/IconCircleList"/>
    <dgm:cxn modelId="{DC6FDED4-CB1D-43E3-A4B1-FB8DA8C1A57B}" type="presParOf" srcId="{57C0CE77-8F84-4CC2-A49B-6F11E10F7889}" destId="{AD336A43-6888-492F-9E30-33B60245A2E7}" srcOrd="0" destOrd="0" presId="urn:microsoft.com/office/officeart/2018/2/layout/IconCircleList"/>
    <dgm:cxn modelId="{A17AE8D4-D49E-432D-8980-AB6EEB3F4918}" type="presParOf" srcId="{57C0CE77-8F84-4CC2-A49B-6F11E10F7889}" destId="{A7A3B547-7074-4D27-A1AE-3C6FD09115D1}" srcOrd="1" destOrd="0" presId="urn:microsoft.com/office/officeart/2018/2/layout/IconCircleList"/>
    <dgm:cxn modelId="{F9BD9744-4EA7-4488-8A88-4BE75904AB37}" type="presParOf" srcId="{57C0CE77-8F84-4CC2-A49B-6F11E10F7889}" destId="{A2DFFB39-848A-4D1C-A050-CAFFD60BFDD2}" srcOrd="2" destOrd="0" presId="urn:microsoft.com/office/officeart/2018/2/layout/IconCircleList"/>
    <dgm:cxn modelId="{9A449295-8523-43E3-ADBC-E9A9A874627F}" type="presParOf" srcId="{57C0CE77-8F84-4CC2-A49B-6F11E10F7889}" destId="{BC7B7F3A-542E-479B-B055-51C6B46D17C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F734088-1F17-4E89-A012-EA273A2A06E6}"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FF63BB1F-F31B-4C24-89D9-D0B4FFAE314D}">
      <dgm:prSet/>
      <dgm:spPr/>
      <dgm:t>
        <a:bodyPr/>
        <a:lstStyle/>
        <a:p>
          <a:r>
            <a:rPr lang="en-GB" dirty="0"/>
            <a:t>Deadline for drafts is 17/09/26.</a:t>
          </a:r>
          <a:endParaRPr lang="en-US" dirty="0"/>
        </a:p>
      </dgm:t>
    </dgm:pt>
    <dgm:pt modelId="{1B7A4A35-28D2-40D4-B8DD-0785B1FAA781}" type="parTrans" cxnId="{5CCE0476-6AE8-452A-9B89-BA49F97D8734}">
      <dgm:prSet/>
      <dgm:spPr/>
      <dgm:t>
        <a:bodyPr/>
        <a:lstStyle/>
        <a:p>
          <a:endParaRPr lang="en-US"/>
        </a:p>
      </dgm:t>
    </dgm:pt>
    <dgm:pt modelId="{5C8449B1-5153-44B7-8F30-62A56988154A}" type="sibTrans" cxnId="{5CCE0476-6AE8-452A-9B89-BA49F97D8734}">
      <dgm:prSet/>
      <dgm:spPr/>
      <dgm:t>
        <a:bodyPr/>
        <a:lstStyle/>
        <a:p>
          <a:endParaRPr lang="en-US"/>
        </a:p>
      </dgm:t>
    </dgm:pt>
    <dgm:pt modelId="{D05CD7FA-05B6-49A9-A83E-AB215A0F2324}">
      <dgm:prSet/>
      <dgm:spPr/>
      <dgm:t>
        <a:bodyPr/>
        <a:lstStyle/>
        <a:p>
          <a:r>
            <a:rPr lang="en-GB"/>
            <a:t>Final submission deadline is 28/09/26. </a:t>
          </a:r>
          <a:endParaRPr lang="en-US"/>
        </a:p>
      </dgm:t>
    </dgm:pt>
    <dgm:pt modelId="{7BDACBE3-7892-43D6-BB77-0F457268F38D}" type="parTrans" cxnId="{AA9EECEE-6BF4-48C4-BBF7-BE092FF83DA5}">
      <dgm:prSet/>
      <dgm:spPr/>
      <dgm:t>
        <a:bodyPr/>
        <a:lstStyle/>
        <a:p>
          <a:endParaRPr lang="en-US"/>
        </a:p>
      </dgm:t>
    </dgm:pt>
    <dgm:pt modelId="{474D82B7-CB59-45D2-B7AF-DC54F2A55AC0}" type="sibTrans" cxnId="{AA9EECEE-6BF4-48C4-BBF7-BE092FF83DA5}">
      <dgm:prSet/>
      <dgm:spPr/>
      <dgm:t>
        <a:bodyPr/>
        <a:lstStyle/>
        <a:p>
          <a:endParaRPr lang="en-US"/>
        </a:p>
      </dgm:t>
    </dgm:pt>
    <dgm:pt modelId="{0ED0F758-66C5-4C40-B749-F8459DD0A2E5}">
      <dgm:prSet/>
      <dgm:spPr/>
      <dgm:t>
        <a:bodyPr/>
        <a:lstStyle/>
        <a:p>
          <a:r>
            <a:rPr lang="en-GB" dirty="0"/>
            <a:t>Conference style event 30/09/26. </a:t>
          </a:r>
          <a:endParaRPr lang="en-US" dirty="0"/>
        </a:p>
      </dgm:t>
    </dgm:pt>
    <dgm:pt modelId="{125129AA-14F8-4471-AB84-9F438BAA8F9B}" type="parTrans" cxnId="{7145D97A-7A3B-40CE-B20A-84FF6F14CB1A}">
      <dgm:prSet/>
      <dgm:spPr/>
      <dgm:t>
        <a:bodyPr/>
        <a:lstStyle/>
        <a:p>
          <a:endParaRPr lang="en-US"/>
        </a:p>
      </dgm:t>
    </dgm:pt>
    <dgm:pt modelId="{8A60D1D4-69DC-4C78-BA8B-C7AB1A702E1D}" type="sibTrans" cxnId="{7145D97A-7A3B-40CE-B20A-84FF6F14CB1A}">
      <dgm:prSet/>
      <dgm:spPr/>
      <dgm:t>
        <a:bodyPr/>
        <a:lstStyle/>
        <a:p>
          <a:endParaRPr lang="en-US"/>
        </a:p>
      </dgm:t>
    </dgm:pt>
    <dgm:pt modelId="{BB0A2946-8060-4812-AC5A-16E31C97427E}">
      <dgm:prSet phldrT="[Text]" phldr="0"/>
      <dgm:spPr/>
      <dgm:t>
        <a:bodyPr/>
        <a:lstStyle/>
        <a:p>
          <a:r>
            <a:rPr lang="en-GB" dirty="0"/>
            <a:t>Immersive room booking 16/09/26 2pm-5pm.</a:t>
          </a:r>
        </a:p>
      </dgm:t>
    </dgm:pt>
    <dgm:pt modelId="{128796ED-7EF3-42CB-838F-FBDE7C52C3D1}" type="parTrans" cxnId="{5E33CAA2-3955-46AD-83CC-367E956C05AD}">
      <dgm:prSet/>
      <dgm:spPr/>
    </dgm:pt>
    <dgm:pt modelId="{FB198269-7A82-4CCA-A90A-0F63A0759A0E}" type="sibTrans" cxnId="{5E33CAA2-3955-46AD-83CC-367E956C05AD}">
      <dgm:prSet/>
      <dgm:spPr/>
    </dgm:pt>
    <dgm:pt modelId="{97259862-42AA-4B44-9AA7-11A5707FF4EF}">
      <dgm:prSet phldrT="[Text]"/>
      <dgm:spPr/>
      <dgm:t>
        <a:bodyPr/>
        <a:lstStyle/>
        <a:p>
          <a:r>
            <a:rPr lang="en-GB" dirty="0"/>
            <a:t>Immersive room booking 23/09/26 9am-12.30pm.</a:t>
          </a:r>
        </a:p>
      </dgm:t>
    </dgm:pt>
    <dgm:pt modelId="{BE99509E-81A5-49E4-BD49-807F76A8504E}" type="parTrans" cxnId="{549E7A67-E423-4BF3-8533-94745BCA94C8}">
      <dgm:prSet/>
      <dgm:spPr/>
    </dgm:pt>
    <dgm:pt modelId="{4D0CD9AE-19A1-41FF-B969-A6DEA76BFB6A}" type="sibTrans" cxnId="{549E7A67-E423-4BF3-8533-94745BCA94C8}">
      <dgm:prSet/>
      <dgm:spPr/>
    </dgm:pt>
    <dgm:pt modelId="{F6FA30A6-89D3-442E-BD0C-7D684F9C6F30}" type="pres">
      <dgm:prSet presAssocID="{9F734088-1F17-4E89-A012-EA273A2A06E6}" presName="diagram" presStyleCnt="0">
        <dgm:presLayoutVars>
          <dgm:dir/>
          <dgm:resizeHandles val="exact"/>
        </dgm:presLayoutVars>
      </dgm:prSet>
      <dgm:spPr/>
    </dgm:pt>
    <dgm:pt modelId="{D1974BA2-1C59-4C76-9D98-45FE78989EAA}" type="pres">
      <dgm:prSet presAssocID="{BB0A2946-8060-4812-AC5A-16E31C97427E}" presName="node" presStyleLbl="node1" presStyleIdx="0" presStyleCnt="5">
        <dgm:presLayoutVars>
          <dgm:bulletEnabled val="1"/>
        </dgm:presLayoutVars>
      </dgm:prSet>
      <dgm:spPr/>
    </dgm:pt>
    <dgm:pt modelId="{95925BE6-4366-4710-9D00-7A391ADCEB80}" type="pres">
      <dgm:prSet presAssocID="{FB198269-7A82-4CCA-A90A-0F63A0759A0E}" presName="sibTrans" presStyleCnt="0"/>
      <dgm:spPr/>
    </dgm:pt>
    <dgm:pt modelId="{90E9CC13-9E77-476D-9BE8-832D29A6D725}" type="pres">
      <dgm:prSet presAssocID="{FF63BB1F-F31B-4C24-89D9-D0B4FFAE314D}" presName="node" presStyleLbl="node1" presStyleIdx="1" presStyleCnt="5">
        <dgm:presLayoutVars>
          <dgm:bulletEnabled val="1"/>
        </dgm:presLayoutVars>
      </dgm:prSet>
      <dgm:spPr/>
    </dgm:pt>
    <dgm:pt modelId="{D30FC5A9-57DA-4496-94AD-9941CB435545}" type="pres">
      <dgm:prSet presAssocID="{5C8449B1-5153-44B7-8F30-62A56988154A}" presName="sibTrans" presStyleCnt="0"/>
      <dgm:spPr/>
    </dgm:pt>
    <dgm:pt modelId="{0E54FC08-B2F0-4C31-82F1-2A39A50439EA}" type="pres">
      <dgm:prSet presAssocID="{97259862-42AA-4B44-9AA7-11A5707FF4EF}" presName="node" presStyleLbl="node1" presStyleIdx="2" presStyleCnt="5">
        <dgm:presLayoutVars>
          <dgm:bulletEnabled val="1"/>
        </dgm:presLayoutVars>
      </dgm:prSet>
      <dgm:spPr/>
    </dgm:pt>
    <dgm:pt modelId="{2D8509E7-EDC1-4EC6-A517-0B89310EE2BD}" type="pres">
      <dgm:prSet presAssocID="{4D0CD9AE-19A1-41FF-B969-A6DEA76BFB6A}" presName="sibTrans" presStyleCnt="0"/>
      <dgm:spPr/>
    </dgm:pt>
    <dgm:pt modelId="{88DACD7B-BC5C-4DF3-83E2-32601E7A7EEF}" type="pres">
      <dgm:prSet presAssocID="{D05CD7FA-05B6-49A9-A83E-AB215A0F2324}" presName="node" presStyleLbl="node1" presStyleIdx="3" presStyleCnt="5">
        <dgm:presLayoutVars>
          <dgm:bulletEnabled val="1"/>
        </dgm:presLayoutVars>
      </dgm:prSet>
      <dgm:spPr/>
    </dgm:pt>
    <dgm:pt modelId="{379C855C-85C5-4E85-AA23-A3E93F713DE8}" type="pres">
      <dgm:prSet presAssocID="{474D82B7-CB59-45D2-B7AF-DC54F2A55AC0}" presName="sibTrans" presStyleCnt="0"/>
      <dgm:spPr/>
    </dgm:pt>
    <dgm:pt modelId="{E4331FF6-C942-4D59-89EB-B9270F2C648B}" type="pres">
      <dgm:prSet presAssocID="{0ED0F758-66C5-4C40-B749-F8459DD0A2E5}" presName="node" presStyleLbl="node1" presStyleIdx="4" presStyleCnt="5">
        <dgm:presLayoutVars>
          <dgm:bulletEnabled val="1"/>
        </dgm:presLayoutVars>
      </dgm:prSet>
      <dgm:spPr/>
    </dgm:pt>
  </dgm:ptLst>
  <dgm:cxnLst>
    <dgm:cxn modelId="{E9548461-BB32-4C27-8EB0-C906D1ABE71C}" type="presOf" srcId="{97259862-42AA-4B44-9AA7-11A5707FF4EF}" destId="{0E54FC08-B2F0-4C31-82F1-2A39A50439EA}" srcOrd="0" destOrd="0" presId="urn:microsoft.com/office/officeart/2005/8/layout/default"/>
    <dgm:cxn modelId="{549E7A67-E423-4BF3-8533-94745BCA94C8}" srcId="{9F734088-1F17-4E89-A012-EA273A2A06E6}" destId="{97259862-42AA-4B44-9AA7-11A5707FF4EF}" srcOrd="2" destOrd="0" parTransId="{BE99509E-81A5-49E4-BD49-807F76A8504E}" sibTransId="{4D0CD9AE-19A1-41FF-B969-A6DEA76BFB6A}"/>
    <dgm:cxn modelId="{5CCE0476-6AE8-452A-9B89-BA49F97D8734}" srcId="{9F734088-1F17-4E89-A012-EA273A2A06E6}" destId="{FF63BB1F-F31B-4C24-89D9-D0B4FFAE314D}" srcOrd="1" destOrd="0" parTransId="{1B7A4A35-28D2-40D4-B8DD-0785B1FAA781}" sibTransId="{5C8449B1-5153-44B7-8F30-62A56988154A}"/>
    <dgm:cxn modelId="{7145D97A-7A3B-40CE-B20A-84FF6F14CB1A}" srcId="{9F734088-1F17-4E89-A012-EA273A2A06E6}" destId="{0ED0F758-66C5-4C40-B749-F8459DD0A2E5}" srcOrd="4" destOrd="0" parTransId="{125129AA-14F8-4471-AB84-9F438BAA8F9B}" sibTransId="{8A60D1D4-69DC-4C78-BA8B-C7AB1A702E1D}"/>
    <dgm:cxn modelId="{700A987E-F163-44D0-A409-1EFCFB95A164}" type="presOf" srcId="{FF63BB1F-F31B-4C24-89D9-D0B4FFAE314D}" destId="{90E9CC13-9E77-476D-9BE8-832D29A6D725}" srcOrd="0" destOrd="0" presId="urn:microsoft.com/office/officeart/2005/8/layout/default"/>
    <dgm:cxn modelId="{6EE12986-0D97-4BD6-BBAE-72138F8FD4EA}" type="presOf" srcId="{BB0A2946-8060-4812-AC5A-16E31C97427E}" destId="{D1974BA2-1C59-4C76-9D98-45FE78989EAA}" srcOrd="0" destOrd="0" presId="urn:microsoft.com/office/officeart/2005/8/layout/default"/>
    <dgm:cxn modelId="{5E33CAA2-3955-46AD-83CC-367E956C05AD}" srcId="{9F734088-1F17-4E89-A012-EA273A2A06E6}" destId="{BB0A2946-8060-4812-AC5A-16E31C97427E}" srcOrd="0" destOrd="0" parTransId="{128796ED-7EF3-42CB-838F-FBDE7C52C3D1}" sibTransId="{FB198269-7A82-4CCA-A90A-0F63A0759A0E}"/>
    <dgm:cxn modelId="{4AFA9DAC-904B-4D75-BB92-75A2730514CD}" type="presOf" srcId="{9F734088-1F17-4E89-A012-EA273A2A06E6}" destId="{F6FA30A6-89D3-442E-BD0C-7D684F9C6F30}" srcOrd="0" destOrd="0" presId="urn:microsoft.com/office/officeart/2005/8/layout/default"/>
    <dgm:cxn modelId="{7C8129DF-CE2C-4359-AEF2-00318495AC73}" type="presOf" srcId="{0ED0F758-66C5-4C40-B749-F8459DD0A2E5}" destId="{E4331FF6-C942-4D59-89EB-B9270F2C648B}" srcOrd="0" destOrd="0" presId="urn:microsoft.com/office/officeart/2005/8/layout/default"/>
    <dgm:cxn modelId="{AA9EECEE-6BF4-48C4-BBF7-BE092FF83DA5}" srcId="{9F734088-1F17-4E89-A012-EA273A2A06E6}" destId="{D05CD7FA-05B6-49A9-A83E-AB215A0F2324}" srcOrd="3" destOrd="0" parTransId="{7BDACBE3-7892-43D6-BB77-0F457268F38D}" sibTransId="{474D82B7-CB59-45D2-B7AF-DC54F2A55AC0}"/>
    <dgm:cxn modelId="{62A6E3F4-97CE-4761-BE8A-23850D9087B0}" type="presOf" srcId="{D05CD7FA-05B6-49A9-A83E-AB215A0F2324}" destId="{88DACD7B-BC5C-4DF3-83E2-32601E7A7EEF}" srcOrd="0" destOrd="0" presId="urn:microsoft.com/office/officeart/2005/8/layout/default"/>
    <dgm:cxn modelId="{6DEB7FA1-E21F-4610-B980-29DAD616ED6F}" type="presParOf" srcId="{F6FA30A6-89D3-442E-BD0C-7D684F9C6F30}" destId="{D1974BA2-1C59-4C76-9D98-45FE78989EAA}" srcOrd="0" destOrd="0" presId="urn:microsoft.com/office/officeart/2005/8/layout/default"/>
    <dgm:cxn modelId="{98E0C090-A825-4FA4-B359-15BCED6E401E}" type="presParOf" srcId="{F6FA30A6-89D3-442E-BD0C-7D684F9C6F30}" destId="{95925BE6-4366-4710-9D00-7A391ADCEB80}" srcOrd="1" destOrd="0" presId="urn:microsoft.com/office/officeart/2005/8/layout/default"/>
    <dgm:cxn modelId="{5DA513D4-5850-4420-8C29-A1279CEB942F}" type="presParOf" srcId="{F6FA30A6-89D3-442E-BD0C-7D684F9C6F30}" destId="{90E9CC13-9E77-476D-9BE8-832D29A6D725}" srcOrd="2" destOrd="0" presId="urn:microsoft.com/office/officeart/2005/8/layout/default"/>
    <dgm:cxn modelId="{BB15A682-704B-4D88-A1AC-061EFBD2F0B4}" type="presParOf" srcId="{F6FA30A6-89D3-442E-BD0C-7D684F9C6F30}" destId="{D30FC5A9-57DA-4496-94AD-9941CB435545}" srcOrd="3" destOrd="0" presId="urn:microsoft.com/office/officeart/2005/8/layout/default"/>
    <dgm:cxn modelId="{E4FD40CE-0D64-41B2-A752-66C26A9CE875}" type="presParOf" srcId="{F6FA30A6-89D3-442E-BD0C-7D684F9C6F30}" destId="{0E54FC08-B2F0-4C31-82F1-2A39A50439EA}" srcOrd="4" destOrd="0" presId="urn:microsoft.com/office/officeart/2005/8/layout/default"/>
    <dgm:cxn modelId="{1598AA36-BCB6-40A9-B638-B74972C3630D}" type="presParOf" srcId="{F6FA30A6-89D3-442E-BD0C-7D684F9C6F30}" destId="{2D8509E7-EDC1-4EC6-A517-0B89310EE2BD}" srcOrd="5" destOrd="0" presId="urn:microsoft.com/office/officeart/2005/8/layout/default"/>
    <dgm:cxn modelId="{D9DE21A4-9577-4AD1-9F59-9BF470F95F84}" type="presParOf" srcId="{F6FA30A6-89D3-442E-BD0C-7D684F9C6F30}" destId="{88DACD7B-BC5C-4DF3-83E2-32601E7A7EEF}" srcOrd="6" destOrd="0" presId="urn:microsoft.com/office/officeart/2005/8/layout/default"/>
    <dgm:cxn modelId="{7A4CB477-976F-47F0-B331-FBA450168DF1}" type="presParOf" srcId="{F6FA30A6-89D3-442E-BD0C-7D684F9C6F30}" destId="{379C855C-85C5-4E85-AA23-A3E93F713DE8}" srcOrd="7" destOrd="0" presId="urn:microsoft.com/office/officeart/2005/8/layout/default"/>
    <dgm:cxn modelId="{4BBEEEE1-E257-404C-9AF4-0CE40319895D}" type="presParOf" srcId="{F6FA30A6-89D3-442E-BD0C-7D684F9C6F30}" destId="{E4331FF6-C942-4D59-89EB-B9270F2C648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3185B-2591-479A-A189-205CFE32A751}">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78CEE7-07DB-449F-9CB2-292344E1B2D5}">
      <dsp:nvSpPr>
        <dsp:cNvPr id="0" name=""/>
        <dsp:cNvSpPr/>
      </dsp:nvSpPr>
      <dsp:spPr>
        <a:xfrm>
          <a:off x="0" y="0"/>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Task 1 – Conduct primary and secondary research on an HR topic that is relevant to your organisation. Create an academic poster accompanied by a report (3500 words for both, no more than 800 words for the poster).</a:t>
          </a:r>
          <a:endParaRPr lang="en-US" sz="2900" kern="1200" dirty="0"/>
        </a:p>
      </dsp:txBody>
      <dsp:txXfrm>
        <a:off x="0" y="0"/>
        <a:ext cx="11481847" cy="1787967"/>
      </dsp:txXfrm>
    </dsp:sp>
    <dsp:sp modelId="{2E1C7318-1A34-4BCE-989D-E4D3A34A34C6}">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37FCE-1AF7-451B-AB92-A99F141B3B5E}">
      <dsp:nvSpPr>
        <dsp:cNvPr id="0" name=""/>
        <dsp:cNvSpPr/>
      </dsp:nvSpPr>
      <dsp:spPr>
        <a:xfrm>
          <a:off x="0" y="1787967"/>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Task 2 – Participate in a conference style event in which you will make a 10-minute presentation that gives a brief overview of your research and proposes recommendations for improvement/development.</a:t>
          </a:r>
          <a:endParaRPr lang="en-US" sz="2900" kern="1200"/>
        </a:p>
      </dsp:txBody>
      <dsp:txXfrm>
        <a:off x="0" y="1787967"/>
        <a:ext cx="11481847" cy="17879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16B51-EB78-4137-B8E6-38A372002B8D}">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C9942-274B-4932-A4AF-C97023FE482D}">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39E602-7097-4F45-9996-C97B74F4FAD8}">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Academic Poster that summarises your research.</a:t>
          </a:r>
          <a:endParaRPr lang="en-US" sz="2500" kern="1200"/>
        </a:p>
      </dsp:txBody>
      <dsp:txXfrm>
        <a:off x="1292304" y="478"/>
        <a:ext cx="9680495" cy="1118878"/>
      </dsp:txXfrm>
    </dsp:sp>
    <dsp:sp modelId="{708E59FC-AA6E-482D-B56D-7BBEC02DFD06}">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E5AE7-00FD-4620-901A-84CCA2BF4804}">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ECCD73-041F-4A2B-9A22-36356098DEE4}">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Supplementary notes in the form of a report, providing more detail on your research.</a:t>
          </a:r>
          <a:endParaRPr lang="en-US" sz="2500" kern="1200"/>
        </a:p>
      </dsp:txBody>
      <dsp:txXfrm>
        <a:off x="1292304" y="1399076"/>
        <a:ext cx="9680495" cy="1118878"/>
      </dsp:txXfrm>
    </dsp:sp>
    <dsp:sp modelId="{03C83125-E1C5-4852-855B-0FD5AED5BCB9}">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436F3-2719-402A-80BA-9735F70F0546}">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E1B012-6DE0-4DAC-9AB0-F1D7CB66B124}">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Presentation slides.</a:t>
          </a:r>
          <a:endParaRPr lang="en-US" sz="2500" kern="1200"/>
        </a:p>
      </dsp:txBody>
      <dsp:txXfrm>
        <a:off x="1292304" y="2797675"/>
        <a:ext cx="9680495" cy="1118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535CA-34EC-4462-BF1A-B3B2B989BA5C}">
      <dsp:nvSpPr>
        <dsp:cNvPr id="0" name=""/>
        <dsp:cNvSpPr/>
      </dsp:nvSpPr>
      <dsp:spPr>
        <a:xfrm>
          <a:off x="376144" y="63550"/>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A05E9C-20C5-44C8-8001-078F7894BBC2}">
      <dsp:nvSpPr>
        <dsp:cNvPr id="0" name=""/>
        <dsp:cNvSpPr/>
      </dsp:nvSpPr>
      <dsp:spPr>
        <a:xfrm>
          <a:off x="674441"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6EE90F-02C9-4474-A03F-02E8D4D047CE}">
      <dsp:nvSpPr>
        <dsp:cNvPr id="0" name=""/>
        <dsp:cNvSpPr/>
      </dsp:nvSpPr>
      <dsp:spPr>
        <a:xfrm>
          <a:off x="2100990"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Have you completed your primary research?</a:t>
          </a:r>
          <a:endParaRPr lang="en-US" sz="2400" kern="1200"/>
        </a:p>
      </dsp:txBody>
      <dsp:txXfrm>
        <a:off x="2100990" y="63550"/>
        <a:ext cx="3348230" cy="1420461"/>
      </dsp:txXfrm>
    </dsp:sp>
    <dsp:sp modelId="{9DFC93E8-4220-43D9-8FFB-BFEB18D063F5}">
      <dsp:nvSpPr>
        <dsp:cNvPr id="0" name=""/>
        <dsp:cNvSpPr/>
      </dsp:nvSpPr>
      <dsp:spPr>
        <a:xfrm>
          <a:off x="6032625" y="63550"/>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85AD3A-1603-4869-9851-3888ADFC1E72}">
      <dsp:nvSpPr>
        <dsp:cNvPr id="0" name=""/>
        <dsp:cNvSpPr/>
      </dsp:nvSpPr>
      <dsp:spPr>
        <a:xfrm>
          <a:off x="6330922" y="361847"/>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B84717-726C-4CD3-A0E5-9450EAAE49C3}">
      <dsp:nvSpPr>
        <dsp:cNvPr id="0" name=""/>
        <dsp:cNvSpPr/>
      </dsp:nvSpPr>
      <dsp:spPr>
        <a:xfrm>
          <a:off x="7757471"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Important to consider how you will analyse your data.</a:t>
          </a:r>
          <a:endParaRPr lang="en-US" sz="2400" kern="1200"/>
        </a:p>
      </dsp:txBody>
      <dsp:txXfrm>
        <a:off x="7757471" y="63550"/>
        <a:ext cx="3348230" cy="1420461"/>
      </dsp:txXfrm>
    </dsp:sp>
    <dsp:sp modelId="{A0C16CDD-12BF-4810-8A27-21482BB3C98A}">
      <dsp:nvSpPr>
        <dsp:cNvPr id="0" name=""/>
        <dsp:cNvSpPr/>
      </dsp:nvSpPr>
      <dsp:spPr>
        <a:xfrm>
          <a:off x="376144" y="2091921"/>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703A0-CF1B-4710-9375-971C68E962E3}">
      <dsp:nvSpPr>
        <dsp:cNvPr id="0" name=""/>
        <dsp:cNvSpPr/>
      </dsp:nvSpPr>
      <dsp:spPr>
        <a:xfrm>
          <a:off x="674441"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E4746-CEC0-4586-8613-FE1475A39835}">
      <dsp:nvSpPr>
        <dsp:cNvPr id="0" name=""/>
        <dsp:cNvSpPr/>
      </dsp:nvSpPr>
      <dsp:spPr>
        <a:xfrm>
          <a:off x="2100990"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Different approaches for qualitative and quantitative.</a:t>
          </a:r>
          <a:endParaRPr lang="en-US" sz="2400" kern="1200"/>
        </a:p>
      </dsp:txBody>
      <dsp:txXfrm>
        <a:off x="2100990" y="2091921"/>
        <a:ext cx="3348230" cy="1420461"/>
      </dsp:txXfrm>
    </dsp:sp>
    <dsp:sp modelId="{76D4A3FB-F4A0-4807-980F-9D7FDCC1893E}">
      <dsp:nvSpPr>
        <dsp:cNvPr id="0" name=""/>
        <dsp:cNvSpPr/>
      </dsp:nvSpPr>
      <dsp:spPr>
        <a:xfrm>
          <a:off x="6032625" y="2091921"/>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3D53FA-FDF0-46F9-8354-F87442A8B485}">
      <dsp:nvSpPr>
        <dsp:cNvPr id="0" name=""/>
        <dsp:cNvSpPr/>
      </dsp:nvSpPr>
      <dsp:spPr>
        <a:xfrm>
          <a:off x="6330922" y="2390218"/>
          <a:ext cx="823867" cy="82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EBCD42-869E-464D-BB2C-C46CD051C088}">
      <dsp:nvSpPr>
        <dsp:cNvPr id="0" name=""/>
        <dsp:cNvSpPr/>
      </dsp:nvSpPr>
      <dsp:spPr>
        <a:xfrm>
          <a:off x="7757471"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Useful source: McNeill, P. and Chapman, S. (2005) </a:t>
          </a:r>
          <a:r>
            <a:rPr lang="en-GB" sz="2400" i="1" kern="1200"/>
            <a:t>Research methods</a:t>
          </a:r>
          <a:r>
            <a:rPr lang="en-GB" sz="2400" kern="1200"/>
            <a:t>. 3rd ed. Routledge. </a:t>
          </a:r>
          <a:endParaRPr lang="en-US" sz="2400" kern="1200"/>
        </a:p>
      </dsp:txBody>
      <dsp:txXfrm>
        <a:off x="7757471" y="2091921"/>
        <a:ext cx="3348230" cy="14204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BBE525-C0D5-4099-8231-B2D3BE952863}">
      <dsp:nvSpPr>
        <dsp:cNvPr id="0" name=""/>
        <dsp:cNvSpPr/>
      </dsp:nvSpPr>
      <dsp:spPr>
        <a:xfrm>
          <a:off x="1304434" y="372"/>
          <a:ext cx="2808156" cy="16848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Used when the primary data is non-numerical, such as interview, focus group, or open-ended questionnaire responses.</a:t>
          </a:r>
          <a:endParaRPr lang="en-US" sz="2000" kern="1200"/>
        </a:p>
      </dsp:txBody>
      <dsp:txXfrm>
        <a:off x="1304434" y="372"/>
        <a:ext cx="2808156" cy="1684893"/>
      </dsp:txXfrm>
    </dsp:sp>
    <dsp:sp modelId="{561663AA-F875-4DBF-BE66-03A4F960DEA5}">
      <dsp:nvSpPr>
        <dsp:cNvPr id="0" name=""/>
        <dsp:cNvSpPr/>
      </dsp:nvSpPr>
      <dsp:spPr>
        <a:xfrm>
          <a:off x="4393406" y="372"/>
          <a:ext cx="2808156" cy="16848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Focuses on meanings, experiences, opinions, and patterns in what participants say.</a:t>
          </a:r>
          <a:endParaRPr lang="en-US" sz="2000" kern="1200"/>
        </a:p>
      </dsp:txBody>
      <dsp:txXfrm>
        <a:off x="4393406" y="372"/>
        <a:ext cx="2808156" cy="1684893"/>
      </dsp:txXfrm>
    </dsp:sp>
    <dsp:sp modelId="{1FDCC124-BA69-41E5-B71D-E4E748258B5E}">
      <dsp:nvSpPr>
        <dsp:cNvPr id="0" name=""/>
        <dsp:cNvSpPr/>
      </dsp:nvSpPr>
      <dsp:spPr>
        <a:xfrm>
          <a:off x="7482378" y="372"/>
          <a:ext cx="2808156" cy="16848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Common approach: thematic analysis, where you code the data and group similar ideas into themes.</a:t>
          </a:r>
          <a:endParaRPr lang="en-US" sz="2000" kern="1200"/>
        </a:p>
      </dsp:txBody>
      <dsp:txXfrm>
        <a:off x="7482378" y="372"/>
        <a:ext cx="2808156" cy="1684893"/>
      </dsp:txXfrm>
    </dsp:sp>
    <dsp:sp modelId="{2E324632-A0D4-405A-8ECF-5FEA1E65D426}">
      <dsp:nvSpPr>
        <dsp:cNvPr id="0" name=""/>
        <dsp:cNvSpPr/>
      </dsp:nvSpPr>
      <dsp:spPr>
        <a:xfrm>
          <a:off x="2848920" y="1966082"/>
          <a:ext cx="2808156" cy="16848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Start by reading the data several times, highlighting repeated ideas or important points.</a:t>
          </a:r>
          <a:endParaRPr lang="en-US" sz="2000" kern="1200"/>
        </a:p>
      </dsp:txBody>
      <dsp:txXfrm>
        <a:off x="2848920" y="1966082"/>
        <a:ext cx="2808156" cy="1684893"/>
      </dsp:txXfrm>
    </dsp:sp>
    <dsp:sp modelId="{70CE61F4-66D0-437F-B761-8E4522270198}">
      <dsp:nvSpPr>
        <dsp:cNvPr id="0" name=""/>
        <dsp:cNvSpPr/>
      </dsp:nvSpPr>
      <dsp:spPr>
        <a:xfrm>
          <a:off x="5937892" y="1966082"/>
          <a:ext cx="2808156" cy="16848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Present findings using theme headings, short quotes, and a brief explanation of what each theme means.</a:t>
          </a:r>
          <a:endParaRPr lang="en-US" sz="2000" kern="1200"/>
        </a:p>
      </dsp:txBody>
      <dsp:txXfrm>
        <a:off x="5937892" y="1966082"/>
        <a:ext cx="2808156" cy="16848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8CE86-33AE-499B-9360-5583065B7B5D}">
      <dsp:nvSpPr>
        <dsp:cNvPr id="0" name=""/>
        <dsp:cNvSpPr/>
      </dsp:nvSpPr>
      <dsp:spPr>
        <a:xfrm>
          <a:off x="0" y="1267"/>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B5E0D3-9F34-4685-802A-E354C367B629}">
      <dsp:nvSpPr>
        <dsp:cNvPr id="0" name=""/>
        <dsp:cNvSpPr/>
      </dsp:nvSpPr>
      <dsp:spPr>
        <a:xfrm>
          <a:off x="163329" y="12275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A1728E-33E1-4C2D-A46C-3AC46BD1FC81}">
      <dsp:nvSpPr>
        <dsp:cNvPr id="0" name=""/>
        <dsp:cNvSpPr/>
      </dsp:nvSpPr>
      <dsp:spPr>
        <a:xfrm>
          <a:off x="623619" y="126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Read the data several times to become familiar with it. </a:t>
          </a:r>
          <a:endParaRPr lang="en-US" sz="1900" kern="1200"/>
        </a:p>
      </dsp:txBody>
      <dsp:txXfrm>
        <a:off x="623619" y="1267"/>
        <a:ext cx="10349180" cy="539930"/>
      </dsp:txXfrm>
    </dsp:sp>
    <dsp:sp modelId="{749E5819-DD2B-4143-BEE0-CF99074E8A60}">
      <dsp:nvSpPr>
        <dsp:cNvPr id="0" name=""/>
        <dsp:cNvSpPr/>
      </dsp:nvSpPr>
      <dsp:spPr>
        <a:xfrm>
          <a:off x="0" y="676180"/>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75F581-D10D-4083-A347-694CF0789DAB}">
      <dsp:nvSpPr>
        <dsp:cNvPr id="0" name=""/>
        <dsp:cNvSpPr/>
      </dsp:nvSpPr>
      <dsp:spPr>
        <a:xfrm>
          <a:off x="163329" y="797664"/>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79F90D-05E3-4E28-9457-549B9266616D}">
      <dsp:nvSpPr>
        <dsp:cNvPr id="0" name=""/>
        <dsp:cNvSpPr/>
      </dsp:nvSpPr>
      <dsp:spPr>
        <a:xfrm>
          <a:off x="623619" y="67618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Highlight important words, phrases, or ideas and assign codes. </a:t>
          </a:r>
          <a:endParaRPr lang="en-US" sz="1900" kern="1200"/>
        </a:p>
      </dsp:txBody>
      <dsp:txXfrm>
        <a:off x="623619" y="676180"/>
        <a:ext cx="10349180" cy="539930"/>
      </dsp:txXfrm>
    </dsp:sp>
    <dsp:sp modelId="{CE68B1D4-5BA9-4E1D-9C12-9FD911277B7A}">
      <dsp:nvSpPr>
        <dsp:cNvPr id="0" name=""/>
        <dsp:cNvSpPr/>
      </dsp:nvSpPr>
      <dsp:spPr>
        <a:xfrm>
          <a:off x="0" y="1351093"/>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277976-BDE9-4077-9505-D23E94D4B343}">
      <dsp:nvSpPr>
        <dsp:cNvPr id="0" name=""/>
        <dsp:cNvSpPr/>
      </dsp:nvSpPr>
      <dsp:spPr>
        <a:xfrm>
          <a:off x="163329" y="147257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EFB394-14EE-4223-9A46-49C1F624CB3C}">
      <dsp:nvSpPr>
        <dsp:cNvPr id="0" name=""/>
        <dsp:cNvSpPr/>
      </dsp:nvSpPr>
      <dsp:spPr>
        <a:xfrm>
          <a:off x="623619" y="1351093"/>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Group related codes together to form broader themes. </a:t>
          </a:r>
          <a:endParaRPr lang="en-US" sz="1900" kern="1200"/>
        </a:p>
      </dsp:txBody>
      <dsp:txXfrm>
        <a:off x="623619" y="1351093"/>
        <a:ext cx="10349180" cy="539930"/>
      </dsp:txXfrm>
    </dsp:sp>
    <dsp:sp modelId="{38E68C18-DC62-4506-B2E9-82BB37ABE98A}">
      <dsp:nvSpPr>
        <dsp:cNvPr id="0" name=""/>
        <dsp:cNvSpPr/>
      </dsp:nvSpPr>
      <dsp:spPr>
        <a:xfrm>
          <a:off x="0" y="2026007"/>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3B94-8B0E-4CFE-8EF2-5E10A6E930E6}">
      <dsp:nvSpPr>
        <dsp:cNvPr id="0" name=""/>
        <dsp:cNvSpPr/>
      </dsp:nvSpPr>
      <dsp:spPr>
        <a:xfrm>
          <a:off x="163329" y="2147491"/>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07B5B5-40C1-400B-B74C-3F9E7E3542B7}">
      <dsp:nvSpPr>
        <dsp:cNvPr id="0" name=""/>
        <dsp:cNvSpPr/>
      </dsp:nvSpPr>
      <dsp:spPr>
        <a:xfrm>
          <a:off x="623619" y="2026007"/>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Check whether the themes accurately reflect the data. </a:t>
          </a:r>
          <a:endParaRPr lang="en-US" sz="1900" kern="1200"/>
        </a:p>
      </dsp:txBody>
      <dsp:txXfrm>
        <a:off x="623619" y="2026007"/>
        <a:ext cx="10349180" cy="539930"/>
      </dsp:txXfrm>
    </dsp:sp>
    <dsp:sp modelId="{116E6BA9-2194-4A83-9951-4FFA0B244007}">
      <dsp:nvSpPr>
        <dsp:cNvPr id="0" name=""/>
        <dsp:cNvSpPr/>
      </dsp:nvSpPr>
      <dsp:spPr>
        <a:xfrm>
          <a:off x="0" y="2700920"/>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9C802-8541-4BBE-9065-E3B1FD1383BC}">
      <dsp:nvSpPr>
        <dsp:cNvPr id="0" name=""/>
        <dsp:cNvSpPr/>
      </dsp:nvSpPr>
      <dsp:spPr>
        <a:xfrm>
          <a:off x="163329" y="2822405"/>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8920AB-A449-41F7-9D61-1A0B6AE2129B}">
      <dsp:nvSpPr>
        <dsp:cNvPr id="0" name=""/>
        <dsp:cNvSpPr/>
      </dsp:nvSpPr>
      <dsp:spPr>
        <a:xfrm>
          <a:off x="623619" y="2700920"/>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Name the themes clearly and explain what each one means. </a:t>
          </a:r>
          <a:endParaRPr lang="en-US" sz="1900" kern="1200"/>
        </a:p>
      </dsp:txBody>
      <dsp:txXfrm>
        <a:off x="623619" y="2700920"/>
        <a:ext cx="10349180" cy="539930"/>
      </dsp:txXfrm>
    </dsp:sp>
    <dsp:sp modelId="{2650BB1E-D571-442A-A2A4-E3AE9A57201A}">
      <dsp:nvSpPr>
        <dsp:cNvPr id="0" name=""/>
        <dsp:cNvSpPr/>
      </dsp:nvSpPr>
      <dsp:spPr>
        <a:xfrm>
          <a:off x="0" y="3375834"/>
          <a:ext cx="10972800" cy="53993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4A57D-3BA0-4A6D-A5BD-479E8A14501B}">
      <dsp:nvSpPr>
        <dsp:cNvPr id="0" name=""/>
        <dsp:cNvSpPr/>
      </dsp:nvSpPr>
      <dsp:spPr>
        <a:xfrm>
          <a:off x="163329" y="3497318"/>
          <a:ext cx="296961" cy="2969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FD8AE-3FD7-4241-9912-E155F472C590}">
      <dsp:nvSpPr>
        <dsp:cNvPr id="0" name=""/>
        <dsp:cNvSpPr/>
      </dsp:nvSpPr>
      <dsp:spPr>
        <a:xfrm>
          <a:off x="623619" y="3375834"/>
          <a:ext cx="10349180" cy="539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43" tIns="57143" rIns="57143" bIns="57143" numCol="1" spcCol="1270" anchor="ctr" anchorCtr="0">
          <a:noAutofit/>
        </a:bodyPr>
        <a:lstStyle/>
        <a:p>
          <a:pPr marL="0" lvl="0" indent="0" algn="l" defTabSz="844550">
            <a:lnSpc>
              <a:spcPct val="90000"/>
            </a:lnSpc>
            <a:spcBef>
              <a:spcPct val="0"/>
            </a:spcBef>
            <a:spcAft>
              <a:spcPct val="35000"/>
            </a:spcAft>
            <a:buNone/>
          </a:pPr>
          <a:r>
            <a:rPr lang="en-GB" sz="1900" kern="1200"/>
            <a:t>Write up the findings using themes and supporting quotes.</a:t>
          </a:r>
          <a:endParaRPr lang="en-US" sz="1900" kern="1200"/>
        </a:p>
      </dsp:txBody>
      <dsp:txXfrm>
        <a:off x="623619" y="3375834"/>
        <a:ext cx="10349180" cy="5399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55B38-5738-4B82-B97B-5913E770B643}">
      <dsp:nvSpPr>
        <dsp:cNvPr id="0" name=""/>
        <dsp:cNvSpPr/>
      </dsp:nvSpPr>
      <dsp:spPr>
        <a:xfrm>
          <a:off x="2584484" y="25674"/>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FF10C1-C79C-4C7D-97D1-61E17A82F37E}">
      <dsp:nvSpPr>
        <dsp:cNvPr id="0" name=""/>
        <dsp:cNvSpPr/>
      </dsp:nvSpPr>
      <dsp:spPr>
        <a:xfrm>
          <a:off x="3052484" y="493674"/>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7E8504-345A-43FA-889C-3CB1BB9FCD4A}">
      <dsp:nvSpPr>
        <dsp:cNvPr id="0" name=""/>
        <dsp:cNvSpPr/>
      </dsp:nvSpPr>
      <dsp:spPr>
        <a:xfrm>
          <a:off x="1882484" y="2905674"/>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Word clouds</a:t>
          </a:r>
          <a:endParaRPr lang="en-US" sz="4400" kern="1200"/>
        </a:p>
      </dsp:txBody>
      <dsp:txXfrm>
        <a:off x="1882484" y="2905674"/>
        <a:ext cx="3600000" cy="720000"/>
      </dsp:txXfrm>
    </dsp:sp>
    <dsp:sp modelId="{E0EFFDB5-4456-4945-AFB7-9D83C12E87EF}">
      <dsp:nvSpPr>
        <dsp:cNvPr id="0" name=""/>
        <dsp:cNvSpPr/>
      </dsp:nvSpPr>
      <dsp:spPr>
        <a:xfrm>
          <a:off x="6814484" y="25674"/>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CCFE42-361C-446A-8F48-872783FA278C}">
      <dsp:nvSpPr>
        <dsp:cNvPr id="0" name=""/>
        <dsp:cNvSpPr/>
      </dsp:nvSpPr>
      <dsp:spPr>
        <a:xfrm>
          <a:off x="7282484" y="493674"/>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BCD8F5-2D85-47CF-9282-7F7AD85E72FF}">
      <dsp:nvSpPr>
        <dsp:cNvPr id="0" name=""/>
        <dsp:cNvSpPr/>
      </dsp:nvSpPr>
      <dsp:spPr>
        <a:xfrm>
          <a:off x="6112484" y="2905674"/>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dirty="0"/>
            <a:t>Quotes</a:t>
          </a:r>
          <a:endParaRPr lang="en-US" sz="4400" kern="1200" dirty="0"/>
        </a:p>
      </dsp:txBody>
      <dsp:txXfrm>
        <a:off x="6112484" y="2905674"/>
        <a:ext cx="36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1CB52-D54F-483B-80B7-EAF92E2E48B0}">
      <dsp:nvSpPr>
        <dsp:cNvPr id="0" name=""/>
        <dsp:cNvSpPr/>
      </dsp:nvSpPr>
      <dsp:spPr>
        <a:xfrm>
          <a:off x="1304434"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Used when the primary data is numerical, such as survey results, counts, ratings, or experiment data.</a:t>
          </a:r>
          <a:endParaRPr lang="en-US" sz="1800" kern="1200"/>
        </a:p>
      </dsp:txBody>
      <dsp:txXfrm>
        <a:off x="1304434" y="372"/>
        <a:ext cx="2808156" cy="1684893"/>
      </dsp:txXfrm>
    </dsp:sp>
    <dsp:sp modelId="{1C431AB5-190B-4CCF-B794-25C88C1104A3}">
      <dsp:nvSpPr>
        <dsp:cNvPr id="0" name=""/>
        <dsp:cNvSpPr/>
      </dsp:nvSpPr>
      <dsp:spPr>
        <a:xfrm>
          <a:off x="4393406"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Focuses on measuring patterns, relationships, differences, and trends.</a:t>
          </a:r>
          <a:endParaRPr lang="en-US" sz="1800" kern="1200"/>
        </a:p>
      </dsp:txBody>
      <dsp:txXfrm>
        <a:off x="4393406" y="372"/>
        <a:ext cx="2808156" cy="1684893"/>
      </dsp:txXfrm>
    </dsp:sp>
    <dsp:sp modelId="{FB3A97E4-F962-4676-83AA-CB912DE4D771}">
      <dsp:nvSpPr>
        <dsp:cNvPr id="0" name=""/>
        <dsp:cNvSpPr/>
      </dsp:nvSpPr>
      <dsp:spPr>
        <a:xfrm>
          <a:off x="7482378"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Common approach: use descriptive statistics such as frequencies, percentages, averages, and comparisons between groups.</a:t>
          </a:r>
          <a:endParaRPr lang="en-US" sz="1800" kern="1200" dirty="0"/>
        </a:p>
      </dsp:txBody>
      <dsp:txXfrm>
        <a:off x="7482378" y="372"/>
        <a:ext cx="2808156" cy="1684893"/>
      </dsp:txXfrm>
    </dsp:sp>
    <dsp:sp modelId="{CFD7778C-4172-47E8-B797-6D3BF8F3C04A}">
      <dsp:nvSpPr>
        <dsp:cNvPr id="0" name=""/>
        <dsp:cNvSpPr/>
      </dsp:nvSpPr>
      <dsp:spPr>
        <a:xfrm>
          <a:off x="1304434"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Begin by cleaning the data and checking for missing or inconsistent responses.</a:t>
          </a:r>
          <a:endParaRPr lang="en-US" sz="1800" kern="1200"/>
        </a:p>
      </dsp:txBody>
      <dsp:txXfrm>
        <a:off x="1304434" y="1966082"/>
        <a:ext cx="2808156" cy="1684893"/>
      </dsp:txXfrm>
    </dsp:sp>
    <dsp:sp modelId="{0368EA57-FAC2-4B87-8CB8-CA8C85000419}">
      <dsp:nvSpPr>
        <dsp:cNvPr id="0" name=""/>
        <dsp:cNvSpPr/>
      </dsp:nvSpPr>
      <dsp:spPr>
        <a:xfrm>
          <a:off x="4393406"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Present findings using tables, charts, and statistical summaries to make the data easy to understand.</a:t>
          </a:r>
          <a:endParaRPr lang="en-US" sz="1800" kern="1200" dirty="0"/>
        </a:p>
      </dsp:txBody>
      <dsp:txXfrm>
        <a:off x="4393406" y="1966082"/>
        <a:ext cx="2808156" cy="1684893"/>
      </dsp:txXfrm>
    </dsp:sp>
    <dsp:sp modelId="{B5C1345E-B1F4-4BF0-B6CC-0857CDC931AA}">
      <dsp:nvSpPr>
        <dsp:cNvPr id="0" name=""/>
        <dsp:cNvSpPr/>
      </dsp:nvSpPr>
      <dsp:spPr>
        <a:xfrm>
          <a:off x="7482378"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Utilise LinkedIn learning resources to help to guide you.</a:t>
          </a:r>
        </a:p>
      </dsp:txBody>
      <dsp:txXfrm>
        <a:off x="7482378" y="1966082"/>
        <a:ext cx="2808156" cy="16848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278D9-643D-4EC4-A0DA-F15AD6A02A0C}">
      <dsp:nvSpPr>
        <dsp:cNvPr id="0" name=""/>
        <dsp:cNvSpPr/>
      </dsp:nvSpPr>
      <dsp:spPr>
        <a:xfrm>
          <a:off x="0" y="618167"/>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1AC96B0-EFF3-4CCE-BCA6-9DA55C6BEFD3}">
      <dsp:nvSpPr>
        <dsp:cNvPr id="0" name=""/>
        <dsp:cNvSpPr/>
      </dsp:nvSpPr>
      <dsp:spPr>
        <a:xfrm>
          <a:off x="362342"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Mean</a:t>
          </a:r>
          <a:r>
            <a:rPr lang="en-GB" sz="1800" kern="1200"/>
            <a:t> = the average. Add all the scores together, then divide by how many scores there are. It is useful when the data are fairly balanced and there are no extreme values pulling it up or down. </a:t>
          </a:r>
          <a:endParaRPr lang="en-US" sz="1800" kern="1200"/>
        </a:p>
      </dsp:txBody>
      <dsp:txXfrm>
        <a:off x="422993" y="1023043"/>
        <a:ext cx="3139783" cy="1949486"/>
      </dsp:txXfrm>
    </dsp:sp>
    <dsp:sp modelId="{64A43421-5A0F-4029-9679-EDDBA6A4EEDF}">
      <dsp:nvSpPr>
        <dsp:cNvPr id="0" name=""/>
        <dsp:cNvSpPr/>
      </dsp:nvSpPr>
      <dsp:spPr>
        <a:xfrm>
          <a:off x="3985770" y="618167"/>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7D87995-3693-4507-BF31-82C044881C38}">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Median</a:t>
          </a:r>
          <a:r>
            <a:rPr lang="en-GB" sz="1800" kern="1200"/>
            <a:t> = the middle value. Put the numbers in order and find the middle one. It is useful when the data are skewed or when one or two extreme scores would distort the average. </a:t>
          </a:r>
          <a:endParaRPr lang="en-US" sz="1800" kern="1200"/>
        </a:p>
      </dsp:txBody>
      <dsp:txXfrm>
        <a:off x="4408764" y="1023043"/>
        <a:ext cx="3139783" cy="1949486"/>
      </dsp:txXfrm>
    </dsp:sp>
    <dsp:sp modelId="{E499A4A0-0A56-4080-A7F8-6F82039AFF64}">
      <dsp:nvSpPr>
        <dsp:cNvPr id="0" name=""/>
        <dsp:cNvSpPr/>
      </dsp:nvSpPr>
      <dsp:spPr>
        <a:xfrm>
          <a:off x="7971541" y="618167"/>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FFEF89B-A873-4EE4-8396-4A4623AD88D5}">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Mode</a:t>
          </a:r>
          <a:r>
            <a:rPr lang="en-GB" sz="1800" kern="1200"/>
            <a:t> = the most common value. It shows the response that appears most often, which is especially useful for category choices or the most frequent answer in a survey.</a:t>
          </a:r>
          <a:endParaRPr lang="en-US" sz="1800" kern="1200"/>
        </a:p>
      </dsp:txBody>
      <dsp:txXfrm>
        <a:off x="8394534" y="1023043"/>
        <a:ext cx="3139783" cy="19494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9434B-5AB6-4738-8296-74CD6E124C51}">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BCA256-FFC6-499F-B6AC-A5E578766D64}">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A5DBD1-BBC1-4C26-9D0C-16F5D4D6630F}">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100000"/>
            </a:lnSpc>
            <a:spcBef>
              <a:spcPct val="0"/>
            </a:spcBef>
            <a:spcAft>
              <a:spcPct val="35000"/>
            </a:spcAft>
            <a:buNone/>
          </a:pPr>
          <a:r>
            <a:rPr lang="en-GB" sz="2500" kern="1200"/>
            <a:t>This does not need to include 1,000 words, 10 minutes is deemed the equivalent.</a:t>
          </a:r>
          <a:endParaRPr lang="en-US" sz="2500" kern="1200"/>
        </a:p>
      </dsp:txBody>
      <dsp:txXfrm>
        <a:off x="1292304" y="478"/>
        <a:ext cx="9680495" cy="1118878"/>
      </dsp:txXfrm>
    </dsp:sp>
    <dsp:sp modelId="{3735E36F-6C3F-4594-B0FC-4331D20C4544}">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FC06B6-87D6-4B69-962A-31BB2F12FE5C}">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928525-E3EE-495B-BB7D-8C6DCDEAF37E}">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100000"/>
            </a:lnSpc>
            <a:spcBef>
              <a:spcPct val="0"/>
            </a:spcBef>
            <a:spcAft>
              <a:spcPct val="35000"/>
            </a:spcAft>
            <a:buNone/>
          </a:pPr>
          <a:r>
            <a:rPr lang="en-GB" sz="2500" kern="1200"/>
            <a:t>Presentations will take place in the Immersive Room.</a:t>
          </a:r>
          <a:endParaRPr lang="en-US" sz="2500" kern="1200"/>
        </a:p>
      </dsp:txBody>
      <dsp:txXfrm>
        <a:off x="1292304" y="1399076"/>
        <a:ext cx="9680495" cy="1118878"/>
      </dsp:txXfrm>
    </dsp:sp>
    <dsp:sp modelId="{DE9E33FF-4219-4EC1-81C0-9F4F5AFDCD9C}">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36BC2-4F7F-4DA9-AD01-267C7D78F9E6}">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85EAEB-CB4A-407E-BF69-DA2F9791C97B}">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100000"/>
            </a:lnSpc>
            <a:spcBef>
              <a:spcPct val="0"/>
            </a:spcBef>
            <a:spcAft>
              <a:spcPct val="35000"/>
            </a:spcAft>
            <a:buNone/>
          </a:pPr>
          <a:r>
            <a:rPr lang="en-GB" sz="2500" kern="1200" dirty="0"/>
            <a:t>Utilise change models to demonstrate your knowledge and how you propose the recommendations should be implemented.</a:t>
          </a:r>
          <a:endParaRPr lang="en-US" sz="2500" kern="1200" dirty="0"/>
        </a:p>
      </dsp:txBody>
      <dsp:txXfrm>
        <a:off x="1292304" y="2797675"/>
        <a:ext cx="9680495" cy="11188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6B90E-3ED5-427E-B369-CF8266BA1080}">
      <dsp:nvSpPr>
        <dsp:cNvPr id="0" name=""/>
        <dsp:cNvSpPr/>
      </dsp:nvSpPr>
      <dsp:spPr>
        <a:xfrm>
          <a:off x="394976"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C13014-6A2C-4830-8315-3BED43D5537F}">
      <dsp:nvSpPr>
        <dsp:cNvPr id="0" name=""/>
        <dsp:cNvSpPr/>
      </dsp:nvSpPr>
      <dsp:spPr>
        <a:xfrm>
          <a:off x="2940"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What?</a:t>
          </a:r>
          <a:endParaRPr lang="en-US" sz="2400" kern="1200"/>
        </a:p>
      </dsp:txBody>
      <dsp:txXfrm>
        <a:off x="2940" y="1930884"/>
        <a:ext cx="1425585" cy="570234"/>
      </dsp:txXfrm>
    </dsp:sp>
    <dsp:sp modelId="{168E674C-4D38-47FD-9646-B85C77671883}">
      <dsp:nvSpPr>
        <dsp:cNvPr id="0" name=""/>
        <dsp:cNvSpPr/>
      </dsp:nvSpPr>
      <dsp:spPr>
        <a:xfrm>
          <a:off x="2070039"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ACC27-40B1-4188-B5A3-B16E71D5D0F8}">
      <dsp:nvSpPr>
        <dsp:cNvPr id="0" name=""/>
        <dsp:cNvSpPr/>
      </dsp:nvSpPr>
      <dsp:spPr>
        <a:xfrm>
          <a:off x="1678003"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Why?</a:t>
          </a:r>
          <a:endParaRPr lang="en-US" sz="2400" kern="1200"/>
        </a:p>
      </dsp:txBody>
      <dsp:txXfrm>
        <a:off x="1678003" y="1930884"/>
        <a:ext cx="1425585" cy="570234"/>
      </dsp:txXfrm>
    </dsp:sp>
    <dsp:sp modelId="{8C2C0FBC-A3A4-44BB-94DC-632DA275C4C2}">
      <dsp:nvSpPr>
        <dsp:cNvPr id="0" name=""/>
        <dsp:cNvSpPr/>
      </dsp:nvSpPr>
      <dsp:spPr>
        <a:xfrm>
          <a:off x="3745103"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A4B8FF-CD9A-4C4B-802C-C36C2374FD20}">
      <dsp:nvSpPr>
        <dsp:cNvPr id="0" name=""/>
        <dsp:cNvSpPr/>
      </dsp:nvSpPr>
      <dsp:spPr>
        <a:xfrm>
          <a:off x="3353067"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Who?</a:t>
          </a:r>
          <a:endParaRPr lang="en-US" sz="2400" kern="1200"/>
        </a:p>
      </dsp:txBody>
      <dsp:txXfrm>
        <a:off x="3353067" y="1930884"/>
        <a:ext cx="1425585" cy="570234"/>
      </dsp:txXfrm>
    </dsp:sp>
    <dsp:sp modelId="{9B688BB6-88FD-49CC-91DB-030F3507F23B}">
      <dsp:nvSpPr>
        <dsp:cNvPr id="0" name=""/>
        <dsp:cNvSpPr/>
      </dsp:nvSpPr>
      <dsp:spPr>
        <a:xfrm>
          <a:off x="5420166"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6D070-8F45-4F80-99B7-FAF76BE4A960}">
      <dsp:nvSpPr>
        <dsp:cNvPr id="0" name=""/>
        <dsp:cNvSpPr/>
      </dsp:nvSpPr>
      <dsp:spPr>
        <a:xfrm>
          <a:off x="5028130"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Where?</a:t>
          </a:r>
          <a:endParaRPr lang="en-US" sz="2400" kern="1200"/>
        </a:p>
      </dsp:txBody>
      <dsp:txXfrm>
        <a:off x="5028130" y="1930884"/>
        <a:ext cx="1425585" cy="570234"/>
      </dsp:txXfrm>
    </dsp:sp>
    <dsp:sp modelId="{EC444629-21E7-4BCA-8FFA-0B95829E3939}">
      <dsp:nvSpPr>
        <dsp:cNvPr id="0" name=""/>
        <dsp:cNvSpPr/>
      </dsp:nvSpPr>
      <dsp:spPr>
        <a:xfrm>
          <a:off x="7095230"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A2A5F9-68A0-45F0-A108-D8DC3AAAE7DE}">
      <dsp:nvSpPr>
        <dsp:cNvPr id="0" name=""/>
        <dsp:cNvSpPr/>
      </dsp:nvSpPr>
      <dsp:spPr>
        <a:xfrm>
          <a:off x="6703194"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How?</a:t>
          </a:r>
          <a:endParaRPr lang="en-US" sz="2400" kern="1200"/>
        </a:p>
      </dsp:txBody>
      <dsp:txXfrm>
        <a:off x="6703194" y="1930884"/>
        <a:ext cx="1425585" cy="570234"/>
      </dsp:txXfrm>
    </dsp:sp>
    <dsp:sp modelId="{22FD6D86-BCE8-47AC-99E4-3645CB0A5616}">
      <dsp:nvSpPr>
        <dsp:cNvPr id="0" name=""/>
        <dsp:cNvSpPr/>
      </dsp:nvSpPr>
      <dsp:spPr>
        <a:xfrm>
          <a:off x="8770293"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61194F-EE39-44A6-8B44-284684120D4B}">
      <dsp:nvSpPr>
        <dsp:cNvPr id="0" name=""/>
        <dsp:cNvSpPr/>
      </dsp:nvSpPr>
      <dsp:spPr>
        <a:xfrm>
          <a:off x="8378257"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When?</a:t>
          </a:r>
          <a:endParaRPr lang="en-US" sz="2400" kern="1200"/>
        </a:p>
      </dsp:txBody>
      <dsp:txXfrm>
        <a:off x="8378257" y="1930884"/>
        <a:ext cx="1425585" cy="570234"/>
      </dsp:txXfrm>
    </dsp:sp>
    <dsp:sp modelId="{7094FDB2-6F7D-464F-B1F1-5AAA983FF0A2}">
      <dsp:nvSpPr>
        <dsp:cNvPr id="0" name=""/>
        <dsp:cNvSpPr/>
      </dsp:nvSpPr>
      <dsp:spPr>
        <a:xfrm>
          <a:off x="10445357" y="1074814"/>
          <a:ext cx="641513" cy="6415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EA60B-22FB-4433-ABA0-F1FEC40429D7}">
      <dsp:nvSpPr>
        <dsp:cNvPr id="0" name=""/>
        <dsp:cNvSpPr/>
      </dsp:nvSpPr>
      <dsp:spPr>
        <a:xfrm>
          <a:off x="10053320" y="19308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Costs?</a:t>
          </a:r>
          <a:endParaRPr lang="en-US" sz="2400" kern="1200"/>
        </a:p>
      </dsp:txBody>
      <dsp:txXfrm>
        <a:off x="10053320" y="1930884"/>
        <a:ext cx="1425585" cy="5702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721F2-12C4-4637-9F83-008D57DB52B3}">
      <dsp:nvSpPr>
        <dsp:cNvPr id="0" name=""/>
        <dsp:cNvSpPr/>
      </dsp:nvSpPr>
      <dsp:spPr>
        <a:xfrm>
          <a:off x="289845" y="249648"/>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FC531-7CDD-4C8E-BAE5-5617AE37BB5D}">
      <dsp:nvSpPr>
        <dsp:cNvPr id="0" name=""/>
        <dsp:cNvSpPr/>
      </dsp:nvSpPr>
      <dsp:spPr>
        <a:xfrm>
          <a:off x="578788" y="538591"/>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B4613D-8C08-4999-921D-12101E8B0314}">
      <dsp:nvSpPr>
        <dsp:cNvPr id="0" name=""/>
        <dsp:cNvSpPr/>
      </dsp:nvSpPr>
      <dsp:spPr>
        <a:xfrm>
          <a:off x="1960605" y="249648"/>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a:t>Lewin’s Change Model</a:t>
          </a:r>
          <a:r>
            <a:rPr lang="en-GB" sz="1600" kern="1200"/>
            <a:t>: unfreeze, change, refreeze. It is simple and useful for introducing one major change in a clear sequence. </a:t>
          </a:r>
          <a:endParaRPr lang="en-US" sz="1600" kern="1200"/>
        </a:p>
      </dsp:txBody>
      <dsp:txXfrm>
        <a:off x="1960605" y="249648"/>
        <a:ext cx="3243239" cy="1375920"/>
      </dsp:txXfrm>
    </dsp:sp>
    <dsp:sp modelId="{299EAFE4-3112-4E14-BB79-6F6B79E6DBE3}">
      <dsp:nvSpPr>
        <dsp:cNvPr id="0" name=""/>
        <dsp:cNvSpPr/>
      </dsp:nvSpPr>
      <dsp:spPr>
        <a:xfrm>
          <a:off x="5768955" y="249648"/>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7B8011-9BE6-4D21-95EF-DC2A570514D8}">
      <dsp:nvSpPr>
        <dsp:cNvPr id="0" name=""/>
        <dsp:cNvSpPr/>
      </dsp:nvSpPr>
      <dsp:spPr>
        <a:xfrm>
          <a:off x="6057898" y="538591"/>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411A8C-7FB2-4D7D-950C-0FFDC0FC1615}">
      <dsp:nvSpPr>
        <dsp:cNvPr id="0" name=""/>
        <dsp:cNvSpPr/>
      </dsp:nvSpPr>
      <dsp:spPr>
        <a:xfrm>
          <a:off x="7439715" y="249648"/>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a:t>Kotter’s 8-Step Model</a:t>
          </a:r>
          <a:r>
            <a:rPr lang="en-GB" sz="1600" kern="1200"/>
            <a:t>: builds urgency, creates a guiding coalition, develops a vision, communicates it, removes barriers, and embeds change. It is useful when planning change that needs strong employee involvement. </a:t>
          </a:r>
          <a:endParaRPr lang="en-US" sz="1600" kern="1200"/>
        </a:p>
      </dsp:txBody>
      <dsp:txXfrm>
        <a:off x="7439715" y="249648"/>
        <a:ext cx="3243239" cy="1375920"/>
      </dsp:txXfrm>
    </dsp:sp>
    <dsp:sp modelId="{15CA8D87-14A8-489D-9335-96775419440A}">
      <dsp:nvSpPr>
        <dsp:cNvPr id="0" name=""/>
        <dsp:cNvSpPr/>
      </dsp:nvSpPr>
      <dsp:spPr>
        <a:xfrm>
          <a:off x="289845" y="2291463"/>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F9EE6-39B5-4E38-892A-03F9C33D05C2}">
      <dsp:nvSpPr>
        <dsp:cNvPr id="0" name=""/>
        <dsp:cNvSpPr/>
      </dsp:nvSpPr>
      <dsp:spPr>
        <a:xfrm>
          <a:off x="578788" y="2580406"/>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23A65-50EB-4BDC-B81D-7C1E1DECC58C}">
      <dsp:nvSpPr>
        <dsp:cNvPr id="0" name=""/>
        <dsp:cNvSpPr/>
      </dsp:nvSpPr>
      <dsp:spPr>
        <a:xfrm>
          <a:off x="1960605" y="2291463"/>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a:t>McKinsey 7-S Framework</a:t>
          </a:r>
          <a:r>
            <a:rPr lang="en-GB" sz="1600" kern="1200"/>
            <a:t>: looks at strategy, structure, systems, style, staff, skills, and shared values. It is helpful when you need to check that all parts of the organisation align. </a:t>
          </a:r>
          <a:endParaRPr lang="en-US" sz="1600" kern="1200"/>
        </a:p>
      </dsp:txBody>
      <dsp:txXfrm>
        <a:off x="1960605" y="2291463"/>
        <a:ext cx="3243239" cy="1375920"/>
      </dsp:txXfrm>
    </dsp:sp>
    <dsp:sp modelId="{AD336A43-6888-492F-9E30-33B60245A2E7}">
      <dsp:nvSpPr>
        <dsp:cNvPr id="0" name=""/>
        <dsp:cNvSpPr/>
      </dsp:nvSpPr>
      <dsp:spPr>
        <a:xfrm>
          <a:off x="5768955" y="2291463"/>
          <a:ext cx="1375920" cy="1375920"/>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3B547-7074-4D27-A1AE-3C6FD09115D1}">
      <dsp:nvSpPr>
        <dsp:cNvPr id="0" name=""/>
        <dsp:cNvSpPr/>
      </dsp:nvSpPr>
      <dsp:spPr>
        <a:xfrm>
          <a:off x="6057898" y="2580406"/>
          <a:ext cx="798033" cy="7980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7B7F3A-542E-479B-B055-51C6B46D17CE}">
      <dsp:nvSpPr>
        <dsp:cNvPr id="0" name=""/>
        <dsp:cNvSpPr/>
      </dsp:nvSpPr>
      <dsp:spPr>
        <a:xfrm>
          <a:off x="7439715" y="2291463"/>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a:t>ADKAR</a:t>
          </a:r>
          <a:r>
            <a:rPr lang="en-GB" sz="1600" kern="1200"/>
            <a:t>: focuses on the individual stages of awareness, desire, knowledge, ability, and reinforcement. It works well when the main challenge is helping employees accept and adopt the change</a:t>
          </a:r>
          <a:endParaRPr lang="en-US" sz="1600" kern="1200"/>
        </a:p>
      </dsp:txBody>
      <dsp:txXfrm>
        <a:off x="7439715" y="2291463"/>
        <a:ext cx="3243239" cy="137592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974BA2-1C59-4C76-9D98-45FE78989EAA}">
      <dsp:nvSpPr>
        <dsp:cNvPr id="0" name=""/>
        <dsp:cNvSpPr/>
      </dsp:nvSpPr>
      <dsp:spPr>
        <a:xfrm>
          <a:off x="1304434" y="372"/>
          <a:ext cx="2808156" cy="16848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Immersive room booking 16/09/26 2pm-5pm.</a:t>
          </a:r>
        </a:p>
      </dsp:txBody>
      <dsp:txXfrm>
        <a:off x="1304434" y="372"/>
        <a:ext cx="2808156" cy="1684893"/>
      </dsp:txXfrm>
    </dsp:sp>
    <dsp:sp modelId="{90E9CC13-9E77-476D-9BE8-832D29A6D725}">
      <dsp:nvSpPr>
        <dsp:cNvPr id="0" name=""/>
        <dsp:cNvSpPr/>
      </dsp:nvSpPr>
      <dsp:spPr>
        <a:xfrm>
          <a:off x="4393406" y="372"/>
          <a:ext cx="2808156" cy="16848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Deadline for drafts is 17/09/26.</a:t>
          </a:r>
          <a:endParaRPr lang="en-US" sz="2700" kern="1200" dirty="0"/>
        </a:p>
      </dsp:txBody>
      <dsp:txXfrm>
        <a:off x="4393406" y="372"/>
        <a:ext cx="2808156" cy="1684893"/>
      </dsp:txXfrm>
    </dsp:sp>
    <dsp:sp modelId="{0E54FC08-B2F0-4C31-82F1-2A39A50439EA}">
      <dsp:nvSpPr>
        <dsp:cNvPr id="0" name=""/>
        <dsp:cNvSpPr/>
      </dsp:nvSpPr>
      <dsp:spPr>
        <a:xfrm>
          <a:off x="7482378" y="372"/>
          <a:ext cx="2808156" cy="16848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Immersive room booking 23/09/26 9am-12.30pm.</a:t>
          </a:r>
        </a:p>
      </dsp:txBody>
      <dsp:txXfrm>
        <a:off x="7482378" y="372"/>
        <a:ext cx="2808156" cy="1684893"/>
      </dsp:txXfrm>
    </dsp:sp>
    <dsp:sp modelId="{88DACD7B-BC5C-4DF3-83E2-32601E7A7EEF}">
      <dsp:nvSpPr>
        <dsp:cNvPr id="0" name=""/>
        <dsp:cNvSpPr/>
      </dsp:nvSpPr>
      <dsp:spPr>
        <a:xfrm>
          <a:off x="2848920" y="1966082"/>
          <a:ext cx="2808156" cy="16848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Final submission deadline is 28/09/26. </a:t>
          </a:r>
          <a:endParaRPr lang="en-US" sz="2700" kern="1200"/>
        </a:p>
      </dsp:txBody>
      <dsp:txXfrm>
        <a:off x="2848920" y="1966082"/>
        <a:ext cx="2808156" cy="1684893"/>
      </dsp:txXfrm>
    </dsp:sp>
    <dsp:sp modelId="{E4331FF6-C942-4D59-89EB-B9270F2C648B}">
      <dsp:nvSpPr>
        <dsp:cNvPr id="0" name=""/>
        <dsp:cNvSpPr/>
      </dsp:nvSpPr>
      <dsp:spPr>
        <a:xfrm>
          <a:off x="5937892" y="1966082"/>
          <a:ext cx="2808156" cy="16848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Conference style event 30/09/26. </a:t>
          </a:r>
          <a:endParaRPr lang="en-US" sz="2700" kern="1200" dirty="0"/>
        </a:p>
      </dsp:txBody>
      <dsp:txXfrm>
        <a:off x="5937892" y="1966082"/>
        <a:ext cx="2808156" cy="168489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doi.org/10.1080/17439760.2016.1262613"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1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Conduct primary and secondary research on a HR topic that is relevant to your organisation. The learner will then provide a formal report on their research (supplemental notes) accompanied with an electronic poster which provides an overview of the research as noted below: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Create an academic poster accompanied with a report based on the following: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Identify a suitable HR topic for investigation that has relevance to your organisation.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Design a research strategy, using contextualisation, clear aims and objectives, and an appropriate methodology.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Conduct secondary research (literature review) including relevant existing knowledge drawn from theory, research and contemporary practice.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Conduct primary research based on your own organisation within the ethical guidelines and regulations of the University.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Engage in systematic data analysis and locating findings and discussion within a framework drawn from the literature.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Formulate conclusions.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algn="just">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The above will then be presented in an electronic research poster that summarises the outputs of your research and contains the following sections: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Introduction – This must include the rationale for your investigation.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Literature - A summary of the key findings from your review of the literature.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Methodology – An overview of how you conducted your primary research.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Findings – An analysis of your findings.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Conclusions – What you have concluded are the key points of interest to your organisation.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(Word count for both is 3500; we would recommend the report be at least 2700 words and would recommend you do not go over 800 words for the poster).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2</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Participate in a conference style event in which you will deliver a 10 minute presentation that gives a brief overview of your research and proposes recommendations for improvement/development.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You should practice your content and speak to the audience. Remember this is a business report with output and the audience should be communicated to as such.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To address tasks 1 and 2 you should submit the following to Turnitin: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Electronic Academic Poster that summarises your research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Supplementary notes in the form of a report, providing more detail on your research.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(Word Count for Poster and Notes is 3500 words. We would recommend you do not go over 800 words for the poster).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mj-lt"/>
              <a:buAutoNum type="arabicPeriod"/>
            </a:pPr>
            <a:r>
              <a:rPr lang="en-GB" sz="1800" dirty="0">
                <a:effectLst/>
                <a:latin typeface="Arial" panose="020B0604020202020204" pitchFamily="34" charset="0"/>
                <a:ea typeface="Times New Roman" panose="02020603050405020304" pitchFamily="18" charset="0"/>
                <a:cs typeface="Arial" panose="020B0604020202020204" pitchFamily="34" charset="0"/>
              </a:rPr>
              <a:t>Presentation Slides.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3164875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483457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sources: </a:t>
            </a:r>
          </a:p>
          <a:p>
            <a:pPr lvl="1"/>
            <a:r>
              <a:rPr lang="en-GB" dirty="0"/>
              <a:t>Braun, V. and Clarke, V. (2022) </a:t>
            </a:r>
            <a:r>
              <a:rPr lang="en-GB" i="1" dirty="0"/>
              <a:t>Thematic analysis : a practical guide</a:t>
            </a:r>
            <a:r>
              <a:rPr lang="en-GB" dirty="0"/>
              <a:t>. SAGE Publications (available at Swansea and Carmarthen libraries).</a:t>
            </a:r>
          </a:p>
          <a:p>
            <a:pPr lvl="1"/>
            <a:r>
              <a:rPr lang="en-GB" dirty="0"/>
              <a:t>Clarke, V. and Braun, V. (2017) ‘Thematic analysis’. </a:t>
            </a:r>
            <a:r>
              <a:rPr lang="en-GB" i="1" dirty="0"/>
              <a:t>The journal of positive psychology</a:t>
            </a:r>
            <a:r>
              <a:rPr lang="en-GB" dirty="0"/>
              <a:t>, 12(3), pp. 297–298. Available at: </a:t>
            </a:r>
            <a:r>
              <a:rPr lang="en-GB" dirty="0">
                <a:hlinkClick r:id="rId3"/>
              </a:rPr>
              <a:t>https://doi.org/10.1080/17439760.2016.1262613</a:t>
            </a:r>
            <a:r>
              <a:rPr lang="en-GB" dirty="0"/>
              <a:t>.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4129296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1951807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2334092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3150081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a student survey asking 20 people how satisfied they are with a service on a scale of 1 to 5. The </a:t>
            </a:r>
            <a:r>
              <a:rPr lang="en-GB" b="1" dirty="0"/>
              <a:t>mean</a:t>
            </a:r>
            <a:r>
              <a:rPr lang="en-GB" dirty="0"/>
              <a:t> tells you the overall average satisfaction, the </a:t>
            </a:r>
            <a:r>
              <a:rPr lang="en-GB" b="1" dirty="0"/>
              <a:t>median</a:t>
            </a:r>
            <a:r>
              <a:rPr lang="en-GB" dirty="0"/>
              <a:t> tells you the middle response, and the </a:t>
            </a:r>
            <a:r>
              <a:rPr lang="en-GB" b="1" dirty="0"/>
              <a:t>mode</a:t>
            </a:r>
            <a:r>
              <a:rPr lang="en-GB" dirty="0"/>
              <a:t> tells you the most common rating. If the data include a very unusual response, the median may describe the “typical” result better than the mean because it is less affected by extremes.</a:t>
            </a:r>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135339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kern="1200" dirty="0">
                <a:solidFill>
                  <a:schemeClr val="tx1"/>
                </a:solidFill>
                <a:effectLst/>
                <a:latin typeface="+mn-lt"/>
                <a:ea typeface="+mn-ea"/>
                <a:cs typeface="+mn-cs"/>
              </a:rPr>
              <a:t>WHAT is being recommended?  It is advisable to keep it simple and do-able.  All the best changes recommended in organisations are those that are easily understood by all levels of employees within the firm.</a:t>
            </a:r>
          </a:p>
          <a:p>
            <a:pPr lvl="0"/>
            <a:r>
              <a:rPr lang="en-GB" sz="1200" kern="1200" dirty="0">
                <a:solidFill>
                  <a:schemeClr val="tx1"/>
                </a:solidFill>
                <a:effectLst/>
                <a:latin typeface="+mn-lt"/>
                <a:ea typeface="+mn-ea"/>
                <a:cs typeface="+mn-cs"/>
              </a:rPr>
              <a:t>WHY is it being recommended?  It is crucial here to focus on the business case argument including the recommendations anticipated return on investment (ROI).  For example, improved customer service.  If there is no business case or defence or ROI then “bin” the recommendation!</a:t>
            </a:r>
          </a:p>
          <a:p>
            <a:pPr lvl="0"/>
            <a:r>
              <a:rPr lang="en-GB" sz="1200" kern="1200" dirty="0">
                <a:solidFill>
                  <a:schemeClr val="tx1"/>
                </a:solidFill>
                <a:effectLst/>
                <a:latin typeface="+mn-lt"/>
                <a:ea typeface="+mn-ea"/>
                <a:cs typeface="+mn-cs"/>
              </a:rPr>
              <a:t>To WHOM do the recommendation(s) apply?  Do not offer names, but job titles.  Do not be tempted to say “everyone” and leave it at that.  It is essential to have someone accountable for ensuring accepted recommendations are implemented.  Such persons are often called “Champions”.</a:t>
            </a:r>
          </a:p>
          <a:p>
            <a:pPr lvl="0"/>
            <a:r>
              <a:rPr lang="en-GB" sz="1200" kern="1200" dirty="0">
                <a:solidFill>
                  <a:schemeClr val="tx1"/>
                </a:solidFill>
                <a:effectLst/>
                <a:latin typeface="+mn-lt"/>
                <a:ea typeface="+mn-ea"/>
                <a:cs typeface="+mn-cs"/>
              </a:rPr>
              <a:t>WHERE are the recommendations to be targeted?  State precisely, for example, particular jobs, departments, branches.</a:t>
            </a:r>
          </a:p>
          <a:p>
            <a:pPr lvl="0"/>
            <a:r>
              <a:rPr lang="en-GB" sz="1200" kern="1200" dirty="0">
                <a:solidFill>
                  <a:schemeClr val="tx1"/>
                </a:solidFill>
                <a:effectLst/>
                <a:latin typeface="+mn-lt"/>
                <a:ea typeface="+mn-ea"/>
                <a:cs typeface="+mn-cs"/>
              </a:rPr>
              <a:t>HOW are the recommendations to be implemented?  Do not assume individuals think the same as you.  You must state precisely how the recommendations are to be implemented.  For example, in stages over a set time frame.</a:t>
            </a:r>
          </a:p>
          <a:p>
            <a:pPr lvl="0"/>
            <a:r>
              <a:rPr lang="en-GB" sz="1200" kern="1200" dirty="0">
                <a:solidFill>
                  <a:schemeClr val="tx1"/>
                </a:solidFill>
                <a:effectLst/>
                <a:latin typeface="+mn-lt"/>
                <a:ea typeface="+mn-ea"/>
                <a:cs typeface="+mn-cs"/>
              </a:rPr>
              <a:t>WHEN is the recommendation to be implemented?  Time is money and implementation dates for recommendations must be precise to allow implementers to be held accountable for their actions, or inactions.  Everything should be measurable since, if you cannot measure it, you cannot manage it.  Avoid making statements such as “by the end of the year?”  If this is the case, state: 1200 Noon, 31 December.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Last, but certainly not least:</a:t>
            </a:r>
          </a:p>
          <a:p>
            <a:pPr lvl="0"/>
            <a:r>
              <a:rPr lang="en-GB" sz="1200" kern="1200" dirty="0">
                <a:solidFill>
                  <a:schemeClr val="tx1"/>
                </a:solidFill>
                <a:effectLst/>
                <a:latin typeface="+mn-lt"/>
                <a:ea typeface="+mn-ea"/>
                <a:cs typeface="+mn-cs"/>
              </a:rPr>
              <a:t>COSTS:  What are the costs of the recommendation(s) and where are costs likely to be incurred?  Only nothing is cost free!  For example, costs are incurred through time, effort, energy, space and opportunity cost.  No manager should accept any recommendation that has not been fully costed.  DO NOT make statements such as: “it will not be expensive”, “it will be quite cheap”, and “there is no cost”.  Such statements are grossly negligent and imply that everyone is agreed on the same definitions for “cheap” and “expensive”.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38711737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125849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163555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08/07/2026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08/07/2026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9.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1B32-0572-1631-142F-DC80916C652A}"/>
              </a:ext>
            </a:extLst>
          </p:cNvPr>
          <p:cNvSpPr>
            <a:spLocks noGrp="1"/>
          </p:cNvSpPr>
          <p:nvPr>
            <p:ph type="ctrTitle"/>
          </p:nvPr>
        </p:nvSpPr>
        <p:spPr>
          <a:xfrm>
            <a:off x="1524000" y="483266"/>
            <a:ext cx="9144000" cy="588450"/>
          </a:xfrm>
        </p:spPr>
        <p:txBody>
          <a:bodyPr>
            <a:noAutofit/>
          </a:bodyPr>
          <a:lstStyle/>
          <a:p>
            <a:endParaRPr lang="en-GB" sz="4000" b="1" dirty="0">
              <a:solidFill>
                <a:schemeClr val="bg1"/>
              </a:solidFill>
            </a:endParaRPr>
          </a:p>
        </p:txBody>
      </p:sp>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vert="horz" lIns="91440" tIns="45720" rIns="91440" bIns="45720" rtlCol="0" anchor="ctr">
            <a:normAutofit/>
          </a:bodyPr>
          <a:lstStyle/>
          <a:p>
            <a:r>
              <a:rPr lang="en-GB" b="1"/>
              <a:t>Tasks</a:t>
            </a:r>
          </a:p>
        </p:txBody>
      </p:sp>
      <p:graphicFrame>
        <p:nvGraphicFramePr>
          <p:cNvPr id="10" name="Rectangle 1027">
            <a:extLst>
              <a:ext uri="{FF2B5EF4-FFF2-40B4-BE49-F238E27FC236}">
                <a16:creationId xmlns:a16="http://schemas.microsoft.com/office/drawing/2014/main" id="{C755A58D-7AB3-9896-7EC2-86D9FEF34BFB}"/>
              </a:ext>
            </a:extLst>
          </p:cNvPr>
          <p:cNvGraphicFramePr/>
          <p:nvPr>
            <p:extLst>
              <p:ext uri="{D42A27DB-BD31-4B8C-83A1-F6EECF244321}">
                <p14:modId xmlns:p14="http://schemas.microsoft.com/office/powerpoint/2010/main" val="144433562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5484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graphicEl>
                                              <a:dgm id="{8D93185B-2591-479A-A189-205CFE32A75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graphicEl>
                                              <a:dgm id="{7878CEE7-07DB-449F-9CB2-292344E1B2D5}"/>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graphicEl>
                                              <a:dgm id="{2E1C7318-1A34-4BCE-989D-E4D3A34A34C6}"/>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graphicEl>
                                              <a:dgm id="{D3B37FCE-1AF7-451B-AB92-A99F141B3B5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vert="horz" lIns="91440" tIns="45720" rIns="91440" bIns="45720" rtlCol="0" anchor="ctr">
            <a:normAutofit/>
          </a:bodyPr>
          <a:lstStyle/>
          <a:p>
            <a:r>
              <a:rPr lang="en-GB" b="1"/>
              <a:t>Turnitin</a:t>
            </a:r>
          </a:p>
        </p:txBody>
      </p:sp>
      <p:graphicFrame>
        <p:nvGraphicFramePr>
          <p:cNvPr id="8" name="Rectangle 1027">
            <a:extLst>
              <a:ext uri="{FF2B5EF4-FFF2-40B4-BE49-F238E27FC236}">
                <a16:creationId xmlns:a16="http://schemas.microsoft.com/office/drawing/2014/main" id="{789A2118-C866-D623-AAD1-210E83924115}"/>
              </a:ext>
            </a:extLst>
          </p:cNvPr>
          <p:cNvGraphicFramePr/>
          <p:nvPr>
            <p:extLst>
              <p:ext uri="{D42A27DB-BD31-4B8C-83A1-F6EECF244321}">
                <p14:modId xmlns:p14="http://schemas.microsoft.com/office/powerpoint/2010/main" val="140368159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018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graphicEl>
                                              <a:dgm id="{20116B51-EB78-4137-B8E6-38A372002B8D}"/>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graphicEl>
                                              <a:dgm id="{5E2C9942-274B-4932-A4AF-C97023FE482D}"/>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graphicEl>
                                              <a:dgm id="{4C39E602-7097-4F45-9996-C97B74F4FAD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80DE5AE7-00FD-4620-901A-84CCA2BF480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graphicEl>
                                              <a:dgm id="{708E59FC-AA6E-482D-B56D-7BBEC02DFD0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graphicEl>
                                              <a:dgm id="{F2ECCD73-041F-4A2B-9A22-36356098DEE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04C436F3-2719-402A-80BA-9735F70F054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03C83125-E1C5-4852-855B-0FD5AED5BCB9}"/>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graphicEl>
                                              <a:dgm id="{5FE1B012-6DE0-4DAC-9AB0-F1D7CB66B12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82FA2-D5B1-99D8-9F8C-FFDDFB351126}"/>
              </a:ext>
            </a:extLst>
          </p:cNvPr>
          <p:cNvSpPr>
            <a:spLocks noGrp="1"/>
          </p:cNvSpPr>
          <p:nvPr>
            <p:ph type="title"/>
          </p:nvPr>
        </p:nvSpPr>
        <p:spPr/>
        <p:txBody>
          <a:bodyPr/>
          <a:lstStyle/>
          <a:p>
            <a:r>
              <a:rPr lang="en-GB" dirty="0"/>
              <a:t>Detailed Guidance </a:t>
            </a:r>
          </a:p>
        </p:txBody>
      </p:sp>
      <p:pic>
        <p:nvPicPr>
          <p:cNvPr id="5" name="Content Placeholder 4">
            <a:extLst>
              <a:ext uri="{FF2B5EF4-FFF2-40B4-BE49-F238E27FC236}">
                <a16:creationId xmlns:a16="http://schemas.microsoft.com/office/drawing/2014/main" id="{2961C1A9-6A96-C210-7942-E575D4F88331}"/>
              </a:ext>
            </a:extLst>
          </p:cNvPr>
          <p:cNvPicPr>
            <a:picLocks noGrp="1" noChangeAspect="1"/>
          </p:cNvPicPr>
          <p:nvPr>
            <p:ph idx="1"/>
          </p:nvPr>
        </p:nvPicPr>
        <p:blipFill>
          <a:blip r:embed="rId2"/>
          <a:stretch>
            <a:fillRect/>
          </a:stretch>
        </p:blipFill>
        <p:spPr>
          <a:xfrm>
            <a:off x="3621740" y="1617522"/>
            <a:ext cx="4433327" cy="1104879"/>
          </a:xfrm>
          <a:prstGeom prst="rect">
            <a:avLst/>
          </a:prstGeom>
        </p:spPr>
      </p:pic>
      <p:pic>
        <p:nvPicPr>
          <p:cNvPr id="7" name="Picture 6">
            <a:extLst>
              <a:ext uri="{FF2B5EF4-FFF2-40B4-BE49-F238E27FC236}">
                <a16:creationId xmlns:a16="http://schemas.microsoft.com/office/drawing/2014/main" id="{CE8CB7E8-0D1E-5CD2-1970-21607827FB16}"/>
              </a:ext>
            </a:extLst>
          </p:cNvPr>
          <p:cNvPicPr>
            <a:picLocks noChangeAspect="1"/>
          </p:cNvPicPr>
          <p:nvPr/>
        </p:nvPicPr>
        <p:blipFill>
          <a:blip r:embed="rId3"/>
          <a:stretch>
            <a:fillRect/>
          </a:stretch>
        </p:blipFill>
        <p:spPr>
          <a:xfrm>
            <a:off x="4189505" y="2819120"/>
            <a:ext cx="3476905" cy="1970780"/>
          </a:xfrm>
          <a:prstGeom prst="rect">
            <a:avLst/>
          </a:prstGeom>
        </p:spPr>
      </p:pic>
    </p:spTree>
    <p:extLst>
      <p:ext uri="{BB962C8B-B14F-4D97-AF65-F5344CB8AC3E}">
        <p14:creationId xmlns:p14="http://schemas.microsoft.com/office/powerpoint/2010/main" val="1640059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875BC-E0BF-74E1-5047-7855DD7AB19B}"/>
              </a:ext>
            </a:extLst>
          </p:cNvPr>
          <p:cNvSpPr>
            <a:spLocks noGrp="1"/>
          </p:cNvSpPr>
          <p:nvPr>
            <p:ph type="title"/>
          </p:nvPr>
        </p:nvSpPr>
        <p:spPr>
          <a:xfrm>
            <a:off x="358219" y="365125"/>
            <a:ext cx="11481847" cy="1325563"/>
          </a:xfrm>
        </p:spPr>
        <p:txBody>
          <a:bodyPr anchor="ctr">
            <a:normAutofit/>
          </a:bodyPr>
          <a:lstStyle/>
          <a:p>
            <a:r>
              <a:rPr lang="en-GB" dirty="0"/>
              <a:t>Task 1 – Primary research</a:t>
            </a:r>
          </a:p>
        </p:txBody>
      </p:sp>
      <p:graphicFrame>
        <p:nvGraphicFramePr>
          <p:cNvPr id="5" name="Content Placeholder 2">
            <a:extLst>
              <a:ext uri="{FF2B5EF4-FFF2-40B4-BE49-F238E27FC236}">
                <a16:creationId xmlns:a16="http://schemas.microsoft.com/office/drawing/2014/main" id="{22DE4607-E0E6-F8D8-168C-F07A184A9116}"/>
              </a:ext>
            </a:extLst>
          </p:cNvPr>
          <p:cNvGraphicFramePr>
            <a:graphicFrameLocks noGrp="1"/>
          </p:cNvGraphicFramePr>
          <p:nvPr>
            <p:ph idx="1"/>
            <p:extLst>
              <p:ext uri="{D42A27DB-BD31-4B8C-83A1-F6EECF244321}">
                <p14:modId xmlns:p14="http://schemas.microsoft.com/office/powerpoint/2010/main" val="302093079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6066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D97E-0107-41B4-D7F1-508B9AC122BE}"/>
              </a:ext>
            </a:extLst>
          </p:cNvPr>
          <p:cNvSpPr>
            <a:spLocks noGrp="1"/>
          </p:cNvSpPr>
          <p:nvPr>
            <p:ph type="title"/>
          </p:nvPr>
        </p:nvSpPr>
        <p:spPr>
          <a:xfrm>
            <a:off x="301657" y="1420926"/>
            <a:ext cx="11594969" cy="1325563"/>
          </a:xfrm>
        </p:spPr>
        <p:txBody>
          <a:bodyPr anchor="ctr">
            <a:normAutofit/>
          </a:bodyPr>
          <a:lstStyle/>
          <a:p>
            <a:r>
              <a:rPr lang="en-GB" dirty="0"/>
              <a:t>Qualitative analysis</a:t>
            </a:r>
          </a:p>
        </p:txBody>
      </p:sp>
      <p:graphicFrame>
        <p:nvGraphicFramePr>
          <p:cNvPr id="5" name="Content Placeholder 2">
            <a:extLst>
              <a:ext uri="{FF2B5EF4-FFF2-40B4-BE49-F238E27FC236}">
                <a16:creationId xmlns:a16="http://schemas.microsoft.com/office/drawing/2014/main" id="{237ECCFF-7D78-65D9-CBED-01BC12B23170}"/>
              </a:ext>
            </a:extLst>
          </p:cNvPr>
          <p:cNvGraphicFramePr>
            <a:graphicFrameLocks noGrp="1"/>
          </p:cNvGraphicFramePr>
          <p:nvPr>
            <p:ph idx="1"/>
            <p:extLst>
              <p:ext uri="{D42A27DB-BD31-4B8C-83A1-F6EECF244321}">
                <p14:modId xmlns:p14="http://schemas.microsoft.com/office/powerpoint/2010/main" val="327799180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931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1674-7BFA-2485-1FFB-9570C7E0A1D8}"/>
              </a:ext>
            </a:extLst>
          </p:cNvPr>
          <p:cNvSpPr>
            <a:spLocks noGrp="1"/>
          </p:cNvSpPr>
          <p:nvPr>
            <p:ph type="title"/>
          </p:nvPr>
        </p:nvSpPr>
        <p:spPr>
          <a:xfrm>
            <a:off x="358219" y="365125"/>
            <a:ext cx="11481847" cy="1325563"/>
          </a:xfrm>
        </p:spPr>
        <p:txBody>
          <a:bodyPr anchor="ctr">
            <a:normAutofit/>
          </a:bodyPr>
          <a:lstStyle/>
          <a:p>
            <a:r>
              <a:rPr lang="en-GB" dirty="0"/>
              <a:t>Common approach – Thematic analysis</a:t>
            </a:r>
          </a:p>
        </p:txBody>
      </p:sp>
      <p:graphicFrame>
        <p:nvGraphicFramePr>
          <p:cNvPr id="5" name="Content Placeholder 2">
            <a:extLst>
              <a:ext uri="{FF2B5EF4-FFF2-40B4-BE49-F238E27FC236}">
                <a16:creationId xmlns:a16="http://schemas.microsoft.com/office/drawing/2014/main" id="{F1344B71-C1C3-D67D-5FAA-D393553CB91F}"/>
              </a:ext>
            </a:extLst>
          </p:cNvPr>
          <p:cNvGraphicFramePr>
            <a:graphicFrameLocks noGrp="1"/>
          </p:cNvGraphicFramePr>
          <p:nvPr>
            <p:ph idx="1"/>
            <p:extLst>
              <p:ext uri="{D42A27DB-BD31-4B8C-83A1-F6EECF244321}">
                <p14:modId xmlns:p14="http://schemas.microsoft.com/office/powerpoint/2010/main" val="295000891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1832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D19F9-D968-A22F-C66B-0B1269F20EF4}"/>
              </a:ext>
            </a:extLst>
          </p:cNvPr>
          <p:cNvSpPr>
            <a:spLocks noGrp="1"/>
          </p:cNvSpPr>
          <p:nvPr>
            <p:ph type="title"/>
          </p:nvPr>
        </p:nvSpPr>
        <p:spPr>
          <a:xfrm>
            <a:off x="301657" y="1420926"/>
            <a:ext cx="11594969" cy="1325563"/>
          </a:xfrm>
        </p:spPr>
        <p:txBody>
          <a:bodyPr anchor="ctr">
            <a:normAutofit/>
          </a:bodyPr>
          <a:lstStyle/>
          <a:p>
            <a:r>
              <a:rPr lang="en-GB" dirty="0"/>
              <a:t>Presenting results - Qualitative</a:t>
            </a:r>
          </a:p>
        </p:txBody>
      </p:sp>
      <p:graphicFrame>
        <p:nvGraphicFramePr>
          <p:cNvPr id="5" name="Content Placeholder 2">
            <a:extLst>
              <a:ext uri="{FF2B5EF4-FFF2-40B4-BE49-F238E27FC236}">
                <a16:creationId xmlns:a16="http://schemas.microsoft.com/office/drawing/2014/main" id="{8108B9D7-A31D-D721-8EA0-43FB0BB4772B}"/>
              </a:ext>
            </a:extLst>
          </p:cNvPr>
          <p:cNvGraphicFramePr>
            <a:graphicFrameLocks noGrp="1"/>
          </p:cNvGraphicFramePr>
          <p:nvPr>
            <p:ph idx="1"/>
            <p:extLst>
              <p:ext uri="{D42A27DB-BD31-4B8C-83A1-F6EECF244321}">
                <p14:modId xmlns:p14="http://schemas.microsoft.com/office/powerpoint/2010/main" val="3545955253"/>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9987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FE825-9E6D-0442-A1FC-42290D1854D4}"/>
              </a:ext>
            </a:extLst>
          </p:cNvPr>
          <p:cNvSpPr>
            <a:spLocks noGrp="1"/>
          </p:cNvSpPr>
          <p:nvPr>
            <p:ph type="title"/>
          </p:nvPr>
        </p:nvSpPr>
        <p:spPr>
          <a:xfrm>
            <a:off x="301657" y="1420926"/>
            <a:ext cx="11594969" cy="1325563"/>
          </a:xfrm>
        </p:spPr>
        <p:txBody>
          <a:bodyPr anchor="ctr">
            <a:normAutofit/>
          </a:bodyPr>
          <a:lstStyle/>
          <a:p>
            <a:r>
              <a:rPr lang="en-GB" dirty="0"/>
              <a:t>Quantitative analysis</a:t>
            </a:r>
          </a:p>
        </p:txBody>
      </p:sp>
      <p:graphicFrame>
        <p:nvGraphicFramePr>
          <p:cNvPr id="6" name="Content Placeholder 2">
            <a:extLst>
              <a:ext uri="{FF2B5EF4-FFF2-40B4-BE49-F238E27FC236}">
                <a16:creationId xmlns:a16="http://schemas.microsoft.com/office/drawing/2014/main" id="{AD03D14A-875A-C188-ABE6-F3AD8633FEBB}"/>
              </a:ext>
            </a:extLst>
          </p:cNvPr>
          <p:cNvGraphicFramePr>
            <a:graphicFrameLocks noGrp="1"/>
          </p:cNvGraphicFramePr>
          <p:nvPr>
            <p:ph idx="1"/>
            <p:extLst>
              <p:ext uri="{D42A27DB-BD31-4B8C-83A1-F6EECF244321}">
                <p14:modId xmlns:p14="http://schemas.microsoft.com/office/powerpoint/2010/main" val="229795073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6470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236DF-25CE-7013-F56C-E8DD110B904F}"/>
              </a:ext>
            </a:extLst>
          </p:cNvPr>
          <p:cNvSpPr>
            <a:spLocks noGrp="1"/>
          </p:cNvSpPr>
          <p:nvPr>
            <p:ph type="title"/>
          </p:nvPr>
        </p:nvSpPr>
        <p:spPr/>
        <p:txBody>
          <a:bodyPr/>
          <a:lstStyle/>
          <a:p>
            <a:r>
              <a:rPr lang="en-GB" dirty="0"/>
              <a:t>Presenting results - Quantitative</a:t>
            </a:r>
          </a:p>
        </p:txBody>
      </p:sp>
      <p:pic>
        <p:nvPicPr>
          <p:cNvPr id="4" name="image6.png">
            <a:extLst>
              <a:ext uri="{FF2B5EF4-FFF2-40B4-BE49-F238E27FC236}">
                <a16:creationId xmlns:a16="http://schemas.microsoft.com/office/drawing/2014/main" id="{EFA98A6B-921B-775B-C0BF-FA0775EF290B}"/>
              </a:ext>
            </a:extLst>
          </p:cNvPr>
          <p:cNvPicPr>
            <a:picLocks noGrp="1"/>
          </p:cNvPicPr>
          <p:nvPr>
            <p:ph idx="1"/>
          </p:nvPr>
        </p:nvPicPr>
        <p:blipFill>
          <a:blip r:embed="rId3"/>
          <a:srcRect/>
          <a:stretch>
            <a:fillRect/>
          </a:stretch>
        </p:blipFill>
        <p:spPr>
          <a:xfrm>
            <a:off x="8005531" y="2332712"/>
            <a:ext cx="3391074" cy="1778091"/>
          </a:xfrm>
          <a:prstGeom prst="rect">
            <a:avLst/>
          </a:prstGeom>
          <a:ln/>
        </p:spPr>
      </p:pic>
      <p:pic>
        <p:nvPicPr>
          <p:cNvPr id="5" name="image8.png" descr="Chart">
            <a:extLst>
              <a:ext uri="{FF2B5EF4-FFF2-40B4-BE49-F238E27FC236}">
                <a16:creationId xmlns:a16="http://schemas.microsoft.com/office/drawing/2014/main" id="{FF785A3B-B575-CB3C-B8F0-0426B00FA4DB}"/>
              </a:ext>
            </a:extLst>
          </p:cNvPr>
          <p:cNvPicPr/>
          <p:nvPr/>
        </p:nvPicPr>
        <p:blipFill>
          <a:blip r:embed="rId4"/>
          <a:srcRect/>
          <a:stretch>
            <a:fillRect/>
          </a:stretch>
        </p:blipFill>
        <p:spPr>
          <a:xfrm>
            <a:off x="589935" y="2332712"/>
            <a:ext cx="3104536" cy="2082125"/>
          </a:xfrm>
          <a:prstGeom prst="rect">
            <a:avLst/>
          </a:prstGeom>
          <a:ln/>
        </p:spPr>
      </p:pic>
      <p:graphicFrame>
        <p:nvGraphicFramePr>
          <p:cNvPr id="8" name="Table 7">
            <a:extLst>
              <a:ext uri="{FF2B5EF4-FFF2-40B4-BE49-F238E27FC236}">
                <a16:creationId xmlns:a16="http://schemas.microsoft.com/office/drawing/2014/main" id="{A0E1C460-8EC7-6D1D-6000-D8E8EDFDED8B}"/>
              </a:ext>
            </a:extLst>
          </p:cNvPr>
          <p:cNvGraphicFramePr>
            <a:graphicFrameLocks noGrp="1"/>
          </p:cNvGraphicFramePr>
          <p:nvPr>
            <p:extLst>
              <p:ext uri="{D42A27DB-BD31-4B8C-83A1-F6EECF244321}">
                <p14:modId xmlns:p14="http://schemas.microsoft.com/office/powerpoint/2010/main" val="634793058"/>
              </p:ext>
            </p:extLst>
          </p:nvPr>
        </p:nvGraphicFramePr>
        <p:xfrm>
          <a:off x="4202389" y="4434182"/>
          <a:ext cx="3629300" cy="2291776"/>
        </p:xfrm>
        <a:graphic>
          <a:graphicData uri="http://schemas.openxmlformats.org/drawingml/2006/table">
            <a:tbl>
              <a:tblPr>
                <a:tableStyleId>{5C22544A-7EE6-4342-B048-85BDC9FD1C3A}</a:tableStyleId>
              </a:tblPr>
              <a:tblGrid>
                <a:gridCol w="614832">
                  <a:extLst>
                    <a:ext uri="{9D8B030D-6E8A-4147-A177-3AD203B41FA5}">
                      <a16:colId xmlns:a16="http://schemas.microsoft.com/office/drawing/2014/main" val="2185813069"/>
                    </a:ext>
                  </a:extLst>
                </a:gridCol>
                <a:gridCol w="692432">
                  <a:extLst>
                    <a:ext uri="{9D8B030D-6E8A-4147-A177-3AD203B41FA5}">
                      <a16:colId xmlns:a16="http://schemas.microsoft.com/office/drawing/2014/main" val="3992210132"/>
                    </a:ext>
                  </a:extLst>
                </a:gridCol>
                <a:gridCol w="495448">
                  <a:extLst>
                    <a:ext uri="{9D8B030D-6E8A-4147-A177-3AD203B41FA5}">
                      <a16:colId xmlns:a16="http://schemas.microsoft.com/office/drawing/2014/main" val="2848826437"/>
                    </a:ext>
                  </a:extLst>
                </a:gridCol>
                <a:gridCol w="573047">
                  <a:extLst>
                    <a:ext uri="{9D8B030D-6E8A-4147-A177-3AD203B41FA5}">
                      <a16:colId xmlns:a16="http://schemas.microsoft.com/office/drawing/2014/main" val="3153895708"/>
                    </a:ext>
                  </a:extLst>
                </a:gridCol>
                <a:gridCol w="602894">
                  <a:extLst>
                    <a:ext uri="{9D8B030D-6E8A-4147-A177-3AD203B41FA5}">
                      <a16:colId xmlns:a16="http://schemas.microsoft.com/office/drawing/2014/main" val="3896094366"/>
                    </a:ext>
                  </a:extLst>
                </a:gridCol>
                <a:gridCol w="650647">
                  <a:extLst>
                    <a:ext uri="{9D8B030D-6E8A-4147-A177-3AD203B41FA5}">
                      <a16:colId xmlns:a16="http://schemas.microsoft.com/office/drawing/2014/main" val="2405646105"/>
                    </a:ext>
                  </a:extLst>
                </a:gridCol>
              </a:tblGrid>
              <a:tr h="625836">
                <a:tc>
                  <a:txBody>
                    <a:bodyPr/>
                    <a:lstStyle/>
                    <a:p>
                      <a:pPr algn="ctr">
                        <a:lnSpc>
                          <a:spcPct val="115000"/>
                        </a:lnSpc>
                        <a:buNone/>
                      </a:pPr>
                      <a:r>
                        <a:rPr lang="en-GB" sz="1000">
                          <a:effectLst/>
                        </a:rPr>
                        <a:t>Measure of Central Tendency </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dirty="0">
                          <a:effectLst/>
                        </a:rPr>
                        <a:t>Compensation</a:t>
                      </a:r>
                      <a:endParaRPr lang="en-GB" sz="1000" dirty="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Benefits </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Wellbeing support </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dirty="0">
                          <a:effectLst/>
                        </a:rPr>
                        <a:t>Recognition </a:t>
                      </a:r>
                      <a:endParaRPr lang="en-GB" sz="1000" dirty="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Development </a:t>
                      </a:r>
                      <a:endParaRPr lang="en-GB" sz="1000">
                        <a:effectLst/>
                        <a:latin typeface="Arial" panose="020B0604020202020204" pitchFamily="34" charset="0"/>
                        <a:ea typeface="Arial" panose="020B0604020202020204" pitchFamily="34" charset="0"/>
                      </a:endParaRPr>
                    </a:p>
                  </a:txBody>
                  <a:tcPr marL="59292" marR="59292" marT="59292" marB="59292"/>
                </a:tc>
                <a:extLst>
                  <a:ext uri="{0D108BD9-81ED-4DB2-BD59-A6C34878D82A}">
                    <a16:rowId xmlns:a16="http://schemas.microsoft.com/office/drawing/2014/main" val="748306636"/>
                  </a:ext>
                </a:extLst>
              </a:tr>
              <a:tr h="262341">
                <a:tc>
                  <a:txBody>
                    <a:bodyPr/>
                    <a:lstStyle/>
                    <a:p>
                      <a:pPr algn="ctr">
                        <a:lnSpc>
                          <a:spcPct val="115000"/>
                        </a:lnSpc>
                        <a:buNone/>
                      </a:pPr>
                      <a:r>
                        <a:rPr lang="en-GB" sz="1000">
                          <a:effectLst/>
                        </a:rPr>
                        <a:t>Mode</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5</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5</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5</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5</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4</a:t>
                      </a:r>
                      <a:endParaRPr lang="en-GB" sz="1000">
                        <a:effectLst/>
                        <a:latin typeface="Arial" panose="020B0604020202020204" pitchFamily="34" charset="0"/>
                        <a:ea typeface="Arial" panose="020B0604020202020204" pitchFamily="34" charset="0"/>
                      </a:endParaRPr>
                    </a:p>
                  </a:txBody>
                  <a:tcPr marL="59292" marR="59292" marT="59292" marB="59292"/>
                </a:tc>
                <a:extLst>
                  <a:ext uri="{0D108BD9-81ED-4DB2-BD59-A6C34878D82A}">
                    <a16:rowId xmlns:a16="http://schemas.microsoft.com/office/drawing/2014/main" val="3569389921"/>
                  </a:ext>
                </a:extLst>
              </a:tr>
              <a:tr h="262341">
                <a:tc>
                  <a:txBody>
                    <a:bodyPr/>
                    <a:lstStyle/>
                    <a:p>
                      <a:pPr algn="ctr">
                        <a:lnSpc>
                          <a:spcPct val="115000"/>
                        </a:lnSpc>
                        <a:buNone/>
                      </a:pPr>
                      <a:r>
                        <a:rPr lang="en-GB" sz="1000">
                          <a:effectLst/>
                        </a:rPr>
                        <a:t>Median</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dirty="0">
                          <a:effectLst/>
                        </a:rPr>
                        <a:t>5</a:t>
                      </a:r>
                      <a:endParaRPr lang="en-GB" sz="1000" dirty="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5</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dirty="0">
                          <a:effectLst/>
                        </a:rPr>
                        <a:t>4</a:t>
                      </a:r>
                      <a:endParaRPr lang="en-GB" sz="1000" dirty="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4</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4</a:t>
                      </a:r>
                      <a:endParaRPr lang="en-GB" sz="1000">
                        <a:effectLst/>
                        <a:latin typeface="Arial" panose="020B0604020202020204" pitchFamily="34" charset="0"/>
                        <a:ea typeface="Arial" panose="020B0604020202020204" pitchFamily="34" charset="0"/>
                      </a:endParaRPr>
                    </a:p>
                  </a:txBody>
                  <a:tcPr marL="59292" marR="59292" marT="59292" marB="59292"/>
                </a:tc>
                <a:extLst>
                  <a:ext uri="{0D108BD9-81ED-4DB2-BD59-A6C34878D82A}">
                    <a16:rowId xmlns:a16="http://schemas.microsoft.com/office/drawing/2014/main" val="3354267003"/>
                  </a:ext>
                </a:extLst>
              </a:tr>
              <a:tr h="262341">
                <a:tc>
                  <a:txBody>
                    <a:bodyPr/>
                    <a:lstStyle/>
                    <a:p>
                      <a:pPr algn="ctr">
                        <a:lnSpc>
                          <a:spcPct val="115000"/>
                        </a:lnSpc>
                        <a:buNone/>
                      </a:pPr>
                      <a:r>
                        <a:rPr lang="en-GB" sz="1000">
                          <a:effectLst/>
                        </a:rPr>
                        <a:t>Mean</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4.6</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4.4</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3.7</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4.3</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4.1</a:t>
                      </a:r>
                      <a:endParaRPr lang="en-GB" sz="1000">
                        <a:effectLst/>
                        <a:latin typeface="Arial" panose="020B0604020202020204" pitchFamily="34" charset="0"/>
                        <a:ea typeface="Arial" panose="020B0604020202020204" pitchFamily="34" charset="0"/>
                      </a:endParaRPr>
                    </a:p>
                  </a:txBody>
                  <a:tcPr marL="59292" marR="59292" marT="59292" marB="59292"/>
                </a:tc>
                <a:extLst>
                  <a:ext uri="{0D108BD9-81ED-4DB2-BD59-A6C34878D82A}">
                    <a16:rowId xmlns:a16="http://schemas.microsoft.com/office/drawing/2014/main" val="3520030470"/>
                  </a:ext>
                </a:extLst>
              </a:tr>
              <a:tr h="460572">
                <a:tc>
                  <a:txBody>
                    <a:bodyPr/>
                    <a:lstStyle/>
                    <a:p>
                      <a:pPr algn="ctr">
                        <a:lnSpc>
                          <a:spcPct val="115000"/>
                        </a:lnSpc>
                        <a:buNone/>
                      </a:pPr>
                      <a:r>
                        <a:rPr lang="en-GB" sz="1000" dirty="0">
                          <a:effectLst/>
                        </a:rPr>
                        <a:t>Interquartile range </a:t>
                      </a:r>
                      <a:endParaRPr lang="en-GB" sz="1000" dirty="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dirty="0">
                          <a:effectLst/>
                        </a:rPr>
                        <a:t>1</a:t>
                      </a:r>
                      <a:endParaRPr lang="en-GB" sz="1000" dirty="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1</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2</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a:effectLst/>
                        </a:rPr>
                        <a:t>1</a:t>
                      </a:r>
                      <a:endParaRPr lang="en-GB" sz="1000">
                        <a:effectLst/>
                        <a:latin typeface="Arial" panose="020B0604020202020204" pitchFamily="34" charset="0"/>
                        <a:ea typeface="Arial" panose="020B0604020202020204" pitchFamily="34" charset="0"/>
                      </a:endParaRPr>
                    </a:p>
                  </a:txBody>
                  <a:tcPr marL="59292" marR="59292" marT="59292" marB="59292"/>
                </a:tc>
                <a:tc>
                  <a:txBody>
                    <a:bodyPr/>
                    <a:lstStyle/>
                    <a:p>
                      <a:pPr algn="ctr">
                        <a:lnSpc>
                          <a:spcPct val="115000"/>
                        </a:lnSpc>
                        <a:buNone/>
                      </a:pPr>
                      <a:r>
                        <a:rPr lang="en-GB" sz="1000" dirty="0">
                          <a:effectLst/>
                        </a:rPr>
                        <a:t>1</a:t>
                      </a:r>
                      <a:endParaRPr lang="en-GB" sz="1000" dirty="0">
                        <a:effectLst/>
                        <a:latin typeface="Arial" panose="020B0604020202020204" pitchFamily="34" charset="0"/>
                        <a:ea typeface="Arial" panose="020B0604020202020204" pitchFamily="34" charset="0"/>
                      </a:endParaRPr>
                    </a:p>
                  </a:txBody>
                  <a:tcPr marL="59292" marR="59292" marT="59292" marB="59292"/>
                </a:tc>
                <a:extLst>
                  <a:ext uri="{0D108BD9-81ED-4DB2-BD59-A6C34878D82A}">
                    <a16:rowId xmlns:a16="http://schemas.microsoft.com/office/drawing/2014/main" val="974737880"/>
                  </a:ext>
                </a:extLst>
              </a:tr>
            </a:tbl>
          </a:graphicData>
        </a:graphic>
      </p:graphicFrame>
      <p:pic>
        <p:nvPicPr>
          <p:cNvPr id="9" name="image3.png" descr="Chart">
            <a:extLst>
              <a:ext uri="{FF2B5EF4-FFF2-40B4-BE49-F238E27FC236}">
                <a16:creationId xmlns:a16="http://schemas.microsoft.com/office/drawing/2014/main" id="{25487AB3-5238-084B-A17B-844622EFB449}"/>
              </a:ext>
            </a:extLst>
          </p:cNvPr>
          <p:cNvPicPr/>
          <p:nvPr/>
        </p:nvPicPr>
        <p:blipFill>
          <a:blip r:embed="rId5"/>
          <a:srcRect/>
          <a:stretch>
            <a:fillRect/>
          </a:stretch>
        </p:blipFill>
        <p:spPr>
          <a:xfrm>
            <a:off x="4400329" y="2332712"/>
            <a:ext cx="3327826" cy="1971675"/>
          </a:xfrm>
          <a:prstGeom prst="rect">
            <a:avLst/>
          </a:prstGeom>
          <a:ln/>
        </p:spPr>
      </p:pic>
      <p:pic>
        <p:nvPicPr>
          <p:cNvPr id="10" name="image11.png">
            <a:extLst>
              <a:ext uri="{FF2B5EF4-FFF2-40B4-BE49-F238E27FC236}">
                <a16:creationId xmlns:a16="http://schemas.microsoft.com/office/drawing/2014/main" id="{136067FC-9F6E-768D-518C-63C2A9164213}"/>
              </a:ext>
            </a:extLst>
          </p:cNvPr>
          <p:cNvPicPr/>
          <p:nvPr/>
        </p:nvPicPr>
        <p:blipFill>
          <a:blip r:embed="rId6"/>
          <a:srcRect/>
          <a:stretch>
            <a:fillRect/>
          </a:stretch>
        </p:blipFill>
        <p:spPr>
          <a:xfrm>
            <a:off x="424670" y="4665087"/>
            <a:ext cx="3350918" cy="1975830"/>
          </a:xfrm>
          <a:prstGeom prst="rect">
            <a:avLst/>
          </a:prstGeom>
          <a:ln/>
        </p:spPr>
      </p:pic>
      <p:pic>
        <p:nvPicPr>
          <p:cNvPr id="11" name="image5.png" descr="Chart">
            <a:extLst>
              <a:ext uri="{FF2B5EF4-FFF2-40B4-BE49-F238E27FC236}">
                <a16:creationId xmlns:a16="http://schemas.microsoft.com/office/drawing/2014/main" id="{810CE4EB-FF10-0176-FF97-7CA128D3D706}"/>
              </a:ext>
            </a:extLst>
          </p:cNvPr>
          <p:cNvPicPr/>
          <p:nvPr/>
        </p:nvPicPr>
        <p:blipFill>
          <a:blip r:embed="rId7"/>
          <a:srcRect/>
          <a:stretch>
            <a:fillRect/>
          </a:stretch>
        </p:blipFill>
        <p:spPr>
          <a:xfrm>
            <a:off x="8177981" y="4414837"/>
            <a:ext cx="3276509" cy="2140821"/>
          </a:xfrm>
          <a:prstGeom prst="rect">
            <a:avLst/>
          </a:prstGeom>
          <a:ln/>
        </p:spPr>
      </p:pic>
    </p:spTree>
    <p:extLst>
      <p:ext uri="{BB962C8B-B14F-4D97-AF65-F5344CB8AC3E}">
        <p14:creationId xmlns:p14="http://schemas.microsoft.com/office/powerpoint/2010/main" val="3778721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1A72E-40DA-E194-9504-D1A041FD39C3}"/>
              </a:ext>
            </a:extLst>
          </p:cNvPr>
          <p:cNvSpPr>
            <a:spLocks noGrp="1"/>
          </p:cNvSpPr>
          <p:nvPr>
            <p:ph type="title"/>
          </p:nvPr>
        </p:nvSpPr>
        <p:spPr>
          <a:xfrm>
            <a:off x="301657" y="1420926"/>
            <a:ext cx="11594969" cy="1325563"/>
          </a:xfrm>
        </p:spPr>
        <p:txBody>
          <a:bodyPr anchor="ctr">
            <a:normAutofit/>
          </a:bodyPr>
          <a:lstStyle/>
          <a:p>
            <a:r>
              <a:rPr lang="en-GB" dirty="0"/>
              <a:t>Measures of central tendency</a:t>
            </a:r>
          </a:p>
        </p:txBody>
      </p:sp>
      <p:graphicFrame>
        <p:nvGraphicFramePr>
          <p:cNvPr id="5" name="Content Placeholder 2">
            <a:extLst>
              <a:ext uri="{FF2B5EF4-FFF2-40B4-BE49-F238E27FC236}">
                <a16:creationId xmlns:a16="http://schemas.microsoft.com/office/drawing/2014/main" id="{96E900AB-E32E-D6DC-6B7D-71796D8BEDC8}"/>
              </a:ext>
            </a:extLst>
          </p:cNvPr>
          <p:cNvGraphicFramePr>
            <a:graphicFrameLocks noGrp="1"/>
          </p:cNvGraphicFramePr>
          <p:nvPr>
            <p:ph idx="1"/>
            <p:extLst>
              <p:ext uri="{D42A27DB-BD31-4B8C-83A1-F6EECF244321}">
                <p14:modId xmlns:p14="http://schemas.microsoft.com/office/powerpoint/2010/main" val="1154092517"/>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3956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0FA92-438A-5A15-71C0-35FEBAFB4045}"/>
              </a:ext>
            </a:extLst>
          </p:cNvPr>
          <p:cNvSpPr>
            <a:spLocks noGrp="1"/>
          </p:cNvSpPr>
          <p:nvPr>
            <p:ph type="title"/>
          </p:nvPr>
        </p:nvSpPr>
        <p:spPr>
          <a:xfrm>
            <a:off x="358219" y="365125"/>
            <a:ext cx="11481847" cy="1325563"/>
          </a:xfrm>
        </p:spPr>
        <p:txBody>
          <a:bodyPr anchor="ctr">
            <a:normAutofit/>
          </a:bodyPr>
          <a:lstStyle/>
          <a:p>
            <a:r>
              <a:rPr lang="en-GB" dirty="0"/>
              <a:t>Task 1 - Poster Example </a:t>
            </a:r>
          </a:p>
        </p:txBody>
      </p:sp>
      <p:pic>
        <p:nvPicPr>
          <p:cNvPr id="5" name="Content Placeholder 4" descr="Three blank billboard frames">
            <a:extLst>
              <a:ext uri="{FF2B5EF4-FFF2-40B4-BE49-F238E27FC236}">
                <a16:creationId xmlns:a16="http://schemas.microsoft.com/office/drawing/2014/main" id="{45B7A401-5E68-2691-1DFD-DA5B56BA2A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50863" y="1600201"/>
            <a:ext cx="5890273" cy="3917032"/>
          </a:xfrm>
          <a:noFill/>
        </p:spPr>
      </p:pic>
    </p:spTree>
    <p:extLst>
      <p:ext uri="{BB962C8B-B14F-4D97-AF65-F5344CB8AC3E}">
        <p14:creationId xmlns:p14="http://schemas.microsoft.com/office/powerpoint/2010/main" val="900496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D2E4-9FEB-5B31-9793-1159222A0601}"/>
              </a:ext>
            </a:extLst>
          </p:cNvPr>
          <p:cNvSpPr>
            <a:spLocks noGrp="1"/>
          </p:cNvSpPr>
          <p:nvPr>
            <p:ph type="title"/>
          </p:nvPr>
        </p:nvSpPr>
        <p:spPr>
          <a:xfrm>
            <a:off x="358219" y="365125"/>
            <a:ext cx="11481847" cy="1325563"/>
          </a:xfrm>
        </p:spPr>
        <p:txBody>
          <a:bodyPr anchor="ctr">
            <a:normAutofit/>
          </a:bodyPr>
          <a:lstStyle/>
          <a:p>
            <a:r>
              <a:rPr lang="en-GB" dirty="0"/>
              <a:t>Task 2 - Presentation - Recommendations</a:t>
            </a:r>
          </a:p>
        </p:txBody>
      </p:sp>
      <p:graphicFrame>
        <p:nvGraphicFramePr>
          <p:cNvPr id="5" name="Content Placeholder 2">
            <a:extLst>
              <a:ext uri="{FF2B5EF4-FFF2-40B4-BE49-F238E27FC236}">
                <a16:creationId xmlns:a16="http://schemas.microsoft.com/office/drawing/2014/main" id="{C907E361-191A-D1D6-5280-18A42F715B0A}"/>
              </a:ext>
            </a:extLst>
          </p:cNvPr>
          <p:cNvGraphicFramePr>
            <a:graphicFrameLocks noGrp="1"/>
          </p:cNvGraphicFramePr>
          <p:nvPr>
            <p:ph idx="1"/>
            <p:extLst>
              <p:ext uri="{D42A27DB-BD31-4B8C-83A1-F6EECF244321}">
                <p14:modId xmlns:p14="http://schemas.microsoft.com/office/powerpoint/2010/main" val="291660158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864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35F35-7381-672B-BBD6-072F68E8F504}"/>
              </a:ext>
            </a:extLst>
          </p:cNvPr>
          <p:cNvSpPr>
            <a:spLocks noGrp="1"/>
          </p:cNvSpPr>
          <p:nvPr>
            <p:ph type="title"/>
          </p:nvPr>
        </p:nvSpPr>
        <p:spPr>
          <a:xfrm>
            <a:off x="358219" y="365125"/>
            <a:ext cx="11481847" cy="1325563"/>
          </a:xfrm>
        </p:spPr>
        <p:txBody>
          <a:bodyPr anchor="ctr">
            <a:normAutofit/>
          </a:bodyPr>
          <a:lstStyle/>
          <a:p>
            <a:r>
              <a:rPr lang="en-GB" dirty="0"/>
              <a:t>Recommendations</a:t>
            </a:r>
          </a:p>
        </p:txBody>
      </p:sp>
      <p:graphicFrame>
        <p:nvGraphicFramePr>
          <p:cNvPr id="5" name="Content Placeholder 2">
            <a:extLst>
              <a:ext uri="{FF2B5EF4-FFF2-40B4-BE49-F238E27FC236}">
                <a16:creationId xmlns:a16="http://schemas.microsoft.com/office/drawing/2014/main" id="{C432BAD5-EF18-78F1-4F2D-4A61C140A6A6}"/>
              </a:ext>
            </a:extLst>
          </p:cNvPr>
          <p:cNvGraphicFramePr>
            <a:graphicFrameLocks noGrp="1"/>
          </p:cNvGraphicFramePr>
          <p:nvPr>
            <p:ph idx="1"/>
            <p:extLst>
              <p:ext uri="{D42A27DB-BD31-4B8C-83A1-F6EECF244321}">
                <p14:modId xmlns:p14="http://schemas.microsoft.com/office/powerpoint/2010/main" val="155035726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0614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87DC5FC-232D-2626-6EF0-0E9A7BEFE4B1}"/>
              </a:ext>
            </a:extLst>
          </p:cNvPr>
          <p:cNvSpPr>
            <a:spLocks noGrp="1"/>
          </p:cNvSpPr>
          <p:nvPr>
            <p:ph type="title"/>
          </p:nvPr>
        </p:nvSpPr>
        <p:spPr>
          <a:xfrm>
            <a:off x="358219" y="365125"/>
            <a:ext cx="11481847" cy="1325563"/>
          </a:xfrm>
        </p:spPr>
        <p:txBody>
          <a:bodyPr anchor="ctr">
            <a:normAutofit/>
          </a:bodyPr>
          <a:lstStyle/>
          <a:p>
            <a:r>
              <a:rPr lang="en-US" dirty="0"/>
              <a:t>Change model examples</a:t>
            </a:r>
          </a:p>
        </p:txBody>
      </p:sp>
      <p:graphicFrame>
        <p:nvGraphicFramePr>
          <p:cNvPr id="12" name="Content Placeholder 2">
            <a:extLst>
              <a:ext uri="{FF2B5EF4-FFF2-40B4-BE49-F238E27FC236}">
                <a16:creationId xmlns:a16="http://schemas.microsoft.com/office/drawing/2014/main" id="{38BD8E84-C346-9A9C-52D3-5CA95A05E65A}"/>
              </a:ext>
            </a:extLst>
          </p:cNvPr>
          <p:cNvGraphicFramePr>
            <a:graphicFrameLocks noGrp="1"/>
          </p:cNvGraphicFramePr>
          <p:nvPr>
            <p:ph idx="1"/>
            <p:extLst>
              <p:ext uri="{D42A27DB-BD31-4B8C-83A1-F6EECF244321}">
                <p14:modId xmlns:p14="http://schemas.microsoft.com/office/powerpoint/2010/main" val="224169608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1687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1420926"/>
            <a:ext cx="11594969" cy="1325563"/>
          </a:xfrm>
        </p:spPr>
        <p:txBody>
          <a:bodyPr vert="horz" lIns="91440" tIns="45720" rIns="91440" bIns="45720" rtlCol="0" anchor="ctr">
            <a:normAutofit/>
          </a:bodyPr>
          <a:lstStyle/>
          <a:p>
            <a:r>
              <a:rPr lang="en-US" b="1" kern="1200" dirty="0">
                <a:latin typeface="+mj-lt"/>
                <a:ea typeface="+mj-ea"/>
                <a:cs typeface="+mj-cs"/>
              </a:rPr>
              <a:t>Dates</a:t>
            </a:r>
          </a:p>
        </p:txBody>
      </p:sp>
      <p:graphicFrame>
        <p:nvGraphicFramePr>
          <p:cNvPr id="12" name="Rectangle 1027">
            <a:extLst>
              <a:ext uri="{FF2B5EF4-FFF2-40B4-BE49-F238E27FC236}">
                <a16:creationId xmlns:a16="http://schemas.microsoft.com/office/drawing/2014/main" id="{A9827943-CE5E-ABB5-3041-3384D675B48F}"/>
              </a:ext>
            </a:extLst>
          </p:cNvPr>
          <p:cNvGraphicFramePr/>
          <p:nvPr>
            <p:extLst>
              <p:ext uri="{D42A27DB-BD31-4B8C-83A1-F6EECF244321}">
                <p14:modId xmlns:p14="http://schemas.microsoft.com/office/powerpoint/2010/main" val="3254602962"/>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graphicEl>
                                              <a:dgm id="{D1974BA2-1C59-4C76-9D98-45FE78989EA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graphicEl>
                                              <a:dgm id="{90E9CC13-9E77-476D-9BE8-832D29A6D72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graphicEl>
                                              <a:dgm id="{0E54FC08-B2F0-4C31-82F1-2A39A50439E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graphicEl>
                                              <a:dgm id="{88DACD7B-BC5C-4DF3-83E2-32601E7A7EEF}"/>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graphicEl>
                                              <a:dgm id="{E4331FF6-C942-4D59-89EB-B9270F2C648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1775</Words>
  <Application>Microsoft Office PowerPoint</Application>
  <PresentationFormat>Widescreen</PresentationFormat>
  <Paragraphs>152</Paragraphs>
  <Slides>17</Slides>
  <Notes>11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17</vt:i4>
      </vt:variant>
    </vt:vector>
  </HeadingPairs>
  <TitlesOfParts>
    <vt:vector size="25" baseType="lpstr">
      <vt:lpstr>Aptos</vt:lpstr>
      <vt:lpstr>Arial</vt:lpstr>
      <vt:lpstr>Calibri</vt:lpstr>
      <vt:lpstr>Calibri Light</vt:lpstr>
      <vt:lpstr>Symbol</vt:lpstr>
      <vt:lpstr>Theme1</vt:lpstr>
      <vt:lpstr>UWTSD Text 2</vt:lpstr>
      <vt:lpstr>UWTSD Logo Variations place image in Background</vt:lpstr>
      <vt:lpstr>PowerPoint Presentation</vt:lpstr>
      <vt:lpstr>Tasks</vt:lpstr>
      <vt:lpstr>Turnitin</vt:lpstr>
      <vt:lpstr>Detailed Guidance </vt:lpstr>
      <vt:lpstr>Task 1 – Primary research</vt:lpstr>
      <vt:lpstr>Qualitative analysis</vt:lpstr>
      <vt:lpstr>Common approach – Thematic analysis</vt:lpstr>
      <vt:lpstr>Presenting results - Qualitative</vt:lpstr>
      <vt:lpstr>Quantitative analysis</vt:lpstr>
      <vt:lpstr>Presenting results - Quantitative</vt:lpstr>
      <vt:lpstr>Measures of central tendency</vt:lpstr>
      <vt:lpstr>Task 1 - Poster Example </vt:lpstr>
      <vt:lpstr>Task 2 - Presentation - Recommendations</vt:lpstr>
      <vt:lpstr>Recommendations</vt:lpstr>
      <vt:lpstr>Change model examples</vt:lpstr>
      <vt:lpstr>Dates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4</cp:revision>
  <dcterms:created xsi:type="dcterms:W3CDTF">2025-11-20T10:37:10Z</dcterms:created>
  <dcterms:modified xsi:type="dcterms:W3CDTF">2026-07-08T11:42:15Z</dcterms:modified>
</cp:coreProperties>
</file>