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6" r:id="rId8"/>
    <p:sldId id="269" r:id="rId9"/>
    <p:sldId id="262" r:id="rId10"/>
    <p:sldId id="273" r:id="rId11"/>
    <p:sldId id="263" r:id="rId12"/>
    <p:sldId id="270" r:id="rId13"/>
    <p:sldId id="264" r:id="rId14"/>
    <p:sldId id="271" r:id="rId15"/>
    <p:sldId id="272" r:id="rId16"/>
    <p:sldId id="258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782836-08AC-13E1-5E4D-650BDF55133D}" v="448" dt="2024-12-07T18:26:42.496"/>
    <p1510:client id="{C0C89C4A-CED2-33EF-B6EC-B5360BFE5A37}" v="63" dt="2024-12-09T00:03:27.253"/>
    <p1510:client id="{C1A1E09D-D11E-0081-DF6C-7DFD6889681D}" v="1625" dt="2024-12-08T23:37:40.684"/>
    <p1510:client id="{D6CE0DAB-33DF-4E5F-2070-C5D28BC172FB}" v="108" dt="2024-12-07T16:45:42.834"/>
    <p1510:client id="{DC92D4F0-480E-34BE-E14D-7EC21003668D}" v="194" dt="2024-12-08T18:18:06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Williams (2416992)" userId="S::2416992@student.uwtsd.ac.uk::4d0937f1-b0a9-4948-909f-0527470ffe40" providerId="AD" clId="Web-{02782836-08AC-13E1-5E4D-650BDF55133D}"/>
    <pc:docChg chg="addSld modSld">
      <pc:chgData name="Claire Williams (2416992)" userId="S::2416992@student.uwtsd.ac.uk::4d0937f1-b0a9-4948-909f-0527470ffe40" providerId="AD" clId="Web-{02782836-08AC-13E1-5E4D-650BDF55133D}" dt="2024-12-07T18:26:40.512" v="403" actId="20577"/>
      <pc:docMkLst>
        <pc:docMk/>
      </pc:docMkLst>
      <pc:sldChg chg="modSp">
        <pc:chgData name="Claire Williams (2416992)" userId="S::2416992@student.uwtsd.ac.uk::4d0937f1-b0a9-4948-909f-0527470ffe40" providerId="AD" clId="Web-{02782836-08AC-13E1-5E4D-650BDF55133D}" dt="2024-12-07T17:48:36.955" v="219" actId="20577"/>
        <pc:sldMkLst>
          <pc:docMk/>
          <pc:sldMk cId="288408891" sldId="258"/>
        </pc:sldMkLst>
        <pc:spChg chg="mod">
          <ac:chgData name="Claire Williams (2416992)" userId="S::2416992@student.uwtsd.ac.uk::4d0937f1-b0a9-4948-909f-0527470ffe40" providerId="AD" clId="Web-{02782836-08AC-13E1-5E4D-650BDF55133D}" dt="2024-12-07T17:43:09.620" v="175" actId="20577"/>
          <ac:spMkLst>
            <pc:docMk/>
            <pc:sldMk cId="288408891" sldId="258"/>
            <ac:spMk id="2" creationId="{A5EA7A5D-26B9-535B-D243-4ABBE2C4D131}"/>
          </ac:spMkLst>
        </pc:spChg>
        <pc:spChg chg="mod">
          <ac:chgData name="Claire Williams (2416992)" userId="S::2416992@student.uwtsd.ac.uk::4d0937f1-b0a9-4948-909f-0527470ffe40" providerId="AD" clId="Web-{02782836-08AC-13E1-5E4D-650BDF55133D}" dt="2024-12-07T17:48:36.955" v="219" actId="20577"/>
          <ac:spMkLst>
            <pc:docMk/>
            <pc:sldMk cId="288408891" sldId="258"/>
            <ac:spMk id="3" creationId="{78BE5561-FDF9-1F8B-2036-E7931B241801}"/>
          </ac:spMkLst>
        </pc:spChg>
      </pc:sldChg>
      <pc:sldChg chg="addSp delSp modSp mod setBg setClrOvrMap">
        <pc:chgData name="Claire Williams (2416992)" userId="S::2416992@student.uwtsd.ac.uk::4d0937f1-b0a9-4948-909f-0527470ffe40" providerId="AD" clId="Web-{02782836-08AC-13E1-5E4D-650BDF55133D}" dt="2024-12-07T17:36:45.362" v="168" actId="20577"/>
        <pc:sldMkLst>
          <pc:docMk/>
          <pc:sldMk cId="4149151577" sldId="265"/>
        </pc:sldMkLst>
        <pc:spChg chg="mod">
          <ac:chgData name="Claire Williams (2416992)" userId="S::2416992@student.uwtsd.ac.uk::4d0937f1-b0a9-4948-909f-0527470ffe40" providerId="AD" clId="Web-{02782836-08AC-13E1-5E4D-650BDF55133D}" dt="2024-12-07T17:33:45.682" v="124"/>
          <ac:spMkLst>
            <pc:docMk/>
            <pc:sldMk cId="4149151577" sldId="265"/>
            <ac:spMk id="2" creationId="{DEDA4BCE-4C5A-5321-6B74-B74D23B2BA97}"/>
          </ac:spMkLst>
        </pc:spChg>
        <pc:spChg chg="del mod">
          <ac:chgData name="Claire Williams (2416992)" userId="S::2416992@student.uwtsd.ac.uk::4d0937f1-b0a9-4948-909f-0527470ffe40" providerId="AD" clId="Web-{02782836-08AC-13E1-5E4D-650BDF55133D}" dt="2024-12-07T17:32:13.024" v="116"/>
          <ac:spMkLst>
            <pc:docMk/>
            <pc:sldMk cId="4149151577" sldId="265"/>
            <ac:spMk id="3" creationId="{ACFFACC2-CBDA-6381-B68C-127ADEB323A6}"/>
          </ac:spMkLst>
        </pc:spChg>
        <pc:spChg chg="mod">
          <ac:chgData name="Claire Williams (2416992)" userId="S::2416992@student.uwtsd.ac.uk::4d0937f1-b0a9-4948-909f-0527470ffe40" providerId="AD" clId="Web-{02782836-08AC-13E1-5E4D-650BDF55133D}" dt="2024-12-07T17:36:45.362" v="168" actId="20577"/>
          <ac:spMkLst>
            <pc:docMk/>
            <pc:sldMk cId="4149151577" sldId="265"/>
            <ac:spMk id="4" creationId="{C5783CD4-5714-FA65-05C1-2F35FB583EFE}"/>
          </ac:spMkLst>
        </pc:spChg>
        <pc:spChg chg="add mod">
          <ac:chgData name="Claire Williams (2416992)" userId="S::2416992@student.uwtsd.ac.uk::4d0937f1-b0a9-4948-909f-0527470ffe40" providerId="AD" clId="Web-{02782836-08AC-13E1-5E4D-650BDF55133D}" dt="2024-12-07T17:36:12.548" v="161" actId="20577"/>
          <ac:spMkLst>
            <pc:docMk/>
            <pc:sldMk cId="4149151577" sldId="265"/>
            <ac:spMk id="7" creationId="{4AD5F79B-3F80-5E5D-FBE9-CAB83BC4BD6B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11" creationId="{DD651B61-325E-4E73-8445-38B0DE8AAAB6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13" creationId="{B42E5253-D3AC-4AC2-B766-8B34F13C2F5E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15" creationId="{10AE8D57-436A-4073-9A75-15BB5949F8B4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17" creationId="{E9751CB9-7B25-4EB8-9A6F-82F822549F12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2:24.805" v="117"/>
          <ac:spMkLst>
            <pc:docMk/>
            <pc:sldMk cId="4149151577" sldId="265"/>
            <ac:spMk id="19" creationId="{E1317383-CF3B-4B02-9512-BECBEF6362A4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2:24.805" v="117"/>
          <ac:spMkLst>
            <pc:docMk/>
            <pc:sldMk cId="4149151577" sldId="265"/>
            <ac:spMk id="21" creationId="{B1D4C7A0-6DF2-4F2D-A45D-F111582974C7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23" creationId="{DBF3943D-BCB6-4B31-809D-A005686483B4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2:24.805" v="117"/>
          <ac:spMkLst>
            <pc:docMk/>
            <pc:sldMk cId="4149151577" sldId="265"/>
            <ac:spMk id="25" creationId="{39373A6F-2E1F-4613-8E1D-D68057D29F31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82" v="124"/>
          <ac:spMkLst>
            <pc:docMk/>
            <pc:sldMk cId="4149151577" sldId="265"/>
            <ac:spMk id="30" creationId="{DD651B61-325E-4E73-8445-38B0DE8AAAB6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82" v="124"/>
          <ac:spMkLst>
            <pc:docMk/>
            <pc:sldMk cId="4149151577" sldId="265"/>
            <ac:spMk id="34" creationId="{10AE8D57-436A-4073-9A75-15BB5949F8B4}"/>
          </ac:spMkLst>
        </pc:spChg>
        <pc:spChg chg="add del">
          <ac:chgData name="Claire Williams (2416992)" userId="S::2416992@student.uwtsd.ac.uk::4d0937f1-b0a9-4948-909f-0527470ffe40" providerId="AD" clId="Web-{02782836-08AC-13E1-5E4D-650BDF55133D}" dt="2024-12-07T17:33:45.682" v="124"/>
          <ac:spMkLst>
            <pc:docMk/>
            <pc:sldMk cId="4149151577" sldId="265"/>
            <ac:spMk id="36" creationId="{00401440-1DC9-4C9E-A3BA-4DECEEB46503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42" creationId="{DBF3943D-BCB6-4B31-809D-A005686483B4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43" creationId="{DD651B61-325E-4E73-8445-38B0DE8AAAB6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45" creationId="{B42E5253-D3AC-4AC2-B766-8B34F13C2F5E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46" creationId="{10AE8D57-436A-4073-9A75-15BB5949F8B4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7:33:45.698" v="125"/>
          <ac:spMkLst>
            <pc:docMk/>
            <pc:sldMk cId="4149151577" sldId="265"/>
            <ac:spMk id="47" creationId="{E9751CB9-7B25-4EB8-9A6F-82F822549F12}"/>
          </ac:spMkLst>
        </pc:spChg>
        <pc:picChg chg="add del mod">
          <ac:chgData name="Claire Williams (2416992)" userId="S::2416992@student.uwtsd.ac.uk::4d0937f1-b0a9-4948-909f-0527470ffe40" providerId="AD" clId="Web-{02782836-08AC-13E1-5E4D-650BDF55133D}" dt="2024-12-07T17:31:27.491" v="115"/>
          <ac:picMkLst>
            <pc:docMk/>
            <pc:sldMk cId="4149151577" sldId="265"/>
            <ac:picMk id="5" creationId="{7A980573-D5C7-FF2C-37DE-B2498D6BD60D}"/>
          </ac:picMkLst>
        </pc:picChg>
        <pc:picChg chg="add mod ord">
          <ac:chgData name="Claire Williams (2416992)" userId="S::2416992@student.uwtsd.ac.uk::4d0937f1-b0a9-4948-909f-0527470ffe40" providerId="AD" clId="Web-{02782836-08AC-13E1-5E4D-650BDF55133D}" dt="2024-12-07T17:33:54.901" v="126" actId="14100"/>
          <ac:picMkLst>
            <pc:docMk/>
            <pc:sldMk cId="4149151577" sldId="265"/>
            <ac:picMk id="6" creationId="{2106B26C-F500-B9CD-DF24-994647617CF0}"/>
          </ac:picMkLst>
        </pc:picChg>
      </pc:sldChg>
      <pc:sldChg chg="addSp delSp modSp new mod setBg">
        <pc:chgData name="Claire Williams (2416992)" userId="S::2416992@student.uwtsd.ac.uk::4d0937f1-b0a9-4948-909f-0527470ffe40" providerId="AD" clId="Web-{02782836-08AC-13E1-5E4D-650BDF55133D}" dt="2024-12-07T18:26:40.512" v="403" actId="20577"/>
        <pc:sldMkLst>
          <pc:docMk/>
          <pc:sldMk cId="2726905300" sldId="266"/>
        </pc:sldMkLst>
        <pc:spChg chg="mod">
          <ac:chgData name="Claire Williams (2416992)" userId="S::2416992@student.uwtsd.ac.uk::4d0937f1-b0a9-4948-909f-0527470ffe40" providerId="AD" clId="Web-{02782836-08AC-13E1-5E4D-650BDF55133D}" dt="2024-12-07T18:21:26.552" v="350" actId="20577"/>
          <ac:spMkLst>
            <pc:docMk/>
            <pc:sldMk cId="2726905300" sldId="266"/>
            <ac:spMk id="2" creationId="{77A99902-D1F1-9A98-94D3-D28F0C82DA60}"/>
          </ac:spMkLst>
        </pc:spChg>
        <pc:spChg chg="mod ord">
          <ac:chgData name="Claire Williams (2416992)" userId="S::2416992@student.uwtsd.ac.uk::4d0937f1-b0a9-4948-909f-0527470ffe40" providerId="AD" clId="Web-{02782836-08AC-13E1-5E4D-650BDF55133D}" dt="2024-12-07T18:26:40.512" v="403" actId="20577"/>
          <ac:spMkLst>
            <pc:docMk/>
            <pc:sldMk cId="2726905300" sldId="266"/>
            <ac:spMk id="3" creationId="{4A5BD5B8-0E48-A440-3C0C-E3C3A216B025}"/>
          </ac:spMkLst>
        </pc:spChg>
        <pc:spChg chg="del mod">
          <ac:chgData name="Claire Williams (2416992)" userId="S::2416992@student.uwtsd.ac.uk::4d0937f1-b0a9-4948-909f-0527470ffe40" providerId="AD" clId="Web-{02782836-08AC-13E1-5E4D-650BDF55133D}" dt="2024-12-07T18:13:55.026" v="339"/>
          <ac:spMkLst>
            <pc:docMk/>
            <pc:sldMk cId="2726905300" sldId="266"/>
            <ac:spMk id="4" creationId="{20886793-E64E-249C-E4E2-95C91AE4F1E0}"/>
          </ac:spMkLst>
        </pc:spChg>
        <pc:spChg chg="add del mod">
          <ac:chgData name="Claire Williams (2416992)" userId="S::2416992@student.uwtsd.ac.uk::4d0937f1-b0a9-4948-909f-0527470ffe40" providerId="AD" clId="Web-{02782836-08AC-13E1-5E4D-650BDF55133D}" dt="2024-12-07T18:16:14.998" v="344"/>
          <ac:spMkLst>
            <pc:docMk/>
            <pc:sldMk cId="2726905300" sldId="266"/>
            <ac:spMk id="7" creationId="{ACF26CE0-9516-4806-3654-75510284D8EC}"/>
          </ac:spMkLst>
        </pc:spChg>
        <pc:spChg chg="add del mod">
          <ac:chgData name="Claire Williams (2416992)" userId="S::2416992@student.uwtsd.ac.uk::4d0937f1-b0a9-4948-909f-0527470ffe40" providerId="AD" clId="Web-{02782836-08AC-13E1-5E4D-650BDF55133D}" dt="2024-12-07T18:17:17.796" v="347"/>
          <ac:spMkLst>
            <pc:docMk/>
            <pc:sldMk cId="2726905300" sldId="266"/>
            <ac:spMk id="10" creationId="{9AE7ECCB-6D4C-530C-DBB4-6BE857B2D44F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16" creationId="{DD651B61-325E-4E73-8445-38B0DE8AAAB6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18" creationId="{B42E5253-D3AC-4AC2-B766-8B34F13C2F5E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20" creationId="{10AE8D57-436A-4073-9A75-15BB5949F8B4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22" creationId="{FBB53F82-F191-4EEB-AB7B-F69E634FA3E8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24" creationId="{8616AA08-3831-473D-B61B-89484A33CF65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26" creationId="{8431B918-3A1C-46BA-9430-CAD97D9DA0FC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28" creationId="{8400935A-2F82-4DC4-A4E1-E12EFB8C2738}"/>
          </ac:spMkLst>
        </pc:spChg>
        <pc:spChg chg="add">
          <ac:chgData name="Claire Williams (2416992)" userId="S::2416992@student.uwtsd.ac.uk::4d0937f1-b0a9-4948-909f-0527470ffe40" providerId="AD" clId="Web-{02782836-08AC-13E1-5E4D-650BDF55133D}" dt="2024-12-07T18:17:33.172" v="348"/>
          <ac:spMkLst>
            <pc:docMk/>
            <pc:sldMk cId="2726905300" sldId="266"/>
            <ac:spMk id="30" creationId="{A3D5D599-1CAE-4C92-B5AE-8E51AF6D47C9}"/>
          </ac:spMkLst>
        </pc:spChg>
        <pc:picChg chg="add del mod ord">
          <ac:chgData name="Claire Williams (2416992)" userId="S::2416992@student.uwtsd.ac.uk::4d0937f1-b0a9-4948-909f-0527470ffe40" providerId="AD" clId="Web-{02782836-08AC-13E1-5E4D-650BDF55133D}" dt="2024-12-07T18:14:58.075" v="343"/>
          <ac:picMkLst>
            <pc:docMk/>
            <pc:sldMk cId="2726905300" sldId="266"/>
            <ac:picMk id="5" creationId="{DD57BEAE-F560-AF7C-7EBF-E46DDF78E855}"/>
          </ac:picMkLst>
        </pc:picChg>
        <pc:picChg chg="add del mod ord">
          <ac:chgData name="Claire Williams (2416992)" userId="S::2416992@student.uwtsd.ac.uk::4d0937f1-b0a9-4948-909f-0527470ffe40" providerId="AD" clId="Web-{02782836-08AC-13E1-5E4D-650BDF55133D}" dt="2024-12-07T18:16:45.530" v="346"/>
          <ac:picMkLst>
            <pc:docMk/>
            <pc:sldMk cId="2726905300" sldId="266"/>
            <ac:picMk id="8" creationId="{FC310CFE-3DD5-95FE-BA3C-EFD0B4E422B1}"/>
          </ac:picMkLst>
        </pc:picChg>
        <pc:picChg chg="add mod ord">
          <ac:chgData name="Claire Williams (2416992)" userId="S::2416992@student.uwtsd.ac.uk::4d0937f1-b0a9-4948-909f-0527470ffe40" providerId="AD" clId="Web-{02782836-08AC-13E1-5E4D-650BDF55133D}" dt="2024-12-07T18:17:17.796" v="347"/>
          <ac:picMkLst>
            <pc:docMk/>
            <pc:sldMk cId="2726905300" sldId="266"/>
            <ac:picMk id="11" creationId="{D0C20A96-8264-EFDC-6406-1413D0ADFD65}"/>
          </ac:picMkLst>
        </pc:picChg>
      </pc:sldChg>
      <pc:sldChg chg="modSp new">
        <pc:chgData name="Claire Williams (2416992)" userId="S::2416992@student.uwtsd.ac.uk::4d0937f1-b0a9-4948-909f-0527470ffe40" providerId="AD" clId="Web-{02782836-08AC-13E1-5E4D-650BDF55133D}" dt="2024-12-07T18:22:31.631" v="370" actId="20577"/>
        <pc:sldMkLst>
          <pc:docMk/>
          <pc:sldMk cId="272357891" sldId="267"/>
        </pc:sldMkLst>
        <pc:spChg chg="mod">
          <ac:chgData name="Claire Williams (2416992)" userId="S::2416992@student.uwtsd.ac.uk::4d0937f1-b0a9-4948-909f-0527470ffe40" providerId="AD" clId="Web-{02782836-08AC-13E1-5E4D-650BDF55133D}" dt="2024-12-07T17:46:18.484" v="207" actId="20577"/>
          <ac:spMkLst>
            <pc:docMk/>
            <pc:sldMk cId="272357891" sldId="267"/>
            <ac:spMk id="2" creationId="{8AF86579-7C42-5FB2-B2C9-8EFF37088A65}"/>
          </ac:spMkLst>
        </pc:spChg>
        <pc:spChg chg="mod">
          <ac:chgData name="Claire Williams (2416992)" userId="S::2416992@student.uwtsd.ac.uk::4d0937f1-b0a9-4948-909f-0527470ffe40" providerId="AD" clId="Web-{02782836-08AC-13E1-5E4D-650BDF55133D}" dt="2024-12-07T18:22:31.631" v="370" actId="20577"/>
          <ac:spMkLst>
            <pc:docMk/>
            <pc:sldMk cId="272357891" sldId="267"/>
            <ac:spMk id="3" creationId="{2FE24FDB-807A-542B-DCA3-686C6E4FCD2C}"/>
          </ac:spMkLst>
        </pc:spChg>
      </pc:sldChg>
    </pc:docChg>
  </pc:docChgLst>
  <pc:docChgLst>
    <pc:chgData clId="Web-{02782836-08AC-13E1-5E4D-650BDF55133D}"/>
    <pc:docChg chg="modSld">
      <pc:chgData name="" userId="" providerId="" clId="Web-{02782836-08AC-13E1-5E4D-650BDF55133D}" dt="2024-12-07T17:13:51.515" v="8" actId="20577"/>
      <pc:docMkLst>
        <pc:docMk/>
      </pc:docMkLst>
      <pc:sldChg chg="modSp">
        <pc:chgData name="" userId="" providerId="" clId="Web-{02782836-08AC-13E1-5E4D-650BDF55133D}" dt="2024-12-07T17:13:51.515" v="8" actId="20577"/>
        <pc:sldMkLst>
          <pc:docMk/>
          <pc:sldMk cId="4149151577" sldId="265"/>
        </pc:sldMkLst>
        <pc:spChg chg="mod">
          <ac:chgData name="" userId="" providerId="" clId="Web-{02782836-08AC-13E1-5E4D-650BDF55133D}" dt="2024-12-07T17:13:51.515" v="8" actId="20577"/>
          <ac:spMkLst>
            <pc:docMk/>
            <pc:sldMk cId="4149151577" sldId="265"/>
            <ac:spMk id="3" creationId="{ACFFACC2-CBDA-6381-B68C-127ADEB323A6}"/>
          </ac:spMkLst>
        </pc:spChg>
      </pc:sldChg>
    </pc:docChg>
  </pc:docChgLst>
  <pc:docChgLst>
    <pc:chgData name="Claire Williams (2416992)" userId="S::2416992@student.uwtsd.ac.uk::4d0937f1-b0a9-4948-909f-0527470ffe40" providerId="AD" clId="Web-{C1A1E09D-D11E-0081-DF6C-7DFD6889681D}"/>
    <pc:docChg chg="addSld modSld sldOrd">
      <pc:chgData name="Claire Williams (2416992)" userId="S::2416992@student.uwtsd.ac.uk::4d0937f1-b0a9-4948-909f-0527470ffe40" providerId="AD" clId="Web-{C1A1E09D-D11E-0081-DF6C-7DFD6889681D}" dt="2024-12-08T23:37:40.684" v="1557" actId="20577"/>
      <pc:docMkLst>
        <pc:docMk/>
      </pc:docMkLst>
      <pc:sldChg chg="modSp">
        <pc:chgData name="Claire Williams (2416992)" userId="S::2416992@student.uwtsd.ac.uk::4d0937f1-b0a9-4948-909f-0527470ffe40" providerId="AD" clId="Web-{C1A1E09D-D11E-0081-DF6C-7DFD6889681D}" dt="2024-12-08T23:36:27.651" v="1554" actId="14100"/>
        <pc:sldMkLst>
          <pc:docMk/>
          <pc:sldMk cId="288408891" sldId="258"/>
        </pc:sldMkLst>
        <pc:spChg chg="mod">
          <ac:chgData name="Claire Williams (2416992)" userId="S::2416992@student.uwtsd.ac.uk::4d0937f1-b0a9-4948-909f-0527470ffe40" providerId="AD" clId="Web-{C1A1E09D-D11E-0081-DF6C-7DFD6889681D}" dt="2024-12-08T23:36:27.651" v="1554" actId="14100"/>
          <ac:spMkLst>
            <pc:docMk/>
            <pc:sldMk cId="288408891" sldId="258"/>
            <ac:spMk id="2" creationId="{A5EA7A5D-26B9-535B-D243-4ABBE2C4D131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23:36:21.760" v="1553" actId="20577"/>
          <ac:spMkLst>
            <pc:docMk/>
            <pc:sldMk cId="288408891" sldId="258"/>
            <ac:spMk id="3" creationId="{78BE5561-FDF9-1F8B-2036-E7931B241801}"/>
          </ac:spMkLst>
        </pc:spChg>
      </pc:sldChg>
      <pc:sldChg chg="ord">
        <pc:chgData name="Claire Williams (2416992)" userId="S::2416992@student.uwtsd.ac.uk::4d0937f1-b0a9-4948-909f-0527470ffe40" providerId="AD" clId="Web-{C1A1E09D-D11E-0081-DF6C-7DFD6889681D}" dt="2024-12-08T21:50:41.277" v="1493"/>
        <pc:sldMkLst>
          <pc:docMk/>
          <pc:sldMk cId="2955751855" sldId="259"/>
        </pc:sldMkLst>
      </pc:sldChg>
      <pc:sldChg chg="modSp">
        <pc:chgData name="Claire Williams (2416992)" userId="S::2416992@student.uwtsd.ac.uk::4d0937f1-b0a9-4948-909f-0527470ffe40" providerId="AD" clId="Web-{C1A1E09D-D11E-0081-DF6C-7DFD6889681D}" dt="2024-12-08T23:37:40.684" v="1557" actId="20577"/>
        <pc:sldMkLst>
          <pc:docMk/>
          <pc:sldMk cId="4136803059" sldId="263"/>
        </pc:sldMkLst>
        <pc:spChg chg="mod">
          <ac:chgData name="Claire Williams (2416992)" userId="S::2416992@student.uwtsd.ac.uk::4d0937f1-b0a9-4948-909f-0527470ffe40" providerId="AD" clId="Web-{C1A1E09D-D11E-0081-DF6C-7DFD6889681D}" dt="2024-12-08T23:37:40.684" v="1557" actId="20577"/>
          <ac:spMkLst>
            <pc:docMk/>
            <pc:sldMk cId="4136803059" sldId="263"/>
            <ac:spMk id="2" creationId="{272C6746-127A-3D24-E88B-DE335560D7D7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23:21:57.237" v="1497" actId="20577"/>
          <ac:spMkLst>
            <pc:docMk/>
            <pc:sldMk cId="4136803059" sldId="263"/>
            <ac:spMk id="3" creationId="{2060DCF3-3B49-8E40-0155-79C6F2E54F04}"/>
          </ac:spMkLst>
        </pc:spChg>
      </pc:sldChg>
      <pc:sldChg chg="addSp delSp modSp mod setBg setClrOvrMap">
        <pc:chgData name="Claire Williams (2416992)" userId="S::2416992@student.uwtsd.ac.uk::4d0937f1-b0a9-4948-909f-0527470ffe40" providerId="AD" clId="Web-{C1A1E09D-D11E-0081-DF6C-7DFD6889681D}" dt="2024-12-08T19:55:38.901" v="656"/>
        <pc:sldMkLst>
          <pc:docMk/>
          <pc:sldMk cId="2145514365" sldId="264"/>
        </pc:sldMkLst>
        <pc:spChg chg="mod">
          <ac:chgData name="Claire Williams (2416992)" userId="S::2416992@student.uwtsd.ac.uk::4d0937f1-b0a9-4948-909f-0527470ffe40" providerId="AD" clId="Web-{C1A1E09D-D11E-0081-DF6C-7DFD6889681D}" dt="2024-12-08T19:55:38.901" v="656"/>
          <ac:spMkLst>
            <pc:docMk/>
            <pc:sldMk cId="2145514365" sldId="264"/>
            <ac:spMk id="2" creationId="{F09284F9-3F24-0345-3F41-C09559C1F45A}"/>
          </ac:spMkLst>
        </pc:spChg>
        <pc:spChg chg="del mod">
          <ac:chgData name="Claire Williams (2416992)" userId="S::2416992@student.uwtsd.ac.uk::4d0937f1-b0a9-4948-909f-0527470ffe40" providerId="AD" clId="Web-{C1A1E09D-D11E-0081-DF6C-7DFD6889681D}" dt="2024-12-08T19:54:50.538" v="654"/>
          <ac:spMkLst>
            <pc:docMk/>
            <pc:sldMk cId="2145514365" sldId="264"/>
            <ac:spMk id="3" creationId="{15155145-4674-A27B-C13A-5A626D6CB9FE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9:55:38.901" v="656"/>
          <ac:spMkLst>
            <pc:docMk/>
            <pc:sldMk cId="2145514365" sldId="264"/>
            <ac:spMk id="9" creationId="{F92989FB-1024-49B7-BDF1-B3CE27D48623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9:55:38.901" v="656"/>
          <ac:spMkLst>
            <pc:docMk/>
            <pc:sldMk cId="2145514365" sldId="264"/>
            <ac:spMk id="11" creationId="{2987D6F4-EC95-4EF1-A8AD-4B70386CEEC7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9:55:38.901" v="656"/>
          <ac:spMkLst>
            <pc:docMk/>
            <pc:sldMk cId="2145514365" sldId="264"/>
            <ac:spMk id="13" creationId="{F5F792DF-9D0A-4DB6-9A9E-7312F5A7E87D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9:55:38.901" v="656"/>
          <ac:spMkLst>
            <pc:docMk/>
            <pc:sldMk cId="2145514365" sldId="264"/>
            <ac:spMk id="15" creationId="{7BC7EA7B-802E-41F4-8926-C4475287AA31}"/>
          </ac:spMkLst>
        </pc:spChg>
        <pc:graphicFrameChg chg="add mod modGraphic">
          <ac:chgData name="Claire Williams (2416992)" userId="S::2416992@student.uwtsd.ac.uk::4d0937f1-b0a9-4948-909f-0527470ffe40" providerId="AD" clId="Web-{C1A1E09D-D11E-0081-DF6C-7DFD6889681D}" dt="2024-12-08T19:55:38.901" v="656"/>
          <ac:graphicFrameMkLst>
            <pc:docMk/>
            <pc:sldMk cId="2145514365" sldId="264"/>
            <ac:graphicFrameMk id="5" creationId="{EB35F1C5-7795-FE93-8B58-F2F2677C4AC3}"/>
          </ac:graphicFrameMkLst>
        </pc:graphicFrameChg>
      </pc:sldChg>
      <pc:sldChg chg="modSp">
        <pc:chgData name="Claire Williams (2416992)" userId="S::2416992@student.uwtsd.ac.uk::4d0937f1-b0a9-4948-909f-0527470ffe40" providerId="AD" clId="Web-{C1A1E09D-D11E-0081-DF6C-7DFD6889681D}" dt="2024-12-08T22:25:02.274" v="1494" actId="20577"/>
        <pc:sldMkLst>
          <pc:docMk/>
          <pc:sldMk cId="4149151577" sldId="265"/>
        </pc:sldMkLst>
        <pc:spChg chg="mod">
          <ac:chgData name="Claire Williams (2416992)" userId="S::2416992@student.uwtsd.ac.uk::4d0937f1-b0a9-4948-909f-0527470ffe40" providerId="AD" clId="Web-{C1A1E09D-D11E-0081-DF6C-7DFD6889681D}" dt="2024-12-08T20:22:18.134" v="1213" actId="20577"/>
          <ac:spMkLst>
            <pc:docMk/>
            <pc:sldMk cId="4149151577" sldId="265"/>
            <ac:spMk id="2" creationId="{DEDA4BCE-4C5A-5321-6B74-B74D23B2BA97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22:25:02.274" v="1494" actId="20577"/>
          <ac:spMkLst>
            <pc:docMk/>
            <pc:sldMk cId="4149151577" sldId="265"/>
            <ac:spMk id="4" creationId="{C5783CD4-5714-FA65-05C1-2F35FB583EFE}"/>
          </ac:spMkLst>
        </pc:spChg>
      </pc:sldChg>
      <pc:sldChg chg="modSp">
        <pc:chgData name="Claire Williams (2416992)" userId="S::2416992@student.uwtsd.ac.uk::4d0937f1-b0a9-4948-909f-0527470ffe40" providerId="AD" clId="Web-{C1A1E09D-D11E-0081-DF6C-7DFD6889681D}" dt="2024-12-08T23:35:58.494" v="1552" actId="20577"/>
        <pc:sldMkLst>
          <pc:docMk/>
          <pc:sldMk cId="272357891" sldId="267"/>
        </pc:sldMkLst>
        <pc:spChg chg="mod">
          <ac:chgData name="Claire Williams (2416992)" userId="S::2416992@student.uwtsd.ac.uk::4d0937f1-b0a9-4948-909f-0527470ffe40" providerId="AD" clId="Web-{C1A1E09D-D11E-0081-DF6C-7DFD6889681D}" dt="2024-12-08T23:35:39.806" v="1549" actId="14100"/>
          <ac:spMkLst>
            <pc:docMk/>
            <pc:sldMk cId="272357891" sldId="267"/>
            <ac:spMk id="2" creationId="{8AF86579-7C42-5FB2-B2C9-8EFF37088A65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23:35:58.494" v="1552" actId="20577"/>
          <ac:spMkLst>
            <pc:docMk/>
            <pc:sldMk cId="272357891" sldId="267"/>
            <ac:spMk id="3" creationId="{2FE24FDB-807A-542B-DCA3-686C6E4FCD2C}"/>
          </ac:spMkLst>
        </pc:spChg>
      </pc:sldChg>
      <pc:sldChg chg="addSp delSp modSp mod setBg setClrOvrMap">
        <pc:chgData name="Claire Williams (2416992)" userId="S::2416992@student.uwtsd.ac.uk::4d0937f1-b0a9-4948-909f-0527470ffe40" providerId="AD" clId="Web-{C1A1E09D-D11E-0081-DF6C-7DFD6889681D}" dt="2024-12-08T20:20:47.957" v="1203" actId="20577"/>
        <pc:sldMkLst>
          <pc:docMk/>
          <pc:sldMk cId="2952354821" sldId="268"/>
        </pc:sldMkLst>
        <pc:spChg chg="mod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2" creationId="{A0A2D871-933C-7C94-2185-359ED7F3BD6D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0:01:06.498" v="678"/>
          <ac:spMkLst>
            <pc:docMk/>
            <pc:sldMk cId="2952354821" sldId="268"/>
            <ac:spMk id="42" creationId="{FC277047-C314-9957-41DE-E24B649D3009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45" creationId="{E9751CB9-7B25-4EB8-9A6F-82F822549F12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47" creationId="{E1317383-CF3B-4B02-9512-BECBEF6362A4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49" creationId="{B1D4C7A0-6DF2-4F2D-A45D-F111582974C7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51" creationId="{DBF3943D-BCB6-4B31-809D-A005686483B4}"/>
          </ac:spMkLst>
        </pc:spChg>
        <pc:spChg chg="del">
          <ac:chgData name="Claire Williams (2416992)" userId="S::2416992@student.uwtsd.ac.uk::4d0937f1-b0a9-4948-909f-0527470ffe40" providerId="AD" clId="Web-{C1A1E09D-D11E-0081-DF6C-7DFD6889681D}" dt="2024-12-08T20:00:42.731" v="677"/>
          <ac:spMkLst>
            <pc:docMk/>
            <pc:sldMk cId="2952354821" sldId="268"/>
            <ac:spMk id="53" creationId="{39373A6F-2E1F-4613-8E1D-D68057D29F31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58" creationId="{F92989FB-1024-49B7-BDF1-B3CE27D48623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498" v="678"/>
          <ac:spMkLst>
            <pc:docMk/>
            <pc:sldMk cId="2952354821" sldId="268"/>
            <ac:spMk id="59" creationId="{E6C8E6EB-4C59-429B-97E4-72A058CFC4FB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60" creationId="{DFEE959E-BF10-4204-9556-D1707088D445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498" v="678"/>
          <ac:spMkLst>
            <pc:docMk/>
            <pc:sldMk cId="2952354821" sldId="268"/>
            <ac:spMk id="61" creationId="{B5B90362-AFCC-46A9-B41C-A257A8C5B314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62" creationId="{DDD17B6A-CB37-4005-9681-A20AFCDC7822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498" v="678"/>
          <ac:spMkLst>
            <pc:docMk/>
            <pc:sldMk cId="2952354821" sldId="268"/>
            <ac:spMk id="63" creationId="{F71EF7F1-38BA-471D-8CD4-2A9AE8E35527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0:01:06.513" v="679"/>
          <ac:spMkLst>
            <pc:docMk/>
            <pc:sldMk cId="2952354821" sldId="268"/>
            <ac:spMk id="64" creationId="{3B7BBDE9-DAED-40B0-A640-503C918D1CE3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20:01:06.498" v="678"/>
          <ac:spMkLst>
            <pc:docMk/>
            <pc:sldMk cId="2952354821" sldId="268"/>
            <ac:spMk id="67" creationId="{D5B012D8-7F27-4758-9AC6-C889B154BD73}"/>
          </ac:spMkLst>
        </pc:spChg>
        <pc:spChg chg="add mod">
          <ac:chgData name="Claire Williams (2416992)" userId="S::2416992@student.uwtsd.ac.uk::4d0937f1-b0a9-4948-909f-0527470ffe40" providerId="AD" clId="Web-{C1A1E09D-D11E-0081-DF6C-7DFD6889681D}" dt="2024-12-08T20:20:47.957" v="1203" actId="20577"/>
          <ac:spMkLst>
            <pc:docMk/>
            <pc:sldMk cId="2952354821" sldId="268"/>
            <ac:spMk id="71" creationId="{FC277047-C314-9957-41DE-E24B649D3009}"/>
          </ac:spMkLst>
        </pc:spChg>
        <pc:picChg chg="del mod">
          <ac:chgData name="Claire Williams (2416992)" userId="S::2416992@student.uwtsd.ac.uk::4d0937f1-b0a9-4948-909f-0527470ffe40" providerId="AD" clId="Web-{C1A1E09D-D11E-0081-DF6C-7DFD6889681D}" dt="2024-12-08T20:00:37.434" v="676"/>
          <ac:picMkLst>
            <pc:docMk/>
            <pc:sldMk cId="2952354821" sldId="268"/>
            <ac:picMk id="23" creationId="{E5EA12F1-76AF-2965-3D70-8062CADA34DB}"/>
          </ac:picMkLst>
        </pc:picChg>
      </pc:sldChg>
      <pc:sldChg chg="addSp delSp modSp">
        <pc:chgData name="Claire Williams (2416992)" userId="S::2416992@student.uwtsd.ac.uk::4d0937f1-b0a9-4948-909f-0527470ffe40" providerId="AD" clId="Web-{C1A1E09D-D11E-0081-DF6C-7DFD6889681D}" dt="2024-12-08T23:33:14.303" v="1542"/>
        <pc:sldMkLst>
          <pc:docMk/>
          <pc:sldMk cId="2022829366" sldId="269"/>
        </pc:sldMkLst>
        <pc:spChg chg="del mod">
          <ac:chgData name="Claire Williams (2416992)" userId="S::2416992@student.uwtsd.ac.uk::4d0937f1-b0a9-4948-909f-0527470ffe40" providerId="AD" clId="Web-{C1A1E09D-D11E-0081-DF6C-7DFD6889681D}" dt="2024-12-08T23:33:14.303" v="1542"/>
          <ac:spMkLst>
            <pc:docMk/>
            <pc:sldMk cId="2022829366" sldId="269"/>
            <ac:spMk id="2" creationId="{6C791CA2-8DE4-D33B-B9DC-A4527D5AE85A}"/>
          </ac:spMkLst>
        </pc:spChg>
        <pc:spChg chg="add mod">
          <ac:chgData name="Claire Williams (2416992)" userId="S::2416992@student.uwtsd.ac.uk::4d0937f1-b0a9-4948-909f-0527470ffe40" providerId="AD" clId="Web-{C1A1E09D-D11E-0081-DF6C-7DFD6889681D}" dt="2024-12-08T23:32:21.316" v="1532" actId="14100"/>
          <ac:spMkLst>
            <pc:docMk/>
            <pc:sldMk cId="2022829366" sldId="269"/>
            <ac:spMk id="3" creationId="{14A5B632-709C-90F0-AF1C-DD1B89915624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23:32:46.583" v="1534" actId="20577"/>
          <ac:spMkLst>
            <pc:docMk/>
            <pc:sldMk cId="2022829366" sldId="269"/>
            <ac:spMk id="8" creationId="{52E95517-1BFD-A5E2-744B-6356E69D1EEF}"/>
          </ac:spMkLst>
        </pc:spChg>
      </pc:sldChg>
      <pc:sldChg chg="addSp delSp modSp mod setBg setClrOvrMap">
        <pc:chgData name="Claire Williams (2416992)" userId="S::2416992@student.uwtsd.ac.uk::4d0937f1-b0a9-4948-909f-0527470ffe40" providerId="AD" clId="Web-{C1A1E09D-D11E-0081-DF6C-7DFD6889681D}" dt="2024-12-08T19:58:13.300" v="663" actId="20577"/>
        <pc:sldMkLst>
          <pc:docMk/>
          <pc:sldMk cId="2696290814" sldId="270"/>
        </pc:sldMkLst>
        <pc:spChg chg="mod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2" creationId="{ACA94B94-C91B-6E90-BA36-83D91A21AD99}"/>
          </ac:spMkLst>
        </pc:spChg>
        <pc:spChg chg="del">
          <ac:chgData name="Claire Williams (2416992)" userId="S::2416992@student.uwtsd.ac.uk::4d0937f1-b0a9-4948-909f-0527470ffe40" providerId="AD" clId="Web-{C1A1E09D-D11E-0081-DF6C-7DFD6889681D}" dt="2024-12-08T18:39:21.867" v="71"/>
          <ac:spMkLst>
            <pc:docMk/>
            <pc:sldMk cId="2696290814" sldId="270"/>
            <ac:spMk id="3" creationId="{F695B2B3-1C14-EB08-F513-6EA47FAEC164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19:58:13.300" v="663" actId="20577"/>
          <ac:spMkLst>
            <pc:docMk/>
            <pc:sldMk cId="2696290814" sldId="270"/>
            <ac:spMk id="4" creationId="{0EBA6A51-98E6-337C-DFA7-45EC68A23685}"/>
          </ac:spMkLst>
        </pc:spChg>
        <pc:spChg chg="del">
          <ac:chgData name="Claire Williams (2416992)" userId="S::2416992@student.uwtsd.ac.uk::4d0937f1-b0a9-4948-909f-0527470ffe40" providerId="AD" clId="Web-{C1A1E09D-D11E-0081-DF6C-7DFD6889681D}" dt="2024-12-08T18:42:59.646" v="75"/>
          <ac:spMkLst>
            <pc:docMk/>
            <pc:sldMk cId="2696290814" sldId="270"/>
            <ac:spMk id="5" creationId="{9641FE78-2B24-EB41-7707-FE338ABCE408}"/>
          </ac:spMkLst>
        </pc:spChg>
        <pc:spChg chg="del">
          <ac:chgData name="Claire Williams (2416992)" userId="S::2416992@student.uwtsd.ac.uk::4d0937f1-b0a9-4948-909f-0527470ffe40" providerId="AD" clId="Web-{C1A1E09D-D11E-0081-DF6C-7DFD6889681D}" dt="2024-12-08T18:42:09.205" v="72"/>
          <ac:spMkLst>
            <pc:docMk/>
            <pc:sldMk cId="2696290814" sldId="270"/>
            <ac:spMk id="6" creationId="{2D8E8007-4DC4-60C7-5C83-92177F35B718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23.119" v="78"/>
          <ac:spMkLst>
            <pc:docMk/>
            <pc:sldMk cId="2696290814" sldId="270"/>
            <ac:spMk id="8" creationId="{06F95738-741B-17F1-F808-3AB386330B0F}"/>
          </ac:spMkLst>
        </pc:spChg>
        <pc:spChg chg="add del mod">
          <ac:chgData name="Claire Williams (2416992)" userId="S::2416992@student.uwtsd.ac.uk::4d0937f1-b0a9-4948-909f-0527470ffe40" providerId="AD" clId="Web-{C1A1E09D-D11E-0081-DF6C-7DFD6889681D}" dt="2024-12-08T18:44:33.198" v="80"/>
          <ac:spMkLst>
            <pc:docMk/>
            <pc:sldMk cId="2696290814" sldId="270"/>
            <ac:spMk id="10" creationId="{99DBFECE-C9CF-20D7-51E8-A802214AC7B6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12" creationId="{DD651B61-325E-4E73-8445-38B0DE8AAAB6}"/>
          </ac:spMkLst>
        </pc:spChg>
        <pc:spChg chg="add mod">
          <ac:chgData name="Claire Williams (2416992)" userId="S::2416992@student.uwtsd.ac.uk::4d0937f1-b0a9-4948-909f-0527470ffe40" providerId="AD" clId="Web-{C1A1E09D-D11E-0081-DF6C-7DFD6889681D}" dt="2024-12-08T19:58:07.378" v="662" actId="14100"/>
          <ac:spMkLst>
            <pc:docMk/>
            <pc:sldMk cId="2696290814" sldId="270"/>
            <ac:spMk id="13" creationId="{03C3DE45-8E6B-FC45-05F7-381CA96A2FDE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14" creationId="{B42E5253-D3AC-4AC2-B766-8B34F13C2F5E}"/>
          </ac:spMkLst>
        </pc:spChg>
        <pc:spChg chg="add mod">
          <ac:chgData name="Claire Williams (2416992)" userId="S::2416992@student.uwtsd.ac.uk::4d0937f1-b0a9-4948-909f-0527470ffe40" providerId="AD" clId="Web-{C1A1E09D-D11E-0081-DF6C-7DFD6889681D}" dt="2024-12-08T18:47:21.770" v="118" actId="20577"/>
          <ac:spMkLst>
            <pc:docMk/>
            <pc:sldMk cId="2696290814" sldId="270"/>
            <ac:spMk id="15" creationId="{7F5C9F92-487B-0456-4BC5-4F5A149208F3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16" creationId="{10AE8D57-436A-4073-9A75-15BB5949F8B4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18" creationId="{E9751CB9-7B25-4EB8-9A6F-82F822549F12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8:43:24.194" v="76"/>
          <ac:spMkLst>
            <pc:docMk/>
            <pc:sldMk cId="2696290814" sldId="270"/>
            <ac:spMk id="20" creationId="{E1317383-CF3B-4B02-9512-BECBEF6362A4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8:43:24.194" v="76"/>
          <ac:spMkLst>
            <pc:docMk/>
            <pc:sldMk cId="2696290814" sldId="270"/>
            <ac:spMk id="22" creationId="{B1D4C7A0-6DF2-4F2D-A45D-F111582974C7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24" creationId="{DBF3943D-BCB6-4B31-809D-A005686483B4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26" creationId="{39373A6F-2E1F-4613-8E1D-D68057D29F31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74" v="82"/>
          <ac:spMkLst>
            <pc:docMk/>
            <pc:sldMk cId="2696290814" sldId="270"/>
            <ac:spMk id="33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C1A1E09D-D11E-0081-DF6C-7DFD6889681D}" dt="2024-12-08T18:44:58.574" v="82"/>
          <ac:spMkLst>
            <pc:docMk/>
            <pc:sldMk cId="2696290814" sldId="270"/>
            <ac:spMk id="35" creationId="{F71EF7F1-38BA-471D-8CD4-2A9AE8E35527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43" creationId="{E6C8E6EB-4C59-429B-97E4-72A058CFC4FB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8:44:58.590" v="83"/>
          <ac:spMkLst>
            <pc:docMk/>
            <pc:sldMk cId="2696290814" sldId="270"/>
            <ac:spMk id="44" creationId="{B5B90362-AFCC-46A9-B41C-A257A8C5B314}"/>
          </ac:spMkLst>
        </pc:spChg>
        <pc:picChg chg="add del mod ord">
          <ac:chgData name="Claire Williams (2416992)" userId="S::2416992@student.uwtsd.ac.uk::4d0937f1-b0a9-4948-909f-0527470ffe40" providerId="AD" clId="Web-{C1A1E09D-D11E-0081-DF6C-7DFD6889681D}" dt="2024-12-08T18:44:26.776" v="79"/>
          <ac:picMkLst>
            <pc:docMk/>
            <pc:sldMk cId="2696290814" sldId="270"/>
            <ac:picMk id="7" creationId="{1235D7FE-CF66-8CD5-D83C-06D477E47A31}"/>
          </ac:picMkLst>
        </pc:picChg>
        <pc:picChg chg="add mod ord">
          <ac:chgData name="Claire Williams (2416992)" userId="S::2416992@student.uwtsd.ac.uk::4d0937f1-b0a9-4948-909f-0527470ffe40" providerId="AD" clId="Web-{C1A1E09D-D11E-0081-DF6C-7DFD6889681D}" dt="2024-12-08T18:44:33.198" v="80"/>
          <ac:picMkLst>
            <pc:docMk/>
            <pc:sldMk cId="2696290814" sldId="270"/>
            <ac:picMk id="11" creationId="{E761C4EB-4760-1644-A4E1-0DD2A60555A3}"/>
          </ac:picMkLst>
        </pc:picChg>
      </pc:sldChg>
      <pc:sldChg chg="addSp modSp new mod setBg setClrOvrMap">
        <pc:chgData name="Claire Williams (2416992)" userId="S::2416992@student.uwtsd.ac.uk::4d0937f1-b0a9-4948-909f-0527470ffe40" providerId="AD" clId="Web-{C1A1E09D-D11E-0081-DF6C-7DFD6889681D}" dt="2024-12-08T19:57:34.423" v="658" actId="20577"/>
        <pc:sldMkLst>
          <pc:docMk/>
          <pc:sldMk cId="718370932" sldId="271"/>
        </pc:sldMkLst>
        <pc:spChg chg="mod">
          <ac:chgData name="Claire Williams (2416992)" userId="S::2416992@student.uwtsd.ac.uk::4d0937f1-b0a9-4948-909f-0527470ffe40" providerId="AD" clId="Web-{C1A1E09D-D11E-0081-DF6C-7DFD6889681D}" dt="2024-12-08T19:51:58.185" v="643"/>
          <ac:spMkLst>
            <pc:docMk/>
            <pc:sldMk cId="718370932" sldId="271"/>
            <ac:spMk id="2" creationId="{6476FA2E-309E-072B-30A9-7962EC98B46B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19:57:34.423" v="658" actId="20577"/>
          <ac:spMkLst>
            <pc:docMk/>
            <pc:sldMk cId="718370932" sldId="271"/>
            <ac:spMk id="3" creationId="{58FF37C9-808D-A5CA-45A0-4A39CFEBB473}"/>
          </ac:spMkLst>
        </pc:spChg>
        <pc:spChg chg="add mod">
          <ac:chgData name="Claire Williams (2416992)" userId="S::2416992@student.uwtsd.ac.uk::4d0937f1-b0a9-4948-909f-0527470ffe40" providerId="AD" clId="Web-{C1A1E09D-D11E-0081-DF6C-7DFD6889681D}" dt="2024-12-08T19:53:11.736" v="653" actId="20577"/>
          <ac:spMkLst>
            <pc:docMk/>
            <pc:sldMk cId="718370932" sldId="271"/>
            <ac:spMk id="5" creationId="{86F8D0B3-1561-657D-A701-E56E25766F2D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1:58.185" v="643"/>
          <ac:spMkLst>
            <pc:docMk/>
            <pc:sldMk cId="718370932" sldId="271"/>
            <ac:spMk id="9" creationId="{B8DD2392-397B-48BF-BEFA-EA1FB881CA85}"/>
          </ac:spMkLst>
        </pc:spChg>
        <pc:picChg chg="add mod ord">
          <ac:chgData name="Claire Williams (2416992)" userId="S::2416992@student.uwtsd.ac.uk::4d0937f1-b0a9-4948-909f-0527470ffe40" providerId="AD" clId="Web-{C1A1E09D-D11E-0081-DF6C-7DFD6889681D}" dt="2024-12-08T19:51:58.185" v="643"/>
          <ac:picMkLst>
            <pc:docMk/>
            <pc:sldMk cId="718370932" sldId="271"/>
            <ac:picMk id="4" creationId="{F78B9EB6-E562-D9E1-5DB5-3AA9326ACDC5}"/>
          </ac:picMkLst>
        </pc:picChg>
      </pc:sldChg>
      <pc:sldChg chg="addSp delSp modSp new mod setBg">
        <pc:chgData name="Claire Williams (2416992)" userId="S::2416992@student.uwtsd.ac.uk::4d0937f1-b0a9-4948-909f-0527470ffe40" providerId="AD" clId="Web-{C1A1E09D-D11E-0081-DF6C-7DFD6889681D}" dt="2024-12-08T19:59:50.837" v="670"/>
        <pc:sldMkLst>
          <pc:docMk/>
          <pc:sldMk cId="2180820817" sldId="272"/>
        </pc:sldMkLst>
        <pc:spChg chg="mod or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2" creationId="{A68B87E3-78FB-9ADA-22D1-55E4CEE203A5}"/>
          </ac:spMkLst>
        </pc:spChg>
        <pc:spChg chg="del">
          <ac:chgData name="Claire Williams (2416992)" userId="S::2416992@student.uwtsd.ac.uk::4d0937f1-b0a9-4948-909f-0527470ffe40" providerId="AD" clId="Web-{C1A1E09D-D11E-0081-DF6C-7DFD6889681D}" dt="2024-12-08T19:59:44.962" v="669"/>
          <ac:spMkLst>
            <pc:docMk/>
            <pc:sldMk cId="2180820817" sldId="272"/>
            <ac:spMk id="3" creationId="{50BD496E-680F-CB64-3D54-6D75B5E1FFC3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9" creationId="{E6C8E6EB-4C59-429B-97E4-72A058CFC4FB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11" creationId="{B5B90362-AFCC-46A9-B41C-A257A8C5B314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13" creationId="{F71EF7F1-38BA-471D-8CD4-2A9AE8E35527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15" creationId="{C0524398-BFB4-4C4A-8317-83B8729F9B26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17" creationId="{2FB82883-1DC0-4BE1-A607-009095F3355A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19:59:50.837" v="670"/>
          <ac:spMkLst>
            <pc:docMk/>
            <pc:sldMk cId="2180820817" sldId="272"/>
            <ac:spMk id="19" creationId="{9FA98EAA-A866-4C95-A2A8-44E46FBAD5A0}"/>
          </ac:spMkLst>
        </pc:spChg>
        <pc:picChg chg="add mod ord">
          <ac:chgData name="Claire Williams (2416992)" userId="S::2416992@student.uwtsd.ac.uk::4d0937f1-b0a9-4948-909f-0527470ffe40" providerId="AD" clId="Web-{C1A1E09D-D11E-0081-DF6C-7DFD6889681D}" dt="2024-12-08T19:59:50.837" v="670"/>
          <ac:picMkLst>
            <pc:docMk/>
            <pc:sldMk cId="2180820817" sldId="272"/>
            <ac:picMk id="4" creationId="{79045679-02A1-4C0C-9B0E-28D47200481C}"/>
          </ac:picMkLst>
        </pc:picChg>
      </pc:sldChg>
      <pc:sldChg chg="addSp delSp modSp new mod setBg setClrOvrMap">
        <pc:chgData name="Claire Williams (2416992)" userId="S::2416992@student.uwtsd.ac.uk::4d0937f1-b0a9-4948-909f-0527470ffe40" providerId="AD" clId="Web-{C1A1E09D-D11E-0081-DF6C-7DFD6889681D}" dt="2024-12-08T21:11:38.027" v="1464" actId="14100"/>
        <pc:sldMkLst>
          <pc:docMk/>
          <pc:sldMk cId="3288478668" sldId="273"/>
        </pc:sldMkLst>
        <pc:spChg chg="mod">
          <ac:chgData name="Claire Williams (2416992)" userId="S::2416992@student.uwtsd.ac.uk::4d0937f1-b0a9-4948-909f-0527470ffe40" providerId="AD" clId="Web-{C1A1E09D-D11E-0081-DF6C-7DFD6889681D}" dt="2024-12-08T21:08:48.991" v="1443"/>
          <ac:spMkLst>
            <pc:docMk/>
            <pc:sldMk cId="3288478668" sldId="273"/>
            <ac:spMk id="2" creationId="{CFF939B7-5537-A798-30BE-92259E9E12BB}"/>
          </ac:spMkLst>
        </pc:spChg>
        <pc:spChg chg="mod">
          <ac:chgData name="Claire Williams (2416992)" userId="S::2416992@student.uwtsd.ac.uk::4d0937f1-b0a9-4948-909f-0527470ffe40" providerId="AD" clId="Web-{C1A1E09D-D11E-0081-DF6C-7DFD6889681D}" dt="2024-12-08T21:11:31.292" v="1463" actId="20577"/>
          <ac:spMkLst>
            <pc:docMk/>
            <pc:sldMk cId="3288478668" sldId="273"/>
            <ac:spMk id="3" creationId="{768ADC45-94AF-499C-EE8A-A51447012226}"/>
          </ac:spMkLst>
        </pc:spChg>
        <pc:spChg chg="del">
          <ac:chgData name="Claire Williams (2416992)" userId="S::2416992@student.uwtsd.ac.uk::4d0937f1-b0a9-4948-909f-0527470ffe40" providerId="AD" clId="Web-{C1A1E09D-D11E-0081-DF6C-7DFD6889681D}" dt="2024-12-08T21:08:32.850" v="1442"/>
          <ac:spMkLst>
            <pc:docMk/>
            <pc:sldMk cId="3288478668" sldId="273"/>
            <ac:spMk id="4" creationId="{E01FE4AA-AE3F-EF8A-9B3D-6FEAC02F63A4}"/>
          </ac:spMkLst>
        </pc:spChg>
        <pc:spChg chg="add mod">
          <ac:chgData name="Claire Williams (2416992)" userId="S::2416992@student.uwtsd.ac.uk::4d0937f1-b0a9-4948-909f-0527470ffe40" providerId="AD" clId="Web-{C1A1E09D-D11E-0081-DF6C-7DFD6889681D}" dt="2024-12-08T21:11:38.027" v="1464" actId="14100"/>
          <ac:spMkLst>
            <pc:docMk/>
            <pc:sldMk cId="3288478668" sldId="273"/>
            <ac:spMk id="6" creationId="{89C2E286-59BD-C06B-B8FC-46449E434EBD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1:08:48.991" v="1443"/>
          <ac:spMkLst>
            <pc:docMk/>
            <pc:sldMk cId="3288478668" sldId="273"/>
            <ac:spMk id="10" creationId="{E6C8E6EB-4C59-429B-97E4-72A058CFC4FB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1:08:48.991" v="1443"/>
          <ac:spMkLst>
            <pc:docMk/>
            <pc:sldMk cId="3288478668" sldId="273"/>
            <ac:spMk id="12" creationId="{B5B90362-AFCC-46A9-B41C-A257A8C5B314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1:08:48.991" v="1443"/>
          <ac:spMkLst>
            <pc:docMk/>
            <pc:sldMk cId="3288478668" sldId="273"/>
            <ac:spMk id="14" creationId="{F71EF7F1-38BA-471D-8CD4-2A9AE8E35527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1:08:48.991" v="1443"/>
          <ac:spMkLst>
            <pc:docMk/>
            <pc:sldMk cId="3288478668" sldId="273"/>
            <ac:spMk id="16" creationId="{9831CBB7-4817-4B54-A7F9-0AE2D0C47870}"/>
          </ac:spMkLst>
        </pc:spChg>
        <pc:spChg chg="add">
          <ac:chgData name="Claire Williams (2416992)" userId="S::2416992@student.uwtsd.ac.uk::4d0937f1-b0a9-4948-909f-0527470ffe40" providerId="AD" clId="Web-{C1A1E09D-D11E-0081-DF6C-7DFD6889681D}" dt="2024-12-08T21:08:48.991" v="1443"/>
          <ac:spMkLst>
            <pc:docMk/>
            <pc:sldMk cId="3288478668" sldId="273"/>
            <ac:spMk id="18" creationId="{96BC321D-B05F-4857-8880-97F61B9B7858}"/>
          </ac:spMkLst>
        </pc:spChg>
        <pc:picChg chg="add mod ord">
          <ac:chgData name="Claire Williams (2416992)" userId="S::2416992@student.uwtsd.ac.uk::4d0937f1-b0a9-4948-909f-0527470ffe40" providerId="AD" clId="Web-{C1A1E09D-D11E-0081-DF6C-7DFD6889681D}" dt="2024-12-08T21:08:48.991" v="1443"/>
          <ac:picMkLst>
            <pc:docMk/>
            <pc:sldMk cId="3288478668" sldId="273"/>
            <ac:picMk id="5" creationId="{1A41B607-6C8B-7604-2753-4915A5D1A6DA}"/>
          </ac:picMkLst>
        </pc:picChg>
      </pc:sldChg>
    </pc:docChg>
  </pc:docChgLst>
  <pc:docChgLst>
    <pc:chgData name="Claire Williams (2416992)" userId="S::2416992@student.uwtsd.ac.uk::4d0937f1-b0a9-4948-909f-0527470ffe40" providerId="AD" clId="Web-{879EF308-51B5-EBF2-5987-E741EE297574}"/>
    <pc:docChg chg="addSld modSld addMainMaster delMainMaster">
      <pc:chgData name="Claire Williams (2416992)" userId="S::2416992@student.uwtsd.ac.uk::4d0937f1-b0a9-4948-909f-0527470ffe40" providerId="AD" clId="Web-{879EF308-51B5-EBF2-5987-E741EE297574}" dt="2024-11-27T20:17:11.173" v="432" actId="20577"/>
      <pc:docMkLst>
        <pc:docMk/>
      </pc:docMkLst>
      <pc:sldChg chg="addSp modSp mod setBg modClrScheme setClrOvrMap chgLayout">
        <pc:chgData name="Claire Williams (2416992)" userId="S::2416992@student.uwtsd.ac.uk::4d0937f1-b0a9-4948-909f-0527470ffe40" providerId="AD" clId="Web-{879EF308-51B5-EBF2-5987-E741EE297574}" dt="2024-11-27T10:36:13.060" v="77" actId="20577"/>
        <pc:sldMkLst>
          <pc:docMk/>
          <pc:sldMk cId="109857222" sldId="256"/>
        </pc:sldMkLst>
        <pc:spChg chg="mod">
          <ac:chgData name="Claire Williams (2416992)" userId="S::2416992@student.uwtsd.ac.uk::4d0937f1-b0a9-4948-909f-0527470ffe40" providerId="AD" clId="Web-{879EF308-51B5-EBF2-5987-E741EE297574}" dt="2024-11-27T10:36:13.060" v="7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laire Williams (2416992)" userId="S::2416992@student.uwtsd.ac.uk::4d0937f1-b0a9-4948-909f-0527470ffe40" providerId="AD" clId="Web-{879EF308-51B5-EBF2-5987-E741EE297574}" dt="2024-11-27T10:34:48.606" v="73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Claire Williams (2416992)" userId="S::2416992@student.uwtsd.ac.uk::4d0937f1-b0a9-4948-909f-0527470ffe40" providerId="AD" clId="Web-{879EF308-51B5-EBF2-5987-E741EE297574}" dt="2024-11-27T10:33:47.949" v="71"/>
          <ac:spMkLst>
            <pc:docMk/>
            <pc:sldMk cId="109857222" sldId="256"/>
            <ac:spMk id="9" creationId="{E6C8E6EB-4C59-429B-97E4-72A058CFC4FB}"/>
          </ac:spMkLst>
        </pc:spChg>
        <pc:spChg chg="add">
          <ac:chgData name="Claire Williams (2416992)" userId="S::2416992@student.uwtsd.ac.uk::4d0937f1-b0a9-4948-909f-0527470ffe40" providerId="AD" clId="Web-{879EF308-51B5-EBF2-5987-E741EE297574}" dt="2024-11-27T10:33:47.949" v="71"/>
          <ac:spMkLst>
            <pc:docMk/>
            <pc:sldMk cId="109857222" sldId="256"/>
            <ac:spMk id="11" creationId="{B5B90362-AFCC-46A9-B41C-A257A8C5B314}"/>
          </ac:spMkLst>
        </pc:spChg>
        <pc:spChg chg="add">
          <ac:chgData name="Claire Williams (2416992)" userId="S::2416992@student.uwtsd.ac.uk::4d0937f1-b0a9-4948-909f-0527470ffe40" providerId="AD" clId="Web-{879EF308-51B5-EBF2-5987-E741EE297574}" dt="2024-11-27T10:33:47.949" v="71"/>
          <ac:spMkLst>
            <pc:docMk/>
            <pc:sldMk cId="109857222" sldId="256"/>
            <ac:spMk id="13" creationId="{F71EF7F1-38BA-471D-8CD4-2A9AE8E35527}"/>
          </ac:spMkLst>
        </pc:spChg>
        <pc:spChg chg="add">
          <ac:chgData name="Claire Williams (2416992)" userId="S::2416992@student.uwtsd.ac.uk::4d0937f1-b0a9-4948-909f-0527470ffe40" providerId="AD" clId="Web-{879EF308-51B5-EBF2-5987-E741EE297574}" dt="2024-11-27T10:33:47.949" v="71"/>
          <ac:spMkLst>
            <pc:docMk/>
            <pc:sldMk cId="109857222" sldId="256"/>
            <ac:spMk id="15" creationId="{FAAAB002-E48E-4009-828A-511F7A828053}"/>
          </ac:spMkLst>
        </pc:spChg>
        <pc:spChg chg="add">
          <ac:chgData name="Claire Williams (2416992)" userId="S::2416992@student.uwtsd.ac.uk::4d0937f1-b0a9-4948-909f-0527470ffe40" providerId="AD" clId="Web-{879EF308-51B5-EBF2-5987-E741EE297574}" dt="2024-11-27T10:33:47.949" v="71"/>
          <ac:spMkLst>
            <pc:docMk/>
            <pc:sldMk cId="109857222" sldId="256"/>
            <ac:spMk id="17" creationId="{97EF55D5-23F0-4398-B16B-AEF5778C3048}"/>
          </ac:spMkLst>
        </pc:spChg>
        <pc:spChg chg="add">
          <ac:chgData name="Claire Williams (2416992)" userId="S::2416992@student.uwtsd.ac.uk::4d0937f1-b0a9-4948-909f-0527470ffe40" providerId="AD" clId="Web-{879EF308-51B5-EBF2-5987-E741EE297574}" dt="2024-11-27T10:33:47.949" v="71"/>
          <ac:spMkLst>
            <pc:docMk/>
            <pc:sldMk cId="109857222" sldId="256"/>
            <ac:spMk id="19" creationId="{FDF32581-CAA1-43C6-8532-DC56C8435C25}"/>
          </ac:spMkLst>
        </pc:spChg>
        <pc:picChg chg="add">
          <ac:chgData name="Claire Williams (2416992)" userId="S::2416992@student.uwtsd.ac.uk::4d0937f1-b0a9-4948-909f-0527470ffe40" providerId="AD" clId="Web-{879EF308-51B5-EBF2-5987-E741EE297574}" dt="2024-11-27T10:33:47.949" v="71"/>
          <ac:picMkLst>
            <pc:docMk/>
            <pc:sldMk cId="109857222" sldId="256"/>
            <ac:picMk id="4" creationId="{ABA2C1CE-95D7-D8A4-0110-1E590ED97190}"/>
          </ac:picMkLst>
        </pc:picChg>
      </pc:sldChg>
      <pc:sldChg chg="addSp delSp modSp new">
        <pc:chgData name="Claire Williams (2416992)" userId="S::2416992@student.uwtsd.ac.uk::4d0937f1-b0a9-4948-909f-0527470ffe40" providerId="AD" clId="Web-{879EF308-51B5-EBF2-5987-E741EE297574}" dt="2024-11-27T12:20:21.542" v="259" actId="14100"/>
        <pc:sldMkLst>
          <pc:docMk/>
          <pc:sldMk cId="2622459659" sldId="257"/>
        </pc:sldMkLst>
        <pc:spChg chg="mod">
          <ac:chgData name="Claire Williams (2416992)" userId="S::2416992@student.uwtsd.ac.uk::4d0937f1-b0a9-4948-909f-0527470ffe40" providerId="AD" clId="Web-{879EF308-51B5-EBF2-5987-E741EE297574}" dt="2024-11-27T11:36:23.389" v="146" actId="20577"/>
          <ac:spMkLst>
            <pc:docMk/>
            <pc:sldMk cId="2622459659" sldId="257"/>
            <ac:spMk id="2" creationId="{84428231-05F3-B672-972D-B39580C1B708}"/>
          </ac:spMkLst>
        </pc:spChg>
        <pc:spChg chg="mod">
          <ac:chgData name="Claire Williams (2416992)" userId="S::2416992@student.uwtsd.ac.uk::4d0937f1-b0a9-4948-909f-0527470ffe40" providerId="AD" clId="Web-{879EF308-51B5-EBF2-5987-E741EE297574}" dt="2024-11-27T11:54:03.278" v="207" actId="20577"/>
          <ac:spMkLst>
            <pc:docMk/>
            <pc:sldMk cId="2622459659" sldId="257"/>
            <ac:spMk id="3" creationId="{DED089B4-E9B9-D5D9-D969-CA5023643795}"/>
          </ac:spMkLst>
        </pc:spChg>
        <pc:spChg chg="del">
          <ac:chgData name="Claire Williams (2416992)" userId="S::2416992@student.uwtsd.ac.uk::4d0937f1-b0a9-4948-909f-0527470ffe40" providerId="AD" clId="Web-{879EF308-51B5-EBF2-5987-E741EE297574}" dt="2024-11-27T11:52:19.916" v="200"/>
          <ac:spMkLst>
            <pc:docMk/>
            <pc:sldMk cId="2622459659" sldId="257"/>
            <ac:spMk id="4" creationId="{1EF5C2ED-F7F1-AC82-4D73-B3DB5930A269}"/>
          </ac:spMkLst>
        </pc:spChg>
        <pc:spChg chg="add del">
          <ac:chgData name="Claire Williams (2416992)" userId="S::2416992@student.uwtsd.ac.uk::4d0937f1-b0a9-4948-909f-0527470ffe40" providerId="AD" clId="Web-{879EF308-51B5-EBF2-5987-E741EE297574}" dt="2024-11-27T12:02:09.714" v="209"/>
          <ac:spMkLst>
            <pc:docMk/>
            <pc:sldMk cId="2622459659" sldId="257"/>
            <ac:spMk id="6" creationId="{7FBA210A-8C42-67A4-AF0A-9BF197B6449E}"/>
          </ac:spMkLst>
        </pc:spChg>
        <pc:spChg chg="add mod">
          <ac:chgData name="Claire Williams (2416992)" userId="S::2416992@student.uwtsd.ac.uk::4d0937f1-b0a9-4948-909f-0527470ffe40" providerId="AD" clId="Web-{879EF308-51B5-EBF2-5987-E741EE297574}" dt="2024-11-27T12:20:21.542" v="259" actId="14100"/>
          <ac:spMkLst>
            <pc:docMk/>
            <pc:sldMk cId="2622459659" sldId="257"/>
            <ac:spMk id="7" creationId="{17CD2F85-6A5A-0FAA-053E-791E96CFBAEF}"/>
          </ac:spMkLst>
        </pc:spChg>
        <pc:spChg chg="add mod">
          <ac:chgData name="Claire Williams (2416992)" userId="S::2416992@student.uwtsd.ac.uk::4d0937f1-b0a9-4948-909f-0527470ffe40" providerId="AD" clId="Web-{879EF308-51B5-EBF2-5987-E741EE297574}" dt="2024-11-27T12:07:52.521" v="237" actId="14100"/>
          <ac:spMkLst>
            <pc:docMk/>
            <pc:sldMk cId="2622459659" sldId="257"/>
            <ac:spMk id="8" creationId="{A3FFE327-B5AE-D4F8-939E-C65F0EF3C46B}"/>
          </ac:spMkLst>
        </pc:spChg>
        <pc:picChg chg="add mod ord">
          <ac:chgData name="Claire Williams (2416992)" userId="S::2416992@student.uwtsd.ac.uk::4d0937f1-b0a9-4948-909f-0527470ffe40" providerId="AD" clId="Web-{879EF308-51B5-EBF2-5987-E741EE297574}" dt="2024-11-27T12:02:55.262" v="212" actId="1076"/>
          <ac:picMkLst>
            <pc:docMk/>
            <pc:sldMk cId="2622459659" sldId="257"/>
            <ac:picMk id="5" creationId="{46F1393F-5498-EEE8-7E7C-C21EE24DFE93}"/>
          </ac:picMkLst>
        </pc:picChg>
      </pc:sldChg>
      <pc:sldChg chg="delSp modSp new mod modClrScheme chgLayout">
        <pc:chgData name="Claire Williams (2416992)" userId="S::2416992@student.uwtsd.ac.uk::4d0937f1-b0a9-4948-909f-0527470ffe40" providerId="AD" clId="Web-{879EF308-51B5-EBF2-5987-E741EE297574}" dt="2024-11-27T12:19:44.760" v="258" actId="20577"/>
        <pc:sldMkLst>
          <pc:docMk/>
          <pc:sldMk cId="288408891" sldId="258"/>
        </pc:sldMkLst>
        <pc:spChg chg="mod ord">
          <ac:chgData name="Claire Williams (2416992)" userId="S::2416992@student.uwtsd.ac.uk::4d0937f1-b0a9-4948-909f-0527470ffe40" providerId="AD" clId="Web-{879EF308-51B5-EBF2-5987-E741EE297574}" dt="2024-11-27T12:09:45.680" v="241"/>
          <ac:spMkLst>
            <pc:docMk/>
            <pc:sldMk cId="288408891" sldId="258"/>
            <ac:spMk id="2" creationId="{A5EA7A5D-26B9-535B-D243-4ABBE2C4D131}"/>
          </ac:spMkLst>
        </pc:spChg>
        <pc:spChg chg="mod ord">
          <ac:chgData name="Claire Williams (2416992)" userId="S::2416992@student.uwtsd.ac.uk::4d0937f1-b0a9-4948-909f-0527470ffe40" providerId="AD" clId="Web-{879EF308-51B5-EBF2-5987-E741EE297574}" dt="2024-11-27T12:19:44.760" v="258" actId="20577"/>
          <ac:spMkLst>
            <pc:docMk/>
            <pc:sldMk cId="288408891" sldId="258"/>
            <ac:spMk id="3" creationId="{78BE5561-FDF9-1F8B-2036-E7931B241801}"/>
          </ac:spMkLst>
        </pc:spChg>
        <pc:spChg chg="del">
          <ac:chgData name="Claire Williams (2416992)" userId="S::2416992@student.uwtsd.ac.uk::4d0937f1-b0a9-4948-909f-0527470ffe40" providerId="AD" clId="Web-{879EF308-51B5-EBF2-5987-E741EE297574}" dt="2024-11-27T12:09:45.680" v="241"/>
          <ac:spMkLst>
            <pc:docMk/>
            <pc:sldMk cId="288408891" sldId="258"/>
            <ac:spMk id="4" creationId="{FC278778-7FE3-836D-D7ED-89D444137A10}"/>
          </ac:spMkLst>
        </pc:spChg>
      </pc:sldChg>
      <pc:sldChg chg="modSp new">
        <pc:chgData name="Claire Williams (2416992)" userId="S::2416992@student.uwtsd.ac.uk::4d0937f1-b0a9-4948-909f-0527470ffe40" providerId="AD" clId="Web-{879EF308-51B5-EBF2-5987-E741EE297574}" dt="2024-11-27T20:17:11.173" v="432" actId="20577"/>
        <pc:sldMkLst>
          <pc:docMk/>
          <pc:sldMk cId="2955751855" sldId="259"/>
        </pc:sldMkLst>
        <pc:spChg chg="mod">
          <ac:chgData name="Claire Williams (2416992)" userId="S::2416992@student.uwtsd.ac.uk::4d0937f1-b0a9-4948-909f-0527470ffe40" providerId="AD" clId="Web-{879EF308-51B5-EBF2-5987-E741EE297574}" dt="2024-11-27T19:56:51.657" v="270" actId="20577"/>
          <ac:spMkLst>
            <pc:docMk/>
            <pc:sldMk cId="2955751855" sldId="259"/>
            <ac:spMk id="2" creationId="{22BFEEAB-7606-EE5D-8B05-8860BD3EE2D4}"/>
          </ac:spMkLst>
        </pc:spChg>
        <pc:spChg chg="mod">
          <ac:chgData name="Claire Williams (2416992)" userId="S::2416992@student.uwtsd.ac.uk::4d0937f1-b0a9-4948-909f-0527470ffe40" providerId="AD" clId="Web-{879EF308-51B5-EBF2-5987-E741EE297574}" dt="2024-11-27T20:17:11.173" v="432" actId="20577"/>
          <ac:spMkLst>
            <pc:docMk/>
            <pc:sldMk cId="2955751855" sldId="259"/>
            <ac:spMk id="3" creationId="{2263D3C4-DCCE-0895-A102-BD954EB64155}"/>
          </ac:spMkLst>
        </pc:spChg>
        <pc:spChg chg="mod">
          <ac:chgData name="Claire Williams (2416992)" userId="S::2416992@student.uwtsd.ac.uk::4d0937f1-b0a9-4948-909f-0527470ffe40" providerId="AD" clId="Web-{879EF308-51B5-EBF2-5987-E741EE297574}" dt="2024-11-27T20:17:05.173" v="425" actId="20577"/>
          <ac:spMkLst>
            <pc:docMk/>
            <pc:sldMk cId="2955751855" sldId="259"/>
            <ac:spMk id="4" creationId="{363D0C43-B93F-3BAA-6ECE-E498FD462769}"/>
          </ac:spMkLst>
        </pc:spChg>
      </pc:sldChg>
      <pc:sldMasterChg chg="del delSldLayout">
        <pc:chgData name="Claire Williams (2416992)" userId="S::2416992@student.uwtsd.ac.uk::4d0937f1-b0a9-4948-909f-0527470ffe40" providerId="AD" clId="Web-{879EF308-51B5-EBF2-5987-E741EE297574}" dt="2024-11-27T10:33:47.949" v="71"/>
        <pc:sldMasterMkLst>
          <pc:docMk/>
          <pc:sldMasterMk cId="2460954070" sldId="2147483660"/>
        </pc:sldMasterMkLst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Claire Williams (2416992)" userId="S::2416992@student.uwtsd.ac.uk::4d0937f1-b0a9-4948-909f-0527470ffe40" providerId="AD" clId="Web-{879EF308-51B5-EBF2-5987-E741EE297574}" dt="2024-11-27T10:33:47.949" v="71"/>
        <pc:sldMasterMkLst>
          <pc:docMk/>
          <pc:sldMasterMk cId="2294769107" sldId="2147483685"/>
        </pc:sldMasterMkLst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1359108663" sldId="2147483674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1319647809" sldId="2147483675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2716118222" sldId="2147483676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4038801024" sldId="2147483677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292140170" sldId="2147483678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4105498303" sldId="2147483679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1923394503" sldId="2147483680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414130436" sldId="2147483681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1285228407" sldId="2147483682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3811596881" sldId="2147483683"/>
          </pc:sldLayoutMkLst>
        </pc:sldLayoutChg>
        <pc:sldLayoutChg chg="add">
          <pc:chgData name="Claire Williams (2416992)" userId="S::2416992@student.uwtsd.ac.uk::4d0937f1-b0a9-4948-909f-0527470ffe40" providerId="AD" clId="Web-{879EF308-51B5-EBF2-5987-E741EE297574}" dt="2024-11-27T10:33:47.949" v="71"/>
          <pc:sldLayoutMkLst>
            <pc:docMk/>
            <pc:sldMasterMk cId="2294769107" sldId="2147483685"/>
            <pc:sldLayoutMk cId="397508521" sldId="2147483684"/>
          </pc:sldLayoutMkLst>
        </pc:sldLayoutChg>
      </pc:sldMasterChg>
    </pc:docChg>
  </pc:docChgLst>
  <pc:docChgLst>
    <pc:chgData name="Claire Williams (2416992)" userId="S::2416992@student.uwtsd.ac.uk::4d0937f1-b0a9-4948-909f-0527470ffe40" providerId="AD" clId="Web-{DC92D4F0-480E-34BE-E14D-7EC21003668D}"/>
    <pc:docChg chg="addSld modSld">
      <pc:chgData name="Claire Williams (2416992)" userId="S::2416992@student.uwtsd.ac.uk::4d0937f1-b0a9-4948-909f-0527470ffe40" providerId="AD" clId="Web-{DC92D4F0-480E-34BE-E14D-7EC21003668D}" dt="2024-12-08T18:18:06.992" v="191" actId="20577"/>
      <pc:docMkLst>
        <pc:docMk/>
      </pc:docMkLst>
      <pc:sldChg chg="modSp">
        <pc:chgData name="Claire Williams (2416992)" userId="S::2416992@student.uwtsd.ac.uk::4d0937f1-b0a9-4948-909f-0527470ffe40" providerId="AD" clId="Web-{DC92D4F0-480E-34BE-E14D-7EC21003668D}" dt="2024-12-07T21:26:57.648" v="130" actId="20577"/>
        <pc:sldMkLst>
          <pc:docMk/>
          <pc:sldMk cId="288408891" sldId="258"/>
        </pc:sldMkLst>
        <pc:spChg chg="mod">
          <ac:chgData name="Claire Williams (2416992)" userId="S::2416992@student.uwtsd.ac.uk::4d0937f1-b0a9-4948-909f-0527470ffe40" providerId="AD" clId="Web-{DC92D4F0-480E-34BE-E14D-7EC21003668D}" dt="2024-12-07T21:26:57.648" v="130" actId="20577"/>
          <ac:spMkLst>
            <pc:docMk/>
            <pc:sldMk cId="288408891" sldId="258"/>
            <ac:spMk id="3" creationId="{78BE5561-FDF9-1F8B-2036-E7931B241801}"/>
          </ac:spMkLst>
        </pc:spChg>
      </pc:sldChg>
      <pc:sldChg chg="modSp">
        <pc:chgData name="Claire Williams (2416992)" userId="S::2416992@student.uwtsd.ac.uk::4d0937f1-b0a9-4948-909f-0527470ffe40" providerId="AD" clId="Web-{DC92D4F0-480E-34BE-E14D-7EC21003668D}" dt="2024-12-07T20:06:11.482" v="23" actId="20577"/>
        <pc:sldMkLst>
          <pc:docMk/>
          <pc:sldMk cId="2659889186" sldId="261"/>
        </pc:sldMkLst>
        <pc:spChg chg="mod">
          <ac:chgData name="Claire Williams (2416992)" userId="S::2416992@student.uwtsd.ac.uk::4d0937f1-b0a9-4948-909f-0527470ffe40" providerId="AD" clId="Web-{DC92D4F0-480E-34BE-E14D-7EC21003668D}" dt="2024-12-07T20:06:11.482" v="23" actId="20577"/>
          <ac:spMkLst>
            <pc:docMk/>
            <pc:sldMk cId="2659889186" sldId="261"/>
            <ac:spMk id="54" creationId="{450C1C76-5EF6-CFF4-D5F4-3D6224FE4D71}"/>
          </ac:spMkLst>
        </pc:spChg>
      </pc:sldChg>
      <pc:sldChg chg="modSp">
        <pc:chgData name="Claire Williams (2416992)" userId="S::2416992@student.uwtsd.ac.uk::4d0937f1-b0a9-4948-909f-0527470ffe40" providerId="AD" clId="Web-{DC92D4F0-480E-34BE-E14D-7EC21003668D}" dt="2024-12-07T20:49:56.965" v="52" actId="20577"/>
        <pc:sldMkLst>
          <pc:docMk/>
          <pc:sldMk cId="145260886" sldId="262"/>
        </pc:sldMkLst>
        <pc:spChg chg="mod">
          <ac:chgData name="Claire Williams (2416992)" userId="S::2416992@student.uwtsd.ac.uk::4d0937f1-b0a9-4948-909f-0527470ffe40" providerId="AD" clId="Web-{DC92D4F0-480E-34BE-E14D-7EC21003668D}" dt="2024-12-07T20:49:56.965" v="52" actId="20577"/>
          <ac:spMkLst>
            <pc:docMk/>
            <pc:sldMk cId="145260886" sldId="262"/>
            <ac:spMk id="3" creationId="{B3839D5C-A630-AB15-F3AD-9C76AA615589}"/>
          </ac:spMkLst>
        </pc:spChg>
      </pc:sldChg>
      <pc:sldChg chg="modSp">
        <pc:chgData name="Claire Williams (2416992)" userId="S::2416992@student.uwtsd.ac.uk::4d0937f1-b0a9-4948-909f-0527470ffe40" providerId="AD" clId="Web-{DC92D4F0-480E-34BE-E14D-7EC21003668D}" dt="2024-12-08T18:17:04.365" v="174" actId="20577"/>
        <pc:sldMkLst>
          <pc:docMk/>
          <pc:sldMk cId="4136803059" sldId="263"/>
        </pc:sldMkLst>
        <pc:spChg chg="mod">
          <ac:chgData name="Claire Williams (2416992)" userId="S::2416992@student.uwtsd.ac.uk::4d0937f1-b0a9-4948-909f-0527470ffe40" providerId="AD" clId="Web-{DC92D4F0-480E-34BE-E14D-7EC21003668D}" dt="2024-12-08T18:17:04.365" v="174" actId="20577"/>
          <ac:spMkLst>
            <pc:docMk/>
            <pc:sldMk cId="4136803059" sldId="263"/>
            <ac:spMk id="3" creationId="{2060DCF3-3B49-8E40-0155-79C6F2E54F04}"/>
          </ac:spMkLst>
        </pc:spChg>
      </pc:sldChg>
      <pc:sldChg chg="modSp">
        <pc:chgData name="Claire Williams (2416992)" userId="S::2416992@student.uwtsd.ac.uk::4d0937f1-b0a9-4948-909f-0527470ffe40" providerId="AD" clId="Web-{DC92D4F0-480E-34BE-E14D-7EC21003668D}" dt="2024-12-07T20:25:18.473" v="36" actId="20577"/>
        <pc:sldMkLst>
          <pc:docMk/>
          <pc:sldMk cId="4149151577" sldId="265"/>
        </pc:sldMkLst>
        <pc:spChg chg="mod">
          <ac:chgData name="Claire Williams (2416992)" userId="S::2416992@student.uwtsd.ac.uk::4d0937f1-b0a9-4948-909f-0527470ffe40" providerId="AD" clId="Web-{DC92D4F0-480E-34BE-E14D-7EC21003668D}" dt="2024-12-07T20:07:28.485" v="32" actId="20577"/>
          <ac:spMkLst>
            <pc:docMk/>
            <pc:sldMk cId="4149151577" sldId="265"/>
            <ac:spMk id="2" creationId="{DEDA4BCE-4C5A-5321-6B74-B74D23B2BA97}"/>
          </ac:spMkLst>
        </pc:spChg>
        <pc:spChg chg="mod">
          <ac:chgData name="Claire Williams (2416992)" userId="S::2416992@student.uwtsd.ac.uk::4d0937f1-b0a9-4948-909f-0527470ffe40" providerId="AD" clId="Web-{DC92D4F0-480E-34BE-E14D-7EC21003668D}" dt="2024-12-07T20:25:18.473" v="36" actId="20577"/>
          <ac:spMkLst>
            <pc:docMk/>
            <pc:sldMk cId="4149151577" sldId="265"/>
            <ac:spMk id="4" creationId="{C5783CD4-5714-FA65-05C1-2F35FB583EFE}"/>
          </ac:spMkLst>
        </pc:spChg>
      </pc:sldChg>
      <pc:sldChg chg="addSp delSp modSp">
        <pc:chgData name="Claire Williams (2416992)" userId="S::2416992@student.uwtsd.ac.uk::4d0937f1-b0a9-4948-909f-0527470ffe40" providerId="AD" clId="Web-{DC92D4F0-480E-34BE-E14D-7EC21003668D}" dt="2024-12-07T20:05:36.839" v="19" actId="14100"/>
        <pc:sldMkLst>
          <pc:docMk/>
          <pc:sldMk cId="2726905300" sldId="266"/>
        </pc:sldMkLst>
        <pc:spChg chg="add del">
          <ac:chgData name="Claire Williams (2416992)" userId="S::2416992@student.uwtsd.ac.uk::4d0937f1-b0a9-4948-909f-0527470ffe40" providerId="AD" clId="Web-{DC92D4F0-480E-34BE-E14D-7EC21003668D}" dt="2024-12-07T20:03:34.537" v="1"/>
          <ac:spMkLst>
            <pc:docMk/>
            <pc:sldMk cId="2726905300" sldId="266"/>
            <ac:spMk id="4" creationId="{5A070D28-64C1-9E4A-CFD7-6DE9B43F8495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0:03:34.568" v="2"/>
          <ac:spMkLst>
            <pc:docMk/>
            <pc:sldMk cId="2726905300" sldId="266"/>
            <ac:spMk id="5" creationId="{45D78335-F88A-D1FC-4807-33945F6C3EF8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0:03:34.584" v="3"/>
          <ac:spMkLst>
            <pc:docMk/>
            <pc:sldMk cId="2726905300" sldId="266"/>
            <ac:spMk id="6" creationId="{2AD0F19A-35AD-7C6E-F986-3FF5A9A477B1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0:03:34.724" v="5"/>
          <ac:spMkLst>
            <pc:docMk/>
            <pc:sldMk cId="2726905300" sldId="266"/>
            <ac:spMk id="7" creationId="{033BC2C9-41CA-2390-5100-09CBC09EB5CC}"/>
          </ac:spMkLst>
        </pc:spChg>
        <pc:spChg chg="add mod">
          <ac:chgData name="Claire Williams (2416992)" userId="S::2416992@student.uwtsd.ac.uk::4d0937f1-b0a9-4948-909f-0527470ffe40" providerId="AD" clId="Web-{DC92D4F0-480E-34BE-E14D-7EC21003668D}" dt="2024-12-07T20:05:36.839" v="19" actId="14100"/>
          <ac:spMkLst>
            <pc:docMk/>
            <pc:sldMk cId="2726905300" sldId="266"/>
            <ac:spMk id="8" creationId="{7B1F6141-DE4D-724F-4A03-E2E02434DA8B}"/>
          </ac:spMkLst>
        </pc:spChg>
      </pc:sldChg>
      <pc:sldChg chg="addSp delSp modSp new mod setBg setClrOvrMap">
        <pc:chgData name="Claire Williams (2416992)" userId="S::2416992@student.uwtsd.ac.uk::4d0937f1-b0a9-4948-909f-0527470ffe40" providerId="AD" clId="Web-{DC92D4F0-480E-34BE-E14D-7EC21003668D}" dt="2024-12-07T21:39:41.619" v="157" actId="1076"/>
        <pc:sldMkLst>
          <pc:docMk/>
          <pc:sldMk cId="2952354821" sldId="268"/>
        </pc:sldMkLst>
        <pc:spChg chg="mod">
          <ac:chgData name="Claire Williams (2416992)" userId="S::2416992@student.uwtsd.ac.uk::4d0937f1-b0a9-4948-909f-0527470ffe40" providerId="AD" clId="Web-{DC92D4F0-480E-34BE-E14D-7EC21003668D}" dt="2024-12-07T21:37:58.226" v="151"/>
          <ac:spMkLst>
            <pc:docMk/>
            <pc:sldMk cId="2952354821" sldId="268"/>
            <ac:spMk id="2" creationId="{A0A2D871-933C-7C94-2185-359ED7F3BD6D}"/>
          </ac:spMkLst>
        </pc:spChg>
        <pc:spChg chg="del">
          <ac:chgData name="Claire Williams (2416992)" userId="S::2416992@student.uwtsd.ac.uk::4d0937f1-b0a9-4948-909f-0527470ffe40" providerId="AD" clId="Web-{DC92D4F0-480E-34BE-E14D-7EC21003668D}" dt="2024-12-07T21:30:59.935" v="137"/>
          <ac:spMkLst>
            <pc:docMk/>
            <pc:sldMk cId="2952354821" sldId="268"/>
            <ac:spMk id="3" creationId="{6594E10C-E306-3CDF-971A-1A3E7A96DAD1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4:14.580" v="140"/>
          <ac:spMkLst>
            <pc:docMk/>
            <pc:sldMk cId="2952354821" sldId="268"/>
            <ac:spMk id="5" creationId="{5A0D5CD6-1804-F7D0-DFC6-29B050BF1CDF}"/>
          </ac:spMkLst>
        </pc:spChg>
        <pc:spChg chg="add del mod">
          <ac:chgData name="Claire Williams (2416992)" userId="S::2416992@student.uwtsd.ac.uk::4d0937f1-b0a9-4948-909f-0527470ffe40" providerId="AD" clId="Web-{DC92D4F0-480E-34BE-E14D-7EC21003668D}" dt="2024-12-07T21:34:31.674" v="142"/>
          <ac:spMkLst>
            <pc:docMk/>
            <pc:sldMk cId="2952354821" sldId="268"/>
            <ac:spMk id="7" creationId="{B5C467A9-8A98-B24B-1DF5-E2BA5005EB52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10" v="150"/>
          <ac:spMkLst>
            <pc:docMk/>
            <pc:sldMk cId="2952354821" sldId="268"/>
            <ac:spMk id="9" creationId="{DD651B61-325E-4E73-8445-38B0DE8AAAB6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5:20.738" v="146"/>
          <ac:spMkLst>
            <pc:docMk/>
            <pc:sldMk cId="2952354821" sldId="268"/>
            <ac:spMk id="10" creationId="{1F1B12BE-9558-3F6C-C093-F10E7B84DA46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26" v="151"/>
          <ac:spMkLst>
            <pc:docMk/>
            <pc:sldMk cId="2952354821" sldId="268"/>
            <ac:spMk id="11" creationId="{B42E5253-D3AC-4AC2-B766-8B34F13C2F5E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26" v="151"/>
          <ac:spMkLst>
            <pc:docMk/>
            <pc:sldMk cId="2952354821" sldId="268"/>
            <ac:spMk id="13" creationId="{10AE8D57-436A-4073-9A75-15BB5949F8B4}"/>
          </ac:spMkLst>
        </pc:spChg>
        <pc:spChg chg="add del mod">
          <ac:chgData name="Claire Williams (2416992)" userId="S::2416992@student.uwtsd.ac.uk::4d0937f1-b0a9-4948-909f-0527470ffe40" providerId="AD" clId="Web-{DC92D4F0-480E-34BE-E14D-7EC21003668D}" dt="2024-12-07T21:37:40.913" v="148"/>
          <ac:spMkLst>
            <pc:docMk/>
            <pc:sldMk cId="2952354821" sldId="268"/>
            <ac:spMk id="14" creationId="{DE7DB1E3-CAEC-D9AD-1601-F9E141EBEEDE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26" v="151"/>
          <ac:spMkLst>
            <pc:docMk/>
            <pc:sldMk cId="2952354821" sldId="268"/>
            <ac:spMk id="15" creationId="{E2852671-8EB6-4EAF-8AF8-65CF3FD66456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10" v="150"/>
          <ac:spMkLst>
            <pc:docMk/>
            <pc:sldMk cId="2952354821" sldId="268"/>
            <ac:spMk id="17" creationId="{26B4480E-B7FF-4481-890E-043A69AE6FE2}"/>
          </ac:spMkLst>
        </pc:spChg>
        <pc:spChg chg="add del mod">
          <ac:chgData name="Claire Williams (2416992)" userId="S::2416992@student.uwtsd.ac.uk::4d0937f1-b0a9-4948-909f-0527470ffe40" providerId="AD" clId="Web-{DC92D4F0-480E-34BE-E14D-7EC21003668D}" dt="2024-12-07T21:39:18.962" v="155"/>
          <ac:spMkLst>
            <pc:docMk/>
            <pc:sldMk cId="2952354821" sldId="268"/>
            <ac:spMk id="22" creationId="{ED3C2D7F-A256-20C6-6548-5434EBA3644F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10" v="150"/>
          <ac:spMkLst>
            <pc:docMk/>
            <pc:sldMk cId="2952354821" sldId="268"/>
            <ac:spMk id="25" creationId="{0FF474DE-4900-C906-3B3B-87D7518F265F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10" v="150"/>
          <ac:spMkLst>
            <pc:docMk/>
            <pc:sldMk cId="2952354821" sldId="268"/>
            <ac:spMk id="28" creationId="{3CED7894-4F62-4A6C-8DB5-DB5BE08E9C03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7:58.210" v="150"/>
          <ac:spMkLst>
            <pc:docMk/>
            <pc:sldMk cId="2952354821" sldId="268"/>
            <ac:spMk id="30" creationId="{E536F3B4-50F6-4C52-8F76-4EB1214719DC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32" creationId="{C0524398-BFB4-4C4A-8317-83B8729F9B26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33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34" creationId="{E08D4B6A-8113-4DFB-B82E-B60CAC8E0A50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35" creationId="{F71EF7F1-38BA-471D-8CD4-2A9AE8E35527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36" creationId="{9822E561-F97C-4CBB-A9A6-A6BF6317BC84}"/>
          </ac:spMkLst>
        </pc:spChg>
        <pc:spChg chg="add del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38" creationId="{B01B0E58-A5C8-4CDA-A2E0-35DF94E59857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42" creationId="{FC277047-C314-9957-41DE-E24B649D3009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45" creationId="{E9751CB9-7B25-4EB8-9A6F-82F822549F12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49" creationId="{B1D4C7A0-6DF2-4F2D-A45D-F111582974C7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39:24.634" v="156"/>
          <ac:spMkLst>
            <pc:docMk/>
            <pc:sldMk cId="2952354821" sldId="268"/>
            <ac:spMk id="53" creationId="{39373A6F-2E1F-4613-8E1D-D68057D29F31}"/>
          </ac:spMkLst>
        </pc:spChg>
        <pc:grpChg chg="add">
          <ac:chgData name="Claire Williams (2416992)" userId="S::2416992@student.uwtsd.ac.uk::4d0937f1-b0a9-4948-909f-0527470ffe40" providerId="AD" clId="Web-{DC92D4F0-480E-34BE-E14D-7EC21003668D}" dt="2024-12-07T21:31:08.966" v="138"/>
          <ac:grpSpMkLst>
            <pc:docMk/>
            <pc:sldMk cId="2952354821" sldId="268"/>
            <ac:grpSpMk id="19" creationId="{79394E1F-0B5F-497D-B2A6-8383A2A54834}"/>
          </ac:grpSpMkLst>
        </pc:grpChg>
        <pc:picChg chg="add del mod ord">
          <ac:chgData name="Claire Williams (2416992)" userId="S::2416992@student.uwtsd.ac.uk::4d0937f1-b0a9-4948-909f-0527470ffe40" providerId="AD" clId="Web-{DC92D4F0-480E-34BE-E14D-7EC21003668D}" dt="2024-12-07T21:34:18.455" v="141"/>
          <ac:picMkLst>
            <pc:docMk/>
            <pc:sldMk cId="2952354821" sldId="268"/>
            <ac:picMk id="4" creationId="{525EAB3E-8208-281F-0FB2-D169A847B1EF}"/>
          </ac:picMkLst>
        </pc:picChg>
        <pc:picChg chg="add del mod ord">
          <ac:chgData name="Claire Williams (2416992)" userId="S::2416992@student.uwtsd.ac.uk::4d0937f1-b0a9-4948-909f-0527470ffe40" providerId="AD" clId="Web-{DC92D4F0-480E-34BE-E14D-7EC21003668D}" dt="2024-12-07T21:35:25.488" v="147"/>
          <ac:picMkLst>
            <pc:docMk/>
            <pc:sldMk cId="2952354821" sldId="268"/>
            <ac:picMk id="8" creationId="{10EAA518-E753-F28F-DB30-7610A99D4E8A}"/>
          </ac:picMkLst>
        </pc:picChg>
        <pc:picChg chg="add del mod ord">
          <ac:chgData name="Claire Williams (2416992)" userId="S::2416992@student.uwtsd.ac.uk::4d0937f1-b0a9-4948-909f-0527470ffe40" providerId="AD" clId="Web-{DC92D4F0-480E-34BE-E14D-7EC21003668D}" dt="2024-12-07T21:38:27.961" v="154"/>
          <ac:picMkLst>
            <pc:docMk/>
            <pc:sldMk cId="2952354821" sldId="268"/>
            <ac:picMk id="16" creationId="{78017189-2DE5-22C8-A41C-2E7DBD62156E}"/>
          </ac:picMkLst>
        </pc:picChg>
        <pc:picChg chg="add mod ord">
          <ac:chgData name="Claire Williams (2416992)" userId="S::2416992@student.uwtsd.ac.uk::4d0937f1-b0a9-4948-909f-0527470ffe40" providerId="AD" clId="Web-{DC92D4F0-480E-34BE-E14D-7EC21003668D}" dt="2024-12-07T21:39:41.619" v="157" actId="1076"/>
          <ac:picMkLst>
            <pc:docMk/>
            <pc:sldMk cId="2952354821" sldId="268"/>
            <ac:picMk id="23" creationId="{E5EA12F1-76AF-2965-3D70-8062CADA34DB}"/>
          </ac:picMkLst>
        </pc:picChg>
      </pc:sldChg>
      <pc:sldChg chg="addSp delSp modSp new mod setBg setClrOvrMap">
        <pc:chgData name="Claire Williams (2416992)" userId="S::2416992@student.uwtsd.ac.uk::4d0937f1-b0a9-4948-909f-0527470ffe40" providerId="AD" clId="Web-{DC92D4F0-480E-34BE-E14D-7EC21003668D}" dt="2024-12-07T21:24:01.811" v="105" actId="20577"/>
        <pc:sldMkLst>
          <pc:docMk/>
          <pc:sldMk cId="2022829366" sldId="269"/>
        </pc:sldMkLst>
        <pc:spChg chg="mod ord">
          <ac:chgData name="Claire Williams (2416992)" userId="S::2416992@student.uwtsd.ac.uk::4d0937f1-b0a9-4948-909f-0527470ffe40" providerId="AD" clId="Web-{DC92D4F0-480E-34BE-E14D-7EC21003668D}" dt="2024-12-07T21:23:01.466" v="90" actId="20577"/>
          <ac:spMkLst>
            <pc:docMk/>
            <pc:sldMk cId="2022829366" sldId="269"/>
            <ac:spMk id="2" creationId="{6C791CA2-8DE4-D33B-B9DC-A4527D5AE85A}"/>
          </ac:spMkLst>
        </pc:spChg>
        <pc:spChg chg="del">
          <ac:chgData name="Claire Williams (2416992)" userId="S::2416992@student.uwtsd.ac.uk::4d0937f1-b0a9-4948-909f-0527470ffe40" providerId="AD" clId="Web-{DC92D4F0-480E-34BE-E14D-7EC21003668D}" dt="2024-12-07T21:01:57.219" v="58"/>
          <ac:spMkLst>
            <pc:docMk/>
            <pc:sldMk cId="2022829366" sldId="269"/>
            <ac:spMk id="3" creationId="{49F7F274-6F0A-2D50-1BC2-C2EA7A94FD07}"/>
          </ac:spMkLst>
        </pc:spChg>
        <pc:spChg chg="add mod">
          <ac:chgData name="Claire Williams (2416992)" userId="S::2416992@student.uwtsd.ac.uk::4d0937f1-b0a9-4948-909f-0527470ffe40" providerId="AD" clId="Web-{DC92D4F0-480E-34BE-E14D-7EC21003668D}" dt="2024-12-07T21:24:01.811" v="105" actId="20577"/>
          <ac:spMkLst>
            <pc:docMk/>
            <pc:sldMk cId="2022829366" sldId="269"/>
            <ac:spMk id="8" creationId="{52E95517-1BFD-A5E2-744B-6356E69D1EEF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02:19.516" v="59"/>
          <ac:spMkLst>
            <pc:docMk/>
            <pc:sldMk cId="2022829366" sldId="269"/>
            <ac:spMk id="11" creationId="{00401440-1DC9-4C9E-A3BA-4DECEEB46503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02:19.516" v="59"/>
          <ac:spMkLst>
            <pc:docMk/>
            <pc:sldMk cId="2022829366" sldId="269"/>
            <ac:spMk id="13" creationId="{36B822CC-7DA9-4417-AA94-64CEB676F0B8}"/>
          </ac:spMkLst>
        </pc:spChg>
        <pc:spChg chg="add">
          <ac:chgData name="Claire Williams (2416992)" userId="S::2416992@student.uwtsd.ac.uk::4d0937f1-b0a9-4948-909f-0527470ffe40" providerId="AD" clId="Web-{DC92D4F0-480E-34BE-E14D-7EC21003668D}" dt="2024-12-07T21:02:19.516" v="59"/>
          <ac:spMkLst>
            <pc:docMk/>
            <pc:sldMk cId="2022829366" sldId="269"/>
            <ac:spMk id="15" creationId="{AFA01E88-71CC-4FF3-9E81-51E0C32B45E4}"/>
          </ac:spMkLst>
        </pc:spChg>
        <pc:picChg chg="add mod ord">
          <ac:chgData name="Claire Williams (2416992)" userId="S::2416992@student.uwtsd.ac.uk::4d0937f1-b0a9-4948-909f-0527470ffe40" providerId="AD" clId="Web-{DC92D4F0-480E-34BE-E14D-7EC21003668D}" dt="2024-12-07T21:02:19.516" v="59"/>
          <ac:picMkLst>
            <pc:docMk/>
            <pc:sldMk cId="2022829366" sldId="269"/>
            <ac:picMk id="4" creationId="{356D5D86-C111-C068-92F8-9D165B1F7DD6}"/>
          </ac:picMkLst>
        </pc:picChg>
      </pc:sldChg>
      <pc:sldChg chg="modSp new">
        <pc:chgData name="Claire Williams (2416992)" userId="S::2416992@student.uwtsd.ac.uk::4d0937f1-b0a9-4948-909f-0527470ffe40" providerId="AD" clId="Web-{DC92D4F0-480E-34BE-E14D-7EC21003668D}" dt="2024-12-08T18:18:06.992" v="191" actId="20577"/>
        <pc:sldMkLst>
          <pc:docMk/>
          <pc:sldMk cId="2696290814" sldId="270"/>
        </pc:sldMkLst>
        <pc:spChg chg="mod">
          <ac:chgData name="Claire Williams (2416992)" userId="S::2416992@student.uwtsd.ac.uk::4d0937f1-b0a9-4948-909f-0527470ffe40" providerId="AD" clId="Web-{DC92D4F0-480E-34BE-E14D-7EC21003668D}" dt="2024-12-08T18:18:06.992" v="191" actId="20577"/>
          <ac:spMkLst>
            <pc:docMk/>
            <pc:sldMk cId="2696290814" sldId="270"/>
            <ac:spMk id="2" creationId="{ACA94B94-C91B-6E90-BA36-83D91A21AD99}"/>
          </ac:spMkLst>
        </pc:spChg>
      </pc:sldChg>
    </pc:docChg>
  </pc:docChgLst>
  <pc:docChgLst>
    <pc:chgData name="Claire Williams (2416992)" userId="S::2416992@student.uwtsd.ac.uk::4d0937f1-b0a9-4948-909f-0527470ffe40" providerId="AD" clId="Web-{D6CE0DAB-33DF-4E5F-2070-C5D28BC172FB}"/>
    <pc:docChg chg="addSld modSld">
      <pc:chgData name="Claire Williams (2416992)" userId="S::2416992@student.uwtsd.ac.uk::4d0937f1-b0a9-4948-909f-0527470ffe40" providerId="AD" clId="Web-{D6CE0DAB-33DF-4E5F-2070-C5D28BC172FB}" dt="2024-12-07T16:45:39.427" v="99" actId="20577"/>
      <pc:docMkLst>
        <pc:docMk/>
      </pc:docMkLst>
      <pc:sldChg chg="modSp">
        <pc:chgData name="Claire Williams (2416992)" userId="S::2416992@student.uwtsd.ac.uk::4d0937f1-b0a9-4948-909f-0527470ffe40" providerId="AD" clId="Web-{D6CE0DAB-33DF-4E5F-2070-C5D28BC172FB}" dt="2024-12-07T16:36:30.928" v="0" actId="20577"/>
        <pc:sldMkLst>
          <pc:docMk/>
          <pc:sldMk cId="2955751855" sldId="259"/>
        </pc:sldMkLst>
        <pc:spChg chg="mod">
          <ac:chgData name="Claire Williams (2416992)" userId="S::2416992@student.uwtsd.ac.uk::4d0937f1-b0a9-4948-909f-0527470ffe40" providerId="AD" clId="Web-{D6CE0DAB-33DF-4E5F-2070-C5D28BC172FB}" dt="2024-12-07T16:36:30.928" v="0" actId="20577"/>
          <ac:spMkLst>
            <pc:docMk/>
            <pc:sldMk cId="2955751855" sldId="259"/>
            <ac:spMk id="29" creationId="{22691BB1-A939-F04D-5E39-3218E901E4C7}"/>
          </ac:spMkLst>
        </pc:spChg>
      </pc:sldChg>
      <pc:sldChg chg="modSp">
        <pc:chgData name="Claire Williams (2416992)" userId="S::2416992@student.uwtsd.ac.uk::4d0937f1-b0a9-4948-909f-0527470ffe40" providerId="AD" clId="Web-{D6CE0DAB-33DF-4E5F-2070-C5D28BC172FB}" dt="2024-12-07T16:36:38.616" v="2" actId="20577"/>
        <pc:sldMkLst>
          <pc:docMk/>
          <pc:sldMk cId="3807625844" sldId="260"/>
        </pc:sldMkLst>
        <pc:spChg chg="mod">
          <ac:chgData name="Claire Williams (2416992)" userId="S::2416992@student.uwtsd.ac.uk::4d0937f1-b0a9-4948-909f-0527470ffe40" providerId="AD" clId="Web-{D6CE0DAB-33DF-4E5F-2070-C5D28BC172FB}" dt="2024-12-07T16:36:38.616" v="2" actId="20577"/>
          <ac:spMkLst>
            <pc:docMk/>
            <pc:sldMk cId="3807625844" sldId="260"/>
            <ac:spMk id="3" creationId="{9B99CCB7-4C52-074D-DBA1-9C37EEBCA1C5}"/>
          </ac:spMkLst>
        </pc:spChg>
      </pc:sldChg>
      <pc:sldChg chg="modSp new">
        <pc:chgData name="Claire Williams (2416992)" userId="S::2416992@student.uwtsd.ac.uk::4d0937f1-b0a9-4948-909f-0527470ffe40" providerId="AD" clId="Web-{D6CE0DAB-33DF-4E5F-2070-C5D28BC172FB}" dt="2024-12-07T16:45:39.427" v="99" actId="20577"/>
        <pc:sldMkLst>
          <pc:docMk/>
          <pc:sldMk cId="4149151577" sldId="265"/>
        </pc:sldMkLst>
        <pc:spChg chg="mod">
          <ac:chgData name="Claire Williams (2416992)" userId="S::2416992@student.uwtsd.ac.uk::4d0937f1-b0a9-4948-909f-0527470ffe40" providerId="AD" clId="Web-{D6CE0DAB-33DF-4E5F-2070-C5D28BC172FB}" dt="2024-12-07T16:38:37.416" v="17" actId="20577"/>
          <ac:spMkLst>
            <pc:docMk/>
            <pc:sldMk cId="4149151577" sldId="265"/>
            <ac:spMk id="2" creationId="{DEDA4BCE-4C5A-5321-6B74-B74D23B2BA97}"/>
          </ac:spMkLst>
        </pc:spChg>
        <pc:spChg chg="mod">
          <ac:chgData name="Claire Williams (2416992)" userId="S::2416992@student.uwtsd.ac.uk::4d0937f1-b0a9-4948-909f-0527470ffe40" providerId="AD" clId="Web-{D6CE0DAB-33DF-4E5F-2070-C5D28BC172FB}" dt="2024-12-07T16:45:39.427" v="99" actId="20577"/>
          <ac:spMkLst>
            <pc:docMk/>
            <pc:sldMk cId="4149151577" sldId="265"/>
            <ac:spMk id="3" creationId="{ACFFACC2-CBDA-6381-B68C-127ADEB323A6}"/>
          </ac:spMkLst>
        </pc:spChg>
        <pc:spChg chg="mod">
          <ac:chgData name="Claire Williams (2416992)" userId="S::2416992@student.uwtsd.ac.uk::4d0937f1-b0a9-4948-909f-0527470ffe40" providerId="AD" clId="Web-{D6CE0DAB-33DF-4E5F-2070-C5D28BC172FB}" dt="2024-12-07T16:39:39.902" v="19" actId="20577"/>
          <ac:spMkLst>
            <pc:docMk/>
            <pc:sldMk cId="4149151577" sldId="265"/>
            <ac:spMk id="4" creationId="{C5783CD4-5714-FA65-05C1-2F35FB583EFE}"/>
          </ac:spMkLst>
        </pc:spChg>
      </pc:sldChg>
    </pc:docChg>
  </pc:docChgLst>
  <pc:docChgLst>
    <pc:chgData name="Claire Williams (2416992)" userId="S::2416992@student.uwtsd.ac.uk::4d0937f1-b0a9-4948-909f-0527470ffe40" providerId="AD" clId="Web-{C0C89C4A-CED2-33EF-B6EC-B5360BFE5A37}"/>
    <pc:docChg chg="modSld">
      <pc:chgData name="Claire Williams (2416992)" userId="S::2416992@student.uwtsd.ac.uk::4d0937f1-b0a9-4948-909f-0527470ffe40" providerId="AD" clId="Web-{C0C89C4A-CED2-33EF-B6EC-B5360BFE5A37}" dt="2024-12-09T00:03:27.253" v="83" actId="20577"/>
      <pc:docMkLst>
        <pc:docMk/>
      </pc:docMkLst>
      <pc:sldChg chg="modSp">
        <pc:chgData name="Claire Williams (2416992)" userId="S::2416992@student.uwtsd.ac.uk::4d0937f1-b0a9-4948-909f-0527470ffe40" providerId="AD" clId="Web-{C0C89C4A-CED2-33EF-B6EC-B5360BFE5A37}" dt="2024-12-09T00:00:21.561" v="54" actId="20577"/>
        <pc:sldMkLst>
          <pc:docMk/>
          <pc:sldMk cId="2145514365" sldId="264"/>
        </pc:sldMkLst>
        <pc:graphicFrameChg chg="modGraphic">
          <ac:chgData name="Claire Williams (2416992)" userId="S::2416992@student.uwtsd.ac.uk::4d0937f1-b0a9-4948-909f-0527470ffe40" providerId="AD" clId="Web-{C0C89C4A-CED2-33EF-B6EC-B5360BFE5A37}" dt="2024-12-09T00:00:21.561" v="54" actId="20577"/>
          <ac:graphicFrameMkLst>
            <pc:docMk/>
            <pc:sldMk cId="2145514365" sldId="264"/>
            <ac:graphicFrameMk id="5" creationId="{EB35F1C5-7795-FE93-8B58-F2F2677C4AC3}"/>
          </ac:graphicFrameMkLst>
        </pc:graphicFrameChg>
      </pc:sldChg>
      <pc:sldChg chg="modSp">
        <pc:chgData name="Claire Williams (2416992)" userId="S::2416992@student.uwtsd.ac.uk::4d0937f1-b0a9-4948-909f-0527470ffe40" providerId="AD" clId="Web-{C0C89C4A-CED2-33EF-B6EC-B5360BFE5A37}" dt="2024-12-09T00:03:27.253" v="83" actId="20577"/>
        <pc:sldMkLst>
          <pc:docMk/>
          <pc:sldMk cId="4149151577" sldId="265"/>
        </pc:sldMkLst>
        <pc:spChg chg="mod">
          <ac:chgData name="Claire Williams (2416992)" userId="S::2416992@student.uwtsd.ac.uk::4d0937f1-b0a9-4948-909f-0527470ffe40" providerId="AD" clId="Web-{C0C89C4A-CED2-33EF-B6EC-B5360BFE5A37}" dt="2024-12-09T00:03:27.253" v="83" actId="20577"/>
          <ac:spMkLst>
            <pc:docMk/>
            <pc:sldMk cId="4149151577" sldId="265"/>
            <ac:spMk id="4" creationId="{C5783CD4-5714-FA65-05C1-2F35FB583EFE}"/>
          </ac:spMkLst>
        </pc:spChg>
      </pc:sldChg>
      <pc:sldChg chg="modSp">
        <pc:chgData name="Claire Williams (2416992)" userId="S::2416992@student.uwtsd.ac.uk::4d0937f1-b0a9-4948-909f-0527470ffe40" providerId="AD" clId="Web-{C0C89C4A-CED2-33EF-B6EC-B5360BFE5A37}" dt="2024-12-08T23:55:33.133" v="33" actId="20577"/>
        <pc:sldMkLst>
          <pc:docMk/>
          <pc:sldMk cId="2726905300" sldId="266"/>
        </pc:sldMkLst>
        <pc:spChg chg="mod">
          <ac:chgData name="Claire Williams (2416992)" userId="S::2416992@student.uwtsd.ac.uk::4d0937f1-b0a9-4948-909f-0527470ffe40" providerId="AD" clId="Web-{C0C89C4A-CED2-33EF-B6EC-B5360BFE5A37}" dt="2024-12-08T23:55:33.133" v="33" actId="20577"/>
          <ac:spMkLst>
            <pc:docMk/>
            <pc:sldMk cId="2726905300" sldId="266"/>
            <ac:spMk id="3" creationId="{4A5BD5B8-0E48-A440-3C0C-E3C3A216B025}"/>
          </ac:spMkLst>
        </pc:spChg>
      </pc:sldChg>
    </pc:docChg>
  </pc:docChgLst>
  <pc:docChgLst>
    <pc:chgData name="Claire Williams (2416992)" userId="S::2416992@student.uwtsd.ac.uk::4d0937f1-b0a9-4948-909f-0527470ffe40" providerId="AD" clId="Web-{F6D419F4-8EA3-687B-BCBF-3EB32335DF34}"/>
    <pc:docChg chg="addSld delSld modSld">
      <pc:chgData name="Claire Williams (2416992)" userId="S::2416992@student.uwtsd.ac.uk::4d0937f1-b0a9-4948-909f-0527470ffe40" providerId="AD" clId="Web-{F6D419F4-8EA3-687B-BCBF-3EB32335DF34}" dt="2024-12-02T23:34:31.865" v="1252" actId="20577"/>
      <pc:docMkLst>
        <pc:docMk/>
      </pc:docMkLst>
      <pc:sldChg chg="addSp delSp modSp mod setBg setClrOvrMap">
        <pc:chgData name="Claire Williams (2416992)" userId="S::2416992@student.uwtsd.ac.uk::4d0937f1-b0a9-4948-909f-0527470ffe40" providerId="AD" clId="Web-{F6D419F4-8EA3-687B-BCBF-3EB32335DF34}" dt="2024-12-02T23:30:46.114" v="1232" actId="20577"/>
        <pc:sldMkLst>
          <pc:docMk/>
          <pc:sldMk cId="2622459659" sldId="257"/>
        </pc:sldMkLst>
        <pc:spChg chg="mo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2" creationId="{84428231-05F3-B672-972D-B39580C1B708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3:30:46.114" v="1232" actId="20577"/>
          <ac:spMkLst>
            <pc:docMk/>
            <pc:sldMk cId="2622459659" sldId="257"/>
            <ac:spMk id="3" creationId="{DED089B4-E9B9-D5D9-D969-CA5023643795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2:21:56.631" v="970" actId="20577"/>
          <ac:spMkLst>
            <pc:docMk/>
            <pc:sldMk cId="2622459659" sldId="257"/>
            <ac:spMk id="7" creationId="{17CD2F85-6A5A-0FAA-053E-791E96CFBAEF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2:15:07.075" v="964" actId="14100"/>
          <ac:spMkLst>
            <pc:docMk/>
            <pc:sldMk cId="2622459659" sldId="257"/>
            <ac:spMk id="8" creationId="{A3FFE327-B5AE-D4F8-939E-C65F0EF3C46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13:48.587" v="958"/>
          <ac:spMkLst>
            <pc:docMk/>
            <pc:sldMk cId="2622459659" sldId="257"/>
            <ac:spMk id="13" creationId="{DD651B61-325E-4E73-8445-38B0DE8AAAB6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13:48.587" v="958"/>
          <ac:spMkLst>
            <pc:docMk/>
            <pc:sldMk cId="2622459659" sldId="257"/>
            <ac:spMk id="15" creationId="{B42E5253-D3AC-4AC2-B766-8B34F13C2F5E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13:48.587" v="958"/>
          <ac:spMkLst>
            <pc:docMk/>
            <pc:sldMk cId="2622459659" sldId="257"/>
            <ac:spMk id="17" creationId="{10AE8D57-436A-4073-9A75-15BB5949F8B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13:48.587" v="958"/>
          <ac:spMkLst>
            <pc:docMk/>
            <pc:sldMk cId="2622459659" sldId="257"/>
            <ac:spMk id="19" creationId="{88C97474-5879-4DB5-B4F3-F0357104BC8E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13:48.587" v="958"/>
          <ac:spMkLst>
            <pc:docMk/>
            <pc:sldMk cId="2622459659" sldId="257"/>
            <ac:spMk id="21" creationId="{9831CBB7-4817-4B54-A7F9-0AE2D0C47870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13:48.587" v="958"/>
          <ac:spMkLst>
            <pc:docMk/>
            <pc:sldMk cId="2622459659" sldId="257"/>
            <ac:spMk id="23" creationId="{96BC321D-B05F-4857-8880-97F61B9B7858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25" creationId="{DBF3943D-BCB6-4B31-809D-A005686483B4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26" creationId="{DD651B61-325E-4E73-8445-38B0DE8AAAB6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28" creationId="{B42E5253-D3AC-4AC2-B766-8B34F13C2F5E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29" creationId="{10AE8D57-436A-4073-9A75-15BB5949F8B4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30" creationId="{E9751CB9-7B25-4EB8-9A6F-82F822549F12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13:48.603" v="959"/>
          <ac:spMkLst>
            <pc:docMk/>
            <pc:sldMk cId="2622459659" sldId="257"/>
            <ac:spMk id="31" creationId="{E1317383-CF3B-4B02-9512-BECBEF6362A4}"/>
          </ac:spMkLst>
        </pc:spChg>
        <pc:picChg chg="mod">
          <ac:chgData name="Claire Williams (2416992)" userId="S::2416992@student.uwtsd.ac.uk::4d0937f1-b0a9-4948-909f-0527470ffe40" providerId="AD" clId="Web-{F6D419F4-8EA3-687B-BCBF-3EB32335DF34}" dt="2024-12-02T22:16:47.608" v="967" actId="1076"/>
          <ac:picMkLst>
            <pc:docMk/>
            <pc:sldMk cId="2622459659" sldId="257"/>
            <ac:picMk id="5" creationId="{46F1393F-5498-EEE8-7E7C-C21EE24DFE93}"/>
          </ac:picMkLst>
        </pc:picChg>
      </pc:sldChg>
      <pc:sldChg chg="modSp">
        <pc:chgData name="Claire Williams (2416992)" userId="S::2416992@student.uwtsd.ac.uk::4d0937f1-b0a9-4948-909f-0527470ffe40" providerId="AD" clId="Web-{F6D419F4-8EA3-687B-BCBF-3EB32335DF34}" dt="2024-12-02T22:00:41.365" v="854" actId="20577"/>
        <pc:sldMkLst>
          <pc:docMk/>
          <pc:sldMk cId="288408891" sldId="258"/>
        </pc:sldMkLst>
        <pc:spChg chg="mod">
          <ac:chgData name="Claire Williams (2416992)" userId="S::2416992@student.uwtsd.ac.uk::4d0937f1-b0a9-4948-909f-0527470ffe40" providerId="AD" clId="Web-{F6D419F4-8EA3-687B-BCBF-3EB32335DF34}" dt="2024-12-02T22:00:41.365" v="854" actId="20577"/>
          <ac:spMkLst>
            <pc:docMk/>
            <pc:sldMk cId="288408891" sldId="258"/>
            <ac:spMk id="3" creationId="{78BE5561-FDF9-1F8B-2036-E7931B241801}"/>
          </ac:spMkLst>
        </pc:spChg>
      </pc:sldChg>
      <pc:sldChg chg="addSp delSp modSp">
        <pc:chgData name="Claire Williams (2416992)" userId="S::2416992@student.uwtsd.ac.uk::4d0937f1-b0a9-4948-909f-0527470ffe40" providerId="AD" clId="Web-{F6D419F4-8EA3-687B-BCBF-3EB32335DF34}" dt="2024-12-02T23:31:27.744" v="1237" actId="20577"/>
        <pc:sldMkLst>
          <pc:docMk/>
          <pc:sldMk cId="2955751855" sldId="259"/>
        </pc:sldMkLst>
        <pc:spChg chg="del">
          <ac:chgData name="Claire Williams (2416992)" userId="S::2416992@student.uwtsd.ac.uk::4d0937f1-b0a9-4948-909f-0527470ffe40" providerId="AD" clId="Web-{F6D419F4-8EA3-687B-BCBF-3EB32335DF34}" dt="2024-12-02T22:37:48.474" v="1006"/>
          <ac:spMkLst>
            <pc:docMk/>
            <pc:sldMk cId="2955751855" sldId="259"/>
            <ac:spMk id="3" creationId="{2263D3C4-DCCE-0895-A102-BD954EB64155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3:31:27.744" v="1237" actId="20577"/>
          <ac:spMkLst>
            <pc:docMk/>
            <pc:sldMk cId="2955751855" sldId="259"/>
            <ac:spMk id="4" creationId="{363D0C43-B93F-3BAA-6ECE-E498FD462769}"/>
          </ac:spMkLst>
        </pc:spChg>
        <pc:spChg chg="add mod">
          <ac:chgData name="Claire Williams (2416992)" userId="S::2416992@student.uwtsd.ac.uk::4d0937f1-b0a9-4948-909f-0527470ffe40" providerId="AD" clId="Web-{F6D419F4-8EA3-687B-BCBF-3EB32335DF34}" dt="2024-12-02T22:58:35.223" v="1195" actId="14100"/>
          <ac:spMkLst>
            <pc:docMk/>
            <pc:sldMk cId="2955751855" sldId="259"/>
            <ac:spMk id="29" creationId="{22691BB1-A939-F04D-5E39-3218E901E4C7}"/>
          </ac:spMkLst>
        </pc:spChg>
        <pc:spChg chg="add del mod">
          <ac:chgData name="Claire Williams (2416992)" userId="S::2416992@student.uwtsd.ac.uk::4d0937f1-b0a9-4948-909f-0527470ffe40" providerId="AD" clId="Web-{F6D419F4-8EA3-687B-BCBF-3EB32335DF34}" dt="2024-12-02T22:56:35.745" v="1174"/>
          <ac:spMkLst>
            <pc:docMk/>
            <pc:sldMk cId="2955751855" sldId="259"/>
            <ac:spMk id="259" creationId="{0A16B5D7-1548-49AF-07F2-412C4563709B}"/>
          </ac:spMkLst>
        </pc:spChg>
        <pc:graphicFrameChg chg="add del mod modGraphic">
          <ac:chgData name="Claire Williams (2416992)" userId="S::2416992@student.uwtsd.ac.uk::4d0937f1-b0a9-4948-909f-0527470ffe40" providerId="AD" clId="Web-{F6D419F4-8EA3-687B-BCBF-3EB32335DF34}" dt="2024-12-02T22:39:13.554" v="1030"/>
          <ac:graphicFrameMkLst>
            <pc:docMk/>
            <pc:sldMk cId="2955751855" sldId="259"/>
            <ac:graphicFrameMk id="7" creationId="{B76910BC-21AC-763B-FC46-3ED3B3FBB2AC}"/>
          </ac:graphicFrameMkLst>
        </pc:graphicFrameChg>
        <pc:graphicFrameChg chg="add del">
          <ac:chgData name="Claire Williams (2416992)" userId="S::2416992@student.uwtsd.ac.uk::4d0937f1-b0a9-4948-909f-0527470ffe40" providerId="AD" clId="Web-{F6D419F4-8EA3-687B-BCBF-3EB32335DF34}" dt="2024-12-02T22:56:35.729" v="1173"/>
          <ac:graphicFrameMkLst>
            <pc:docMk/>
            <pc:sldMk cId="2955751855" sldId="259"/>
            <ac:graphicFrameMk id="261" creationId="{BD5460ED-A5C8-DF91-93A7-B33E71CD9F5C}"/>
          </ac:graphicFrameMkLst>
        </pc:graphicFrameChg>
        <pc:graphicFrameChg chg="add modGraphic">
          <ac:chgData name="Claire Williams (2416992)" userId="S::2416992@student.uwtsd.ac.uk::4d0937f1-b0a9-4948-909f-0527470ffe40" providerId="AD" clId="Web-{F6D419F4-8EA3-687B-BCBF-3EB32335DF34}" dt="2024-12-02T22:56:48.777" v="1175"/>
          <ac:graphicFrameMkLst>
            <pc:docMk/>
            <pc:sldMk cId="2955751855" sldId="259"/>
            <ac:graphicFrameMk id="263" creationId="{0C644DC6-C375-643B-A4E5-AAE9F3C61657}"/>
          </ac:graphicFrameMkLst>
        </pc:graphicFrameChg>
        <pc:picChg chg="add del mod">
          <ac:chgData name="Claire Williams (2416992)" userId="S::2416992@student.uwtsd.ac.uk::4d0937f1-b0a9-4948-909f-0527470ffe40" providerId="AD" clId="Web-{F6D419F4-8EA3-687B-BCBF-3EB32335DF34}" dt="2024-12-02T22:56:22.760" v="1171"/>
          <ac:picMkLst>
            <pc:docMk/>
            <pc:sldMk cId="2955751855" sldId="259"/>
            <ac:picMk id="3" creationId="{AD275904-5CA7-8524-F0F6-A1FEEBC1E39B}"/>
          </ac:picMkLst>
        </pc:picChg>
        <pc:picChg chg="add del mod">
          <ac:chgData name="Claire Williams (2416992)" userId="S::2416992@student.uwtsd.ac.uk::4d0937f1-b0a9-4948-909f-0527470ffe40" providerId="AD" clId="Web-{F6D419F4-8EA3-687B-BCBF-3EB32335DF34}" dt="2024-12-02T22:35:50.827" v="1002"/>
          <ac:picMkLst>
            <pc:docMk/>
            <pc:sldMk cId="2955751855" sldId="259"/>
            <ac:picMk id="5" creationId="{3F365819-D159-AB29-4332-A8274B36C82A}"/>
          </ac:picMkLst>
        </pc:picChg>
        <pc:picChg chg="add del mod">
          <ac:chgData name="Claire Williams (2416992)" userId="S::2416992@student.uwtsd.ac.uk::4d0937f1-b0a9-4948-909f-0527470ffe40" providerId="AD" clId="Web-{F6D419F4-8EA3-687B-BCBF-3EB32335DF34}" dt="2024-12-02T22:37:39.849" v="1005"/>
          <ac:picMkLst>
            <pc:docMk/>
            <pc:sldMk cId="2955751855" sldId="259"/>
            <ac:picMk id="6" creationId="{E6136219-1B28-54A5-26A3-E5C58751B8C4}"/>
          </ac:picMkLst>
        </pc:picChg>
      </pc:sldChg>
      <pc:sldChg chg="addSp delSp modSp new">
        <pc:chgData name="Claire Williams (2416992)" userId="S::2416992@student.uwtsd.ac.uk::4d0937f1-b0a9-4948-909f-0527470ffe40" providerId="AD" clId="Web-{F6D419F4-8EA3-687B-BCBF-3EB32335DF34}" dt="2024-12-02T23:31:47.917" v="1240" actId="20577"/>
        <pc:sldMkLst>
          <pc:docMk/>
          <pc:sldMk cId="3807625844" sldId="260"/>
        </pc:sldMkLst>
        <pc:spChg chg="mod">
          <ac:chgData name="Claire Williams (2416992)" userId="S::2416992@student.uwtsd.ac.uk::4d0937f1-b0a9-4948-909f-0527470ffe40" providerId="AD" clId="Web-{F6D419F4-8EA3-687B-BCBF-3EB32335DF34}" dt="2024-11-28T21:53:21.513" v="403" actId="20577"/>
          <ac:spMkLst>
            <pc:docMk/>
            <pc:sldMk cId="3807625844" sldId="260"/>
            <ac:spMk id="2" creationId="{750335C0-E679-3A44-8368-9EA5A0C60BB4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3:31:47.917" v="1240" actId="20577"/>
          <ac:spMkLst>
            <pc:docMk/>
            <pc:sldMk cId="3807625844" sldId="260"/>
            <ac:spMk id="3" creationId="{9B99CCB7-4C52-074D-DBA1-9C37EEBCA1C5}"/>
          </ac:spMkLst>
        </pc:spChg>
        <pc:spChg chg="del">
          <ac:chgData name="Claire Williams (2416992)" userId="S::2416992@student.uwtsd.ac.uk::4d0937f1-b0a9-4948-909f-0527470ffe40" providerId="AD" clId="Web-{F6D419F4-8EA3-687B-BCBF-3EB32335DF34}" dt="2024-11-27T20:35:11.378" v="51"/>
          <ac:spMkLst>
            <pc:docMk/>
            <pc:sldMk cId="3807625844" sldId="260"/>
            <ac:spMk id="4" creationId="{D429E453-B12F-15A4-1450-96585C231F47}"/>
          </ac:spMkLst>
        </pc:spChg>
        <pc:spChg chg="add del mod">
          <ac:chgData name="Claire Williams (2416992)" userId="S::2416992@student.uwtsd.ac.uk::4d0937f1-b0a9-4948-909f-0527470ffe40" providerId="AD" clId="Web-{F6D419F4-8EA3-687B-BCBF-3EB32335DF34}" dt="2024-11-27T20:35:30.363" v="57"/>
          <ac:spMkLst>
            <pc:docMk/>
            <pc:sldMk cId="3807625844" sldId="260"/>
            <ac:spMk id="6" creationId="{5EB0C475-E650-2D5D-3C2E-8F0275F92F22}"/>
          </ac:spMkLst>
        </pc:spChg>
        <pc:picChg chg="add mod ord">
          <ac:chgData name="Claire Williams (2416992)" userId="S::2416992@student.uwtsd.ac.uk::4d0937f1-b0a9-4948-909f-0527470ffe40" providerId="AD" clId="Web-{F6D419F4-8EA3-687B-BCBF-3EB32335DF34}" dt="2024-11-27T20:35:11.410" v="52"/>
          <ac:picMkLst>
            <pc:docMk/>
            <pc:sldMk cId="3807625844" sldId="260"/>
            <ac:picMk id="5" creationId="{E111DA41-54CB-8590-FABE-535B9B75F3AA}"/>
          </ac:picMkLst>
        </pc:picChg>
      </pc:sldChg>
      <pc:sldChg chg="addSp delSp modSp new mod setBg setClrOvrMap">
        <pc:chgData name="Claire Williams (2416992)" userId="S::2416992@student.uwtsd.ac.uk::4d0937f1-b0a9-4948-909f-0527470ffe40" providerId="AD" clId="Web-{F6D419F4-8EA3-687B-BCBF-3EB32335DF34}" dt="2024-12-02T23:32:48.768" v="1244" actId="20577"/>
        <pc:sldMkLst>
          <pc:docMk/>
          <pc:sldMk cId="2659889186" sldId="261"/>
        </pc:sldMkLst>
        <pc:spChg chg="mod or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2" creationId="{D109A45B-E553-E9D0-6657-FD89FF4CE7DC}"/>
          </ac:spMkLst>
        </pc:spChg>
        <pc:spChg chg="del">
          <ac:chgData name="Claire Williams (2416992)" userId="S::2416992@student.uwtsd.ac.uk::4d0937f1-b0a9-4948-909f-0527470ffe40" providerId="AD" clId="Web-{F6D419F4-8EA3-687B-BCBF-3EB32335DF34}" dt="2024-11-28T22:35:11.534" v="503"/>
          <ac:spMkLst>
            <pc:docMk/>
            <pc:sldMk cId="2659889186" sldId="261"/>
            <ac:spMk id="3" creationId="{390ECE31-2E8A-1E16-B756-ABDB1C7A3FF3}"/>
          </ac:spMkLst>
        </pc:spChg>
        <pc:spChg chg="add del mo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4" creationId="{450C1C76-5EF6-CFF4-D5F4-3D6224FE4D71}"/>
          </ac:spMkLst>
        </pc:spChg>
        <pc:spChg chg="add del mod">
          <ac:chgData name="Claire Williams (2416992)" userId="S::2416992@student.uwtsd.ac.uk::4d0937f1-b0a9-4948-909f-0527470ffe40" providerId="AD" clId="Web-{F6D419F4-8EA3-687B-BCBF-3EB32335DF34}" dt="2024-11-28T22:35:20.362" v="507"/>
          <ac:spMkLst>
            <pc:docMk/>
            <pc:sldMk cId="2659889186" sldId="261"/>
            <ac:spMk id="6" creationId="{A7265B7E-C6FE-1AC1-CD3E-D3D0F19FBA08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0:18.268" v="985"/>
          <ac:spMkLst>
            <pc:docMk/>
            <pc:sldMk cId="2659889186" sldId="261"/>
            <ac:spMk id="10" creationId="{E6C8E6EB-4C59-429B-97E4-72A058CFC4F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0:18.268" v="985"/>
          <ac:spMkLst>
            <pc:docMk/>
            <pc:sldMk cId="2659889186" sldId="261"/>
            <ac:spMk id="12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0:18.268" v="985"/>
          <ac:spMkLst>
            <pc:docMk/>
            <pc:sldMk cId="2659889186" sldId="261"/>
            <ac:spMk id="14" creationId="{F71EF7F1-38BA-471D-8CD4-2A9AE8E35527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0:18.268" v="985"/>
          <ac:spMkLst>
            <pc:docMk/>
            <pc:sldMk cId="2659889186" sldId="261"/>
            <ac:spMk id="16" creationId="{36B822CC-7DA9-4417-AA94-64CEB676F0B8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0:18.268" v="985"/>
          <ac:spMkLst>
            <pc:docMk/>
            <pc:sldMk cId="2659889186" sldId="261"/>
            <ac:spMk id="18" creationId="{AFA01E88-71CC-4FF3-9E81-51E0C32B45E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23" creationId="{E6C8E6EB-4C59-429B-97E4-72A058CFC4F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03" v="999"/>
          <ac:spMkLst>
            <pc:docMk/>
            <pc:sldMk cId="2659889186" sldId="261"/>
            <ac:spMk id="25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27" creationId="{F71EF7F1-38BA-471D-8CD4-2A9AE8E35527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03" v="999"/>
          <ac:spMkLst>
            <pc:docMk/>
            <pc:sldMk cId="2659889186" sldId="261"/>
            <ac:spMk id="29" creationId="{B8DD2392-397B-48BF-BEFA-EA1FB881CA85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23.239" v="997"/>
          <ac:spMkLst>
            <pc:docMk/>
            <pc:sldMk cId="2659889186" sldId="261"/>
            <ac:spMk id="34" creationId="{E6C8E6EB-4C59-429B-97E4-72A058CFC4F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23.239" v="997"/>
          <ac:spMkLst>
            <pc:docMk/>
            <pc:sldMk cId="2659889186" sldId="261"/>
            <ac:spMk id="36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23.239" v="997"/>
          <ac:spMkLst>
            <pc:docMk/>
            <pc:sldMk cId="2659889186" sldId="261"/>
            <ac:spMk id="38" creationId="{F71EF7F1-38BA-471D-8CD4-2A9AE8E35527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23.239" v="997"/>
          <ac:spMkLst>
            <pc:docMk/>
            <pc:sldMk cId="2659889186" sldId="261"/>
            <ac:spMk id="40" creationId="{E5644B63-A263-40F8-9273-8ED1263D37E6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23.239" v="997"/>
          <ac:spMkLst>
            <pc:docMk/>
            <pc:sldMk cId="2659889186" sldId="261"/>
            <ac:spMk id="42" creationId="{F02A5C3C-2A94-4EB3-B70A-313330494D79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03" v="999"/>
          <ac:spMkLst>
            <pc:docMk/>
            <pc:sldMk cId="2659889186" sldId="261"/>
            <ac:spMk id="44" creationId="{E6C8E6EB-4C59-429B-97E4-72A058CFC4F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03" v="999"/>
          <ac:spMkLst>
            <pc:docMk/>
            <pc:sldMk cId="2659889186" sldId="261"/>
            <ac:spMk id="45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03" v="999"/>
          <ac:spMkLst>
            <pc:docMk/>
            <pc:sldMk cId="2659889186" sldId="261"/>
            <ac:spMk id="46" creationId="{F71EF7F1-38BA-471D-8CD4-2A9AE8E35527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32:55.803" v="999"/>
          <ac:spMkLst>
            <pc:docMk/>
            <pc:sldMk cId="2659889186" sldId="261"/>
            <ac:spMk id="47" creationId="{B8DD2392-397B-48BF-BEFA-EA1FB881CA85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49" creationId="{E6C8E6EB-4C59-429B-97E4-72A058CFC4FB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50" creationId="{B5B90362-AFCC-46A9-B41C-A257A8C5B314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51" creationId="{F71EF7F1-38BA-471D-8CD4-2A9AE8E35527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52" creationId="{3CED7894-4F62-4A6C-8DB5-DB5BE08E9C03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32:55.818" v="1000"/>
          <ac:spMkLst>
            <pc:docMk/>
            <pc:sldMk cId="2659889186" sldId="261"/>
            <ac:spMk id="53" creationId="{E536F3B4-50F6-4C52-8F76-4EB1214719DC}"/>
          </ac:spMkLst>
        </pc:spChg>
        <pc:spChg chg="add mod">
          <ac:chgData name="Claire Williams (2416992)" userId="S::2416992@student.uwtsd.ac.uk::4d0937f1-b0a9-4948-909f-0527470ffe40" providerId="AD" clId="Web-{F6D419F4-8EA3-687B-BCBF-3EB32335DF34}" dt="2024-12-02T23:32:48.768" v="1244" actId="20577"/>
          <ac:spMkLst>
            <pc:docMk/>
            <pc:sldMk cId="2659889186" sldId="261"/>
            <ac:spMk id="54" creationId="{450C1C76-5EF6-CFF4-D5F4-3D6224FE4D71}"/>
          </ac:spMkLst>
        </pc:spChg>
        <pc:graphicFrameChg chg="add del">
          <ac:chgData name="Claire Williams (2416992)" userId="S::2416992@student.uwtsd.ac.uk::4d0937f1-b0a9-4948-909f-0527470ffe40" providerId="AD" clId="Web-{F6D419F4-8EA3-687B-BCBF-3EB32335DF34}" dt="2024-12-02T22:32:55.803" v="999"/>
          <ac:graphicFrameMkLst>
            <pc:docMk/>
            <pc:sldMk cId="2659889186" sldId="261"/>
            <ac:graphicFrameMk id="31" creationId="{F22E595C-F651-A9ED-55AC-57677960A8B3}"/>
          </ac:graphicFrameMkLst>
        </pc:graphicFrameChg>
        <pc:picChg chg="add mod ord">
          <ac:chgData name="Claire Williams (2416992)" userId="S::2416992@student.uwtsd.ac.uk::4d0937f1-b0a9-4948-909f-0527470ffe40" providerId="AD" clId="Web-{F6D419F4-8EA3-687B-BCBF-3EB32335DF34}" dt="2024-12-02T22:29:08.172" v="980"/>
          <ac:picMkLst>
            <pc:docMk/>
            <pc:sldMk cId="2659889186" sldId="261"/>
            <ac:picMk id="5" creationId="{9A1EC1C9-565E-2467-59AB-0BFF8C566C88}"/>
          </ac:picMkLst>
        </pc:picChg>
      </pc:sldChg>
      <pc:sldChg chg="addSp delSp modSp new mod setBg setClrOvrMap">
        <pc:chgData name="Claire Williams (2416992)" userId="S::2416992@student.uwtsd.ac.uk::4d0937f1-b0a9-4948-909f-0527470ffe40" providerId="AD" clId="Web-{F6D419F4-8EA3-687B-BCBF-3EB32335DF34}" dt="2024-12-02T23:33:28.588" v="1247" actId="20577"/>
        <pc:sldMkLst>
          <pc:docMk/>
          <pc:sldMk cId="145260886" sldId="262"/>
        </pc:sldMkLst>
        <pc:spChg chg="mod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2" creationId="{B471C65C-95F9-CB5C-A0AF-492052160DFC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3:33:28.588" v="1247" actId="20577"/>
          <ac:spMkLst>
            <pc:docMk/>
            <pc:sldMk cId="145260886" sldId="262"/>
            <ac:spMk id="3" creationId="{B3839D5C-A630-AB15-F3AD-9C76AA615589}"/>
          </ac:spMkLst>
        </pc:spChg>
        <pc:spChg chg="del">
          <ac:chgData name="Claire Williams (2416992)" userId="S::2416992@student.uwtsd.ac.uk::4d0937f1-b0a9-4948-909f-0527470ffe40" providerId="AD" clId="Web-{F6D419F4-8EA3-687B-BCBF-3EB32335DF34}" dt="2024-12-02T22:25:26.464" v="971"/>
          <ac:spMkLst>
            <pc:docMk/>
            <pc:sldMk cId="145260886" sldId="262"/>
            <ac:spMk id="4" creationId="{318A571E-1D97-3EE4-312C-5D9A1B902FF5}"/>
          </ac:spMkLst>
        </pc:spChg>
        <pc:spChg chg="add del mod">
          <ac:chgData name="Claire Williams (2416992)" userId="S::2416992@student.uwtsd.ac.uk::4d0937f1-b0a9-4948-909f-0527470ffe40" providerId="AD" clId="Web-{F6D419F4-8EA3-687B-BCBF-3EB32335DF34}" dt="2024-12-02T22:27:06.123" v="973"/>
          <ac:spMkLst>
            <pc:docMk/>
            <pc:sldMk cId="145260886" sldId="262"/>
            <ac:spMk id="7" creationId="{44C22ACA-E2AA-24DD-4462-563C9AA048B3}"/>
          </ac:spMkLst>
        </pc:spChg>
        <pc:spChg chg="add del mod">
          <ac:chgData name="Claire Williams (2416992)" userId="S::2416992@student.uwtsd.ac.uk::4d0937f1-b0a9-4948-909f-0527470ffe40" providerId="AD" clId="Web-{F6D419F4-8EA3-687B-BCBF-3EB32335DF34}" dt="2024-12-02T22:28:37.609" v="978"/>
          <ac:spMkLst>
            <pc:docMk/>
            <pc:sldMk cId="145260886" sldId="262"/>
            <ac:spMk id="10" creationId="{5B62430E-7030-1644-6553-70147D85BD08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13" creationId="{E6C8E6EB-4C59-429B-97E4-72A058CFC4F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15" creationId="{B5B90362-AFCC-46A9-B41C-A257A8C5B31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17" creationId="{F71EF7F1-38BA-471D-8CD4-2A9AE8E35527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19" creationId="{1BB56EB9-078F-4952-AC1F-149C7A0AE4D5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21" creationId="{D3772EE4-ED5E-4D3A-A306-B22CF866786D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23" creationId="{10058680-D07C-4893-B2B7-91543F18AB32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25" creationId="{7B42427A-0A1F-4A55-8705-D9179F1E0CFB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7:27.857" v="975"/>
          <ac:spMkLst>
            <pc:docMk/>
            <pc:sldMk cId="145260886" sldId="262"/>
            <ac:spMk id="27" creationId="{EE54A6FE-D8CB-48A3-900B-053D4EBD3B85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7:27.873" v="976"/>
          <ac:spMkLst>
            <pc:docMk/>
            <pc:sldMk cId="145260886" sldId="262"/>
            <ac:spMk id="29" creationId="{DD651B61-325E-4E73-8445-38B0DE8AAAB6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30" creationId="{B42E5253-D3AC-4AC2-B766-8B34F13C2F5E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7:27.873" v="976"/>
          <ac:spMkLst>
            <pc:docMk/>
            <pc:sldMk cId="145260886" sldId="262"/>
            <ac:spMk id="31" creationId="{10AE8D57-436A-4073-9A75-15BB5949F8B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32" creationId="{E9751CB9-7B25-4EB8-9A6F-82F822549F12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7:27.873" v="976"/>
          <ac:spMkLst>
            <pc:docMk/>
            <pc:sldMk cId="145260886" sldId="262"/>
            <ac:spMk id="33" creationId="{E1317383-CF3B-4B02-9512-BECBEF6362A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34" creationId="{B1D4C7A0-6DF2-4F2D-A45D-F111582974C7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35" creationId="{DBF3943D-BCB6-4B31-809D-A005686483B4}"/>
          </ac:spMkLst>
        </pc:spChg>
        <pc:spChg chg="add del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36" creationId="{39373A6F-2E1F-4613-8E1D-D68057D29F31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43" creationId="{B5B90362-AFCC-46A9-B41C-A257A8C5B314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47" creationId="{1BB56EB9-078F-4952-AC1F-149C7A0AE4D5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51" creationId="{10058680-D07C-4893-B2B7-91543F18AB32}"/>
          </ac:spMkLst>
        </pc:spChg>
        <pc:spChg chg="add">
          <ac:chgData name="Claire Williams (2416992)" userId="S::2416992@student.uwtsd.ac.uk::4d0937f1-b0a9-4948-909f-0527470ffe40" providerId="AD" clId="Web-{F6D419F4-8EA3-687B-BCBF-3EB32335DF34}" dt="2024-12-02T22:28:42.828" v="979"/>
          <ac:spMkLst>
            <pc:docMk/>
            <pc:sldMk cId="145260886" sldId="262"/>
            <ac:spMk id="55" creationId="{EE54A6FE-D8CB-48A3-900B-053D4EBD3B85}"/>
          </ac:spMkLst>
        </pc:spChg>
        <pc:picChg chg="add del mod ord">
          <ac:chgData name="Claire Williams (2416992)" userId="S::2416992@student.uwtsd.ac.uk::4d0937f1-b0a9-4948-909f-0527470ffe40" providerId="AD" clId="Web-{F6D419F4-8EA3-687B-BCBF-3EB32335DF34}" dt="2024-12-02T22:25:54.058" v="972"/>
          <ac:picMkLst>
            <pc:docMk/>
            <pc:sldMk cId="145260886" sldId="262"/>
            <ac:picMk id="5" creationId="{82F0C72F-B344-511A-FE83-D3EB7E07696F}"/>
          </ac:picMkLst>
        </pc:picChg>
        <pc:picChg chg="add del mod ord">
          <ac:chgData name="Claire Williams (2416992)" userId="S::2416992@student.uwtsd.ac.uk::4d0937f1-b0a9-4948-909f-0527470ffe40" providerId="AD" clId="Web-{F6D419F4-8EA3-687B-BCBF-3EB32335DF34}" dt="2024-12-02T22:28:30.171" v="977"/>
          <ac:picMkLst>
            <pc:docMk/>
            <pc:sldMk cId="145260886" sldId="262"/>
            <ac:picMk id="8" creationId="{C5EB0243-E147-6BAB-CF3A-360D0AF4B22C}"/>
          </ac:picMkLst>
        </pc:picChg>
        <pc:picChg chg="add mod ord">
          <ac:chgData name="Claire Williams (2416992)" userId="S::2416992@student.uwtsd.ac.uk::4d0937f1-b0a9-4948-909f-0527470ffe40" providerId="AD" clId="Web-{F6D419F4-8EA3-687B-BCBF-3EB32335DF34}" dt="2024-12-02T22:28:37.609" v="978"/>
          <ac:picMkLst>
            <pc:docMk/>
            <pc:sldMk cId="145260886" sldId="262"/>
            <ac:picMk id="11" creationId="{2E6C9909-2682-EB41-E511-D6C99C10F7D9}"/>
          </ac:picMkLst>
        </pc:picChg>
      </pc:sldChg>
      <pc:sldChg chg="new del">
        <pc:chgData name="Claire Williams (2416992)" userId="S::2416992@student.uwtsd.ac.uk::4d0937f1-b0a9-4948-909f-0527470ffe40" providerId="AD" clId="Web-{F6D419F4-8EA3-687B-BCBF-3EB32335DF34}" dt="2024-12-02T21:12:18.271" v="661"/>
        <pc:sldMkLst>
          <pc:docMk/>
          <pc:sldMk cId="4293506637" sldId="262"/>
        </pc:sldMkLst>
      </pc:sldChg>
      <pc:sldChg chg="addSp delSp modSp new">
        <pc:chgData name="Claire Williams (2416992)" userId="S::2416992@student.uwtsd.ac.uk::4d0937f1-b0a9-4948-909f-0527470ffe40" providerId="AD" clId="Web-{F6D419F4-8EA3-687B-BCBF-3EB32335DF34}" dt="2024-12-02T23:34:31.865" v="1252" actId="20577"/>
        <pc:sldMkLst>
          <pc:docMk/>
          <pc:sldMk cId="4136803059" sldId="263"/>
        </pc:sldMkLst>
        <pc:spChg chg="mod">
          <ac:chgData name="Claire Williams (2416992)" userId="S::2416992@student.uwtsd.ac.uk::4d0937f1-b0a9-4948-909f-0527470ffe40" providerId="AD" clId="Web-{F6D419F4-8EA3-687B-BCBF-3EB32335DF34}" dt="2024-12-02T21:48:44.255" v="814" actId="20577"/>
          <ac:spMkLst>
            <pc:docMk/>
            <pc:sldMk cId="4136803059" sldId="263"/>
            <ac:spMk id="2" creationId="{272C6746-127A-3D24-E88B-DE335560D7D7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3:34:31.865" v="1252" actId="20577"/>
          <ac:spMkLst>
            <pc:docMk/>
            <pc:sldMk cId="4136803059" sldId="263"/>
            <ac:spMk id="3" creationId="{2060DCF3-3B49-8E40-0155-79C6F2E54F04}"/>
          </ac:spMkLst>
        </pc:spChg>
        <pc:spChg chg="mod">
          <ac:chgData name="Claire Williams (2416992)" userId="S::2416992@student.uwtsd.ac.uk::4d0937f1-b0a9-4948-909f-0527470ffe40" providerId="AD" clId="Web-{F6D419F4-8EA3-687B-BCBF-3EB32335DF34}" dt="2024-12-02T21:51:49.728" v="823" actId="20577"/>
          <ac:spMkLst>
            <pc:docMk/>
            <pc:sldMk cId="4136803059" sldId="263"/>
            <ac:spMk id="4" creationId="{989856F4-D4EF-1B15-4402-8761B87F2072}"/>
          </ac:spMkLst>
        </pc:spChg>
        <pc:spChg chg="add mod">
          <ac:chgData name="Claire Williams (2416992)" userId="S::2416992@student.uwtsd.ac.uk::4d0937f1-b0a9-4948-909f-0527470ffe40" providerId="AD" clId="Web-{F6D419F4-8EA3-687B-BCBF-3EB32335DF34}" dt="2024-12-02T22:11:47.256" v="956" actId="14100"/>
          <ac:spMkLst>
            <pc:docMk/>
            <pc:sldMk cId="4136803059" sldId="263"/>
            <ac:spMk id="8" creationId="{DC446B49-8637-90CE-9C8B-347961160B3C}"/>
          </ac:spMkLst>
        </pc:spChg>
        <pc:picChg chg="add del mod">
          <ac:chgData name="Claire Williams (2416992)" userId="S::2416992@student.uwtsd.ac.uk::4d0937f1-b0a9-4948-909f-0527470ffe40" providerId="AD" clId="Web-{F6D419F4-8EA3-687B-BCBF-3EB32335DF34}" dt="2024-12-02T22:06:10.467" v="920"/>
          <ac:picMkLst>
            <pc:docMk/>
            <pc:sldMk cId="4136803059" sldId="263"/>
            <ac:picMk id="5" creationId="{BAA342C4-5685-24E0-B0CB-51E5FDBCDAB0}"/>
          </ac:picMkLst>
        </pc:picChg>
        <pc:picChg chg="add del mod modCrop">
          <ac:chgData name="Claire Williams (2416992)" userId="S::2416992@student.uwtsd.ac.uk::4d0937f1-b0a9-4948-909f-0527470ffe40" providerId="AD" clId="Web-{F6D419F4-8EA3-687B-BCBF-3EB32335DF34}" dt="2024-12-02T22:06:43.312" v="924"/>
          <ac:picMkLst>
            <pc:docMk/>
            <pc:sldMk cId="4136803059" sldId="263"/>
            <ac:picMk id="6" creationId="{AA5D350C-67F4-31A4-83A3-A3A1C857AB4E}"/>
          </ac:picMkLst>
        </pc:picChg>
        <pc:picChg chg="add mod">
          <ac:chgData name="Claire Williams (2416992)" userId="S::2416992@student.uwtsd.ac.uk::4d0937f1-b0a9-4948-909f-0527470ffe40" providerId="AD" clId="Web-{F6D419F4-8EA3-687B-BCBF-3EB32335DF34}" dt="2024-12-02T23:34:17.442" v="1251" actId="14100"/>
          <ac:picMkLst>
            <pc:docMk/>
            <pc:sldMk cId="4136803059" sldId="263"/>
            <ac:picMk id="7" creationId="{04FA8E56-C480-83B8-293B-1C7317C58EC3}"/>
          </ac:picMkLst>
        </pc:picChg>
      </pc:sldChg>
      <pc:sldChg chg="modSp new">
        <pc:chgData name="Claire Williams (2416992)" userId="S::2416992@student.uwtsd.ac.uk::4d0937f1-b0a9-4948-909f-0527470ffe40" providerId="AD" clId="Web-{F6D419F4-8EA3-687B-BCBF-3EB32335DF34}" dt="2024-12-02T23:29:29.561" v="1215" actId="20577"/>
        <pc:sldMkLst>
          <pc:docMk/>
          <pc:sldMk cId="2145514365" sldId="264"/>
        </pc:sldMkLst>
        <pc:spChg chg="mod">
          <ac:chgData name="Claire Williams (2416992)" userId="S::2416992@student.uwtsd.ac.uk::4d0937f1-b0a9-4948-909f-0527470ffe40" providerId="AD" clId="Web-{F6D419F4-8EA3-687B-BCBF-3EB32335DF34}" dt="2024-12-02T23:29:29.561" v="1215" actId="20577"/>
          <ac:spMkLst>
            <pc:docMk/>
            <pc:sldMk cId="2145514365" sldId="264"/>
            <ac:spMk id="2" creationId="{F09284F9-3F24-0345-3F41-C09559C1F45A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BE8091-992A-4721-BC52-A99E06DC2214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6A40BAC-B143-424F-B11A-C4F587E78539}">
      <dgm:prSet/>
      <dgm:spPr/>
      <dgm:t>
        <a:bodyPr/>
        <a:lstStyle/>
        <a:p>
          <a:r>
            <a:rPr lang="en-US"/>
            <a:t>Clear direction </a:t>
          </a:r>
        </a:p>
      </dgm:t>
    </dgm:pt>
    <dgm:pt modelId="{4E2F9860-F9E5-45E6-AB3C-A8B1F8E56C24}" type="parTrans" cxnId="{8C15C1F2-BA9F-4900-81B8-0B0FC8673B0F}">
      <dgm:prSet/>
      <dgm:spPr/>
      <dgm:t>
        <a:bodyPr/>
        <a:lstStyle/>
        <a:p>
          <a:endParaRPr lang="en-US"/>
        </a:p>
      </dgm:t>
    </dgm:pt>
    <dgm:pt modelId="{33A4C1C1-B907-4030-ADAB-8BBEA4182721}" type="sibTrans" cxnId="{8C15C1F2-BA9F-4900-81B8-0B0FC8673B0F}">
      <dgm:prSet/>
      <dgm:spPr/>
      <dgm:t>
        <a:bodyPr/>
        <a:lstStyle/>
        <a:p>
          <a:endParaRPr lang="en-US"/>
        </a:p>
      </dgm:t>
    </dgm:pt>
    <dgm:pt modelId="{6508A1B1-5936-4FD8-A9E9-9F09D598F3F2}">
      <dgm:prSet/>
      <dgm:spPr/>
      <dgm:t>
        <a:bodyPr/>
        <a:lstStyle/>
        <a:p>
          <a:r>
            <a:rPr lang="en-US"/>
            <a:t>Effective Communication</a:t>
          </a:r>
        </a:p>
      </dgm:t>
    </dgm:pt>
    <dgm:pt modelId="{672F2132-EDCD-4E4F-99F7-C416C43B69FC}" type="parTrans" cxnId="{129821B7-A4A2-4A1F-9EF0-09AD0D6494CF}">
      <dgm:prSet/>
      <dgm:spPr/>
      <dgm:t>
        <a:bodyPr/>
        <a:lstStyle/>
        <a:p>
          <a:endParaRPr lang="en-US"/>
        </a:p>
      </dgm:t>
    </dgm:pt>
    <dgm:pt modelId="{BCF87F11-F85F-4313-8D26-709D4EB1F43E}" type="sibTrans" cxnId="{129821B7-A4A2-4A1F-9EF0-09AD0D6494CF}">
      <dgm:prSet/>
      <dgm:spPr/>
      <dgm:t>
        <a:bodyPr/>
        <a:lstStyle/>
        <a:p>
          <a:endParaRPr lang="en-US"/>
        </a:p>
      </dgm:t>
    </dgm:pt>
    <dgm:pt modelId="{C3B6D0F9-64DE-457E-A6E1-A9B35F1276F6}">
      <dgm:prSet/>
      <dgm:spPr/>
      <dgm:t>
        <a:bodyPr/>
        <a:lstStyle/>
        <a:p>
          <a:r>
            <a:rPr lang="en-US"/>
            <a:t>Build a mindset of collective effort</a:t>
          </a:r>
        </a:p>
      </dgm:t>
    </dgm:pt>
    <dgm:pt modelId="{22AD40C4-65A3-43F9-8FAE-E32AA4A2D008}" type="parTrans" cxnId="{30513896-EC2D-4CA0-A100-1816CC49244E}">
      <dgm:prSet/>
      <dgm:spPr/>
      <dgm:t>
        <a:bodyPr/>
        <a:lstStyle/>
        <a:p>
          <a:endParaRPr lang="en-US"/>
        </a:p>
      </dgm:t>
    </dgm:pt>
    <dgm:pt modelId="{CE9FCCE3-3B56-4CE7-9979-CA22D715B5B1}" type="sibTrans" cxnId="{30513896-EC2D-4CA0-A100-1816CC49244E}">
      <dgm:prSet/>
      <dgm:spPr/>
      <dgm:t>
        <a:bodyPr/>
        <a:lstStyle/>
        <a:p>
          <a:endParaRPr lang="en-US"/>
        </a:p>
      </dgm:t>
    </dgm:pt>
    <dgm:pt modelId="{3519E569-6581-4FD2-A88B-0FE26F7ECE43}">
      <dgm:prSet/>
      <dgm:spPr/>
      <dgm:t>
        <a:bodyPr/>
        <a:lstStyle/>
        <a:p>
          <a:r>
            <a:rPr lang="en-US"/>
            <a:t>Defined roles</a:t>
          </a:r>
        </a:p>
      </dgm:t>
    </dgm:pt>
    <dgm:pt modelId="{AF59BAB0-EFB9-45C7-87B4-CDEB2727F91F}" type="parTrans" cxnId="{B5CBEEEF-3262-4AB0-BF7B-916049E51930}">
      <dgm:prSet/>
      <dgm:spPr/>
      <dgm:t>
        <a:bodyPr/>
        <a:lstStyle/>
        <a:p>
          <a:endParaRPr lang="en-US"/>
        </a:p>
      </dgm:t>
    </dgm:pt>
    <dgm:pt modelId="{A57947DF-54D2-4A77-8214-80C479A8EC69}" type="sibTrans" cxnId="{B5CBEEEF-3262-4AB0-BF7B-916049E51930}">
      <dgm:prSet/>
      <dgm:spPr/>
      <dgm:t>
        <a:bodyPr/>
        <a:lstStyle/>
        <a:p>
          <a:endParaRPr lang="en-US"/>
        </a:p>
      </dgm:t>
    </dgm:pt>
    <dgm:pt modelId="{3D6FC6D4-DEDB-4FAB-B2DE-C0CD4F88D482}">
      <dgm:prSet/>
      <dgm:spPr/>
      <dgm:t>
        <a:bodyPr/>
        <a:lstStyle/>
        <a:p>
          <a:r>
            <a:rPr lang="en-US"/>
            <a:t>Mutual accountability</a:t>
          </a:r>
        </a:p>
      </dgm:t>
    </dgm:pt>
    <dgm:pt modelId="{278822D2-3B65-4121-8D6C-0660C9503A82}" type="parTrans" cxnId="{74AAA7CD-B916-4A9C-B359-EDFBD9130ECB}">
      <dgm:prSet/>
      <dgm:spPr/>
      <dgm:t>
        <a:bodyPr/>
        <a:lstStyle/>
        <a:p>
          <a:endParaRPr lang="en-US"/>
        </a:p>
      </dgm:t>
    </dgm:pt>
    <dgm:pt modelId="{CD071D4A-50DC-41FE-96CD-F12B1A7A1833}" type="sibTrans" cxnId="{74AAA7CD-B916-4A9C-B359-EDFBD9130ECB}">
      <dgm:prSet/>
      <dgm:spPr/>
      <dgm:t>
        <a:bodyPr/>
        <a:lstStyle/>
        <a:p>
          <a:endParaRPr lang="en-US"/>
        </a:p>
      </dgm:t>
    </dgm:pt>
    <dgm:pt modelId="{CB985B7F-EABE-46E9-9515-CE8FFB4B333E}">
      <dgm:prSet/>
      <dgm:spPr/>
      <dgm:t>
        <a:bodyPr/>
        <a:lstStyle/>
        <a:p>
          <a:r>
            <a:rPr lang="en-US"/>
            <a:t>Decision Making </a:t>
          </a:r>
        </a:p>
      </dgm:t>
    </dgm:pt>
    <dgm:pt modelId="{9ED2B64C-FED1-4B29-A172-839ECF8DC117}" type="parTrans" cxnId="{4472C9C8-953D-4DB8-91BE-012BC4DB1483}">
      <dgm:prSet/>
      <dgm:spPr/>
      <dgm:t>
        <a:bodyPr/>
        <a:lstStyle/>
        <a:p>
          <a:endParaRPr lang="en-US"/>
        </a:p>
      </dgm:t>
    </dgm:pt>
    <dgm:pt modelId="{9B771BC2-2F26-4A34-AC2A-8C7869B155FA}" type="sibTrans" cxnId="{4472C9C8-953D-4DB8-91BE-012BC4DB1483}">
      <dgm:prSet/>
      <dgm:spPr/>
      <dgm:t>
        <a:bodyPr/>
        <a:lstStyle/>
        <a:p>
          <a:endParaRPr lang="en-US"/>
        </a:p>
      </dgm:t>
    </dgm:pt>
    <dgm:pt modelId="{6C1170DA-31F0-49A1-9021-1AFBA56EAD47}">
      <dgm:prSet/>
      <dgm:spPr/>
      <dgm:t>
        <a:bodyPr/>
        <a:lstStyle/>
        <a:p>
          <a:r>
            <a:rPr lang="en-US"/>
            <a:t>Trust</a:t>
          </a:r>
        </a:p>
      </dgm:t>
    </dgm:pt>
    <dgm:pt modelId="{AEAFEF95-490A-4BB8-86B8-FA44AE77F8C8}" type="parTrans" cxnId="{48DDC3D1-66F3-465D-B0D8-E89426596395}">
      <dgm:prSet/>
      <dgm:spPr/>
      <dgm:t>
        <a:bodyPr/>
        <a:lstStyle/>
        <a:p>
          <a:endParaRPr lang="en-US"/>
        </a:p>
      </dgm:t>
    </dgm:pt>
    <dgm:pt modelId="{E612028B-A424-436A-BE6D-49ECD4C3ECAE}" type="sibTrans" cxnId="{48DDC3D1-66F3-465D-B0D8-E89426596395}">
      <dgm:prSet/>
      <dgm:spPr/>
      <dgm:t>
        <a:bodyPr/>
        <a:lstStyle/>
        <a:p>
          <a:endParaRPr lang="en-US"/>
        </a:p>
      </dgm:t>
    </dgm:pt>
    <dgm:pt modelId="{3020CB8E-8250-4F36-8830-FA1268605ECC}" type="pres">
      <dgm:prSet presAssocID="{73BE8091-992A-4721-BC52-A99E06DC2214}" presName="linear" presStyleCnt="0">
        <dgm:presLayoutVars>
          <dgm:animLvl val="lvl"/>
          <dgm:resizeHandles val="exact"/>
        </dgm:presLayoutVars>
      </dgm:prSet>
      <dgm:spPr/>
    </dgm:pt>
    <dgm:pt modelId="{95FBF313-55D0-4DDD-898C-3EBCD5A11067}" type="pres">
      <dgm:prSet presAssocID="{66A40BAC-B143-424F-B11A-C4F587E78539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3398D1E-C8B4-4684-9918-DEBF8A29B35B}" type="pres">
      <dgm:prSet presAssocID="{33A4C1C1-B907-4030-ADAB-8BBEA4182721}" presName="spacer" presStyleCnt="0"/>
      <dgm:spPr/>
    </dgm:pt>
    <dgm:pt modelId="{085D7A32-1BF4-45C2-AB6E-6B8FEA2C74C4}" type="pres">
      <dgm:prSet presAssocID="{6508A1B1-5936-4FD8-A9E9-9F09D598F3F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3C1EE2EF-E781-4643-88FF-9B06C78761F6}" type="pres">
      <dgm:prSet presAssocID="{BCF87F11-F85F-4313-8D26-709D4EB1F43E}" presName="spacer" presStyleCnt="0"/>
      <dgm:spPr/>
    </dgm:pt>
    <dgm:pt modelId="{DA46042D-F311-4AFB-8184-B389A1A5B832}" type="pres">
      <dgm:prSet presAssocID="{C3B6D0F9-64DE-457E-A6E1-A9B35F1276F6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FCFEA54-7650-409A-B957-9BCB5DE58AD5}" type="pres">
      <dgm:prSet presAssocID="{CE9FCCE3-3B56-4CE7-9979-CA22D715B5B1}" presName="spacer" presStyleCnt="0"/>
      <dgm:spPr/>
    </dgm:pt>
    <dgm:pt modelId="{522323F0-7B7C-4174-9E9B-2E5307A0DAA3}" type="pres">
      <dgm:prSet presAssocID="{3519E569-6581-4FD2-A88B-0FE26F7ECE43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726FAAD3-ADF0-4315-B5E8-E9A622797926}" type="pres">
      <dgm:prSet presAssocID="{A57947DF-54D2-4A77-8214-80C479A8EC69}" presName="spacer" presStyleCnt="0"/>
      <dgm:spPr/>
    </dgm:pt>
    <dgm:pt modelId="{166757C5-8040-4C44-9E87-FE1BD0A80024}" type="pres">
      <dgm:prSet presAssocID="{3D6FC6D4-DEDB-4FAB-B2DE-C0CD4F88D482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6850F2F6-531C-4C11-89BF-BFA52237D79D}" type="pres">
      <dgm:prSet presAssocID="{CD071D4A-50DC-41FE-96CD-F12B1A7A1833}" presName="spacer" presStyleCnt="0"/>
      <dgm:spPr/>
    </dgm:pt>
    <dgm:pt modelId="{22A94317-5711-4FDE-ACC9-4BE366541AB9}" type="pres">
      <dgm:prSet presAssocID="{CB985B7F-EABE-46E9-9515-CE8FFB4B333E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195AB8D3-7B9A-464E-810D-86C09F742D1A}" type="pres">
      <dgm:prSet presAssocID="{9B771BC2-2F26-4A34-AC2A-8C7869B155FA}" presName="spacer" presStyleCnt="0"/>
      <dgm:spPr/>
    </dgm:pt>
    <dgm:pt modelId="{43C894CD-5A94-4CFA-828B-A92148ACC358}" type="pres">
      <dgm:prSet presAssocID="{6C1170DA-31F0-49A1-9021-1AFBA56EAD47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70638B12-BBFF-41D4-87C0-972B0922C738}" type="presOf" srcId="{CB985B7F-EABE-46E9-9515-CE8FFB4B333E}" destId="{22A94317-5711-4FDE-ACC9-4BE366541AB9}" srcOrd="0" destOrd="0" presId="urn:microsoft.com/office/officeart/2005/8/layout/vList2"/>
    <dgm:cxn modelId="{E4A91848-9793-483A-BD1F-D6D1C331A545}" type="presOf" srcId="{3D6FC6D4-DEDB-4FAB-B2DE-C0CD4F88D482}" destId="{166757C5-8040-4C44-9E87-FE1BD0A80024}" srcOrd="0" destOrd="0" presId="urn:microsoft.com/office/officeart/2005/8/layout/vList2"/>
    <dgm:cxn modelId="{523BE872-17CF-4FE9-BBBE-5F17D201CC29}" type="presOf" srcId="{C3B6D0F9-64DE-457E-A6E1-A9B35F1276F6}" destId="{DA46042D-F311-4AFB-8184-B389A1A5B832}" srcOrd="0" destOrd="0" presId="urn:microsoft.com/office/officeart/2005/8/layout/vList2"/>
    <dgm:cxn modelId="{6D03137C-CC12-4516-98E8-B60B63E84519}" type="presOf" srcId="{6C1170DA-31F0-49A1-9021-1AFBA56EAD47}" destId="{43C894CD-5A94-4CFA-828B-A92148ACC358}" srcOrd="0" destOrd="0" presId="urn:microsoft.com/office/officeart/2005/8/layout/vList2"/>
    <dgm:cxn modelId="{30513896-EC2D-4CA0-A100-1816CC49244E}" srcId="{73BE8091-992A-4721-BC52-A99E06DC2214}" destId="{C3B6D0F9-64DE-457E-A6E1-A9B35F1276F6}" srcOrd="2" destOrd="0" parTransId="{22AD40C4-65A3-43F9-8FAE-E32AA4A2D008}" sibTransId="{CE9FCCE3-3B56-4CE7-9979-CA22D715B5B1}"/>
    <dgm:cxn modelId="{9334E5AC-CB9A-4EBC-AF31-6FFCEE4B28E4}" type="presOf" srcId="{3519E569-6581-4FD2-A88B-0FE26F7ECE43}" destId="{522323F0-7B7C-4174-9E9B-2E5307A0DAA3}" srcOrd="0" destOrd="0" presId="urn:microsoft.com/office/officeart/2005/8/layout/vList2"/>
    <dgm:cxn modelId="{129821B7-A4A2-4A1F-9EF0-09AD0D6494CF}" srcId="{73BE8091-992A-4721-BC52-A99E06DC2214}" destId="{6508A1B1-5936-4FD8-A9E9-9F09D598F3F2}" srcOrd="1" destOrd="0" parTransId="{672F2132-EDCD-4E4F-99F7-C416C43B69FC}" sibTransId="{BCF87F11-F85F-4313-8D26-709D4EB1F43E}"/>
    <dgm:cxn modelId="{1EBA96C0-927C-4F3A-8A40-1A1B2F7749EF}" type="presOf" srcId="{73BE8091-992A-4721-BC52-A99E06DC2214}" destId="{3020CB8E-8250-4F36-8830-FA1268605ECC}" srcOrd="0" destOrd="0" presId="urn:microsoft.com/office/officeart/2005/8/layout/vList2"/>
    <dgm:cxn modelId="{4472C9C8-953D-4DB8-91BE-012BC4DB1483}" srcId="{73BE8091-992A-4721-BC52-A99E06DC2214}" destId="{CB985B7F-EABE-46E9-9515-CE8FFB4B333E}" srcOrd="5" destOrd="0" parTransId="{9ED2B64C-FED1-4B29-A172-839ECF8DC117}" sibTransId="{9B771BC2-2F26-4A34-AC2A-8C7869B155FA}"/>
    <dgm:cxn modelId="{74AAA7CD-B916-4A9C-B359-EDFBD9130ECB}" srcId="{73BE8091-992A-4721-BC52-A99E06DC2214}" destId="{3D6FC6D4-DEDB-4FAB-B2DE-C0CD4F88D482}" srcOrd="4" destOrd="0" parTransId="{278822D2-3B65-4121-8D6C-0660C9503A82}" sibTransId="{CD071D4A-50DC-41FE-96CD-F12B1A7A1833}"/>
    <dgm:cxn modelId="{D4BDAECF-983D-43CB-AF24-F0B4D2EA2D92}" type="presOf" srcId="{66A40BAC-B143-424F-B11A-C4F587E78539}" destId="{95FBF313-55D0-4DDD-898C-3EBCD5A11067}" srcOrd="0" destOrd="0" presId="urn:microsoft.com/office/officeart/2005/8/layout/vList2"/>
    <dgm:cxn modelId="{48DDC3D1-66F3-465D-B0D8-E89426596395}" srcId="{73BE8091-992A-4721-BC52-A99E06DC2214}" destId="{6C1170DA-31F0-49A1-9021-1AFBA56EAD47}" srcOrd="6" destOrd="0" parTransId="{AEAFEF95-490A-4BB8-86B8-FA44AE77F8C8}" sibTransId="{E612028B-A424-436A-BE6D-49ECD4C3ECAE}"/>
    <dgm:cxn modelId="{6F8D32DC-46B9-4646-85C0-69F903F1F0AF}" type="presOf" srcId="{6508A1B1-5936-4FD8-A9E9-9F09D598F3F2}" destId="{085D7A32-1BF4-45C2-AB6E-6B8FEA2C74C4}" srcOrd="0" destOrd="0" presId="urn:microsoft.com/office/officeart/2005/8/layout/vList2"/>
    <dgm:cxn modelId="{B5CBEEEF-3262-4AB0-BF7B-916049E51930}" srcId="{73BE8091-992A-4721-BC52-A99E06DC2214}" destId="{3519E569-6581-4FD2-A88B-0FE26F7ECE43}" srcOrd="3" destOrd="0" parTransId="{AF59BAB0-EFB9-45C7-87B4-CDEB2727F91F}" sibTransId="{A57947DF-54D2-4A77-8214-80C479A8EC69}"/>
    <dgm:cxn modelId="{8C15C1F2-BA9F-4900-81B8-0B0FC8673B0F}" srcId="{73BE8091-992A-4721-BC52-A99E06DC2214}" destId="{66A40BAC-B143-424F-B11A-C4F587E78539}" srcOrd="0" destOrd="0" parTransId="{4E2F9860-F9E5-45E6-AB3C-A8B1F8E56C24}" sibTransId="{33A4C1C1-B907-4030-ADAB-8BBEA4182721}"/>
    <dgm:cxn modelId="{BB4E873C-9A4A-42DA-A7AA-889BC3A2DC4E}" type="presParOf" srcId="{3020CB8E-8250-4F36-8830-FA1268605ECC}" destId="{95FBF313-55D0-4DDD-898C-3EBCD5A11067}" srcOrd="0" destOrd="0" presId="urn:microsoft.com/office/officeart/2005/8/layout/vList2"/>
    <dgm:cxn modelId="{027BCF31-72AE-48D6-9F03-0BBD76BEA542}" type="presParOf" srcId="{3020CB8E-8250-4F36-8830-FA1268605ECC}" destId="{D3398D1E-C8B4-4684-9918-DEBF8A29B35B}" srcOrd="1" destOrd="0" presId="urn:microsoft.com/office/officeart/2005/8/layout/vList2"/>
    <dgm:cxn modelId="{9BEC7779-C075-412B-8865-49130F077699}" type="presParOf" srcId="{3020CB8E-8250-4F36-8830-FA1268605ECC}" destId="{085D7A32-1BF4-45C2-AB6E-6B8FEA2C74C4}" srcOrd="2" destOrd="0" presId="urn:microsoft.com/office/officeart/2005/8/layout/vList2"/>
    <dgm:cxn modelId="{2AB5D496-3AD4-4DF6-A1F4-139BEE87E8AA}" type="presParOf" srcId="{3020CB8E-8250-4F36-8830-FA1268605ECC}" destId="{3C1EE2EF-E781-4643-88FF-9B06C78761F6}" srcOrd="3" destOrd="0" presId="urn:microsoft.com/office/officeart/2005/8/layout/vList2"/>
    <dgm:cxn modelId="{D12F3F0D-B677-4A68-9B26-A07644C2ADB0}" type="presParOf" srcId="{3020CB8E-8250-4F36-8830-FA1268605ECC}" destId="{DA46042D-F311-4AFB-8184-B389A1A5B832}" srcOrd="4" destOrd="0" presId="urn:microsoft.com/office/officeart/2005/8/layout/vList2"/>
    <dgm:cxn modelId="{CC3B0F5F-443B-4781-841D-7149A79722A9}" type="presParOf" srcId="{3020CB8E-8250-4F36-8830-FA1268605ECC}" destId="{BFCFEA54-7650-409A-B957-9BCB5DE58AD5}" srcOrd="5" destOrd="0" presId="urn:microsoft.com/office/officeart/2005/8/layout/vList2"/>
    <dgm:cxn modelId="{1AE71909-0B2D-4149-9FDA-E43C1DAF94BE}" type="presParOf" srcId="{3020CB8E-8250-4F36-8830-FA1268605ECC}" destId="{522323F0-7B7C-4174-9E9B-2E5307A0DAA3}" srcOrd="6" destOrd="0" presId="urn:microsoft.com/office/officeart/2005/8/layout/vList2"/>
    <dgm:cxn modelId="{6BC6C795-FC72-499A-A508-2C3AA424F9D2}" type="presParOf" srcId="{3020CB8E-8250-4F36-8830-FA1268605ECC}" destId="{726FAAD3-ADF0-4315-B5E8-E9A622797926}" srcOrd="7" destOrd="0" presId="urn:microsoft.com/office/officeart/2005/8/layout/vList2"/>
    <dgm:cxn modelId="{B12ABF7C-67C5-45DF-81FA-6C2C7706A3EA}" type="presParOf" srcId="{3020CB8E-8250-4F36-8830-FA1268605ECC}" destId="{166757C5-8040-4C44-9E87-FE1BD0A80024}" srcOrd="8" destOrd="0" presId="urn:microsoft.com/office/officeart/2005/8/layout/vList2"/>
    <dgm:cxn modelId="{54E9CC4B-43A9-444E-BE0C-952F785D8019}" type="presParOf" srcId="{3020CB8E-8250-4F36-8830-FA1268605ECC}" destId="{6850F2F6-531C-4C11-89BF-BFA52237D79D}" srcOrd="9" destOrd="0" presId="urn:microsoft.com/office/officeart/2005/8/layout/vList2"/>
    <dgm:cxn modelId="{856CB1B0-A4CA-4C7F-B64B-2B8A127ACD0D}" type="presParOf" srcId="{3020CB8E-8250-4F36-8830-FA1268605ECC}" destId="{22A94317-5711-4FDE-ACC9-4BE366541AB9}" srcOrd="10" destOrd="0" presId="urn:microsoft.com/office/officeart/2005/8/layout/vList2"/>
    <dgm:cxn modelId="{E09B0DA3-D17F-40E7-B1EE-4987F2C0D94C}" type="presParOf" srcId="{3020CB8E-8250-4F36-8830-FA1268605ECC}" destId="{195AB8D3-7B9A-464E-810D-86C09F742D1A}" srcOrd="11" destOrd="0" presId="urn:microsoft.com/office/officeart/2005/8/layout/vList2"/>
    <dgm:cxn modelId="{1B353B97-2DF1-472C-8BD8-2FBD77EEBBC7}" type="presParOf" srcId="{3020CB8E-8250-4F36-8830-FA1268605ECC}" destId="{43C894CD-5A94-4CFA-828B-A92148ACC35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CB7BAC-2325-4DB6-934C-03E37068F73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2F35520-C703-4736-8B3F-B80E624CA773}">
      <dgm:prSet/>
      <dgm:spPr/>
      <dgm:t>
        <a:bodyPr/>
        <a:lstStyle/>
        <a:p>
          <a:r>
            <a:rPr lang="en-US" dirty="0"/>
            <a:t>Michael Gilbert killed 2009 kept as slave and tortured for benefit money</a:t>
          </a:r>
        </a:p>
      </dgm:t>
    </dgm:pt>
    <dgm:pt modelId="{51BABA27-46AB-4643-927D-A230EA0566A9}" type="parTrans" cxnId="{9FC4AE8A-149F-4B26-9CE2-85774AEBB79B}">
      <dgm:prSet/>
      <dgm:spPr/>
      <dgm:t>
        <a:bodyPr/>
        <a:lstStyle/>
        <a:p>
          <a:endParaRPr lang="en-US"/>
        </a:p>
      </dgm:t>
    </dgm:pt>
    <dgm:pt modelId="{2EDA1E6F-D591-41E6-8FF8-73F3AE1C0BDC}" type="sibTrans" cxnId="{9FC4AE8A-149F-4B26-9CE2-85774AEBB79B}">
      <dgm:prSet/>
      <dgm:spPr/>
      <dgm:t>
        <a:bodyPr/>
        <a:lstStyle/>
        <a:p>
          <a:endParaRPr lang="en-US"/>
        </a:p>
      </dgm:t>
    </dgm:pt>
    <dgm:pt modelId="{454C1B54-156F-4EF4-90B5-786C63A13C98}">
      <dgm:prSet/>
      <dgm:spPr/>
      <dgm:t>
        <a:bodyPr/>
        <a:lstStyle/>
        <a:p>
          <a:r>
            <a:rPr lang="en-US" dirty="0"/>
            <a:t>Years of abuse by Watt Family in Luton</a:t>
          </a:r>
        </a:p>
      </dgm:t>
    </dgm:pt>
    <dgm:pt modelId="{30D8C544-8B6A-4023-89C8-83D87CD0C831}" type="parTrans" cxnId="{3BD15E4E-2696-4772-8C8D-CA1D25124915}">
      <dgm:prSet/>
      <dgm:spPr/>
      <dgm:t>
        <a:bodyPr/>
        <a:lstStyle/>
        <a:p>
          <a:endParaRPr lang="en-US"/>
        </a:p>
      </dgm:t>
    </dgm:pt>
    <dgm:pt modelId="{EAE2F6D5-9B8E-41F3-9A47-FDEBE4FB0CA1}" type="sibTrans" cxnId="{3BD15E4E-2696-4772-8C8D-CA1D25124915}">
      <dgm:prSet/>
      <dgm:spPr/>
      <dgm:t>
        <a:bodyPr/>
        <a:lstStyle/>
        <a:p>
          <a:endParaRPr lang="en-US"/>
        </a:p>
      </dgm:t>
    </dgm:pt>
    <dgm:pt modelId="{440DE05A-9FC7-4E8C-B1D1-8089826759E6}">
      <dgm:prSet/>
      <dgm:spPr/>
      <dgm:t>
        <a:bodyPr/>
        <a:lstStyle/>
        <a:p>
          <a:pPr rtl="0"/>
          <a:r>
            <a:rPr lang="en-US" dirty="0" err="1"/>
            <a:t>Mr</a:t>
          </a:r>
          <a:r>
            <a:rPr lang="en-US" dirty="0"/>
            <a:t> Gilbert's mother had contacted the IPCC in July 2010,</a:t>
          </a:r>
          <a:r>
            <a:rPr lang="en-US" dirty="0">
              <a:latin typeface="Univers Condensed" panose="020B0502020104020203"/>
            </a:rPr>
            <a:t> informing</a:t>
          </a:r>
          <a:r>
            <a:rPr lang="en-US" dirty="0"/>
            <a:t> police had failed to investigate three incidents involving her son. 2002,2007,2008</a:t>
          </a:r>
        </a:p>
      </dgm:t>
    </dgm:pt>
    <dgm:pt modelId="{AD3B1BDB-4CD0-4432-922F-B5FE390A7587}" type="parTrans" cxnId="{50ADB13F-457C-4241-BC7F-CCAECA179C7E}">
      <dgm:prSet/>
      <dgm:spPr/>
      <dgm:t>
        <a:bodyPr/>
        <a:lstStyle/>
        <a:p>
          <a:endParaRPr lang="en-US"/>
        </a:p>
      </dgm:t>
    </dgm:pt>
    <dgm:pt modelId="{52E800B0-B65D-48A1-A67B-8DD0BF65B059}" type="sibTrans" cxnId="{50ADB13F-457C-4241-BC7F-CCAECA179C7E}">
      <dgm:prSet/>
      <dgm:spPr/>
      <dgm:t>
        <a:bodyPr/>
        <a:lstStyle/>
        <a:p>
          <a:endParaRPr lang="en-US"/>
        </a:p>
      </dgm:t>
    </dgm:pt>
    <dgm:pt modelId="{2AB0F13A-1516-4DF6-AF1D-67B9F7760B32}">
      <dgm:prSet/>
      <dgm:spPr/>
      <dgm:t>
        <a:bodyPr/>
        <a:lstStyle/>
        <a:p>
          <a:r>
            <a:rPr lang="en-US" dirty="0"/>
            <a:t>Inaccurate Information</a:t>
          </a:r>
        </a:p>
      </dgm:t>
    </dgm:pt>
    <dgm:pt modelId="{CE88EA61-C799-44A9-B690-08D63BC13356}" type="parTrans" cxnId="{8086B5B7-B678-47C7-960A-9F265D1294E0}">
      <dgm:prSet/>
      <dgm:spPr/>
      <dgm:t>
        <a:bodyPr/>
        <a:lstStyle/>
        <a:p>
          <a:endParaRPr lang="en-US"/>
        </a:p>
      </dgm:t>
    </dgm:pt>
    <dgm:pt modelId="{6B87141E-B8C6-4881-B27B-65A9C9767B4B}" type="sibTrans" cxnId="{8086B5B7-B678-47C7-960A-9F265D1294E0}">
      <dgm:prSet/>
      <dgm:spPr/>
      <dgm:t>
        <a:bodyPr/>
        <a:lstStyle/>
        <a:p>
          <a:endParaRPr lang="en-US"/>
        </a:p>
      </dgm:t>
    </dgm:pt>
    <dgm:pt modelId="{FDC64F65-2371-4DB7-9791-0C602F9486C2}">
      <dgm:prSet/>
      <dgm:spPr/>
      <dgm:t>
        <a:bodyPr/>
        <a:lstStyle/>
        <a:p>
          <a:r>
            <a:rPr lang="en-US" dirty="0"/>
            <a:t>Incorrect telephone number taken for </a:t>
          </a:r>
          <a:r>
            <a:rPr lang="en-US" dirty="0" err="1"/>
            <a:t>Mr</a:t>
          </a:r>
          <a:r>
            <a:rPr lang="en-US" dirty="0"/>
            <a:t> Gilbert</a:t>
          </a:r>
        </a:p>
      </dgm:t>
    </dgm:pt>
    <dgm:pt modelId="{FA338E59-E0AB-49F1-B7A3-13E4667A2568}" type="parTrans" cxnId="{E27602CA-5B83-4FB6-951E-E7D3F8671A5F}">
      <dgm:prSet/>
      <dgm:spPr/>
      <dgm:t>
        <a:bodyPr/>
        <a:lstStyle/>
        <a:p>
          <a:endParaRPr lang="en-US"/>
        </a:p>
      </dgm:t>
    </dgm:pt>
    <dgm:pt modelId="{584A11BA-C0F2-4959-9030-2D1599B8620B}" type="sibTrans" cxnId="{E27602CA-5B83-4FB6-951E-E7D3F8671A5F}">
      <dgm:prSet/>
      <dgm:spPr/>
      <dgm:t>
        <a:bodyPr/>
        <a:lstStyle/>
        <a:p>
          <a:endParaRPr lang="en-US"/>
        </a:p>
      </dgm:t>
    </dgm:pt>
    <dgm:pt modelId="{E09AA5BB-107C-4B63-963F-1152FF29A949}">
      <dgm:prSet/>
      <dgm:spPr/>
      <dgm:t>
        <a:bodyPr/>
        <a:lstStyle/>
        <a:p>
          <a:r>
            <a:rPr lang="en-US" dirty="0"/>
            <a:t>Social Services informed </a:t>
          </a:r>
          <a:r>
            <a:rPr lang="en-US" dirty="0" err="1"/>
            <a:t>Mr</a:t>
          </a:r>
          <a:r>
            <a:rPr lang="en-US" dirty="0"/>
            <a:t> Gilbert had a history of making false allegations.</a:t>
          </a:r>
        </a:p>
      </dgm:t>
    </dgm:pt>
    <dgm:pt modelId="{EC7538EF-742C-47BA-B6D0-CEA03976D7FA}" type="parTrans" cxnId="{69DC4954-350D-4A67-AB0A-1F692A46C772}">
      <dgm:prSet/>
      <dgm:spPr/>
      <dgm:t>
        <a:bodyPr/>
        <a:lstStyle/>
        <a:p>
          <a:endParaRPr lang="en-US"/>
        </a:p>
      </dgm:t>
    </dgm:pt>
    <dgm:pt modelId="{BD9ACA0D-DCB5-4A34-93BB-BEF2536F18AC}" type="sibTrans" cxnId="{69DC4954-350D-4A67-AB0A-1F692A46C772}">
      <dgm:prSet/>
      <dgm:spPr/>
      <dgm:t>
        <a:bodyPr/>
        <a:lstStyle/>
        <a:p>
          <a:endParaRPr lang="en-US"/>
        </a:p>
      </dgm:t>
    </dgm:pt>
    <dgm:pt modelId="{8974FB64-40EF-4F60-BD5C-7DB76F8EDA7C}">
      <dgm:prSet/>
      <dgm:spPr/>
      <dgm:t>
        <a:bodyPr/>
        <a:lstStyle/>
        <a:p>
          <a:r>
            <a:rPr lang="en-US" dirty="0"/>
            <a:t>(BBC NEWS,2011)</a:t>
          </a:r>
        </a:p>
      </dgm:t>
    </dgm:pt>
    <dgm:pt modelId="{3997C5AE-F62B-4FD9-9F13-B1E9AE792E43}" type="parTrans" cxnId="{FD891AA8-9040-456F-A040-6CBD76935E4A}">
      <dgm:prSet/>
      <dgm:spPr/>
      <dgm:t>
        <a:bodyPr/>
        <a:lstStyle/>
        <a:p>
          <a:endParaRPr lang="en-US"/>
        </a:p>
      </dgm:t>
    </dgm:pt>
    <dgm:pt modelId="{68812229-C555-46FA-8A30-F4FDDF04F4DA}" type="sibTrans" cxnId="{FD891AA8-9040-456F-A040-6CBD76935E4A}">
      <dgm:prSet/>
      <dgm:spPr/>
      <dgm:t>
        <a:bodyPr/>
        <a:lstStyle/>
        <a:p>
          <a:endParaRPr lang="en-US"/>
        </a:p>
      </dgm:t>
    </dgm:pt>
    <dgm:pt modelId="{C43C709B-8815-4418-BAE9-E49F695DFBBD}" type="pres">
      <dgm:prSet presAssocID="{74CB7BAC-2325-4DB6-934C-03E37068F73A}" presName="diagram" presStyleCnt="0">
        <dgm:presLayoutVars>
          <dgm:dir/>
          <dgm:resizeHandles val="exact"/>
        </dgm:presLayoutVars>
      </dgm:prSet>
      <dgm:spPr/>
    </dgm:pt>
    <dgm:pt modelId="{4E5274D4-AE91-41F4-9E2B-6001E3206810}" type="pres">
      <dgm:prSet presAssocID="{C2F35520-C703-4736-8B3F-B80E624CA773}" presName="node" presStyleLbl="node1" presStyleIdx="0" presStyleCnt="7">
        <dgm:presLayoutVars>
          <dgm:bulletEnabled val="1"/>
        </dgm:presLayoutVars>
      </dgm:prSet>
      <dgm:spPr/>
    </dgm:pt>
    <dgm:pt modelId="{D804ACD8-CB32-497A-AD7B-975F0D2F4972}" type="pres">
      <dgm:prSet presAssocID="{2EDA1E6F-D591-41E6-8FF8-73F3AE1C0BDC}" presName="sibTrans" presStyleCnt="0"/>
      <dgm:spPr/>
    </dgm:pt>
    <dgm:pt modelId="{175A842B-7117-4462-A0FE-7CEBCBA7329A}" type="pres">
      <dgm:prSet presAssocID="{454C1B54-156F-4EF4-90B5-786C63A13C98}" presName="node" presStyleLbl="node1" presStyleIdx="1" presStyleCnt="7">
        <dgm:presLayoutVars>
          <dgm:bulletEnabled val="1"/>
        </dgm:presLayoutVars>
      </dgm:prSet>
      <dgm:spPr/>
    </dgm:pt>
    <dgm:pt modelId="{FAE1D0F7-C1F1-4A19-807E-ED900F6B10DD}" type="pres">
      <dgm:prSet presAssocID="{EAE2F6D5-9B8E-41F3-9A47-FDEBE4FB0CA1}" presName="sibTrans" presStyleCnt="0"/>
      <dgm:spPr/>
    </dgm:pt>
    <dgm:pt modelId="{10EC8720-B1E3-4159-9454-587B7787FD3A}" type="pres">
      <dgm:prSet presAssocID="{440DE05A-9FC7-4E8C-B1D1-8089826759E6}" presName="node" presStyleLbl="node1" presStyleIdx="2" presStyleCnt="7">
        <dgm:presLayoutVars>
          <dgm:bulletEnabled val="1"/>
        </dgm:presLayoutVars>
      </dgm:prSet>
      <dgm:spPr/>
    </dgm:pt>
    <dgm:pt modelId="{6002087D-D239-4C88-BAE1-F5A6446AA387}" type="pres">
      <dgm:prSet presAssocID="{52E800B0-B65D-48A1-A67B-8DD0BF65B059}" presName="sibTrans" presStyleCnt="0"/>
      <dgm:spPr/>
    </dgm:pt>
    <dgm:pt modelId="{E74CBE9D-7B58-4CEE-9AA1-59778A6B9A1E}" type="pres">
      <dgm:prSet presAssocID="{2AB0F13A-1516-4DF6-AF1D-67B9F7760B32}" presName="node" presStyleLbl="node1" presStyleIdx="3" presStyleCnt="7">
        <dgm:presLayoutVars>
          <dgm:bulletEnabled val="1"/>
        </dgm:presLayoutVars>
      </dgm:prSet>
      <dgm:spPr/>
    </dgm:pt>
    <dgm:pt modelId="{95D8D6CC-C173-4B71-A35B-710C9C288D43}" type="pres">
      <dgm:prSet presAssocID="{6B87141E-B8C6-4881-B27B-65A9C9767B4B}" presName="sibTrans" presStyleCnt="0"/>
      <dgm:spPr/>
    </dgm:pt>
    <dgm:pt modelId="{C29E2878-7A89-4CA5-B0AC-AFD7BD5C0761}" type="pres">
      <dgm:prSet presAssocID="{FDC64F65-2371-4DB7-9791-0C602F9486C2}" presName="node" presStyleLbl="node1" presStyleIdx="4" presStyleCnt="7">
        <dgm:presLayoutVars>
          <dgm:bulletEnabled val="1"/>
        </dgm:presLayoutVars>
      </dgm:prSet>
      <dgm:spPr/>
    </dgm:pt>
    <dgm:pt modelId="{D0341BA0-6EB2-4E36-B951-01C1CED642A4}" type="pres">
      <dgm:prSet presAssocID="{584A11BA-C0F2-4959-9030-2D1599B8620B}" presName="sibTrans" presStyleCnt="0"/>
      <dgm:spPr/>
    </dgm:pt>
    <dgm:pt modelId="{B6A8C39D-CDD0-4C23-A71C-8DD44849CBC7}" type="pres">
      <dgm:prSet presAssocID="{E09AA5BB-107C-4B63-963F-1152FF29A949}" presName="node" presStyleLbl="node1" presStyleIdx="5" presStyleCnt="7">
        <dgm:presLayoutVars>
          <dgm:bulletEnabled val="1"/>
        </dgm:presLayoutVars>
      </dgm:prSet>
      <dgm:spPr/>
    </dgm:pt>
    <dgm:pt modelId="{3B8B81FC-D5D7-415C-BC3D-997E122A12D6}" type="pres">
      <dgm:prSet presAssocID="{BD9ACA0D-DCB5-4A34-93BB-BEF2536F18AC}" presName="sibTrans" presStyleCnt="0"/>
      <dgm:spPr/>
    </dgm:pt>
    <dgm:pt modelId="{5B01A3BF-23A8-43F9-BD2B-F43515D92440}" type="pres">
      <dgm:prSet presAssocID="{8974FB64-40EF-4F60-BD5C-7DB76F8EDA7C}" presName="node" presStyleLbl="node1" presStyleIdx="6" presStyleCnt="7">
        <dgm:presLayoutVars>
          <dgm:bulletEnabled val="1"/>
        </dgm:presLayoutVars>
      </dgm:prSet>
      <dgm:spPr/>
    </dgm:pt>
  </dgm:ptLst>
  <dgm:cxnLst>
    <dgm:cxn modelId="{720E1926-B564-4903-8049-8252411CBC77}" type="presOf" srcId="{FDC64F65-2371-4DB7-9791-0C602F9486C2}" destId="{C29E2878-7A89-4CA5-B0AC-AFD7BD5C0761}" srcOrd="0" destOrd="0" presId="urn:microsoft.com/office/officeart/2005/8/layout/default"/>
    <dgm:cxn modelId="{FE19E138-137B-4F7C-9550-44765B00DE19}" type="presOf" srcId="{C2F35520-C703-4736-8B3F-B80E624CA773}" destId="{4E5274D4-AE91-41F4-9E2B-6001E3206810}" srcOrd="0" destOrd="0" presId="urn:microsoft.com/office/officeart/2005/8/layout/default"/>
    <dgm:cxn modelId="{50ADB13F-457C-4241-BC7F-CCAECA179C7E}" srcId="{74CB7BAC-2325-4DB6-934C-03E37068F73A}" destId="{440DE05A-9FC7-4E8C-B1D1-8089826759E6}" srcOrd="2" destOrd="0" parTransId="{AD3B1BDB-4CD0-4432-922F-B5FE390A7587}" sibTransId="{52E800B0-B65D-48A1-A67B-8DD0BF65B059}"/>
    <dgm:cxn modelId="{3BD15E4E-2696-4772-8C8D-CA1D25124915}" srcId="{74CB7BAC-2325-4DB6-934C-03E37068F73A}" destId="{454C1B54-156F-4EF4-90B5-786C63A13C98}" srcOrd="1" destOrd="0" parTransId="{30D8C544-8B6A-4023-89C8-83D87CD0C831}" sibTransId="{EAE2F6D5-9B8E-41F3-9A47-FDEBE4FB0CA1}"/>
    <dgm:cxn modelId="{69DC4954-350D-4A67-AB0A-1F692A46C772}" srcId="{74CB7BAC-2325-4DB6-934C-03E37068F73A}" destId="{E09AA5BB-107C-4B63-963F-1152FF29A949}" srcOrd="5" destOrd="0" parTransId="{EC7538EF-742C-47BA-B6D0-CEA03976D7FA}" sibTransId="{BD9ACA0D-DCB5-4A34-93BB-BEF2536F18AC}"/>
    <dgm:cxn modelId="{0B327C76-8ED0-4D4F-ADB1-8EB83C8164BF}" type="presOf" srcId="{8974FB64-40EF-4F60-BD5C-7DB76F8EDA7C}" destId="{5B01A3BF-23A8-43F9-BD2B-F43515D92440}" srcOrd="0" destOrd="0" presId="urn:microsoft.com/office/officeart/2005/8/layout/default"/>
    <dgm:cxn modelId="{AB539A86-75D0-4493-928D-5F2098E04A84}" type="presOf" srcId="{440DE05A-9FC7-4E8C-B1D1-8089826759E6}" destId="{10EC8720-B1E3-4159-9454-587B7787FD3A}" srcOrd="0" destOrd="0" presId="urn:microsoft.com/office/officeart/2005/8/layout/default"/>
    <dgm:cxn modelId="{9FC4AE8A-149F-4B26-9CE2-85774AEBB79B}" srcId="{74CB7BAC-2325-4DB6-934C-03E37068F73A}" destId="{C2F35520-C703-4736-8B3F-B80E624CA773}" srcOrd="0" destOrd="0" parTransId="{51BABA27-46AB-4643-927D-A230EA0566A9}" sibTransId="{2EDA1E6F-D591-41E6-8FF8-73F3AE1C0BDC}"/>
    <dgm:cxn modelId="{3E5BFB9A-C692-4DC4-892A-890B206BF6EF}" type="presOf" srcId="{74CB7BAC-2325-4DB6-934C-03E37068F73A}" destId="{C43C709B-8815-4418-BAE9-E49F695DFBBD}" srcOrd="0" destOrd="0" presId="urn:microsoft.com/office/officeart/2005/8/layout/default"/>
    <dgm:cxn modelId="{FD891AA8-9040-456F-A040-6CBD76935E4A}" srcId="{74CB7BAC-2325-4DB6-934C-03E37068F73A}" destId="{8974FB64-40EF-4F60-BD5C-7DB76F8EDA7C}" srcOrd="6" destOrd="0" parTransId="{3997C5AE-F62B-4FD9-9F13-B1E9AE792E43}" sibTransId="{68812229-C555-46FA-8A30-F4FDDF04F4DA}"/>
    <dgm:cxn modelId="{8086B5B7-B678-47C7-960A-9F265D1294E0}" srcId="{74CB7BAC-2325-4DB6-934C-03E37068F73A}" destId="{2AB0F13A-1516-4DF6-AF1D-67B9F7760B32}" srcOrd="3" destOrd="0" parTransId="{CE88EA61-C799-44A9-B690-08D63BC13356}" sibTransId="{6B87141E-B8C6-4881-B27B-65A9C9767B4B}"/>
    <dgm:cxn modelId="{E7A14FBB-F986-4D31-8F8D-091139F7E93C}" type="presOf" srcId="{454C1B54-156F-4EF4-90B5-786C63A13C98}" destId="{175A842B-7117-4462-A0FE-7CEBCBA7329A}" srcOrd="0" destOrd="0" presId="urn:microsoft.com/office/officeart/2005/8/layout/default"/>
    <dgm:cxn modelId="{E27602CA-5B83-4FB6-951E-E7D3F8671A5F}" srcId="{74CB7BAC-2325-4DB6-934C-03E37068F73A}" destId="{FDC64F65-2371-4DB7-9791-0C602F9486C2}" srcOrd="4" destOrd="0" parTransId="{FA338E59-E0AB-49F1-B7A3-13E4667A2568}" sibTransId="{584A11BA-C0F2-4959-9030-2D1599B8620B}"/>
    <dgm:cxn modelId="{03CDBCDB-0F4B-4C26-BB72-0AD37D41FA18}" type="presOf" srcId="{E09AA5BB-107C-4B63-963F-1152FF29A949}" destId="{B6A8C39D-CDD0-4C23-A71C-8DD44849CBC7}" srcOrd="0" destOrd="0" presId="urn:microsoft.com/office/officeart/2005/8/layout/default"/>
    <dgm:cxn modelId="{72776CF5-FD73-4A37-A512-5525B43218C3}" type="presOf" srcId="{2AB0F13A-1516-4DF6-AF1D-67B9F7760B32}" destId="{E74CBE9D-7B58-4CEE-9AA1-59778A6B9A1E}" srcOrd="0" destOrd="0" presId="urn:microsoft.com/office/officeart/2005/8/layout/default"/>
    <dgm:cxn modelId="{2A8C18FF-7155-4682-84D6-5DC8F74D0D09}" type="presParOf" srcId="{C43C709B-8815-4418-BAE9-E49F695DFBBD}" destId="{4E5274D4-AE91-41F4-9E2B-6001E3206810}" srcOrd="0" destOrd="0" presId="urn:microsoft.com/office/officeart/2005/8/layout/default"/>
    <dgm:cxn modelId="{E6056FCC-037C-4938-A1C1-E48B929ACBE2}" type="presParOf" srcId="{C43C709B-8815-4418-BAE9-E49F695DFBBD}" destId="{D804ACD8-CB32-497A-AD7B-975F0D2F4972}" srcOrd="1" destOrd="0" presId="urn:microsoft.com/office/officeart/2005/8/layout/default"/>
    <dgm:cxn modelId="{C99510BB-AD4A-4741-9E3A-72E2E28A6DE6}" type="presParOf" srcId="{C43C709B-8815-4418-BAE9-E49F695DFBBD}" destId="{175A842B-7117-4462-A0FE-7CEBCBA7329A}" srcOrd="2" destOrd="0" presId="urn:microsoft.com/office/officeart/2005/8/layout/default"/>
    <dgm:cxn modelId="{02E480BC-3565-437C-84BB-1580C51141F9}" type="presParOf" srcId="{C43C709B-8815-4418-BAE9-E49F695DFBBD}" destId="{FAE1D0F7-C1F1-4A19-807E-ED900F6B10DD}" srcOrd="3" destOrd="0" presId="urn:microsoft.com/office/officeart/2005/8/layout/default"/>
    <dgm:cxn modelId="{4E343081-328B-4DD6-AC99-1AB699CDDA50}" type="presParOf" srcId="{C43C709B-8815-4418-BAE9-E49F695DFBBD}" destId="{10EC8720-B1E3-4159-9454-587B7787FD3A}" srcOrd="4" destOrd="0" presId="urn:microsoft.com/office/officeart/2005/8/layout/default"/>
    <dgm:cxn modelId="{31C2BAE3-7D18-48C6-A43A-55F7A49B76E8}" type="presParOf" srcId="{C43C709B-8815-4418-BAE9-E49F695DFBBD}" destId="{6002087D-D239-4C88-BAE1-F5A6446AA387}" srcOrd="5" destOrd="0" presId="urn:microsoft.com/office/officeart/2005/8/layout/default"/>
    <dgm:cxn modelId="{425C01D2-D894-40B7-ABB6-C16A3CB4C077}" type="presParOf" srcId="{C43C709B-8815-4418-BAE9-E49F695DFBBD}" destId="{E74CBE9D-7B58-4CEE-9AA1-59778A6B9A1E}" srcOrd="6" destOrd="0" presId="urn:microsoft.com/office/officeart/2005/8/layout/default"/>
    <dgm:cxn modelId="{CC533E93-3FC5-4355-AB0D-8F325993CFB6}" type="presParOf" srcId="{C43C709B-8815-4418-BAE9-E49F695DFBBD}" destId="{95D8D6CC-C173-4B71-A35B-710C9C288D43}" srcOrd="7" destOrd="0" presId="urn:microsoft.com/office/officeart/2005/8/layout/default"/>
    <dgm:cxn modelId="{F14F56A4-FA04-4D43-A5B8-D00E388E1023}" type="presParOf" srcId="{C43C709B-8815-4418-BAE9-E49F695DFBBD}" destId="{C29E2878-7A89-4CA5-B0AC-AFD7BD5C0761}" srcOrd="8" destOrd="0" presId="urn:microsoft.com/office/officeart/2005/8/layout/default"/>
    <dgm:cxn modelId="{407A0557-4A06-4229-B634-5E490F4F657B}" type="presParOf" srcId="{C43C709B-8815-4418-BAE9-E49F695DFBBD}" destId="{D0341BA0-6EB2-4E36-B951-01C1CED642A4}" srcOrd="9" destOrd="0" presId="urn:microsoft.com/office/officeart/2005/8/layout/default"/>
    <dgm:cxn modelId="{53046828-DF08-479B-B2F1-E9EDD1A2C0A2}" type="presParOf" srcId="{C43C709B-8815-4418-BAE9-E49F695DFBBD}" destId="{B6A8C39D-CDD0-4C23-A71C-8DD44849CBC7}" srcOrd="10" destOrd="0" presId="urn:microsoft.com/office/officeart/2005/8/layout/default"/>
    <dgm:cxn modelId="{2ED77943-4BBC-4C7A-A932-F144159E38D0}" type="presParOf" srcId="{C43C709B-8815-4418-BAE9-E49F695DFBBD}" destId="{3B8B81FC-D5D7-415C-BC3D-997E122A12D6}" srcOrd="11" destOrd="0" presId="urn:microsoft.com/office/officeart/2005/8/layout/default"/>
    <dgm:cxn modelId="{F05EF4F4-0F8A-48D8-A3EE-B6B78F913103}" type="presParOf" srcId="{C43C709B-8815-4418-BAE9-E49F695DFBBD}" destId="{5B01A3BF-23A8-43F9-BD2B-F43515D92440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FBF313-55D0-4DDD-898C-3EBCD5A11067}">
      <dsp:nvSpPr>
        <dsp:cNvPr id="0" name=""/>
        <dsp:cNvSpPr/>
      </dsp:nvSpPr>
      <dsp:spPr>
        <a:xfrm>
          <a:off x="0" y="90344"/>
          <a:ext cx="5194767" cy="4668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Clear direction </a:t>
          </a:r>
        </a:p>
      </dsp:txBody>
      <dsp:txXfrm>
        <a:off x="22789" y="113133"/>
        <a:ext cx="5149189" cy="421252"/>
      </dsp:txXfrm>
    </dsp:sp>
    <dsp:sp modelId="{085D7A32-1BF4-45C2-AB6E-6B8FEA2C74C4}">
      <dsp:nvSpPr>
        <dsp:cNvPr id="0" name=""/>
        <dsp:cNvSpPr/>
      </dsp:nvSpPr>
      <dsp:spPr>
        <a:xfrm>
          <a:off x="0" y="611894"/>
          <a:ext cx="5194767" cy="46683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Effective Communication</a:t>
          </a:r>
        </a:p>
      </dsp:txBody>
      <dsp:txXfrm>
        <a:off x="22789" y="634683"/>
        <a:ext cx="5149189" cy="421252"/>
      </dsp:txXfrm>
    </dsp:sp>
    <dsp:sp modelId="{DA46042D-F311-4AFB-8184-B389A1A5B832}">
      <dsp:nvSpPr>
        <dsp:cNvPr id="0" name=""/>
        <dsp:cNvSpPr/>
      </dsp:nvSpPr>
      <dsp:spPr>
        <a:xfrm>
          <a:off x="0" y="1133444"/>
          <a:ext cx="5194767" cy="4668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Build a mindset of collective effort</a:t>
          </a:r>
        </a:p>
      </dsp:txBody>
      <dsp:txXfrm>
        <a:off x="22789" y="1156233"/>
        <a:ext cx="5149189" cy="421252"/>
      </dsp:txXfrm>
    </dsp:sp>
    <dsp:sp modelId="{522323F0-7B7C-4174-9E9B-2E5307A0DAA3}">
      <dsp:nvSpPr>
        <dsp:cNvPr id="0" name=""/>
        <dsp:cNvSpPr/>
      </dsp:nvSpPr>
      <dsp:spPr>
        <a:xfrm>
          <a:off x="0" y="1654994"/>
          <a:ext cx="5194767" cy="4668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Defined roles</a:t>
          </a:r>
        </a:p>
      </dsp:txBody>
      <dsp:txXfrm>
        <a:off x="22789" y="1677783"/>
        <a:ext cx="5149189" cy="421252"/>
      </dsp:txXfrm>
    </dsp:sp>
    <dsp:sp modelId="{166757C5-8040-4C44-9E87-FE1BD0A80024}">
      <dsp:nvSpPr>
        <dsp:cNvPr id="0" name=""/>
        <dsp:cNvSpPr/>
      </dsp:nvSpPr>
      <dsp:spPr>
        <a:xfrm>
          <a:off x="0" y="2176545"/>
          <a:ext cx="5194767" cy="46683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Mutual accountability</a:t>
          </a:r>
        </a:p>
      </dsp:txBody>
      <dsp:txXfrm>
        <a:off x="22789" y="2199334"/>
        <a:ext cx="5149189" cy="421252"/>
      </dsp:txXfrm>
    </dsp:sp>
    <dsp:sp modelId="{22A94317-5711-4FDE-ACC9-4BE366541AB9}">
      <dsp:nvSpPr>
        <dsp:cNvPr id="0" name=""/>
        <dsp:cNvSpPr/>
      </dsp:nvSpPr>
      <dsp:spPr>
        <a:xfrm>
          <a:off x="0" y="2698094"/>
          <a:ext cx="5194767" cy="4668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Decision Making </a:t>
          </a:r>
        </a:p>
      </dsp:txBody>
      <dsp:txXfrm>
        <a:off x="22789" y="2720883"/>
        <a:ext cx="5149189" cy="421252"/>
      </dsp:txXfrm>
    </dsp:sp>
    <dsp:sp modelId="{43C894CD-5A94-4CFA-828B-A92148ACC358}">
      <dsp:nvSpPr>
        <dsp:cNvPr id="0" name=""/>
        <dsp:cNvSpPr/>
      </dsp:nvSpPr>
      <dsp:spPr>
        <a:xfrm>
          <a:off x="0" y="3219645"/>
          <a:ext cx="5194767" cy="46683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Trust</a:t>
          </a:r>
        </a:p>
      </dsp:txBody>
      <dsp:txXfrm>
        <a:off x="22789" y="3242434"/>
        <a:ext cx="5149189" cy="4212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5274D4-AE91-41F4-9E2B-6001E3206810}">
      <dsp:nvSpPr>
        <dsp:cNvPr id="0" name=""/>
        <dsp:cNvSpPr/>
      </dsp:nvSpPr>
      <dsp:spPr>
        <a:xfrm>
          <a:off x="3231" y="240799"/>
          <a:ext cx="2563601" cy="1538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Michael Gilbert killed 2009 kept as slave and tortured for benefit money</a:t>
          </a:r>
        </a:p>
      </dsp:txBody>
      <dsp:txXfrm>
        <a:off x="3231" y="240799"/>
        <a:ext cx="2563601" cy="1538160"/>
      </dsp:txXfrm>
    </dsp:sp>
    <dsp:sp modelId="{175A842B-7117-4462-A0FE-7CEBCBA7329A}">
      <dsp:nvSpPr>
        <dsp:cNvPr id="0" name=""/>
        <dsp:cNvSpPr/>
      </dsp:nvSpPr>
      <dsp:spPr>
        <a:xfrm>
          <a:off x="2823193" y="240799"/>
          <a:ext cx="2563601" cy="15381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Years of abuse by Watt Family in Luton</a:t>
          </a:r>
        </a:p>
      </dsp:txBody>
      <dsp:txXfrm>
        <a:off x="2823193" y="240799"/>
        <a:ext cx="2563601" cy="1538160"/>
      </dsp:txXfrm>
    </dsp:sp>
    <dsp:sp modelId="{10EC8720-B1E3-4159-9454-587B7787FD3A}">
      <dsp:nvSpPr>
        <dsp:cNvPr id="0" name=""/>
        <dsp:cNvSpPr/>
      </dsp:nvSpPr>
      <dsp:spPr>
        <a:xfrm>
          <a:off x="5643155" y="240799"/>
          <a:ext cx="2563601" cy="15381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Mr</a:t>
          </a:r>
          <a:r>
            <a:rPr lang="en-US" sz="1600" kern="1200" dirty="0"/>
            <a:t> Gilbert's mother had contacted the IPCC in July 2010,</a:t>
          </a:r>
          <a:r>
            <a:rPr lang="en-US" sz="1600" kern="1200" dirty="0">
              <a:latin typeface="Univers Condensed" panose="020B0502020104020203"/>
            </a:rPr>
            <a:t> informing</a:t>
          </a:r>
          <a:r>
            <a:rPr lang="en-US" sz="1600" kern="1200" dirty="0"/>
            <a:t> police had failed to investigate three incidents involving her son. 2002,2007,2008</a:t>
          </a:r>
        </a:p>
      </dsp:txBody>
      <dsp:txXfrm>
        <a:off x="5643155" y="240799"/>
        <a:ext cx="2563601" cy="1538160"/>
      </dsp:txXfrm>
    </dsp:sp>
    <dsp:sp modelId="{E74CBE9D-7B58-4CEE-9AA1-59778A6B9A1E}">
      <dsp:nvSpPr>
        <dsp:cNvPr id="0" name=""/>
        <dsp:cNvSpPr/>
      </dsp:nvSpPr>
      <dsp:spPr>
        <a:xfrm>
          <a:off x="8463116" y="240799"/>
          <a:ext cx="2563601" cy="15381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Inaccurate Information</a:t>
          </a:r>
        </a:p>
      </dsp:txBody>
      <dsp:txXfrm>
        <a:off x="8463116" y="240799"/>
        <a:ext cx="2563601" cy="1538160"/>
      </dsp:txXfrm>
    </dsp:sp>
    <dsp:sp modelId="{C29E2878-7A89-4CA5-B0AC-AFD7BD5C0761}">
      <dsp:nvSpPr>
        <dsp:cNvPr id="0" name=""/>
        <dsp:cNvSpPr/>
      </dsp:nvSpPr>
      <dsp:spPr>
        <a:xfrm>
          <a:off x="1413212" y="2035320"/>
          <a:ext cx="2563601" cy="15381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Incorrect telephone number taken for </a:t>
          </a:r>
          <a:r>
            <a:rPr lang="en-US" sz="1600" kern="1200" dirty="0" err="1"/>
            <a:t>Mr</a:t>
          </a:r>
          <a:r>
            <a:rPr lang="en-US" sz="1600" kern="1200" dirty="0"/>
            <a:t> Gilbert</a:t>
          </a:r>
        </a:p>
      </dsp:txBody>
      <dsp:txXfrm>
        <a:off x="1413212" y="2035320"/>
        <a:ext cx="2563601" cy="1538160"/>
      </dsp:txXfrm>
    </dsp:sp>
    <dsp:sp modelId="{B6A8C39D-CDD0-4C23-A71C-8DD44849CBC7}">
      <dsp:nvSpPr>
        <dsp:cNvPr id="0" name=""/>
        <dsp:cNvSpPr/>
      </dsp:nvSpPr>
      <dsp:spPr>
        <a:xfrm>
          <a:off x="4233174" y="2035320"/>
          <a:ext cx="2563601" cy="1538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Social Services informed </a:t>
          </a:r>
          <a:r>
            <a:rPr lang="en-US" sz="1600" kern="1200" dirty="0" err="1"/>
            <a:t>Mr</a:t>
          </a:r>
          <a:r>
            <a:rPr lang="en-US" sz="1600" kern="1200" dirty="0"/>
            <a:t> Gilbert had a history of making false allegations.</a:t>
          </a:r>
        </a:p>
      </dsp:txBody>
      <dsp:txXfrm>
        <a:off x="4233174" y="2035320"/>
        <a:ext cx="2563601" cy="1538160"/>
      </dsp:txXfrm>
    </dsp:sp>
    <dsp:sp modelId="{5B01A3BF-23A8-43F9-BD2B-F43515D92440}">
      <dsp:nvSpPr>
        <dsp:cNvPr id="0" name=""/>
        <dsp:cNvSpPr/>
      </dsp:nvSpPr>
      <dsp:spPr>
        <a:xfrm>
          <a:off x="7053135" y="2035320"/>
          <a:ext cx="2563601" cy="15381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(BBC NEWS,2011)</a:t>
          </a:r>
        </a:p>
      </dsp:txBody>
      <dsp:txXfrm>
        <a:off x="7053135" y="2035320"/>
        <a:ext cx="2563601" cy="1538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394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30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2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96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0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4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108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647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118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0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498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4769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44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Police_in_Glasgow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3320323@N08/3684471055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careersinblue.co.uk/partnership-working-why-is-this-important/" TargetMode="External"/><Relationship Id="rId3" Type="http://schemas.openxmlformats.org/officeDocument/2006/relationships/hyperlink" Target="http://www.college.police.uk" TargetMode="External"/><Relationship Id="rId7" Type="http://schemas.openxmlformats.org/officeDocument/2006/relationships/hyperlink" Target="https://www.cps.gov.uk/publication/rape-strategy-update" TargetMode="External"/><Relationship Id="rId2" Type="http://schemas.openxmlformats.org/officeDocument/2006/relationships/hyperlink" Target="https://www.college.police.uk/article/leadership-standard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ps.gov.uk" TargetMode="External"/><Relationship Id="rId5" Type="http://schemas.openxmlformats.org/officeDocument/2006/relationships/hyperlink" Target="https://www.college.police.uk/career-learning/competency-and-values-framework/we-collaborate" TargetMode="External"/><Relationship Id="rId4" Type="http://schemas.openxmlformats.org/officeDocument/2006/relationships/hyperlink" Target="https://www.college.police.uk/career-learning/competency-and-values-framework" TargetMode="External"/><Relationship Id="rId9" Type="http://schemas.openxmlformats.org/officeDocument/2006/relationships/hyperlink" Target="https://www.alungathergood.com/tuckmans-five-stages-of-team-development-still-relevant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olicinginsight.com/feature/advertisement/south-yorkshire-police-strengthens-community-engagement-reduces-costs-and-improves-officer-efficiency-with-nice-investigate/" TargetMode="External"/><Relationship Id="rId2" Type="http://schemas.openxmlformats.org/officeDocument/2006/relationships/hyperlink" Target="https://www.bbc.co.uk/news/uk-england-beds-bucks-herts-1405961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ps.gov.uk/cps/successful-joint-working-police-rape-cases" TargetMode="External"/><Relationship Id="rId5" Type="http://schemas.openxmlformats.org/officeDocument/2006/relationships/hyperlink" Target="http://www.cps.gov.uk" TargetMode="External"/><Relationship Id="rId4" Type="http://schemas.openxmlformats.org/officeDocument/2006/relationships/hyperlink" Target="https://bizfluent.com/info-8406516-characteristics-ineffective-team.html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AAAB002-E48E-4009-828A-511F7A8280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ands holding each other's wrists and interlinked to form a circle">
            <a:extLst>
              <a:ext uri="{FF2B5EF4-FFF2-40B4-BE49-F238E27FC236}">
                <a16:creationId xmlns:a16="http://schemas.microsoft.com/office/drawing/2014/main" id="{ABA2C1CE-95D7-D8A4-0110-1E590ED971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085" b="2327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7EF55D5-23F0-4398-B16B-AEF5778C3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067" y="423123"/>
            <a:ext cx="4216219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DF32581-CAA1-43C6-8532-DC56C8435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067" y="601200"/>
            <a:ext cx="4214869" cy="5757055"/>
          </a:xfrm>
          <a:prstGeom prst="rect">
            <a:avLst/>
          </a:prstGeom>
          <a:solidFill>
            <a:srgbClr val="465359">
              <a:alpha val="97000"/>
            </a:srgb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540" y="1131195"/>
            <a:ext cx="3730810" cy="124793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Collaboration in action: 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critical role of 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teamwork in achieving success </a:t>
            </a:r>
            <a:endParaRPr lang="en-US" sz="2800" b="0" kern="1200" cap="all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8531" y="2438399"/>
            <a:ext cx="3730810" cy="3505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2" panose="05020102010507070707" pitchFamily="18" charset="2"/>
              <a:buChar char=""/>
            </a:pPr>
            <a:endParaRPr lang="en-US">
              <a:solidFill>
                <a:srgbClr val="FFFFFF"/>
              </a:solidFill>
            </a:endParaRPr>
          </a:p>
          <a:p>
            <a:pPr>
              <a:buFont typeface="Wingdings 2" panose="05020102010507070707" pitchFamily="18" charset="2"/>
              <a:buChar char=""/>
            </a:pPr>
            <a:r>
              <a:rPr lang="en-US" sz="2400" dirty="0">
                <a:solidFill>
                  <a:srgbClr val="FFFFFF"/>
                </a:solidFill>
              </a:rPr>
              <a:t>Claire Williams</a:t>
            </a:r>
          </a:p>
          <a:p>
            <a:pPr>
              <a:buFont typeface="Wingdings 2" panose="05020102010507070707" pitchFamily="18" charset="2"/>
              <a:buChar char=""/>
            </a:pPr>
            <a:r>
              <a:rPr lang="en-US" sz="2400" dirty="0">
                <a:solidFill>
                  <a:srgbClr val="FFFFFF"/>
                </a:solidFill>
              </a:rPr>
              <a:t>2416992</a:t>
            </a:r>
          </a:p>
          <a:p>
            <a:pPr>
              <a:buFont typeface="Wingdings 2" panose="05020102010507070707" pitchFamily="18" charset="2"/>
              <a:buChar char=""/>
            </a:pPr>
            <a:r>
              <a:rPr lang="en-US" sz="2400" dirty="0">
                <a:solidFill>
                  <a:srgbClr val="FFFFFF"/>
                </a:solidFill>
              </a:rPr>
              <a:t>BMPL4014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428231-05F3-B672-972D-B39580C1B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What is an effective  team?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089B4-E9B9-D5D9-D969-CA50236437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255" y="2177142"/>
            <a:ext cx="3545853" cy="3823607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05435" indent="-305435"/>
            <a:r>
              <a:rPr lang="en-US" sz="2000" dirty="0">
                <a:solidFill>
                  <a:srgbClr val="FFFFFF"/>
                </a:solidFill>
              </a:rPr>
              <a:t>A team is a group of individuals with a common goal, vision, and drive, working together to achieve mutual objectives.</a:t>
            </a:r>
            <a:endParaRPr lang="en-US" dirty="0">
              <a:solidFill>
                <a:srgbClr val="FFFFFF"/>
              </a:solidFill>
            </a:endParaRPr>
          </a:p>
          <a:p>
            <a:pPr marL="305435" indent="-305435"/>
            <a:r>
              <a:rPr lang="en-US" sz="2000" dirty="0">
                <a:solidFill>
                  <a:srgbClr val="FFFFFF"/>
                </a:solidFill>
              </a:rPr>
              <a:t>(Kilgallon and    Wright,2022)</a:t>
            </a:r>
            <a:endParaRPr lang="en-US"/>
          </a:p>
        </p:txBody>
      </p:sp>
      <p:pic>
        <p:nvPicPr>
          <p:cNvPr id="5" name="Content Placeholder 4" descr="A diagram of a weather forecast&#10;&#10;Description automatically generated">
            <a:extLst>
              <a:ext uri="{FF2B5EF4-FFF2-40B4-BE49-F238E27FC236}">
                <a16:creationId xmlns:a16="http://schemas.microsoft.com/office/drawing/2014/main" id="{46F1393F-5498-EEE8-7E7C-C21EE24DFE9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65979" y="1221890"/>
            <a:ext cx="4975148" cy="47778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CD2F85-6A5A-0FAA-053E-791E96CFBAEF}"/>
              </a:ext>
            </a:extLst>
          </p:cNvPr>
          <p:cNvSpPr txBox="1"/>
          <p:nvPr/>
        </p:nvSpPr>
        <p:spPr>
          <a:xfrm>
            <a:off x="8313830" y="5867468"/>
            <a:ext cx="288635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(Gathergood,2024)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FE327-B5AE-D4F8-939E-C65F0EF3C46B}"/>
              </a:ext>
            </a:extLst>
          </p:cNvPr>
          <p:cNvSpPr txBox="1"/>
          <p:nvPr/>
        </p:nvSpPr>
        <p:spPr>
          <a:xfrm>
            <a:off x="6549068" y="883626"/>
            <a:ext cx="46527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Bruce Tuckman's Model</a:t>
            </a:r>
          </a:p>
        </p:txBody>
      </p:sp>
    </p:spTree>
    <p:extLst>
      <p:ext uri="{BB962C8B-B14F-4D97-AF65-F5344CB8AC3E}">
        <p14:creationId xmlns:p14="http://schemas.microsoft.com/office/powerpoint/2010/main" val="26224596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FEEAB-7606-EE5D-8B05-8860BD3EE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3D0C43-B93F-3BAA-6ECE-E498FD46276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305435" indent="-305435"/>
            <a:r>
              <a:rPr lang="en-US" sz="2000" dirty="0"/>
              <a:t>The work of Katzenbach and Smith (1992, cited Wood et al 2024) </a:t>
            </a:r>
            <a:r>
              <a:rPr lang="en-US" sz="2000" dirty="0">
                <a:ea typeface="+mn-lt"/>
                <a:cs typeface="+mn-lt"/>
              </a:rPr>
              <a:t>- The most effective way to ensure team success is by emphasizing collective performance rather than individual contributions.</a:t>
            </a:r>
            <a:endParaRPr lang="en-US" sz="2000" dirty="0"/>
          </a:p>
        </p:txBody>
      </p:sp>
      <p:graphicFrame>
        <p:nvGraphicFramePr>
          <p:cNvPr id="263" name="Content Placeholder 258">
            <a:extLst>
              <a:ext uri="{FF2B5EF4-FFF2-40B4-BE49-F238E27FC236}">
                <a16:creationId xmlns:a16="http://schemas.microsoft.com/office/drawing/2014/main" id="{0C644DC6-C375-643B-A4E5-AAE9F3C6165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19408283"/>
              </p:ext>
            </p:extLst>
          </p:nvPr>
        </p:nvGraphicFramePr>
        <p:xfrm>
          <a:off x="581193" y="2084230"/>
          <a:ext cx="5194767" cy="3776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22691BB1-A939-F04D-5E39-3218E901E4C7}"/>
              </a:ext>
            </a:extLst>
          </p:cNvPr>
          <p:cNvSpPr txBox="1"/>
          <p:nvPr/>
        </p:nvSpPr>
        <p:spPr>
          <a:xfrm>
            <a:off x="2219670" y="6174955"/>
            <a:ext cx="324173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(Kilgallon and Wright, 2022)</a:t>
            </a:r>
          </a:p>
        </p:txBody>
      </p:sp>
    </p:spTree>
    <p:extLst>
      <p:ext uri="{BB962C8B-B14F-4D97-AF65-F5344CB8AC3E}">
        <p14:creationId xmlns:p14="http://schemas.microsoft.com/office/powerpoint/2010/main" val="2955751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35C0-E679-3A44-8368-9EA5A0C60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1083582"/>
          </a:xfrm>
        </p:spPr>
        <p:txBody>
          <a:bodyPr>
            <a:normAutofit fontScale="90000"/>
          </a:bodyPr>
          <a:lstStyle/>
          <a:p>
            <a:r>
              <a:rPr lang="en-US" dirty="0"/>
              <a:t>The importance of  teamwork within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9CCB7-4C52-074D-DBA1-9C37EEBCA1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pPr marL="305435" indent="-305435"/>
            <a:r>
              <a:rPr lang="en-US" sz="1800" dirty="0"/>
              <a:t>As Police officers, working within a team will be a constant part of daily life</a:t>
            </a:r>
          </a:p>
          <a:p>
            <a:pPr marL="305435" indent="-305435"/>
            <a:r>
              <a:rPr lang="en-US" sz="1800" dirty="0"/>
              <a:t>The ability to work effectively with others is paramount to the role</a:t>
            </a:r>
          </a:p>
          <a:p>
            <a:pPr marL="305435" indent="-305435"/>
            <a:r>
              <a:rPr lang="en-US" sz="1800" dirty="0"/>
              <a:t>Partnership with different agencies is key for a positive outcome  (Wood et al. 2024)</a:t>
            </a:r>
          </a:p>
          <a:p>
            <a:pPr marL="305435" indent="-305435"/>
            <a:r>
              <a:rPr lang="en-US" sz="1800" dirty="0">
                <a:ea typeface="+mn-lt"/>
                <a:cs typeface="+mn-lt"/>
              </a:rPr>
              <a:t>Effectively combat crime, ensure public safety, and confront misconduct within the force</a:t>
            </a:r>
          </a:p>
          <a:p>
            <a:pPr marL="0" indent="0">
              <a:buNone/>
            </a:pPr>
            <a:r>
              <a:rPr lang="en-US" sz="1800" dirty="0">
                <a:ea typeface="+mn-lt"/>
                <a:cs typeface="+mn-lt"/>
              </a:rPr>
              <a:t>      (College of Policing,2023)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5" name="Content Placeholder 4" descr="A group of police officers in matching uniforms&#10;&#10;Description automatically generated">
            <a:extLst>
              <a:ext uri="{FF2B5EF4-FFF2-40B4-BE49-F238E27FC236}">
                <a16:creationId xmlns:a16="http://schemas.microsoft.com/office/drawing/2014/main" id="{E111DA41-54CB-8590-FABE-535B9B75F3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16675" y="2343465"/>
            <a:ext cx="5194300" cy="3401383"/>
          </a:xfrm>
        </p:spPr>
      </p:pic>
    </p:spTree>
    <p:extLst>
      <p:ext uri="{BB962C8B-B14F-4D97-AF65-F5344CB8AC3E}">
        <p14:creationId xmlns:p14="http://schemas.microsoft.com/office/powerpoint/2010/main" val="3807625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A4BCE-4C5A-5321-6B74-B74D23B2B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2800" dirty="0"/>
              <a:t>South  Yorkshire Police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783CD4-5714-FA65-05C1-2F35FB583E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1255" y="2177142"/>
            <a:ext cx="3409782" cy="3823607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05435" indent="-305435">
              <a:buFont typeface="Wingdings 2" panose="05020102010507070707" pitchFamily="18" charset="2"/>
              <a:buChar char=""/>
            </a:pPr>
            <a:r>
              <a:rPr lang="en-US" sz="1800" dirty="0"/>
              <a:t>Over 2,000 police officers, investigators and control </a:t>
            </a:r>
            <a:r>
              <a:rPr lang="en-US" sz="1800"/>
              <a:t>room operators</a:t>
            </a:r>
            <a:endParaRPr lang="en-US" sz="1800" dirty="0"/>
          </a:p>
          <a:p>
            <a:pPr marL="305435" indent="-305435">
              <a:buFont typeface="Wingdings 2" panose="05020102010507070707" pitchFamily="18" charset="2"/>
              <a:buChar char=""/>
            </a:pPr>
            <a:r>
              <a:rPr lang="en-US" sz="1800" dirty="0"/>
              <a:t>Stronger community engagement</a:t>
            </a:r>
          </a:p>
          <a:p>
            <a:pPr marL="305435" indent="-305435">
              <a:buFont typeface="Wingdings 2" panose="05020102010507070707" pitchFamily="18" charset="2"/>
              <a:buChar char=""/>
            </a:pPr>
            <a:r>
              <a:rPr lang="en-US" sz="1800" dirty="0"/>
              <a:t>Evidence management</a:t>
            </a:r>
          </a:p>
          <a:p>
            <a:pPr marL="305435" indent="-305435">
              <a:buFont typeface="Wingdings 2" panose="05020102010507070707" pitchFamily="18" charset="2"/>
              <a:buChar char=""/>
            </a:pPr>
            <a:r>
              <a:rPr lang="en-US" sz="1800" dirty="0"/>
              <a:t>Digitally transform investigation</a:t>
            </a:r>
          </a:p>
          <a:p>
            <a:r>
              <a:rPr lang="en-US" sz="1800" dirty="0"/>
              <a:t> (Policing Insight, 2024)</a:t>
            </a:r>
          </a:p>
          <a:p>
            <a:pPr>
              <a:buFont typeface="Wingdings 2" panose="05020102010507070707" pitchFamily="18" charset="2"/>
              <a:buChar char=""/>
            </a:pPr>
            <a:endParaRPr lang="en-US" dirty="0"/>
          </a:p>
          <a:p>
            <a:pPr>
              <a:buFont typeface="Wingdings 2" panose="05020102010507070707" pitchFamily="18" charset="2"/>
              <a:buChar char=""/>
            </a:pPr>
            <a:endParaRPr lang="en-US"/>
          </a:p>
        </p:txBody>
      </p:sp>
      <p:pic>
        <p:nvPicPr>
          <p:cNvPr id="6" name="Content Placeholder 5" descr="NICE Investigate: Digital Investigation and Evidence Management - Policing  Insight">
            <a:extLst>
              <a:ext uri="{FF2B5EF4-FFF2-40B4-BE49-F238E27FC236}">
                <a16:creationId xmlns:a16="http://schemas.microsoft.com/office/drawing/2014/main" id="{2106B26C-F500-B9CD-DF24-994647617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92231" y="1592867"/>
            <a:ext cx="6831503" cy="38273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D5F79B-3F80-5E5D-FBE9-CAB83BC4BD6B}"/>
              </a:ext>
            </a:extLst>
          </p:cNvPr>
          <p:cNvSpPr txBox="1"/>
          <p:nvPr/>
        </p:nvSpPr>
        <p:spPr>
          <a:xfrm>
            <a:off x="7883618" y="5569947"/>
            <a:ext cx="274212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(Policing insight, 2023)</a:t>
            </a:r>
          </a:p>
        </p:txBody>
      </p:sp>
    </p:spTree>
    <p:extLst>
      <p:ext uri="{BB962C8B-B14F-4D97-AF65-F5344CB8AC3E}">
        <p14:creationId xmlns:p14="http://schemas.microsoft.com/office/powerpoint/2010/main" val="4149151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CED7894-4F62-4A6C-8DB5-DB5BE08E9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9A45B-E553-E9D0-6657-FD89FF4CE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06" y="702156"/>
            <a:ext cx="3568661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Policing and partnership - Why is  this vital?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536F3B4-50F6-4C52-8F76-4EB121471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4" name="Content Placeholder 3">
            <a:extLst>
              <a:ext uri="{FF2B5EF4-FFF2-40B4-BE49-F238E27FC236}">
                <a16:creationId xmlns:a16="http://schemas.microsoft.com/office/drawing/2014/main" id="{450C1C76-5EF6-CFF4-D5F4-3D6224FE4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906" y="2340864"/>
            <a:ext cx="3568661" cy="3634486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05435" indent="-305435"/>
            <a:r>
              <a:rPr lang="en-US" sz="1800" dirty="0"/>
              <a:t>Leveraging their expertise and skills to address challenges.</a:t>
            </a:r>
          </a:p>
          <a:p>
            <a:pPr marL="305435" indent="-305435"/>
            <a:r>
              <a:rPr lang="en-US" sz="1800" dirty="0"/>
              <a:t>Reduce crime and disorder</a:t>
            </a:r>
          </a:p>
          <a:p>
            <a:pPr marL="305435" indent="-305435"/>
            <a:r>
              <a:rPr lang="en-US" sz="1800" dirty="0"/>
              <a:t>Protect their local communities from crime</a:t>
            </a:r>
          </a:p>
          <a:p>
            <a:pPr marL="305435" indent="-305435"/>
            <a:r>
              <a:rPr lang="en-US" sz="1800" dirty="0"/>
              <a:t>Help people feel safer</a:t>
            </a:r>
          </a:p>
          <a:p>
            <a:pPr marL="305435" indent="-305435"/>
            <a:r>
              <a:rPr lang="en-US" sz="1800" dirty="0"/>
              <a:t>Identify underlying problems</a:t>
            </a:r>
          </a:p>
          <a:p>
            <a:pPr marL="0" indent="0">
              <a:buNone/>
            </a:pPr>
            <a:r>
              <a:rPr lang="en-US" sz="1800" dirty="0"/>
              <a:t>   (Farell,2024)</a:t>
            </a:r>
          </a:p>
          <a:p>
            <a:pPr marL="0" indent="0"/>
            <a:endParaRPr lang="en-US" sz="1800" dirty="0"/>
          </a:p>
        </p:txBody>
      </p:sp>
      <p:pic>
        <p:nvPicPr>
          <p:cNvPr id="5" name="Content Placeholder 4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9A1EC1C9-565E-2467-59AB-0BFF8C566C8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119" r="11118" b="-1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889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BB53F82-F191-4EEB-AB7B-F69E634FA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A99902-D1F1-9A98-94D3-D28F0C82D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/>
              <a:t>Cleveland POLICE AND cps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616AA08-3831-473D-B61B-89484A33C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431B918-3A1C-46BA-9430-CAD97D9DA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00935A-2F82-4DC4-A4E1-E12EFB8C27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3D5D599-1CAE-4C92-B5AE-8E51AF6D4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 descr="Image result for where is cleveland police">
            <a:extLst>
              <a:ext uri="{FF2B5EF4-FFF2-40B4-BE49-F238E27FC236}">
                <a16:creationId xmlns:a16="http://schemas.microsoft.com/office/drawing/2014/main" id="{D0C20A96-8264-EFDC-6406-1413D0ADFD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80698" y="2733067"/>
            <a:ext cx="4748741" cy="293736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5BD5B8-0E48-A440-3C0C-E3C3A216B0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5805" y="2180496"/>
            <a:ext cx="5275001" cy="40456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05435" indent="-305435"/>
            <a:r>
              <a:rPr lang="en-US" dirty="0"/>
              <a:t>Shared ambition to increase number of rape cases going to court</a:t>
            </a:r>
          </a:p>
          <a:p>
            <a:pPr marL="305435" indent="-305435"/>
            <a:r>
              <a:rPr lang="en-US" dirty="0"/>
              <a:t>Joint working starting to make difference for victims of rape</a:t>
            </a:r>
          </a:p>
          <a:p>
            <a:pPr marL="305435" indent="-305435"/>
            <a:r>
              <a:rPr lang="en-GB" dirty="0"/>
              <a:t>By working closely together CPS and police secured the conviction of a man who exploited young children online </a:t>
            </a:r>
          </a:p>
          <a:p>
            <a:pPr marL="305435" indent="-305435"/>
            <a:r>
              <a:rPr lang="en-US" dirty="0"/>
              <a:t>Early engagement produced a clear path</a:t>
            </a:r>
          </a:p>
          <a:p>
            <a:pPr marL="305435" indent="-305435"/>
            <a:r>
              <a:rPr lang="en-US" dirty="0"/>
              <a:t>Collaborated and communicated effectively</a:t>
            </a:r>
          </a:p>
          <a:p>
            <a:pPr marL="305435" indent="-305435"/>
            <a:r>
              <a:rPr lang="en-US" dirty="0"/>
              <a:t>Additional evidence contradicted defendant's claims</a:t>
            </a:r>
          </a:p>
          <a:p>
            <a:pPr marL="0" indent="0">
              <a:buNone/>
            </a:pPr>
            <a:r>
              <a:rPr lang="en-US" dirty="0"/>
              <a:t>      (Crown Prosecution Service, 2022)</a:t>
            </a:r>
          </a:p>
          <a:p>
            <a:pPr marL="305435" indent="-305435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D78335-F88A-D1FC-4807-33945F6C3EF8}"/>
              </a:ext>
            </a:extLst>
          </p:cNvPr>
          <p:cNvSpPr txBox="1"/>
          <p:nvPr/>
        </p:nvSpPr>
        <p:spPr>
          <a:xfrm>
            <a:off x="-453321" y="771869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D0F19A-35AD-7C6E-F986-3FF5A9A477B1}"/>
              </a:ext>
            </a:extLst>
          </p:cNvPr>
          <p:cNvSpPr txBox="1"/>
          <p:nvPr/>
        </p:nvSpPr>
        <p:spPr>
          <a:xfrm>
            <a:off x="2193089" y="6469000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1F6141-DE4D-724F-4A03-E2E02434DA8B}"/>
              </a:ext>
            </a:extLst>
          </p:cNvPr>
          <p:cNvSpPr txBox="1"/>
          <p:nvPr/>
        </p:nvSpPr>
        <p:spPr>
          <a:xfrm>
            <a:off x="2959263" y="6466235"/>
            <a:ext cx="22772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(BBC NEWS, 2019)</a:t>
            </a:r>
          </a:p>
        </p:txBody>
      </p:sp>
    </p:spTree>
    <p:extLst>
      <p:ext uri="{BB962C8B-B14F-4D97-AF65-F5344CB8AC3E}">
        <p14:creationId xmlns:p14="http://schemas.microsoft.com/office/powerpoint/2010/main" val="2726905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0401440-1DC9-4C9E-A3BA-4DECEEB46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This chart shows the percentage of cases that were submitted to the CPS for a charging decision that resulted in a charge. This percentage was fairly consistent between quarter 1 of 2015-16 until quarter 3 2017-18, at around 61-65 per cent. This rate then fell between quarter 4 2017-18 and quarter 2 2019-20 to between 47 and 59 per cent until quarter 2 2019-20, when it reached nearly 60 per cent again. Since then, the rate has risen further, with the last two quarters showing a charge rate of over 69 per cent. ">
            <a:extLst>
              <a:ext uri="{FF2B5EF4-FFF2-40B4-BE49-F238E27FC236}">
                <a16:creationId xmlns:a16="http://schemas.microsoft.com/office/drawing/2014/main" id="{356D5D86-C111-C068-92F8-9D165B1F7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359" y="447234"/>
            <a:ext cx="7263734" cy="345027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6B822CC-7DA9-4417-AA94-64CEB676F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234" y="4219240"/>
            <a:ext cx="11301984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A01E88-71CC-4FF3-9E81-51E0C32B4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234" y="4359623"/>
            <a:ext cx="11303626" cy="2051143"/>
          </a:xfrm>
          <a:prstGeom prst="rect">
            <a:avLst/>
          </a:prstGeom>
          <a:solidFill>
            <a:srgbClr val="465359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2E95517-1BFD-A5E2-744B-6356E69D1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1491" y="4596992"/>
            <a:ext cx="7240909" cy="1607012"/>
          </a:xfrm>
        </p:spPr>
        <p:txBody>
          <a:bodyPr>
            <a:normAutofit/>
          </a:bodyPr>
          <a:lstStyle/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Rise in charge rate</a:t>
            </a: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Rising police referrals</a:t>
            </a: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Promising Pattern</a:t>
            </a: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(Crown Prosecution Service, 2022)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A5B632-709C-90F0-AF1C-DD1B89915624}"/>
              </a:ext>
            </a:extLst>
          </p:cNvPr>
          <p:cNvSpPr txBox="1"/>
          <p:nvPr/>
        </p:nvSpPr>
        <p:spPr>
          <a:xfrm>
            <a:off x="7329835" y="3894747"/>
            <a:ext cx="39634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(Crown Prosecution Service,2022)</a:t>
            </a:r>
          </a:p>
        </p:txBody>
      </p:sp>
    </p:spTree>
    <p:extLst>
      <p:ext uri="{BB962C8B-B14F-4D97-AF65-F5344CB8AC3E}">
        <p14:creationId xmlns:p14="http://schemas.microsoft.com/office/powerpoint/2010/main" val="2022829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3772EE4-ED5E-4D3A-A306-B22CF8667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601200"/>
            <a:ext cx="3703320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71C65C-95F9-CB5C-A0AF-492052160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0" y="944752"/>
            <a:ext cx="3259016" cy="146269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0" kern="1200" cap="all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Collaboration means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839D5C-A630-AB15-F3AD-9C76AA6155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1513" y="2536031"/>
            <a:ext cx="3123783" cy="36719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05435" indent="-305435"/>
            <a:r>
              <a:rPr lang="en-US" sz="1800" dirty="0">
                <a:solidFill>
                  <a:srgbClr val="FFFFFF"/>
                </a:solidFill>
              </a:rPr>
              <a:t>Effective Policing can only be achieved by working with others</a:t>
            </a:r>
          </a:p>
          <a:p>
            <a:pPr marL="305435" indent="-305435"/>
            <a:r>
              <a:rPr lang="en-US" sz="1800" dirty="0">
                <a:solidFill>
                  <a:srgbClr val="FFFFFF"/>
                </a:solidFill>
              </a:rPr>
              <a:t>To forge durable and effective partnerships</a:t>
            </a:r>
          </a:p>
          <a:p>
            <a:pPr marL="305435" indent="-305435"/>
            <a:r>
              <a:rPr lang="en-US" sz="1800" dirty="0">
                <a:solidFill>
                  <a:srgbClr val="FFFFFF"/>
                </a:solidFill>
              </a:rPr>
              <a:t>Joint Solutions</a:t>
            </a:r>
          </a:p>
          <a:p>
            <a:pPr marL="305435" indent="-305435"/>
            <a:r>
              <a:rPr lang="en-US" sz="1800" dirty="0">
                <a:solidFill>
                  <a:srgbClr val="FFFFFF"/>
                </a:solidFill>
              </a:rPr>
              <a:t>To provide services together</a:t>
            </a:r>
          </a:p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</a:rPr>
              <a:t>     (College of Policing, 2024)</a:t>
            </a:r>
          </a:p>
          <a:p>
            <a:pPr marL="0" indent="0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Content Placeholder 10" descr="Fire and police collaboration savings ...">
            <a:extLst>
              <a:ext uri="{FF2B5EF4-FFF2-40B4-BE49-F238E27FC236}">
                <a16:creationId xmlns:a16="http://schemas.microsoft.com/office/drawing/2014/main" id="{2E6C9909-2682-EB41-E511-D6C99C10F7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7051" r="7012"/>
          <a:stretch/>
        </p:blipFill>
        <p:spPr>
          <a:xfrm>
            <a:off x="4241830" y="601200"/>
            <a:ext cx="7503636" cy="578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08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Content Placeholder 4" descr="Aerial view of housing community">
            <a:extLst>
              <a:ext uri="{FF2B5EF4-FFF2-40B4-BE49-F238E27FC236}">
                <a16:creationId xmlns:a16="http://schemas.microsoft.com/office/drawing/2014/main" id="{1A41B607-6C8B-7604-2753-4915A5D1A6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2751" b="12979"/>
          <a:stretch/>
        </p:blipFill>
        <p:spPr>
          <a:xfrm>
            <a:off x="20" y="10"/>
            <a:ext cx="12191980" cy="685798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831CBB7-4817-4B54-A7F9-0AE2D0C47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7029" y="457200"/>
            <a:ext cx="5010912" cy="9144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BC321D-B05F-4857-8880-97F61B9B7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7791" y="601200"/>
            <a:ext cx="5009388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939B7-5537-A798-30BE-92259E9E1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6184" y="938022"/>
            <a:ext cx="4389261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0" kern="1200" cap="all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Police community collaboration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ADC45-94AF-499C-EE8A-A514470122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66184" y="2340865"/>
            <a:ext cx="4389262" cy="378847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05435" indent="-305435"/>
            <a:r>
              <a:rPr lang="en-GB" sz="1600" dirty="0">
                <a:solidFill>
                  <a:srgbClr val="FFFFFF"/>
                </a:solidFill>
              </a:rPr>
              <a:t>Local people within their own community</a:t>
            </a:r>
          </a:p>
          <a:p>
            <a:pPr marL="305435" indent="-305435"/>
            <a:r>
              <a:rPr lang="en-GB" sz="1600" dirty="0">
                <a:solidFill>
                  <a:srgbClr val="FFFFFF"/>
                </a:solidFill>
              </a:rPr>
              <a:t>Help prevent crime </a:t>
            </a:r>
          </a:p>
          <a:p>
            <a:pPr marL="305435" indent="-305435"/>
            <a:r>
              <a:rPr lang="en-GB" sz="1600" dirty="0">
                <a:solidFill>
                  <a:srgbClr val="FFFFFF"/>
                </a:solidFill>
              </a:rPr>
              <a:t>Increase chance of criminals being arrested</a:t>
            </a:r>
          </a:p>
          <a:p>
            <a:pPr marL="305435" indent="-305435"/>
            <a:r>
              <a:rPr lang="en-GB" sz="1600" dirty="0">
                <a:solidFill>
                  <a:srgbClr val="FFFFFF"/>
                </a:solidFill>
              </a:rPr>
              <a:t>Neighbourhood watch</a:t>
            </a:r>
          </a:p>
          <a:p>
            <a:pPr marL="305435" indent="-305435"/>
            <a:r>
              <a:rPr lang="en-GB" sz="1600" dirty="0">
                <a:solidFill>
                  <a:srgbClr val="FFFFFF"/>
                </a:solidFill>
              </a:rPr>
              <a:t>By mid 1990s estimated 115,000 schemes across England and Wales and estimated 3.3 million people lived in areas covered by Neighbourhood watch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C2E286-59BD-C06B-B8FC-46449E434EBD}"/>
              </a:ext>
            </a:extLst>
          </p:cNvPr>
          <p:cNvSpPr txBox="1"/>
          <p:nvPr/>
        </p:nvSpPr>
        <p:spPr>
          <a:xfrm>
            <a:off x="9883213" y="5989876"/>
            <a:ext cx="179690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(Rowe,2018)</a:t>
            </a:r>
          </a:p>
        </p:txBody>
      </p:sp>
    </p:spTree>
    <p:extLst>
      <p:ext uri="{BB962C8B-B14F-4D97-AF65-F5344CB8AC3E}">
        <p14:creationId xmlns:p14="http://schemas.microsoft.com/office/powerpoint/2010/main" val="32884786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C6746-127A-3D24-E88B-DE335560D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= </a:t>
            </a:r>
            <a:r>
              <a:rPr lang="en-GB" dirty="0"/>
              <a:t>competency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0DCF3-3B49-8E40-0155-79C6F2E54F0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05435" indent="-305435">
              <a:buFont typeface="Arial" panose="05020102010507070707" pitchFamily="18" charset="2"/>
              <a:buChar char="•"/>
            </a:pPr>
            <a:r>
              <a:rPr lang="en-GB" sz="1800" dirty="0">
                <a:solidFill>
                  <a:srgbClr val="2E2C70"/>
                </a:solidFill>
              </a:rPr>
              <a:t>Collaboration is one of the six competencies in the competency and values framework (CVF).</a:t>
            </a:r>
            <a:endParaRPr lang="en-GB" sz="1800" dirty="0">
              <a:solidFill>
                <a:srgbClr val="000000"/>
              </a:solidFill>
            </a:endParaRPr>
          </a:p>
          <a:p>
            <a:pPr marL="305435" indent="-305435">
              <a:buFont typeface="Arial" panose="05020102010507070707" pitchFamily="18" charset="2"/>
              <a:buChar char="•"/>
            </a:pPr>
            <a:r>
              <a:rPr lang="en-GB" sz="1800" dirty="0">
                <a:ea typeface="+mn-lt"/>
                <a:cs typeface="+mn-lt"/>
              </a:rPr>
              <a:t>Competencies are the abilities, expertise, and behaviours that contribute to efficient and effective job performance.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      (</a:t>
            </a:r>
            <a:r>
              <a:rPr lang="en-US" dirty="0"/>
              <a:t>College of Policing 2024)</a:t>
            </a:r>
          </a:p>
          <a:p>
            <a:pPr marL="0" indent="0">
              <a:buNone/>
            </a:pPr>
            <a:r>
              <a:rPr lang="en-US" dirty="0"/>
              <a:t>  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9856F4-D4EF-1B15-4402-8761B87F207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05435" indent="-305435">
              <a:buNone/>
            </a:pPr>
            <a:endParaRPr lang="en-US" dirty="0">
              <a:solidFill>
                <a:srgbClr val="2E2C7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2E2C70"/>
              </a:solidFill>
            </a:endParaRPr>
          </a:p>
        </p:txBody>
      </p:sp>
      <p:pic>
        <p:nvPicPr>
          <p:cNvPr id="7" name="Picture 6" descr="Competency and values framework (CVF) | College of Policing">
            <a:extLst>
              <a:ext uri="{FF2B5EF4-FFF2-40B4-BE49-F238E27FC236}">
                <a16:creationId xmlns:a16="http://schemas.microsoft.com/office/drawing/2014/main" id="{04FA8E56-C480-83B8-293B-1C7317C58E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0325" y="1715860"/>
            <a:ext cx="4800599" cy="47869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446B49-8637-90CE-9C8B-347961160B3C}"/>
              </a:ext>
            </a:extLst>
          </p:cNvPr>
          <p:cNvSpPr txBox="1"/>
          <p:nvPr/>
        </p:nvSpPr>
        <p:spPr>
          <a:xfrm>
            <a:off x="7167318" y="6233930"/>
            <a:ext cx="32659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    (College of Policing 2024)</a:t>
            </a:r>
          </a:p>
        </p:txBody>
      </p:sp>
    </p:spTree>
    <p:extLst>
      <p:ext uri="{BB962C8B-B14F-4D97-AF65-F5344CB8AC3E}">
        <p14:creationId xmlns:p14="http://schemas.microsoft.com/office/powerpoint/2010/main" val="4136803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B8DD2392-397B-48BF-BEFA-EA1FB881C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 descr="The lack of teamwork causing stress">
            <a:extLst>
              <a:ext uri="{FF2B5EF4-FFF2-40B4-BE49-F238E27FC236}">
                <a16:creationId xmlns:a16="http://schemas.microsoft.com/office/drawing/2014/main" id="{E761C4EB-4760-1644-A4E1-0DD2A60555A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alphaModFix amt="40000"/>
          </a:blip>
          <a:srcRect r="111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A94B94-C91B-6E90-BA36-83D91A21A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870" y="702156"/>
            <a:ext cx="10144260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0" kern="1200" cap="all">
                <a:solidFill>
                  <a:schemeClr val="tx1"/>
                </a:solidFill>
                <a:latin typeface="+mj-lt"/>
                <a:ea typeface="+mj-ea"/>
                <a:cs typeface="+mj-cs"/>
              </a:rPr>
              <a:t>Characteristics of an ineffective  team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A6A51-98E6-337C-DFA7-45EC68A23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5199" y="2180496"/>
            <a:ext cx="10261602" cy="367830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05435" indent="-305435"/>
            <a:r>
              <a:rPr lang="en-US" sz="2000" dirty="0"/>
              <a:t>Lacking Unity</a:t>
            </a:r>
          </a:p>
          <a:p>
            <a:pPr marL="305435" indent="-305435"/>
            <a:r>
              <a:rPr lang="en-US" sz="2000" dirty="0"/>
              <a:t>Disorganisation</a:t>
            </a:r>
          </a:p>
          <a:p>
            <a:pPr marL="305435" indent="-305435"/>
            <a:r>
              <a:rPr lang="en-US" sz="2000" dirty="0"/>
              <a:t>Knowledge Gap</a:t>
            </a:r>
          </a:p>
          <a:p>
            <a:pPr marL="305435" indent="-305435"/>
            <a:r>
              <a:rPr lang="en-US" sz="2000" dirty="0"/>
              <a:t>Job Distribution</a:t>
            </a:r>
          </a:p>
          <a:p>
            <a:pPr marL="305435" indent="-305435"/>
            <a:r>
              <a:rPr lang="en-US" sz="2000" dirty="0"/>
              <a:t>Inability to self-reflect</a:t>
            </a:r>
          </a:p>
          <a:p>
            <a:pPr marL="305435" indent="-305435"/>
            <a:endParaRPr lang="en-US" sz="2000" dirty="0"/>
          </a:p>
          <a:p>
            <a:pPr marL="305435" indent="-305435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C3DE45-8E6B-FC45-05F7-381CA96A2FDE}"/>
              </a:ext>
            </a:extLst>
          </p:cNvPr>
          <p:cNvSpPr txBox="1"/>
          <p:nvPr/>
        </p:nvSpPr>
        <p:spPr>
          <a:xfrm>
            <a:off x="1913776" y="4970107"/>
            <a:ext cx="174239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dirty="0"/>
              <a:t>(Rush,2017)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5C9F92-487B-0456-4BC5-4F5A149208F3}"/>
              </a:ext>
            </a:extLst>
          </p:cNvPr>
          <p:cNvSpPr txBox="1"/>
          <p:nvPr/>
        </p:nvSpPr>
        <p:spPr>
          <a:xfrm>
            <a:off x="8620457" y="6369735"/>
            <a:ext cx="29193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(Leadership Fluent,2024)</a:t>
            </a:r>
          </a:p>
        </p:txBody>
      </p:sp>
    </p:spTree>
    <p:extLst>
      <p:ext uri="{BB962C8B-B14F-4D97-AF65-F5344CB8AC3E}">
        <p14:creationId xmlns:p14="http://schemas.microsoft.com/office/powerpoint/2010/main" val="2696290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284F9-3F24-0345-3F41-C09559C1F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US"/>
              <a:t>Multi agency Failure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35F1C5-7795-FE93-8B58-F2F2677C4A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4357934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5514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DD2392-397B-48BF-BEFA-EA1FB881C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olicing, Culture and Community: WM Police as City of Culture Partners">
            <a:extLst>
              <a:ext uri="{FF2B5EF4-FFF2-40B4-BE49-F238E27FC236}">
                <a16:creationId xmlns:a16="http://schemas.microsoft.com/office/drawing/2014/main" id="{F78B9EB6-E562-D9E1-5DB5-3AA9326ACD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r="4890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76FA2E-309E-072B-30A9-7962EC98B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870" y="702156"/>
            <a:ext cx="10144260" cy="10138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F37C9-808D-A5CA-45A0-4A39CFEBB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199" y="2180496"/>
            <a:ext cx="10261602" cy="3678303"/>
          </a:xfrm>
        </p:spPr>
        <p:txBody>
          <a:bodyPr>
            <a:normAutofit/>
          </a:bodyPr>
          <a:lstStyle/>
          <a:p>
            <a:pPr marL="305435" indent="-305435"/>
            <a:r>
              <a:rPr lang="en-GB" sz="2000" dirty="0"/>
              <a:t>Collaboration</a:t>
            </a:r>
            <a:r>
              <a:rPr lang="en-US" sz="2000" dirty="0"/>
              <a:t> produces effective policing</a:t>
            </a:r>
          </a:p>
          <a:p>
            <a:pPr marL="305435" indent="-305435"/>
            <a:r>
              <a:rPr lang="en-US" sz="2000" dirty="0"/>
              <a:t>Strengthens trust in communities when done well</a:t>
            </a:r>
          </a:p>
          <a:p>
            <a:pPr marL="305435" indent="-305435"/>
            <a:r>
              <a:rPr lang="en-US" sz="2000" dirty="0"/>
              <a:t>Achievement and value when there are solutions </a:t>
            </a:r>
          </a:p>
          <a:p>
            <a:pPr marL="305435" indent="-305435"/>
            <a:r>
              <a:rPr lang="en-US" sz="2000" dirty="0"/>
              <a:t>Police are more effective in urgent situations</a:t>
            </a:r>
          </a:p>
          <a:p>
            <a:pPr marL="305435" indent="-305435"/>
            <a:r>
              <a:rPr lang="en-US" sz="2000" dirty="0"/>
              <a:t>Community is just as important as other o</a:t>
            </a:r>
            <a:r>
              <a:rPr lang="en-GB" sz="2000" err="1"/>
              <a:t>rganisations</a:t>
            </a:r>
            <a:endParaRPr lang="en-GB" sz="2000"/>
          </a:p>
          <a:p>
            <a:pPr marL="0" indent="0">
              <a:buNone/>
            </a:pPr>
            <a:r>
              <a:rPr lang="en-US" sz="2000" dirty="0"/>
              <a:t>  (College of Policing, 2024)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F8D0B3-1561-657D-A701-E56E25766F2D}"/>
              </a:ext>
            </a:extLst>
          </p:cNvPr>
          <p:cNvSpPr txBox="1"/>
          <p:nvPr/>
        </p:nvSpPr>
        <p:spPr>
          <a:xfrm>
            <a:off x="9724937" y="6311939"/>
            <a:ext cx="22004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(Warwick,2022)</a:t>
            </a:r>
          </a:p>
        </p:txBody>
      </p:sp>
    </p:spTree>
    <p:extLst>
      <p:ext uri="{BB962C8B-B14F-4D97-AF65-F5344CB8AC3E}">
        <p14:creationId xmlns:p14="http://schemas.microsoft.com/office/powerpoint/2010/main" val="7183709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FB82883-1DC0-4BE1-A607-009095F33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Close-up of raised hands at office training with speaker out of focus in background">
            <a:extLst>
              <a:ext uri="{FF2B5EF4-FFF2-40B4-BE49-F238E27FC236}">
                <a16:creationId xmlns:a16="http://schemas.microsoft.com/office/drawing/2014/main" id="{79045679-02A1-4C0C-9B0E-28D4720048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FA98EAA-A866-4C95-A2A8-44E46FBA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56000">
                <a:schemeClr val="tx1">
                  <a:alpha val="39000"/>
                </a:schemeClr>
              </a:gs>
              <a:gs pos="100000">
                <a:schemeClr val="tx1">
                  <a:alpha val="80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8B87E3-78FB-9ADA-22D1-55E4CEE20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4727173"/>
            <a:ext cx="7985759" cy="8688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>
                <a:solidFill>
                  <a:schemeClr val="bg1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180820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A7A5D-26B9-535B-D243-4ABBE2C4D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25435"/>
          </a:xfrm>
        </p:spPr>
        <p:txBody>
          <a:bodyPr/>
          <a:lstStyle/>
          <a:p>
            <a:r>
              <a:rPr lang="en-US"/>
              <a:t>Reference page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E5561-FDF9-1F8B-2036-E7931B241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055114"/>
            <a:ext cx="11029615" cy="4410093"/>
          </a:xfrm>
        </p:spPr>
        <p:txBody>
          <a:bodyPr>
            <a:normAutofit fontScale="92500" lnSpcReduction="10000"/>
          </a:bodyPr>
          <a:lstStyle/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College of Policing (2023). </a:t>
            </a:r>
            <a:r>
              <a:rPr lang="en-US" sz="1200" i="1" dirty="0">
                <a:latin typeface="Times New Roman"/>
                <a:cs typeface="Times New Roman"/>
              </a:rPr>
              <a:t>New leadership standards for officers, staff and volunteers</a:t>
            </a:r>
            <a:r>
              <a:rPr lang="en-US" sz="1200" dirty="0">
                <a:latin typeface="Times New Roman"/>
                <a:cs typeface="Times New Roman"/>
              </a:rPr>
              <a:t>. College of Policing. Available at: </a:t>
            </a:r>
            <a:r>
              <a:rPr lang="en-US" sz="1200" dirty="0">
                <a:latin typeface="Times New Roman"/>
                <a:cs typeface="Times New Roman"/>
                <a:hlinkClick r:id="rId2"/>
              </a:rPr>
              <a:t>https://www.college.police.uk/article/leadership-standards</a:t>
            </a:r>
            <a:r>
              <a:rPr lang="en-US" sz="1200" dirty="0">
                <a:latin typeface="Times New Roman"/>
                <a:cs typeface="Times New Roman"/>
              </a:rPr>
              <a:t>. (Accessed:28/11/2024)</a:t>
            </a:r>
            <a:endParaRPr lang="en-US" sz="1200"/>
          </a:p>
          <a:p>
            <a:pPr marL="305435" indent="-305435"/>
            <a:endParaRPr lang="en-US" sz="1200" dirty="0"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College of Policing (2024a). </a:t>
            </a:r>
            <a:r>
              <a:rPr lang="en-US" sz="1200" i="1" dirty="0">
                <a:latin typeface="Times New Roman"/>
                <a:cs typeface="Times New Roman"/>
              </a:rPr>
              <a:t>Competency and values framework (CVF) | College of Policing</a:t>
            </a:r>
            <a:r>
              <a:rPr lang="en-US" sz="1200" dirty="0">
                <a:latin typeface="Times New Roman"/>
                <a:cs typeface="Times New Roman"/>
              </a:rPr>
              <a:t>.  </a:t>
            </a:r>
            <a:r>
              <a:rPr lang="en-US" sz="1200" dirty="0">
                <a:latin typeface="Times New Roman"/>
                <a:cs typeface="Times New Roman"/>
                <a:hlinkClick r:id="rId3"/>
              </a:rPr>
              <a:t>www.college.police.uk</a:t>
            </a:r>
            <a:r>
              <a:rPr lang="en-US" sz="1200" dirty="0">
                <a:latin typeface="Times New Roman"/>
                <a:cs typeface="Times New Roman"/>
              </a:rPr>
              <a:t>. Available at: </a:t>
            </a:r>
            <a:r>
              <a:rPr lang="en-US" sz="1200" dirty="0">
                <a:latin typeface="Times New Roman"/>
                <a:cs typeface="Times New Roman"/>
                <a:hlinkClick r:id="rId4"/>
              </a:rPr>
              <a:t>https://www.college.police.uk/career-learning/competency-and-values-framework</a:t>
            </a:r>
            <a:r>
              <a:rPr lang="en-US" sz="1200" dirty="0">
                <a:latin typeface="Times New Roman"/>
                <a:cs typeface="Times New Roman"/>
              </a:rPr>
              <a:t>. (Accessed: 02/12/24)</a:t>
            </a:r>
            <a:endParaRPr lang="en-US" sz="1200">
              <a:latin typeface="Times New Roman"/>
              <a:cs typeface="Times New Roman"/>
            </a:endParaRPr>
          </a:p>
          <a:p>
            <a:pPr marL="305435" indent="-305435"/>
            <a:endParaRPr lang="en-US" sz="1200" dirty="0"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College of Policing (2024). </a:t>
            </a:r>
            <a:r>
              <a:rPr lang="en-US" sz="1200" i="1" dirty="0">
                <a:latin typeface="Times New Roman"/>
                <a:cs typeface="Times New Roman"/>
              </a:rPr>
              <a:t>We collaborate – CVF competency | College of Policing</a:t>
            </a:r>
            <a:r>
              <a:rPr lang="en-US" sz="1200" dirty="0">
                <a:latin typeface="Times New Roman"/>
                <a:cs typeface="Times New Roman"/>
              </a:rPr>
              <a:t>.  </a:t>
            </a:r>
            <a:r>
              <a:rPr lang="en-US" sz="1200" dirty="0">
                <a:latin typeface="Times New Roman"/>
                <a:cs typeface="Times New Roman"/>
                <a:hlinkClick r:id="rId3"/>
              </a:rPr>
              <a:t>www.college.police.uk</a:t>
            </a:r>
            <a:r>
              <a:rPr lang="en-US" sz="1200" dirty="0">
                <a:latin typeface="Times New Roman"/>
                <a:cs typeface="Times New Roman"/>
              </a:rPr>
              <a:t>. Available at: </a:t>
            </a:r>
            <a:r>
              <a:rPr lang="en-US" sz="1200" dirty="0">
                <a:latin typeface="Times New Roman"/>
                <a:cs typeface="Times New Roman"/>
                <a:hlinkClick r:id="rId5"/>
              </a:rPr>
              <a:t>https://www.college.police.uk/career-learning/competency-and-values-framework/we-collaborate</a:t>
            </a:r>
            <a:r>
              <a:rPr lang="en-US" sz="1200" dirty="0">
                <a:latin typeface="Times New Roman"/>
                <a:cs typeface="Times New Roman"/>
              </a:rPr>
              <a:t>. (Accessed: 26/11/24)</a:t>
            </a:r>
            <a:endParaRPr lang="en-US" sz="1200">
              <a:latin typeface="Times New Roman"/>
              <a:cs typeface="Times New Roman"/>
            </a:endParaRPr>
          </a:p>
          <a:p>
            <a:pPr marL="305435" indent="-305435"/>
            <a:endParaRPr lang="en-US" sz="1200" dirty="0"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CPS (2022). </a:t>
            </a:r>
            <a:r>
              <a:rPr lang="en-US" sz="1200" i="1" dirty="0">
                <a:latin typeface="Times New Roman"/>
                <a:cs typeface="Times New Roman"/>
              </a:rPr>
              <a:t>Rape Strategy update | The Crown Prosecution Service</a:t>
            </a:r>
            <a:r>
              <a:rPr lang="en-US" sz="1200" dirty="0">
                <a:latin typeface="Times New Roman"/>
                <a:cs typeface="Times New Roman"/>
              </a:rPr>
              <a:t>.  </a:t>
            </a:r>
            <a:r>
              <a:rPr lang="en-US" sz="1200" dirty="0">
                <a:latin typeface="Times New Roman"/>
                <a:cs typeface="Times New Roman"/>
                <a:hlinkClick r:id="rId6"/>
              </a:rPr>
              <a:t>www.cps.gov.uk</a:t>
            </a:r>
            <a:r>
              <a:rPr lang="en-US" sz="1200" dirty="0">
                <a:latin typeface="Times New Roman"/>
                <a:cs typeface="Times New Roman"/>
              </a:rPr>
              <a:t>. Available at: </a:t>
            </a:r>
            <a:r>
              <a:rPr lang="en-US" sz="1200" dirty="0">
                <a:latin typeface="Times New Roman"/>
                <a:cs typeface="Times New Roman"/>
                <a:hlinkClick r:id="rId7"/>
              </a:rPr>
              <a:t>https://www.cps.gov.uk/publication/rape-strategy-update</a:t>
            </a:r>
            <a:r>
              <a:rPr lang="en-US" sz="1200" dirty="0">
                <a:latin typeface="Times New Roman"/>
                <a:cs typeface="Times New Roman"/>
              </a:rPr>
              <a:t>. (Accessed:07/12/2024)</a:t>
            </a:r>
            <a:endParaRPr lang="en-US" sz="1200">
              <a:latin typeface="Times New Roman"/>
              <a:cs typeface="Times New Roman"/>
            </a:endParaRPr>
          </a:p>
          <a:p>
            <a:pPr marL="305435" indent="-305435"/>
            <a:endParaRPr lang="en-US" sz="1200" dirty="0"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Farrell, C. (2022). </a:t>
            </a:r>
            <a:r>
              <a:rPr lang="en-US" sz="1200" i="1" dirty="0">
                <a:latin typeface="Times New Roman"/>
                <a:cs typeface="Times New Roman"/>
              </a:rPr>
              <a:t>Partnership Working – Why is this important</a:t>
            </a:r>
            <a:r>
              <a:rPr lang="en-US" sz="1200" dirty="0">
                <a:latin typeface="Times New Roman"/>
                <a:cs typeface="Times New Roman"/>
              </a:rPr>
              <a:t>. Careers in Blue. Available at: </a:t>
            </a:r>
            <a:r>
              <a:rPr lang="en-US" sz="1200" dirty="0">
                <a:latin typeface="Times New Roman"/>
                <a:cs typeface="Times New Roman"/>
                <a:hlinkClick r:id="rId8"/>
              </a:rPr>
              <a:t>https://careersinblue.co.uk/partnership-working-why-is-this-important/</a:t>
            </a:r>
            <a:r>
              <a:rPr lang="en-US" sz="1200" dirty="0">
                <a:latin typeface="Times New Roman"/>
                <a:cs typeface="Times New Roman"/>
              </a:rPr>
              <a:t>. (Accessed:26/11/2024)</a:t>
            </a:r>
            <a:endParaRPr lang="en-US" sz="1200">
              <a:latin typeface="Times New Roman"/>
              <a:cs typeface="Times New Roman"/>
            </a:endParaRPr>
          </a:p>
          <a:p>
            <a:pPr marL="305435" indent="-305435"/>
            <a:endParaRPr lang="en-US" sz="1200" dirty="0">
              <a:latin typeface="Times New Roman"/>
              <a:cs typeface="Times New Roman"/>
            </a:endParaRPr>
          </a:p>
          <a:p>
            <a:pPr marL="305435" indent="-305435"/>
            <a:r>
              <a:rPr lang="en-US" sz="1200" err="1">
                <a:latin typeface="Times New Roman"/>
                <a:cs typeface="Times New Roman"/>
              </a:rPr>
              <a:t>Gathergood</a:t>
            </a:r>
            <a:r>
              <a:rPr lang="en-US" sz="1200" dirty="0">
                <a:latin typeface="Times New Roman"/>
                <a:cs typeface="Times New Roman"/>
              </a:rPr>
              <a:t>, A. (2024). </a:t>
            </a:r>
            <a:r>
              <a:rPr lang="en-US" sz="1200" i="1" dirty="0">
                <a:latin typeface="Times New Roman"/>
                <a:cs typeface="Times New Roman"/>
              </a:rPr>
              <a:t>Tuckman’s Five Stages of Team Development. Still Relevant?</a:t>
            </a:r>
            <a:r>
              <a:rPr lang="en-US" sz="1200" dirty="0">
                <a:latin typeface="Times New Roman"/>
                <a:cs typeface="Times New Roman"/>
              </a:rPr>
              <a:t> Alun </a:t>
            </a:r>
            <a:r>
              <a:rPr lang="en-US" sz="1200" err="1">
                <a:latin typeface="Times New Roman"/>
                <a:cs typeface="Times New Roman"/>
              </a:rPr>
              <a:t>Gathergood</a:t>
            </a:r>
            <a:r>
              <a:rPr lang="en-US" sz="1200" dirty="0">
                <a:latin typeface="Times New Roman"/>
                <a:cs typeface="Times New Roman"/>
              </a:rPr>
              <a:t>. Available at: </a:t>
            </a:r>
            <a:r>
              <a:rPr lang="en-US" sz="1200" dirty="0">
                <a:latin typeface="Times New Roman"/>
                <a:cs typeface="Times New Roman"/>
                <a:hlinkClick r:id="rId9"/>
              </a:rPr>
              <a:t>https://www.alungathergood.com/tuckmans-five-stages-of-team-development-still-relevant/</a:t>
            </a:r>
            <a:r>
              <a:rPr lang="en-US" sz="1200" dirty="0">
                <a:latin typeface="Times New Roman"/>
                <a:cs typeface="Times New Roman"/>
              </a:rPr>
              <a:t>. (Accessed:27/11/24)</a:t>
            </a:r>
            <a:endParaRPr lang="en-US" sz="1200"/>
          </a:p>
          <a:p>
            <a:pPr marL="305435" indent="-30543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08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86579-7C42-5FB2-B2C9-8EFF37088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21328"/>
          </a:xfrm>
        </p:spPr>
        <p:txBody>
          <a:bodyPr/>
          <a:lstStyle/>
          <a:p>
            <a:r>
              <a:rPr lang="en-US" dirty="0"/>
              <a:t>REFERENCE PAGE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24FDB-807A-542B-DCA3-686C6E4FC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77579"/>
            <a:ext cx="11029615" cy="420598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Kilgallon, M. and Wright, M. (2022). </a:t>
            </a:r>
            <a:r>
              <a:rPr lang="en-US" sz="1200" i="1" err="1">
                <a:latin typeface="Times New Roman"/>
                <a:cs typeface="Times New Roman"/>
              </a:rPr>
              <a:t>Behavioural</a:t>
            </a:r>
            <a:r>
              <a:rPr lang="en-US" sz="1200" i="1" dirty="0">
                <a:latin typeface="Times New Roman"/>
                <a:cs typeface="Times New Roman"/>
              </a:rPr>
              <a:t> Skills for Effective Policing</a:t>
            </a:r>
            <a:r>
              <a:rPr lang="en-US" sz="1200">
                <a:latin typeface="Times New Roman"/>
                <a:cs typeface="Times New Roman"/>
              </a:rPr>
              <a:t>. Critical Publishing.</a:t>
            </a:r>
            <a:endParaRPr lang="en-US" sz="1200">
              <a:solidFill>
                <a:srgbClr val="404040"/>
              </a:solidFill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Michael Gilbert: Police lagoon victim probes ‘flawed’. (2011). </a:t>
            </a:r>
            <a:r>
              <a:rPr lang="en-US" sz="1200" i="1" dirty="0">
                <a:latin typeface="Times New Roman"/>
                <a:cs typeface="Times New Roman"/>
              </a:rPr>
              <a:t>BBC News.</a:t>
            </a:r>
            <a:r>
              <a:rPr lang="en-US" sz="1200" dirty="0">
                <a:latin typeface="Times New Roman"/>
                <a:cs typeface="Times New Roman"/>
              </a:rPr>
              <a:t> Available at: </a:t>
            </a:r>
            <a:r>
              <a:rPr lang="en-US" sz="1200" dirty="0">
                <a:latin typeface="Times New Roman"/>
                <a:cs typeface="Times New Roman"/>
                <a:hlinkClick r:id="rId2"/>
              </a:rPr>
              <a:t>https://www.bbc.co.uk/news/uk-england-beds-bucks-herts-14059610</a:t>
            </a:r>
            <a:r>
              <a:rPr lang="en-US" sz="1200" dirty="0">
                <a:latin typeface="Times New Roman"/>
                <a:cs typeface="Times New Roman"/>
              </a:rPr>
              <a:t>. (Accessed:08/12/2024)</a:t>
            </a:r>
          </a:p>
          <a:p>
            <a:pPr marL="305435" indent="-305435"/>
            <a:endParaRPr lang="en-US" sz="1200" dirty="0">
              <a:latin typeface="Univers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Policing Insight. (2024). </a:t>
            </a:r>
            <a:r>
              <a:rPr lang="en-US" sz="1200" i="1" dirty="0">
                <a:latin typeface="Times New Roman"/>
                <a:cs typeface="Times New Roman"/>
              </a:rPr>
              <a:t>South Yorkshire Police strengthens community engagement, reduces costs and improves officer efficiency with NICE Investigate</a:t>
            </a:r>
            <a:r>
              <a:rPr lang="en-US" sz="1200" dirty="0">
                <a:latin typeface="Times New Roman"/>
                <a:cs typeface="Times New Roman"/>
              </a:rPr>
              <a:t>.  Available at: </a:t>
            </a:r>
            <a:r>
              <a:rPr lang="en-US" sz="1200" dirty="0">
                <a:solidFill>
                  <a:srgbClr val="000000"/>
                </a:solidFill>
                <a:latin typeface="Times New Roman"/>
                <a:cs typeface="Times New Roman"/>
                <a:hlinkClick r:id="rId3"/>
              </a:rPr>
              <a:t>https://policinginsight.com/feature/advertisement/south-yorkshire-police-strengthens-community-engagement-reduces-costs-and-improves-officer-efficiency-with-nice-investigate/</a:t>
            </a:r>
            <a:r>
              <a:rPr lang="en-US" sz="1200" dirty="0">
                <a:latin typeface="Times New Roman"/>
                <a:cs typeface="Times New Roman"/>
              </a:rPr>
              <a:t> (Accessed :07/12/ 2024).</a:t>
            </a:r>
            <a:endParaRPr lang="en-US" sz="120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Rowe, M. (2017). </a:t>
            </a:r>
            <a:r>
              <a:rPr lang="en-US" sz="1200" i="1" dirty="0">
                <a:solidFill>
                  <a:srgbClr val="404040"/>
                </a:solidFill>
                <a:latin typeface="Times New Roman"/>
                <a:cs typeface="Times New Roman"/>
              </a:rPr>
              <a:t>Introduction to Policing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3rd </a:t>
            </a:r>
            <a:r>
              <a:rPr lang="en-US" sz="1200" err="1">
                <a:solidFill>
                  <a:srgbClr val="404040"/>
                </a:solidFill>
                <a:latin typeface="Times New Roman"/>
                <a:cs typeface="Times New Roman"/>
              </a:rPr>
              <a:t>edn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London :SAGE.</a:t>
            </a:r>
          </a:p>
          <a:p>
            <a:pPr marL="305435" indent="-305435"/>
            <a:endParaRPr lang="en-US" sz="1200" dirty="0">
              <a:solidFill>
                <a:srgbClr val="404040"/>
              </a:solidFill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Rush, M. (2017). </a:t>
            </a:r>
            <a:r>
              <a:rPr lang="en-US" sz="1200" i="1" dirty="0">
                <a:solidFill>
                  <a:srgbClr val="404040"/>
                </a:solidFill>
                <a:latin typeface="Times New Roman"/>
                <a:cs typeface="Times New Roman"/>
              </a:rPr>
              <a:t>Characteristics of an Ineffective Team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</a:t>
            </a:r>
            <a:r>
              <a:rPr lang="en-US" sz="1200" err="1">
                <a:solidFill>
                  <a:srgbClr val="404040"/>
                </a:solidFill>
                <a:latin typeface="Times New Roman"/>
                <a:cs typeface="Times New Roman"/>
              </a:rPr>
              <a:t>Bizfluent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Available at: 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  <a:hlinkClick r:id="rId4"/>
              </a:rPr>
              <a:t>https://bizfluent.com/info-8406516-characteristics-ineffective-team.html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.(Accessed:08/12/2024)</a:t>
            </a:r>
          </a:p>
          <a:p>
            <a:pPr marL="0" indent="0">
              <a:buNone/>
            </a:pPr>
            <a:endParaRPr lang="en-US" sz="1200" dirty="0">
              <a:solidFill>
                <a:srgbClr val="404040"/>
              </a:solidFill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latin typeface="Times New Roman"/>
                <a:cs typeface="Times New Roman"/>
              </a:rPr>
              <a:t>Wood, D., Bradshaw, S., Dickens, T., Parker-McLeod, J. and Davis, C. (2024). </a:t>
            </a:r>
            <a:r>
              <a:rPr lang="en-US" sz="1200" i="1" dirty="0">
                <a:latin typeface="Times New Roman"/>
                <a:cs typeface="Times New Roman"/>
              </a:rPr>
              <a:t>Blackstone’s Handbook for Policing Students 2024</a:t>
            </a:r>
            <a:r>
              <a:rPr lang="en-US" sz="1200" dirty="0">
                <a:latin typeface="Times New Roman"/>
                <a:cs typeface="Times New Roman"/>
              </a:rPr>
              <a:t>. Oxford University Press, USA.</a:t>
            </a:r>
            <a:endParaRPr lang="en-US" sz="1200" dirty="0">
              <a:solidFill>
                <a:srgbClr val="404040"/>
              </a:solidFill>
              <a:latin typeface="Times New Roman"/>
              <a:cs typeface="Times New Roman"/>
            </a:endParaRPr>
          </a:p>
          <a:p>
            <a:pPr marL="305435" indent="-305435"/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  <a:hlinkClick r:id="rId5"/>
              </a:rPr>
              <a:t>www.cps.gov.uk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(2022). </a:t>
            </a:r>
            <a:r>
              <a:rPr lang="en-US" sz="1200" i="1" dirty="0">
                <a:solidFill>
                  <a:srgbClr val="404040"/>
                </a:solidFill>
                <a:latin typeface="Times New Roman"/>
                <a:cs typeface="Times New Roman"/>
              </a:rPr>
              <a:t>Successful joint working with police on rape cases | The Crown Prosecution Service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Available at: 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  <a:hlinkClick r:id="rId6"/>
              </a:rPr>
              <a:t>https://www.cps.gov.uk/cps/successful-joint-working-police-rape-cases</a:t>
            </a:r>
            <a:r>
              <a:rPr lang="en-US" sz="1200" dirty="0">
                <a:solidFill>
                  <a:srgbClr val="404040"/>
                </a:solidFill>
                <a:latin typeface="Times New Roman"/>
                <a:cs typeface="Times New Roman"/>
              </a:rPr>
              <a:t>. (Accessed: 07/12/2024)</a:t>
            </a:r>
          </a:p>
          <a:p>
            <a:pPr marL="305435" indent="-305435"/>
            <a:endParaRPr lang="en-US" sz="1400" dirty="0">
              <a:solidFill>
                <a:srgbClr val="404040"/>
              </a:solidFill>
              <a:latin typeface="Times New Roman"/>
              <a:cs typeface="Times New Roman"/>
            </a:endParaRPr>
          </a:p>
          <a:p>
            <a:pPr marL="305435" indent="-305435"/>
            <a:endParaRPr lang="en-US" sz="1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05435" indent="-30543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57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F92989FB-1024-49B7-BDF1-B3CE27D48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A2D871-933C-7C94-2185-359ED7F3B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073231"/>
            <a:ext cx="3219127" cy="47115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chemeClr val="bg1">
                    <a:lumMod val="85000"/>
                    <a:lumOff val="15000"/>
                  </a:schemeClr>
                </a:solidFill>
              </a:rPr>
              <a:t>Research TIMELINE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FEE959E-BF10-4204-9556-D1707088D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DD17B6A-CB37-4005-9681-A20AFCDC78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B7BBDE9-DAED-40B0-A640-503C918D1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BC7EA7B-802E-41F4-8926-C4475287A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1" y="601200"/>
            <a:ext cx="7498616" cy="579959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1" name="Content Placeholder 41">
            <a:extLst>
              <a:ext uri="{FF2B5EF4-FFF2-40B4-BE49-F238E27FC236}">
                <a16:creationId xmlns:a16="http://schemas.microsoft.com/office/drawing/2014/main" id="{FC277047-C314-9957-41DE-E24B649D3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2629" y="1073231"/>
            <a:ext cx="6541841" cy="4711539"/>
          </a:xfrm>
        </p:spPr>
        <p:txBody>
          <a:bodyPr>
            <a:normAutofit fontScale="92500"/>
          </a:bodyPr>
          <a:lstStyle/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WC 04/11/24- Began research using books from reading list on module tile. I used these as they are reliable sources provided by </a:t>
            </a:r>
            <a:r>
              <a:rPr lang="en-US">
                <a:solidFill>
                  <a:srgbClr val="FFFFFF"/>
                </a:solidFill>
              </a:rPr>
              <a:t>Lecturer.</a:t>
            </a:r>
            <a:endParaRPr lang="en-US" dirty="0">
              <a:solidFill>
                <a:srgbClr val="FFFFFF"/>
              </a:solidFill>
            </a:endParaRP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WC 11/11/24- I used the index looking for keywords that were relevant to assignment which led me to right direction for the foundation of my </a:t>
            </a:r>
            <a:r>
              <a:rPr lang="en-US">
                <a:solidFill>
                  <a:srgbClr val="FFFFFF"/>
                </a:solidFill>
              </a:rPr>
              <a:t>presentation</a:t>
            </a:r>
            <a:endParaRPr lang="en-US" dirty="0">
              <a:solidFill>
                <a:srgbClr val="FFFFFF"/>
              </a:solidFill>
            </a:endParaRP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WC 18/11/24- I structured my work around the effective and </a:t>
            </a:r>
            <a:r>
              <a:rPr lang="en-US">
                <a:solidFill>
                  <a:srgbClr val="FFFFFF"/>
                </a:solidFill>
              </a:rPr>
              <a:t>ineffective</a:t>
            </a:r>
            <a:r>
              <a:rPr lang="en-US" dirty="0">
                <a:solidFill>
                  <a:srgbClr val="FFFFFF"/>
                </a:solidFill>
              </a:rPr>
              <a:t> characteristics providing positive and negative outcomes in police collaborations</a:t>
            </a:r>
            <a:endParaRPr lang="en-US">
              <a:solidFill>
                <a:srgbClr val="FFFFFF"/>
              </a:solidFill>
            </a:endParaRP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WC 25/11/2024- I used additional reading resource from the library that included further reading on community collaboration – </a:t>
            </a:r>
            <a:r>
              <a:rPr lang="en-GB" dirty="0">
                <a:solidFill>
                  <a:srgbClr val="FFFFFF"/>
                </a:solidFill>
              </a:rPr>
              <a:t>Neighbourhood</a:t>
            </a:r>
            <a:r>
              <a:rPr lang="en-US" dirty="0">
                <a:solidFill>
                  <a:srgbClr val="FFFFFF"/>
                </a:solidFill>
              </a:rPr>
              <a:t> watch</a:t>
            </a:r>
            <a:endParaRPr lang="en-US">
              <a:solidFill>
                <a:srgbClr val="FFFFFF"/>
              </a:solidFill>
            </a:endParaRPr>
          </a:p>
          <a:p>
            <a:pPr marL="305435" indent="-305435"/>
            <a:r>
              <a:rPr lang="en-US" dirty="0">
                <a:solidFill>
                  <a:srgbClr val="FFFFFF"/>
                </a:solidFill>
              </a:rPr>
              <a:t>WC 02/12/2024- I faced a challenge of finding alternative cases that provided a clear finding of </a:t>
            </a:r>
            <a:r>
              <a:rPr lang="en-US">
                <a:solidFill>
                  <a:srgbClr val="FFFFFF"/>
                </a:solidFill>
              </a:rPr>
              <a:t>multi-agency</a:t>
            </a:r>
            <a:r>
              <a:rPr lang="en-US" dirty="0">
                <a:solidFill>
                  <a:srgbClr val="FFFFFF"/>
                </a:solidFill>
              </a:rPr>
              <a:t> failures. Next time I would like to source more cases and see if I can provide statistics that show a development is effective policing when collaboration has worked well.</a:t>
            </a:r>
          </a:p>
          <a:p>
            <a:pPr marL="305435" indent="-305435"/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354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VTI">
  <a:themeElements>
    <a:clrScheme name="AnalogousFromRegularSeedLeftStep">
      <a:dk1>
        <a:srgbClr val="000000"/>
      </a:dk1>
      <a:lt1>
        <a:srgbClr val="FFFFFF"/>
      </a:lt1>
      <a:dk2>
        <a:srgbClr val="301B2C"/>
      </a:dk2>
      <a:lt2>
        <a:srgbClr val="F0F1F3"/>
      </a:lt2>
      <a:accent1>
        <a:srgbClr val="ADA244"/>
      </a:accent1>
      <a:accent2>
        <a:srgbClr val="B1743B"/>
      </a:accent2>
      <a:accent3>
        <a:srgbClr val="C3544D"/>
      </a:accent3>
      <a:accent4>
        <a:srgbClr val="B13B65"/>
      </a:accent4>
      <a:accent5>
        <a:srgbClr val="C34DA8"/>
      </a:accent5>
      <a:accent6>
        <a:srgbClr val="9B3BB1"/>
      </a:accent6>
      <a:hlink>
        <a:srgbClr val="5863C7"/>
      </a:hlink>
      <a:folHlink>
        <a:srgbClr val="7F7F7F"/>
      </a:folHlink>
    </a:clrScheme>
    <a:fontScheme name="Dividend">
      <a:majorFont>
        <a:latin typeface="Univers Condensed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Univers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DividendVTI</vt:lpstr>
      <vt:lpstr>Collaboration in action:  The critical role of  teamwork in achieving success </vt:lpstr>
      <vt:lpstr>What is an effective  team?</vt:lpstr>
      <vt:lpstr>Characteristics </vt:lpstr>
      <vt:lpstr>The importance of  teamwork within policing</vt:lpstr>
      <vt:lpstr>South  Yorkshire Police </vt:lpstr>
      <vt:lpstr>Policing and partnership - Why is  this vital?</vt:lpstr>
      <vt:lpstr>Cleveland POLICE AND cps</vt:lpstr>
      <vt:lpstr>PowerPoint Presentation</vt:lpstr>
      <vt:lpstr>What Collaboration means</vt:lpstr>
      <vt:lpstr>Police community collaboration</vt:lpstr>
      <vt:lpstr>COLLABORATION = competency</vt:lpstr>
      <vt:lpstr>Characteristics of an ineffective  team</vt:lpstr>
      <vt:lpstr>Multi agency Failure</vt:lpstr>
      <vt:lpstr>Conclusion</vt:lpstr>
      <vt:lpstr>Any Questions?</vt:lpstr>
      <vt:lpstr>Reference page</vt:lpstr>
      <vt:lpstr>REFERENCE PAGE CONTINUED</vt:lpstr>
      <vt:lpstr>Research TIMELINE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1342</cp:revision>
  <dcterms:created xsi:type="dcterms:W3CDTF">2024-11-27T10:28:01Z</dcterms:created>
  <dcterms:modified xsi:type="dcterms:W3CDTF">2024-12-09T00:03:28Z</dcterms:modified>
</cp:coreProperties>
</file>