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737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0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021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177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1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412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707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721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52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915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539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F55B0-C40D-46E3-9D69-DEA3B9560DD7}" type="datetimeFigureOut">
              <a:rPr lang="en-GB" smtClean="0"/>
              <a:t>24/11/2014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F8A6F-0006-4537-8939-41359D60E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95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Depth First Search/</a:t>
            </a:r>
            <a:br>
              <a:rPr lang="en-GB" dirty="0" smtClean="0"/>
            </a:br>
            <a:r>
              <a:rPr lang="en-GB" dirty="0" smtClean="0"/>
              <a:t>Breadth First 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05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DFS Complexity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depth first search is O(|V| + |E|) where |V| is the number of nodes and |E| the number of edges in the graph. </a:t>
            </a:r>
            <a:r>
              <a:rPr lang="en-GB" dirty="0" smtClean="0"/>
              <a:t> </a:t>
            </a:r>
          </a:p>
          <a:p>
            <a:r>
              <a:rPr lang="en-GB" dirty="0" smtClean="0"/>
              <a:t>Space  complexity O|V| during execution </a:t>
            </a:r>
          </a:p>
          <a:p>
            <a:r>
              <a:rPr lang="en-GB" dirty="0" smtClean="0"/>
              <a:t>For </a:t>
            </a:r>
            <a:r>
              <a:rPr lang="en-GB" dirty="0"/>
              <a:t>large graphs search time becomes excessive. </a:t>
            </a:r>
          </a:p>
          <a:p>
            <a:pPr lvl="1"/>
            <a:r>
              <a:rPr lang="en-GB" dirty="0" smtClean="0"/>
              <a:t>Consider </a:t>
            </a:r>
            <a:r>
              <a:rPr lang="en-GB" dirty="0"/>
              <a:t>heuristics to stop search if target not found by a predefined time limit. </a:t>
            </a:r>
            <a:endParaRPr lang="en-GB" dirty="0" smtClean="0"/>
          </a:p>
          <a:p>
            <a:pPr lvl="1"/>
            <a:r>
              <a:rPr lang="en-GB" dirty="0" smtClean="0"/>
              <a:t>Won’t </a:t>
            </a:r>
            <a:r>
              <a:rPr lang="en-GB" dirty="0"/>
              <a:t>terminate if depth of any branch is infinite. </a:t>
            </a:r>
            <a:endParaRPr lang="en-GB" dirty="0" smtClean="0"/>
          </a:p>
          <a:p>
            <a:pPr lvl="1"/>
            <a:r>
              <a:rPr lang="en-GB" dirty="0" smtClean="0"/>
              <a:t>Consider </a:t>
            </a:r>
            <a:r>
              <a:rPr lang="en-GB" dirty="0"/>
              <a:t>effect of cycles in graph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221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</p:spPr>
        <p:txBody>
          <a:bodyPr/>
          <a:lstStyle/>
          <a:p>
            <a:r>
              <a:rPr lang="en-GB" dirty="0" smtClean="0"/>
              <a:t>Data Structures involved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92896"/>
            <a:ext cx="6400800" cy="3145904"/>
          </a:xfrm>
        </p:spPr>
        <p:txBody>
          <a:bodyPr>
            <a:normAutofit/>
          </a:bodyPr>
          <a:lstStyle/>
          <a:p>
            <a:pPr marL="742950" lvl="1" indent="-285750" algn="l">
              <a:buFont typeface="Arial" panose="020B0604020202020204" pitchFamily="34" charset="0"/>
              <a:buChar char="–"/>
            </a:pPr>
            <a:endParaRPr lang="en-GB" sz="2200" dirty="0">
              <a:solidFill>
                <a:prstClr val="black"/>
              </a:solidFill>
            </a:endParaRPr>
          </a:p>
          <a:p>
            <a:pPr marL="57150" lvl="0" algn="l"/>
            <a:r>
              <a:rPr lang="en-GB" sz="2500" dirty="0" smtClean="0">
                <a:solidFill>
                  <a:prstClr val="black"/>
                </a:solidFill>
              </a:rPr>
              <a:t>     adjacency </a:t>
            </a:r>
            <a:r>
              <a:rPr lang="en-GB" sz="2500" dirty="0">
                <a:solidFill>
                  <a:prstClr val="black"/>
                </a:solidFill>
              </a:rPr>
              <a:t>lists or </a:t>
            </a:r>
            <a:r>
              <a:rPr lang="en-GB" sz="2500" dirty="0" smtClean="0">
                <a:solidFill>
                  <a:prstClr val="black"/>
                </a:solidFill>
              </a:rPr>
              <a:t>adjacency matrices can be used to store vertex/edge connectivity.</a:t>
            </a:r>
            <a:endParaRPr lang="en-GB" sz="2500" dirty="0">
              <a:solidFill>
                <a:prstClr val="black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500" dirty="0" smtClean="0">
                <a:solidFill>
                  <a:prstClr val="black"/>
                </a:solidFill>
              </a:rPr>
              <a:t>For DFS a </a:t>
            </a:r>
            <a:r>
              <a:rPr lang="en-GB" sz="2500" dirty="0">
                <a:solidFill>
                  <a:prstClr val="black"/>
                </a:solidFill>
              </a:rPr>
              <a:t>stack or recursion is typically used to store nodes </a:t>
            </a:r>
            <a:r>
              <a:rPr lang="en-GB" sz="2500" dirty="0" smtClean="0">
                <a:solidFill>
                  <a:prstClr val="black"/>
                </a:solidFill>
              </a:rPr>
              <a:t>visited during traversal.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2500" dirty="0" smtClean="0">
                <a:solidFill>
                  <a:prstClr val="black"/>
                </a:solidFill>
              </a:rPr>
              <a:t>Replacing </a:t>
            </a:r>
            <a:r>
              <a:rPr lang="en-GB" sz="2500" dirty="0">
                <a:solidFill>
                  <a:prstClr val="black"/>
                </a:solidFill>
              </a:rPr>
              <a:t>a stack with a queue turns the DFS into a </a:t>
            </a:r>
            <a:r>
              <a:rPr lang="en-GB" sz="2500" dirty="0" smtClean="0">
                <a:solidFill>
                  <a:prstClr val="black"/>
                </a:solidFill>
              </a:rPr>
              <a:t>BFS.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678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BFS Complexity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Worst case run time complexity: O(|V| +|E|)</a:t>
            </a:r>
          </a:p>
          <a:p>
            <a:r>
              <a:rPr lang="en-GB" dirty="0" smtClean="0"/>
              <a:t>Run time complexity </a:t>
            </a:r>
            <a:r>
              <a:rPr lang="en-GB" dirty="0" smtClean="0"/>
              <a:t>(|V| + |E|) </a:t>
            </a:r>
            <a:r>
              <a:rPr lang="en-GB" dirty="0" smtClean="0"/>
              <a:t>Space</a:t>
            </a:r>
          </a:p>
          <a:p>
            <a:r>
              <a:rPr lang="en-GB" dirty="0" smtClean="0"/>
              <a:t>Space Complexity of queue during execution, O|V|.</a:t>
            </a:r>
          </a:p>
        </p:txBody>
      </p:sp>
    </p:spTree>
    <p:extLst>
      <p:ext uri="{BB962C8B-B14F-4D97-AF65-F5344CB8AC3E}">
        <p14:creationId xmlns:p14="http://schemas.microsoft.com/office/powerpoint/2010/main" val="2214931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Structures used to hold graph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Space complexity of data structures used to hold graph. 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(|V| + |E|) – adjacency list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O|V</a:t>
            </a:r>
            <a:r>
              <a:rPr lang="en-GB" baseline="30000" dirty="0">
                <a:solidFill>
                  <a:prstClr val="black"/>
                </a:solidFill>
              </a:rPr>
              <a:t>2</a:t>
            </a:r>
            <a:r>
              <a:rPr lang="en-GB" dirty="0">
                <a:solidFill>
                  <a:prstClr val="black"/>
                </a:solidFill>
              </a:rPr>
              <a:t>| - adjacency matrix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909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197</Words>
  <Application>Microsoft Office PowerPoint</Application>
  <PresentationFormat>On-screen Show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Depth First Search/ Breadth First Search</vt:lpstr>
      <vt:lpstr>DFS Complexity</vt:lpstr>
      <vt:lpstr>Data Structures involved</vt:lpstr>
      <vt:lpstr>BFS Complexity</vt:lpstr>
      <vt:lpstr>Data Structures used to hold graph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Depth First Search/ Breadth First Search</dc:title>
  <dc:creator>Dickers, Gordon</dc:creator>
  <cp:lastModifiedBy>Dickers, Gordon</cp:lastModifiedBy>
  <cp:revision>3</cp:revision>
  <dcterms:created xsi:type="dcterms:W3CDTF">2014-11-24T11:19:39Z</dcterms:created>
  <dcterms:modified xsi:type="dcterms:W3CDTF">2014-11-24T11:42:11Z</dcterms:modified>
</cp:coreProperties>
</file>