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3.xml" ContentType="application/vnd.openxmlformats-officedocument.theme+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theme/theme4.xml" ContentType="application/vnd.openxmlformats-officedocument.theme+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theme/theme5.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5" r:id="rId3"/>
    <p:sldMasterId id="2147483697" r:id="rId4"/>
    <p:sldMasterId id="2147483709" r:id="rId5"/>
  </p:sldMasterIdLst>
  <p:sldIdLst>
    <p:sldId id="311" r:id="rId6"/>
    <p:sldId id="312" r:id="rId7"/>
    <p:sldId id="313" r:id="rId8"/>
    <p:sldId id="314" r:id="rId9"/>
    <p:sldId id="315" r:id="rId10"/>
    <p:sldId id="316" r:id="rId11"/>
    <p:sldId id="317" r:id="rId12"/>
    <p:sldId id="318" r:id="rId13"/>
    <p:sldId id="319" r:id="rId14"/>
    <p:sldId id="320"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 id="295" r:id="rId45"/>
    <p:sldId id="296" r:id="rId46"/>
    <p:sldId id="297" r:id="rId47"/>
    <p:sldId id="301" r:id="rId48"/>
    <p:sldId id="302" r:id="rId49"/>
    <p:sldId id="300" r:id="rId50"/>
    <p:sldId id="298" r:id="rId51"/>
    <p:sldId id="299" r:id="rId52"/>
    <p:sldId id="303" r:id="rId53"/>
    <p:sldId id="305" r:id="rId54"/>
    <p:sldId id="306" r:id="rId55"/>
    <p:sldId id="304" r:id="rId56"/>
    <p:sldId id="308" r:id="rId57"/>
    <p:sldId id="309" r:id="rId58"/>
    <p:sldId id="321" r:id="rId59"/>
    <p:sldId id="322" r:id="rId60"/>
    <p:sldId id="323"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8" autoAdjust="0"/>
    <p:restoredTop sz="94660"/>
  </p:normalViewPr>
  <p:slideViewPr>
    <p:cSldViewPr snapToGrid="0">
      <p:cViewPr varScale="1">
        <p:scale>
          <a:sx n="116" d="100"/>
          <a:sy n="116" d="100"/>
        </p:scale>
        <p:origin x="108"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61" Type="http://schemas.openxmlformats.org/officeDocument/2006/relationships/slide" Target="slides/slide56.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heme" Target="theme/theme1.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6626" name="Group 2"/>
          <p:cNvGrpSpPr>
            <a:grpSpLocks/>
          </p:cNvGrpSpPr>
          <p:nvPr/>
        </p:nvGrpSpPr>
        <p:grpSpPr bwMode="auto">
          <a:xfrm>
            <a:off x="6288618" y="5345114"/>
            <a:ext cx="5903383" cy="1512887"/>
            <a:chOff x="2971" y="3367"/>
            <a:chExt cx="2789" cy="953"/>
          </a:xfrm>
        </p:grpSpPr>
        <p:sp>
          <p:nvSpPr>
            <p:cNvPr id="26627"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8"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29"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0"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1"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2"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3"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4"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5"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6"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7"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8"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39"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0"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6641"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6642" name="Rectangle 18"/>
          <p:cNvSpPr>
            <a:spLocks noGrp="1" noChangeArrowheads="1"/>
          </p:cNvSpPr>
          <p:nvPr>
            <p:ph type="ctrTitle" sz="quarter"/>
          </p:nvPr>
        </p:nvSpPr>
        <p:spPr>
          <a:xfrm>
            <a:off x="914400" y="1600200"/>
            <a:ext cx="10363200" cy="1828800"/>
          </a:xfrm>
        </p:spPr>
        <p:txBody>
          <a:bodyPr anchor="b"/>
          <a:lstStyle>
            <a:lvl1pPr>
              <a:defRPr sz="5700"/>
            </a:lvl1pPr>
          </a:lstStyle>
          <a:p>
            <a:pPr lvl="0"/>
            <a:r>
              <a:rPr lang="en-US" altLang="en-US" noProof="0" smtClean="0"/>
              <a:t>Click to edit Master title style</a:t>
            </a:r>
          </a:p>
        </p:txBody>
      </p:sp>
      <p:sp>
        <p:nvSpPr>
          <p:cNvPr id="26643" name="Rectangle 19"/>
          <p:cNvSpPr>
            <a:spLocks noGrp="1" noChangeArrowheads="1"/>
          </p:cNvSpPr>
          <p:nvPr>
            <p:ph type="subTitle" sz="quarter" idx="1"/>
          </p:nvPr>
        </p:nvSpPr>
        <p:spPr>
          <a:xfrm>
            <a:off x="1828800" y="3733800"/>
            <a:ext cx="8534400" cy="1752600"/>
          </a:xfrm>
        </p:spPr>
        <p:txBody>
          <a:bodyPr/>
          <a:lstStyle>
            <a:lvl1pPr marL="0" indent="0" algn="ctr">
              <a:buFont typeface="Wingdings" panose="05000000000000000000" pitchFamily="2" charset="2"/>
              <a:buNone/>
              <a:defRPr sz="3600"/>
            </a:lvl1pPr>
          </a:lstStyle>
          <a:p>
            <a:pPr lvl="0"/>
            <a:r>
              <a:rPr lang="en-US" altLang="en-US" noProof="0" smtClean="0"/>
              <a:t>Click to edit Master subtitle style</a:t>
            </a:r>
          </a:p>
        </p:txBody>
      </p:sp>
      <p:sp>
        <p:nvSpPr>
          <p:cNvPr id="26644" name="Rectangle 20"/>
          <p:cNvSpPr>
            <a:spLocks noGrp="1" noChangeArrowheads="1"/>
          </p:cNvSpPr>
          <p:nvPr>
            <p:ph type="dt" sz="quarter" idx="2"/>
          </p:nvPr>
        </p:nvSpPr>
        <p:spPr/>
        <p:txBody>
          <a:bodyPr/>
          <a:lstStyle>
            <a:lvl1pPr>
              <a:defRPr/>
            </a:lvl1pPr>
          </a:lstStyle>
          <a:p>
            <a:endParaRPr lang="en-US" altLang="en-US">
              <a:solidFill>
                <a:srgbClr val="EAEAEA"/>
              </a:solidFill>
            </a:endParaRPr>
          </a:p>
        </p:txBody>
      </p:sp>
      <p:sp>
        <p:nvSpPr>
          <p:cNvPr id="26645" name="Rectangle 21"/>
          <p:cNvSpPr>
            <a:spLocks noGrp="1" noChangeArrowheads="1"/>
          </p:cNvSpPr>
          <p:nvPr>
            <p:ph type="ftr" sz="quarter" idx="3"/>
          </p:nvPr>
        </p:nvSpPr>
        <p:spPr/>
        <p:txBody>
          <a:bodyPr/>
          <a:lstStyle>
            <a:lvl1pPr>
              <a:defRPr/>
            </a:lvl1pPr>
          </a:lstStyle>
          <a:p>
            <a:endParaRPr lang="en-US" altLang="en-US">
              <a:solidFill>
                <a:srgbClr val="EAEAEA"/>
              </a:solidFill>
            </a:endParaRPr>
          </a:p>
        </p:txBody>
      </p:sp>
      <p:sp>
        <p:nvSpPr>
          <p:cNvPr id="26646" name="Rectangle 22"/>
          <p:cNvSpPr>
            <a:spLocks noGrp="1" noChangeArrowheads="1"/>
          </p:cNvSpPr>
          <p:nvPr>
            <p:ph type="sldNum" sz="quarter" idx="4"/>
          </p:nvPr>
        </p:nvSpPr>
        <p:spPr/>
        <p:txBody>
          <a:bodyPr/>
          <a:lstStyle>
            <a:lvl1pPr>
              <a:defRPr/>
            </a:lvl1pPr>
          </a:lstStyle>
          <a:p>
            <a:fld id="{F1A042A2-257C-48AA-BE7A-E38C6028A058}"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67974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C4F1E095-9081-462C-8C9B-6CA3D5C1CB0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222774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3953412E-790E-4845-8182-30AFB37DAB3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3386730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9446213A-BF7D-4C7D-8927-FB607DDBE6FF}"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9966284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EAEAEA"/>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EAEAEA"/>
              </a:solidFill>
            </a:endParaRPr>
          </a:p>
        </p:txBody>
      </p:sp>
      <p:sp>
        <p:nvSpPr>
          <p:cNvPr id="9" name="Slide Number Placeholder 8"/>
          <p:cNvSpPr>
            <a:spLocks noGrp="1"/>
          </p:cNvSpPr>
          <p:nvPr>
            <p:ph type="sldNum" sz="quarter" idx="12"/>
          </p:nvPr>
        </p:nvSpPr>
        <p:spPr/>
        <p:txBody>
          <a:bodyPr/>
          <a:lstStyle>
            <a:lvl1pPr>
              <a:defRPr/>
            </a:lvl1pPr>
          </a:lstStyle>
          <a:p>
            <a:fld id="{667C7502-9F7C-4EC7-88EC-D17519892640}"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0193363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EAEAEA"/>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EAEAEA"/>
              </a:solidFill>
            </a:endParaRPr>
          </a:p>
        </p:txBody>
      </p:sp>
      <p:sp>
        <p:nvSpPr>
          <p:cNvPr id="5" name="Slide Number Placeholder 4"/>
          <p:cNvSpPr>
            <a:spLocks noGrp="1"/>
          </p:cNvSpPr>
          <p:nvPr>
            <p:ph type="sldNum" sz="quarter" idx="12"/>
          </p:nvPr>
        </p:nvSpPr>
        <p:spPr/>
        <p:txBody>
          <a:bodyPr/>
          <a:lstStyle>
            <a:lvl1pPr>
              <a:defRPr/>
            </a:lvl1pPr>
          </a:lstStyle>
          <a:p>
            <a:fld id="{6D1BD5B7-4903-4962-A140-5766D8F6791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3911380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EAEAEA"/>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EAEAEA"/>
              </a:solidFill>
            </a:endParaRPr>
          </a:p>
        </p:txBody>
      </p:sp>
      <p:sp>
        <p:nvSpPr>
          <p:cNvPr id="4" name="Slide Number Placeholder 3"/>
          <p:cNvSpPr>
            <a:spLocks noGrp="1"/>
          </p:cNvSpPr>
          <p:nvPr>
            <p:ph type="sldNum" sz="quarter" idx="12"/>
          </p:nvPr>
        </p:nvSpPr>
        <p:spPr/>
        <p:txBody>
          <a:bodyPr/>
          <a:lstStyle>
            <a:lvl1pPr>
              <a:defRPr/>
            </a:lvl1pPr>
          </a:lstStyle>
          <a:p>
            <a:fld id="{21845546-7C11-405F-903D-3712B88EA42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199162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62B13D79-718B-463E-995C-40BD4FEF10D4}"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289735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EAEAEA"/>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EAEAEA"/>
              </a:solidFill>
            </a:endParaRPr>
          </a:p>
        </p:txBody>
      </p:sp>
      <p:sp>
        <p:nvSpPr>
          <p:cNvPr id="7" name="Slide Number Placeholder 6"/>
          <p:cNvSpPr>
            <a:spLocks noGrp="1"/>
          </p:cNvSpPr>
          <p:nvPr>
            <p:ph type="sldNum" sz="quarter" idx="12"/>
          </p:nvPr>
        </p:nvSpPr>
        <p:spPr/>
        <p:txBody>
          <a:bodyPr/>
          <a:lstStyle>
            <a:lvl1pPr>
              <a:defRPr/>
            </a:lvl1pPr>
          </a:lstStyle>
          <a:p>
            <a:fld id="{149035F9-80B0-4FFF-9A3B-C4151E8BCC7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821192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667C8103-94B0-42EC-B9C9-D7B2EBE484DD}"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2474810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EAEAEA"/>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EAEAEA"/>
              </a:solidFill>
            </a:endParaRPr>
          </a:p>
        </p:txBody>
      </p:sp>
      <p:sp>
        <p:nvSpPr>
          <p:cNvPr id="6" name="Slide Number Placeholder 5"/>
          <p:cNvSpPr>
            <a:spLocks noGrp="1"/>
          </p:cNvSpPr>
          <p:nvPr>
            <p:ph type="sldNum" sz="quarter" idx="12"/>
          </p:nvPr>
        </p:nvSpPr>
        <p:spPr/>
        <p:txBody>
          <a:bodyPr/>
          <a:lstStyle>
            <a:lvl1pPr>
              <a:defRPr/>
            </a:lvl1pPr>
          </a:lstStyle>
          <a:p>
            <a:fld id="{03982848-1CA5-4E2A-A44C-DCD129DEFDAB}" type="slidenum">
              <a:rPr lang="en-US" altLang="en-US">
                <a:solidFill>
                  <a:srgbClr val="EAEAEA"/>
                </a:solidFill>
              </a:rPr>
              <a:pPr/>
              <a:t>‹#›</a:t>
            </a:fld>
            <a:endParaRPr lang="en-US" altLang="en-US">
              <a:solidFill>
                <a:srgbClr val="EAEAEA"/>
              </a:solidFill>
            </a:endParaRPr>
          </a:p>
        </p:txBody>
      </p:sp>
    </p:spTree>
    <p:extLst>
      <p:ext uri="{BB962C8B-B14F-4D97-AF65-F5344CB8AC3E}">
        <p14:creationId xmlns:p14="http://schemas.microsoft.com/office/powerpoint/2010/main" val="31645320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20057B11-09B6-40F9-82E2-238224512EC6}"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86653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6CD2308-8E8E-40F8-800E-C81A61CF0C63}"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77548762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8DEFABEB-5BC9-411F-BA9F-0CE7D88A229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77988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0B8FE9C-32DB-4D23-8D5F-BA5A738880A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902752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9CA5A52A-4FC9-4FD1-9E38-887036DD57DD}"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117463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7A076689-B631-4A87-AB34-439FB6B68D31}"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34831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62A3FEE1-42DC-474F-B39B-0A1ED6C691F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459085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5CD5A7A2-6F60-4DD4-AD0F-18636C44922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5364993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CC2322B-154A-4D16-96B4-0DD638E9931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637371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33B4628-6105-4BDC-8224-D688F39EFC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859810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A634A0D0-1958-4FED-8D1F-B8B171249AD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6299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197600" y="1600201"/>
            <a:ext cx="53848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09600" y="6245225"/>
            <a:ext cx="2844800" cy="476250"/>
          </a:xfrm>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a:xfrm>
            <a:off x="4165600" y="6245225"/>
            <a:ext cx="3860800" cy="476250"/>
          </a:xfrm>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a:xfrm>
            <a:off x="8737600" y="6245225"/>
            <a:ext cx="2844800" cy="476250"/>
          </a:xfrm>
        </p:spPr>
        <p:txBody>
          <a:bodyPr/>
          <a:lstStyle>
            <a:lvl1pPr>
              <a:defRPr/>
            </a:lvl1pPr>
          </a:lstStyle>
          <a:p>
            <a:fld id="{ABA5606F-377F-43AA-8BB0-6D306FA6886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4949806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9698" name="Group 2"/>
          <p:cNvGrpSpPr>
            <a:grpSpLocks/>
          </p:cNvGrpSpPr>
          <p:nvPr/>
        </p:nvGrpSpPr>
        <p:grpSpPr bwMode="auto">
          <a:xfrm>
            <a:off x="-8467" y="20638"/>
            <a:ext cx="12192000" cy="6858000"/>
            <a:chOff x="0" y="0"/>
            <a:chExt cx="5760" cy="4320"/>
          </a:xfrm>
        </p:grpSpPr>
        <p:sp>
          <p:nvSpPr>
            <p:cNvPr id="29699"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0"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01" name="Freeform 5"/>
          <p:cNvSpPr>
            <a:spLocks/>
          </p:cNvSpPr>
          <p:nvPr/>
        </p:nvSpPr>
        <p:spPr bwMode="hidden">
          <a:xfrm>
            <a:off x="8322733" y="626903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2" name="Group 6"/>
          <p:cNvGrpSpPr>
            <a:grpSpLocks/>
          </p:cNvGrpSpPr>
          <p:nvPr/>
        </p:nvGrpSpPr>
        <p:grpSpPr bwMode="auto">
          <a:xfrm>
            <a:off x="-2117" y="6034088"/>
            <a:ext cx="10460568" cy="850900"/>
            <a:chOff x="0" y="3792"/>
            <a:chExt cx="4942" cy="536"/>
          </a:xfrm>
        </p:grpSpPr>
        <p:sp>
          <p:nvSpPr>
            <p:cNvPr id="29703"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9704" name="Group 8"/>
            <p:cNvGrpSpPr>
              <a:grpSpLocks/>
            </p:cNvGrpSpPr>
            <p:nvPr userDrawn="1"/>
          </p:nvGrpSpPr>
          <p:grpSpPr bwMode="auto">
            <a:xfrm>
              <a:off x="2486" y="3792"/>
              <a:ext cx="2456" cy="536"/>
              <a:chOff x="2486" y="3792"/>
              <a:chExt cx="2456" cy="536"/>
            </a:xfrm>
          </p:grpSpPr>
          <p:sp>
            <p:nvSpPr>
              <p:cNvPr id="29705" name="Freeform 9"/>
              <p:cNvSpPr>
                <a:spLocks/>
              </p:cNvSpPr>
              <p:nvPr userDrawn="1"/>
            </p:nvSpPr>
            <p:spPr bwMode="ltGray">
              <a:xfrm>
                <a:off x="3948" y="3799"/>
                <a:ext cx="994" cy="529"/>
              </a:xfrm>
              <a:custGeom>
                <a:avLst/>
                <a:gdLst>
                  <a:gd name="T0" fmla="*/ 636 w 994"/>
                  <a:gd name="T1" fmla="*/ 373 h 529"/>
                  <a:gd name="T2" fmla="*/ 495 w 994"/>
                  <a:gd name="T3" fmla="*/ 370 h 529"/>
                  <a:gd name="T4" fmla="*/ 280 w 994"/>
                  <a:gd name="T5" fmla="*/ 249 h 529"/>
                  <a:gd name="T6" fmla="*/ 127 w 994"/>
                  <a:gd name="T7" fmla="*/ 66 h 529"/>
                  <a:gd name="T8" fmla="*/ 0 w 994"/>
                  <a:gd name="T9" fmla="*/ 0 h 529"/>
                  <a:gd name="T10" fmla="*/ 22 w 994"/>
                  <a:gd name="T11" fmla="*/ 26 h 529"/>
                  <a:gd name="T12" fmla="*/ 0 w 994"/>
                  <a:gd name="T13" fmla="*/ 65 h 529"/>
                  <a:gd name="T14" fmla="*/ 30 w 994"/>
                  <a:gd name="T15" fmla="*/ 119 h 529"/>
                  <a:gd name="T16" fmla="*/ 75 w 994"/>
                  <a:gd name="T17" fmla="*/ 243 h 529"/>
                  <a:gd name="T18" fmla="*/ 45 w 994"/>
                  <a:gd name="T19" fmla="*/ 422 h 529"/>
                  <a:gd name="T20" fmla="*/ 200 w 994"/>
                  <a:gd name="T21" fmla="*/ 329 h 529"/>
                  <a:gd name="T22" fmla="*/ 592 w 994"/>
                  <a:gd name="T23" fmla="*/ 527 h 529"/>
                  <a:gd name="T24" fmla="*/ 994 w 994"/>
                  <a:gd name="T25" fmla="*/ 529 h 529"/>
                  <a:gd name="T26" fmla="*/ 828 w 994"/>
                  <a:gd name="T27" fmla="*/ 473 h 529"/>
                  <a:gd name="T28" fmla="*/ 636 w 994"/>
                  <a:gd name="T29" fmla="*/ 373 h 52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4" h="529">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592" y="527"/>
                    </a:lnTo>
                    <a:lnTo>
                      <a:pt x="994"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6"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7"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8"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09"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0"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9711" name="Group 15"/>
          <p:cNvGrpSpPr>
            <a:grpSpLocks/>
          </p:cNvGrpSpPr>
          <p:nvPr/>
        </p:nvGrpSpPr>
        <p:grpSpPr bwMode="auto">
          <a:xfrm>
            <a:off x="836085" y="6021388"/>
            <a:ext cx="7579783" cy="849312"/>
            <a:chOff x="395" y="3793"/>
            <a:chExt cx="3581" cy="535"/>
          </a:xfrm>
        </p:grpSpPr>
        <p:sp>
          <p:nvSpPr>
            <p:cNvPr id="29712" name="Freeform 16"/>
            <p:cNvSpPr>
              <a:spLocks/>
            </p:cNvSpPr>
            <p:nvPr userDrawn="1"/>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3" name="Freeform 17"/>
            <p:cNvSpPr>
              <a:spLocks/>
            </p:cNvSpPr>
            <p:nvPr userDrawn="1"/>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4" name="Freeform 18"/>
            <p:cNvSpPr>
              <a:spLocks/>
            </p:cNvSpPr>
            <p:nvPr userDrawn="1"/>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5" name="Freeform 19"/>
            <p:cNvSpPr>
              <a:spLocks/>
            </p:cNvSpPr>
            <p:nvPr userDrawn="1"/>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6" name="Freeform 20"/>
            <p:cNvSpPr>
              <a:spLocks/>
            </p:cNvSpPr>
            <p:nvPr userDrawn="1"/>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9717" name="Freeform 21"/>
            <p:cNvSpPr>
              <a:spLocks/>
            </p:cNvSpPr>
            <p:nvPr userDrawn="1"/>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9718" name="Rectangle 22"/>
          <p:cNvSpPr>
            <a:spLocks noGrp="1" noChangeArrowheads="1"/>
          </p:cNvSpPr>
          <p:nvPr>
            <p:ph type="ctrTitle" sz="quarter"/>
          </p:nvPr>
        </p:nvSpPr>
        <p:spPr>
          <a:xfrm>
            <a:off x="609600" y="1447801"/>
            <a:ext cx="10972800" cy="1736725"/>
          </a:xfrm>
        </p:spPr>
        <p:txBody>
          <a:bodyPr/>
          <a:lstStyle>
            <a:lvl1pPr>
              <a:defRPr sz="5400"/>
            </a:lvl1pPr>
          </a:lstStyle>
          <a:p>
            <a:pPr lvl="0"/>
            <a:r>
              <a:rPr lang="en-US" altLang="en-US" noProof="0" smtClean="0"/>
              <a:t>Click to edit Master title style</a:t>
            </a:r>
          </a:p>
        </p:txBody>
      </p:sp>
      <p:sp>
        <p:nvSpPr>
          <p:cNvPr id="29719" name="Rectangle 23"/>
          <p:cNvSpPr>
            <a:spLocks noGrp="1" noChangeArrowheads="1"/>
          </p:cNvSpPr>
          <p:nvPr>
            <p:ph type="subTitle" sz="quarter" idx="1"/>
          </p:nvPr>
        </p:nvSpPr>
        <p:spPr>
          <a:xfrm>
            <a:off x="1828800" y="3429000"/>
            <a:ext cx="8534400" cy="1752600"/>
          </a:xfrm>
        </p:spPr>
        <p:txBody>
          <a:bodyPr/>
          <a:lstStyle>
            <a:lvl1pPr marL="0" indent="0" algn="ctr">
              <a:buFontTx/>
              <a:buNone/>
              <a:defRPr>
                <a:effectLst>
                  <a:outerShdw blurRad="38100" dist="38100" dir="2700000" algn="tl">
                    <a:srgbClr val="000000"/>
                  </a:outerShdw>
                </a:effectLst>
              </a:defRPr>
            </a:lvl1pPr>
          </a:lstStyle>
          <a:p>
            <a:pPr lvl="0"/>
            <a:r>
              <a:rPr lang="en-US" altLang="en-US" noProof="0" smtClean="0"/>
              <a:t>Click to edit Master subtitle style</a:t>
            </a:r>
          </a:p>
        </p:txBody>
      </p:sp>
      <p:sp>
        <p:nvSpPr>
          <p:cNvPr id="29720" name="Rectangle 24"/>
          <p:cNvSpPr>
            <a:spLocks noGrp="1" noChangeArrowheads="1"/>
          </p:cNvSpPr>
          <p:nvPr>
            <p:ph type="dt" sz="quarter" idx="2"/>
          </p:nvPr>
        </p:nvSpPr>
        <p:spPr/>
        <p:txBody>
          <a:bodyPr/>
          <a:lstStyle>
            <a:lvl1pPr>
              <a:defRPr/>
            </a:lvl1pPr>
          </a:lstStyle>
          <a:p>
            <a:endParaRPr lang="en-US" altLang="en-US">
              <a:solidFill>
                <a:srgbClr val="FFFFFF"/>
              </a:solidFill>
            </a:endParaRPr>
          </a:p>
        </p:txBody>
      </p:sp>
      <p:sp>
        <p:nvSpPr>
          <p:cNvPr id="29721" name="Rectangle 25"/>
          <p:cNvSpPr>
            <a:spLocks noGrp="1" noChangeArrowheads="1"/>
          </p:cNvSpPr>
          <p:nvPr>
            <p:ph type="sldNum" sz="quarter" idx="4"/>
          </p:nvPr>
        </p:nvSpPr>
        <p:spPr/>
        <p:txBody>
          <a:bodyPr/>
          <a:lstStyle>
            <a:lvl1pPr>
              <a:defRPr/>
            </a:lvl1pPr>
          </a:lstStyle>
          <a:p>
            <a:fld id="{9B8C4824-171A-42B7-9D19-45C7DC3286D0}" type="slidenum">
              <a:rPr lang="en-US" altLang="en-US">
                <a:solidFill>
                  <a:srgbClr val="FFFFFF"/>
                </a:solidFill>
              </a:rPr>
              <a:pPr/>
              <a:t>‹#›</a:t>
            </a:fld>
            <a:endParaRPr lang="en-US" altLang="en-US">
              <a:solidFill>
                <a:srgbClr val="FFFFFF"/>
              </a:solidFill>
            </a:endParaRPr>
          </a:p>
        </p:txBody>
      </p:sp>
      <p:sp>
        <p:nvSpPr>
          <p:cNvPr id="29722" name="Rectangle 26"/>
          <p:cNvSpPr>
            <a:spLocks noGrp="1" noChangeArrowheads="1"/>
          </p:cNvSpPr>
          <p:nvPr>
            <p:ph type="ftr" sz="quarter" idx="3"/>
          </p:nvPr>
        </p:nvSpPr>
        <p:spPr/>
        <p:txBody>
          <a:bodyPr/>
          <a:lstStyle>
            <a:lvl1pPr>
              <a:defRPr/>
            </a:lvl1pPr>
          </a:lstStyle>
          <a:p>
            <a:endParaRPr lang="en-US" altLang="en-US">
              <a:solidFill>
                <a:srgbClr val="FFFFFF"/>
              </a:solidFill>
            </a:endParaRPr>
          </a:p>
        </p:txBody>
      </p:sp>
    </p:spTree>
    <p:extLst>
      <p:ext uri="{BB962C8B-B14F-4D97-AF65-F5344CB8AC3E}">
        <p14:creationId xmlns:p14="http://schemas.microsoft.com/office/powerpoint/2010/main" val="1606994892"/>
      </p:ext>
    </p:extLst>
  </p:cSld>
  <p:clrMapOvr>
    <a:masterClrMapping/>
  </p:clrMapOvr>
  <p:timing>
    <p:tnLst>
      <p:par>
        <p:cTn id="1" dur="indefinite" restart="never" nodeType="tmRoot"/>
      </p:par>
    </p:tnLst>
  </p:timing>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CDBF8B6-1894-4EFC-B79B-365DF861E6B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4065430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F5933F00-B181-452D-879A-A36283E729EF}"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4859547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0"/>
            <a:ext cx="53848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0"/>
            <a:ext cx="5384800" cy="4495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577CEF17-AA1B-4F1E-8CE0-641DC8AC009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8449213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FFFFFF"/>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FFFFFF"/>
              </a:solidFill>
            </a:endParaRPr>
          </a:p>
        </p:txBody>
      </p:sp>
      <p:sp>
        <p:nvSpPr>
          <p:cNvPr id="9" name="Slide Number Placeholder 8"/>
          <p:cNvSpPr>
            <a:spLocks noGrp="1"/>
          </p:cNvSpPr>
          <p:nvPr>
            <p:ph type="sldNum" sz="quarter" idx="12"/>
          </p:nvPr>
        </p:nvSpPr>
        <p:spPr/>
        <p:txBody>
          <a:bodyPr/>
          <a:lstStyle>
            <a:lvl1pPr>
              <a:defRPr/>
            </a:lvl1pPr>
          </a:lstStyle>
          <a:p>
            <a:fld id="{D6CA56E2-A1A0-40D8-A132-BC6C0D0563C7}"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829413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FFFFFF"/>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FFFFFF"/>
              </a:solidFill>
            </a:endParaRPr>
          </a:p>
        </p:txBody>
      </p:sp>
      <p:sp>
        <p:nvSpPr>
          <p:cNvPr id="5" name="Slide Number Placeholder 4"/>
          <p:cNvSpPr>
            <a:spLocks noGrp="1"/>
          </p:cNvSpPr>
          <p:nvPr>
            <p:ph type="sldNum" sz="quarter" idx="12"/>
          </p:nvPr>
        </p:nvSpPr>
        <p:spPr/>
        <p:txBody>
          <a:bodyPr/>
          <a:lstStyle>
            <a:lvl1pPr>
              <a:defRPr/>
            </a:lvl1pPr>
          </a:lstStyle>
          <a:p>
            <a:fld id="{0593893D-3922-46C4-B113-285511696F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41972573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FFFFFF"/>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FFFFFF"/>
              </a:solidFill>
            </a:endParaRPr>
          </a:p>
        </p:txBody>
      </p:sp>
      <p:sp>
        <p:nvSpPr>
          <p:cNvPr id="4" name="Slide Number Placeholder 3"/>
          <p:cNvSpPr>
            <a:spLocks noGrp="1"/>
          </p:cNvSpPr>
          <p:nvPr>
            <p:ph type="sldNum" sz="quarter" idx="12"/>
          </p:nvPr>
        </p:nvSpPr>
        <p:spPr/>
        <p:txBody>
          <a:bodyPr/>
          <a:lstStyle>
            <a:lvl1pPr>
              <a:defRPr/>
            </a:lvl1pPr>
          </a:lstStyle>
          <a:p>
            <a:fld id="{59301921-C3C5-47D1-BFD7-0BD8D9D02CB4}"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3638968210"/>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4739C74C-AE84-4CD9-B258-A9CF8811F64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9862743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FFFFFF"/>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FFFFFF"/>
              </a:solidFill>
            </a:endParaRPr>
          </a:p>
        </p:txBody>
      </p:sp>
      <p:sp>
        <p:nvSpPr>
          <p:cNvPr id="7" name="Slide Number Placeholder 6"/>
          <p:cNvSpPr>
            <a:spLocks noGrp="1"/>
          </p:cNvSpPr>
          <p:nvPr>
            <p:ph type="sldNum" sz="quarter" idx="12"/>
          </p:nvPr>
        </p:nvSpPr>
        <p:spPr/>
        <p:txBody>
          <a:bodyPr/>
          <a:lstStyle>
            <a:lvl1pPr>
              <a:defRPr/>
            </a:lvl1pPr>
          </a:lstStyle>
          <a:p>
            <a:fld id="{F7796993-BDBA-46EB-8ACB-99EBCF4CF4C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23415623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2C5772B5-6086-428B-8DDA-ECC405D1C4CE}"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69653648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28600"/>
            <a:ext cx="2743200" cy="586740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28600"/>
            <a:ext cx="8026400" cy="58674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FFFFFF"/>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FFFFFF"/>
              </a:solidFill>
            </a:endParaRPr>
          </a:p>
        </p:txBody>
      </p:sp>
      <p:sp>
        <p:nvSpPr>
          <p:cNvPr id="6" name="Slide Number Placeholder 5"/>
          <p:cNvSpPr>
            <a:spLocks noGrp="1"/>
          </p:cNvSpPr>
          <p:nvPr>
            <p:ph type="sldNum" sz="quarter" idx="12"/>
          </p:nvPr>
        </p:nvSpPr>
        <p:spPr/>
        <p:txBody>
          <a:bodyPr/>
          <a:lstStyle>
            <a:lvl1pPr>
              <a:defRPr/>
            </a:lvl1pPr>
          </a:lstStyle>
          <a:p>
            <a:fld id="{C1BB5E59-C953-4F44-B197-3CE4309806AD}"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88179900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7410" name="Group 2"/>
          <p:cNvGrpSpPr>
            <a:grpSpLocks/>
          </p:cNvGrpSpPr>
          <p:nvPr/>
        </p:nvGrpSpPr>
        <p:grpSpPr bwMode="auto">
          <a:xfrm>
            <a:off x="0" y="0"/>
            <a:ext cx="11684000" cy="5943600"/>
            <a:chOff x="0" y="0"/>
            <a:chExt cx="5520" cy="3744"/>
          </a:xfrm>
        </p:grpSpPr>
        <p:sp>
          <p:nvSpPr>
            <p:cNvPr id="17411" name="Rectangle 3"/>
            <p:cNvSpPr>
              <a:spLocks noChangeArrowheads="1"/>
            </p:cNvSpPr>
            <p:nvPr/>
          </p:nvSpPr>
          <p:spPr bwMode="auto">
            <a:xfrm>
              <a:off x="0" y="0"/>
              <a:ext cx="110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7412" name="Group 4"/>
            <p:cNvGrpSpPr>
              <a:grpSpLocks/>
            </p:cNvGrpSpPr>
            <p:nvPr userDrawn="1"/>
          </p:nvGrpSpPr>
          <p:grpSpPr bwMode="auto">
            <a:xfrm>
              <a:off x="0" y="2208"/>
              <a:ext cx="5520" cy="1536"/>
              <a:chOff x="0" y="2208"/>
              <a:chExt cx="5520" cy="1536"/>
            </a:xfrm>
          </p:grpSpPr>
          <p:sp>
            <p:nvSpPr>
              <p:cNvPr id="17413" name="Rectangle 5"/>
              <p:cNvSpPr>
                <a:spLocks noChangeArrowheads="1"/>
              </p:cNvSpPr>
              <p:nvPr/>
            </p:nvSpPr>
            <p:spPr bwMode="ltGray">
              <a:xfrm>
                <a:off x="624" y="2208"/>
                <a:ext cx="4896" cy="1536"/>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4" name="Rectangle 6"/>
              <p:cNvSpPr>
                <a:spLocks noChangeArrowheads="1"/>
              </p:cNvSpPr>
              <p:nvPr/>
            </p:nvSpPr>
            <p:spPr bwMode="white">
              <a:xfrm>
                <a:off x="654" y="2352"/>
                <a:ext cx="4818" cy="1347"/>
              </a:xfrm>
              <a:prstGeom prst="rect">
                <a:avLst/>
              </a:prstGeom>
              <a:solidFill>
                <a:schemeClr val="bg1"/>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5" name="Line 7"/>
              <p:cNvSpPr>
                <a:spLocks noChangeShapeType="1"/>
              </p:cNvSpPr>
              <p:nvPr/>
            </p:nvSpPr>
            <p:spPr bwMode="auto">
              <a:xfrm>
                <a:off x="0" y="3072"/>
                <a:ext cx="624" cy="0"/>
              </a:xfrm>
              <a:prstGeom prst="line">
                <a:avLst/>
              </a:prstGeom>
              <a:noFill/>
              <a:ln w="5080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nvGrpSpPr>
            <p:cNvPr id="17416" name="Group 8"/>
            <p:cNvGrpSpPr>
              <a:grpSpLocks/>
            </p:cNvGrpSpPr>
            <p:nvPr userDrawn="1"/>
          </p:nvGrpSpPr>
          <p:grpSpPr bwMode="auto">
            <a:xfrm>
              <a:off x="400" y="336"/>
              <a:ext cx="5088" cy="192"/>
              <a:chOff x="400" y="336"/>
              <a:chExt cx="5088" cy="192"/>
            </a:xfrm>
          </p:grpSpPr>
          <p:sp>
            <p:nvSpPr>
              <p:cNvPr id="17417" name="Rectangle 9"/>
              <p:cNvSpPr>
                <a:spLocks noChangeArrowheads="1"/>
              </p:cNvSpPr>
              <p:nvPr/>
            </p:nvSpPr>
            <p:spPr bwMode="auto">
              <a:xfrm>
                <a:off x="3952" y="336"/>
                <a:ext cx="1536" cy="19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7418" name="Line 10"/>
              <p:cNvSpPr>
                <a:spLocks noChangeShapeType="1"/>
              </p:cNvSpPr>
              <p:nvPr/>
            </p:nvSpPr>
            <p:spPr bwMode="auto">
              <a:xfrm>
                <a:off x="400" y="432"/>
                <a:ext cx="5088"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7419" name="Rectangle 11"/>
          <p:cNvSpPr>
            <a:spLocks noGrp="1" noChangeArrowheads="1"/>
          </p:cNvSpPr>
          <p:nvPr>
            <p:ph type="ctrTitle"/>
          </p:nvPr>
        </p:nvSpPr>
        <p:spPr>
          <a:xfrm>
            <a:off x="2743200" y="1143000"/>
            <a:ext cx="8839200" cy="2209800"/>
          </a:xfrm>
        </p:spPr>
        <p:txBody>
          <a:bodyPr/>
          <a:lstStyle>
            <a:lvl1pPr>
              <a:defRPr sz="4800"/>
            </a:lvl1pPr>
          </a:lstStyle>
          <a:p>
            <a:pPr lvl="0"/>
            <a:r>
              <a:rPr lang="en-US" altLang="en-US" noProof="0" smtClean="0"/>
              <a:t>Click to edit Master title style</a:t>
            </a:r>
          </a:p>
        </p:txBody>
      </p:sp>
      <p:sp>
        <p:nvSpPr>
          <p:cNvPr id="17420" name="Rectangle 12"/>
          <p:cNvSpPr>
            <a:spLocks noGrp="1" noChangeArrowheads="1"/>
          </p:cNvSpPr>
          <p:nvPr>
            <p:ph type="subTitle" idx="1"/>
          </p:nvPr>
        </p:nvSpPr>
        <p:spPr>
          <a:xfrm>
            <a:off x="1828800" y="3962400"/>
            <a:ext cx="9144000" cy="1600200"/>
          </a:xfrm>
        </p:spPr>
        <p:txBody>
          <a:bodyPr anchor="ctr"/>
          <a:lstStyle>
            <a:lvl1pPr marL="0" indent="0" algn="ctr">
              <a:buFont typeface="Wingdings" panose="05000000000000000000" pitchFamily="2" charset="2"/>
              <a:buNone/>
              <a:defRPr/>
            </a:lvl1pPr>
          </a:lstStyle>
          <a:p>
            <a:pPr lvl="0"/>
            <a:r>
              <a:rPr lang="en-US" altLang="en-US" noProof="0" smtClean="0"/>
              <a:t>Click to edit Master subtitle style</a:t>
            </a:r>
          </a:p>
        </p:txBody>
      </p:sp>
      <p:sp>
        <p:nvSpPr>
          <p:cNvPr id="17421" name="Rectangle 13"/>
          <p:cNvSpPr>
            <a:spLocks noGrp="1" noChangeArrowheads="1"/>
          </p:cNvSpPr>
          <p:nvPr>
            <p:ph type="dt" sz="half" idx="2"/>
          </p:nvPr>
        </p:nvSpPr>
        <p:spPr>
          <a:xfrm>
            <a:off x="1217084" y="6251575"/>
            <a:ext cx="2540000" cy="457200"/>
          </a:xfrm>
        </p:spPr>
        <p:txBody>
          <a:bodyPr/>
          <a:lstStyle>
            <a:lvl1pPr>
              <a:defRPr/>
            </a:lvl1pPr>
          </a:lstStyle>
          <a:p>
            <a:endParaRPr lang="en-US" altLang="en-US">
              <a:solidFill>
                <a:srgbClr val="000000"/>
              </a:solidFill>
            </a:endParaRPr>
          </a:p>
        </p:txBody>
      </p:sp>
      <p:sp>
        <p:nvSpPr>
          <p:cNvPr id="17422" name="Rectangle 14"/>
          <p:cNvSpPr>
            <a:spLocks noGrp="1" noChangeArrowheads="1"/>
          </p:cNvSpPr>
          <p:nvPr>
            <p:ph type="ftr" sz="quarter" idx="3"/>
          </p:nvPr>
        </p:nvSpPr>
        <p:spPr>
          <a:xfrm>
            <a:off x="4472517" y="6248400"/>
            <a:ext cx="3860800" cy="457200"/>
          </a:xfrm>
        </p:spPr>
        <p:txBody>
          <a:bodyPr/>
          <a:lstStyle>
            <a:lvl1pPr>
              <a:defRPr/>
            </a:lvl1pPr>
          </a:lstStyle>
          <a:p>
            <a:endParaRPr lang="en-US" altLang="en-US">
              <a:solidFill>
                <a:srgbClr val="000000"/>
              </a:solidFill>
            </a:endParaRPr>
          </a:p>
        </p:txBody>
      </p:sp>
      <p:sp>
        <p:nvSpPr>
          <p:cNvPr id="17423" name="Rectangle 15"/>
          <p:cNvSpPr>
            <a:spLocks noGrp="1" noChangeArrowheads="1"/>
          </p:cNvSpPr>
          <p:nvPr>
            <p:ph type="sldNum" sz="quarter" idx="4"/>
          </p:nvPr>
        </p:nvSpPr>
        <p:spPr/>
        <p:txBody>
          <a:bodyPr/>
          <a:lstStyle>
            <a:lvl1pPr>
              <a:defRPr/>
            </a:lvl1pPr>
          </a:lstStyle>
          <a:p>
            <a:fld id="{6CC78A3A-EF0F-4393-84B8-87567A7FD8B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42231284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829D906-77F9-4D26-B0D3-175ABEBA424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3326642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4C1550A4-0638-4B0F-8876-B27DC30F52E2}"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8936502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219200" y="1600201"/>
            <a:ext cx="50800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502400" y="1600201"/>
            <a:ext cx="50800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3C8B946B-4A0E-4154-A714-97483DD57D2C}"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924387096"/>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C3734A80-D7FD-4BA8-ACF2-4D0908E21E4E}"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86358566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54D3A6CC-A002-4F6D-A958-56EE9000F634}"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196904301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FBA9A064-C0E2-43FB-B250-7731C9D7285F}"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30662036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E16607-464E-4AA0-BF19-31020003CA9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309865178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60BF838-B0BE-40BD-9385-60AD983FF405}"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5645669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CF29AE3A-734D-4225-907C-8EF0E925DF60}"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85539895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277813"/>
            <a:ext cx="25908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219200" y="277813"/>
            <a:ext cx="75692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0DA5B156-888F-45ED-B2A4-AEAE4FF5501B}" type="slidenum">
              <a:rPr lang="en-US" altLang="en-US">
                <a:solidFill>
                  <a:srgbClr val="000000"/>
                </a:solidFill>
              </a:rPr>
              <a:pPr/>
              <a:t>‹#›</a:t>
            </a:fld>
            <a:endParaRPr lang="en-US" altLang="en-US">
              <a:solidFill>
                <a:srgbClr val="000000"/>
              </a:solidFill>
            </a:endParaRPr>
          </a:p>
        </p:txBody>
      </p:sp>
    </p:spTree>
    <p:extLst>
      <p:ext uri="{BB962C8B-B14F-4D97-AF65-F5344CB8AC3E}">
        <p14:creationId xmlns:p14="http://schemas.microsoft.com/office/powerpoint/2010/main" val="27754954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36866" name="Group 2"/>
          <p:cNvGrpSpPr>
            <a:grpSpLocks/>
          </p:cNvGrpSpPr>
          <p:nvPr/>
        </p:nvGrpSpPr>
        <p:grpSpPr bwMode="auto">
          <a:xfrm>
            <a:off x="0" y="0"/>
            <a:ext cx="7823200" cy="6858000"/>
            <a:chOff x="0" y="0"/>
            <a:chExt cx="3696" cy="4320"/>
          </a:xfrm>
        </p:grpSpPr>
        <p:sp>
          <p:nvSpPr>
            <p:cNvPr id="36867" name="Rectangle 3"/>
            <p:cNvSpPr>
              <a:spLocks noChangeArrowheads="1"/>
            </p:cNvSpPr>
            <p:nvPr/>
          </p:nvSpPr>
          <p:spPr bwMode="auto">
            <a:xfrm>
              <a:off x="0" y="0"/>
              <a:ext cx="28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sp>
          <p:nvSpPr>
            <p:cNvPr id="36868" name="AutoShape 4"/>
            <p:cNvSpPr>
              <a:spLocks noChangeArrowheads="1"/>
            </p:cNvSpPr>
            <p:nvPr/>
          </p:nvSpPr>
          <p:spPr bwMode="white">
            <a:xfrm>
              <a:off x="432" y="624"/>
              <a:ext cx="3264" cy="1200"/>
            </a:xfrm>
            <a:prstGeom prst="roundRect">
              <a:avLst>
                <a:gd name="adj" fmla="val 50000"/>
              </a:avLst>
            </a:prstGeom>
            <a:solidFill>
              <a:schemeClr val="bg1"/>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kumimoji="1" lang="en-US" altLang="en-US" sz="2400">
                <a:solidFill>
                  <a:srgbClr val="003366"/>
                </a:solidFill>
                <a:latin typeface="Times New Roman" panose="02020603050405020304" pitchFamily="18" charset="0"/>
              </a:endParaRPr>
            </a:p>
          </p:txBody>
        </p:sp>
      </p:grpSp>
      <p:grpSp>
        <p:nvGrpSpPr>
          <p:cNvPr id="36869" name="Group 5"/>
          <p:cNvGrpSpPr>
            <a:grpSpLocks/>
          </p:cNvGrpSpPr>
          <p:nvPr/>
        </p:nvGrpSpPr>
        <p:grpSpPr bwMode="auto">
          <a:xfrm>
            <a:off x="4842933" y="4889500"/>
            <a:ext cx="6502400" cy="319088"/>
            <a:chOff x="2288" y="3080"/>
            <a:chExt cx="3072" cy="201"/>
          </a:xfrm>
        </p:grpSpPr>
        <p:sp>
          <p:nvSpPr>
            <p:cNvPr id="36870" name="AutoShape 6"/>
            <p:cNvSpPr>
              <a:spLocks noChangeArrowheads="1"/>
            </p:cNvSpPr>
            <p:nvPr/>
          </p:nvSpPr>
          <p:spPr bwMode="auto">
            <a:xfrm flipH="1">
              <a:off x="2288" y="3080"/>
              <a:ext cx="2914"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6871" name="AutoShape 7"/>
            <p:cNvSpPr>
              <a:spLocks noChangeArrowheads="1"/>
            </p:cNvSpPr>
            <p:nvPr/>
          </p:nvSpPr>
          <p:spPr bwMode="auto">
            <a:xfrm>
              <a:off x="5196" y="3080"/>
              <a:ext cx="164"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sp>
        <p:nvSpPr>
          <p:cNvPr id="36872" name="Rectangle 8"/>
          <p:cNvSpPr>
            <a:spLocks noGrp="1" noChangeArrowheads="1"/>
          </p:cNvSpPr>
          <p:nvPr>
            <p:ph type="subTitle" idx="1"/>
          </p:nvPr>
        </p:nvSpPr>
        <p:spPr>
          <a:xfrm>
            <a:off x="6231467" y="2927350"/>
            <a:ext cx="5350933" cy="1822450"/>
          </a:xfrm>
        </p:spPr>
        <p:txBody>
          <a:bodyPr anchor="b"/>
          <a:lstStyle>
            <a:lvl1pPr marL="0" indent="0">
              <a:buFont typeface="Wingdings" panose="05000000000000000000" pitchFamily="2" charset="2"/>
              <a:buNone/>
              <a:defRPr>
                <a:solidFill>
                  <a:schemeClr val="tx2"/>
                </a:solidFill>
              </a:defRPr>
            </a:lvl1pPr>
          </a:lstStyle>
          <a:p>
            <a:pPr lvl="0"/>
            <a:r>
              <a:rPr lang="en-US" altLang="en-US" noProof="0" smtClean="0"/>
              <a:t>Click to edit Master subtitle style</a:t>
            </a:r>
          </a:p>
        </p:txBody>
      </p:sp>
      <p:sp>
        <p:nvSpPr>
          <p:cNvPr id="36873" name="Rectangle 9"/>
          <p:cNvSpPr>
            <a:spLocks noGrp="1" noChangeArrowheads="1"/>
          </p:cNvSpPr>
          <p:nvPr>
            <p:ph type="dt" sz="quarter" idx="2"/>
          </p:nvPr>
        </p:nvSpPr>
        <p:spPr/>
        <p:txBody>
          <a:bodyPr/>
          <a:lstStyle>
            <a:lvl1pPr>
              <a:defRPr>
                <a:solidFill>
                  <a:schemeClr val="bg1"/>
                </a:solidFill>
              </a:defRPr>
            </a:lvl1pPr>
          </a:lstStyle>
          <a:p>
            <a:endParaRPr lang="en-US" altLang="en-US">
              <a:solidFill>
                <a:srgbClr val="FFFFFF"/>
              </a:solidFill>
            </a:endParaRPr>
          </a:p>
        </p:txBody>
      </p:sp>
      <p:sp>
        <p:nvSpPr>
          <p:cNvPr id="36874" name="Rectangle 10"/>
          <p:cNvSpPr>
            <a:spLocks noGrp="1" noChangeArrowheads="1"/>
          </p:cNvSpPr>
          <p:nvPr>
            <p:ph type="ftr" sz="quarter" idx="3"/>
          </p:nvPr>
        </p:nvSpPr>
        <p:spPr/>
        <p:txBody>
          <a:bodyPr/>
          <a:lstStyle>
            <a:lvl1pPr algn="r">
              <a:defRPr/>
            </a:lvl1pPr>
          </a:lstStyle>
          <a:p>
            <a:endParaRPr lang="en-US" altLang="en-US">
              <a:solidFill>
                <a:srgbClr val="003366"/>
              </a:solidFill>
            </a:endParaRPr>
          </a:p>
        </p:txBody>
      </p:sp>
      <p:sp>
        <p:nvSpPr>
          <p:cNvPr id="36875" name="Rectangle 11"/>
          <p:cNvSpPr>
            <a:spLocks noGrp="1" noChangeArrowheads="1"/>
          </p:cNvSpPr>
          <p:nvPr>
            <p:ph type="sldNum" sz="quarter" idx="4"/>
          </p:nvPr>
        </p:nvSpPr>
        <p:spPr>
          <a:xfrm>
            <a:off x="101601" y="6248400"/>
            <a:ext cx="783167" cy="488950"/>
          </a:xfrm>
        </p:spPr>
        <p:txBody>
          <a:bodyPr anchorCtr="0"/>
          <a:lstStyle>
            <a:lvl1pPr>
              <a:defRPr/>
            </a:lvl1pPr>
          </a:lstStyle>
          <a:p>
            <a:fld id="{1D076071-1087-44CC-A21F-8750BB91D19D}" type="slidenum">
              <a:rPr lang="en-US" altLang="en-US">
                <a:solidFill>
                  <a:srgbClr val="FFFFFF"/>
                </a:solidFill>
              </a:rPr>
              <a:pPr/>
              <a:t>‹#›</a:t>
            </a:fld>
            <a:endParaRPr lang="en-US" altLang="en-US">
              <a:solidFill>
                <a:srgbClr val="FFFFFF"/>
              </a:solidFill>
            </a:endParaRPr>
          </a:p>
        </p:txBody>
      </p:sp>
      <p:sp>
        <p:nvSpPr>
          <p:cNvPr id="36876" name="AutoShape 12"/>
          <p:cNvSpPr>
            <a:spLocks noGrp="1" noChangeArrowheads="1"/>
          </p:cNvSpPr>
          <p:nvPr>
            <p:ph type="ctrTitle" sz="quarter"/>
          </p:nvPr>
        </p:nvSpPr>
        <p:spPr>
          <a:xfrm>
            <a:off x="914400" y="990600"/>
            <a:ext cx="10972800" cy="1905000"/>
          </a:xfrm>
          <a:prstGeom prst="roundRect">
            <a:avLst>
              <a:gd name="adj" fmla="val 50000"/>
            </a:avLst>
          </a:prstGeom>
        </p:spPr>
        <p:txBody>
          <a:bodyPr anchor="ctr"/>
          <a:lstStyle>
            <a:lvl1pPr algn="ctr">
              <a:defRPr>
                <a:solidFill>
                  <a:schemeClr val="tx1"/>
                </a:solidFill>
              </a:defRPr>
            </a:lvl1pPr>
          </a:lstStyle>
          <a:p>
            <a:pPr lvl="0"/>
            <a:r>
              <a:rPr lang="en-US" altLang="en-US" noProof="0" smtClean="0"/>
              <a:t>Click to edit Master title style</a:t>
            </a:r>
          </a:p>
        </p:txBody>
      </p:sp>
    </p:spTree>
    <p:extLst>
      <p:ext uri="{BB962C8B-B14F-4D97-AF65-F5344CB8AC3E}">
        <p14:creationId xmlns:p14="http://schemas.microsoft.com/office/powerpoint/2010/main" val="3951853377"/>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08E43B72-A495-4A06-90F1-AAF65F8050C8}"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31512477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3A92504D-466E-4F83-956A-3B3F2078F713}"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407243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1117601" y="2362201"/>
            <a:ext cx="5027084" cy="3724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347884" y="2362201"/>
            <a:ext cx="5027083" cy="37242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DCE255EB-2185-4F83-8729-607F91B417D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789573797"/>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lvl1pPr>
              <a:defRPr/>
            </a:lvl1pPr>
          </a:lstStyle>
          <a:p>
            <a:endParaRPr lang="en-US" altLang="en-US">
              <a:solidFill>
                <a:srgbClr val="003366"/>
              </a:solidFill>
            </a:endParaRPr>
          </a:p>
        </p:txBody>
      </p:sp>
      <p:sp>
        <p:nvSpPr>
          <p:cNvPr id="8" name="Footer Placeholder 7"/>
          <p:cNvSpPr>
            <a:spLocks noGrp="1"/>
          </p:cNvSpPr>
          <p:nvPr>
            <p:ph type="ftr" sz="quarter" idx="11"/>
          </p:nvPr>
        </p:nvSpPr>
        <p:spPr/>
        <p:txBody>
          <a:bodyPr/>
          <a:lstStyle>
            <a:lvl1pPr>
              <a:defRPr/>
            </a:lvl1pPr>
          </a:lstStyle>
          <a:p>
            <a:endParaRPr lang="en-US" altLang="en-US">
              <a:solidFill>
                <a:srgbClr val="003366"/>
              </a:solidFill>
            </a:endParaRPr>
          </a:p>
        </p:txBody>
      </p:sp>
      <p:sp>
        <p:nvSpPr>
          <p:cNvPr id="9" name="Slide Number Placeholder 8"/>
          <p:cNvSpPr>
            <a:spLocks noGrp="1"/>
          </p:cNvSpPr>
          <p:nvPr>
            <p:ph type="sldNum" sz="quarter" idx="12"/>
          </p:nvPr>
        </p:nvSpPr>
        <p:spPr/>
        <p:txBody>
          <a:bodyPr/>
          <a:lstStyle>
            <a:lvl1pPr>
              <a:defRPr/>
            </a:lvl1pPr>
          </a:lstStyle>
          <a:p>
            <a:fld id="{3A83C851-4747-4C34-8117-B49B79AE8A16}"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776444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ltLang="en-US">
              <a:solidFill>
                <a:srgbClr val="003366"/>
              </a:solidFill>
            </a:endParaRPr>
          </a:p>
        </p:txBody>
      </p:sp>
      <p:sp>
        <p:nvSpPr>
          <p:cNvPr id="4" name="Footer Placeholder 3"/>
          <p:cNvSpPr>
            <a:spLocks noGrp="1"/>
          </p:cNvSpPr>
          <p:nvPr>
            <p:ph type="ftr" sz="quarter" idx="11"/>
          </p:nvPr>
        </p:nvSpPr>
        <p:spPr/>
        <p:txBody>
          <a:bodyPr/>
          <a:lstStyle>
            <a:lvl1pPr>
              <a:defRPr/>
            </a:lvl1pPr>
          </a:lstStyle>
          <a:p>
            <a:endParaRPr lang="en-US" altLang="en-US">
              <a:solidFill>
                <a:srgbClr val="003366"/>
              </a:solidFill>
            </a:endParaRPr>
          </a:p>
        </p:txBody>
      </p:sp>
      <p:sp>
        <p:nvSpPr>
          <p:cNvPr id="5" name="Slide Number Placeholder 4"/>
          <p:cNvSpPr>
            <a:spLocks noGrp="1"/>
          </p:cNvSpPr>
          <p:nvPr>
            <p:ph type="sldNum" sz="quarter" idx="12"/>
          </p:nvPr>
        </p:nvSpPr>
        <p:spPr/>
        <p:txBody>
          <a:bodyPr/>
          <a:lstStyle>
            <a:lvl1pPr>
              <a:defRPr/>
            </a:lvl1pPr>
          </a:lstStyle>
          <a:p>
            <a:fld id="{6EF3FA9D-1B12-4E11-9350-6CCEA7063D8B}"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50801735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ltLang="en-US">
              <a:solidFill>
                <a:srgbClr val="003366"/>
              </a:solidFill>
            </a:endParaRPr>
          </a:p>
        </p:txBody>
      </p:sp>
      <p:sp>
        <p:nvSpPr>
          <p:cNvPr id="3" name="Footer Placeholder 2"/>
          <p:cNvSpPr>
            <a:spLocks noGrp="1"/>
          </p:cNvSpPr>
          <p:nvPr>
            <p:ph type="ftr" sz="quarter" idx="11"/>
          </p:nvPr>
        </p:nvSpPr>
        <p:spPr/>
        <p:txBody>
          <a:bodyPr/>
          <a:lstStyle>
            <a:lvl1pPr>
              <a:defRPr/>
            </a:lvl1pPr>
          </a:lstStyle>
          <a:p>
            <a:endParaRPr lang="en-US" altLang="en-US">
              <a:solidFill>
                <a:srgbClr val="003366"/>
              </a:solidFill>
            </a:endParaRPr>
          </a:p>
        </p:txBody>
      </p:sp>
      <p:sp>
        <p:nvSpPr>
          <p:cNvPr id="4" name="Slide Number Placeholder 3"/>
          <p:cNvSpPr>
            <a:spLocks noGrp="1"/>
          </p:cNvSpPr>
          <p:nvPr>
            <p:ph type="sldNum" sz="quarter" idx="12"/>
          </p:nvPr>
        </p:nvSpPr>
        <p:spPr/>
        <p:txBody>
          <a:bodyPr/>
          <a:lstStyle>
            <a:lvl1pPr>
              <a:defRPr/>
            </a:lvl1pPr>
          </a:lstStyle>
          <a:p>
            <a:fld id="{09015717-A2F5-4B85-9778-668D1F0BB500}"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162009831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C2D89CB3-549C-4398-95DE-CA3C87688491}"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4042223005"/>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lvl1pPr>
              <a:defRPr/>
            </a:lvl1pPr>
          </a:lstStyle>
          <a:p>
            <a:endParaRPr lang="en-US" altLang="en-US">
              <a:solidFill>
                <a:srgbClr val="003366"/>
              </a:solidFill>
            </a:endParaRPr>
          </a:p>
        </p:txBody>
      </p:sp>
      <p:sp>
        <p:nvSpPr>
          <p:cNvPr id="6" name="Footer Placeholder 5"/>
          <p:cNvSpPr>
            <a:spLocks noGrp="1"/>
          </p:cNvSpPr>
          <p:nvPr>
            <p:ph type="ftr" sz="quarter" idx="11"/>
          </p:nvPr>
        </p:nvSpPr>
        <p:spPr/>
        <p:txBody>
          <a:bodyPr/>
          <a:lstStyle>
            <a:lvl1pPr>
              <a:defRPr/>
            </a:lvl1pPr>
          </a:lstStyle>
          <a:p>
            <a:endParaRPr lang="en-US" altLang="en-US">
              <a:solidFill>
                <a:srgbClr val="003366"/>
              </a:solidFill>
            </a:endParaRPr>
          </a:p>
        </p:txBody>
      </p:sp>
      <p:sp>
        <p:nvSpPr>
          <p:cNvPr id="7" name="Slide Number Placeholder 6"/>
          <p:cNvSpPr>
            <a:spLocks noGrp="1"/>
          </p:cNvSpPr>
          <p:nvPr>
            <p:ph type="sldNum" sz="quarter" idx="12"/>
          </p:nvPr>
        </p:nvSpPr>
        <p:spPr/>
        <p:txBody>
          <a:bodyPr/>
          <a:lstStyle>
            <a:lvl1pPr>
              <a:defRPr/>
            </a:lvl1pPr>
          </a:lstStyle>
          <a:p>
            <a:fld id="{E8A4854C-B172-4608-AC45-651A730BCF7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3692439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BF3FECCB-04D5-45FA-BFCB-4CF7B5ABB78C}"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3634753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40800" y="762001"/>
            <a:ext cx="2641600" cy="532447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1016000" y="762001"/>
            <a:ext cx="7721600" cy="532447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endParaRPr lang="en-US" altLang="en-US">
              <a:solidFill>
                <a:srgbClr val="003366"/>
              </a:solidFill>
            </a:endParaRPr>
          </a:p>
        </p:txBody>
      </p:sp>
      <p:sp>
        <p:nvSpPr>
          <p:cNvPr id="5" name="Footer Placeholder 4"/>
          <p:cNvSpPr>
            <a:spLocks noGrp="1"/>
          </p:cNvSpPr>
          <p:nvPr>
            <p:ph type="ftr" sz="quarter" idx="11"/>
          </p:nvPr>
        </p:nvSpPr>
        <p:spPr/>
        <p:txBody>
          <a:bodyPr/>
          <a:lstStyle>
            <a:lvl1pPr>
              <a:defRPr/>
            </a:lvl1pPr>
          </a:lstStyle>
          <a:p>
            <a:endParaRPr lang="en-US" altLang="en-US">
              <a:solidFill>
                <a:srgbClr val="003366"/>
              </a:solidFill>
            </a:endParaRPr>
          </a:p>
        </p:txBody>
      </p:sp>
      <p:sp>
        <p:nvSpPr>
          <p:cNvPr id="6" name="Slide Number Placeholder 5"/>
          <p:cNvSpPr>
            <a:spLocks noGrp="1"/>
          </p:cNvSpPr>
          <p:nvPr>
            <p:ph type="sldNum" sz="quarter" idx="12"/>
          </p:nvPr>
        </p:nvSpPr>
        <p:spPr/>
        <p:txBody>
          <a:bodyPr/>
          <a:lstStyle>
            <a:lvl1pPr>
              <a:defRPr/>
            </a:lvl1pPr>
          </a:lstStyle>
          <a:p>
            <a:fld id="{E432BF2F-8C03-41D9-B31F-0DE37C4F8242}" type="slidenum">
              <a:rPr lang="en-US" altLang="en-US">
                <a:solidFill>
                  <a:srgbClr val="FFFFFF"/>
                </a:solidFill>
              </a:rPr>
              <a:pPr/>
              <a:t>‹#›</a:t>
            </a:fld>
            <a:endParaRPr lang="en-US" altLang="en-US">
              <a:solidFill>
                <a:srgbClr val="FFFFFF"/>
              </a:solidFill>
            </a:endParaRPr>
          </a:p>
        </p:txBody>
      </p:sp>
    </p:spTree>
    <p:extLst>
      <p:ext uri="{BB962C8B-B14F-4D97-AF65-F5344CB8AC3E}">
        <p14:creationId xmlns:p14="http://schemas.microsoft.com/office/powerpoint/2010/main" val="2509829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theme" Target="../theme/theme3.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2.xml"/><Relationship Id="rId3" Type="http://schemas.openxmlformats.org/officeDocument/2006/relationships/slideLayout" Target="../slideLayouts/slideLayout37.xml"/><Relationship Id="rId7" Type="http://schemas.openxmlformats.org/officeDocument/2006/relationships/slideLayout" Target="../slideLayouts/slideLayout41.xml"/><Relationship Id="rId12" Type="http://schemas.openxmlformats.org/officeDocument/2006/relationships/theme" Target="../theme/theme4.xml"/><Relationship Id="rId2" Type="http://schemas.openxmlformats.org/officeDocument/2006/relationships/slideLayout" Target="../slideLayouts/slideLayout36.xml"/><Relationship Id="rId1" Type="http://schemas.openxmlformats.org/officeDocument/2006/relationships/slideLayout" Target="../slideLayouts/slideLayout35.xml"/><Relationship Id="rId6" Type="http://schemas.openxmlformats.org/officeDocument/2006/relationships/slideLayout" Target="../slideLayouts/slideLayout40.xml"/><Relationship Id="rId11" Type="http://schemas.openxmlformats.org/officeDocument/2006/relationships/slideLayout" Target="../slideLayouts/slideLayout45.xml"/><Relationship Id="rId5" Type="http://schemas.openxmlformats.org/officeDocument/2006/relationships/slideLayout" Target="../slideLayouts/slideLayout39.xml"/><Relationship Id="rId10" Type="http://schemas.openxmlformats.org/officeDocument/2006/relationships/slideLayout" Target="../slideLayouts/slideLayout44.xml"/><Relationship Id="rId4" Type="http://schemas.openxmlformats.org/officeDocument/2006/relationships/slideLayout" Target="../slideLayouts/slideLayout38.xml"/><Relationship Id="rId9" Type="http://schemas.openxmlformats.org/officeDocument/2006/relationships/slideLayout" Target="../slideLayouts/slideLayout4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3.xml"/><Relationship Id="rId3" Type="http://schemas.openxmlformats.org/officeDocument/2006/relationships/slideLayout" Target="../slideLayouts/slideLayout48.xml"/><Relationship Id="rId7" Type="http://schemas.openxmlformats.org/officeDocument/2006/relationships/slideLayout" Target="../slideLayouts/slideLayout52.xml"/><Relationship Id="rId12" Type="http://schemas.openxmlformats.org/officeDocument/2006/relationships/theme" Target="../theme/theme5.xml"/><Relationship Id="rId2" Type="http://schemas.openxmlformats.org/officeDocument/2006/relationships/slideLayout" Target="../slideLayouts/slideLayout47.xml"/><Relationship Id="rId1" Type="http://schemas.openxmlformats.org/officeDocument/2006/relationships/slideLayout" Target="../slideLayouts/slideLayout46.xml"/><Relationship Id="rId6" Type="http://schemas.openxmlformats.org/officeDocument/2006/relationships/slideLayout" Target="../slideLayouts/slideLayout51.xml"/><Relationship Id="rId11" Type="http://schemas.openxmlformats.org/officeDocument/2006/relationships/slideLayout" Target="../slideLayouts/slideLayout56.xml"/><Relationship Id="rId5" Type="http://schemas.openxmlformats.org/officeDocument/2006/relationships/slideLayout" Target="../slideLayouts/slideLayout50.xml"/><Relationship Id="rId10" Type="http://schemas.openxmlformats.org/officeDocument/2006/relationships/slideLayout" Target="../slideLayouts/slideLayout55.xml"/><Relationship Id="rId4" Type="http://schemas.openxmlformats.org/officeDocument/2006/relationships/slideLayout" Target="../slideLayouts/slideLayout49.xml"/><Relationship Id="rId9" Type="http://schemas.openxmlformats.org/officeDocument/2006/relationships/slideLayout" Target="../slideLayouts/slideLayout5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s>
            <a:gs pos="100000">
              <a:schemeClr val="bg1">
                <a:gamma/>
                <a:tint val="63529"/>
                <a:invGamma/>
              </a:schemeClr>
            </a:gs>
          </a:gsLst>
          <a:lin ang="5400000" scaled="1"/>
        </a:gradFill>
        <a:effectLst/>
      </p:bgPr>
    </p:bg>
    <p:spTree>
      <p:nvGrpSpPr>
        <p:cNvPr id="1" name=""/>
        <p:cNvGrpSpPr/>
        <p:nvPr/>
      </p:nvGrpSpPr>
      <p:grpSpPr>
        <a:xfrm>
          <a:off x="0" y="0"/>
          <a:ext cx="0" cy="0"/>
          <a:chOff x="0" y="0"/>
          <a:chExt cx="0" cy="0"/>
        </a:xfrm>
      </p:grpSpPr>
      <p:grpSp>
        <p:nvGrpSpPr>
          <p:cNvPr id="25602" name="Group 2"/>
          <p:cNvGrpSpPr>
            <a:grpSpLocks/>
          </p:cNvGrpSpPr>
          <p:nvPr/>
        </p:nvGrpSpPr>
        <p:grpSpPr bwMode="auto">
          <a:xfrm>
            <a:off x="6288618" y="5345114"/>
            <a:ext cx="5903383" cy="1512887"/>
            <a:chOff x="2971" y="3367"/>
            <a:chExt cx="2789" cy="953"/>
          </a:xfrm>
        </p:grpSpPr>
        <p:sp>
          <p:nvSpPr>
            <p:cNvPr id="25603" name="Freeform 3"/>
            <p:cNvSpPr>
              <a:spLocks/>
            </p:cNvSpPr>
            <p:nvPr/>
          </p:nvSpPr>
          <p:spPr bwMode="ltGray">
            <a:xfrm>
              <a:off x="2971" y="3367"/>
              <a:ext cx="2789" cy="953"/>
            </a:xfrm>
            <a:custGeom>
              <a:avLst/>
              <a:gdLst>
                <a:gd name="T0" fmla="*/ 2768 w 2780"/>
                <a:gd name="T1" fmla="*/ 18 h 953"/>
                <a:gd name="T2" fmla="*/ 2678 w 2780"/>
                <a:gd name="T3" fmla="*/ 24 h 953"/>
                <a:gd name="T4" fmla="*/ 2613 w 2780"/>
                <a:gd name="T5" fmla="*/ 102 h 953"/>
                <a:gd name="T6" fmla="*/ 2511 w 2780"/>
                <a:gd name="T7" fmla="*/ 156 h 953"/>
                <a:gd name="T8" fmla="*/ 2505 w 2780"/>
                <a:gd name="T9" fmla="*/ 222 h 953"/>
                <a:gd name="T10" fmla="*/ 2487 w 2780"/>
                <a:gd name="T11" fmla="*/ 246 h 953"/>
                <a:gd name="T12" fmla="*/ 2469 w 2780"/>
                <a:gd name="T13" fmla="*/ 252 h 953"/>
                <a:gd name="T14" fmla="*/ 2397 w 2780"/>
                <a:gd name="T15" fmla="*/ 210 h 953"/>
                <a:gd name="T16" fmla="*/ 2260 w 2780"/>
                <a:gd name="T17" fmla="*/ 192 h 953"/>
                <a:gd name="T18" fmla="*/ 2236 w 2780"/>
                <a:gd name="T19" fmla="*/ 186 h 953"/>
                <a:gd name="T20" fmla="*/ 2218 w 2780"/>
                <a:gd name="T21" fmla="*/ 192 h 953"/>
                <a:gd name="T22" fmla="*/ 2146 w 2780"/>
                <a:gd name="T23" fmla="*/ 228 h 953"/>
                <a:gd name="T24" fmla="*/ 2110 w 2780"/>
                <a:gd name="T25" fmla="*/ 240 h 953"/>
                <a:gd name="T26" fmla="*/ 2086 w 2780"/>
                <a:gd name="T27" fmla="*/ 246 h 953"/>
                <a:gd name="T28" fmla="*/ 2074 w 2780"/>
                <a:gd name="T29" fmla="*/ 258 h 953"/>
                <a:gd name="T30" fmla="*/ 2074 w 2780"/>
                <a:gd name="T31" fmla="*/ 276 h 953"/>
                <a:gd name="T32" fmla="*/ 2051 w 2780"/>
                <a:gd name="T33" fmla="*/ 300 h 953"/>
                <a:gd name="T34" fmla="*/ 2033 w 2780"/>
                <a:gd name="T35" fmla="*/ 312 h 953"/>
                <a:gd name="T36" fmla="*/ 2021 w 2780"/>
                <a:gd name="T37" fmla="*/ 324 h 953"/>
                <a:gd name="T38" fmla="*/ 2009 w 2780"/>
                <a:gd name="T39" fmla="*/ 336 h 953"/>
                <a:gd name="T40" fmla="*/ 1979 w 2780"/>
                <a:gd name="T41" fmla="*/ 342 h 953"/>
                <a:gd name="T42" fmla="*/ 1913 w 2780"/>
                <a:gd name="T43" fmla="*/ 336 h 953"/>
                <a:gd name="T44" fmla="*/ 1877 w 2780"/>
                <a:gd name="T45" fmla="*/ 330 h 953"/>
                <a:gd name="T46" fmla="*/ 1865 w 2780"/>
                <a:gd name="T47" fmla="*/ 342 h 953"/>
                <a:gd name="T48" fmla="*/ 1853 w 2780"/>
                <a:gd name="T49" fmla="*/ 354 h 953"/>
                <a:gd name="T50" fmla="*/ 1823 w 2780"/>
                <a:gd name="T51" fmla="*/ 360 h 953"/>
                <a:gd name="T52" fmla="*/ 1764 w 2780"/>
                <a:gd name="T53" fmla="*/ 342 h 953"/>
                <a:gd name="T54" fmla="*/ 1740 w 2780"/>
                <a:gd name="T55" fmla="*/ 342 h 953"/>
                <a:gd name="T56" fmla="*/ 1716 w 2780"/>
                <a:gd name="T57" fmla="*/ 354 h 953"/>
                <a:gd name="T58" fmla="*/ 1656 w 2780"/>
                <a:gd name="T59" fmla="*/ 425 h 953"/>
                <a:gd name="T60" fmla="*/ 1614 w 2780"/>
                <a:gd name="T61" fmla="*/ 569 h 953"/>
                <a:gd name="T62" fmla="*/ 1614 w 2780"/>
                <a:gd name="T63" fmla="*/ 593 h 953"/>
                <a:gd name="T64" fmla="*/ 1620 w 2780"/>
                <a:gd name="T65" fmla="*/ 641 h 953"/>
                <a:gd name="T66" fmla="*/ 1638 w 2780"/>
                <a:gd name="T67" fmla="*/ 659 h 953"/>
                <a:gd name="T68" fmla="*/ 1632 w 2780"/>
                <a:gd name="T69" fmla="*/ 671 h 953"/>
                <a:gd name="T70" fmla="*/ 1620 w 2780"/>
                <a:gd name="T71" fmla="*/ 683 h 953"/>
                <a:gd name="T72" fmla="*/ 1542 w 2780"/>
                <a:gd name="T73" fmla="*/ 689 h 953"/>
                <a:gd name="T74" fmla="*/ 1465 w 2780"/>
                <a:gd name="T75" fmla="*/ 629 h 953"/>
                <a:gd name="T76" fmla="*/ 1333 w 2780"/>
                <a:gd name="T77" fmla="*/ 587 h 953"/>
                <a:gd name="T78" fmla="*/ 1184 w 2780"/>
                <a:gd name="T79" fmla="*/ 671 h 953"/>
                <a:gd name="T80" fmla="*/ 1016 w 2780"/>
                <a:gd name="T81" fmla="*/ 731 h 953"/>
                <a:gd name="T82" fmla="*/ 813 w 2780"/>
                <a:gd name="T83" fmla="*/ 743 h 953"/>
                <a:gd name="T84" fmla="*/ 628 w 2780"/>
                <a:gd name="T85" fmla="*/ 701 h 953"/>
                <a:gd name="T86" fmla="*/ 568 w 2780"/>
                <a:gd name="T87" fmla="*/ 695 h 953"/>
                <a:gd name="T88" fmla="*/ 556 w 2780"/>
                <a:gd name="T89" fmla="*/ 701 h 953"/>
                <a:gd name="T90" fmla="*/ 520 w 2780"/>
                <a:gd name="T91" fmla="*/ 731 h 953"/>
                <a:gd name="T92" fmla="*/ 436 w 2780"/>
                <a:gd name="T93" fmla="*/ 809 h 953"/>
                <a:gd name="T94" fmla="*/ 406 w 2780"/>
                <a:gd name="T95" fmla="*/ 821 h 953"/>
                <a:gd name="T96" fmla="*/ 382 w 2780"/>
                <a:gd name="T97" fmla="*/ 821 h 953"/>
                <a:gd name="T98" fmla="*/ 335 w 2780"/>
                <a:gd name="T99" fmla="*/ 827 h 953"/>
                <a:gd name="T100" fmla="*/ 209 w 2780"/>
                <a:gd name="T101" fmla="*/ 851 h 953"/>
                <a:gd name="T102" fmla="*/ 173 w 2780"/>
                <a:gd name="T103" fmla="*/ 857 h 953"/>
                <a:gd name="T104" fmla="*/ 125 w 2780"/>
                <a:gd name="T105" fmla="*/ 851 h 953"/>
                <a:gd name="T106" fmla="*/ 107 w 2780"/>
                <a:gd name="T107" fmla="*/ 857 h 953"/>
                <a:gd name="T108" fmla="*/ 101 w 2780"/>
                <a:gd name="T109" fmla="*/ 875 h 953"/>
                <a:gd name="T110" fmla="*/ 83 w 2780"/>
                <a:gd name="T111" fmla="*/ 887 h 953"/>
                <a:gd name="T112" fmla="*/ 48 w 2780"/>
                <a:gd name="T113" fmla="*/ 899 h 953"/>
                <a:gd name="T114" fmla="*/ 2780 w 2780"/>
                <a:gd name="T115"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2780" h="953">
                  <a:moveTo>
                    <a:pt x="2780" y="24"/>
                  </a:moveTo>
                  <a:lnTo>
                    <a:pt x="2774" y="24"/>
                  </a:lnTo>
                  <a:lnTo>
                    <a:pt x="2774" y="18"/>
                  </a:lnTo>
                  <a:lnTo>
                    <a:pt x="2768" y="18"/>
                  </a:lnTo>
                  <a:lnTo>
                    <a:pt x="2756" y="12"/>
                  </a:lnTo>
                  <a:lnTo>
                    <a:pt x="2738" y="6"/>
                  </a:lnTo>
                  <a:lnTo>
                    <a:pt x="2714" y="0"/>
                  </a:lnTo>
                  <a:lnTo>
                    <a:pt x="2678" y="24"/>
                  </a:lnTo>
                  <a:lnTo>
                    <a:pt x="2643" y="54"/>
                  </a:lnTo>
                  <a:lnTo>
                    <a:pt x="2619" y="90"/>
                  </a:lnTo>
                  <a:lnTo>
                    <a:pt x="2613" y="96"/>
                  </a:lnTo>
                  <a:lnTo>
                    <a:pt x="2613" y="102"/>
                  </a:lnTo>
                  <a:lnTo>
                    <a:pt x="2601" y="108"/>
                  </a:lnTo>
                  <a:lnTo>
                    <a:pt x="2583" y="120"/>
                  </a:lnTo>
                  <a:lnTo>
                    <a:pt x="2541" y="132"/>
                  </a:lnTo>
                  <a:lnTo>
                    <a:pt x="2511" y="156"/>
                  </a:lnTo>
                  <a:lnTo>
                    <a:pt x="2511" y="204"/>
                  </a:lnTo>
                  <a:lnTo>
                    <a:pt x="2511" y="210"/>
                  </a:lnTo>
                  <a:lnTo>
                    <a:pt x="2505" y="216"/>
                  </a:lnTo>
                  <a:lnTo>
                    <a:pt x="2505" y="222"/>
                  </a:lnTo>
                  <a:lnTo>
                    <a:pt x="2499" y="228"/>
                  </a:lnTo>
                  <a:lnTo>
                    <a:pt x="2499" y="240"/>
                  </a:lnTo>
                  <a:lnTo>
                    <a:pt x="2493" y="246"/>
                  </a:lnTo>
                  <a:lnTo>
                    <a:pt x="2487" y="246"/>
                  </a:lnTo>
                  <a:lnTo>
                    <a:pt x="2487" y="252"/>
                  </a:lnTo>
                  <a:lnTo>
                    <a:pt x="2481" y="252"/>
                  </a:lnTo>
                  <a:lnTo>
                    <a:pt x="2475" y="252"/>
                  </a:lnTo>
                  <a:lnTo>
                    <a:pt x="2469" y="252"/>
                  </a:lnTo>
                  <a:lnTo>
                    <a:pt x="2457" y="252"/>
                  </a:lnTo>
                  <a:lnTo>
                    <a:pt x="2439" y="258"/>
                  </a:lnTo>
                  <a:lnTo>
                    <a:pt x="2415" y="222"/>
                  </a:lnTo>
                  <a:lnTo>
                    <a:pt x="2397" y="210"/>
                  </a:lnTo>
                  <a:lnTo>
                    <a:pt x="2373" y="216"/>
                  </a:lnTo>
                  <a:lnTo>
                    <a:pt x="2332" y="216"/>
                  </a:lnTo>
                  <a:lnTo>
                    <a:pt x="2296" y="204"/>
                  </a:lnTo>
                  <a:lnTo>
                    <a:pt x="2260" y="192"/>
                  </a:lnTo>
                  <a:lnTo>
                    <a:pt x="2260" y="192"/>
                  </a:lnTo>
                  <a:lnTo>
                    <a:pt x="2248" y="186"/>
                  </a:lnTo>
                  <a:lnTo>
                    <a:pt x="2242" y="186"/>
                  </a:lnTo>
                  <a:lnTo>
                    <a:pt x="2236" y="186"/>
                  </a:lnTo>
                  <a:lnTo>
                    <a:pt x="2230" y="186"/>
                  </a:lnTo>
                  <a:lnTo>
                    <a:pt x="2224" y="192"/>
                  </a:lnTo>
                  <a:lnTo>
                    <a:pt x="2224" y="192"/>
                  </a:lnTo>
                  <a:lnTo>
                    <a:pt x="2218" y="192"/>
                  </a:lnTo>
                  <a:lnTo>
                    <a:pt x="2212" y="198"/>
                  </a:lnTo>
                  <a:lnTo>
                    <a:pt x="2194" y="204"/>
                  </a:lnTo>
                  <a:lnTo>
                    <a:pt x="2170" y="210"/>
                  </a:lnTo>
                  <a:lnTo>
                    <a:pt x="2146" y="228"/>
                  </a:lnTo>
                  <a:lnTo>
                    <a:pt x="2122" y="240"/>
                  </a:lnTo>
                  <a:lnTo>
                    <a:pt x="2116" y="240"/>
                  </a:lnTo>
                  <a:lnTo>
                    <a:pt x="2110" y="240"/>
                  </a:lnTo>
                  <a:lnTo>
                    <a:pt x="2110" y="240"/>
                  </a:lnTo>
                  <a:lnTo>
                    <a:pt x="2104" y="240"/>
                  </a:lnTo>
                  <a:lnTo>
                    <a:pt x="2098" y="246"/>
                  </a:lnTo>
                  <a:lnTo>
                    <a:pt x="2092" y="246"/>
                  </a:lnTo>
                  <a:lnTo>
                    <a:pt x="2086" y="246"/>
                  </a:lnTo>
                  <a:lnTo>
                    <a:pt x="2080" y="252"/>
                  </a:lnTo>
                  <a:lnTo>
                    <a:pt x="2080" y="258"/>
                  </a:lnTo>
                  <a:lnTo>
                    <a:pt x="2074" y="258"/>
                  </a:lnTo>
                  <a:lnTo>
                    <a:pt x="2074" y="258"/>
                  </a:lnTo>
                  <a:lnTo>
                    <a:pt x="2074" y="264"/>
                  </a:lnTo>
                  <a:lnTo>
                    <a:pt x="2074" y="264"/>
                  </a:lnTo>
                  <a:lnTo>
                    <a:pt x="2074" y="270"/>
                  </a:lnTo>
                  <a:lnTo>
                    <a:pt x="2074" y="276"/>
                  </a:lnTo>
                  <a:lnTo>
                    <a:pt x="2069" y="288"/>
                  </a:lnTo>
                  <a:lnTo>
                    <a:pt x="2057" y="300"/>
                  </a:lnTo>
                  <a:lnTo>
                    <a:pt x="2057" y="300"/>
                  </a:lnTo>
                  <a:lnTo>
                    <a:pt x="2051" y="300"/>
                  </a:lnTo>
                  <a:lnTo>
                    <a:pt x="2045" y="300"/>
                  </a:lnTo>
                  <a:lnTo>
                    <a:pt x="2039" y="306"/>
                  </a:lnTo>
                  <a:lnTo>
                    <a:pt x="2033" y="306"/>
                  </a:lnTo>
                  <a:lnTo>
                    <a:pt x="2033" y="312"/>
                  </a:lnTo>
                  <a:lnTo>
                    <a:pt x="2027" y="312"/>
                  </a:lnTo>
                  <a:lnTo>
                    <a:pt x="2027" y="318"/>
                  </a:lnTo>
                  <a:lnTo>
                    <a:pt x="2027" y="318"/>
                  </a:lnTo>
                  <a:lnTo>
                    <a:pt x="2021" y="324"/>
                  </a:lnTo>
                  <a:lnTo>
                    <a:pt x="2021" y="324"/>
                  </a:lnTo>
                  <a:lnTo>
                    <a:pt x="2015" y="330"/>
                  </a:lnTo>
                  <a:lnTo>
                    <a:pt x="2015" y="330"/>
                  </a:lnTo>
                  <a:lnTo>
                    <a:pt x="2009" y="336"/>
                  </a:lnTo>
                  <a:lnTo>
                    <a:pt x="1997" y="336"/>
                  </a:lnTo>
                  <a:lnTo>
                    <a:pt x="1991" y="342"/>
                  </a:lnTo>
                  <a:lnTo>
                    <a:pt x="1985" y="342"/>
                  </a:lnTo>
                  <a:lnTo>
                    <a:pt x="1979" y="342"/>
                  </a:lnTo>
                  <a:lnTo>
                    <a:pt x="1961" y="336"/>
                  </a:lnTo>
                  <a:lnTo>
                    <a:pt x="1925" y="336"/>
                  </a:lnTo>
                  <a:lnTo>
                    <a:pt x="1919" y="336"/>
                  </a:lnTo>
                  <a:lnTo>
                    <a:pt x="1913" y="336"/>
                  </a:lnTo>
                  <a:lnTo>
                    <a:pt x="1895" y="330"/>
                  </a:lnTo>
                  <a:lnTo>
                    <a:pt x="1889" y="330"/>
                  </a:lnTo>
                  <a:lnTo>
                    <a:pt x="1883" y="330"/>
                  </a:lnTo>
                  <a:lnTo>
                    <a:pt x="1877" y="330"/>
                  </a:lnTo>
                  <a:lnTo>
                    <a:pt x="1877" y="330"/>
                  </a:lnTo>
                  <a:lnTo>
                    <a:pt x="1871" y="336"/>
                  </a:lnTo>
                  <a:lnTo>
                    <a:pt x="1871" y="336"/>
                  </a:lnTo>
                  <a:lnTo>
                    <a:pt x="1865" y="342"/>
                  </a:lnTo>
                  <a:lnTo>
                    <a:pt x="1865" y="342"/>
                  </a:lnTo>
                  <a:lnTo>
                    <a:pt x="1859" y="348"/>
                  </a:lnTo>
                  <a:lnTo>
                    <a:pt x="1859" y="348"/>
                  </a:lnTo>
                  <a:lnTo>
                    <a:pt x="1853" y="354"/>
                  </a:lnTo>
                  <a:lnTo>
                    <a:pt x="1847" y="354"/>
                  </a:lnTo>
                  <a:lnTo>
                    <a:pt x="1835" y="360"/>
                  </a:lnTo>
                  <a:lnTo>
                    <a:pt x="1829" y="360"/>
                  </a:lnTo>
                  <a:lnTo>
                    <a:pt x="1823" y="360"/>
                  </a:lnTo>
                  <a:lnTo>
                    <a:pt x="1817" y="360"/>
                  </a:lnTo>
                  <a:lnTo>
                    <a:pt x="1776" y="342"/>
                  </a:lnTo>
                  <a:lnTo>
                    <a:pt x="1770" y="342"/>
                  </a:lnTo>
                  <a:lnTo>
                    <a:pt x="1764" y="342"/>
                  </a:lnTo>
                  <a:lnTo>
                    <a:pt x="1758" y="342"/>
                  </a:lnTo>
                  <a:lnTo>
                    <a:pt x="1746" y="342"/>
                  </a:lnTo>
                  <a:lnTo>
                    <a:pt x="1746" y="342"/>
                  </a:lnTo>
                  <a:lnTo>
                    <a:pt x="1740" y="342"/>
                  </a:lnTo>
                  <a:lnTo>
                    <a:pt x="1734" y="342"/>
                  </a:lnTo>
                  <a:lnTo>
                    <a:pt x="1728" y="348"/>
                  </a:lnTo>
                  <a:lnTo>
                    <a:pt x="1722" y="348"/>
                  </a:lnTo>
                  <a:lnTo>
                    <a:pt x="1716" y="354"/>
                  </a:lnTo>
                  <a:lnTo>
                    <a:pt x="1704" y="366"/>
                  </a:lnTo>
                  <a:lnTo>
                    <a:pt x="1698" y="378"/>
                  </a:lnTo>
                  <a:lnTo>
                    <a:pt x="1674" y="402"/>
                  </a:lnTo>
                  <a:lnTo>
                    <a:pt x="1656" y="425"/>
                  </a:lnTo>
                  <a:lnTo>
                    <a:pt x="1632" y="461"/>
                  </a:lnTo>
                  <a:lnTo>
                    <a:pt x="1614" y="509"/>
                  </a:lnTo>
                  <a:lnTo>
                    <a:pt x="1614" y="563"/>
                  </a:lnTo>
                  <a:lnTo>
                    <a:pt x="1614" y="569"/>
                  </a:lnTo>
                  <a:lnTo>
                    <a:pt x="1614" y="575"/>
                  </a:lnTo>
                  <a:lnTo>
                    <a:pt x="1614" y="581"/>
                  </a:lnTo>
                  <a:lnTo>
                    <a:pt x="1614" y="587"/>
                  </a:lnTo>
                  <a:lnTo>
                    <a:pt x="1614" y="593"/>
                  </a:lnTo>
                  <a:lnTo>
                    <a:pt x="1614" y="599"/>
                  </a:lnTo>
                  <a:lnTo>
                    <a:pt x="1614" y="605"/>
                  </a:lnTo>
                  <a:lnTo>
                    <a:pt x="1614" y="617"/>
                  </a:lnTo>
                  <a:lnTo>
                    <a:pt x="1620" y="641"/>
                  </a:lnTo>
                  <a:lnTo>
                    <a:pt x="1626" y="641"/>
                  </a:lnTo>
                  <a:lnTo>
                    <a:pt x="1632" y="647"/>
                  </a:lnTo>
                  <a:lnTo>
                    <a:pt x="1632" y="659"/>
                  </a:lnTo>
                  <a:lnTo>
                    <a:pt x="1638" y="659"/>
                  </a:lnTo>
                  <a:lnTo>
                    <a:pt x="1638" y="665"/>
                  </a:lnTo>
                  <a:lnTo>
                    <a:pt x="1638" y="665"/>
                  </a:lnTo>
                  <a:lnTo>
                    <a:pt x="1638" y="671"/>
                  </a:lnTo>
                  <a:lnTo>
                    <a:pt x="1632" y="671"/>
                  </a:lnTo>
                  <a:lnTo>
                    <a:pt x="1632" y="677"/>
                  </a:lnTo>
                  <a:lnTo>
                    <a:pt x="1632" y="677"/>
                  </a:lnTo>
                  <a:lnTo>
                    <a:pt x="1626" y="677"/>
                  </a:lnTo>
                  <a:lnTo>
                    <a:pt x="1620" y="683"/>
                  </a:lnTo>
                  <a:lnTo>
                    <a:pt x="1596" y="689"/>
                  </a:lnTo>
                  <a:lnTo>
                    <a:pt x="1572" y="689"/>
                  </a:lnTo>
                  <a:lnTo>
                    <a:pt x="1548" y="689"/>
                  </a:lnTo>
                  <a:lnTo>
                    <a:pt x="1542" y="689"/>
                  </a:lnTo>
                  <a:lnTo>
                    <a:pt x="1536" y="689"/>
                  </a:lnTo>
                  <a:lnTo>
                    <a:pt x="1518" y="683"/>
                  </a:lnTo>
                  <a:lnTo>
                    <a:pt x="1495" y="671"/>
                  </a:lnTo>
                  <a:lnTo>
                    <a:pt x="1465" y="629"/>
                  </a:lnTo>
                  <a:lnTo>
                    <a:pt x="1435" y="599"/>
                  </a:lnTo>
                  <a:lnTo>
                    <a:pt x="1405" y="581"/>
                  </a:lnTo>
                  <a:lnTo>
                    <a:pt x="1375" y="563"/>
                  </a:lnTo>
                  <a:lnTo>
                    <a:pt x="1333" y="587"/>
                  </a:lnTo>
                  <a:lnTo>
                    <a:pt x="1303" y="653"/>
                  </a:lnTo>
                  <a:lnTo>
                    <a:pt x="1261" y="665"/>
                  </a:lnTo>
                  <a:lnTo>
                    <a:pt x="1219" y="653"/>
                  </a:lnTo>
                  <a:lnTo>
                    <a:pt x="1184" y="671"/>
                  </a:lnTo>
                  <a:lnTo>
                    <a:pt x="1136" y="671"/>
                  </a:lnTo>
                  <a:lnTo>
                    <a:pt x="1106" y="671"/>
                  </a:lnTo>
                  <a:lnTo>
                    <a:pt x="1076" y="707"/>
                  </a:lnTo>
                  <a:lnTo>
                    <a:pt x="1016" y="731"/>
                  </a:lnTo>
                  <a:lnTo>
                    <a:pt x="944" y="761"/>
                  </a:lnTo>
                  <a:lnTo>
                    <a:pt x="921" y="773"/>
                  </a:lnTo>
                  <a:lnTo>
                    <a:pt x="867" y="773"/>
                  </a:lnTo>
                  <a:lnTo>
                    <a:pt x="813" y="743"/>
                  </a:lnTo>
                  <a:lnTo>
                    <a:pt x="783" y="719"/>
                  </a:lnTo>
                  <a:lnTo>
                    <a:pt x="741" y="713"/>
                  </a:lnTo>
                  <a:lnTo>
                    <a:pt x="693" y="701"/>
                  </a:lnTo>
                  <a:lnTo>
                    <a:pt x="628" y="701"/>
                  </a:lnTo>
                  <a:lnTo>
                    <a:pt x="616" y="701"/>
                  </a:lnTo>
                  <a:lnTo>
                    <a:pt x="598" y="695"/>
                  </a:lnTo>
                  <a:lnTo>
                    <a:pt x="580" y="695"/>
                  </a:lnTo>
                  <a:lnTo>
                    <a:pt x="568" y="695"/>
                  </a:lnTo>
                  <a:lnTo>
                    <a:pt x="568" y="695"/>
                  </a:lnTo>
                  <a:lnTo>
                    <a:pt x="562" y="701"/>
                  </a:lnTo>
                  <a:lnTo>
                    <a:pt x="556" y="701"/>
                  </a:lnTo>
                  <a:lnTo>
                    <a:pt x="556" y="701"/>
                  </a:lnTo>
                  <a:lnTo>
                    <a:pt x="556" y="701"/>
                  </a:lnTo>
                  <a:lnTo>
                    <a:pt x="550" y="707"/>
                  </a:lnTo>
                  <a:lnTo>
                    <a:pt x="544" y="713"/>
                  </a:lnTo>
                  <a:lnTo>
                    <a:pt x="520" y="731"/>
                  </a:lnTo>
                  <a:lnTo>
                    <a:pt x="496" y="749"/>
                  </a:lnTo>
                  <a:lnTo>
                    <a:pt x="460" y="785"/>
                  </a:lnTo>
                  <a:lnTo>
                    <a:pt x="454" y="791"/>
                  </a:lnTo>
                  <a:lnTo>
                    <a:pt x="436" y="809"/>
                  </a:lnTo>
                  <a:lnTo>
                    <a:pt x="424" y="815"/>
                  </a:lnTo>
                  <a:lnTo>
                    <a:pt x="418" y="821"/>
                  </a:lnTo>
                  <a:lnTo>
                    <a:pt x="412" y="821"/>
                  </a:lnTo>
                  <a:lnTo>
                    <a:pt x="406" y="821"/>
                  </a:lnTo>
                  <a:lnTo>
                    <a:pt x="400" y="821"/>
                  </a:lnTo>
                  <a:lnTo>
                    <a:pt x="394" y="821"/>
                  </a:lnTo>
                  <a:lnTo>
                    <a:pt x="388" y="821"/>
                  </a:lnTo>
                  <a:lnTo>
                    <a:pt x="382" y="821"/>
                  </a:lnTo>
                  <a:lnTo>
                    <a:pt x="370" y="821"/>
                  </a:lnTo>
                  <a:lnTo>
                    <a:pt x="358" y="821"/>
                  </a:lnTo>
                  <a:lnTo>
                    <a:pt x="352" y="821"/>
                  </a:lnTo>
                  <a:lnTo>
                    <a:pt x="335" y="827"/>
                  </a:lnTo>
                  <a:lnTo>
                    <a:pt x="329" y="827"/>
                  </a:lnTo>
                  <a:lnTo>
                    <a:pt x="233" y="839"/>
                  </a:lnTo>
                  <a:lnTo>
                    <a:pt x="227" y="845"/>
                  </a:lnTo>
                  <a:lnTo>
                    <a:pt x="209" y="851"/>
                  </a:lnTo>
                  <a:lnTo>
                    <a:pt x="197" y="851"/>
                  </a:lnTo>
                  <a:lnTo>
                    <a:pt x="185" y="857"/>
                  </a:lnTo>
                  <a:lnTo>
                    <a:pt x="179" y="857"/>
                  </a:lnTo>
                  <a:lnTo>
                    <a:pt x="173" y="857"/>
                  </a:lnTo>
                  <a:lnTo>
                    <a:pt x="167" y="857"/>
                  </a:lnTo>
                  <a:lnTo>
                    <a:pt x="149" y="851"/>
                  </a:lnTo>
                  <a:lnTo>
                    <a:pt x="137" y="851"/>
                  </a:lnTo>
                  <a:lnTo>
                    <a:pt x="125" y="851"/>
                  </a:lnTo>
                  <a:lnTo>
                    <a:pt x="119" y="857"/>
                  </a:lnTo>
                  <a:lnTo>
                    <a:pt x="113" y="857"/>
                  </a:lnTo>
                  <a:lnTo>
                    <a:pt x="107" y="857"/>
                  </a:lnTo>
                  <a:lnTo>
                    <a:pt x="107" y="857"/>
                  </a:lnTo>
                  <a:lnTo>
                    <a:pt x="101" y="863"/>
                  </a:lnTo>
                  <a:lnTo>
                    <a:pt x="101" y="863"/>
                  </a:lnTo>
                  <a:lnTo>
                    <a:pt x="101" y="869"/>
                  </a:lnTo>
                  <a:lnTo>
                    <a:pt x="101" y="875"/>
                  </a:lnTo>
                  <a:lnTo>
                    <a:pt x="95" y="875"/>
                  </a:lnTo>
                  <a:lnTo>
                    <a:pt x="95" y="881"/>
                  </a:lnTo>
                  <a:lnTo>
                    <a:pt x="89" y="881"/>
                  </a:lnTo>
                  <a:lnTo>
                    <a:pt x="83" y="887"/>
                  </a:lnTo>
                  <a:lnTo>
                    <a:pt x="77" y="887"/>
                  </a:lnTo>
                  <a:lnTo>
                    <a:pt x="60" y="893"/>
                  </a:lnTo>
                  <a:lnTo>
                    <a:pt x="54" y="899"/>
                  </a:lnTo>
                  <a:lnTo>
                    <a:pt x="48" y="899"/>
                  </a:lnTo>
                  <a:lnTo>
                    <a:pt x="48" y="905"/>
                  </a:lnTo>
                  <a:lnTo>
                    <a:pt x="0" y="953"/>
                  </a:lnTo>
                  <a:lnTo>
                    <a:pt x="2780" y="953"/>
                  </a:lnTo>
                  <a:lnTo>
                    <a:pt x="2780" y="24"/>
                  </a:lnTo>
                  <a:lnTo>
                    <a:pt x="2780" y="24"/>
                  </a:lnTo>
                  <a:lnTo>
                    <a:pt x="2780" y="24"/>
                  </a:lnTo>
                </a:path>
              </a:pathLst>
            </a:custGeom>
            <a:gradFill rotWithShape="0">
              <a:gsLst>
                <a:gs pos="0">
                  <a:schemeClr val="bg1"/>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4" name="Freeform 4"/>
            <p:cNvSpPr>
              <a:spLocks/>
            </p:cNvSpPr>
            <p:nvPr/>
          </p:nvSpPr>
          <p:spPr bwMode="ltGray">
            <a:xfrm>
              <a:off x="4602" y="4014"/>
              <a:ext cx="12" cy="18"/>
            </a:xfrm>
            <a:custGeom>
              <a:avLst/>
              <a:gdLst>
                <a:gd name="T0" fmla="*/ 12 w 12"/>
                <a:gd name="T1" fmla="*/ 18 h 18"/>
                <a:gd name="T2" fmla="*/ 12 w 12"/>
                <a:gd name="T3" fmla="*/ 12 h 18"/>
                <a:gd name="T4" fmla="*/ 6 w 12"/>
                <a:gd name="T5" fmla="*/ 6 h 18"/>
                <a:gd name="T6" fmla="*/ 6 w 12"/>
                <a:gd name="T7" fmla="*/ 6 h 18"/>
                <a:gd name="T8" fmla="*/ 0 w 12"/>
                <a:gd name="T9" fmla="*/ 0 h 18"/>
                <a:gd name="T10" fmla="*/ 12 w 12"/>
                <a:gd name="T11" fmla="*/ 18 h 18"/>
                <a:gd name="T12" fmla="*/ 12 w 12"/>
                <a:gd name="T13" fmla="*/ 18 h 18"/>
                <a:gd name="T14" fmla="*/ 12 w 12"/>
                <a:gd name="T15" fmla="*/ 18 h 1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2" h="18">
                  <a:moveTo>
                    <a:pt x="12" y="18"/>
                  </a:moveTo>
                  <a:lnTo>
                    <a:pt x="12" y="12"/>
                  </a:lnTo>
                  <a:lnTo>
                    <a:pt x="6" y="6"/>
                  </a:lnTo>
                  <a:lnTo>
                    <a:pt x="6" y="6"/>
                  </a:lnTo>
                  <a:lnTo>
                    <a:pt x="0" y="0"/>
                  </a:lnTo>
                  <a:lnTo>
                    <a:pt x="12" y="18"/>
                  </a:lnTo>
                  <a:lnTo>
                    <a:pt x="12" y="18"/>
                  </a:lnTo>
                  <a:lnTo>
                    <a:pt x="12" y="18"/>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5" name="Freeform 5"/>
            <p:cNvSpPr>
              <a:spLocks/>
            </p:cNvSpPr>
            <p:nvPr/>
          </p:nvSpPr>
          <p:spPr bwMode="ltGray">
            <a:xfrm>
              <a:off x="4596" y="3996"/>
              <a:ext cx="6" cy="18"/>
            </a:xfrm>
            <a:custGeom>
              <a:avLst/>
              <a:gdLst>
                <a:gd name="T0" fmla="*/ 0 w 6"/>
                <a:gd name="T1" fmla="*/ 12 h 18"/>
                <a:gd name="T2" fmla="*/ 6 w 6"/>
                <a:gd name="T3" fmla="*/ 18 h 18"/>
                <a:gd name="T4" fmla="*/ 0 w 6"/>
                <a:gd name="T5" fmla="*/ 0 h 18"/>
                <a:gd name="T6" fmla="*/ 0 w 6"/>
                <a:gd name="T7" fmla="*/ 12 h 18"/>
                <a:gd name="T8" fmla="*/ 0 w 6"/>
                <a:gd name="T9" fmla="*/ 12 h 18"/>
                <a:gd name="T10" fmla="*/ 0 w 6"/>
                <a:gd name="T11" fmla="*/ 12 h 18"/>
              </a:gdLst>
              <a:ahLst/>
              <a:cxnLst>
                <a:cxn ang="0">
                  <a:pos x="T0" y="T1"/>
                </a:cxn>
                <a:cxn ang="0">
                  <a:pos x="T2" y="T3"/>
                </a:cxn>
                <a:cxn ang="0">
                  <a:pos x="T4" y="T5"/>
                </a:cxn>
                <a:cxn ang="0">
                  <a:pos x="T6" y="T7"/>
                </a:cxn>
                <a:cxn ang="0">
                  <a:pos x="T8" y="T9"/>
                </a:cxn>
                <a:cxn ang="0">
                  <a:pos x="T10" y="T11"/>
                </a:cxn>
              </a:cxnLst>
              <a:rect l="0" t="0" r="r" b="b"/>
              <a:pathLst>
                <a:path w="6" h="18">
                  <a:moveTo>
                    <a:pt x="0" y="12"/>
                  </a:moveTo>
                  <a:lnTo>
                    <a:pt x="6" y="18"/>
                  </a:lnTo>
                  <a:lnTo>
                    <a:pt x="0" y="0"/>
                  </a:lnTo>
                  <a:lnTo>
                    <a:pt x="0" y="12"/>
                  </a:lnTo>
                  <a:lnTo>
                    <a:pt x="0" y="12"/>
                  </a:lnTo>
                  <a:lnTo>
                    <a:pt x="0"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6" name="Freeform 6"/>
            <p:cNvSpPr>
              <a:spLocks/>
            </p:cNvSpPr>
            <p:nvPr/>
          </p:nvSpPr>
          <p:spPr bwMode="ltGray">
            <a:xfrm>
              <a:off x="5180" y="3577"/>
              <a:ext cx="304" cy="741"/>
            </a:xfrm>
            <a:custGeom>
              <a:avLst/>
              <a:gdLst>
                <a:gd name="T0" fmla="*/ 280 w 304"/>
                <a:gd name="T1" fmla="*/ 42 h 741"/>
                <a:gd name="T2" fmla="*/ 274 w 304"/>
                <a:gd name="T3" fmla="*/ 42 h 741"/>
                <a:gd name="T4" fmla="*/ 268 w 304"/>
                <a:gd name="T5" fmla="*/ 42 h 741"/>
                <a:gd name="T6" fmla="*/ 256 w 304"/>
                <a:gd name="T7" fmla="*/ 42 h 741"/>
                <a:gd name="T8" fmla="*/ 238 w 304"/>
                <a:gd name="T9" fmla="*/ 48 h 741"/>
                <a:gd name="T10" fmla="*/ 214 w 304"/>
                <a:gd name="T11" fmla="*/ 12 h 741"/>
                <a:gd name="T12" fmla="*/ 196 w 304"/>
                <a:gd name="T13" fmla="*/ 0 h 741"/>
                <a:gd name="T14" fmla="*/ 196 w 304"/>
                <a:gd name="T15" fmla="*/ 0 h 741"/>
                <a:gd name="T16" fmla="*/ 164 w 304"/>
                <a:gd name="T17" fmla="*/ 167 h 741"/>
                <a:gd name="T18" fmla="*/ 144 w 304"/>
                <a:gd name="T19" fmla="*/ 217 h 741"/>
                <a:gd name="T20" fmla="*/ 110 w 304"/>
                <a:gd name="T21" fmla="*/ 281 h 741"/>
                <a:gd name="T22" fmla="*/ 96 w 304"/>
                <a:gd name="T23" fmla="*/ 327 h 741"/>
                <a:gd name="T24" fmla="*/ 124 w 304"/>
                <a:gd name="T25" fmla="*/ 405 h 741"/>
                <a:gd name="T26" fmla="*/ 100 w 304"/>
                <a:gd name="T27" fmla="*/ 463 h 741"/>
                <a:gd name="T28" fmla="*/ 68 w 304"/>
                <a:gd name="T29" fmla="*/ 503 h 741"/>
                <a:gd name="T30" fmla="*/ 30 w 304"/>
                <a:gd name="T31" fmla="*/ 539 h 741"/>
                <a:gd name="T32" fmla="*/ 24 w 304"/>
                <a:gd name="T33" fmla="*/ 613 h 741"/>
                <a:gd name="T34" fmla="*/ 0 w 304"/>
                <a:gd name="T35" fmla="*/ 741 h 741"/>
                <a:gd name="T36" fmla="*/ 202 w 304"/>
                <a:gd name="T37" fmla="*/ 741 h 741"/>
                <a:gd name="T38" fmla="*/ 180 w 304"/>
                <a:gd name="T39" fmla="*/ 639 h 741"/>
                <a:gd name="T40" fmla="*/ 192 w 304"/>
                <a:gd name="T41" fmla="*/ 589 h 741"/>
                <a:gd name="T42" fmla="*/ 178 w 304"/>
                <a:gd name="T43" fmla="*/ 539 h 741"/>
                <a:gd name="T44" fmla="*/ 190 w 304"/>
                <a:gd name="T45" fmla="*/ 499 h 741"/>
                <a:gd name="T46" fmla="*/ 184 w 304"/>
                <a:gd name="T47" fmla="*/ 465 h 741"/>
                <a:gd name="T48" fmla="*/ 192 w 304"/>
                <a:gd name="T49" fmla="*/ 391 h 741"/>
                <a:gd name="T50" fmla="*/ 216 w 304"/>
                <a:gd name="T51" fmla="*/ 313 h 741"/>
                <a:gd name="T52" fmla="*/ 238 w 304"/>
                <a:gd name="T53" fmla="*/ 249 h 741"/>
                <a:gd name="T54" fmla="*/ 268 w 304"/>
                <a:gd name="T55" fmla="*/ 185 h 741"/>
                <a:gd name="T56" fmla="*/ 284 w 304"/>
                <a:gd name="T57" fmla="*/ 159 h 741"/>
                <a:gd name="T58" fmla="*/ 304 w 304"/>
                <a:gd name="T59" fmla="*/ 12 h 741"/>
                <a:gd name="T60" fmla="*/ 298 w 304"/>
                <a:gd name="T61" fmla="*/ 24 h 741"/>
                <a:gd name="T62" fmla="*/ 292 w 304"/>
                <a:gd name="T63" fmla="*/ 30 h 741"/>
                <a:gd name="T64" fmla="*/ 292 w 304"/>
                <a:gd name="T65" fmla="*/ 36 h 741"/>
                <a:gd name="T66" fmla="*/ 286 w 304"/>
                <a:gd name="T67" fmla="*/ 36 h 741"/>
                <a:gd name="T68" fmla="*/ 286 w 304"/>
                <a:gd name="T69" fmla="*/ 42 h 741"/>
                <a:gd name="T70" fmla="*/ 280 w 304"/>
                <a:gd name="T71" fmla="*/ 42 h 741"/>
                <a:gd name="T72" fmla="*/ 280 w 304"/>
                <a:gd name="T73" fmla="*/ 42 h 741"/>
                <a:gd name="T74" fmla="*/ 280 w 304"/>
                <a:gd name="T75" fmla="*/ 42 h 74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04" h="741">
                  <a:moveTo>
                    <a:pt x="280" y="42"/>
                  </a:moveTo>
                  <a:lnTo>
                    <a:pt x="274" y="42"/>
                  </a:lnTo>
                  <a:lnTo>
                    <a:pt x="268" y="42"/>
                  </a:lnTo>
                  <a:lnTo>
                    <a:pt x="256" y="42"/>
                  </a:lnTo>
                  <a:lnTo>
                    <a:pt x="238" y="48"/>
                  </a:lnTo>
                  <a:lnTo>
                    <a:pt x="214" y="12"/>
                  </a:lnTo>
                  <a:lnTo>
                    <a:pt x="196" y="0"/>
                  </a:lnTo>
                  <a:lnTo>
                    <a:pt x="196" y="0"/>
                  </a:lnTo>
                  <a:lnTo>
                    <a:pt x="164" y="167"/>
                  </a:lnTo>
                  <a:lnTo>
                    <a:pt x="144" y="217"/>
                  </a:lnTo>
                  <a:lnTo>
                    <a:pt x="110" y="281"/>
                  </a:lnTo>
                  <a:lnTo>
                    <a:pt x="96" y="327"/>
                  </a:lnTo>
                  <a:lnTo>
                    <a:pt x="124" y="405"/>
                  </a:lnTo>
                  <a:lnTo>
                    <a:pt x="100" y="463"/>
                  </a:lnTo>
                  <a:lnTo>
                    <a:pt x="68" y="503"/>
                  </a:lnTo>
                  <a:lnTo>
                    <a:pt x="30" y="539"/>
                  </a:lnTo>
                  <a:lnTo>
                    <a:pt x="24" y="613"/>
                  </a:lnTo>
                  <a:lnTo>
                    <a:pt x="0" y="741"/>
                  </a:lnTo>
                  <a:lnTo>
                    <a:pt x="202" y="741"/>
                  </a:lnTo>
                  <a:lnTo>
                    <a:pt x="180" y="639"/>
                  </a:lnTo>
                  <a:lnTo>
                    <a:pt x="192" y="589"/>
                  </a:lnTo>
                  <a:lnTo>
                    <a:pt x="178" y="539"/>
                  </a:lnTo>
                  <a:lnTo>
                    <a:pt x="190" y="499"/>
                  </a:lnTo>
                  <a:lnTo>
                    <a:pt x="184" y="465"/>
                  </a:lnTo>
                  <a:lnTo>
                    <a:pt x="192" y="391"/>
                  </a:lnTo>
                  <a:lnTo>
                    <a:pt x="216" y="313"/>
                  </a:lnTo>
                  <a:lnTo>
                    <a:pt x="238" y="249"/>
                  </a:lnTo>
                  <a:lnTo>
                    <a:pt x="268" y="185"/>
                  </a:lnTo>
                  <a:lnTo>
                    <a:pt x="284" y="159"/>
                  </a:lnTo>
                  <a:lnTo>
                    <a:pt x="304" y="12"/>
                  </a:lnTo>
                  <a:lnTo>
                    <a:pt x="298" y="24"/>
                  </a:lnTo>
                  <a:lnTo>
                    <a:pt x="292" y="30"/>
                  </a:lnTo>
                  <a:lnTo>
                    <a:pt x="292" y="36"/>
                  </a:lnTo>
                  <a:lnTo>
                    <a:pt x="286" y="36"/>
                  </a:lnTo>
                  <a:lnTo>
                    <a:pt x="286" y="42"/>
                  </a:lnTo>
                  <a:lnTo>
                    <a:pt x="280" y="42"/>
                  </a:lnTo>
                  <a:lnTo>
                    <a:pt x="280" y="42"/>
                  </a:lnTo>
                  <a:lnTo>
                    <a:pt x="280" y="4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7" name="Freeform 7"/>
            <p:cNvSpPr>
              <a:spLocks/>
            </p:cNvSpPr>
            <p:nvPr/>
          </p:nvSpPr>
          <p:spPr bwMode="ltGray">
            <a:xfrm>
              <a:off x="4918" y="3553"/>
              <a:ext cx="314" cy="767"/>
            </a:xfrm>
            <a:custGeom>
              <a:avLst/>
              <a:gdLst>
                <a:gd name="T0" fmla="*/ 284 w 314"/>
                <a:gd name="T1" fmla="*/ 6 h 767"/>
                <a:gd name="T2" fmla="*/ 278 w 314"/>
                <a:gd name="T3" fmla="*/ 6 h 767"/>
                <a:gd name="T4" fmla="*/ 272 w 314"/>
                <a:gd name="T5" fmla="*/ 12 h 767"/>
                <a:gd name="T6" fmla="*/ 254 w 314"/>
                <a:gd name="T7" fmla="*/ 18 h 767"/>
                <a:gd name="T8" fmla="*/ 230 w 314"/>
                <a:gd name="T9" fmla="*/ 24 h 767"/>
                <a:gd name="T10" fmla="*/ 206 w 314"/>
                <a:gd name="T11" fmla="*/ 42 h 767"/>
                <a:gd name="T12" fmla="*/ 188 w 314"/>
                <a:gd name="T13" fmla="*/ 48 h 767"/>
                <a:gd name="T14" fmla="*/ 176 w 314"/>
                <a:gd name="T15" fmla="*/ 54 h 767"/>
                <a:gd name="T16" fmla="*/ 170 w 314"/>
                <a:gd name="T17" fmla="*/ 54 h 767"/>
                <a:gd name="T18" fmla="*/ 150 w 314"/>
                <a:gd name="T19" fmla="*/ 169 h 767"/>
                <a:gd name="T20" fmla="*/ 110 w 314"/>
                <a:gd name="T21" fmla="*/ 225 h 767"/>
                <a:gd name="T22" fmla="*/ 54 w 314"/>
                <a:gd name="T23" fmla="*/ 383 h 767"/>
                <a:gd name="T24" fmla="*/ 82 w 314"/>
                <a:gd name="T25" fmla="*/ 555 h 767"/>
                <a:gd name="T26" fmla="*/ 40 w 314"/>
                <a:gd name="T27" fmla="*/ 679 h 767"/>
                <a:gd name="T28" fmla="*/ 0 w 314"/>
                <a:gd name="T29" fmla="*/ 767 h 767"/>
                <a:gd name="T30" fmla="*/ 108 w 314"/>
                <a:gd name="T31" fmla="*/ 767 h 767"/>
                <a:gd name="T32" fmla="*/ 120 w 314"/>
                <a:gd name="T33" fmla="*/ 611 h 767"/>
                <a:gd name="T34" fmla="*/ 148 w 314"/>
                <a:gd name="T35" fmla="*/ 499 h 767"/>
                <a:gd name="T36" fmla="*/ 160 w 314"/>
                <a:gd name="T37" fmla="*/ 367 h 767"/>
                <a:gd name="T38" fmla="*/ 218 w 314"/>
                <a:gd name="T39" fmla="*/ 327 h 767"/>
                <a:gd name="T40" fmla="*/ 238 w 314"/>
                <a:gd name="T41" fmla="*/ 221 h 767"/>
                <a:gd name="T42" fmla="*/ 296 w 314"/>
                <a:gd name="T43" fmla="*/ 135 h 767"/>
                <a:gd name="T44" fmla="*/ 314 w 314"/>
                <a:gd name="T45" fmla="*/ 0 h 767"/>
                <a:gd name="T46" fmla="*/ 302 w 314"/>
                <a:gd name="T47" fmla="*/ 0 h 767"/>
                <a:gd name="T48" fmla="*/ 296 w 314"/>
                <a:gd name="T49" fmla="*/ 0 h 767"/>
                <a:gd name="T50" fmla="*/ 290 w 314"/>
                <a:gd name="T51" fmla="*/ 0 h 767"/>
                <a:gd name="T52" fmla="*/ 284 w 314"/>
                <a:gd name="T53" fmla="*/ 6 h 767"/>
                <a:gd name="T54" fmla="*/ 284 w 314"/>
                <a:gd name="T55" fmla="*/ 6 h 767"/>
                <a:gd name="T56" fmla="*/ 284 w 314"/>
                <a:gd name="T57" fmla="*/ 6 h 767"/>
                <a:gd name="T58" fmla="*/ 284 w 314"/>
                <a:gd name="T59" fmla="*/ 6 h 7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Lst>
              <a:rect l="0" t="0" r="r" b="b"/>
              <a:pathLst>
                <a:path w="314" h="767">
                  <a:moveTo>
                    <a:pt x="284" y="6"/>
                  </a:moveTo>
                  <a:lnTo>
                    <a:pt x="278" y="6"/>
                  </a:lnTo>
                  <a:lnTo>
                    <a:pt x="272" y="12"/>
                  </a:lnTo>
                  <a:lnTo>
                    <a:pt x="254" y="18"/>
                  </a:lnTo>
                  <a:lnTo>
                    <a:pt x="230" y="24"/>
                  </a:lnTo>
                  <a:lnTo>
                    <a:pt x="206" y="42"/>
                  </a:lnTo>
                  <a:lnTo>
                    <a:pt x="188" y="48"/>
                  </a:lnTo>
                  <a:lnTo>
                    <a:pt x="176" y="54"/>
                  </a:lnTo>
                  <a:lnTo>
                    <a:pt x="170" y="54"/>
                  </a:lnTo>
                  <a:lnTo>
                    <a:pt x="150" y="169"/>
                  </a:lnTo>
                  <a:lnTo>
                    <a:pt x="110" y="225"/>
                  </a:lnTo>
                  <a:lnTo>
                    <a:pt x="54" y="383"/>
                  </a:lnTo>
                  <a:lnTo>
                    <a:pt x="82" y="555"/>
                  </a:lnTo>
                  <a:lnTo>
                    <a:pt x="40" y="679"/>
                  </a:lnTo>
                  <a:lnTo>
                    <a:pt x="0" y="767"/>
                  </a:lnTo>
                  <a:lnTo>
                    <a:pt x="108" y="767"/>
                  </a:lnTo>
                  <a:lnTo>
                    <a:pt x="120" y="611"/>
                  </a:lnTo>
                  <a:lnTo>
                    <a:pt x="148" y="499"/>
                  </a:lnTo>
                  <a:lnTo>
                    <a:pt x="160" y="367"/>
                  </a:lnTo>
                  <a:lnTo>
                    <a:pt x="218" y="327"/>
                  </a:lnTo>
                  <a:lnTo>
                    <a:pt x="238" y="221"/>
                  </a:lnTo>
                  <a:lnTo>
                    <a:pt x="296" y="135"/>
                  </a:lnTo>
                  <a:lnTo>
                    <a:pt x="314" y="0"/>
                  </a:lnTo>
                  <a:lnTo>
                    <a:pt x="302" y="0"/>
                  </a:lnTo>
                  <a:lnTo>
                    <a:pt x="296" y="0"/>
                  </a:lnTo>
                  <a:lnTo>
                    <a:pt x="290" y="0"/>
                  </a:lnTo>
                  <a:lnTo>
                    <a:pt x="284" y="6"/>
                  </a:lnTo>
                  <a:lnTo>
                    <a:pt x="284" y="6"/>
                  </a:lnTo>
                  <a:lnTo>
                    <a:pt x="284" y="6"/>
                  </a:lnTo>
                  <a:lnTo>
                    <a:pt x="284" y="6"/>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8" name="Freeform 8"/>
            <p:cNvSpPr>
              <a:spLocks/>
            </p:cNvSpPr>
            <p:nvPr/>
          </p:nvSpPr>
          <p:spPr bwMode="ltGray">
            <a:xfrm>
              <a:off x="4700" y="3697"/>
              <a:ext cx="275" cy="623"/>
            </a:xfrm>
            <a:custGeom>
              <a:avLst/>
              <a:gdLst>
                <a:gd name="T0" fmla="*/ 257 w 275"/>
                <a:gd name="T1" fmla="*/ 12 h 623"/>
                <a:gd name="T2" fmla="*/ 239 w 275"/>
                <a:gd name="T3" fmla="*/ 6 h 623"/>
                <a:gd name="T4" fmla="*/ 203 w 275"/>
                <a:gd name="T5" fmla="*/ 6 h 623"/>
                <a:gd name="T6" fmla="*/ 203 w 275"/>
                <a:gd name="T7" fmla="*/ 6 h 623"/>
                <a:gd name="T8" fmla="*/ 197 w 275"/>
                <a:gd name="T9" fmla="*/ 6 h 623"/>
                <a:gd name="T10" fmla="*/ 185 w 275"/>
                <a:gd name="T11" fmla="*/ 0 h 623"/>
                <a:gd name="T12" fmla="*/ 173 w 275"/>
                <a:gd name="T13" fmla="*/ 0 h 623"/>
                <a:gd name="T14" fmla="*/ 166 w 275"/>
                <a:gd name="T15" fmla="*/ 0 h 623"/>
                <a:gd name="T16" fmla="*/ 160 w 275"/>
                <a:gd name="T17" fmla="*/ 0 h 623"/>
                <a:gd name="T18" fmla="*/ 144 w 275"/>
                <a:gd name="T19" fmla="*/ 117 h 623"/>
                <a:gd name="T20" fmla="*/ 128 w 275"/>
                <a:gd name="T21" fmla="*/ 185 h 623"/>
                <a:gd name="T22" fmla="*/ 58 w 275"/>
                <a:gd name="T23" fmla="*/ 299 h 623"/>
                <a:gd name="T24" fmla="*/ 54 w 275"/>
                <a:gd name="T25" fmla="*/ 441 h 623"/>
                <a:gd name="T26" fmla="*/ 24 w 275"/>
                <a:gd name="T27" fmla="*/ 523 h 623"/>
                <a:gd name="T28" fmla="*/ 0 w 275"/>
                <a:gd name="T29" fmla="*/ 623 h 623"/>
                <a:gd name="T30" fmla="*/ 78 w 275"/>
                <a:gd name="T31" fmla="*/ 623 h 623"/>
                <a:gd name="T32" fmla="*/ 92 w 275"/>
                <a:gd name="T33" fmla="*/ 555 h 623"/>
                <a:gd name="T34" fmla="*/ 134 w 275"/>
                <a:gd name="T35" fmla="*/ 447 h 623"/>
                <a:gd name="T36" fmla="*/ 158 w 275"/>
                <a:gd name="T37" fmla="*/ 315 h 623"/>
                <a:gd name="T38" fmla="*/ 184 w 275"/>
                <a:gd name="T39" fmla="*/ 257 h 623"/>
                <a:gd name="T40" fmla="*/ 216 w 275"/>
                <a:gd name="T41" fmla="*/ 211 h 623"/>
                <a:gd name="T42" fmla="*/ 222 w 275"/>
                <a:gd name="T43" fmla="*/ 145 h 623"/>
                <a:gd name="T44" fmla="*/ 240 w 275"/>
                <a:gd name="T45" fmla="*/ 111 h 623"/>
                <a:gd name="T46" fmla="*/ 262 w 275"/>
                <a:gd name="T47" fmla="*/ 79 h 623"/>
                <a:gd name="T48" fmla="*/ 275 w 275"/>
                <a:gd name="T49" fmla="*/ 6 h 623"/>
                <a:gd name="T50" fmla="*/ 263 w 275"/>
                <a:gd name="T51" fmla="*/ 12 h 623"/>
                <a:gd name="T52" fmla="*/ 257 w 275"/>
                <a:gd name="T53" fmla="*/ 12 h 623"/>
                <a:gd name="T54" fmla="*/ 257 w 275"/>
                <a:gd name="T55" fmla="*/ 12 h 623"/>
                <a:gd name="T56" fmla="*/ 257 w 275"/>
                <a:gd name="T57" fmla="*/ 12 h 62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Lst>
              <a:rect l="0" t="0" r="r" b="b"/>
              <a:pathLst>
                <a:path w="275" h="623">
                  <a:moveTo>
                    <a:pt x="257" y="12"/>
                  </a:moveTo>
                  <a:lnTo>
                    <a:pt x="239" y="6"/>
                  </a:lnTo>
                  <a:lnTo>
                    <a:pt x="203" y="6"/>
                  </a:lnTo>
                  <a:lnTo>
                    <a:pt x="203" y="6"/>
                  </a:lnTo>
                  <a:lnTo>
                    <a:pt x="197" y="6"/>
                  </a:lnTo>
                  <a:lnTo>
                    <a:pt x="185" y="0"/>
                  </a:lnTo>
                  <a:lnTo>
                    <a:pt x="173" y="0"/>
                  </a:lnTo>
                  <a:lnTo>
                    <a:pt x="166" y="0"/>
                  </a:lnTo>
                  <a:lnTo>
                    <a:pt x="160" y="0"/>
                  </a:lnTo>
                  <a:lnTo>
                    <a:pt x="144" y="117"/>
                  </a:lnTo>
                  <a:lnTo>
                    <a:pt x="128" y="185"/>
                  </a:lnTo>
                  <a:lnTo>
                    <a:pt x="58" y="299"/>
                  </a:lnTo>
                  <a:lnTo>
                    <a:pt x="54" y="441"/>
                  </a:lnTo>
                  <a:lnTo>
                    <a:pt x="24" y="523"/>
                  </a:lnTo>
                  <a:lnTo>
                    <a:pt x="0" y="623"/>
                  </a:lnTo>
                  <a:lnTo>
                    <a:pt x="78" y="623"/>
                  </a:lnTo>
                  <a:lnTo>
                    <a:pt x="92" y="555"/>
                  </a:lnTo>
                  <a:lnTo>
                    <a:pt x="134" y="447"/>
                  </a:lnTo>
                  <a:lnTo>
                    <a:pt x="158" y="315"/>
                  </a:lnTo>
                  <a:lnTo>
                    <a:pt x="184" y="257"/>
                  </a:lnTo>
                  <a:lnTo>
                    <a:pt x="216" y="211"/>
                  </a:lnTo>
                  <a:lnTo>
                    <a:pt x="222" y="145"/>
                  </a:lnTo>
                  <a:lnTo>
                    <a:pt x="240" y="111"/>
                  </a:lnTo>
                  <a:lnTo>
                    <a:pt x="262" y="79"/>
                  </a:lnTo>
                  <a:lnTo>
                    <a:pt x="275" y="6"/>
                  </a:lnTo>
                  <a:lnTo>
                    <a:pt x="263" y="12"/>
                  </a:lnTo>
                  <a:lnTo>
                    <a:pt x="257" y="12"/>
                  </a:lnTo>
                  <a:lnTo>
                    <a:pt x="257" y="12"/>
                  </a:lnTo>
                  <a:lnTo>
                    <a:pt x="257"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09" name="Freeform 9"/>
            <p:cNvSpPr>
              <a:spLocks/>
            </p:cNvSpPr>
            <p:nvPr/>
          </p:nvSpPr>
          <p:spPr bwMode="ltGray">
            <a:xfrm>
              <a:off x="4522" y="3709"/>
              <a:ext cx="213" cy="611"/>
            </a:xfrm>
            <a:custGeom>
              <a:avLst/>
              <a:gdLst>
                <a:gd name="T0" fmla="*/ 171 w 213"/>
                <a:gd name="T1" fmla="*/ 12 h 611"/>
                <a:gd name="T2" fmla="*/ 159 w 213"/>
                <a:gd name="T3" fmla="*/ 24 h 611"/>
                <a:gd name="T4" fmla="*/ 153 w 213"/>
                <a:gd name="T5" fmla="*/ 36 h 611"/>
                <a:gd name="T6" fmla="*/ 128 w 213"/>
                <a:gd name="T7" fmla="*/ 60 h 611"/>
                <a:gd name="T8" fmla="*/ 110 w 213"/>
                <a:gd name="T9" fmla="*/ 83 h 611"/>
                <a:gd name="T10" fmla="*/ 86 w 213"/>
                <a:gd name="T11" fmla="*/ 119 h 611"/>
                <a:gd name="T12" fmla="*/ 68 w 213"/>
                <a:gd name="T13" fmla="*/ 167 h 611"/>
                <a:gd name="T14" fmla="*/ 68 w 213"/>
                <a:gd name="T15" fmla="*/ 221 h 611"/>
                <a:gd name="T16" fmla="*/ 68 w 213"/>
                <a:gd name="T17" fmla="*/ 227 h 611"/>
                <a:gd name="T18" fmla="*/ 68 w 213"/>
                <a:gd name="T19" fmla="*/ 233 h 611"/>
                <a:gd name="T20" fmla="*/ 68 w 213"/>
                <a:gd name="T21" fmla="*/ 239 h 611"/>
                <a:gd name="T22" fmla="*/ 68 w 213"/>
                <a:gd name="T23" fmla="*/ 245 h 611"/>
                <a:gd name="T24" fmla="*/ 68 w 213"/>
                <a:gd name="T25" fmla="*/ 251 h 611"/>
                <a:gd name="T26" fmla="*/ 68 w 213"/>
                <a:gd name="T27" fmla="*/ 251 h 611"/>
                <a:gd name="T28" fmla="*/ 68 w 213"/>
                <a:gd name="T29" fmla="*/ 257 h 611"/>
                <a:gd name="T30" fmla="*/ 68 w 213"/>
                <a:gd name="T31" fmla="*/ 269 h 611"/>
                <a:gd name="T32" fmla="*/ 74 w 213"/>
                <a:gd name="T33" fmla="*/ 287 h 611"/>
                <a:gd name="T34" fmla="*/ 80 w 213"/>
                <a:gd name="T35" fmla="*/ 305 h 611"/>
                <a:gd name="T36" fmla="*/ 86 w 213"/>
                <a:gd name="T37" fmla="*/ 311 h 611"/>
                <a:gd name="T38" fmla="*/ 86 w 213"/>
                <a:gd name="T39" fmla="*/ 311 h 611"/>
                <a:gd name="T40" fmla="*/ 92 w 213"/>
                <a:gd name="T41" fmla="*/ 317 h 611"/>
                <a:gd name="T42" fmla="*/ 92 w 213"/>
                <a:gd name="T43" fmla="*/ 323 h 611"/>
                <a:gd name="T44" fmla="*/ 92 w 213"/>
                <a:gd name="T45" fmla="*/ 323 h 611"/>
                <a:gd name="T46" fmla="*/ 24 w 213"/>
                <a:gd name="T47" fmla="*/ 437 h 611"/>
                <a:gd name="T48" fmla="*/ 18 w 213"/>
                <a:gd name="T49" fmla="*/ 471 h 611"/>
                <a:gd name="T50" fmla="*/ 0 w 213"/>
                <a:gd name="T51" fmla="*/ 547 h 611"/>
                <a:gd name="T52" fmla="*/ 50 w 213"/>
                <a:gd name="T53" fmla="*/ 611 h 611"/>
                <a:gd name="T54" fmla="*/ 114 w 213"/>
                <a:gd name="T55" fmla="*/ 611 h 611"/>
                <a:gd name="T56" fmla="*/ 104 w 213"/>
                <a:gd name="T57" fmla="*/ 555 h 611"/>
                <a:gd name="T58" fmla="*/ 120 w 213"/>
                <a:gd name="T59" fmla="*/ 515 h 611"/>
                <a:gd name="T60" fmla="*/ 150 w 213"/>
                <a:gd name="T61" fmla="*/ 449 h 611"/>
                <a:gd name="T62" fmla="*/ 166 w 213"/>
                <a:gd name="T63" fmla="*/ 377 h 611"/>
                <a:gd name="T64" fmla="*/ 156 w 213"/>
                <a:gd name="T65" fmla="*/ 295 h 611"/>
                <a:gd name="T66" fmla="*/ 170 w 213"/>
                <a:gd name="T67" fmla="*/ 203 h 611"/>
                <a:gd name="T68" fmla="*/ 212 w 213"/>
                <a:gd name="T69" fmla="*/ 95 h 611"/>
                <a:gd name="T70" fmla="*/ 213 w 213"/>
                <a:gd name="T71" fmla="*/ 0 h 611"/>
                <a:gd name="T72" fmla="*/ 207 w 213"/>
                <a:gd name="T73" fmla="*/ 0 h 611"/>
                <a:gd name="T74" fmla="*/ 201 w 213"/>
                <a:gd name="T75" fmla="*/ 0 h 611"/>
                <a:gd name="T76" fmla="*/ 195 w 213"/>
                <a:gd name="T77" fmla="*/ 0 h 611"/>
                <a:gd name="T78" fmla="*/ 189 w 213"/>
                <a:gd name="T79" fmla="*/ 0 h 611"/>
                <a:gd name="T80" fmla="*/ 183 w 213"/>
                <a:gd name="T81" fmla="*/ 6 h 611"/>
                <a:gd name="T82" fmla="*/ 177 w 213"/>
                <a:gd name="T83" fmla="*/ 6 h 611"/>
                <a:gd name="T84" fmla="*/ 171 w 213"/>
                <a:gd name="T85" fmla="*/ 12 h 611"/>
                <a:gd name="T86" fmla="*/ 171 w 213"/>
                <a:gd name="T87" fmla="*/ 12 h 611"/>
                <a:gd name="T88" fmla="*/ 171 w 213"/>
                <a:gd name="T89" fmla="*/ 12 h 61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213" h="611">
                  <a:moveTo>
                    <a:pt x="171" y="12"/>
                  </a:moveTo>
                  <a:lnTo>
                    <a:pt x="159" y="24"/>
                  </a:lnTo>
                  <a:lnTo>
                    <a:pt x="153" y="36"/>
                  </a:lnTo>
                  <a:lnTo>
                    <a:pt x="128" y="60"/>
                  </a:lnTo>
                  <a:lnTo>
                    <a:pt x="110" y="83"/>
                  </a:lnTo>
                  <a:lnTo>
                    <a:pt x="86" y="119"/>
                  </a:lnTo>
                  <a:lnTo>
                    <a:pt x="68" y="167"/>
                  </a:lnTo>
                  <a:lnTo>
                    <a:pt x="68" y="221"/>
                  </a:lnTo>
                  <a:lnTo>
                    <a:pt x="68" y="227"/>
                  </a:lnTo>
                  <a:lnTo>
                    <a:pt x="68" y="233"/>
                  </a:lnTo>
                  <a:lnTo>
                    <a:pt x="68" y="239"/>
                  </a:lnTo>
                  <a:lnTo>
                    <a:pt x="68" y="245"/>
                  </a:lnTo>
                  <a:lnTo>
                    <a:pt x="68" y="251"/>
                  </a:lnTo>
                  <a:lnTo>
                    <a:pt x="68" y="251"/>
                  </a:lnTo>
                  <a:lnTo>
                    <a:pt x="68" y="257"/>
                  </a:lnTo>
                  <a:lnTo>
                    <a:pt x="68" y="269"/>
                  </a:lnTo>
                  <a:lnTo>
                    <a:pt x="74" y="287"/>
                  </a:lnTo>
                  <a:lnTo>
                    <a:pt x="80" y="305"/>
                  </a:lnTo>
                  <a:lnTo>
                    <a:pt x="86" y="311"/>
                  </a:lnTo>
                  <a:lnTo>
                    <a:pt x="86" y="311"/>
                  </a:lnTo>
                  <a:lnTo>
                    <a:pt x="92" y="317"/>
                  </a:lnTo>
                  <a:lnTo>
                    <a:pt x="92" y="323"/>
                  </a:lnTo>
                  <a:lnTo>
                    <a:pt x="92" y="323"/>
                  </a:lnTo>
                  <a:lnTo>
                    <a:pt x="24" y="437"/>
                  </a:lnTo>
                  <a:lnTo>
                    <a:pt x="18" y="471"/>
                  </a:lnTo>
                  <a:lnTo>
                    <a:pt x="0" y="547"/>
                  </a:lnTo>
                  <a:lnTo>
                    <a:pt x="50" y="611"/>
                  </a:lnTo>
                  <a:lnTo>
                    <a:pt x="114" y="611"/>
                  </a:lnTo>
                  <a:lnTo>
                    <a:pt x="104" y="555"/>
                  </a:lnTo>
                  <a:lnTo>
                    <a:pt x="120" y="515"/>
                  </a:lnTo>
                  <a:lnTo>
                    <a:pt x="150" y="449"/>
                  </a:lnTo>
                  <a:lnTo>
                    <a:pt x="166" y="377"/>
                  </a:lnTo>
                  <a:lnTo>
                    <a:pt x="156" y="295"/>
                  </a:lnTo>
                  <a:lnTo>
                    <a:pt x="170" y="203"/>
                  </a:lnTo>
                  <a:lnTo>
                    <a:pt x="212" y="95"/>
                  </a:lnTo>
                  <a:lnTo>
                    <a:pt x="213" y="0"/>
                  </a:lnTo>
                  <a:lnTo>
                    <a:pt x="207" y="0"/>
                  </a:lnTo>
                  <a:lnTo>
                    <a:pt x="201" y="0"/>
                  </a:lnTo>
                  <a:lnTo>
                    <a:pt x="195" y="0"/>
                  </a:lnTo>
                  <a:lnTo>
                    <a:pt x="189" y="0"/>
                  </a:lnTo>
                  <a:lnTo>
                    <a:pt x="183" y="6"/>
                  </a:lnTo>
                  <a:lnTo>
                    <a:pt x="177" y="6"/>
                  </a:lnTo>
                  <a:lnTo>
                    <a:pt x="171" y="12"/>
                  </a:lnTo>
                  <a:lnTo>
                    <a:pt x="171" y="12"/>
                  </a:lnTo>
                  <a:lnTo>
                    <a:pt x="171"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0" name="Freeform 10"/>
            <p:cNvSpPr>
              <a:spLocks/>
            </p:cNvSpPr>
            <p:nvPr/>
          </p:nvSpPr>
          <p:spPr bwMode="ltGray">
            <a:xfrm>
              <a:off x="4292" y="3936"/>
              <a:ext cx="167" cy="384"/>
            </a:xfrm>
            <a:custGeom>
              <a:avLst/>
              <a:gdLst>
                <a:gd name="T0" fmla="*/ 149 w 167"/>
                <a:gd name="T1" fmla="*/ 60 h 384"/>
                <a:gd name="T2" fmla="*/ 119 w 167"/>
                <a:gd name="T3" fmla="*/ 30 h 384"/>
                <a:gd name="T4" fmla="*/ 89 w 167"/>
                <a:gd name="T5" fmla="*/ 12 h 384"/>
                <a:gd name="T6" fmla="*/ 59 w 167"/>
                <a:gd name="T7" fmla="*/ 0 h 384"/>
                <a:gd name="T8" fmla="*/ 54 w 167"/>
                <a:gd name="T9" fmla="*/ 70 h 384"/>
                <a:gd name="T10" fmla="*/ 46 w 167"/>
                <a:gd name="T11" fmla="*/ 112 h 384"/>
                <a:gd name="T12" fmla="*/ 52 w 167"/>
                <a:gd name="T13" fmla="*/ 168 h 384"/>
                <a:gd name="T14" fmla="*/ 24 w 167"/>
                <a:gd name="T15" fmla="*/ 194 h 384"/>
                <a:gd name="T16" fmla="*/ 16 w 167"/>
                <a:gd name="T17" fmla="*/ 258 h 384"/>
                <a:gd name="T18" fmla="*/ 2 w 167"/>
                <a:gd name="T19" fmla="*/ 300 h 384"/>
                <a:gd name="T20" fmla="*/ 0 w 167"/>
                <a:gd name="T21" fmla="*/ 352 h 384"/>
                <a:gd name="T22" fmla="*/ 47 w 167"/>
                <a:gd name="T23" fmla="*/ 384 h 384"/>
                <a:gd name="T24" fmla="*/ 149 w 167"/>
                <a:gd name="T25" fmla="*/ 384 h 384"/>
                <a:gd name="T26" fmla="*/ 134 w 167"/>
                <a:gd name="T27" fmla="*/ 350 h 384"/>
                <a:gd name="T28" fmla="*/ 104 w 167"/>
                <a:gd name="T29" fmla="*/ 324 h 384"/>
                <a:gd name="T30" fmla="*/ 138 w 167"/>
                <a:gd name="T31" fmla="*/ 274 h 384"/>
                <a:gd name="T32" fmla="*/ 122 w 167"/>
                <a:gd name="T33" fmla="*/ 220 h 384"/>
                <a:gd name="T34" fmla="*/ 132 w 167"/>
                <a:gd name="T35" fmla="*/ 186 h 384"/>
                <a:gd name="T36" fmla="*/ 140 w 167"/>
                <a:gd name="T37" fmla="*/ 154 h 384"/>
                <a:gd name="T38" fmla="*/ 167 w 167"/>
                <a:gd name="T39" fmla="*/ 90 h 384"/>
                <a:gd name="T40" fmla="*/ 149 w 167"/>
                <a:gd name="T41" fmla="*/ 60 h 384"/>
                <a:gd name="T42" fmla="*/ 149 w 167"/>
                <a:gd name="T43" fmla="*/ 60 h 384"/>
                <a:gd name="T44" fmla="*/ 149 w 167"/>
                <a:gd name="T45" fmla="*/ 60 h 38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Lst>
              <a:rect l="0" t="0" r="r" b="b"/>
              <a:pathLst>
                <a:path w="167" h="384">
                  <a:moveTo>
                    <a:pt x="149" y="60"/>
                  </a:moveTo>
                  <a:lnTo>
                    <a:pt x="119" y="30"/>
                  </a:lnTo>
                  <a:lnTo>
                    <a:pt x="89" y="12"/>
                  </a:lnTo>
                  <a:lnTo>
                    <a:pt x="59" y="0"/>
                  </a:lnTo>
                  <a:lnTo>
                    <a:pt x="54" y="70"/>
                  </a:lnTo>
                  <a:lnTo>
                    <a:pt x="46" y="112"/>
                  </a:lnTo>
                  <a:lnTo>
                    <a:pt x="52" y="168"/>
                  </a:lnTo>
                  <a:lnTo>
                    <a:pt x="24" y="194"/>
                  </a:lnTo>
                  <a:lnTo>
                    <a:pt x="16" y="258"/>
                  </a:lnTo>
                  <a:lnTo>
                    <a:pt x="2" y="300"/>
                  </a:lnTo>
                  <a:lnTo>
                    <a:pt x="0" y="352"/>
                  </a:lnTo>
                  <a:lnTo>
                    <a:pt x="47" y="384"/>
                  </a:lnTo>
                  <a:lnTo>
                    <a:pt x="149" y="384"/>
                  </a:lnTo>
                  <a:lnTo>
                    <a:pt x="134" y="350"/>
                  </a:lnTo>
                  <a:lnTo>
                    <a:pt x="104" y="324"/>
                  </a:lnTo>
                  <a:lnTo>
                    <a:pt x="138" y="274"/>
                  </a:lnTo>
                  <a:lnTo>
                    <a:pt x="122" y="220"/>
                  </a:lnTo>
                  <a:lnTo>
                    <a:pt x="132" y="186"/>
                  </a:lnTo>
                  <a:lnTo>
                    <a:pt x="140" y="154"/>
                  </a:lnTo>
                  <a:lnTo>
                    <a:pt x="167" y="90"/>
                  </a:lnTo>
                  <a:lnTo>
                    <a:pt x="149" y="60"/>
                  </a:lnTo>
                  <a:lnTo>
                    <a:pt x="149" y="60"/>
                  </a:lnTo>
                  <a:lnTo>
                    <a:pt x="149" y="6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1" name="Freeform 11"/>
            <p:cNvSpPr>
              <a:spLocks/>
            </p:cNvSpPr>
            <p:nvPr/>
          </p:nvSpPr>
          <p:spPr bwMode="ltGray">
            <a:xfrm>
              <a:off x="4100" y="4020"/>
              <a:ext cx="166" cy="300"/>
            </a:xfrm>
            <a:custGeom>
              <a:avLst/>
              <a:gdLst>
                <a:gd name="T0" fmla="*/ 136 w 166"/>
                <a:gd name="T1" fmla="*/ 12 h 300"/>
                <a:gd name="T2" fmla="*/ 100 w 166"/>
                <a:gd name="T3" fmla="*/ 0 h 300"/>
                <a:gd name="T4" fmla="*/ 78 w 166"/>
                <a:gd name="T5" fmla="*/ 64 h 300"/>
                <a:gd name="T6" fmla="*/ 70 w 166"/>
                <a:gd name="T7" fmla="*/ 126 h 300"/>
                <a:gd name="T8" fmla="*/ 46 w 166"/>
                <a:gd name="T9" fmla="*/ 184 h 300"/>
                <a:gd name="T10" fmla="*/ 58 w 166"/>
                <a:gd name="T11" fmla="*/ 232 h 300"/>
                <a:gd name="T12" fmla="*/ 38 w 166"/>
                <a:gd name="T13" fmla="*/ 268 h 300"/>
                <a:gd name="T14" fmla="*/ 0 w 166"/>
                <a:gd name="T15" fmla="*/ 300 h 300"/>
                <a:gd name="T16" fmla="*/ 160 w 166"/>
                <a:gd name="T17" fmla="*/ 300 h 300"/>
                <a:gd name="T18" fmla="*/ 136 w 166"/>
                <a:gd name="T19" fmla="*/ 272 h 300"/>
                <a:gd name="T20" fmla="*/ 98 w 166"/>
                <a:gd name="T21" fmla="*/ 234 h 300"/>
                <a:gd name="T22" fmla="*/ 130 w 166"/>
                <a:gd name="T23" fmla="*/ 188 h 300"/>
                <a:gd name="T24" fmla="*/ 138 w 166"/>
                <a:gd name="T25" fmla="*/ 134 h 300"/>
                <a:gd name="T26" fmla="*/ 144 w 166"/>
                <a:gd name="T27" fmla="*/ 94 h 300"/>
                <a:gd name="T28" fmla="*/ 164 w 166"/>
                <a:gd name="T29" fmla="*/ 60 h 300"/>
                <a:gd name="T30" fmla="*/ 166 w 166"/>
                <a:gd name="T31" fmla="*/ 0 h 300"/>
                <a:gd name="T32" fmla="*/ 136 w 166"/>
                <a:gd name="T33" fmla="*/ 12 h 300"/>
                <a:gd name="T34" fmla="*/ 136 w 166"/>
                <a:gd name="T35" fmla="*/ 12 h 300"/>
                <a:gd name="T36" fmla="*/ 136 w 166"/>
                <a:gd name="T37" fmla="*/ 12 h 30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66" h="300">
                  <a:moveTo>
                    <a:pt x="136" y="12"/>
                  </a:moveTo>
                  <a:lnTo>
                    <a:pt x="100" y="0"/>
                  </a:lnTo>
                  <a:lnTo>
                    <a:pt x="78" y="64"/>
                  </a:lnTo>
                  <a:lnTo>
                    <a:pt x="70" y="126"/>
                  </a:lnTo>
                  <a:lnTo>
                    <a:pt x="46" y="184"/>
                  </a:lnTo>
                  <a:lnTo>
                    <a:pt x="58" y="232"/>
                  </a:lnTo>
                  <a:lnTo>
                    <a:pt x="38" y="268"/>
                  </a:lnTo>
                  <a:lnTo>
                    <a:pt x="0" y="300"/>
                  </a:lnTo>
                  <a:lnTo>
                    <a:pt x="160" y="300"/>
                  </a:lnTo>
                  <a:lnTo>
                    <a:pt x="136" y="272"/>
                  </a:lnTo>
                  <a:lnTo>
                    <a:pt x="98" y="234"/>
                  </a:lnTo>
                  <a:lnTo>
                    <a:pt x="130" y="188"/>
                  </a:lnTo>
                  <a:lnTo>
                    <a:pt x="138" y="134"/>
                  </a:lnTo>
                  <a:lnTo>
                    <a:pt x="144" y="94"/>
                  </a:lnTo>
                  <a:lnTo>
                    <a:pt x="164" y="60"/>
                  </a:lnTo>
                  <a:lnTo>
                    <a:pt x="166" y="0"/>
                  </a:lnTo>
                  <a:lnTo>
                    <a:pt x="136" y="12"/>
                  </a:lnTo>
                  <a:lnTo>
                    <a:pt x="136" y="12"/>
                  </a:lnTo>
                  <a:lnTo>
                    <a:pt x="136" y="12"/>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2" name="Freeform 12"/>
            <p:cNvSpPr>
              <a:spLocks/>
            </p:cNvSpPr>
            <p:nvPr/>
          </p:nvSpPr>
          <p:spPr bwMode="ltGray">
            <a:xfrm>
              <a:off x="3910" y="4038"/>
              <a:ext cx="237" cy="282"/>
            </a:xfrm>
            <a:custGeom>
              <a:avLst/>
              <a:gdLst>
                <a:gd name="T0" fmla="*/ 201 w 237"/>
                <a:gd name="T1" fmla="*/ 0 h 282"/>
                <a:gd name="T2" fmla="*/ 183 w 237"/>
                <a:gd name="T3" fmla="*/ 0 h 282"/>
                <a:gd name="T4" fmla="*/ 158 w 237"/>
                <a:gd name="T5" fmla="*/ 50 h 282"/>
                <a:gd name="T6" fmla="*/ 148 w 237"/>
                <a:gd name="T7" fmla="*/ 92 h 282"/>
                <a:gd name="T8" fmla="*/ 120 w 237"/>
                <a:gd name="T9" fmla="*/ 144 h 282"/>
                <a:gd name="T10" fmla="*/ 82 w 237"/>
                <a:gd name="T11" fmla="*/ 182 h 282"/>
                <a:gd name="T12" fmla="*/ 60 w 237"/>
                <a:gd name="T13" fmla="*/ 232 h 282"/>
                <a:gd name="T14" fmla="*/ 0 w 237"/>
                <a:gd name="T15" fmla="*/ 282 h 282"/>
                <a:gd name="T16" fmla="*/ 128 w 237"/>
                <a:gd name="T17" fmla="*/ 282 h 282"/>
                <a:gd name="T18" fmla="*/ 154 w 237"/>
                <a:gd name="T19" fmla="*/ 254 h 282"/>
                <a:gd name="T20" fmla="*/ 158 w 237"/>
                <a:gd name="T21" fmla="*/ 196 h 282"/>
                <a:gd name="T22" fmla="*/ 188 w 237"/>
                <a:gd name="T23" fmla="*/ 148 h 282"/>
                <a:gd name="T24" fmla="*/ 196 w 237"/>
                <a:gd name="T25" fmla="*/ 70 h 282"/>
                <a:gd name="T26" fmla="*/ 237 w 237"/>
                <a:gd name="T27" fmla="*/ 0 h 282"/>
                <a:gd name="T28" fmla="*/ 201 w 237"/>
                <a:gd name="T29" fmla="*/ 0 h 282"/>
                <a:gd name="T30" fmla="*/ 201 w 237"/>
                <a:gd name="T31" fmla="*/ 0 h 282"/>
                <a:gd name="T32" fmla="*/ 201 w 237"/>
                <a:gd name="T33" fmla="*/ 0 h 2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237" h="282">
                  <a:moveTo>
                    <a:pt x="201" y="0"/>
                  </a:moveTo>
                  <a:lnTo>
                    <a:pt x="183" y="0"/>
                  </a:lnTo>
                  <a:lnTo>
                    <a:pt x="158" y="50"/>
                  </a:lnTo>
                  <a:lnTo>
                    <a:pt x="148" y="92"/>
                  </a:lnTo>
                  <a:lnTo>
                    <a:pt x="120" y="144"/>
                  </a:lnTo>
                  <a:lnTo>
                    <a:pt x="82" y="182"/>
                  </a:lnTo>
                  <a:lnTo>
                    <a:pt x="60" y="232"/>
                  </a:lnTo>
                  <a:lnTo>
                    <a:pt x="0" y="282"/>
                  </a:lnTo>
                  <a:lnTo>
                    <a:pt x="128" y="282"/>
                  </a:lnTo>
                  <a:lnTo>
                    <a:pt x="154" y="254"/>
                  </a:lnTo>
                  <a:lnTo>
                    <a:pt x="158" y="196"/>
                  </a:lnTo>
                  <a:lnTo>
                    <a:pt x="188" y="148"/>
                  </a:lnTo>
                  <a:lnTo>
                    <a:pt x="196" y="70"/>
                  </a:lnTo>
                  <a:lnTo>
                    <a:pt x="237" y="0"/>
                  </a:lnTo>
                  <a:lnTo>
                    <a:pt x="201" y="0"/>
                  </a:lnTo>
                  <a:lnTo>
                    <a:pt x="201" y="0"/>
                  </a:lnTo>
                  <a:lnTo>
                    <a:pt x="20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3" name="Freeform 13"/>
            <p:cNvSpPr>
              <a:spLocks/>
            </p:cNvSpPr>
            <p:nvPr/>
          </p:nvSpPr>
          <p:spPr bwMode="ltGray">
            <a:xfrm>
              <a:off x="3674" y="4086"/>
              <a:ext cx="196" cy="234"/>
            </a:xfrm>
            <a:custGeom>
              <a:avLst/>
              <a:gdLst>
                <a:gd name="T0" fmla="*/ 167 w 196"/>
                <a:gd name="T1" fmla="*/ 54 h 234"/>
                <a:gd name="T2" fmla="*/ 113 w 196"/>
                <a:gd name="T3" fmla="*/ 24 h 234"/>
                <a:gd name="T4" fmla="*/ 83 w 196"/>
                <a:gd name="T5" fmla="*/ 0 h 234"/>
                <a:gd name="T6" fmla="*/ 80 w 196"/>
                <a:gd name="T7" fmla="*/ 62 h 234"/>
                <a:gd name="T8" fmla="*/ 58 w 196"/>
                <a:gd name="T9" fmla="*/ 100 h 234"/>
                <a:gd name="T10" fmla="*/ 54 w 196"/>
                <a:gd name="T11" fmla="*/ 160 h 234"/>
                <a:gd name="T12" fmla="*/ 36 w 196"/>
                <a:gd name="T13" fmla="*/ 202 h 234"/>
                <a:gd name="T14" fmla="*/ 0 w 196"/>
                <a:gd name="T15" fmla="*/ 234 h 234"/>
                <a:gd name="T16" fmla="*/ 146 w 196"/>
                <a:gd name="T17" fmla="*/ 234 h 234"/>
                <a:gd name="T18" fmla="*/ 170 w 196"/>
                <a:gd name="T19" fmla="*/ 198 h 234"/>
                <a:gd name="T20" fmla="*/ 158 w 196"/>
                <a:gd name="T21" fmla="*/ 138 h 234"/>
                <a:gd name="T22" fmla="*/ 196 w 196"/>
                <a:gd name="T23" fmla="*/ 100 h 234"/>
                <a:gd name="T24" fmla="*/ 191 w 196"/>
                <a:gd name="T25" fmla="*/ 54 h 234"/>
                <a:gd name="T26" fmla="*/ 167 w 196"/>
                <a:gd name="T27" fmla="*/ 54 h 234"/>
                <a:gd name="T28" fmla="*/ 167 w 196"/>
                <a:gd name="T29" fmla="*/ 54 h 234"/>
                <a:gd name="T30" fmla="*/ 167 w 196"/>
                <a:gd name="T31" fmla="*/ 54 h 23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96" h="234">
                  <a:moveTo>
                    <a:pt x="167" y="54"/>
                  </a:moveTo>
                  <a:lnTo>
                    <a:pt x="113" y="24"/>
                  </a:lnTo>
                  <a:lnTo>
                    <a:pt x="83" y="0"/>
                  </a:lnTo>
                  <a:lnTo>
                    <a:pt x="80" y="62"/>
                  </a:lnTo>
                  <a:lnTo>
                    <a:pt x="58" y="100"/>
                  </a:lnTo>
                  <a:lnTo>
                    <a:pt x="54" y="160"/>
                  </a:lnTo>
                  <a:lnTo>
                    <a:pt x="36" y="202"/>
                  </a:lnTo>
                  <a:lnTo>
                    <a:pt x="0" y="234"/>
                  </a:lnTo>
                  <a:lnTo>
                    <a:pt x="146" y="234"/>
                  </a:lnTo>
                  <a:lnTo>
                    <a:pt x="170" y="198"/>
                  </a:lnTo>
                  <a:lnTo>
                    <a:pt x="158" y="138"/>
                  </a:lnTo>
                  <a:lnTo>
                    <a:pt x="196" y="100"/>
                  </a:lnTo>
                  <a:lnTo>
                    <a:pt x="191" y="54"/>
                  </a:lnTo>
                  <a:lnTo>
                    <a:pt x="167" y="54"/>
                  </a:lnTo>
                  <a:lnTo>
                    <a:pt x="167" y="54"/>
                  </a:lnTo>
                  <a:lnTo>
                    <a:pt x="167" y="5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4" name="Freeform 14"/>
            <p:cNvSpPr>
              <a:spLocks/>
            </p:cNvSpPr>
            <p:nvPr/>
          </p:nvSpPr>
          <p:spPr bwMode="ltGray">
            <a:xfrm>
              <a:off x="3476" y="4068"/>
              <a:ext cx="190" cy="252"/>
            </a:xfrm>
            <a:custGeom>
              <a:avLst/>
              <a:gdLst>
                <a:gd name="T0" fmla="*/ 190 w 190"/>
                <a:gd name="T1" fmla="*/ 0 h 252"/>
                <a:gd name="T2" fmla="*/ 166 w 190"/>
                <a:gd name="T3" fmla="*/ 0 h 252"/>
                <a:gd name="T4" fmla="*/ 158 w 190"/>
                <a:gd name="T5" fmla="*/ 38 h 252"/>
                <a:gd name="T6" fmla="*/ 138 w 190"/>
                <a:gd name="T7" fmla="*/ 120 h 252"/>
                <a:gd name="T8" fmla="*/ 94 w 190"/>
                <a:gd name="T9" fmla="*/ 180 h 252"/>
                <a:gd name="T10" fmla="*/ 62 w 190"/>
                <a:gd name="T11" fmla="*/ 234 h 252"/>
                <a:gd name="T12" fmla="*/ 0 w 190"/>
                <a:gd name="T13" fmla="*/ 252 h 252"/>
                <a:gd name="T14" fmla="*/ 128 w 190"/>
                <a:gd name="T15" fmla="*/ 252 h 252"/>
                <a:gd name="T16" fmla="*/ 142 w 190"/>
                <a:gd name="T17" fmla="*/ 188 h 252"/>
                <a:gd name="T18" fmla="*/ 186 w 190"/>
                <a:gd name="T19" fmla="*/ 90 h 252"/>
                <a:gd name="T20" fmla="*/ 190 w 190"/>
                <a:gd name="T21" fmla="*/ 38 h 252"/>
                <a:gd name="T22" fmla="*/ 190 w 190"/>
                <a:gd name="T23" fmla="*/ 0 h 252"/>
                <a:gd name="T24" fmla="*/ 190 w 190"/>
                <a:gd name="T25" fmla="*/ 0 h 252"/>
                <a:gd name="T26" fmla="*/ 190 w 190"/>
                <a:gd name="T27" fmla="*/ 0 h 252"/>
                <a:gd name="T28" fmla="*/ 190 w 190"/>
                <a:gd name="T29" fmla="*/ 0 h 25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190" h="252">
                  <a:moveTo>
                    <a:pt x="190" y="0"/>
                  </a:moveTo>
                  <a:lnTo>
                    <a:pt x="166" y="0"/>
                  </a:lnTo>
                  <a:lnTo>
                    <a:pt x="158" y="38"/>
                  </a:lnTo>
                  <a:lnTo>
                    <a:pt x="138" y="120"/>
                  </a:lnTo>
                  <a:lnTo>
                    <a:pt x="94" y="180"/>
                  </a:lnTo>
                  <a:lnTo>
                    <a:pt x="62" y="234"/>
                  </a:lnTo>
                  <a:lnTo>
                    <a:pt x="0" y="252"/>
                  </a:lnTo>
                  <a:lnTo>
                    <a:pt x="128" y="252"/>
                  </a:lnTo>
                  <a:lnTo>
                    <a:pt x="142" y="188"/>
                  </a:lnTo>
                  <a:lnTo>
                    <a:pt x="186" y="90"/>
                  </a:lnTo>
                  <a:lnTo>
                    <a:pt x="190" y="38"/>
                  </a:lnTo>
                  <a:lnTo>
                    <a:pt x="190" y="0"/>
                  </a:lnTo>
                  <a:lnTo>
                    <a:pt x="190" y="0"/>
                  </a:lnTo>
                  <a:lnTo>
                    <a:pt x="190" y="0"/>
                  </a:lnTo>
                  <a:lnTo>
                    <a:pt x="190"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5" name="Freeform 15"/>
            <p:cNvSpPr>
              <a:spLocks/>
            </p:cNvSpPr>
            <p:nvPr/>
          </p:nvSpPr>
          <p:spPr bwMode="ltGray">
            <a:xfrm>
              <a:off x="3170" y="4188"/>
              <a:ext cx="230" cy="132"/>
            </a:xfrm>
            <a:custGeom>
              <a:avLst/>
              <a:gdLst>
                <a:gd name="T0" fmla="*/ 197 w 230"/>
                <a:gd name="T1" fmla="*/ 0 h 132"/>
                <a:gd name="T2" fmla="*/ 191 w 230"/>
                <a:gd name="T3" fmla="*/ 0 h 132"/>
                <a:gd name="T4" fmla="*/ 185 w 230"/>
                <a:gd name="T5" fmla="*/ 0 h 132"/>
                <a:gd name="T6" fmla="*/ 173 w 230"/>
                <a:gd name="T7" fmla="*/ 0 h 132"/>
                <a:gd name="T8" fmla="*/ 161 w 230"/>
                <a:gd name="T9" fmla="*/ 0 h 132"/>
                <a:gd name="T10" fmla="*/ 155 w 230"/>
                <a:gd name="T11" fmla="*/ 0 h 132"/>
                <a:gd name="T12" fmla="*/ 138 w 230"/>
                <a:gd name="T13" fmla="*/ 6 h 132"/>
                <a:gd name="T14" fmla="*/ 132 w 230"/>
                <a:gd name="T15" fmla="*/ 6 h 132"/>
                <a:gd name="T16" fmla="*/ 35 w 230"/>
                <a:gd name="T17" fmla="*/ 18 h 132"/>
                <a:gd name="T18" fmla="*/ 11 w 230"/>
                <a:gd name="T19" fmla="*/ 30 h 132"/>
                <a:gd name="T20" fmla="*/ 23 w 230"/>
                <a:gd name="T21" fmla="*/ 54 h 132"/>
                <a:gd name="T22" fmla="*/ 0 w 230"/>
                <a:gd name="T23" fmla="*/ 100 h 132"/>
                <a:gd name="T24" fmla="*/ 0 w 230"/>
                <a:gd name="T25" fmla="*/ 132 h 132"/>
                <a:gd name="T26" fmla="*/ 162 w 230"/>
                <a:gd name="T27" fmla="*/ 132 h 132"/>
                <a:gd name="T28" fmla="*/ 204 w 230"/>
                <a:gd name="T29" fmla="*/ 88 h 132"/>
                <a:gd name="T30" fmla="*/ 230 w 230"/>
                <a:gd name="T31" fmla="*/ 46 h 132"/>
                <a:gd name="T32" fmla="*/ 214 w 230"/>
                <a:gd name="T33" fmla="*/ 24 h 132"/>
                <a:gd name="T34" fmla="*/ 215 w 230"/>
                <a:gd name="T35" fmla="*/ 0 h 132"/>
                <a:gd name="T36" fmla="*/ 209 w 230"/>
                <a:gd name="T37" fmla="*/ 0 h 132"/>
                <a:gd name="T38" fmla="*/ 203 w 230"/>
                <a:gd name="T39" fmla="*/ 0 h 132"/>
                <a:gd name="T40" fmla="*/ 203 w 230"/>
                <a:gd name="T41" fmla="*/ 0 h 132"/>
                <a:gd name="T42" fmla="*/ 197 w 230"/>
                <a:gd name="T43" fmla="*/ 0 h 132"/>
                <a:gd name="T44" fmla="*/ 197 w 230"/>
                <a:gd name="T45" fmla="*/ 0 h 132"/>
                <a:gd name="T46" fmla="*/ 197 w 230"/>
                <a:gd name="T47" fmla="*/ 0 h 13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30" h="132">
                  <a:moveTo>
                    <a:pt x="197" y="0"/>
                  </a:moveTo>
                  <a:lnTo>
                    <a:pt x="191" y="0"/>
                  </a:lnTo>
                  <a:lnTo>
                    <a:pt x="185" y="0"/>
                  </a:lnTo>
                  <a:lnTo>
                    <a:pt x="173" y="0"/>
                  </a:lnTo>
                  <a:lnTo>
                    <a:pt x="161" y="0"/>
                  </a:lnTo>
                  <a:lnTo>
                    <a:pt x="155" y="0"/>
                  </a:lnTo>
                  <a:lnTo>
                    <a:pt x="138" y="6"/>
                  </a:lnTo>
                  <a:lnTo>
                    <a:pt x="132" y="6"/>
                  </a:lnTo>
                  <a:lnTo>
                    <a:pt x="35" y="18"/>
                  </a:lnTo>
                  <a:lnTo>
                    <a:pt x="11" y="30"/>
                  </a:lnTo>
                  <a:lnTo>
                    <a:pt x="23" y="54"/>
                  </a:lnTo>
                  <a:lnTo>
                    <a:pt x="0" y="100"/>
                  </a:lnTo>
                  <a:lnTo>
                    <a:pt x="0" y="132"/>
                  </a:lnTo>
                  <a:lnTo>
                    <a:pt x="162" y="132"/>
                  </a:lnTo>
                  <a:lnTo>
                    <a:pt x="204" y="88"/>
                  </a:lnTo>
                  <a:lnTo>
                    <a:pt x="230" y="46"/>
                  </a:lnTo>
                  <a:lnTo>
                    <a:pt x="214" y="24"/>
                  </a:lnTo>
                  <a:lnTo>
                    <a:pt x="215" y="0"/>
                  </a:lnTo>
                  <a:lnTo>
                    <a:pt x="209" y="0"/>
                  </a:lnTo>
                  <a:lnTo>
                    <a:pt x="203" y="0"/>
                  </a:lnTo>
                  <a:lnTo>
                    <a:pt x="203" y="0"/>
                  </a:lnTo>
                  <a:lnTo>
                    <a:pt x="197" y="0"/>
                  </a:lnTo>
                  <a:lnTo>
                    <a:pt x="197" y="0"/>
                  </a:lnTo>
                  <a:lnTo>
                    <a:pt x="197"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6" name="Freeform 16"/>
            <p:cNvSpPr>
              <a:spLocks/>
            </p:cNvSpPr>
            <p:nvPr/>
          </p:nvSpPr>
          <p:spPr bwMode="ltGray">
            <a:xfrm>
              <a:off x="3044" y="4218"/>
              <a:ext cx="89" cy="102"/>
            </a:xfrm>
            <a:custGeom>
              <a:avLst/>
              <a:gdLst>
                <a:gd name="T0" fmla="*/ 71 w 89"/>
                <a:gd name="T1" fmla="*/ 0 h 102"/>
                <a:gd name="T2" fmla="*/ 66 w 89"/>
                <a:gd name="T3" fmla="*/ 48 h 102"/>
                <a:gd name="T4" fmla="*/ 30 w 89"/>
                <a:gd name="T5" fmla="*/ 72 h 102"/>
                <a:gd name="T6" fmla="*/ 0 w 89"/>
                <a:gd name="T7" fmla="*/ 102 h 102"/>
                <a:gd name="T8" fmla="*/ 66 w 89"/>
                <a:gd name="T9" fmla="*/ 102 h 102"/>
                <a:gd name="T10" fmla="*/ 88 w 89"/>
                <a:gd name="T11" fmla="*/ 56 h 102"/>
                <a:gd name="T12" fmla="*/ 89 w 89"/>
                <a:gd name="T13" fmla="*/ 6 h 102"/>
                <a:gd name="T14" fmla="*/ 71 w 89"/>
                <a:gd name="T15" fmla="*/ 0 h 102"/>
                <a:gd name="T16" fmla="*/ 71 w 89"/>
                <a:gd name="T17" fmla="*/ 0 h 102"/>
                <a:gd name="T18" fmla="*/ 71 w 89"/>
                <a:gd name="T19" fmla="*/ 0 h 10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9" h="102">
                  <a:moveTo>
                    <a:pt x="71" y="0"/>
                  </a:moveTo>
                  <a:lnTo>
                    <a:pt x="66" y="48"/>
                  </a:lnTo>
                  <a:lnTo>
                    <a:pt x="30" y="72"/>
                  </a:lnTo>
                  <a:lnTo>
                    <a:pt x="0" y="102"/>
                  </a:lnTo>
                  <a:lnTo>
                    <a:pt x="66" y="102"/>
                  </a:lnTo>
                  <a:lnTo>
                    <a:pt x="88" y="56"/>
                  </a:lnTo>
                  <a:lnTo>
                    <a:pt x="89" y="6"/>
                  </a:lnTo>
                  <a:lnTo>
                    <a:pt x="71" y="0"/>
                  </a:lnTo>
                  <a:lnTo>
                    <a:pt x="71" y="0"/>
                  </a:lnTo>
                  <a:lnTo>
                    <a:pt x="71" y="0"/>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sp>
          <p:nvSpPr>
            <p:cNvPr id="25617" name="Freeform 17"/>
            <p:cNvSpPr>
              <a:spLocks/>
            </p:cNvSpPr>
            <p:nvPr/>
          </p:nvSpPr>
          <p:spPr bwMode="ltGray">
            <a:xfrm>
              <a:off x="5482" y="3367"/>
              <a:ext cx="278" cy="953"/>
            </a:xfrm>
            <a:custGeom>
              <a:avLst/>
              <a:gdLst>
                <a:gd name="T0" fmla="*/ 278 w 278"/>
                <a:gd name="T1" fmla="*/ 24 h 953"/>
                <a:gd name="T2" fmla="*/ 272 w 278"/>
                <a:gd name="T3" fmla="*/ 24 h 953"/>
                <a:gd name="T4" fmla="*/ 272 w 278"/>
                <a:gd name="T5" fmla="*/ 18 h 953"/>
                <a:gd name="T6" fmla="*/ 266 w 278"/>
                <a:gd name="T7" fmla="*/ 18 h 953"/>
                <a:gd name="T8" fmla="*/ 254 w 278"/>
                <a:gd name="T9" fmla="*/ 12 h 953"/>
                <a:gd name="T10" fmla="*/ 236 w 278"/>
                <a:gd name="T11" fmla="*/ 6 h 953"/>
                <a:gd name="T12" fmla="*/ 212 w 278"/>
                <a:gd name="T13" fmla="*/ 0 h 953"/>
                <a:gd name="T14" fmla="*/ 206 w 278"/>
                <a:gd name="T15" fmla="*/ 6 h 953"/>
                <a:gd name="T16" fmla="*/ 198 w 278"/>
                <a:gd name="T17" fmla="*/ 129 h 953"/>
                <a:gd name="T18" fmla="*/ 184 w 278"/>
                <a:gd name="T19" fmla="*/ 209 h 953"/>
                <a:gd name="T20" fmla="*/ 182 w 278"/>
                <a:gd name="T21" fmla="*/ 249 h 953"/>
                <a:gd name="T22" fmla="*/ 200 w 278"/>
                <a:gd name="T23" fmla="*/ 339 h 953"/>
                <a:gd name="T24" fmla="*/ 186 w 278"/>
                <a:gd name="T25" fmla="*/ 481 h 953"/>
                <a:gd name="T26" fmla="*/ 176 w 278"/>
                <a:gd name="T27" fmla="*/ 521 h 953"/>
                <a:gd name="T28" fmla="*/ 156 w 278"/>
                <a:gd name="T29" fmla="*/ 601 h 953"/>
                <a:gd name="T30" fmla="*/ 172 w 278"/>
                <a:gd name="T31" fmla="*/ 681 h 953"/>
                <a:gd name="T32" fmla="*/ 138 w 278"/>
                <a:gd name="T33" fmla="*/ 765 h 953"/>
                <a:gd name="T34" fmla="*/ 96 w 278"/>
                <a:gd name="T35" fmla="*/ 847 h 953"/>
                <a:gd name="T36" fmla="*/ 50 w 278"/>
                <a:gd name="T37" fmla="*/ 899 h 953"/>
                <a:gd name="T38" fmla="*/ 0 w 278"/>
                <a:gd name="T39" fmla="*/ 953 h 953"/>
                <a:gd name="T40" fmla="*/ 278 w 278"/>
                <a:gd name="T41" fmla="*/ 953 h 953"/>
                <a:gd name="T42" fmla="*/ 278 w 278"/>
                <a:gd name="T43" fmla="*/ 24 h 953"/>
                <a:gd name="T44" fmla="*/ 278 w 278"/>
                <a:gd name="T45" fmla="*/ 24 h 953"/>
                <a:gd name="T46" fmla="*/ 278 w 278"/>
                <a:gd name="T47" fmla="*/ 24 h 9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Lst>
              <a:rect l="0" t="0" r="r" b="b"/>
              <a:pathLst>
                <a:path w="278" h="953">
                  <a:moveTo>
                    <a:pt x="278" y="24"/>
                  </a:moveTo>
                  <a:lnTo>
                    <a:pt x="272" y="24"/>
                  </a:lnTo>
                  <a:lnTo>
                    <a:pt x="272" y="18"/>
                  </a:lnTo>
                  <a:lnTo>
                    <a:pt x="266" y="18"/>
                  </a:lnTo>
                  <a:lnTo>
                    <a:pt x="254" y="12"/>
                  </a:lnTo>
                  <a:lnTo>
                    <a:pt x="236" y="6"/>
                  </a:lnTo>
                  <a:lnTo>
                    <a:pt x="212" y="0"/>
                  </a:lnTo>
                  <a:lnTo>
                    <a:pt x="206" y="6"/>
                  </a:lnTo>
                  <a:lnTo>
                    <a:pt x="198" y="129"/>
                  </a:lnTo>
                  <a:lnTo>
                    <a:pt x="184" y="209"/>
                  </a:lnTo>
                  <a:lnTo>
                    <a:pt x="182" y="249"/>
                  </a:lnTo>
                  <a:lnTo>
                    <a:pt x="200" y="339"/>
                  </a:lnTo>
                  <a:lnTo>
                    <a:pt x="186" y="481"/>
                  </a:lnTo>
                  <a:lnTo>
                    <a:pt x="176" y="521"/>
                  </a:lnTo>
                  <a:lnTo>
                    <a:pt x="156" y="601"/>
                  </a:lnTo>
                  <a:lnTo>
                    <a:pt x="172" y="681"/>
                  </a:lnTo>
                  <a:lnTo>
                    <a:pt x="138" y="765"/>
                  </a:lnTo>
                  <a:lnTo>
                    <a:pt x="96" y="847"/>
                  </a:lnTo>
                  <a:lnTo>
                    <a:pt x="50" y="899"/>
                  </a:lnTo>
                  <a:lnTo>
                    <a:pt x="0" y="953"/>
                  </a:lnTo>
                  <a:lnTo>
                    <a:pt x="278" y="953"/>
                  </a:lnTo>
                  <a:lnTo>
                    <a:pt x="278" y="24"/>
                  </a:lnTo>
                  <a:lnTo>
                    <a:pt x="278" y="24"/>
                  </a:lnTo>
                  <a:lnTo>
                    <a:pt x="278" y="24"/>
                  </a:lnTo>
                </a:path>
              </a:pathLst>
            </a:custGeom>
            <a:gradFill rotWithShape="0">
              <a:gsLst>
                <a:gs pos="0">
                  <a:schemeClr val="bg2">
                    <a:gamma/>
                    <a:shade val="90980"/>
                    <a:invGamma/>
                  </a:schemeClr>
                </a:gs>
                <a:gs pos="100000">
                  <a:schemeClr val="bg2"/>
                </a:gs>
              </a:gsLst>
              <a:lin ang="2700000" scaled="1"/>
            </a:gradFill>
            <a:ln>
              <a:noFill/>
            </a:ln>
            <a:extLst>
              <a:ext uri="{91240B29-F687-4F45-9708-019B960494DF}">
                <a14:hiddenLine xmlns:a14="http://schemas.microsoft.com/office/drawing/2010/main" w="9525">
                  <a:solidFill>
                    <a:srgbClr val="FF6FB8"/>
                  </a:solidFill>
                  <a:prstDash val="solid"/>
                  <a:round/>
                  <a:headEnd/>
                  <a:tailEnd/>
                </a14:hiddenLine>
              </a:ext>
            </a:extLst>
          </p:spPr>
          <p:txBody>
            <a:bodyPr/>
            <a:lstStyle/>
            <a:p>
              <a:pPr fontAlgn="base">
                <a:spcBef>
                  <a:spcPct val="0"/>
                </a:spcBef>
                <a:spcAft>
                  <a:spcPct val="0"/>
                </a:spcAft>
              </a:pPr>
              <a:endParaRPr lang="en-GB" sz="1800">
                <a:solidFill>
                  <a:srgbClr val="EAEAEA"/>
                </a:solidFill>
                <a:latin typeface="Arial" panose="020B0604020202020204" pitchFamily="34" charset="0"/>
              </a:endParaRPr>
            </a:p>
          </p:txBody>
        </p:sp>
      </p:grpSp>
      <p:sp>
        <p:nvSpPr>
          <p:cNvPr id="25618" name="Rectangle 18"/>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1" compatLnSpc="1">
            <a:prstTxWarp prst="textNoShape">
              <a:avLst/>
            </a:prstTxWarp>
          </a:bodyPr>
          <a:lstStyle/>
          <a:p>
            <a:pPr lvl="0"/>
            <a:r>
              <a:rPr lang="en-US" altLang="en-US" smtClean="0"/>
              <a:t>Click to edit Master title style</a:t>
            </a:r>
          </a:p>
        </p:txBody>
      </p:sp>
      <p:sp>
        <p:nvSpPr>
          <p:cNvPr id="25619" name="Rectangle 19"/>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0" name="Rectangle 20"/>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latin typeface="+mn-lt"/>
              </a:defRPr>
            </a:lvl1pPr>
          </a:lstStyle>
          <a:p>
            <a:pPr fontAlgn="base">
              <a:spcBef>
                <a:spcPct val="0"/>
              </a:spcBef>
              <a:spcAft>
                <a:spcPct val="0"/>
              </a:spcAft>
            </a:pPr>
            <a:endParaRPr lang="en-US" altLang="en-US">
              <a:solidFill>
                <a:srgbClr val="EAEAEA"/>
              </a:solidFill>
            </a:endParaRPr>
          </a:p>
        </p:txBody>
      </p:sp>
      <p:sp>
        <p:nvSpPr>
          <p:cNvPr id="25621" name="Rectangle 21"/>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latin typeface="+mn-lt"/>
              </a:defRPr>
            </a:lvl1pPr>
          </a:lstStyle>
          <a:p>
            <a:pPr fontAlgn="base">
              <a:spcBef>
                <a:spcPct val="0"/>
              </a:spcBef>
              <a:spcAft>
                <a:spcPct val="0"/>
              </a:spcAft>
            </a:pPr>
            <a:fld id="{46963283-86D0-41C3-BAB0-3083874BF64A}" type="slidenum">
              <a:rPr lang="en-US" altLang="en-US">
                <a:solidFill>
                  <a:srgbClr val="EAEAEA"/>
                </a:solidFill>
              </a:rPr>
              <a:pPr fontAlgn="base">
                <a:spcBef>
                  <a:spcPct val="0"/>
                </a:spcBef>
                <a:spcAft>
                  <a:spcPct val="0"/>
                </a:spcAft>
              </a:pPr>
              <a:t>‹#›</a:t>
            </a:fld>
            <a:endParaRPr lang="en-US" altLang="en-US">
              <a:solidFill>
                <a:srgbClr val="EAEAEA"/>
              </a:solidFill>
            </a:endParaRPr>
          </a:p>
        </p:txBody>
      </p:sp>
      <p:sp>
        <p:nvSpPr>
          <p:cNvPr id="25622" name="Rectangle 22"/>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1"/>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Tree>
    <p:extLst>
      <p:ext uri="{BB962C8B-B14F-4D97-AF65-F5344CB8AC3E}">
        <p14:creationId xmlns:p14="http://schemas.microsoft.com/office/powerpoint/2010/main" val="205405998"/>
      </p:ext>
    </p:extLst>
  </p:cSld>
  <p:clrMap bg1="dk2" tx1="lt1" bg2="dk1"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hlink"/>
        </a:buClr>
        <a:buSzPct val="70000"/>
        <a:buFont typeface="Wingdings" panose="05000000000000000000" pitchFamily="2" charset="2"/>
        <a:buChar char="u"/>
        <a:defRPr sz="3200" kern="1200">
          <a:solidFill>
            <a:schemeClr val="tx1"/>
          </a:solidFill>
          <a:effectLst>
            <a:outerShdw blurRad="38100" dist="38100" dir="2700000" algn="tl">
              <a:srgbClr val="000000"/>
            </a:outerShdw>
          </a:effectLst>
          <a:latin typeface="+mn-lt"/>
          <a:ea typeface="+mn-ea"/>
          <a:cs typeface="+mn-cs"/>
        </a:defRPr>
      </a:lvl1pPr>
      <a:lvl2pPr marL="742950" indent="-285750" algn="l" rtl="0" fontAlgn="base">
        <a:spcBef>
          <a:spcPct val="20000"/>
        </a:spcBef>
        <a:spcAft>
          <a:spcPct val="0"/>
        </a:spcAft>
        <a:buChar char="–"/>
        <a:defRPr sz="2800" kern="1200">
          <a:solidFill>
            <a:schemeClr val="tx1"/>
          </a:solidFill>
          <a:effectLst>
            <a:outerShdw blurRad="38100" dist="38100" dir="2700000" algn="tl">
              <a:srgbClr val="000000"/>
            </a:outerShdw>
          </a:effectLst>
          <a:latin typeface="+mn-lt"/>
          <a:ea typeface="+mn-ea"/>
          <a:cs typeface="+mn-cs"/>
        </a:defRPr>
      </a:lvl2pPr>
      <a:lvl3pPr marL="1143000" indent="-228600" algn="l" rtl="0" fontAlgn="base">
        <a:spcBef>
          <a:spcPct val="20000"/>
        </a:spcBef>
        <a:spcAft>
          <a:spcPct val="0"/>
        </a:spcAft>
        <a:buClr>
          <a:schemeClr val="tx2"/>
        </a:buClr>
        <a:buSzPct val="70000"/>
        <a:buFont typeface="Wingdings" panose="05000000000000000000" pitchFamily="2" charset="2"/>
        <a:buChar char="u"/>
        <a:defRPr sz="2400" kern="1200">
          <a:solidFill>
            <a:schemeClr val="tx1"/>
          </a:solidFill>
          <a:effectLst>
            <a:outerShdw blurRad="38100" dist="38100" dir="2700000" algn="tl">
              <a:srgbClr val="000000"/>
            </a:outerShdw>
          </a:effectLst>
          <a:latin typeface="+mn-lt"/>
          <a:ea typeface="+mn-ea"/>
          <a:cs typeface="+mn-cs"/>
        </a:defRPr>
      </a:lvl3pPr>
      <a:lvl4pPr marL="1600200" indent="-228600" algn="l" rtl="0" fontAlgn="base">
        <a:spcBef>
          <a:spcPct val="20000"/>
        </a:spcBef>
        <a:spcAft>
          <a:spcPct val="0"/>
        </a:spcAft>
        <a:buChar char="–"/>
        <a:defRPr sz="2000" kern="1200">
          <a:solidFill>
            <a:schemeClr val="tx1"/>
          </a:solidFill>
          <a:effectLst>
            <a:outerShdw blurRad="38100" dist="38100" dir="2700000" algn="tl">
              <a:srgbClr val="000000"/>
            </a:outerShdw>
          </a:effectLst>
          <a:latin typeface="+mn-lt"/>
          <a:ea typeface="+mn-ea"/>
          <a:cs typeface="+mn-cs"/>
        </a:defRPr>
      </a:lvl4pPr>
      <a:lvl5pPr marL="2057400" indent="-228600" algn="l" rtl="0" fontAlgn="base">
        <a:spcBef>
          <a:spcPct val="20000"/>
        </a:spcBef>
        <a:spcAft>
          <a:spcPct val="0"/>
        </a:spcAft>
        <a:buClr>
          <a:schemeClr val="folHlink"/>
        </a:buClr>
        <a:buSzPct val="70000"/>
        <a:buFont typeface="Wingdings" panose="05000000000000000000" pitchFamily="2" charset="2"/>
        <a:buChar char="u"/>
        <a:defRPr sz="20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027" name="Rectangle 3"/>
          <p:cNvSpPr>
            <a:spLocks noGrp="1" noChangeArrowheads="1"/>
          </p:cNvSpPr>
          <p:nvPr>
            <p:ph type="body" idx="1"/>
          </p:nvPr>
        </p:nvSpPr>
        <p:spPr bwMode="auto">
          <a:xfrm>
            <a:off x="609600" y="1600201"/>
            <a:ext cx="109728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028" name="Rectangle 4"/>
          <p:cNvSpPr>
            <a:spLocks noGrp="1" noChangeArrowheads="1"/>
          </p:cNvSpPr>
          <p:nvPr>
            <p:ph type="dt" sz="half" idx="2"/>
          </p:nvPr>
        </p:nvSpPr>
        <p:spPr bwMode="auto">
          <a:xfrm>
            <a:off x="609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US" altLang="en-US">
              <a:solidFill>
                <a:srgbClr val="000000"/>
              </a:solidFill>
            </a:endParaRPr>
          </a:p>
        </p:txBody>
      </p:sp>
      <p:sp>
        <p:nvSpPr>
          <p:cNvPr id="1029" name="Rectangle 5"/>
          <p:cNvSpPr>
            <a:spLocks noGrp="1" noChangeArrowheads="1"/>
          </p:cNvSpPr>
          <p:nvPr>
            <p:ph type="ftr" sz="quarter" idx="3"/>
          </p:nvPr>
        </p:nvSpPr>
        <p:spPr bwMode="auto">
          <a:xfrm>
            <a:off x="4165600" y="6245225"/>
            <a:ext cx="3860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0000"/>
              </a:solidFill>
            </a:endParaRPr>
          </a:p>
        </p:txBody>
      </p:sp>
      <p:sp>
        <p:nvSpPr>
          <p:cNvPr id="1030" name="Rectangle 6"/>
          <p:cNvSpPr>
            <a:spLocks noGrp="1" noChangeArrowheads="1"/>
          </p:cNvSpPr>
          <p:nvPr>
            <p:ph type="sldNum" sz="quarter" idx="4"/>
          </p:nvPr>
        </p:nvSpPr>
        <p:spPr bwMode="auto">
          <a:xfrm>
            <a:off x="8737600" y="6245225"/>
            <a:ext cx="28448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3F1006DF-E115-4493-A319-C85F07075741}"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Tree>
    <p:extLst>
      <p:ext uri="{BB962C8B-B14F-4D97-AF65-F5344CB8AC3E}">
        <p14:creationId xmlns:p14="http://schemas.microsoft.com/office/powerpoint/2010/main" val="143150250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fontAlgn="base">
        <a:spcBef>
          <a:spcPct val="0"/>
        </a:spcBef>
        <a:spcAft>
          <a:spcPct val="0"/>
        </a:spcAft>
        <a:defRPr sz="4400" kern="12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panose="020B0604020202020204" pitchFamily="34" charset="0"/>
        </a:defRPr>
      </a:lvl2pPr>
      <a:lvl3pPr algn="ctr" rtl="0" fontAlgn="base">
        <a:spcBef>
          <a:spcPct val="0"/>
        </a:spcBef>
        <a:spcAft>
          <a:spcPct val="0"/>
        </a:spcAft>
        <a:defRPr sz="4400">
          <a:solidFill>
            <a:schemeClr val="tx2"/>
          </a:solidFill>
          <a:latin typeface="Arial" panose="020B0604020202020204" pitchFamily="34" charset="0"/>
        </a:defRPr>
      </a:lvl3pPr>
      <a:lvl4pPr algn="ctr" rtl="0" fontAlgn="base">
        <a:spcBef>
          <a:spcPct val="0"/>
        </a:spcBef>
        <a:spcAft>
          <a:spcPct val="0"/>
        </a:spcAft>
        <a:defRPr sz="4400">
          <a:solidFill>
            <a:schemeClr val="tx2"/>
          </a:solidFill>
          <a:latin typeface="Arial" panose="020B0604020202020204" pitchFamily="34" charset="0"/>
        </a:defRPr>
      </a:lvl4pPr>
      <a:lvl5pPr algn="ctr" rtl="0" fontAlgn="base">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fontAlgn="base">
        <a:spcBef>
          <a:spcPct val="20000"/>
        </a:spcBef>
        <a:spcAft>
          <a:spcPct val="0"/>
        </a:spcAft>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rotWithShape="0">
          <a:gsLst>
            <a:gs pos="0">
              <a:schemeClr val="bg1">
                <a:gamma/>
                <a:shade val="46275"/>
                <a:invGamma/>
              </a:schemeClr>
            </a:gs>
            <a:gs pos="100000">
              <a:schemeClr val="bg1"/>
            </a:gs>
          </a:gsLst>
          <a:lin ang="5400000" scaled="1"/>
        </a:gradFill>
        <a:effectLst/>
      </p:bgPr>
    </p:bg>
    <p:spTree>
      <p:nvGrpSpPr>
        <p:cNvPr id="1" name=""/>
        <p:cNvGrpSpPr/>
        <p:nvPr/>
      </p:nvGrpSpPr>
      <p:grpSpPr>
        <a:xfrm>
          <a:off x="0" y="0"/>
          <a:ext cx="0" cy="0"/>
          <a:chOff x="0" y="0"/>
          <a:chExt cx="0" cy="0"/>
        </a:xfrm>
      </p:grpSpPr>
      <p:grpSp>
        <p:nvGrpSpPr>
          <p:cNvPr id="28674" name="Group 2"/>
          <p:cNvGrpSpPr>
            <a:grpSpLocks/>
          </p:cNvGrpSpPr>
          <p:nvPr/>
        </p:nvGrpSpPr>
        <p:grpSpPr bwMode="auto">
          <a:xfrm>
            <a:off x="0" y="0"/>
            <a:ext cx="12192000" cy="6858000"/>
            <a:chOff x="0" y="0"/>
            <a:chExt cx="5760" cy="4320"/>
          </a:xfrm>
        </p:grpSpPr>
        <p:sp>
          <p:nvSpPr>
            <p:cNvPr id="28675" name="Freeform 3"/>
            <p:cNvSpPr>
              <a:spLocks/>
            </p:cNvSpPr>
            <p:nvPr/>
          </p:nvSpPr>
          <p:spPr bwMode="hidden">
            <a:xfrm>
              <a:off x="0" y="3072"/>
              <a:ext cx="5760" cy="1248"/>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76" name="Freeform 4"/>
            <p:cNvSpPr>
              <a:spLocks/>
            </p:cNvSpPr>
            <p:nvPr/>
          </p:nvSpPr>
          <p:spPr bwMode="hidden">
            <a:xfrm>
              <a:off x="0" y="0"/>
              <a:ext cx="5760" cy="3072"/>
            </a:xfrm>
            <a:custGeom>
              <a:avLst/>
              <a:gdLst>
                <a:gd name="T0" fmla="*/ 6027 w 6027"/>
                <a:gd name="T1" fmla="*/ 2296 h 2296"/>
                <a:gd name="T2" fmla="*/ 0 w 6027"/>
                <a:gd name="T3" fmla="*/ 2296 h 2296"/>
                <a:gd name="T4" fmla="*/ 0 w 6027"/>
                <a:gd name="T5" fmla="*/ 0 h 2296"/>
                <a:gd name="T6" fmla="*/ 6027 w 6027"/>
                <a:gd name="T7" fmla="*/ 0 h 2296"/>
                <a:gd name="T8" fmla="*/ 6027 w 6027"/>
                <a:gd name="T9" fmla="*/ 2296 h 2296"/>
                <a:gd name="T10" fmla="*/ 6027 w 6027"/>
                <a:gd name="T11" fmla="*/ 2296 h 2296"/>
              </a:gdLst>
              <a:ahLst/>
              <a:cxnLst>
                <a:cxn ang="0">
                  <a:pos x="T0" y="T1"/>
                </a:cxn>
                <a:cxn ang="0">
                  <a:pos x="T2" y="T3"/>
                </a:cxn>
                <a:cxn ang="0">
                  <a:pos x="T4" y="T5"/>
                </a:cxn>
                <a:cxn ang="0">
                  <a:pos x="T6" y="T7"/>
                </a:cxn>
                <a:cxn ang="0">
                  <a:pos x="T8" y="T9"/>
                </a:cxn>
                <a:cxn ang="0">
                  <a:pos x="T10" y="T11"/>
                </a:cxn>
              </a:cxnLst>
              <a:rect l="0" t="0" r="r" b="b"/>
              <a:pathLst>
                <a:path w="6027" h="2296">
                  <a:moveTo>
                    <a:pt x="6027" y="2296"/>
                  </a:moveTo>
                  <a:lnTo>
                    <a:pt x="0" y="2296"/>
                  </a:lnTo>
                  <a:lnTo>
                    <a:pt x="0" y="0"/>
                  </a:lnTo>
                  <a:lnTo>
                    <a:pt x="6027" y="0"/>
                  </a:lnTo>
                  <a:lnTo>
                    <a:pt x="6027" y="2296"/>
                  </a:lnTo>
                  <a:lnTo>
                    <a:pt x="6027" y="2296"/>
                  </a:lnTo>
                  <a:close/>
                </a:path>
              </a:pathLst>
            </a:custGeom>
            <a:gradFill rotWithShape="0">
              <a:gsLst>
                <a:gs pos="0">
                  <a:schemeClr val="bg1">
                    <a:gamma/>
                    <a:shade val="46275"/>
                    <a:invGamma/>
                  </a:schemeClr>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77" name="Freeform 5"/>
          <p:cNvSpPr>
            <a:spLocks/>
          </p:cNvSpPr>
          <p:nvPr/>
        </p:nvSpPr>
        <p:spPr bwMode="hidden">
          <a:xfrm>
            <a:off x="8331200" y="6262688"/>
            <a:ext cx="3860800" cy="609600"/>
          </a:xfrm>
          <a:custGeom>
            <a:avLst/>
            <a:gdLst>
              <a:gd name="T0" fmla="*/ 5748 w 5748"/>
              <a:gd name="T1" fmla="*/ 246 h 246"/>
              <a:gd name="T2" fmla="*/ 0 w 5748"/>
              <a:gd name="T3" fmla="*/ 246 h 246"/>
              <a:gd name="T4" fmla="*/ 0 w 5748"/>
              <a:gd name="T5" fmla="*/ 0 h 246"/>
              <a:gd name="T6" fmla="*/ 5748 w 5748"/>
              <a:gd name="T7" fmla="*/ 0 h 246"/>
              <a:gd name="T8" fmla="*/ 5748 w 5748"/>
              <a:gd name="T9" fmla="*/ 246 h 246"/>
              <a:gd name="T10" fmla="*/ 5748 w 5748"/>
              <a:gd name="T11" fmla="*/ 246 h 246"/>
            </a:gdLst>
            <a:ahLst/>
            <a:cxnLst>
              <a:cxn ang="0">
                <a:pos x="T0" y="T1"/>
              </a:cxn>
              <a:cxn ang="0">
                <a:pos x="T2" y="T3"/>
              </a:cxn>
              <a:cxn ang="0">
                <a:pos x="T4" y="T5"/>
              </a:cxn>
              <a:cxn ang="0">
                <a:pos x="T6" y="T7"/>
              </a:cxn>
              <a:cxn ang="0">
                <a:pos x="T8" y="T9"/>
              </a:cxn>
              <a:cxn ang="0">
                <a:pos x="T10" y="T11"/>
              </a:cxn>
            </a:cxnLst>
            <a:rect l="0" t="0" r="r" b="b"/>
            <a:pathLst>
              <a:path w="5748" h="246">
                <a:moveTo>
                  <a:pt x="5748" y="246"/>
                </a:moveTo>
                <a:lnTo>
                  <a:pt x="0" y="246"/>
                </a:lnTo>
                <a:lnTo>
                  <a:pt x="0" y="0"/>
                </a:lnTo>
                <a:lnTo>
                  <a:pt x="5748" y="0"/>
                </a:lnTo>
                <a:lnTo>
                  <a:pt x="5748" y="246"/>
                </a:lnTo>
                <a:lnTo>
                  <a:pt x="5748" y="246"/>
                </a:lnTo>
                <a:close/>
              </a:path>
            </a:pathLst>
          </a:custGeom>
          <a:gradFill rotWithShape="0">
            <a:gsLst>
              <a:gs pos="0">
                <a:schemeClr val="bg1"/>
              </a:gs>
              <a:gs pos="100000">
                <a:schemeClr val="hlink"/>
              </a:gs>
            </a:gsLst>
            <a:lin ang="189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78" name="Group 6"/>
          <p:cNvGrpSpPr>
            <a:grpSpLocks/>
          </p:cNvGrpSpPr>
          <p:nvPr/>
        </p:nvGrpSpPr>
        <p:grpSpPr bwMode="auto">
          <a:xfrm>
            <a:off x="0" y="6019800"/>
            <a:ext cx="10464800" cy="857250"/>
            <a:chOff x="0" y="3792"/>
            <a:chExt cx="4944" cy="540"/>
          </a:xfrm>
        </p:grpSpPr>
        <p:sp>
          <p:nvSpPr>
            <p:cNvPr id="28679" name="Freeform 7"/>
            <p:cNvSpPr>
              <a:spLocks/>
            </p:cNvSpPr>
            <p:nvPr userDrawn="1"/>
          </p:nvSpPr>
          <p:spPr bwMode="ltGray">
            <a:xfrm>
              <a:off x="1488" y="3792"/>
              <a:ext cx="3240" cy="536"/>
            </a:xfrm>
            <a:custGeom>
              <a:avLst/>
              <a:gdLst>
                <a:gd name="T0" fmla="*/ 3132 w 3240"/>
                <a:gd name="T1" fmla="*/ 469 h 536"/>
                <a:gd name="T2" fmla="*/ 2995 w 3240"/>
                <a:gd name="T3" fmla="*/ 395 h 536"/>
                <a:gd name="T4" fmla="*/ 2911 w 3240"/>
                <a:gd name="T5" fmla="*/ 375 h 536"/>
                <a:gd name="T6" fmla="*/ 2678 w 3240"/>
                <a:gd name="T7" fmla="*/ 228 h 536"/>
                <a:gd name="T8" fmla="*/ 2553 w 3240"/>
                <a:gd name="T9" fmla="*/ 74 h 536"/>
                <a:gd name="T10" fmla="*/ 2457 w 3240"/>
                <a:gd name="T11" fmla="*/ 7 h 536"/>
                <a:gd name="T12" fmla="*/ 2403 w 3240"/>
                <a:gd name="T13" fmla="*/ 47 h 536"/>
                <a:gd name="T14" fmla="*/ 2289 w 3240"/>
                <a:gd name="T15" fmla="*/ 74 h 536"/>
                <a:gd name="T16" fmla="*/ 2134 w 3240"/>
                <a:gd name="T17" fmla="*/ 74 h 536"/>
                <a:gd name="T18" fmla="*/ 2044 w 3240"/>
                <a:gd name="T19" fmla="*/ 128 h 536"/>
                <a:gd name="T20" fmla="*/ 1775 w 3240"/>
                <a:gd name="T21" fmla="*/ 222 h 536"/>
                <a:gd name="T22" fmla="*/ 1602 w 3240"/>
                <a:gd name="T23" fmla="*/ 181 h 536"/>
                <a:gd name="T24" fmla="*/ 1560 w 3240"/>
                <a:gd name="T25" fmla="*/ 101 h 536"/>
                <a:gd name="T26" fmla="*/ 1542 w 3240"/>
                <a:gd name="T27" fmla="*/ 87 h 536"/>
                <a:gd name="T28" fmla="*/ 1446 w 3240"/>
                <a:gd name="T29" fmla="*/ 60 h 536"/>
                <a:gd name="T30" fmla="*/ 1375 w 3240"/>
                <a:gd name="T31" fmla="*/ 74 h 536"/>
                <a:gd name="T32" fmla="*/ 1309 w 3240"/>
                <a:gd name="T33" fmla="*/ 87 h 536"/>
                <a:gd name="T34" fmla="*/ 1243 w 3240"/>
                <a:gd name="T35" fmla="*/ 13 h 536"/>
                <a:gd name="T36" fmla="*/ 1225 w 3240"/>
                <a:gd name="T37" fmla="*/ 0 h 536"/>
                <a:gd name="T38" fmla="*/ 1189 w 3240"/>
                <a:gd name="T39" fmla="*/ 0 h 536"/>
                <a:gd name="T40" fmla="*/ 1106 w 3240"/>
                <a:gd name="T41" fmla="*/ 34 h 536"/>
                <a:gd name="T42" fmla="*/ 1106 w 3240"/>
                <a:gd name="T43" fmla="*/ 34 h 536"/>
                <a:gd name="T44" fmla="*/ 1094 w 3240"/>
                <a:gd name="T45" fmla="*/ 40 h 536"/>
                <a:gd name="T46" fmla="*/ 1070 w 3240"/>
                <a:gd name="T47" fmla="*/ 54 h 536"/>
                <a:gd name="T48" fmla="*/ 1034 w 3240"/>
                <a:gd name="T49" fmla="*/ 74 h 536"/>
                <a:gd name="T50" fmla="*/ 1004 w 3240"/>
                <a:gd name="T51" fmla="*/ 74 h 536"/>
                <a:gd name="T52" fmla="*/ 986 w 3240"/>
                <a:gd name="T53" fmla="*/ 74 h 536"/>
                <a:gd name="T54" fmla="*/ 956 w 3240"/>
                <a:gd name="T55" fmla="*/ 81 h 536"/>
                <a:gd name="T56" fmla="*/ 920 w 3240"/>
                <a:gd name="T57" fmla="*/ 94 h 536"/>
                <a:gd name="T58" fmla="*/ 884 w 3240"/>
                <a:gd name="T59" fmla="*/ 107 h 536"/>
                <a:gd name="T60" fmla="*/ 843 w 3240"/>
                <a:gd name="T61" fmla="*/ 128 h 536"/>
                <a:gd name="T62" fmla="*/ 813 w 3240"/>
                <a:gd name="T63" fmla="*/ 141 h 536"/>
                <a:gd name="T64" fmla="*/ 789 w 3240"/>
                <a:gd name="T65" fmla="*/ 148 h 536"/>
                <a:gd name="T66" fmla="*/ 783 w 3240"/>
                <a:gd name="T67" fmla="*/ 154 h 536"/>
                <a:gd name="T68" fmla="*/ 556 w 3240"/>
                <a:gd name="T69" fmla="*/ 228 h 536"/>
                <a:gd name="T70" fmla="*/ 394 w 3240"/>
                <a:gd name="T71" fmla="*/ 294 h 536"/>
                <a:gd name="T72" fmla="*/ 107 w 3240"/>
                <a:gd name="T73" fmla="*/ 462 h 536"/>
                <a:gd name="T74" fmla="*/ 0 w 3240"/>
                <a:gd name="T75" fmla="*/ 536 h 536"/>
                <a:gd name="T76" fmla="*/ 3240 w 3240"/>
                <a:gd name="T77" fmla="*/ 536 h 536"/>
                <a:gd name="T78" fmla="*/ 3132 w 3240"/>
                <a:gd name="T79" fmla="*/ 469 h 536"/>
                <a:gd name="T80" fmla="*/ 3132 w 3240"/>
                <a:gd name="T81" fmla="*/ 469 h 53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3240" h="536">
                  <a:moveTo>
                    <a:pt x="3132" y="469"/>
                  </a:moveTo>
                  <a:lnTo>
                    <a:pt x="2995" y="395"/>
                  </a:lnTo>
                  <a:lnTo>
                    <a:pt x="2911" y="375"/>
                  </a:lnTo>
                  <a:lnTo>
                    <a:pt x="2678" y="228"/>
                  </a:lnTo>
                  <a:lnTo>
                    <a:pt x="2553" y="74"/>
                  </a:lnTo>
                  <a:lnTo>
                    <a:pt x="2457" y="7"/>
                  </a:lnTo>
                  <a:lnTo>
                    <a:pt x="2403" y="47"/>
                  </a:lnTo>
                  <a:lnTo>
                    <a:pt x="2289" y="74"/>
                  </a:lnTo>
                  <a:lnTo>
                    <a:pt x="2134" y="74"/>
                  </a:lnTo>
                  <a:lnTo>
                    <a:pt x="2044" y="128"/>
                  </a:lnTo>
                  <a:lnTo>
                    <a:pt x="1775" y="222"/>
                  </a:lnTo>
                  <a:lnTo>
                    <a:pt x="1602" y="181"/>
                  </a:lnTo>
                  <a:lnTo>
                    <a:pt x="1560" y="101"/>
                  </a:lnTo>
                  <a:lnTo>
                    <a:pt x="1542" y="87"/>
                  </a:lnTo>
                  <a:lnTo>
                    <a:pt x="1446" y="60"/>
                  </a:lnTo>
                  <a:lnTo>
                    <a:pt x="1375" y="74"/>
                  </a:lnTo>
                  <a:lnTo>
                    <a:pt x="1309" y="87"/>
                  </a:lnTo>
                  <a:lnTo>
                    <a:pt x="1243" y="13"/>
                  </a:lnTo>
                  <a:lnTo>
                    <a:pt x="1225" y="0"/>
                  </a:lnTo>
                  <a:lnTo>
                    <a:pt x="1189" y="0"/>
                  </a:lnTo>
                  <a:lnTo>
                    <a:pt x="1106" y="34"/>
                  </a:lnTo>
                  <a:lnTo>
                    <a:pt x="1106" y="34"/>
                  </a:lnTo>
                  <a:lnTo>
                    <a:pt x="1094" y="40"/>
                  </a:lnTo>
                  <a:lnTo>
                    <a:pt x="1070" y="54"/>
                  </a:lnTo>
                  <a:lnTo>
                    <a:pt x="1034" y="74"/>
                  </a:lnTo>
                  <a:lnTo>
                    <a:pt x="1004" y="74"/>
                  </a:lnTo>
                  <a:lnTo>
                    <a:pt x="986" y="74"/>
                  </a:lnTo>
                  <a:lnTo>
                    <a:pt x="956" y="81"/>
                  </a:lnTo>
                  <a:lnTo>
                    <a:pt x="920" y="94"/>
                  </a:lnTo>
                  <a:lnTo>
                    <a:pt x="884" y="107"/>
                  </a:lnTo>
                  <a:lnTo>
                    <a:pt x="843" y="128"/>
                  </a:lnTo>
                  <a:lnTo>
                    <a:pt x="813" y="141"/>
                  </a:lnTo>
                  <a:lnTo>
                    <a:pt x="789" y="148"/>
                  </a:lnTo>
                  <a:lnTo>
                    <a:pt x="783" y="154"/>
                  </a:lnTo>
                  <a:lnTo>
                    <a:pt x="556" y="228"/>
                  </a:lnTo>
                  <a:lnTo>
                    <a:pt x="394" y="294"/>
                  </a:lnTo>
                  <a:lnTo>
                    <a:pt x="107" y="462"/>
                  </a:lnTo>
                  <a:lnTo>
                    <a:pt x="0" y="536"/>
                  </a:lnTo>
                  <a:lnTo>
                    <a:pt x="3240" y="536"/>
                  </a:lnTo>
                  <a:lnTo>
                    <a:pt x="3132" y="469"/>
                  </a:lnTo>
                  <a:lnTo>
                    <a:pt x="3132" y="469"/>
                  </a:lnTo>
                  <a:close/>
                </a:path>
              </a:pathLst>
            </a:custGeom>
            <a:gradFill rotWithShape="0">
              <a:gsLst>
                <a:gs pos="0">
                  <a:schemeClr val="bg2">
                    <a:gamma/>
                    <a:tint val="66667"/>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nvGrpSpPr>
            <p:cNvPr id="28680" name="Group 8"/>
            <p:cNvGrpSpPr>
              <a:grpSpLocks/>
            </p:cNvGrpSpPr>
            <p:nvPr userDrawn="1"/>
          </p:nvGrpSpPr>
          <p:grpSpPr bwMode="auto">
            <a:xfrm>
              <a:off x="2486" y="3792"/>
              <a:ext cx="2458" cy="540"/>
              <a:chOff x="2486" y="3792"/>
              <a:chExt cx="2458" cy="540"/>
            </a:xfrm>
          </p:grpSpPr>
          <p:sp>
            <p:nvSpPr>
              <p:cNvPr id="28681" name="Freeform 9"/>
              <p:cNvSpPr>
                <a:spLocks/>
              </p:cNvSpPr>
              <p:nvPr userDrawn="1"/>
            </p:nvSpPr>
            <p:spPr bwMode="ltGray">
              <a:xfrm>
                <a:off x="3948" y="3799"/>
                <a:ext cx="996" cy="533"/>
              </a:xfrm>
              <a:custGeom>
                <a:avLst/>
                <a:gdLst>
                  <a:gd name="T0" fmla="*/ 636 w 996"/>
                  <a:gd name="T1" fmla="*/ 373 h 533"/>
                  <a:gd name="T2" fmla="*/ 495 w 996"/>
                  <a:gd name="T3" fmla="*/ 370 h 533"/>
                  <a:gd name="T4" fmla="*/ 280 w 996"/>
                  <a:gd name="T5" fmla="*/ 249 h 533"/>
                  <a:gd name="T6" fmla="*/ 127 w 996"/>
                  <a:gd name="T7" fmla="*/ 66 h 533"/>
                  <a:gd name="T8" fmla="*/ 0 w 996"/>
                  <a:gd name="T9" fmla="*/ 0 h 533"/>
                  <a:gd name="T10" fmla="*/ 22 w 996"/>
                  <a:gd name="T11" fmla="*/ 26 h 533"/>
                  <a:gd name="T12" fmla="*/ 0 w 996"/>
                  <a:gd name="T13" fmla="*/ 65 h 533"/>
                  <a:gd name="T14" fmla="*/ 30 w 996"/>
                  <a:gd name="T15" fmla="*/ 119 h 533"/>
                  <a:gd name="T16" fmla="*/ 75 w 996"/>
                  <a:gd name="T17" fmla="*/ 243 h 533"/>
                  <a:gd name="T18" fmla="*/ 45 w 996"/>
                  <a:gd name="T19" fmla="*/ 422 h 533"/>
                  <a:gd name="T20" fmla="*/ 200 w 996"/>
                  <a:gd name="T21" fmla="*/ 329 h 533"/>
                  <a:gd name="T22" fmla="*/ 612 w 996"/>
                  <a:gd name="T23" fmla="*/ 533 h 533"/>
                  <a:gd name="T24" fmla="*/ 996 w 996"/>
                  <a:gd name="T25" fmla="*/ 529 h 533"/>
                  <a:gd name="T26" fmla="*/ 828 w 996"/>
                  <a:gd name="T27" fmla="*/ 473 h 533"/>
                  <a:gd name="T28" fmla="*/ 636 w 996"/>
                  <a:gd name="T29" fmla="*/ 373 h 53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996" h="533">
                    <a:moveTo>
                      <a:pt x="636" y="373"/>
                    </a:moveTo>
                    <a:lnTo>
                      <a:pt x="495" y="370"/>
                    </a:lnTo>
                    <a:lnTo>
                      <a:pt x="280" y="249"/>
                    </a:lnTo>
                    <a:lnTo>
                      <a:pt x="127" y="66"/>
                    </a:lnTo>
                    <a:lnTo>
                      <a:pt x="0" y="0"/>
                    </a:lnTo>
                    <a:lnTo>
                      <a:pt x="22" y="26"/>
                    </a:lnTo>
                    <a:lnTo>
                      <a:pt x="0" y="65"/>
                    </a:lnTo>
                    <a:lnTo>
                      <a:pt x="30" y="119"/>
                    </a:lnTo>
                    <a:lnTo>
                      <a:pt x="75" y="243"/>
                    </a:lnTo>
                    <a:lnTo>
                      <a:pt x="45" y="422"/>
                    </a:lnTo>
                    <a:lnTo>
                      <a:pt x="200" y="329"/>
                    </a:lnTo>
                    <a:lnTo>
                      <a:pt x="612" y="533"/>
                    </a:lnTo>
                    <a:lnTo>
                      <a:pt x="996" y="529"/>
                    </a:lnTo>
                    <a:lnTo>
                      <a:pt x="828" y="473"/>
                    </a:lnTo>
                    <a:lnTo>
                      <a:pt x="636" y="373"/>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2" name="Freeform 10"/>
              <p:cNvSpPr>
                <a:spLocks/>
              </p:cNvSpPr>
              <p:nvPr userDrawn="1"/>
            </p:nvSpPr>
            <p:spPr bwMode="ltGray">
              <a:xfrm>
                <a:off x="2677" y="3792"/>
                <a:ext cx="186" cy="395"/>
              </a:xfrm>
              <a:custGeom>
                <a:avLst/>
                <a:gdLst>
                  <a:gd name="T0" fmla="*/ 36 w 186"/>
                  <a:gd name="T1" fmla="*/ 0 h 353"/>
                  <a:gd name="T2" fmla="*/ 54 w 186"/>
                  <a:gd name="T3" fmla="*/ 18 h 353"/>
                  <a:gd name="T4" fmla="*/ 24 w 186"/>
                  <a:gd name="T5" fmla="*/ 30 h 353"/>
                  <a:gd name="T6" fmla="*/ 18 w 186"/>
                  <a:gd name="T7" fmla="*/ 66 h 353"/>
                  <a:gd name="T8" fmla="*/ 42 w 186"/>
                  <a:gd name="T9" fmla="*/ 114 h 353"/>
                  <a:gd name="T10" fmla="*/ 48 w 186"/>
                  <a:gd name="T11" fmla="*/ 162 h 353"/>
                  <a:gd name="T12" fmla="*/ 0 w 186"/>
                  <a:gd name="T13" fmla="*/ 353 h 353"/>
                  <a:gd name="T14" fmla="*/ 54 w 186"/>
                  <a:gd name="T15" fmla="*/ 233 h 353"/>
                  <a:gd name="T16" fmla="*/ 84 w 186"/>
                  <a:gd name="T17" fmla="*/ 216 h 353"/>
                  <a:gd name="T18" fmla="*/ 126 w 186"/>
                  <a:gd name="T19" fmla="*/ 126 h 353"/>
                  <a:gd name="T20" fmla="*/ 144 w 186"/>
                  <a:gd name="T21" fmla="*/ 120 h 353"/>
                  <a:gd name="T22" fmla="*/ 144 w 186"/>
                  <a:gd name="T23" fmla="*/ 90 h 353"/>
                  <a:gd name="T24" fmla="*/ 186 w 186"/>
                  <a:gd name="T25" fmla="*/ 66 h 353"/>
                  <a:gd name="T26" fmla="*/ 162 w 186"/>
                  <a:gd name="T27" fmla="*/ 60 h 353"/>
                  <a:gd name="T28" fmla="*/ 36 w 186"/>
                  <a:gd name="T29" fmla="*/ 0 h 353"/>
                  <a:gd name="T30" fmla="*/ 36 w 186"/>
                  <a:gd name="T31" fmla="*/ 0 h 35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86" h="353">
                    <a:moveTo>
                      <a:pt x="36" y="0"/>
                    </a:moveTo>
                    <a:lnTo>
                      <a:pt x="54" y="18"/>
                    </a:lnTo>
                    <a:lnTo>
                      <a:pt x="24" y="30"/>
                    </a:lnTo>
                    <a:lnTo>
                      <a:pt x="18" y="66"/>
                    </a:lnTo>
                    <a:lnTo>
                      <a:pt x="42" y="114"/>
                    </a:lnTo>
                    <a:lnTo>
                      <a:pt x="48" y="162"/>
                    </a:lnTo>
                    <a:lnTo>
                      <a:pt x="0" y="353"/>
                    </a:lnTo>
                    <a:lnTo>
                      <a:pt x="54" y="233"/>
                    </a:lnTo>
                    <a:lnTo>
                      <a:pt x="84" y="216"/>
                    </a:lnTo>
                    <a:lnTo>
                      <a:pt x="126" y="126"/>
                    </a:lnTo>
                    <a:lnTo>
                      <a:pt x="144" y="120"/>
                    </a:lnTo>
                    <a:lnTo>
                      <a:pt x="144" y="90"/>
                    </a:lnTo>
                    <a:lnTo>
                      <a:pt x="186" y="66"/>
                    </a:lnTo>
                    <a:lnTo>
                      <a:pt x="162" y="60"/>
                    </a:lnTo>
                    <a:lnTo>
                      <a:pt x="36" y="0"/>
                    </a:lnTo>
                    <a:lnTo>
                      <a:pt x="36"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3" name="Freeform 11"/>
              <p:cNvSpPr>
                <a:spLocks/>
              </p:cNvSpPr>
              <p:nvPr userDrawn="1"/>
            </p:nvSpPr>
            <p:spPr bwMode="ltGray">
              <a:xfrm>
                <a:off x="3030" y="3893"/>
                <a:ext cx="378" cy="271"/>
              </a:xfrm>
              <a:custGeom>
                <a:avLst/>
                <a:gdLst>
                  <a:gd name="T0" fmla="*/ 18 w 378"/>
                  <a:gd name="T1" fmla="*/ 0 h 271"/>
                  <a:gd name="T2" fmla="*/ 12 w 378"/>
                  <a:gd name="T3" fmla="*/ 13 h 271"/>
                  <a:gd name="T4" fmla="*/ 0 w 378"/>
                  <a:gd name="T5" fmla="*/ 40 h 271"/>
                  <a:gd name="T6" fmla="*/ 60 w 378"/>
                  <a:gd name="T7" fmla="*/ 121 h 271"/>
                  <a:gd name="T8" fmla="*/ 310 w 378"/>
                  <a:gd name="T9" fmla="*/ 271 h 271"/>
                  <a:gd name="T10" fmla="*/ 290 w 378"/>
                  <a:gd name="T11" fmla="*/ 139 h 271"/>
                  <a:gd name="T12" fmla="*/ 378 w 378"/>
                  <a:gd name="T13" fmla="*/ 76 h 271"/>
                  <a:gd name="T14" fmla="*/ 251 w 378"/>
                  <a:gd name="T15" fmla="*/ 94 h 271"/>
                  <a:gd name="T16" fmla="*/ 90 w 378"/>
                  <a:gd name="T17" fmla="*/ 54 h 271"/>
                  <a:gd name="T18" fmla="*/ 18 w 378"/>
                  <a:gd name="T19" fmla="*/ 0 h 271"/>
                  <a:gd name="T20" fmla="*/ 18 w 378"/>
                  <a:gd name="T21" fmla="*/ 0 h 27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378" h="271">
                    <a:moveTo>
                      <a:pt x="18" y="0"/>
                    </a:moveTo>
                    <a:lnTo>
                      <a:pt x="12" y="13"/>
                    </a:lnTo>
                    <a:lnTo>
                      <a:pt x="0" y="40"/>
                    </a:lnTo>
                    <a:lnTo>
                      <a:pt x="60" y="121"/>
                    </a:lnTo>
                    <a:lnTo>
                      <a:pt x="310" y="271"/>
                    </a:lnTo>
                    <a:lnTo>
                      <a:pt x="290" y="139"/>
                    </a:lnTo>
                    <a:lnTo>
                      <a:pt x="378" y="76"/>
                    </a:lnTo>
                    <a:lnTo>
                      <a:pt x="251" y="94"/>
                    </a:lnTo>
                    <a:lnTo>
                      <a:pt x="90" y="54"/>
                    </a:lnTo>
                    <a:lnTo>
                      <a:pt x="18" y="0"/>
                    </a:lnTo>
                    <a:lnTo>
                      <a:pt x="18"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4" name="Freeform 12"/>
              <p:cNvSpPr>
                <a:spLocks/>
              </p:cNvSpPr>
              <p:nvPr userDrawn="1"/>
            </p:nvSpPr>
            <p:spPr bwMode="ltGray">
              <a:xfrm>
                <a:off x="3628" y="3866"/>
                <a:ext cx="155" cy="74"/>
              </a:xfrm>
              <a:custGeom>
                <a:avLst/>
                <a:gdLst>
                  <a:gd name="T0" fmla="*/ 114 w 155"/>
                  <a:gd name="T1" fmla="*/ 0 h 66"/>
                  <a:gd name="T2" fmla="*/ 0 w 155"/>
                  <a:gd name="T3" fmla="*/ 0 h 66"/>
                  <a:gd name="T4" fmla="*/ 0 w 155"/>
                  <a:gd name="T5" fmla="*/ 0 h 66"/>
                  <a:gd name="T6" fmla="*/ 6 w 155"/>
                  <a:gd name="T7" fmla="*/ 6 h 66"/>
                  <a:gd name="T8" fmla="*/ 6 w 155"/>
                  <a:gd name="T9" fmla="*/ 18 h 66"/>
                  <a:gd name="T10" fmla="*/ 0 w 155"/>
                  <a:gd name="T11" fmla="*/ 24 h 66"/>
                  <a:gd name="T12" fmla="*/ 78 w 155"/>
                  <a:gd name="T13" fmla="*/ 60 h 66"/>
                  <a:gd name="T14" fmla="*/ 96 w 155"/>
                  <a:gd name="T15" fmla="*/ 42 h 66"/>
                  <a:gd name="T16" fmla="*/ 155 w 155"/>
                  <a:gd name="T17" fmla="*/ 66 h 66"/>
                  <a:gd name="T18" fmla="*/ 126 w 155"/>
                  <a:gd name="T19" fmla="*/ 24 h 66"/>
                  <a:gd name="T20" fmla="*/ 149 w 155"/>
                  <a:gd name="T21" fmla="*/ 0 h 66"/>
                  <a:gd name="T22" fmla="*/ 114 w 155"/>
                  <a:gd name="T23" fmla="*/ 0 h 66"/>
                  <a:gd name="T24" fmla="*/ 114 w 155"/>
                  <a:gd name="T25" fmla="*/ 0 h 6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55" h="66">
                    <a:moveTo>
                      <a:pt x="114" y="0"/>
                    </a:moveTo>
                    <a:lnTo>
                      <a:pt x="0" y="0"/>
                    </a:lnTo>
                    <a:lnTo>
                      <a:pt x="0" y="0"/>
                    </a:lnTo>
                    <a:lnTo>
                      <a:pt x="6" y="6"/>
                    </a:lnTo>
                    <a:lnTo>
                      <a:pt x="6" y="18"/>
                    </a:lnTo>
                    <a:lnTo>
                      <a:pt x="0" y="24"/>
                    </a:lnTo>
                    <a:lnTo>
                      <a:pt x="78" y="60"/>
                    </a:lnTo>
                    <a:lnTo>
                      <a:pt x="96" y="42"/>
                    </a:lnTo>
                    <a:lnTo>
                      <a:pt x="155" y="66"/>
                    </a:lnTo>
                    <a:lnTo>
                      <a:pt x="126" y="24"/>
                    </a:lnTo>
                    <a:lnTo>
                      <a:pt x="149" y="0"/>
                    </a:lnTo>
                    <a:lnTo>
                      <a:pt x="114" y="0"/>
                    </a:lnTo>
                    <a:lnTo>
                      <a:pt x="114"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5" name="Freeform 13"/>
              <p:cNvSpPr>
                <a:spLocks/>
              </p:cNvSpPr>
              <p:nvPr userDrawn="1"/>
            </p:nvSpPr>
            <p:spPr bwMode="ltGray">
              <a:xfrm>
                <a:off x="2486" y="3859"/>
                <a:ext cx="42" cy="81"/>
              </a:xfrm>
              <a:custGeom>
                <a:avLst/>
                <a:gdLst>
                  <a:gd name="T0" fmla="*/ 6 w 42"/>
                  <a:gd name="T1" fmla="*/ 36 h 72"/>
                  <a:gd name="T2" fmla="*/ 0 w 42"/>
                  <a:gd name="T3" fmla="*/ 18 h 72"/>
                  <a:gd name="T4" fmla="*/ 12 w 42"/>
                  <a:gd name="T5" fmla="*/ 6 h 72"/>
                  <a:gd name="T6" fmla="*/ 0 w 42"/>
                  <a:gd name="T7" fmla="*/ 6 h 72"/>
                  <a:gd name="T8" fmla="*/ 12 w 42"/>
                  <a:gd name="T9" fmla="*/ 6 h 72"/>
                  <a:gd name="T10" fmla="*/ 24 w 42"/>
                  <a:gd name="T11" fmla="*/ 6 h 72"/>
                  <a:gd name="T12" fmla="*/ 36 w 42"/>
                  <a:gd name="T13" fmla="*/ 6 h 72"/>
                  <a:gd name="T14" fmla="*/ 42 w 42"/>
                  <a:gd name="T15" fmla="*/ 0 h 72"/>
                  <a:gd name="T16" fmla="*/ 30 w 42"/>
                  <a:gd name="T17" fmla="*/ 18 h 72"/>
                  <a:gd name="T18" fmla="*/ 42 w 42"/>
                  <a:gd name="T19" fmla="*/ 48 h 72"/>
                  <a:gd name="T20" fmla="*/ 12 w 42"/>
                  <a:gd name="T21" fmla="*/ 72 h 72"/>
                  <a:gd name="T22" fmla="*/ 6 w 42"/>
                  <a:gd name="T23" fmla="*/ 36 h 72"/>
                  <a:gd name="T24" fmla="*/ 6 w 42"/>
                  <a:gd name="T25" fmla="*/ 36 h 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42" h="72">
                    <a:moveTo>
                      <a:pt x="6" y="36"/>
                    </a:moveTo>
                    <a:lnTo>
                      <a:pt x="0" y="18"/>
                    </a:lnTo>
                    <a:lnTo>
                      <a:pt x="12" y="6"/>
                    </a:lnTo>
                    <a:lnTo>
                      <a:pt x="0" y="6"/>
                    </a:lnTo>
                    <a:lnTo>
                      <a:pt x="12" y="6"/>
                    </a:lnTo>
                    <a:lnTo>
                      <a:pt x="24" y="6"/>
                    </a:lnTo>
                    <a:lnTo>
                      <a:pt x="36" y="6"/>
                    </a:lnTo>
                    <a:lnTo>
                      <a:pt x="42" y="0"/>
                    </a:lnTo>
                    <a:lnTo>
                      <a:pt x="30" y="18"/>
                    </a:lnTo>
                    <a:lnTo>
                      <a:pt x="42" y="48"/>
                    </a:lnTo>
                    <a:lnTo>
                      <a:pt x="12" y="72"/>
                    </a:lnTo>
                    <a:lnTo>
                      <a:pt x="6" y="36"/>
                    </a:lnTo>
                    <a:lnTo>
                      <a:pt x="6"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86" name="Freeform 14"/>
            <p:cNvSpPr>
              <a:spLocks/>
            </p:cNvSpPr>
            <p:nvPr userDrawn="1"/>
          </p:nvSpPr>
          <p:spPr bwMode="ltGray">
            <a:xfrm>
              <a:off x="0" y="3792"/>
              <a:ext cx="3976" cy="535"/>
            </a:xfrm>
            <a:custGeom>
              <a:avLst/>
              <a:gdLst>
                <a:gd name="T0" fmla="*/ 3976 w 3976"/>
                <a:gd name="T1" fmla="*/ 527 h 527"/>
                <a:gd name="T2" fmla="*/ 3970 w 3976"/>
                <a:gd name="T3" fmla="*/ 527 h 527"/>
                <a:gd name="T4" fmla="*/ 3844 w 3976"/>
                <a:gd name="T5" fmla="*/ 509 h 527"/>
                <a:gd name="T6" fmla="*/ 2487 w 3976"/>
                <a:gd name="T7" fmla="*/ 305 h 527"/>
                <a:gd name="T8" fmla="*/ 2039 w 3976"/>
                <a:gd name="T9" fmla="*/ 36 h 527"/>
                <a:gd name="T10" fmla="*/ 1907 w 3976"/>
                <a:gd name="T11" fmla="*/ 24 h 527"/>
                <a:gd name="T12" fmla="*/ 1883 w 3976"/>
                <a:gd name="T13" fmla="*/ 54 h 527"/>
                <a:gd name="T14" fmla="*/ 1859 w 3976"/>
                <a:gd name="T15" fmla="*/ 54 h 527"/>
                <a:gd name="T16" fmla="*/ 1830 w 3976"/>
                <a:gd name="T17" fmla="*/ 30 h 527"/>
                <a:gd name="T18" fmla="*/ 1704 w 3976"/>
                <a:gd name="T19" fmla="*/ 102 h 527"/>
                <a:gd name="T20" fmla="*/ 1608 w 3976"/>
                <a:gd name="T21" fmla="*/ 126 h 527"/>
                <a:gd name="T22" fmla="*/ 1561 w 3976"/>
                <a:gd name="T23" fmla="*/ 132 h 527"/>
                <a:gd name="T24" fmla="*/ 1495 w 3976"/>
                <a:gd name="T25" fmla="*/ 102 h 527"/>
                <a:gd name="T26" fmla="*/ 1357 w 3976"/>
                <a:gd name="T27" fmla="*/ 126 h 527"/>
                <a:gd name="T28" fmla="*/ 1285 w 3976"/>
                <a:gd name="T29" fmla="*/ 24 h 527"/>
                <a:gd name="T30" fmla="*/ 1280 w 3976"/>
                <a:gd name="T31" fmla="*/ 18 h 527"/>
                <a:gd name="T32" fmla="*/ 1262 w 3976"/>
                <a:gd name="T33" fmla="*/ 12 h 527"/>
                <a:gd name="T34" fmla="*/ 1238 w 3976"/>
                <a:gd name="T35" fmla="*/ 6 h 527"/>
                <a:gd name="T36" fmla="*/ 1220 w 3976"/>
                <a:gd name="T37" fmla="*/ 0 h 527"/>
                <a:gd name="T38" fmla="*/ 1196 w 3976"/>
                <a:gd name="T39" fmla="*/ 0 h 527"/>
                <a:gd name="T40" fmla="*/ 1166 w 3976"/>
                <a:gd name="T41" fmla="*/ 0 h 527"/>
                <a:gd name="T42" fmla="*/ 1142 w 3976"/>
                <a:gd name="T43" fmla="*/ 0 h 527"/>
                <a:gd name="T44" fmla="*/ 1136 w 3976"/>
                <a:gd name="T45" fmla="*/ 0 h 527"/>
                <a:gd name="T46" fmla="*/ 1130 w 3976"/>
                <a:gd name="T47" fmla="*/ 0 h 527"/>
                <a:gd name="T48" fmla="*/ 1124 w 3976"/>
                <a:gd name="T49" fmla="*/ 6 h 527"/>
                <a:gd name="T50" fmla="*/ 1118 w 3976"/>
                <a:gd name="T51" fmla="*/ 12 h 527"/>
                <a:gd name="T52" fmla="*/ 1100 w 3976"/>
                <a:gd name="T53" fmla="*/ 18 h 527"/>
                <a:gd name="T54" fmla="*/ 1088 w 3976"/>
                <a:gd name="T55" fmla="*/ 18 h 527"/>
                <a:gd name="T56" fmla="*/ 1070 w 3976"/>
                <a:gd name="T57" fmla="*/ 24 h 527"/>
                <a:gd name="T58" fmla="*/ 1052 w 3976"/>
                <a:gd name="T59" fmla="*/ 30 h 527"/>
                <a:gd name="T60" fmla="*/ 1034 w 3976"/>
                <a:gd name="T61" fmla="*/ 36 h 527"/>
                <a:gd name="T62" fmla="*/ 1028 w 3976"/>
                <a:gd name="T63" fmla="*/ 42 h 527"/>
                <a:gd name="T64" fmla="*/ 969 w 3976"/>
                <a:gd name="T65" fmla="*/ 60 h 527"/>
                <a:gd name="T66" fmla="*/ 921 w 3976"/>
                <a:gd name="T67" fmla="*/ 72 h 527"/>
                <a:gd name="T68" fmla="*/ 855 w 3976"/>
                <a:gd name="T69" fmla="*/ 48 h 527"/>
                <a:gd name="T70" fmla="*/ 825 w 3976"/>
                <a:gd name="T71" fmla="*/ 48 h 527"/>
                <a:gd name="T72" fmla="*/ 759 w 3976"/>
                <a:gd name="T73" fmla="*/ 72 h 527"/>
                <a:gd name="T74" fmla="*/ 735 w 3976"/>
                <a:gd name="T75" fmla="*/ 72 h 527"/>
                <a:gd name="T76" fmla="*/ 706 w 3976"/>
                <a:gd name="T77" fmla="*/ 60 h 527"/>
                <a:gd name="T78" fmla="*/ 640 w 3976"/>
                <a:gd name="T79" fmla="*/ 60 h 527"/>
                <a:gd name="T80" fmla="*/ 544 w 3976"/>
                <a:gd name="T81" fmla="*/ 72 h 527"/>
                <a:gd name="T82" fmla="*/ 389 w 3976"/>
                <a:gd name="T83" fmla="*/ 18 h 527"/>
                <a:gd name="T84" fmla="*/ 323 w 3976"/>
                <a:gd name="T85" fmla="*/ 60 h 527"/>
                <a:gd name="T86" fmla="*/ 317 w 3976"/>
                <a:gd name="T87" fmla="*/ 60 h 527"/>
                <a:gd name="T88" fmla="*/ 305 w 3976"/>
                <a:gd name="T89" fmla="*/ 72 h 527"/>
                <a:gd name="T90" fmla="*/ 287 w 3976"/>
                <a:gd name="T91" fmla="*/ 78 h 527"/>
                <a:gd name="T92" fmla="*/ 263 w 3976"/>
                <a:gd name="T93" fmla="*/ 90 h 527"/>
                <a:gd name="T94" fmla="*/ 203 w 3976"/>
                <a:gd name="T95" fmla="*/ 120 h 527"/>
                <a:gd name="T96" fmla="*/ 149 w 3976"/>
                <a:gd name="T97" fmla="*/ 150 h 527"/>
                <a:gd name="T98" fmla="*/ 78 w 3976"/>
                <a:gd name="T99" fmla="*/ 168 h 527"/>
                <a:gd name="T100" fmla="*/ 0 w 3976"/>
                <a:gd name="T101" fmla="*/ 180 h 527"/>
                <a:gd name="T102" fmla="*/ 0 w 3976"/>
                <a:gd name="T103" fmla="*/ 527 h 527"/>
                <a:gd name="T104" fmla="*/ 1010 w 3976"/>
                <a:gd name="T105" fmla="*/ 527 h 527"/>
                <a:gd name="T106" fmla="*/ 3725 w 3976"/>
                <a:gd name="T107" fmla="*/ 527 h 527"/>
                <a:gd name="T108" fmla="*/ 3976 w 3976"/>
                <a:gd name="T109" fmla="*/ 527 h 527"/>
                <a:gd name="T110" fmla="*/ 3976 w 3976"/>
                <a:gd name="T111" fmla="*/ 527 h 52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3976" h="527">
                  <a:moveTo>
                    <a:pt x="3976" y="527"/>
                  </a:moveTo>
                  <a:lnTo>
                    <a:pt x="3970" y="527"/>
                  </a:lnTo>
                  <a:lnTo>
                    <a:pt x="3844" y="509"/>
                  </a:lnTo>
                  <a:lnTo>
                    <a:pt x="2487" y="305"/>
                  </a:lnTo>
                  <a:lnTo>
                    <a:pt x="2039" y="36"/>
                  </a:lnTo>
                  <a:lnTo>
                    <a:pt x="1907" y="24"/>
                  </a:lnTo>
                  <a:lnTo>
                    <a:pt x="1883" y="54"/>
                  </a:lnTo>
                  <a:lnTo>
                    <a:pt x="1859" y="54"/>
                  </a:lnTo>
                  <a:lnTo>
                    <a:pt x="1830" y="30"/>
                  </a:lnTo>
                  <a:lnTo>
                    <a:pt x="1704" y="102"/>
                  </a:lnTo>
                  <a:lnTo>
                    <a:pt x="1608" y="126"/>
                  </a:lnTo>
                  <a:lnTo>
                    <a:pt x="1561" y="132"/>
                  </a:lnTo>
                  <a:lnTo>
                    <a:pt x="1495" y="102"/>
                  </a:lnTo>
                  <a:lnTo>
                    <a:pt x="1357" y="126"/>
                  </a:lnTo>
                  <a:lnTo>
                    <a:pt x="1285" y="24"/>
                  </a:lnTo>
                  <a:lnTo>
                    <a:pt x="1280" y="18"/>
                  </a:lnTo>
                  <a:lnTo>
                    <a:pt x="1262" y="12"/>
                  </a:lnTo>
                  <a:lnTo>
                    <a:pt x="1238" y="6"/>
                  </a:lnTo>
                  <a:lnTo>
                    <a:pt x="1220" y="0"/>
                  </a:lnTo>
                  <a:lnTo>
                    <a:pt x="1196" y="0"/>
                  </a:lnTo>
                  <a:lnTo>
                    <a:pt x="1166" y="0"/>
                  </a:lnTo>
                  <a:lnTo>
                    <a:pt x="1142" y="0"/>
                  </a:lnTo>
                  <a:lnTo>
                    <a:pt x="1136" y="0"/>
                  </a:lnTo>
                  <a:lnTo>
                    <a:pt x="1130" y="0"/>
                  </a:lnTo>
                  <a:lnTo>
                    <a:pt x="1124" y="6"/>
                  </a:lnTo>
                  <a:lnTo>
                    <a:pt x="1118" y="12"/>
                  </a:lnTo>
                  <a:lnTo>
                    <a:pt x="1100" y="18"/>
                  </a:lnTo>
                  <a:lnTo>
                    <a:pt x="1088" y="18"/>
                  </a:lnTo>
                  <a:lnTo>
                    <a:pt x="1070" y="24"/>
                  </a:lnTo>
                  <a:lnTo>
                    <a:pt x="1052" y="30"/>
                  </a:lnTo>
                  <a:lnTo>
                    <a:pt x="1034" y="36"/>
                  </a:lnTo>
                  <a:lnTo>
                    <a:pt x="1028" y="42"/>
                  </a:lnTo>
                  <a:lnTo>
                    <a:pt x="969" y="60"/>
                  </a:lnTo>
                  <a:lnTo>
                    <a:pt x="921" y="72"/>
                  </a:lnTo>
                  <a:lnTo>
                    <a:pt x="855" y="48"/>
                  </a:lnTo>
                  <a:lnTo>
                    <a:pt x="825" y="48"/>
                  </a:lnTo>
                  <a:lnTo>
                    <a:pt x="759" y="72"/>
                  </a:lnTo>
                  <a:lnTo>
                    <a:pt x="735" y="72"/>
                  </a:lnTo>
                  <a:lnTo>
                    <a:pt x="706" y="60"/>
                  </a:lnTo>
                  <a:lnTo>
                    <a:pt x="640" y="60"/>
                  </a:lnTo>
                  <a:lnTo>
                    <a:pt x="544" y="72"/>
                  </a:lnTo>
                  <a:lnTo>
                    <a:pt x="389" y="18"/>
                  </a:lnTo>
                  <a:lnTo>
                    <a:pt x="323" y="60"/>
                  </a:lnTo>
                  <a:lnTo>
                    <a:pt x="317" y="60"/>
                  </a:lnTo>
                  <a:lnTo>
                    <a:pt x="305" y="72"/>
                  </a:lnTo>
                  <a:lnTo>
                    <a:pt x="287" y="78"/>
                  </a:lnTo>
                  <a:lnTo>
                    <a:pt x="263" y="90"/>
                  </a:lnTo>
                  <a:lnTo>
                    <a:pt x="203" y="120"/>
                  </a:lnTo>
                  <a:lnTo>
                    <a:pt x="149" y="150"/>
                  </a:lnTo>
                  <a:lnTo>
                    <a:pt x="78" y="168"/>
                  </a:lnTo>
                  <a:lnTo>
                    <a:pt x="0" y="180"/>
                  </a:lnTo>
                  <a:lnTo>
                    <a:pt x="0" y="527"/>
                  </a:lnTo>
                  <a:lnTo>
                    <a:pt x="1010" y="527"/>
                  </a:lnTo>
                  <a:lnTo>
                    <a:pt x="3725" y="527"/>
                  </a:lnTo>
                  <a:lnTo>
                    <a:pt x="3976" y="527"/>
                  </a:lnTo>
                  <a:lnTo>
                    <a:pt x="3976" y="527"/>
                  </a:lnTo>
                  <a:close/>
                </a:path>
              </a:pathLst>
            </a:custGeom>
            <a:gradFill rotWithShape="0">
              <a:gsLst>
                <a:gs pos="0">
                  <a:schemeClr val="bg2">
                    <a:gamma/>
                    <a:tint val="75686"/>
                    <a:invGamma/>
                  </a:schemeClr>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grpSp>
        <p:nvGrpSpPr>
          <p:cNvPr id="28687" name="Group 15"/>
          <p:cNvGrpSpPr>
            <a:grpSpLocks/>
          </p:cNvGrpSpPr>
          <p:nvPr/>
        </p:nvGrpSpPr>
        <p:grpSpPr bwMode="auto">
          <a:xfrm>
            <a:off x="836085" y="6021388"/>
            <a:ext cx="7579783" cy="849312"/>
            <a:chOff x="395" y="3793"/>
            <a:chExt cx="3581" cy="535"/>
          </a:xfrm>
        </p:grpSpPr>
        <p:sp>
          <p:nvSpPr>
            <p:cNvPr id="28688" name="Freeform 16"/>
            <p:cNvSpPr>
              <a:spLocks/>
            </p:cNvSpPr>
            <p:nvPr/>
          </p:nvSpPr>
          <p:spPr bwMode="auto">
            <a:xfrm>
              <a:off x="1196" y="3793"/>
              <a:ext cx="365" cy="291"/>
            </a:xfrm>
            <a:custGeom>
              <a:avLst/>
              <a:gdLst>
                <a:gd name="T0" fmla="*/ 24 w 365"/>
                <a:gd name="T1" fmla="*/ 24 h 287"/>
                <a:gd name="T2" fmla="*/ 0 w 365"/>
                <a:gd name="T3" fmla="*/ 60 h 287"/>
                <a:gd name="T4" fmla="*/ 66 w 365"/>
                <a:gd name="T5" fmla="*/ 108 h 287"/>
                <a:gd name="T6" fmla="*/ 143 w 365"/>
                <a:gd name="T7" fmla="*/ 180 h 287"/>
                <a:gd name="T8" fmla="*/ 191 w 365"/>
                <a:gd name="T9" fmla="*/ 168 h 287"/>
                <a:gd name="T10" fmla="*/ 341 w 365"/>
                <a:gd name="T11" fmla="*/ 287 h 287"/>
                <a:gd name="T12" fmla="*/ 305 w 365"/>
                <a:gd name="T13" fmla="*/ 174 h 287"/>
                <a:gd name="T14" fmla="*/ 365 w 365"/>
                <a:gd name="T15" fmla="*/ 132 h 287"/>
                <a:gd name="T16" fmla="*/ 359 w 365"/>
                <a:gd name="T17" fmla="*/ 126 h 287"/>
                <a:gd name="T18" fmla="*/ 335 w 365"/>
                <a:gd name="T19" fmla="*/ 114 h 287"/>
                <a:gd name="T20" fmla="*/ 299 w 365"/>
                <a:gd name="T21" fmla="*/ 90 h 287"/>
                <a:gd name="T22" fmla="*/ 257 w 365"/>
                <a:gd name="T23" fmla="*/ 72 h 287"/>
                <a:gd name="T24" fmla="*/ 215 w 365"/>
                <a:gd name="T25" fmla="*/ 54 h 287"/>
                <a:gd name="T26" fmla="*/ 173 w 365"/>
                <a:gd name="T27" fmla="*/ 36 h 287"/>
                <a:gd name="T28" fmla="*/ 143 w 365"/>
                <a:gd name="T29" fmla="*/ 24 h 287"/>
                <a:gd name="T30" fmla="*/ 131 w 365"/>
                <a:gd name="T31" fmla="*/ 18 h 287"/>
                <a:gd name="T32" fmla="*/ 107 w 365"/>
                <a:gd name="T33" fmla="*/ 18 h 287"/>
                <a:gd name="T34" fmla="*/ 95 w 365"/>
                <a:gd name="T35" fmla="*/ 18 h 287"/>
                <a:gd name="T36" fmla="*/ 72 w 365"/>
                <a:gd name="T37" fmla="*/ 12 h 287"/>
                <a:gd name="T38" fmla="*/ 66 w 365"/>
                <a:gd name="T39" fmla="*/ 12 h 287"/>
                <a:gd name="T40" fmla="*/ 54 w 365"/>
                <a:gd name="T41" fmla="*/ 6 h 287"/>
                <a:gd name="T42" fmla="*/ 42 w 365"/>
                <a:gd name="T43" fmla="*/ 0 h 287"/>
                <a:gd name="T44" fmla="*/ 30 w 365"/>
                <a:gd name="T45" fmla="*/ 0 h 287"/>
                <a:gd name="T46" fmla="*/ 24 w 365"/>
                <a:gd name="T47" fmla="*/ 24 h 287"/>
                <a:gd name="T48" fmla="*/ 24 w 365"/>
                <a:gd name="T49" fmla="*/ 24 h 2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Lst>
              <a:rect l="0" t="0" r="r" b="b"/>
              <a:pathLst>
                <a:path w="365" h="287">
                  <a:moveTo>
                    <a:pt x="24" y="24"/>
                  </a:moveTo>
                  <a:lnTo>
                    <a:pt x="0" y="60"/>
                  </a:lnTo>
                  <a:lnTo>
                    <a:pt x="66" y="108"/>
                  </a:lnTo>
                  <a:lnTo>
                    <a:pt x="143" y="180"/>
                  </a:lnTo>
                  <a:lnTo>
                    <a:pt x="191" y="168"/>
                  </a:lnTo>
                  <a:lnTo>
                    <a:pt x="341" y="287"/>
                  </a:lnTo>
                  <a:lnTo>
                    <a:pt x="305" y="174"/>
                  </a:lnTo>
                  <a:lnTo>
                    <a:pt x="365" y="132"/>
                  </a:lnTo>
                  <a:lnTo>
                    <a:pt x="359" y="126"/>
                  </a:lnTo>
                  <a:lnTo>
                    <a:pt x="335" y="114"/>
                  </a:lnTo>
                  <a:lnTo>
                    <a:pt x="299" y="90"/>
                  </a:lnTo>
                  <a:lnTo>
                    <a:pt x="257" y="72"/>
                  </a:lnTo>
                  <a:lnTo>
                    <a:pt x="215" y="54"/>
                  </a:lnTo>
                  <a:lnTo>
                    <a:pt x="173" y="36"/>
                  </a:lnTo>
                  <a:lnTo>
                    <a:pt x="143" y="24"/>
                  </a:lnTo>
                  <a:lnTo>
                    <a:pt x="131" y="18"/>
                  </a:lnTo>
                  <a:lnTo>
                    <a:pt x="107" y="18"/>
                  </a:lnTo>
                  <a:lnTo>
                    <a:pt x="95" y="18"/>
                  </a:lnTo>
                  <a:lnTo>
                    <a:pt x="72" y="12"/>
                  </a:lnTo>
                  <a:lnTo>
                    <a:pt x="66" y="12"/>
                  </a:lnTo>
                  <a:lnTo>
                    <a:pt x="54" y="6"/>
                  </a:lnTo>
                  <a:lnTo>
                    <a:pt x="42" y="0"/>
                  </a:lnTo>
                  <a:lnTo>
                    <a:pt x="30" y="0"/>
                  </a:lnTo>
                  <a:lnTo>
                    <a:pt x="24" y="24"/>
                  </a:lnTo>
                  <a:lnTo>
                    <a:pt x="24" y="24"/>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89" name="Freeform 17"/>
            <p:cNvSpPr>
              <a:spLocks/>
            </p:cNvSpPr>
            <p:nvPr/>
          </p:nvSpPr>
          <p:spPr bwMode="auto">
            <a:xfrm>
              <a:off x="1943" y="3829"/>
              <a:ext cx="2033" cy="499"/>
            </a:xfrm>
            <a:custGeom>
              <a:avLst/>
              <a:gdLst>
                <a:gd name="T0" fmla="*/ 186 w 2033"/>
                <a:gd name="T1" fmla="*/ 18 h 499"/>
                <a:gd name="T2" fmla="*/ 138 w 2033"/>
                <a:gd name="T3" fmla="*/ 6 h 499"/>
                <a:gd name="T4" fmla="*/ 96 w 2033"/>
                <a:gd name="T5" fmla="*/ 0 h 499"/>
                <a:gd name="T6" fmla="*/ 36 w 2033"/>
                <a:gd name="T7" fmla="*/ 0 h 499"/>
                <a:gd name="T8" fmla="*/ 12 w 2033"/>
                <a:gd name="T9" fmla="*/ 25 h 499"/>
                <a:gd name="T10" fmla="*/ 0 w 2033"/>
                <a:gd name="T11" fmla="*/ 128 h 499"/>
                <a:gd name="T12" fmla="*/ 60 w 2033"/>
                <a:gd name="T13" fmla="*/ 104 h 499"/>
                <a:gd name="T14" fmla="*/ 90 w 2033"/>
                <a:gd name="T15" fmla="*/ 134 h 499"/>
                <a:gd name="T16" fmla="*/ 150 w 2033"/>
                <a:gd name="T17" fmla="*/ 153 h 499"/>
                <a:gd name="T18" fmla="*/ 209 w 2033"/>
                <a:gd name="T19" fmla="*/ 273 h 499"/>
                <a:gd name="T20" fmla="*/ 401 w 2033"/>
                <a:gd name="T21" fmla="*/ 359 h 499"/>
                <a:gd name="T22" fmla="*/ 777 w 2033"/>
                <a:gd name="T23" fmla="*/ 359 h 499"/>
                <a:gd name="T24" fmla="*/ 2033 w 2033"/>
                <a:gd name="T25" fmla="*/ 499 h 499"/>
                <a:gd name="T26" fmla="*/ 2033 w 2033"/>
                <a:gd name="T27" fmla="*/ 499 h 499"/>
                <a:gd name="T28" fmla="*/ 1991 w 2033"/>
                <a:gd name="T29" fmla="*/ 493 h 499"/>
                <a:gd name="T30" fmla="*/ 676 w 2033"/>
                <a:gd name="T31" fmla="*/ 243 h 499"/>
                <a:gd name="T32" fmla="*/ 514 w 2033"/>
                <a:gd name="T33" fmla="*/ 159 h 499"/>
                <a:gd name="T34" fmla="*/ 425 w 2033"/>
                <a:gd name="T35" fmla="*/ 110 h 499"/>
                <a:gd name="T36" fmla="*/ 365 w 2033"/>
                <a:gd name="T37" fmla="*/ 92 h 499"/>
                <a:gd name="T38" fmla="*/ 281 w 2033"/>
                <a:gd name="T39" fmla="*/ 61 h 499"/>
                <a:gd name="T40" fmla="*/ 186 w 2033"/>
                <a:gd name="T41" fmla="*/ 18 h 499"/>
                <a:gd name="T42" fmla="*/ 186 w 2033"/>
                <a:gd name="T43" fmla="*/ 18 h 49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2033" h="499">
                  <a:moveTo>
                    <a:pt x="186" y="18"/>
                  </a:moveTo>
                  <a:lnTo>
                    <a:pt x="138" y="6"/>
                  </a:lnTo>
                  <a:lnTo>
                    <a:pt x="96" y="0"/>
                  </a:lnTo>
                  <a:lnTo>
                    <a:pt x="36" y="0"/>
                  </a:lnTo>
                  <a:lnTo>
                    <a:pt x="12" y="25"/>
                  </a:lnTo>
                  <a:lnTo>
                    <a:pt x="0" y="128"/>
                  </a:lnTo>
                  <a:lnTo>
                    <a:pt x="60" y="104"/>
                  </a:lnTo>
                  <a:lnTo>
                    <a:pt x="90" y="134"/>
                  </a:lnTo>
                  <a:lnTo>
                    <a:pt x="150" y="153"/>
                  </a:lnTo>
                  <a:lnTo>
                    <a:pt x="209" y="273"/>
                  </a:lnTo>
                  <a:lnTo>
                    <a:pt x="401" y="359"/>
                  </a:lnTo>
                  <a:lnTo>
                    <a:pt x="777" y="359"/>
                  </a:lnTo>
                  <a:lnTo>
                    <a:pt x="2033" y="499"/>
                  </a:lnTo>
                  <a:lnTo>
                    <a:pt x="2033" y="499"/>
                  </a:lnTo>
                  <a:lnTo>
                    <a:pt x="1991" y="493"/>
                  </a:lnTo>
                  <a:lnTo>
                    <a:pt x="676" y="243"/>
                  </a:lnTo>
                  <a:lnTo>
                    <a:pt x="514" y="159"/>
                  </a:lnTo>
                  <a:lnTo>
                    <a:pt x="425" y="110"/>
                  </a:lnTo>
                  <a:lnTo>
                    <a:pt x="365" y="92"/>
                  </a:lnTo>
                  <a:lnTo>
                    <a:pt x="281" y="61"/>
                  </a:lnTo>
                  <a:lnTo>
                    <a:pt x="186" y="18"/>
                  </a:lnTo>
                  <a:lnTo>
                    <a:pt x="186"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0" name="Freeform 18"/>
            <p:cNvSpPr>
              <a:spLocks/>
            </p:cNvSpPr>
            <p:nvPr/>
          </p:nvSpPr>
          <p:spPr bwMode="auto">
            <a:xfrm>
              <a:off x="1830" y="3823"/>
              <a:ext cx="71" cy="61"/>
            </a:xfrm>
            <a:custGeom>
              <a:avLst/>
              <a:gdLst>
                <a:gd name="T0" fmla="*/ 0 w 71"/>
                <a:gd name="T1" fmla="*/ 18 h 60"/>
                <a:gd name="T2" fmla="*/ 6 w 71"/>
                <a:gd name="T3" fmla="*/ 18 h 60"/>
                <a:gd name="T4" fmla="*/ 12 w 71"/>
                <a:gd name="T5" fmla="*/ 12 h 60"/>
                <a:gd name="T6" fmla="*/ 6 w 71"/>
                <a:gd name="T7" fmla="*/ 6 h 60"/>
                <a:gd name="T8" fmla="*/ 0 w 71"/>
                <a:gd name="T9" fmla="*/ 0 h 60"/>
                <a:gd name="T10" fmla="*/ 29 w 71"/>
                <a:gd name="T11" fmla="*/ 18 h 60"/>
                <a:gd name="T12" fmla="*/ 53 w 71"/>
                <a:gd name="T13" fmla="*/ 18 h 60"/>
                <a:gd name="T14" fmla="*/ 59 w 71"/>
                <a:gd name="T15" fmla="*/ 30 h 60"/>
                <a:gd name="T16" fmla="*/ 65 w 71"/>
                <a:gd name="T17" fmla="*/ 42 h 60"/>
                <a:gd name="T18" fmla="*/ 71 w 71"/>
                <a:gd name="T19" fmla="*/ 54 h 60"/>
                <a:gd name="T20" fmla="*/ 71 w 71"/>
                <a:gd name="T21" fmla="*/ 60 h 60"/>
                <a:gd name="T22" fmla="*/ 59 w 71"/>
                <a:gd name="T23" fmla="*/ 54 h 60"/>
                <a:gd name="T24" fmla="*/ 47 w 71"/>
                <a:gd name="T25" fmla="*/ 42 h 60"/>
                <a:gd name="T26" fmla="*/ 23 w 71"/>
                <a:gd name="T27" fmla="*/ 30 h 60"/>
                <a:gd name="T28" fmla="*/ 23 w 71"/>
                <a:gd name="T29" fmla="*/ 36 h 60"/>
                <a:gd name="T30" fmla="*/ 18 w 71"/>
                <a:gd name="T31" fmla="*/ 42 h 60"/>
                <a:gd name="T32" fmla="*/ 12 w 71"/>
                <a:gd name="T33" fmla="*/ 48 h 60"/>
                <a:gd name="T34" fmla="*/ 6 w 71"/>
                <a:gd name="T35" fmla="*/ 48 h 60"/>
                <a:gd name="T36" fmla="*/ 6 w 71"/>
                <a:gd name="T37" fmla="*/ 48 h 60"/>
                <a:gd name="T38" fmla="*/ 6 w 71"/>
                <a:gd name="T39" fmla="*/ 36 h 60"/>
                <a:gd name="T40" fmla="*/ 0 w 71"/>
                <a:gd name="T41" fmla="*/ 18 h 60"/>
                <a:gd name="T42" fmla="*/ 0 w 71"/>
                <a:gd name="T43" fmla="*/ 18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71" h="60">
                  <a:moveTo>
                    <a:pt x="0" y="18"/>
                  </a:moveTo>
                  <a:lnTo>
                    <a:pt x="6" y="18"/>
                  </a:lnTo>
                  <a:lnTo>
                    <a:pt x="12" y="12"/>
                  </a:lnTo>
                  <a:lnTo>
                    <a:pt x="6" y="6"/>
                  </a:lnTo>
                  <a:lnTo>
                    <a:pt x="0" y="0"/>
                  </a:lnTo>
                  <a:lnTo>
                    <a:pt x="29" y="18"/>
                  </a:lnTo>
                  <a:lnTo>
                    <a:pt x="53" y="18"/>
                  </a:lnTo>
                  <a:lnTo>
                    <a:pt x="59" y="30"/>
                  </a:lnTo>
                  <a:lnTo>
                    <a:pt x="65" y="42"/>
                  </a:lnTo>
                  <a:lnTo>
                    <a:pt x="71" y="54"/>
                  </a:lnTo>
                  <a:lnTo>
                    <a:pt x="71" y="60"/>
                  </a:lnTo>
                  <a:lnTo>
                    <a:pt x="59" y="54"/>
                  </a:lnTo>
                  <a:lnTo>
                    <a:pt x="47" y="42"/>
                  </a:lnTo>
                  <a:lnTo>
                    <a:pt x="23" y="30"/>
                  </a:lnTo>
                  <a:lnTo>
                    <a:pt x="23" y="36"/>
                  </a:lnTo>
                  <a:lnTo>
                    <a:pt x="18" y="42"/>
                  </a:lnTo>
                  <a:lnTo>
                    <a:pt x="12" y="48"/>
                  </a:lnTo>
                  <a:lnTo>
                    <a:pt x="6" y="48"/>
                  </a:lnTo>
                  <a:lnTo>
                    <a:pt x="6" y="48"/>
                  </a:lnTo>
                  <a:lnTo>
                    <a:pt x="6" y="36"/>
                  </a:lnTo>
                  <a:lnTo>
                    <a:pt x="0" y="18"/>
                  </a:lnTo>
                  <a:lnTo>
                    <a:pt x="0" y="18"/>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1" name="Freeform 19"/>
            <p:cNvSpPr>
              <a:spLocks/>
            </p:cNvSpPr>
            <p:nvPr/>
          </p:nvSpPr>
          <p:spPr bwMode="auto">
            <a:xfrm>
              <a:off x="855" y="3842"/>
              <a:ext cx="161" cy="164"/>
            </a:xfrm>
            <a:custGeom>
              <a:avLst/>
              <a:gdLst>
                <a:gd name="T0" fmla="*/ 30 w 161"/>
                <a:gd name="T1" fmla="*/ 0 h 162"/>
                <a:gd name="T2" fmla="*/ 48 w 161"/>
                <a:gd name="T3" fmla="*/ 6 h 162"/>
                <a:gd name="T4" fmla="*/ 72 w 161"/>
                <a:gd name="T5" fmla="*/ 6 h 162"/>
                <a:gd name="T6" fmla="*/ 114 w 161"/>
                <a:gd name="T7" fmla="*/ 12 h 162"/>
                <a:gd name="T8" fmla="*/ 96 w 161"/>
                <a:gd name="T9" fmla="*/ 54 h 162"/>
                <a:gd name="T10" fmla="*/ 96 w 161"/>
                <a:gd name="T11" fmla="*/ 60 h 162"/>
                <a:gd name="T12" fmla="*/ 102 w 161"/>
                <a:gd name="T13" fmla="*/ 72 h 162"/>
                <a:gd name="T14" fmla="*/ 108 w 161"/>
                <a:gd name="T15" fmla="*/ 84 h 162"/>
                <a:gd name="T16" fmla="*/ 120 w 161"/>
                <a:gd name="T17" fmla="*/ 96 h 162"/>
                <a:gd name="T18" fmla="*/ 143 w 161"/>
                <a:gd name="T19" fmla="*/ 114 h 162"/>
                <a:gd name="T20" fmla="*/ 155 w 161"/>
                <a:gd name="T21" fmla="*/ 138 h 162"/>
                <a:gd name="T22" fmla="*/ 161 w 161"/>
                <a:gd name="T23" fmla="*/ 156 h 162"/>
                <a:gd name="T24" fmla="*/ 161 w 161"/>
                <a:gd name="T25" fmla="*/ 162 h 162"/>
                <a:gd name="T26" fmla="*/ 96 w 161"/>
                <a:gd name="T27" fmla="*/ 102 h 162"/>
                <a:gd name="T28" fmla="*/ 30 w 161"/>
                <a:gd name="T29" fmla="*/ 54 h 162"/>
                <a:gd name="T30" fmla="*/ 0 w 161"/>
                <a:gd name="T31" fmla="*/ 0 h 162"/>
                <a:gd name="T32" fmla="*/ 30 w 161"/>
                <a:gd name="T33" fmla="*/ 0 h 162"/>
                <a:gd name="T34" fmla="*/ 30 w 161"/>
                <a:gd name="T35" fmla="*/ 0 h 16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Lst>
              <a:rect l="0" t="0" r="r" b="b"/>
              <a:pathLst>
                <a:path w="161" h="162">
                  <a:moveTo>
                    <a:pt x="30" y="0"/>
                  </a:moveTo>
                  <a:lnTo>
                    <a:pt x="48" y="6"/>
                  </a:lnTo>
                  <a:lnTo>
                    <a:pt x="72" y="6"/>
                  </a:lnTo>
                  <a:lnTo>
                    <a:pt x="114" y="12"/>
                  </a:lnTo>
                  <a:lnTo>
                    <a:pt x="96" y="54"/>
                  </a:lnTo>
                  <a:lnTo>
                    <a:pt x="96" y="60"/>
                  </a:lnTo>
                  <a:lnTo>
                    <a:pt x="102" y="72"/>
                  </a:lnTo>
                  <a:lnTo>
                    <a:pt x="108" y="84"/>
                  </a:lnTo>
                  <a:lnTo>
                    <a:pt x="120" y="96"/>
                  </a:lnTo>
                  <a:lnTo>
                    <a:pt x="143" y="114"/>
                  </a:lnTo>
                  <a:lnTo>
                    <a:pt x="155" y="138"/>
                  </a:lnTo>
                  <a:lnTo>
                    <a:pt x="161" y="156"/>
                  </a:lnTo>
                  <a:lnTo>
                    <a:pt x="161" y="162"/>
                  </a:lnTo>
                  <a:lnTo>
                    <a:pt x="96" y="102"/>
                  </a:lnTo>
                  <a:lnTo>
                    <a:pt x="30" y="54"/>
                  </a:lnTo>
                  <a:lnTo>
                    <a:pt x="0" y="0"/>
                  </a:lnTo>
                  <a:lnTo>
                    <a:pt x="30" y="0"/>
                  </a:lnTo>
                  <a:lnTo>
                    <a:pt x="30" y="0"/>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2" name="Freeform 20"/>
            <p:cNvSpPr>
              <a:spLocks/>
            </p:cNvSpPr>
            <p:nvPr/>
          </p:nvSpPr>
          <p:spPr bwMode="auto">
            <a:xfrm>
              <a:off x="706" y="3854"/>
              <a:ext cx="59" cy="61"/>
            </a:xfrm>
            <a:custGeom>
              <a:avLst/>
              <a:gdLst>
                <a:gd name="T0" fmla="*/ 59 w 59"/>
                <a:gd name="T1" fmla="*/ 6 h 60"/>
                <a:gd name="T2" fmla="*/ 41 w 59"/>
                <a:gd name="T3" fmla="*/ 30 h 60"/>
                <a:gd name="T4" fmla="*/ 41 w 59"/>
                <a:gd name="T5" fmla="*/ 36 h 60"/>
                <a:gd name="T6" fmla="*/ 47 w 59"/>
                <a:gd name="T7" fmla="*/ 42 h 60"/>
                <a:gd name="T8" fmla="*/ 53 w 59"/>
                <a:gd name="T9" fmla="*/ 54 h 60"/>
                <a:gd name="T10" fmla="*/ 53 w 59"/>
                <a:gd name="T11" fmla="*/ 60 h 60"/>
                <a:gd name="T12" fmla="*/ 47 w 59"/>
                <a:gd name="T13" fmla="*/ 54 h 60"/>
                <a:gd name="T14" fmla="*/ 35 w 59"/>
                <a:gd name="T15" fmla="*/ 48 h 60"/>
                <a:gd name="T16" fmla="*/ 23 w 59"/>
                <a:gd name="T17" fmla="*/ 36 h 60"/>
                <a:gd name="T18" fmla="*/ 17 w 59"/>
                <a:gd name="T19" fmla="*/ 30 h 60"/>
                <a:gd name="T20" fmla="*/ 0 w 59"/>
                <a:gd name="T21" fmla="*/ 0 h 60"/>
                <a:gd name="T22" fmla="*/ 59 w 59"/>
                <a:gd name="T23" fmla="*/ 6 h 60"/>
                <a:gd name="T24" fmla="*/ 59 w 59"/>
                <a:gd name="T25" fmla="*/ 6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59" h="60">
                  <a:moveTo>
                    <a:pt x="59" y="6"/>
                  </a:moveTo>
                  <a:lnTo>
                    <a:pt x="41" y="30"/>
                  </a:lnTo>
                  <a:lnTo>
                    <a:pt x="41" y="36"/>
                  </a:lnTo>
                  <a:lnTo>
                    <a:pt x="47" y="42"/>
                  </a:lnTo>
                  <a:lnTo>
                    <a:pt x="53" y="54"/>
                  </a:lnTo>
                  <a:lnTo>
                    <a:pt x="53" y="60"/>
                  </a:lnTo>
                  <a:lnTo>
                    <a:pt x="47" y="54"/>
                  </a:lnTo>
                  <a:lnTo>
                    <a:pt x="35" y="48"/>
                  </a:lnTo>
                  <a:lnTo>
                    <a:pt x="23" y="36"/>
                  </a:lnTo>
                  <a:lnTo>
                    <a:pt x="17" y="30"/>
                  </a:lnTo>
                  <a:lnTo>
                    <a:pt x="0" y="0"/>
                  </a:lnTo>
                  <a:lnTo>
                    <a:pt x="59" y="6"/>
                  </a:lnTo>
                  <a:lnTo>
                    <a:pt x="59" y="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sp>
          <p:nvSpPr>
            <p:cNvPr id="28693" name="Freeform 21"/>
            <p:cNvSpPr>
              <a:spLocks/>
            </p:cNvSpPr>
            <p:nvPr/>
          </p:nvSpPr>
          <p:spPr bwMode="auto">
            <a:xfrm>
              <a:off x="395" y="3811"/>
              <a:ext cx="245" cy="207"/>
            </a:xfrm>
            <a:custGeom>
              <a:avLst/>
              <a:gdLst>
                <a:gd name="T0" fmla="*/ 233 w 245"/>
                <a:gd name="T1" fmla="*/ 36 h 204"/>
                <a:gd name="T2" fmla="*/ 245 w 245"/>
                <a:gd name="T3" fmla="*/ 42 h 204"/>
                <a:gd name="T4" fmla="*/ 209 w 245"/>
                <a:gd name="T5" fmla="*/ 84 h 204"/>
                <a:gd name="T6" fmla="*/ 143 w 245"/>
                <a:gd name="T7" fmla="*/ 132 h 204"/>
                <a:gd name="T8" fmla="*/ 167 w 245"/>
                <a:gd name="T9" fmla="*/ 156 h 204"/>
                <a:gd name="T10" fmla="*/ 179 w 245"/>
                <a:gd name="T11" fmla="*/ 204 h 204"/>
                <a:gd name="T12" fmla="*/ 77 w 245"/>
                <a:gd name="T13" fmla="*/ 132 h 204"/>
                <a:gd name="T14" fmla="*/ 47 w 245"/>
                <a:gd name="T15" fmla="*/ 84 h 204"/>
                <a:gd name="T16" fmla="*/ 89 w 245"/>
                <a:gd name="T17" fmla="*/ 66 h 204"/>
                <a:gd name="T18" fmla="*/ 59 w 245"/>
                <a:gd name="T19" fmla="*/ 36 h 204"/>
                <a:gd name="T20" fmla="*/ 0 w 245"/>
                <a:gd name="T21" fmla="*/ 12 h 204"/>
                <a:gd name="T22" fmla="*/ 0 w 245"/>
                <a:gd name="T23" fmla="*/ 0 h 204"/>
                <a:gd name="T24" fmla="*/ 6 w 245"/>
                <a:gd name="T25" fmla="*/ 0 h 204"/>
                <a:gd name="T26" fmla="*/ 12 w 245"/>
                <a:gd name="T27" fmla="*/ 0 h 204"/>
                <a:gd name="T28" fmla="*/ 47 w 245"/>
                <a:gd name="T29" fmla="*/ 6 h 204"/>
                <a:gd name="T30" fmla="*/ 77 w 245"/>
                <a:gd name="T31" fmla="*/ 6 h 204"/>
                <a:gd name="T32" fmla="*/ 83 w 245"/>
                <a:gd name="T33" fmla="*/ 6 h 204"/>
                <a:gd name="T34" fmla="*/ 89 w 245"/>
                <a:gd name="T35" fmla="*/ 6 h 204"/>
                <a:gd name="T36" fmla="*/ 101 w 245"/>
                <a:gd name="T37" fmla="*/ 12 h 204"/>
                <a:gd name="T38" fmla="*/ 125 w 245"/>
                <a:gd name="T39" fmla="*/ 12 h 204"/>
                <a:gd name="T40" fmla="*/ 143 w 245"/>
                <a:gd name="T41" fmla="*/ 18 h 204"/>
                <a:gd name="T42" fmla="*/ 149 w 245"/>
                <a:gd name="T43" fmla="*/ 18 h 204"/>
                <a:gd name="T44" fmla="*/ 149 w 245"/>
                <a:gd name="T45" fmla="*/ 18 h 204"/>
                <a:gd name="T46" fmla="*/ 203 w 245"/>
                <a:gd name="T47" fmla="*/ 24 h 204"/>
                <a:gd name="T48" fmla="*/ 233 w 245"/>
                <a:gd name="T49" fmla="*/ 36 h 204"/>
                <a:gd name="T50" fmla="*/ 233 w 245"/>
                <a:gd name="T51" fmla="*/ 36 h 20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Lst>
              <a:rect l="0" t="0" r="r" b="b"/>
              <a:pathLst>
                <a:path w="245" h="204">
                  <a:moveTo>
                    <a:pt x="233" y="36"/>
                  </a:moveTo>
                  <a:lnTo>
                    <a:pt x="245" y="42"/>
                  </a:lnTo>
                  <a:lnTo>
                    <a:pt x="209" y="84"/>
                  </a:lnTo>
                  <a:lnTo>
                    <a:pt x="143" y="132"/>
                  </a:lnTo>
                  <a:lnTo>
                    <a:pt x="167" y="156"/>
                  </a:lnTo>
                  <a:lnTo>
                    <a:pt x="179" y="204"/>
                  </a:lnTo>
                  <a:lnTo>
                    <a:pt x="77" y="132"/>
                  </a:lnTo>
                  <a:lnTo>
                    <a:pt x="47" y="84"/>
                  </a:lnTo>
                  <a:lnTo>
                    <a:pt x="89" y="66"/>
                  </a:lnTo>
                  <a:lnTo>
                    <a:pt x="59" y="36"/>
                  </a:lnTo>
                  <a:lnTo>
                    <a:pt x="0" y="12"/>
                  </a:lnTo>
                  <a:lnTo>
                    <a:pt x="0" y="0"/>
                  </a:lnTo>
                  <a:lnTo>
                    <a:pt x="6" y="0"/>
                  </a:lnTo>
                  <a:lnTo>
                    <a:pt x="12" y="0"/>
                  </a:lnTo>
                  <a:lnTo>
                    <a:pt x="47" y="6"/>
                  </a:lnTo>
                  <a:lnTo>
                    <a:pt x="77" y="6"/>
                  </a:lnTo>
                  <a:lnTo>
                    <a:pt x="83" y="6"/>
                  </a:lnTo>
                  <a:lnTo>
                    <a:pt x="89" y="6"/>
                  </a:lnTo>
                  <a:lnTo>
                    <a:pt x="101" y="12"/>
                  </a:lnTo>
                  <a:lnTo>
                    <a:pt x="125" y="12"/>
                  </a:lnTo>
                  <a:lnTo>
                    <a:pt x="143" y="18"/>
                  </a:lnTo>
                  <a:lnTo>
                    <a:pt x="149" y="18"/>
                  </a:lnTo>
                  <a:lnTo>
                    <a:pt x="149" y="18"/>
                  </a:lnTo>
                  <a:lnTo>
                    <a:pt x="203" y="24"/>
                  </a:lnTo>
                  <a:lnTo>
                    <a:pt x="233" y="36"/>
                  </a:lnTo>
                  <a:lnTo>
                    <a:pt x="233" y="36"/>
                  </a:lnTo>
                  <a:close/>
                </a:path>
              </a:pathLst>
            </a:custGeom>
            <a:solidFill>
              <a:schemeClr val="bg2"/>
            </a:solidFill>
            <a:ln>
              <a:noFill/>
            </a:ln>
            <a:extLst>
              <a:ext uri="{91240B29-F687-4F45-9708-019B960494DF}">
                <a14:hiddenLine xmlns:a14="http://schemas.microsoft.com/office/drawing/2010/main" w="9525">
                  <a:solidFill>
                    <a:srgbClr val="000000"/>
                  </a:solidFill>
                  <a:round/>
                  <a:headEnd/>
                  <a:tailEnd/>
                </a14:hiddenLine>
              </a:ext>
            </a:extLst>
          </p:spPr>
          <p:txBody>
            <a:bodyPr/>
            <a:lstStyle/>
            <a:p>
              <a:pPr fontAlgn="base">
                <a:spcBef>
                  <a:spcPct val="0"/>
                </a:spcBef>
                <a:spcAft>
                  <a:spcPct val="0"/>
                </a:spcAft>
              </a:pPr>
              <a:endParaRPr lang="en-GB" sz="1800">
                <a:solidFill>
                  <a:srgbClr val="FFFFFF"/>
                </a:solidFill>
              </a:endParaRPr>
            </a:p>
          </p:txBody>
        </p:sp>
      </p:grpSp>
      <p:sp>
        <p:nvSpPr>
          <p:cNvPr id="28694" name="Rectangle 22"/>
          <p:cNvSpPr>
            <a:spLocks noGrp="1" noChangeArrowheads="1"/>
          </p:cNvSpPr>
          <p:nvPr>
            <p:ph type="title"/>
          </p:nvPr>
        </p:nvSpPr>
        <p:spPr bwMode="auto">
          <a:xfrm>
            <a:off x="609600" y="228600"/>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28695" name="Rectangle 23"/>
          <p:cNvSpPr>
            <a:spLocks noGrp="1" noChangeArrowheads="1"/>
          </p:cNvSpPr>
          <p:nvPr>
            <p:ph type="body" idx="1"/>
          </p:nvPr>
        </p:nvSpPr>
        <p:spPr bwMode="auto">
          <a:xfrm>
            <a:off x="609600" y="1600200"/>
            <a:ext cx="10972800" cy="4495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28696" name="Rectangle 24"/>
          <p:cNvSpPr>
            <a:spLocks noGrp="1" noChangeArrowheads="1"/>
          </p:cNvSpPr>
          <p:nvPr>
            <p:ph type="dt" sz="half" idx="2"/>
          </p:nvPr>
        </p:nvSpPr>
        <p:spPr bwMode="auto">
          <a:xfrm>
            <a:off x="609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7" name="Rectangle 2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effectLst>
                  <a:outerShdw blurRad="38100" dist="38100" dir="2700000" algn="tl">
                    <a:srgbClr val="000000"/>
                  </a:outerShdw>
                </a:effectLst>
              </a:defRPr>
            </a:lvl1pPr>
          </a:lstStyle>
          <a:p>
            <a:pPr fontAlgn="base">
              <a:spcBef>
                <a:spcPct val="0"/>
              </a:spcBef>
              <a:spcAft>
                <a:spcPct val="0"/>
              </a:spcAft>
            </a:pPr>
            <a:endParaRPr lang="en-US" altLang="en-US">
              <a:solidFill>
                <a:srgbClr val="FFFFFF"/>
              </a:solidFill>
            </a:endParaRPr>
          </a:p>
        </p:txBody>
      </p:sp>
      <p:sp>
        <p:nvSpPr>
          <p:cNvPr id="28698" name="Rectangle 26"/>
          <p:cNvSpPr>
            <a:spLocks noGrp="1" noChangeArrowheads="1"/>
          </p:cNvSpPr>
          <p:nvPr>
            <p:ph type="sldNum" sz="quarter" idx="4"/>
          </p:nvPr>
        </p:nvSpPr>
        <p:spPr bwMode="auto">
          <a:xfrm>
            <a:off x="8737600" y="6248400"/>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effectLst>
                  <a:outerShdw blurRad="38100" dist="38100" dir="2700000" algn="tl">
                    <a:srgbClr val="000000"/>
                  </a:outerShdw>
                </a:effectLst>
              </a:defRPr>
            </a:lvl1pPr>
          </a:lstStyle>
          <a:p>
            <a:pPr fontAlgn="base">
              <a:spcBef>
                <a:spcPct val="0"/>
              </a:spcBef>
              <a:spcAft>
                <a:spcPct val="0"/>
              </a:spcAft>
            </a:pPr>
            <a:fld id="{2F94E4B8-A37C-48D0-9BE4-BE21D9D9A6BB}"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226189447"/>
      </p:ext>
    </p:extLst>
  </p:cSld>
  <p:clrMap bg1="dk2" tx1="lt1" bg2="dk1" tx2="lt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iming>
    <p:tnLst>
      <p:par>
        <p:cTn id="1" dur="indefinite" restart="never" nodeType="tmRoot"/>
      </p:par>
    </p:tnLst>
  </p:timing>
  <p:txStyles>
    <p:titleStyle>
      <a:lvl1pPr algn="ctr" rtl="0" fontAlgn="base">
        <a:spcBef>
          <a:spcPct val="0"/>
        </a:spcBef>
        <a:spcAft>
          <a:spcPct val="0"/>
        </a:spcAft>
        <a:defRPr sz="4400" kern="12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Arial" panose="020B0604020202020204" pitchFamily="34" charset="0"/>
        </a:defRPr>
      </a:lvl9pPr>
    </p:titleStyle>
    <p:bodyStyle>
      <a:lvl1pPr marL="342900" indent="-342900" algn="l" rtl="0" fontAlgn="base">
        <a:spcBef>
          <a:spcPct val="20000"/>
        </a:spcBef>
        <a:spcAft>
          <a:spcPct val="0"/>
        </a:spcAft>
        <a:buClr>
          <a:schemeClr val="tx2"/>
        </a:buClr>
        <a:buChar char="•"/>
        <a:defRPr sz="3200" kern="1200">
          <a:solidFill>
            <a:schemeClr val="tx1"/>
          </a:solidFill>
          <a:latin typeface="+mn-lt"/>
          <a:ea typeface="+mn-ea"/>
          <a:cs typeface="+mn-cs"/>
        </a:defRPr>
      </a:lvl1pPr>
      <a:lvl2pPr marL="742950" indent="-285750" algn="l" rtl="0" fontAlgn="base">
        <a:spcBef>
          <a:spcPct val="20000"/>
        </a:spcBef>
        <a:spcAft>
          <a:spcPct val="0"/>
        </a:spcAft>
        <a:buChar char="–"/>
        <a:defRPr sz="2800" kern="1200">
          <a:solidFill>
            <a:schemeClr val="tx1"/>
          </a:solidFill>
          <a:latin typeface="+mn-lt"/>
          <a:ea typeface="+mn-ea"/>
          <a:cs typeface="+mn-cs"/>
        </a:defRPr>
      </a:lvl2pPr>
      <a:lvl3pPr marL="1143000" indent="-228600" algn="l" rtl="0" fontAlgn="base">
        <a:spcBef>
          <a:spcPct val="20000"/>
        </a:spcBef>
        <a:spcAft>
          <a:spcPct val="0"/>
        </a:spcAft>
        <a:buClr>
          <a:schemeClr val="tx2"/>
        </a:buClr>
        <a:buChar char="•"/>
        <a:defRPr sz="2400" kern="1200">
          <a:solidFill>
            <a:schemeClr val="tx1"/>
          </a:solidFill>
          <a:latin typeface="+mn-lt"/>
          <a:ea typeface="+mn-ea"/>
          <a:cs typeface="+mn-cs"/>
        </a:defRPr>
      </a:lvl3pPr>
      <a:lvl4pPr marL="1600200" indent="-228600" algn="l" rtl="0" fontAlgn="base">
        <a:spcBef>
          <a:spcPct val="20000"/>
        </a:spcBef>
        <a:spcAft>
          <a:spcPct val="0"/>
        </a:spcAft>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tx2"/>
        </a:buClr>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6386" name="Group 2"/>
          <p:cNvGrpSpPr>
            <a:grpSpLocks/>
          </p:cNvGrpSpPr>
          <p:nvPr/>
        </p:nvGrpSpPr>
        <p:grpSpPr bwMode="auto">
          <a:xfrm>
            <a:off x="0" y="0"/>
            <a:ext cx="11582400" cy="4876800"/>
            <a:chOff x="0" y="0"/>
            <a:chExt cx="5472" cy="3072"/>
          </a:xfrm>
        </p:grpSpPr>
        <p:sp>
          <p:nvSpPr>
            <p:cNvPr id="16387" name="Rectangle 3"/>
            <p:cNvSpPr>
              <a:spLocks noChangeArrowheads="1"/>
            </p:cNvSpPr>
            <p:nvPr/>
          </p:nvSpPr>
          <p:spPr bwMode="auto">
            <a:xfrm>
              <a:off x="0" y="0"/>
              <a:ext cx="384" cy="3072"/>
            </a:xfrm>
            <a:prstGeom prst="rect">
              <a:avLst/>
            </a:prstGeom>
            <a:solidFill>
              <a:schemeClr val="accent1"/>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grpSp>
          <p:nvGrpSpPr>
            <p:cNvPr id="16388" name="Group 4"/>
            <p:cNvGrpSpPr>
              <a:grpSpLocks/>
            </p:cNvGrpSpPr>
            <p:nvPr/>
          </p:nvGrpSpPr>
          <p:grpSpPr bwMode="auto">
            <a:xfrm>
              <a:off x="240" y="893"/>
              <a:ext cx="5232" cy="115"/>
              <a:chOff x="240" y="893"/>
              <a:chExt cx="5232" cy="115"/>
            </a:xfrm>
          </p:grpSpPr>
          <p:sp>
            <p:nvSpPr>
              <p:cNvPr id="16389" name="Rectangle 5"/>
              <p:cNvSpPr>
                <a:spLocks noChangeArrowheads="1"/>
              </p:cNvSpPr>
              <p:nvPr/>
            </p:nvSpPr>
            <p:spPr bwMode="auto">
              <a:xfrm>
                <a:off x="4320" y="893"/>
                <a:ext cx="1152" cy="115"/>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endParaRPr lang="en-US" altLang="en-US" sz="2400">
                  <a:solidFill>
                    <a:srgbClr val="000000"/>
                  </a:solidFill>
                  <a:latin typeface="Times New Roman" panose="02020603050405020304" pitchFamily="18" charset="0"/>
                </a:endParaRPr>
              </a:p>
            </p:txBody>
          </p:sp>
          <p:sp>
            <p:nvSpPr>
              <p:cNvPr id="16390" name="Line 6"/>
              <p:cNvSpPr>
                <a:spLocks noChangeShapeType="1"/>
              </p:cNvSpPr>
              <p:nvPr/>
            </p:nvSpPr>
            <p:spPr bwMode="auto">
              <a:xfrm>
                <a:off x="240" y="941"/>
                <a:ext cx="5232" cy="0"/>
              </a:xfrm>
              <a:prstGeom prst="line">
                <a:avLst/>
              </a:prstGeom>
              <a:noFill/>
              <a:ln w="190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grpSp>
      </p:grpSp>
      <p:sp>
        <p:nvSpPr>
          <p:cNvPr id="16391" name="Rectangle 7"/>
          <p:cNvSpPr>
            <a:spLocks noGrp="1" noChangeArrowheads="1"/>
          </p:cNvSpPr>
          <p:nvPr>
            <p:ph type="title"/>
          </p:nvPr>
        </p:nvSpPr>
        <p:spPr bwMode="auto">
          <a:xfrm>
            <a:off x="1219200" y="277813"/>
            <a:ext cx="103632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US" altLang="en-US" smtClean="0"/>
              <a:t>Click to edit Master title style</a:t>
            </a:r>
          </a:p>
        </p:txBody>
      </p:sp>
      <p:sp>
        <p:nvSpPr>
          <p:cNvPr id="16392" name="Rectangle 8"/>
          <p:cNvSpPr>
            <a:spLocks noGrp="1" noChangeArrowheads="1"/>
          </p:cNvSpPr>
          <p:nvPr>
            <p:ph type="body" idx="1"/>
          </p:nvPr>
        </p:nvSpPr>
        <p:spPr bwMode="auto">
          <a:xfrm>
            <a:off x="1219200" y="1600201"/>
            <a:ext cx="103632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16393" name="Rectangle 9"/>
          <p:cNvSpPr>
            <a:spLocks noGrp="1" noChangeArrowheads="1"/>
          </p:cNvSpPr>
          <p:nvPr>
            <p:ph type="dt" sz="half" idx="2"/>
          </p:nvPr>
        </p:nvSpPr>
        <p:spPr bwMode="auto">
          <a:xfrm>
            <a:off x="1219200" y="6251575"/>
            <a:ext cx="2641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000"/>
            </a:lvl1pPr>
          </a:lstStyle>
          <a:p>
            <a:pPr fontAlgn="base">
              <a:spcBef>
                <a:spcPct val="0"/>
              </a:spcBef>
              <a:spcAft>
                <a:spcPct val="0"/>
              </a:spcAft>
            </a:pPr>
            <a:endParaRPr lang="en-US" altLang="en-US">
              <a:solidFill>
                <a:srgbClr val="000000"/>
              </a:solidFill>
            </a:endParaRPr>
          </a:p>
        </p:txBody>
      </p:sp>
      <p:sp>
        <p:nvSpPr>
          <p:cNvPr id="16394" name="Rectangle 10"/>
          <p:cNvSpPr>
            <a:spLocks noGrp="1" noChangeArrowheads="1"/>
          </p:cNvSpPr>
          <p:nvPr>
            <p:ph type="ftr" sz="quarter" idx="3"/>
          </p:nvPr>
        </p:nvSpPr>
        <p:spPr bwMode="auto">
          <a:xfrm>
            <a:off x="4470400" y="6248400"/>
            <a:ext cx="3962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000"/>
            </a:lvl1pPr>
          </a:lstStyle>
          <a:p>
            <a:pPr fontAlgn="base">
              <a:spcBef>
                <a:spcPct val="0"/>
              </a:spcBef>
              <a:spcAft>
                <a:spcPct val="0"/>
              </a:spcAft>
            </a:pPr>
            <a:endParaRPr lang="en-US" altLang="en-US">
              <a:solidFill>
                <a:srgbClr val="000000"/>
              </a:solidFill>
            </a:endParaRPr>
          </a:p>
        </p:txBody>
      </p:sp>
      <p:sp>
        <p:nvSpPr>
          <p:cNvPr id="16395" name="Rectangle 11"/>
          <p:cNvSpPr>
            <a:spLocks noGrp="1" noChangeArrowheads="1"/>
          </p:cNvSpPr>
          <p:nvPr>
            <p:ph type="sldNum" sz="quarter" idx="4"/>
          </p:nvPr>
        </p:nvSpPr>
        <p:spPr bwMode="auto">
          <a:xfrm>
            <a:off x="9042400" y="6248400"/>
            <a:ext cx="2540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000"/>
            </a:lvl1pPr>
          </a:lstStyle>
          <a:p>
            <a:pPr fontAlgn="base">
              <a:spcBef>
                <a:spcPct val="0"/>
              </a:spcBef>
              <a:spcAft>
                <a:spcPct val="0"/>
              </a:spcAft>
            </a:pPr>
            <a:fld id="{911CF325-9250-43E1-A803-683D3CC66108}" type="slidenum">
              <a:rPr lang="en-US" altLang="en-US">
                <a:solidFill>
                  <a:srgbClr val="000000"/>
                </a:solidFill>
              </a:rPr>
              <a:pPr fontAlgn="base">
                <a:spcBef>
                  <a:spcPct val="0"/>
                </a:spcBef>
                <a:spcAft>
                  <a:spcPct val="0"/>
                </a:spcAft>
              </a:pPr>
              <a:t>‹#›</a:t>
            </a:fld>
            <a:endParaRPr lang="en-US" altLang="en-US">
              <a:solidFill>
                <a:srgbClr val="000000"/>
              </a:solidFill>
            </a:endParaRPr>
          </a:p>
        </p:txBody>
      </p:sp>
      <p:sp>
        <p:nvSpPr>
          <p:cNvPr id="16396" name="Line 12"/>
          <p:cNvSpPr>
            <a:spLocks noChangeShapeType="1"/>
          </p:cNvSpPr>
          <p:nvPr/>
        </p:nvSpPr>
        <p:spPr bwMode="auto">
          <a:xfrm>
            <a:off x="0" y="4876800"/>
            <a:ext cx="812800" cy="0"/>
          </a:xfrm>
          <a:prstGeom prst="line">
            <a:avLst/>
          </a:prstGeom>
          <a:noFill/>
          <a:ln w="44450">
            <a:solidFill>
              <a:schemeClr val="bg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fontAlgn="base">
              <a:spcBef>
                <a:spcPct val="0"/>
              </a:spcBef>
              <a:spcAft>
                <a:spcPct val="0"/>
              </a:spcAft>
            </a:pPr>
            <a:endParaRPr lang="en-GB" sz="1800">
              <a:solidFill>
                <a:srgbClr val="000000"/>
              </a:solidFill>
            </a:endParaRPr>
          </a:p>
        </p:txBody>
      </p:sp>
    </p:spTree>
    <p:extLst>
      <p:ext uri="{BB962C8B-B14F-4D97-AF65-F5344CB8AC3E}">
        <p14:creationId xmlns:p14="http://schemas.microsoft.com/office/powerpoint/2010/main" val="3885030444"/>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Lst>
  <p:timing>
    <p:tnLst>
      <p:par>
        <p:cTn id="1" dur="indefinite" restart="never" nodeType="tmRoot"/>
      </p:par>
    </p:tnLst>
  </p:timing>
  <p:txStyles>
    <p:titleStyle>
      <a:lvl1pPr algn="l" rtl="0" fontAlgn="base">
        <a:spcBef>
          <a:spcPct val="0"/>
        </a:spcBef>
        <a:spcAft>
          <a:spcPct val="0"/>
        </a:spcAft>
        <a:defRPr sz="4200" kern="1200">
          <a:solidFill>
            <a:schemeClr val="tx2"/>
          </a:solidFill>
          <a:latin typeface="+mj-lt"/>
          <a:ea typeface="+mj-ea"/>
          <a:cs typeface="+mj-cs"/>
        </a:defRPr>
      </a:lvl1pPr>
      <a:lvl2pPr algn="l" rtl="0" fontAlgn="base">
        <a:spcBef>
          <a:spcPct val="0"/>
        </a:spcBef>
        <a:spcAft>
          <a:spcPct val="0"/>
        </a:spcAft>
        <a:defRPr sz="4200">
          <a:solidFill>
            <a:schemeClr val="tx2"/>
          </a:solidFill>
          <a:latin typeface="Times New Roman" panose="02020603050405020304" pitchFamily="18" charset="0"/>
        </a:defRPr>
      </a:lvl2pPr>
      <a:lvl3pPr algn="l" rtl="0" fontAlgn="base">
        <a:spcBef>
          <a:spcPct val="0"/>
        </a:spcBef>
        <a:spcAft>
          <a:spcPct val="0"/>
        </a:spcAft>
        <a:defRPr sz="4200">
          <a:solidFill>
            <a:schemeClr val="tx2"/>
          </a:solidFill>
          <a:latin typeface="Times New Roman" panose="02020603050405020304" pitchFamily="18" charset="0"/>
        </a:defRPr>
      </a:lvl3pPr>
      <a:lvl4pPr algn="l" rtl="0" fontAlgn="base">
        <a:spcBef>
          <a:spcPct val="0"/>
        </a:spcBef>
        <a:spcAft>
          <a:spcPct val="0"/>
        </a:spcAft>
        <a:defRPr sz="4200">
          <a:solidFill>
            <a:schemeClr val="tx2"/>
          </a:solidFill>
          <a:latin typeface="Times New Roman" panose="02020603050405020304" pitchFamily="18" charset="0"/>
        </a:defRPr>
      </a:lvl4pPr>
      <a:lvl5pPr algn="l" rtl="0" fontAlgn="base">
        <a:spcBef>
          <a:spcPct val="0"/>
        </a:spcBef>
        <a:spcAft>
          <a:spcPct val="0"/>
        </a:spcAft>
        <a:defRPr sz="4200">
          <a:solidFill>
            <a:schemeClr val="tx2"/>
          </a:solidFill>
          <a:latin typeface="Times New Roman" panose="02020603050405020304" pitchFamily="18" charset="0"/>
        </a:defRPr>
      </a:lvl5pPr>
      <a:lvl6pPr marL="457200" algn="l" rtl="0" fontAlgn="base">
        <a:spcBef>
          <a:spcPct val="0"/>
        </a:spcBef>
        <a:spcAft>
          <a:spcPct val="0"/>
        </a:spcAft>
        <a:defRPr sz="4200">
          <a:solidFill>
            <a:schemeClr val="tx2"/>
          </a:solidFill>
          <a:latin typeface="Times New Roman" panose="02020603050405020304" pitchFamily="18" charset="0"/>
        </a:defRPr>
      </a:lvl6pPr>
      <a:lvl7pPr marL="914400" algn="l" rtl="0" fontAlgn="base">
        <a:spcBef>
          <a:spcPct val="0"/>
        </a:spcBef>
        <a:spcAft>
          <a:spcPct val="0"/>
        </a:spcAft>
        <a:defRPr sz="4200">
          <a:solidFill>
            <a:schemeClr val="tx2"/>
          </a:solidFill>
          <a:latin typeface="Times New Roman" panose="02020603050405020304" pitchFamily="18" charset="0"/>
        </a:defRPr>
      </a:lvl7pPr>
      <a:lvl8pPr marL="1371600" algn="l" rtl="0" fontAlgn="base">
        <a:spcBef>
          <a:spcPct val="0"/>
        </a:spcBef>
        <a:spcAft>
          <a:spcPct val="0"/>
        </a:spcAft>
        <a:defRPr sz="4200">
          <a:solidFill>
            <a:schemeClr val="tx2"/>
          </a:solidFill>
          <a:latin typeface="Times New Roman" panose="02020603050405020304" pitchFamily="18" charset="0"/>
        </a:defRPr>
      </a:lvl8pPr>
      <a:lvl9pPr marL="1828800" algn="l" rtl="0" fontAlgn="base">
        <a:spcBef>
          <a:spcPct val="0"/>
        </a:spcBef>
        <a:spcAft>
          <a:spcPct val="0"/>
        </a:spcAft>
        <a:defRPr sz="4200">
          <a:solidFill>
            <a:schemeClr val="tx2"/>
          </a:solidFill>
          <a:latin typeface="Times New Roman" panose="02020603050405020304" pitchFamily="18" charset="0"/>
        </a:defRPr>
      </a:lvl9pPr>
    </p:titleStyle>
    <p:bodyStyle>
      <a:lvl1pPr marL="342900" indent="-342900" algn="l" rtl="0" fontAlgn="base">
        <a:spcBef>
          <a:spcPct val="20000"/>
        </a:spcBef>
        <a:spcAft>
          <a:spcPct val="0"/>
        </a:spcAft>
        <a:buClr>
          <a:schemeClr val="folHlink"/>
        </a:buClr>
        <a:buSzPct val="90000"/>
        <a:buFont typeface="Wingdings" panose="05000000000000000000" pitchFamily="2" charset="2"/>
        <a:buChar char="n"/>
        <a:defRPr sz="2800" kern="1200">
          <a:solidFill>
            <a:schemeClr val="tx1"/>
          </a:solidFill>
          <a:latin typeface="+mn-lt"/>
          <a:ea typeface="+mn-ea"/>
          <a:cs typeface="+mn-cs"/>
        </a:defRPr>
      </a:lvl1pPr>
      <a:lvl2pPr marL="742950" indent="-285750" algn="l" rtl="0" fontAlgn="base">
        <a:spcBef>
          <a:spcPct val="20000"/>
        </a:spcBef>
        <a:spcAft>
          <a:spcPct val="0"/>
        </a:spcAft>
        <a:buClr>
          <a:schemeClr val="accent1"/>
        </a:buClr>
        <a:buSzPct val="75000"/>
        <a:buFont typeface="Wingdings" panose="05000000000000000000" pitchFamily="2" charset="2"/>
        <a:buChar char="n"/>
        <a:defRPr sz="2600" kern="1200">
          <a:solidFill>
            <a:schemeClr val="tx1"/>
          </a:solidFill>
          <a:latin typeface="+mn-lt"/>
          <a:ea typeface="+mn-ea"/>
          <a:cs typeface="+mn-cs"/>
        </a:defRPr>
      </a:lvl2pPr>
      <a:lvl3pPr marL="1143000" indent="-228600" algn="l" rtl="0" fontAlgn="base">
        <a:spcBef>
          <a:spcPct val="20000"/>
        </a:spcBef>
        <a:spcAft>
          <a:spcPct val="0"/>
        </a:spcAft>
        <a:buClr>
          <a:schemeClr val="folHlink"/>
        </a:buClr>
        <a:buSzPct val="55000"/>
        <a:buFont typeface="Wingdings" panose="05000000000000000000" pitchFamily="2" charset="2"/>
        <a:buChar char="n"/>
        <a:defRPr sz="2300" kern="1200">
          <a:solidFill>
            <a:schemeClr val="tx1"/>
          </a:solidFill>
          <a:latin typeface="+mn-lt"/>
          <a:ea typeface="+mn-ea"/>
          <a:cs typeface="+mn-cs"/>
        </a:defRPr>
      </a:lvl3pPr>
      <a:lvl4pPr marL="16002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4pPr>
      <a:lvl5pPr marL="2057400" indent="-228600" algn="l" rtl="0" fontAlgn="base">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5842" name="Group 2"/>
          <p:cNvGrpSpPr>
            <a:grpSpLocks/>
          </p:cNvGrpSpPr>
          <p:nvPr/>
        </p:nvGrpSpPr>
        <p:grpSpPr bwMode="auto">
          <a:xfrm>
            <a:off x="0" y="0"/>
            <a:ext cx="10160000" cy="6858000"/>
            <a:chOff x="0" y="0"/>
            <a:chExt cx="4800" cy="4320"/>
          </a:xfrm>
        </p:grpSpPr>
        <p:grpSp>
          <p:nvGrpSpPr>
            <p:cNvPr id="35843" name="Group 3"/>
            <p:cNvGrpSpPr>
              <a:grpSpLocks/>
            </p:cNvGrpSpPr>
            <p:nvPr userDrawn="1"/>
          </p:nvGrpSpPr>
          <p:grpSpPr bwMode="auto">
            <a:xfrm>
              <a:off x="0" y="0"/>
              <a:ext cx="2016" cy="4320"/>
              <a:chOff x="0" y="0"/>
              <a:chExt cx="2016" cy="4320"/>
            </a:xfrm>
          </p:grpSpPr>
          <p:sp>
            <p:nvSpPr>
              <p:cNvPr id="35844" name="Rectangle 4"/>
              <p:cNvSpPr>
                <a:spLocks noChangeArrowheads="1"/>
              </p:cNvSpPr>
              <p:nvPr userDrawn="1"/>
            </p:nvSpPr>
            <p:spPr bwMode="auto">
              <a:xfrm>
                <a:off x="0" y="0"/>
                <a:ext cx="480" cy="4320"/>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5" name="Freeform 5"/>
              <p:cNvSpPr>
                <a:spLocks/>
              </p:cNvSpPr>
              <p:nvPr userDrawn="1"/>
            </p:nvSpPr>
            <p:spPr bwMode="auto">
              <a:xfrm>
                <a:off x="288" y="0"/>
                <a:ext cx="1728" cy="735"/>
              </a:xfrm>
              <a:custGeom>
                <a:avLst/>
                <a:gdLst>
                  <a:gd name="T0" fmla="*/ 1728 w 1728"/>
                  <a:gd name="T1" fmla="*/ 0 h 735"/>
                  <a:gd name="T2" fmla="*/ 1728 w 1728"/>
                  <a:gd name="T3" fmla="*/ 480 h 735"/>
                  <a:gd name="T4" fmla="*/ 380 w 1728"/>
                  <a:gd name="T5" fmla="*/ 482 h 735"/>
                  <a:gd name="T6" fmla="*/ 354 w 1728"/>
                  <a:gd name="T7" fmla="*/ 480 h 735"/>
                  <a:gd name="T8" fmla="*/ 308 w 1728"/>
                  <a:gd name="T9" fmla="*/ 489 h 735"/>
                  <a:gd name="T10" fmla="*/ 246 w 1728"/>
                  <a:gd name="T11" fmla="*/ 531 h 735"/>
                  <a:gd name="T12" fmla="*/ 206 w 1728"/>
                  <a:gd name="T13" fmla="*/ 597 h 735"/>
                  <a:gd name="T14" fmla="*/ 192 w 1728"/>
                  <a:gd name="T15" fmla="*/ 666 h 735"/>
                  <a:gd name="T16" fmla="*/ 192 w 1728"/>
                  <a:gd name="T17" fmla="*/ 735 h 735"/>
                  <a:gd name="T18" fmla="*/ 0 w 1728"/>
                  <a:gd name="T19" fmla="*/ 735 h 735"/>
                  <a:gd name="T20" fmla="*/ 0 w 1728"/>
                  <a:gd name="T21" fmla="*/ 480 h 735"/>
                  <a:gd name="T22" fmla="*/ 0 w 1728"/>
                  <a:gd name="T23" fmla="*/ 0 h 735"/>
                  <a:gd name="T24" fmla="*/ 1728 w 1728"/>
                  <a:gd name="T25" fmla="*/ 0 h 73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728" h="735">
                    <a:moveTo>
                      <a:pt x="1728" y="0"/>
                    </a:moveTo>
                    <a:lnTo>
                      <a:pt x="1728" y="480"/>
                    </a:lnTo>
                    <a:lnTo>
                      <a:pt x="380" y="482"/>
                    </a:lnTo>
                    <a:lnTo>
                      <a:pt x="354" y="480"/>
                    </a:lnTo>
                    <a:lnTo>
                      <a:pt x="308" y="489"/>
                    </a:lnTo>
                    <a:cubicBezTo>
                      <a:pt x="290" y="498"/>
                      <a:pt x="263" y="513"/>
                      <a:pt x="246" y="531"/>
                    </a:cubicBezTo>
                    <a:cubicBezTo>
                      <a:pt x="229" y="549"/>
                      <a:pt x="215" y="574"/>
                      <a:pt x="206" y="597"/>
                    </a:cubicBezTo>
                    <a:cubicBezTo>
                      <a:pt x="197" y="620"/>
                      <a:pt x="194" y="643"/>
                      <a:pt x="192" y="666"/>
                    </a:cubicBezTo>
                    <a:lnTo>
                      <a:pt x="192" y="735"/>
                    </a:lnTo>
                    <a:lnTo>
                      <a:pt x="0" y="735"/>
                    </a:lnTo>
                    <a:lnTo>
                      <a:pt x="0" y="480"/>
                    </a:lnTo>
                    <a:lnTo>
                      <a:pt x="0" y="0"/>
                    </a:lnTo>
                    <a:lnTo>
                      <a:pt x="1728" y="0"/>
                    </a:lnTo>
                    <a:close/>
                  </a:path>
                </a:pathLst>
              </a:custGeom>
              <a:solidFill>
                <a:schemeClr val="accent2"/>
              </a:solidFill>
              <a:ln>
                <a:noFill/>
              </a:ln>
              <a:effectLst/>
              <a:extLst>
                <a:ext uri="{91240B29-F687-4F45-9708-019B960494DF}">
                  <a14:hiddenLine xmlns:a14="http://schemas.microsoft.com/office/drawing/2010/main" w="9525" cap="flat" cmpd="sng">
                    <a:solidFill>
                      <a:schemeClr val="tx1"/>
                    </a:solidFill>
                    <a:prstDash val="solid"/>
                    <a:miter lim="800000"/>
                    <a:headEnd type="none" w="med" len="med"/>
                    <a:tailEnd type="none" w="med" len="me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1800">
                  <a:solidFill>
                    <a:srgbClr val="003366"/>
                  </a:solidFill>
                </a:endParaRPr>
              </a:p>
            </p:txBody>
          </p:sp>
        </p:grpSp>
        <p:grpSp>
          <p:nvGrpSpPr>
            <p:cNvPr id="35846" name="Group 6"/>
            <p:cNvGrpSpPr>
              <a:grpSpLocks/>
            </p:cNvGrpSpPr>
            <p:nvPr/>
          </p:nvGrpSpPr>
          <p:grpSpPr bwMode="auto">
            <a:xfrm>
              <a:off x="144" y="1248"/>
              <a:ext cx="4656" cy="201"/>
              <a:chOff x="144" y="1248"/>
              <a:chExt cx="4656" cy="201"/>
            </a:xfrm>
          </p:grpSpPr>
          <p:sp>
            <p:nvSpPr>
              <p:cNvPr id="35847" name="AutoShape 7"/>
              <p:cNvSpPr>
                <a:spLocks noChangeArrowheads="1"/>
              </p:cNvSpPr>
              <p:nvPr/>
            </p:nvSpPr>
            <p:spPr bwMode="auto">
              <a:xfrm>
                <a:off x="384" y="1248"/>
                <a:ext cx="4416" cy="200"/>
              </a:xfrm>
              <a:prstGeom prst="roundRect">
                <a:avLst>
                  <a:gd name="adj" fmla="val 0"/>
                </a:avLst>
              </a:prstGeom>
              <a:solidFill>
                <a:schemeClr val="hlink"/>
              </a:solidFill>
              <a:ln>
                <a:noFill/>
              </a:ln>
              <a:effectLst/>
              <a:extLs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sp>
            <p:nvSpPr>
              <p:cNvPr id="35848" name="AutoShape 8"/>
              <p:cNvSpPr>
                <a:spLocks noChangeArrowheads="1"/>
              </p:cNvSpPr>
              <p:nvPr/>
            </p:nvSpPr>
            <p:spPr bwMode="auto">
              <a:xfrm flipH="1">
                <a:off x="144" y="1248"/>
                <a:ext cx="248" cy="201"/>
              </a:xfrm>
              <a:prstGeom prst="flowChartDelay">
                <a:avLst/>
              </a:prstGeom>
              <a:solidFill>
                <a:schemeClr va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fontAlgn="base">
                  <a:spcBef>
                    <a:spcPct val="0"/>
                  </a:spcBef>
                  <a:spcAft>
                    <a:spcPct val="0"/>
                  </a:spcAft>
                </a:pPr>
                <a:endParaRPr lang="en-GB" sz="1800">
                  <a:solidFill>
                    <a:srgbClr val="003366"/>
                  </a:solidFill>
                </a:endParaRPr>
              </a:p>
            </p:txBody>
          </p:sp>
        </p:grpSp>
      </p:grpSp>
      <p:sp>
        <p:nvSpPr>
          <p:cNvPr id="35849" name="AutoShape 9"/>
          <p:cNvSpPr>
            <a:spLocks noGrp="1" noChangeArrowheads="1"/>
          </p:cNvSpPr>
          <p:nvPr>
            <p:ph type="title"/>
          </p:nvPr>
        </p:nvSpPr>
        <p:spPr bwMode="auto">
          <a:xfrm>
            <a:off x="1016000" y="762000"/>
            <a:ext cx="10566400" cy="1143000"/>
          </a:xfrm>
          <a:prstGeom prst="roundRect">
            <a:avLst>
              <a:gd name="adj" fmla="val 21667"/>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round/>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p>
            <a:pPr lvl="0"/>
            <a:r>
              <a:rPr lang="en-US" altLang="en-US" smtClean="0"/>
              <a:t>Click to edit Master title style</a:t>
            </a:r>
          </a:p>
        </p:txBody>
      </p:sp>
      <p:sp>
        <p:nvSpPr>
          <p:cNvPr id="35850" name="Rectangle 10"/>
          <p:cNvSpPr>
            <a:spLocks noGrp="1" noChangeArrowheads="1"/>
          </p:cNvSpPr>
          <p:nvPr>
            <p:ph type="body" idx="1"/>
          </p:nvPr>
        </p:nvSpPr>
        <p:spPr bwMode="auto">
          <a:xfrm>
            <a:off x="1117601" y="2362201"/>
            <a:ext cx="10257367" cy="3724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US" altLang="en-US" smtClean="0"/>
              <a:t>Click to edit Master text styles</a:t>
            </a:r>
          </a:p>
          <a:p>
            <a:pPr lvl="1"/>
            <a:r>
              <a:rPr lang="en-US" altLang="en-US" smtClean="0"/>
              <a:t>Second level</a:t>
            </a:r>
          </a:p>
          <a:p>
            <a:pPr lvl="2"/>
            <a:r>
              <a:rPr lang="en-US" altLang="en-US" smtClean="0"/>
              <a:t>Third level</a:t>
            </a:r>
          </a:p>
          <a:p>
            <a:pPr lvl="3"/>
            <a:r>
              <a:rPr lang="en-US" altLang="en-US" smtClean="0"/>
              <a:t>Fourth level</a:t>
            </a:r>
          </a:p>
          <a:p>
            <a:pPr lvl="4"/>
            <a:r>
              <a:rPr lang="en-US" altLang="en-US" smtClean="0"/>
              <a:t>Fifth level</a:t>
            </a:r>
          </a:p>
        </p:txBody>
      </p:sp>
      <p:sp>
        <p:nvSpPr>
          <p:cNvPr id="35851" name="Rectangle 11"/>
          <p:cNvSpPr>
            <a:spLocks noGrp="1" noChangeArrowheads="1"/>
          </p:cNvSpPr>
          <p:nvPr>
            <p:ph type="dt" sz="half" idx="2"/>
          </p:nvPr>
        </p:nvSpPr>
        <p:spPr bwMode="auto">
          <a:xfrm>
            <a:off x="3251201" y="6248401"/>
            <a:ext cx="284056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400"/>
            </a:lvl1pPr>
          </a:lstStyle>
          <a:p>
            <a:pPr fontAlgn="base">
              <a:spcBef>
                <a:spcPct val="0"/>
              </a:spcBef>
              <a:spcAft>
                <a:spcPct val="0"/>
              </a:spcAft>
            </a:pPr>
            <a:endParaRPr lang="en-US" altLang="en-US">
              <a:solidFill>
                <a:srgbClr val="003366"/>
              </a:solidFill>
            </a:endParaRPr>
          </a:p>
        </p:txBody>
      </p:sp>
      <p:sp>
        <p:nvSpPr>
          <p:cNvPr id="35852" name="Rectangle 12"/>
          <p:cNvSpPr>
            <a:spLocks noGrp="1" noChangeArrowheads="1"/>
          </p:cNvSpPr>
          <p:nvPr>
            <p:ph type="ftr" sz="quarter" idx="3"/>
          </p:nvPr>
        </p:nvSpPr>
        <p:spPr bwMode="auto">
          <a:xfrm>
            <a:off x="7721600" y="6248401"/>
            <a:ext cx="3862917" cy="4746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400"/>
            </a:lvl1pPr>
          </a:lstStyle>
          <a:p>
            <a:pPr fontAlgn="base">
              <a:spcBef>
                <a:spcPct val="0"/>
              </a:spcBef>
              <a:spcAft>
                <a:spcPct val="0"/>
              </a:spcAft>
            </a:pPr>
            <a:endParaRPr lang="en-US" altLang="en-US">
              <a:solidFill>
                <a:srgbClr val="003366"/>
              </a:solidFill>
            </a:endParaRPr>
          </a:p>
        </p:txBody>
      </p:sp>
      <p:sp>
        <p:nvSpPr>
          <p:cNvPr id="35853" name="Rectangle 13"/>
          <p:cNvSpPr>
            <a:spLocks noGrp="1" noChangeArrowheads="1"/>
          </p:cNvSpPr>
          <p:nvPr>
            <p:ph type="sldNum" sz="quarter" idx="4"/>
          </p:nvPr>
        </p:nvSpPr>
        <p:spPr bwMode="auto">
          <a:xfrm>
            <a:off x="112184" y="6242050"/>
            <a:ext cx="783167" cy="48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1" compatLnSpc="1">
            <a:prstTxWarp prst="textNoShape">
              <a:avLst/>
            </a:prstTxWarp>
          </a:bodyPr>
          <a:lstStyle>
            <a:lvl1pPr>
              <a:defRPr sz="2600" b="1">
                <a:solidFill>
                  <a:schemeClr val="bg1"/>
                </a:solidFill>
              </a:defRPr>
            </a:lvl1pPr>
          </a:lstStyle>
          <a:p>
            <a:pPr fontAlgn="base">
              <a:spcBef>
                <a:spcPct val="0"/>
              </a:spcBef>
              <a:spcAft>
                <a:spcPct val="0"/>
              </a:spcAft>
            </a:pPr>
            <a:fld id="{54449EAF-1B23-4036-87A5-2EDD2B183EFC}" type="slidenum">
              <a:rPr lang="en-US" altLang="en-US">
                <a:solidFill>
                  <a:srgbClr val="FFFFFF"/>
                </a:solidFill>
              </a:rPr>
              <a:pPr fontAlgn="base">
                <a:spcBef>
                  <a:spcPct val="0"/>
                </a:spcBef>
                <a:spcAft>
                  <a:spcPct val="0"/>
                </a:spcAft>
              </a:pPr>
              <a:t>‹#›</a:t>
            </a:fld>
            <a:endParaRPr lang="en-US" altLang="en-US">
              <a:solidFill>
                <a:srgbClr val="FFFFFF"/>
              </a:solidFill>
            </a:endParaRPr>
          </a:p>
        </p:txBody>
      </p:sp>
    </p:spTree>
    <p:extLst>
      <p:ext uri="{BB962C8B-B14F-4D97-AF65-F5344CB8AC3E}">
        <p14:creationId xmlns:p14="http://schemas.microsoft.com/office/powerpoint/2010/main" val="1797917231"/>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rtl="0" fontAlgn="base">
        <a:lnSpc>
          <a:spcPct val="90000"/>
        </a:lnSpc>
        <a:spcBef>
          <a:spcPct val="0"/>
        </a:spcBef>
        <a:spcAft>
          <a:spcPct val="0"/>
        </a:spcAft>
        <a:defRPr sz="3600" b="1" kern="1200">
          <a:solidFill>
            <a:schemeClr val="tx2"/>
          </a:solidFill>
          <a:latin typeface="+mj-lt"/>
          <a:ea typeface="+mj-ea"/>
          <a:cs typeface="+mj-cs"/>
        </a:defRPr>
      </a:lvl1pPr>
      <a:lvl2pPr algn="l" rtl="0" fontAlgn="base">
        <a:lnSpc>
          <a:spcPct val="90000"/>
        </a:lnSpc>
        <a:spcBef>
          <a:spcPct val="0"/>
        </a:spcBef>
        <a:spcAft>
          <a:spcPct val="0"/>
        </a:spcAft>
        <a:defRPr sz="3600" b="1">
          <a:solidFill>
            <a:schemeClr val="tx2"/>
          </a:solidFill>
          <a:latin typeface="Arial" panose="020B0604020202020204" pitchFamily="34" charset="0"/>
        </a:defRPr>
      </a:lvl2pPr>
      <a:lvl3pPr algn="l" rtl="0" fontAlgn="base">
        <a:lnSpc>
          <a:spcPct val="90000"/>
        </a:lnSpc>
        <a:spcBef>
          <a:spcPct val="0"/>
        </a:spcBef>
        <a:spcAft>
          <a:spcPct val="0"/>
        </a:spcAft>
        <a:defRPr sz="3600" b="1">
          <a:solidFill>
            <a:schemeClr val="tx2"/>
          </a:solidFill>
          <a:latin typeface="Arial" panose="020B0604020202020204" pitchFamily="34" charset="0"/>
        </a:defRPr>
      </a:lvl3pPr>
      <a:lvl4pPr algn="l" rtl="0" fontAlgn="base">
        <a:lnSpc>
          <a:spcPct val="90000"/>
        </a:lnSpc>
        <a:spcBef>
          <a:spcPct val="0"/>
        </a:spcBef>
        <a:spcAft>
          <a:spcPct val="0"/>
        </a:spcAft>
        <a:defRPr sz="3600" b="1">
          <a:solidFill>
            <a:schemeClr val="tx2"/>
          </a:solidFill>
          <a:latin typeface="Arial" panose="020B0604020202020204" pitchFamily="34" charset="0"/>
        </a:defRPr>
      </a:lvl4pPr>
      <a:lvl5pPr algn="l" rtl="0" fontAlgn="base">
        <a:lnSpc>
          <a:spcPct val="90000"/>
        </a:lnSpc>
        <a:spcBef>
          <a:spcPct val="0"/>
        </a:spcBef>
        <a:spcAft>
          <a:spcPct val="0"/>
        </a:spcAft>
        <a:defRPr sz="3600" b="1">
          <a:solidFill>
            <a:schemeClr val="tx2"/>
          </a:solidFill>
          <a:latin typeface="Arial" panose="020B0604020202020204" pitchFamily="34" charset="0"/>
        </a:defRPr>
      </a:lvl5pPr>
      <a:lvl6pPr marL="457200" algn="l" rtl="0" fontAlgn="base">
        <a:lnSpc>
          <a:spcPct val="90000"/>
        </a:lnSpc>
        <a:spcBef>
          <a:spcPct val="0"/>
        </a:spcBef>
        <a:spcAft>
          <a:spcPct val="0"/>
        </a:spcAft>
        <a:defRPr sz="3600" b="1">
          <a:solidFill>
            <a:schemeClr val="tx2"/>
          </a:solidFill>
          <a:latin typeface="Arial" panose="020B0604020202020204" pitchFamily="34" charset="0"/>
        </a:defRPr>
      </a:lvl6pPr>
      <a:lvl7pPr marL="914400" algn="l" rtl="0" fontAlgn="base">
        <a:lnSpc>
          <a:spcPct val="90000"/>
        </a:lnSpc>
        <a:spcBef>
          <a:spcPct val="0"/>
        </a:spcBef>
        <a:spcAft>
          <a:spcPct val="0"/>
        </a:spcAft>
        <a:defRPr sz="3600" b="1">
          <a:solidFill>
            <a:schemeClr val="tx2"/>
          </a:solidFill>
          <a:latin typeface="Arial" panose="020B0604020202020204" pitchFamily="34" charset="0"/>
        </a:defRPr>
      </a:lvl7pPr>
      <a:lvl8pPr marL="1371600" algn="l" rtl="0" fontAlgn="base">
        <a:lnSpc>
          <a:spcPct val="90000"/>
        </a:lnSpc>
        <a:spcBef>
          <a:spcPct val="0"/>
        </a:spcBef>
        <a:spcAft>
          <a:spcPct val="0"/>
        </a:spcAft>
        <a:defRPr sz="3600" b="1">
          <a:solidFill>
            <a:schemeClr val="tx2"/>
          </a:solidFill>
          <a:latin typeface="Arial" panose="020B0604020202020204" pitchFamily="34" charset="0"/>
        </a:defRPr>
      </a:lvl8pPr>
      <a:lvl9pPr marL="1828800" algn="l" rtl="0" fontAlgn="base">
        <a:lnSpc>
          <a:spcPct val="90000"/>
        </a:lnSpc>
        <a:spcBef>
          <a:spcPct val="0"/>
        </a:spcBef>
        <a:spcAft>
          <a:spcPct val="0"/>
        </a:spcAft>
        <a:defRPr sz="3600" b="1">
          <a:solidFill>
            <a:schemeClr val="tx2"/>
          </a:solidFill>
          <a:latin typeface="Arial" panose="020B0604020202020204" pitchFamily="34" charset="0"/>
        </a:defRPr>
      </a:lvl9pPr>
    </p:titleStyle>
    <p:bodyStyle>
      <a:lvl1pPr marL="342900" indent="-342900" algn="l" rtl="0" fontAlgn="base">
        <a:spcBef>
          <a:spcPct val="20000"/>
        </a:spcBef>
        <a:spcAft>
          <a:spcPct val="0"/>
        </a:spcAft>
        <a:buClr>
          <a:schemeClr val="tx1"/>
        </a:buClr>
        <a:buSzPct val="75000"/>
        <a:buFont typeface="Wingdings" panose="05000000000000000000" pitchFamily="2" charset="2"/>
        <a:buChar char="l"/>
        <a:defRPr sz="2800" kern="1200">
          <a:solidFill>
            <a:schemeClr val="tx1"/>
          </a:solidFill>
          <a:latin typeface="+mn-lt"/>
          <a:ea typeface="+mn-ea"/>
          <a:cs typeface="+mn-cs"/>
        </a:defRPr>
      </a:lvl1pPr>
      <a:lvl2pPr marL="742950" indent="-285750" algn="l" rtl="0" fontAlgn="base">
        <a:spcBef>
          <a:spcPct val="20000"/>
        </a:spcBef>
        <a:spcAft>
          <a:spcPct val="0"/>
        </a:spcAft>
        <a:buClr>
          <a:schemeClr val="tx1"/>
        </a:buClr>
        <a:buSzPct val="75000"/>
        <a:buChar char="–"/>
        <a:defRPr sz="2400" kern="1200">
          <a:solidFill>
            <a:schemeClr val="tx1"/>
          </a:solidFill>
          <a:latin typeface="+mn-lt"/>
          <a:ea typeface="+mn-ea"/>
          <a:cs typeface="+mn-cs"/>
        </a:defRPr>
      </a:lvl2pPr>
      <a:lvl3pPr marL="1143000" indent="-228600" algn="l" rtl="0" fontAlgn="base">
        <a:spcBef>
          <a:spcPct val="20000"/>
        </a:spcBef>
        <a:spcAft>
          <a:spcPct val="0"/>
        </a:spcAft>
        <a:buClr>
          <a:schemeClr val="tx1"/>
        </a:buClr>
        <a:buSzPct val="75000"/>
        <a:buFont typeface="Wingdings" panose="05000000000000000000" pitchFamily="2" charset="2"/>
        <a:buChar char="l"/>
        <a:defRPr sz="2000" kern="1200">
          <a:solidFill>
            <a:schemeClr val="tx1"/>
          </a:solidFill>
          <a:latin typeface="+mn-lt"/>
          <a:ea typeface="+mn-ea"/>
          <a:cs typeface="+mn-cs"/>
        </a:defRPr>
      </a:lvl3pPr>
      <a:lvl4pPr marL="1600200" indent="-228600" algn="l" rtl="0" fontAlgn="base">
        <a:spcBef>
          <a:spcPct val="20000"/>
        </a:spcBef>
        <a:spcAft>
          <a:spcPct val="0"/>
        </a:spcAft>
        <a:buClr>
          <a:schemeClr val="tx1"/>
        </a:buClr>
        <a:buSzPct val="80000"/>
        <a:buChar char="–"/>
        <a:defRPr kern="1200">
          <a:solidFill>
            <a:schemeClr val="tx1"/>
          </a:solidFill>
          <a:latin typeface="+mn-lt"/>
          <a:ea typeface="+mn-ea"/>
          <a:cs typeface="+mn-cs"/>
        </a:defRPr>
      </a:lvl4pPr>
      <a:lvl5pPr marL="2057400" indent="-228600" algn="l" rtl="0" fontAlgn="base">
        <a:spcBef>
          <a:spcPct val="20000"/>
        </a:spcBef>
        <a:spcAft>
          <a:spcPct val="0"/>
        </a:spcAft>
        <a:buClr>
          <a:schemeClr val="tx1"/>
        </a:buClr>
        <a:buSzPct val="65000"/>
        <a:buFont typeface="Wingdings" panose="05000000000000000000" pitchFamily="2" charset="2"/>
        <a:buChar char="l"/>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4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image" Target="../media/image6.png"/><Relationship Id="rId7" Type="http://schemas.openxmlformats.org/officeDocument/2006/relationships/image" Target="../media/image10.gif"/><Relationship Id="rId2" Type="http://schemas.openxmlformats.org/officeDocument/2006/relationships/image" Target="../media/image5.png"/><Relationship Id="rId1" Type="http://schemas.openxmlformats.org/officeDocument/2006/relationships/slideLayout" Target="../slideLayouts/slideLayout13.xml"/><Relationship Id="rId6" Type="http://schemas.openxmlformats.org/officeDocument/2006/relationships/image" Target="../media/image9.gif"/><Relationship Id="rId5" Type="http://schemas.openxmlformats.org/officeDocument/2006/relationships/image" Target="../media/image8.png"/><Relationship Id="rId10" Type="http://schemas.openxmlformats.org/officeDocument/2006/relationships/image" Target="../media/image13.gif"/><Relationship Id="rId4" Type="http://schemas.openxmlformats.org/officeDocument/2006/relationships/image" Target="../media/image7.png"/><Relationship Id="rId9"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28.xml.rels><?xml version="1.0" encoding="UTF-8" standalone="yes"?>
<Relationships xmlns="http://schemas.openxmlformats.org/package/2006/relationships"><Relationship Id="rId2" Type="http://schemas.openxmlformats.org/officeDocument/2006/relationships/image" Target="../media/image14.emf"/><Relationship Id="rId1" Type="http://schemas.openxmlformats.org/officeDocument/2006/relationships/slideLayout" Target="../slideLayouts/slideLayout4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0.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4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2.xml.rels><?xml version="1.0" encoding="UTF-8" standalone="yes"?>
<Relationships xmlns="http://schemas.openxmlformats.org/package/2006/relationships"><Relationship Id="rId2" Type="http://schemas.openxmlformats.org/officeDocument/2006/relationships/image" Target="../media/image16.emf"/><Relationship Id="rId1" Type="http://schemas.openxmlformats.org/officeDocument/2006/relationships/slideLayout" Target="../slideLayouts/slideLayout47.xml"/></Relationships>
</file>

<file path=ppt/slides/_rels/slide33.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4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3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7.xml"/></Relationships>
</file>

<file path=ppt/slides/_rels/slide38.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7.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4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7.xml"/></Relationships>
</file>

<file path=ppt/slides/_rels/slide4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3.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image" Target="../media/image24.jpg"/><Relationship Id="rId1" Type="http://schemas.openxmlformats.org/officeDocument/2006/relationships/slideLayout" Target="../slideLayouts/slideLayout47.xml"/><Relationship Id="rId4" Type="http://schemas.openxmlformats.org/officeDocument/2006/relationships/image" Target="../media/image26.jpg"/></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Creating the Perfect Presentation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3334970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of the Lecture</a:t>
            </a:r>
            <a:endParaRPr lang="en-GB" dirty="0"/>
          </a:p>
        </p:txBody>
      </p:sp>
      <p:sp>
        <p:nvSpPr>
          <p:cNvPr id="3" name="Content Placeholder 2"/>
          <p:cNvSpPr>
            <a:spLocks noGrp="1"/>
          </p:cNvSpPr>
          <p:nvPr>
            <p:ph idx="1"/>
          </p:nvPr>
        </p:nvSpPr>
        <p:spPr>
          <a:xfrm>
            <a:off x="1117601" y="2362201"/>
            <a:ext cx="10680699" cy="3724275"/>
          </a:xfrm>
        </p:spPr>
        <p:txBody>
          <a:bodyPr/>
          <a:lstStyle/>
          <a:p>
            <a:r>
              <a:rPr lang="en-GB" sz="2400" dirty="0" smtClean="0"/>
              <a:t>To continue for the previous lecture in highlighting what makes a good presentation. </a:t>
            </a:r>
          </a:p>
          <a:p>
            <a:endParaRPr lang="en-GB" sz="2400" dirty="0"/>
          </a:p>
          <a:p>
            <a:r>
              <a:rPr lang="en-GB" sz="2400" dirty="0" smtClean="0"/>
              <a:t>To provide an example of a badly presented PowerPoint. </a:t>
            </a:r>
          </a:p>
          <a:p>
            <a:endParaRPr lang="en-GB" sz="2400" dirty="0"/>
          </a:p>
          <a:p>
            <a:r>
              <a:rPr lang="en-GB" sz="2400" dirty="0" smtClean="0"/>
              <a:t>To provide a step by step guide of conducting a basic PowerPoint presentation. </a:t>
            </a:r>
          </a:p>
          <a:p>
            <a:endParaRPr lang="en-GB" sz="2400" dirty="0"/>
          </a:p>
          <a:p>
            <a:r>
              <a:rPr lang="en-GB" sz="2400" dirty="0" smtClean="0"/>
              <a:t>To differentiate between a “normal” PowerPoint present, an Electronic Poster Presentation and a Physical Poster Presentation. </a:t>
            </a:r>
            <a:endParaRPr lang="en-GB" sz="2400" dirty="0"/>
          </a:p>
        </p:txBody>
      </p:sp>
    </p:spTree>
    <p:extLst>
      <p:ext uri="{BB962C8B-B14F-4D97-AF65-F5344CB8AC3E}">
        <p14:creationId xmlns:p14="http://schemas.microsoft.com/office/powerpoint/2010/main" val="30739879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982764" y="2321496"/>
            <a:ext cx="6048672" cy="4536504"/>
          </a:xfrm>
        </p:spPr>
      </p:pic>
      <p:sp>
        <p:nvSpPr>
          <p:cNvPr id="3" name="Title 2"/>
          <p:cNvSpPr>
            <a:spLocks noGrp="1"/>
          </p:cNvSpPr>
          <p:nvPr>
            <p:ph type="title"/>
          </p:nvPr>
        </p:nvSpPr>
        <p:spPr/>
        <p:txBody>
          <a:bodyPr>
            <a:normAutofit/>
          </a:bodyPr>
          <a:lstStyle/>
          <a:p>
            <a:r>
              <a:rPr lang="en-GB" dirty="0" smtClean="0"/>
              <a:t>Oral presentations and Poster presentations</a:t>
            </a:r>
            <a:endParaRPr lang="en-GB" dirty="0"/>
          </a:p>
        </p:txBody>
      </p:sp>
    </p:spTree>
    <p:extLst>
      <p:ext uri="{BB962C8B-B14F-4D97-AF65-F5344CB8AC3E}">
        <p14:creationId xmlns:p14="http://schemas.microsoft.com/office/powerpoint/2010/main" val="182309451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6729" y="2504653"/>
            <a:ext cx="8496943" cy="4353347"/>
          </a:xfrm>
        </p:spPr>
        <p:txBody>
          <a:bodyPr>
            <a:normAutofit fontScale="62500" lnSpcReduction="20000"/>
          </a:bodyPr>
          <a:lstStyle/>
          <a:p>
            <a:r>
              <a:rPr lang="en-GB" dirty="0" smtClean="0"/>
              <a:t>Deficiencies </a:t>
            </a:r>
            <a:r>
              <a:rPr lang="en-GB" dirty="0"/>
              <a:t>in empathy, defined as understanding and sharing in another’s </a:t>
            </a:r>
          </a:p>
          <a:p>
            <a:pPr marL="0" indent="0">
              <a:buNone/>
            </a:pPr>
            <a:r>
              <a:rPr lang="en-GB" dirty="0" smtClean="0"/>
              <a:t>      emotional </a:t>
            </a:r>
            <a:r>
              <a:rPr lang="en-GB" dirty="0"/>
              <a:t>state or context (Eisenberg &amp; </a:t>
            </a:r>
            <a:r>
              <a:rPr lang="en-GB" dirty="0" err="1"/>
              <a:t>Strayer</a:t>
            </a:r>
            <a:r>
              <a:rPr lang="en-GB" dirty="0"/>
              <a:t>, 1987), have long been </a:t>
            </a:r>
            <a:r>
              <a:rPr lang="en-GB" dirty="0" smtClean="0"/>
              <a:t>con-</a:t>
            </a:r>
          </a:p>
          <a:p>
            <a:pPr marL="0" indent="0">
              <a:buNone/>
            </a:pPr>
            <a:r>
              <a:rPr lang="en-GB" dirty="0" smtClean="0"/>
              <a:t>      </a:t>
            </a:r>
            <a:r>
              <a:rPr lang="en-GB" dirty="0" err="1" smtClean="0"/>
              <a:t>sidered</a:t>
            </a:r>
            <a:r>
              <a:rPr lang="en-GB" dirty="0" smtClean="0"/>
              <a:t> characteristic of aggressive and antisocial individuals (</a:t>
            </a:r>
            <a:r>
              <a:rPr lang="en-GB" dirty="0" err="1" smtClean="0"/>
              <a:t>Cleckly</a:t>
            </a:r>
            <a:r>
              <a:rPr lang="en-GB" dirty="0" smtClean="0"/>
              <a:t>, 1964; </a:t>
            </a:r>
          </a:p>
          <a:p>
            <a:pPr marL="0" indent="0">
              <a:buNone/>
            </a:pPr>
            <a:r>
              <a:rPr lang="en-GB" dirty="0" smtClean="0"/>
              <a:t>      Hare</a:t>
            </a:r>
            <a:r>
              <a:rPr lang="en-GB" dirty="0"/>
              <a:t>, 1978; Hoffman, 1987). </a:t>
            </a:r>
            <a:endParaRPr lang="en-GB" dirty="0" smtClean="0"/>
          </a:p>
          <a:p>
            <a:pPr marL="0" indent="0">
              <a:buNone/>
            </a:pPr>
            <a:endParaRPr lang="en-GB" dirty="0" smtClean="0"/>
          </a:p>
          <a:p>
            <a:r>
              <a:rPr lang="en-GB" dirty="0" smtClean="0"/>
              <a:t>Although </a:t>
            </a:r>
            <a:r>
              <a:rPr lang="en-GB" dirty="0"/>
              <a:t>evidence also suggests that empathy </a:t>
            </a:r>
            <a:r>
              <a:rPr lang="en-GB" dirty="0" smtClean="0"/>
              <a:t>facilitates </a:t>
            </a:r>
            <a:r>
              <a:rPr lang="en-GB" dirty="0" err="1"/>
              <a:t>prosocial</a:t>
            </a:r>
            <a:r>
              <a:rPr lang="en-GB" dirty="0"/>
              <a:t> </a:t>
            </a:r>
            <a:r>
              <a:rPr lang="en-GB" dirty="0" err="1"/>
              <a:t>behavior</a:t>
            </a:r>
            <a:r>
              <a:rPr lang="en-GB" dirty="0"/>
              <a:t> and reduces aggressive </a:t>
            </a:r>
            <a:r>
              <a:rPr lang="en-GB" dirty="0" err="1"/>
              <a:t>behavior</a:t>
            </a:r>
            <a:r>
              <a:rPr lang="en-GB" dirty="0"/>
              <a:t> in both </a:t>
            </a:r>
            <a:r>
              <a:rPr lang="en-GB" dirty="0" smtClean="0"/>
              <a:t>children </a:t>
            </a:r>
            <a:r>
              <a:rPr lang="en-GB" dirty="0"/>
              <a:t>(Bryant, 1982; Eisenberg &amp; Miller, 1987; Eisenberg-Berg &amp; Lennon, </a:t>
            </a:r>
            <a:r>
              <a:rPr lang="en-GB" dirty="0" smtClean="0"/>
              <a:t>1980</a:t>
            </a:r>
            <a:r>
              <a:rPr lang="en-GB" dirty="0"/>
              <a:t>; </a:t>
            </a:r>
            <a:r>
              <a:rPr lang="en-GB" dirty="0" err="1"/>
              <a:t>Feshback</a:t>
            </a:r>
            <a:r>
              <a:rPr lang="en-GB" dirty="0"/>
              <a:t>, 1979; </a:t>
            </a:r>
            <a:r>
              <a:rPr lang="en-GB" dirty="0" err="1"/>
              <a:t>Feshback</a:t>
            </a:r>
            <a:r>
              <a:rPr lang="en-GB" dirty="0"/>
              <a:t> &amp; </a:t>
            </a:r>
            <a:r>
              <a:rPr lang="en-GB" dirty="0" err="1"/>
              <a:t>Feshbach</a:t>
            </a:r>
            <a:r>
              <a:rPr lang="en-GB" dirty="0"/>
              <a:t>, 1982; Miller &amp; Eisenberg, 1988; </a:t>
            </a:r>
            <a:r>
              <a:rPr lang="en-GB" dirty="0" smtClean="0"/>
              <a:t>Poole</a:t>
            </a:r>
            <a:r>
              <a:rPr lang="en-GB" dirty="0"/>
              <a:t>, 1992) and adults (Batson, Fultz, &amp; </a:t>
            </a:r>
            <a:r>
              <a:rPr lang="en-GB" dirty="0" err="1"/>
              <a:t>Schoenrade</a:t>
            </a:r>
            <a:r>
              <a:rPr lang="en-GB" dirty="0"/>
              <a:t>, 1987; Davis, Hull, </a:t>
            </a:r>
            <a:r>
              <a:rPr lang="en-GB" dirty="0" smtClean="0"/>
              <a:t>Young</a:t>
            </a:r>
            <a:r>
              <a:rPr lang="en-GB" dirty="0"/>
              <a:t>, &amp; Warren, 1987; </a:t>
            </a:r>
            <a:r>
              <a:rPr lang="en-GB" dirty="0" err="1"/>
              <a:t>Mehrabian</a:t>
            </a:r>
            <a:r>
              <a:rPr lang="en-GB" dirty="0"/>
              <a:t> &amp; Epstein, 1972), few studies of empathy </a:t>
            </a:r>
            <a:r>
              <a:rPr lang="en-GB" dirty="0" smtClean="0"/>
              <a:t>have </a:t>
            </a:r>
            <a:r>
              <a:rPr lang="en-GB" dirty="0"/>
              <a:t>been conducted directly with individuals demonstrating established </a:t>
            </a:r>
            <a:r>
              <a:rPr lang="en-GB" dirty="0" smtClean="0"/>
              <a:t>histories </a:t>
            </a:r>
            <a:r>
              <a:rPr lang="en-GB" dirty="0"/>
              <a:t>of antisocial and aggressive conduct. </a:t>
            </a:r>
            <a:endParaRPr lang="en-GB" dirty="0" smtClean="0"/>
          </a:p>
          <a:p>
            <a:r>
              <a:rPr lang="en-GB" dirty="0" smtClean="0"/>
              <a:t>Nor </a:t>
            </a:r>
            <a:r>
              <a:rPr lang="en-GB" dirty="0"/>
              <a:t>has research on antisocial </a:t>
            </a:r>
            <a:r>
              <a:rPr lang="en-GB" dirty="0" smtClean="0"/>
              <a:t>youth </a:t>
            </a:r>
            <a:r>
              <a:rPr lang="en-GB" dirty="0"/>
              <a:t>kept pace with important refinements in both the operationalization </a:t>
            </a:r>
            <a:r>
              <a:rPr lang="en-GB" dirty="0" smtClean="0"/>
              <a:t>of </a:t>
            </a:r>
            <a:r>
              <a:rPr lang="en-GB" dirty="0"/>
              <a:t>empathy and related developmental theory.</a:t>
            </a:r>
          </a:p>
        </p:txBody>
      </p:sp>
      <p:sp>
        <p:nvSpPr>
          <p:cNvPr id="3" name="Title 2"/>
          <p:cNvSpPr>
            <a:spLocks noGrp="1"/>
          </p:cNvSpPr>
          <p:nvPr>
            <p:ph type="title"/>
          </p:nvPr>
        </p:nvSpPr>
        <p:spPr/>
        <p:txBody>
          <a:bodyPr/>
          <a:lstStyle/>
          <a:p>
            <a:r>
              <a:rPr lang="en-GB" dirty="0" smtClean="0"/>
              <a:t>Consider the following…</a:t>
            </a:r>
            <a:endParaRPr lang="en-GB" dirty="0"/>
          </a:p>
        </p:txBody>
      </p:sp>
    </p:spTree>
    <p:extLst>
      <p:ext uri="{BB962C8B-B14F-4D97-AF65-F5344CB8AC3E}">
        <p14:creationId xmlns:p14="http://schemas.microsoft.com/office/powerpoint/2010/main" val="32256657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main difference between the written word and giving oral presentations is?</a:t>
            </a:r>
          </a:p>
          <a:p>
            <a:endParaRPr lang="en-GB" dirty="0"/>
          </a:p>
          <a:p>
            <a:r>
              <a:rPr lang="en-GB" dirty="0" smtClean="0"/>
              <a:t>The facts are the same, but…</a:t>
            </a:r>
            <a:endParaRPr lang="en-GB" dirty="0"/>
          </a:p>
        </p:txBody>
      </p:sp>
      <p:sp>
        <p:nvSpPr>
          <p:cNvPr id="3" name="Title 2"/>
          <p:cNvSpPr>
            <a:spLocks noGrp="1"/>
          </p:cNvSpPr>
          <p:nvPr>
            <p:ph type="title"/>
          </p:nvPr>
        </p:nvSpPr>
        <p:spPr/>
        <p:txBody>
          <a:bodyPr>
            <a:normAutofit fontScale="90000"/>
          </a:bodyPr>
          <a:lstStyle/>
          <a:p>
            <a:r>
              <a:rPr lang="en-GB" dirty="0" smtClean="0"/>
              <a:t>How would you incorporate that into an oral presentation?</a:t>
            </a:r>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960" y="4645198"/>
            <a:ext cx="4723606" cy="2082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635365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564904"/>
            <a:ext cx="8280919" cy="4032448"/>
          </a:xfrm>
        </p:spPr>
        <p:txBody>
          <a:bodyPr>
            <a:normAutofit fontScale="92500" lnSpcReduction="10000"/>
          </a:bodyPr>
          <a:lstStyle/>
          <a:p>
            <a:endParaRPr lang="en-GB" dirty="0" smtClean="0"/>
          </a:p>
          <a:p>
            <a:r>
              <a:rPr lang="en-GB" dirty="0" smtClean="0"/>
              <a:t>As </a:t>
            </a:r>
            <a:r>
              <a:rPr lang="en-GB" dirty="0"/>
              <a:t>psychologists, we know a lot about empathy. We also know that people </a:t>
            </a:r>
            <a:r>
              <a:rPr lang="en-GB" dirty="0" smtClean="0"/>
              <a:t> who </a:t>
            </a:r>
            <a:r>
              <a:rPr lang="en-GB" dirty="0"/>
              <a:t>are aggressive and antisocial show low levels of empathy, and they have </a:t>
            </a:r>
            <a:r>
              <a:rPr lang="en-GB" dirty="0" smtClean="0"/>
              <a:t> a </a:t>
            </a:r>
            <a:r>
              <a:rPr lang="en-GB" dirty="0"/>
              <a:t>hard time putting themselves in the place of people around them. </a:t>
            </a:r>
            <a:endParaRPr lang="en-GB" dirty="0" smtClean="0"/>
          </a:p>
          <a:p>
            <a:pPr marL="0" indent="0">
              <a:buNone/>
            </a:pPr>
            <a:endParaRPr lang="en-GB" dirty="0"/>
          </a:p>
          <a:p>
            <a:r>
              <a:rPr lang="en-GB" dirty="0"/>
              <a:t>Unfortunately, we have a long way to go in understanding the lack of  empathy </a:t>
            </a:r>
            <a:r>
              <a:rPr lang="en-GB" dirty="0" smtClean="0"/>
              <a:t>in </a:t>
            </a:r>
            <a:r>
              <a:rPr lang="en-GB" dirty="0"/>
              <a:t>people with conduct disorders.</a:t>
            </a:r>
          </a:p>
          <a:p>
            <a:endParaRPr lang="en-GB" dirty="0"/>
          </a:p>
        </p:txBody>
      </p:sp>
      <p:sp>
        <p:nvSpPr>
          <p:cNvPr id="3" name="Title 2"/>
          <p:cNvSpPr>
            <a:spLocks noGrp="1"/>
          </p:cNvSpPr>
          <p:nvPr>
            <p:ph type="title"/>
          </p:nvPr>
        </p:nvSpPr>
        <p:spPr/>
        <p:txBody>
          <a:bodyPr/>
          <a:lstStyle/>
          <a:p>
            <a:r>
              <a:rPr lang="en-GB" dirty="0" smtClean="0"/>
              <a:t>Instead…</a:t>
            </a:r>
            <a:endParaRPr lang="en-GB" dirty="0"/>
          </a:p>
        </p:txBody>
      </p:sp>
    </p:spTree>
    <p:extLst>
      <p:ext uri="{BB962C8B-B14F-4D97-AF65-F5344CB8AC3E}">
        <p14:creationId xmlns:p14="http://schemas.microsoft.com/office/powerpoint/2010/main" val="170642735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1844824"/>
            <a:ext cx="8208911" cy="4680520"/>
          </a:xfrm>
        </p:spPr>
        <p:txBody>
          <a:bodyPr>
            <a:normAutofit lnSpcReduction="10000"/>
          </a:bodyPr>
          <a:lstStyle/>
          <a:p>
            <a:endParaRPr lang="en-GB" dirty="0" smtClean="0"/>
          </a:p>
          <a:p>
            <a:endParaRPr lang="en-GB" dirty="0"/>
          </a:p>
          <a:p>
            <a:endParaRPr lang="en-GB" dirty="0" smtClean="0"/>
          </a:p>
          <a:p>
            <a:endParaRPr lang="en-GB" dirty="0"/>
          </a:p>
          <a:p>
            <a:endParaRPr lang="en-GB" dirty="0" smtClean="0"/>
          </a:p>
          <a:p>
            <a:endParaRPr lang="en-GB" dirty="0"/>
          </a:p>
          <a:p>
            <a:endParaRPr lang="en-GB" dirty="0" smtClean="0"/>
          </a:p>
          <a:p>
            <a:r>
              <a:rPr lang="en-GB" dirty="0" smtClean="0"/>
              <a:t>Start with interesting and memorable opening to capture interest (primacy effect)</a:t>
            </a:r>
          </a:p>
          <a:p>
            <a:r>
              <a:rPr lang="en-GB" dirty="0" smtClean="0"/>
              <a:t>Place the context (historically or factually)</a:t>
            </a:r>
          </a:p>
          <a:p>
            <a:endParaRPr lang="en-GB" dirty="0"/>
          </a:p>
        </p:txBody>
      </p:sp>
      <p:sp>
        <p:nvSpPr>
          <p:cNvPr id="3" name="Title 2"/>
          <p:cNvSpPr>
            <a:spLocks noGrp="1"/>
          </p:cNvSpPr>
          <p:nvPr>
            <p:ph type="title"/>
          </p:nvPr>
        </p:nvSpPr>
        <p:spPr/>
        <p:txBody>
          <a:bodyPr>
            <a:normAutofit/>
          </a:bodyPr>
          <a:lstStyle/>
          <a:p>
            <a:r>
              <a:rPr lang="en-GB" dirty="0" smtClean="0"/>
              <a:t>Guidelines (From </a:t>
            </a:r>
            <a:r>
              <a:rPr lang="en-GB" dirty="0" err="1" smtClean="0"/>
              <a:t>Beins</a:t>
            </a:r>
            <a:r>
              <a:rPr lang="en-GB" dirty="0" smtClean="0"/>
              <a:t> &amp; </a:t>
            </a:r>
            <a:r>
              <a:rPr lang="en-GB" dirty="0" err="1" smtClean="0"/>
              <a:t>Beins</a:t>
            </a:r>
            <a:r>
              <a:rPr lang="en-GB" dirty="0" smtClean="0"/>
              <a:t> 2012)</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34185" y="2390676"/>
            <a:ext cx="4228716" cy="272670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2786737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492896"/>
            <a:ext cx="8136903" cy="3960440"/>
          </a:xfrm>
        </p:spPr>
        <p:txBody>
          <a:bodyPr>
            <a:normAutofit fontScale="92500" lnSpcReduction="10000"/>
          </a:bodyPr>
          <a:lstStyle/>
          <a:p>
            <a:r>
              <a:rPr lang="en-GB" dirty="0"/>
              <a:t>Create graphics to illustrate your point</a:t>
            </a:r>
          </a:p>
          <a:p>
            <a:r>
              <a:rPr lang="en-GB" dirty="0"/>
              <a:t>Use minimum test- audience should be listening not reading</a:t>
            </a:r>
            <a:r>
              <a:rPr lang="en-GB" dirty="0" smtClean="0"/>
              <a:t>!</a:t>
            </a:r>
          </a:p>
          <a:p>
            <a:r>
              <a:rPr lang="en-GB" dirty="0" smtClean="0"/>
              <a:t>Keep </a:t>
            </a:r>
            <a:r>
              <a:rPr lang="en-GB" dirty="0"/>
              <a:t>language simple- why?</a:t>
            </a:r>
          </a:p>
          <a:p>
            <a:r>
              <a:rPr lang="en-GB" dirty="0"/>
              <a:t>Use your presentation as an `aide memoir`</a:t>
            </a:r>
          </a:p>
          <a:p>
            <a:r>
              <a:rPr lang="en-GB" dirty="0"/>
              <a:t>Do not read directly from your slides, use cue cards if necessary</a:t>
            </a:r>
          </a:p>
          <a:p>
            <a:r>
              <a:rPr lang="en-GB" dirty="0"/>
              <a:t>If someone asks a question, repeat it for the benefit of the audience before you answer</a:t>
            </a:r>
          </a:p>
          <a:p>
            <a:pPr marL="0" indent="0">
              <a:buNone/>
            </a:pPr>
            <a:endParaRPr lang="en-GB" dirty="0"/>
          </a:p>
        </p:txBody>
      </p:sp>
      <p:sp>
        <p:nvSpPr>
          <p:cNvPr id="3" name="Title 2"/>
          <p:cNvSpPr>
            <a:spLocks noGrp="1"/>
          </p:cNvSpPr>
          <p:nvPr>
            <p:ph type="title"/>
          </p:nvPr>
        </p:nvSpPr>
        <p:spPr/>
        <p:txBody>
          <a:bodyPr/>
          <a:lstStyle/>
          <a:p>
            <a:endParaRPr lang="en-GB"/>
          </a:p>
        </p:txBody>
      </p:sp>
    </p:spTree>
    <p:extLst>
      <p:ext uri="{BB962C8B-B14F-4D97-AF65-F5344CB8AC3E}">
        <p14:creationId xmlns:p14="http://schemas.microsoft.com/office/powerpoint/2010/main" val="415290074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3801" y="2349500"/>
            <a:ext cx="10388600" cy="4319860"/>
          </a:xfrm>
        </p:spPr>
        <p:txBody>
          <a:bodyPr>
            <a:normAutofit fontScale="92500" lnSpcReduction="10000"/>
          </a:bodyPr>
          <a:lstStyle/>
          <a:p>
            <a:r>
              <a:rPr lang="en-GB" dirty="0" smtClean="0"/>
              <a:t>1. Identify the main points- do not be tempted to overload the audience</a:t>
            </a:r>
          </a:p>
          <a:p>
            <a:r>
              <a:rPr lang="en-GB" dirty="0" smtClean="0"/>
              <a:t>2. Ensure that you provide evidence to support your main points</a:t>
            </a:r>
          </a:p>
          <a:p>
            <a:r>
              <a:rPr lang="en-GB" dirty="0" smtClean="0"/>
              <a:t>3. Practise! Time yourself and breakdown each section into time allocations to make it easier to keep track. Poor timing will affect your grade</a:t>
            </a:r>
          </a:p>
          <a:p>
            <a:r>
              <a:rPr lang="en-GB" dirty="0" smtClean="0"/>
              <a:t>If including results of studies, keep it simple- use a graph or table to explain and make sure you understand it!</a:t>
            </a:r>
          </a:p>
          <a:p>
            <a:r>
              <a:rPr lang="en-GB" dirty="0" smtClean="0"/>
              <a:t>Remember the constrains of STM- too much information makes it hard for your audience to follow</a:t>
            </a:r>
          </a:p>
        </p:txBody>
      </p:sp>
      <p:sp>
        <p:nvSpPr>
          <p:cNvPr id="3" name="Title 2"/>
          <p:cNvSpPr>
            <a:spLocks noGrp="1"/>
          </p:cNvSpPr>
          <p:nvPr>
            <p:ph type="title"/>
          </p:nvPr>
        </p:nvSpPr>
        <p:spPr/>
        <p:txBody>
          <a:bodyPr>
            <a:normAutofit fontScale="90000"/>
          </a:bodyPr>
          <a:lstStyle/>
          <a:p>
            <a:r>
              <a:rPr lang="en-GB" dirty="0" smtClean="0"/>
              <a:t>Creating the presentation- what to include and not!</a:t>
            </a:r>
            <a:endParaRPr lang="en-GB" dirty="0"/>
          </a:p>
        </p:txBody>
      </p:sp>
    </p:spTree>
    <p:extLst>
      <p:ext uri="{BB962C8B-B14F-4D97-AF65-F5344CB8AC3E}">
        <p14:creationId xmlns:p14="http://schemas.microsoft.com/office/powerpoint/2010/main" val="333143546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97720" y="2420640"/>
            <a:ext cx="9984680" cy="4536504"/>
          </a:xfrm>
        </p:spPr>
        <p:txBody>
          <a:bodyPr>
            <a:normAutofit fontScale="92500" lnSpcReduction="20000"/>
          </a:bodyPr>
          <a:lstStyle/>
          <a:p>
            <a:r>
              <a:rPr lang="en-GB" dirty="0" smtClean="0"/>
              <a:t>Make the colours and effects easy on the eyes- </a:t>
            </a:r>
            <a:r>
              <a:rPr lang="en-GB"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rPr>
              <a:t>don`t make it to busy.</a:t>
            </a:r>
          </a:p>
          <a:p>
            <a:pPr marL="0" indent="0">
              <a:buNone/>
            </a:pPr>
            <a:endParaRPr lang="en-GB" b="1" dirty="0" smtClean="0">
              <a:ln w="18000">
                <a:solidFill>
                  <a:schemeClr val="accent2">
                    <a:satMod val="140000"/>
                  </a:schemeClr>
                </a:solidFill>
                <a:prstDash val="solid"/>
                <a:miter lim="800000"/>
              </a:ln>
              <a:noFill/>
              <a:effectLst>
                <a:outerShdw blurRad="25500" dist="23000" dir="7020000" algn="tl">
                  <a:srgbClr val="000000">
                    <a:alpha val="50000"/>
                  </a:srgbClr>
                </a:outerShdw>
              </a:effectLst>
            </a:endParaRPr>
          </a:p>
          <a:p>
            <a:r>
              <a:rPr lang="en-GB" dirty="0" smtClean="0">
                <a:ln w="18415" cmpd="sng">
                  <a:solidFill>
                    <a:srgbClr val="FFFFFF"/>
                  </a:solidFill>
                  <a:prstDash val="solid"/>
                </a:ln>
                <a:solidFill>
                  <a:srgbClr val="FFFFFF"/>
                </a:solidFill>
                <a:effectLst>
                  <a:outerShdw blurRad="63500" dir="3600000" algn="tl" rotWithShape="0">
                    <a:srgbClr val="000000">
                      <a:alpha val="70000"/>
                    </a:srgbClr>
                  </a:outerShdw>
                </a:effectLst>
              </a:rPr>
              <a:t>Choose colours wisely… likewise select an </a:t>
            </a:r>
            <a:r>
              <a:rPr lang="en-GB" sz="6000" dirty="0">
                <a:ln w="18415" cmpd="sng">
                  <a:solidFill>
                    <a:srgbClr val="FFFFFF"/>
                  </a:solidFill>
                  <a:prstDash val="solid"/>
                </a:ln>
                <a:solidFill>
                  <a:schemeClr val="bg2"/>
                </a:solidFill>
                <a:effectLst>
                  <a:outerShdw blurRad="63500" dir="3600000" algn="tl" rotWithShape="0">
                    <a:srgbClr val="000000">
                      <a:alpha val="70000"/>
                    </a:srgbClr>
                  </a:outerShdw>
                </a:effectLst>
              </a:rPr>
              <a:t>appropriate</a:t>
            </a:r>
            <a:r>
              <a:rPr lang="en-GB" sz="3600" dirty="0">
                <a:ln w="18415" cmpd="sng">
                  <a:solidFill>
                    <a:srgbClr val="FFFFFF"/>
                  </a:solidFill>
                  <a:prstDash val="solid"/>
                </a:ln>
                <a:solidFill>
                  <a:schemeClr val="bg2"/>
                </a:solidFill>
                <a:effectLst>
                  <a:outerShdw blurRad="63500" dir="3600000" algn="tl" rotWithShape="0">
                    <a:srgbClr val="000000">
                      <a:alpha val="70000"/>
                    </a:srgbClr>
                  </a:outerShdw>
                </a:effectLst>
              </a:rPr>
              <a:t> </a:t>
            </a:r>
            <a:r>
              <a:rPr lang="en-GB" sz="1400" dirty="0">
                <a:ln w="18415" cmpd="sng">
                  <a:solidFill>
                    <a:srgbClr val="FFFFFF"/>
                  </a:solidFill>
                  <a:prstDash val="solid"/>
                </a:ln>
                <a:solidFill>
                  <a:srgbClr val="FFFFFF"/>
                </a:solidFill>
                <a:effectLst>
                  <a:outerShdw blurRad="63500" dir="3600000" algn="tl" rotWithShape="0">
                    <a:srgbClr val="000000">
                      <a:alpha val="70000"/>
                    </a:srgbClr>
                  </a:outerShdw>
                </a:effectLst>
              </a:rPr>
              <a:t>size…..</a:t>
            </a:r>
          </a:p>
          <a:p>
            <a:pPr marL="0" indent="0">
              <a:buNone/>
            </a:pPr>
            <a:endParaRPr lang="en-GB" dirty="0" smtClean="0">
              <a:ln w="18415" cmpd="sng">
                <a:solidFill>
                  <a:srgbClr val="FFFFFF"/>
                </a:solidFill>
                <a:prstDash val="solid"/>
              </a:ln>
              <a:solidFill>
                <a:srgbClr val="FFFFFF"/>
              </a:solidFill>
              <a:effectLst>
                <a:outerShdw blurRad="63500" dir="3600000" algn="tl" rotWithShape="0">
                  <a:srgbClr val="000000">
                    <a:alpha val="70000"/>
                  </a:srgbClr>
                </a:outerShdw>
              </a:effectLst>
            </a:endParaRPr>
          </a:p>
          <a:p>
            <a:r>
              <a:rPr lang="en-GB" dirty="0" smtClean="0"/>
              <a:t>Keep text font plain and simple, </a:t>
            </a:r>
            <a:r>
              <a:rPr lang="en-GB" dirty="0" smtClean="0">
                <a:latin typeface="Brush Script MT" panose="03060802040406070304" pitchFamily="66" charset="0"/>
              </a:rPr>
              <a:t>some styles are just too hard to read.</a:t>
            </a:r>
          </a:p>
          <a:p>
            <a:pPr marL="0" indent="0">
              <a:buNone/>
            </a:pPr>
            <a:endParaRPr lang="en-GB" dirty="0" smtClean="0">
              <a:latin typeface="Brush Script MT" panose="03060802040406070304" pitchFamily="66" charset="0"/>
            </a:endParaRPr>
          </a:p>
          <a:p>
            <a:r>
              <a:rPr lang="en-GB" dirty="0" smtClean="0">
                <a:latin typeface="Bernard MT Condensed" panose="02050806060905020404" pitchFamily="18" charset="0"/>
              </a:rPr>
              <a:t>Don’t cram too much information on your slides as it will all merge into one total incomprehensible mess</a:t>
            </a:r>
          </a:p>
          <a:p>
            <a:endParaRPr lang="en-GB" dirty="0">
              <a:latin typeface="Brush Script MT" panose="03060802040406070304" pitchFamily="66" charset="0"/>
            </a:endParaRPr>
          </a:p>
          <a:p>
            <a:endParaRPr lang="en-GB" dirty="0">
              <a:latin typeface="Brush Script MT" panose="03060802040406070304" pitchFamily="66" charset="0"/>
            </a:endParaRPr>
          </a:p>
        </p:txBody>
      </p:sp>
      <p:sp>
        <p:nvSpPr>
          <p:cNvPr id="3" name="Title 2"/>
          <p:cNvSpPr>
            <a:spLocks noGrp="1"/>
          </p:cNvSpPr>
          <p:nvPr>
            <p:ph type="title"/>
          </p:nvPr>
        </p:nvSpPr>
        <p:spPr/>
        <p:txBody>
          <a:bodyPr/>
          <a:lstStyle/>
          <a:p>
            <a:r>
              <a:rPr lang="en-GB" dirty="0" smtClean="0"/>
              <a:t>Visual style</a:t>
            </a:r>
            <a:endParaRPr lang="en-GB" dirty="0"/>
          </a:p>
        </p:txBody>
      </p:sp>
    </p:spTree>
    <p:extLst>
      <p:ext uri="{BB962C8B-B14F-4D97-AF65-F5344CB8AC3E}">
        <p14:creationId xmlns:p14="http://schemas.microsoft.com/office/powerpoint/2010/main" val="130640914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altLang="en-US" sz="5100"/>
              <a:t>Quite Possibly The World’s Worst PowerPoint Presentation Ever</a:t>
            </a:r>
          </a:p>
        </p:txBody>
      </p:sp>
      <p:sp>
        <p:nvSpPr>
          <p:cNvPr id="2051" name="Rectangle 3"/>
          <p:cNvSpPr>
            <a:spLocks noGrp="1" noChangeArrowheads="1"/>
          </p:cNvSpPr>
          <p:nvPr>
            <p:ph type="subTitle" idx="1"/>
          </p:nvPr>
        </p:nvSpPr>
        <p:spPr>
          <a:xfrm>
            <a:off x="2895600" y="3733800"/>
            <a:ext cx="6400800" cy="1447800"/>
          </a:xfrm>
        </p:spPr>
        <p:txBody>
          <a:bodyPr/>
          <a:lstStyle/>
          <a:p>
            <a:pPr>
              <a:lnSpc>
                <a:spcPct val="80000"/>
              </a:lnSpc>
            </a:pPr>
            <a:r>
              <a:rPr lang="en-US" altLang="en-US" i="1"/>
              <a:t>A Demonstration of What NOT to do When Creating and Using PowerPoint Slide Shows</a:t>
            </a:r>
          </a:p>
        </p:txBody>
      </p:sp>
      <p:sp>
        <p:nvSpPr>
          <p:cNvPr id="2052" name="Text Box 4"/>
          <p:cNvSpPr txBox="1">
            <a:spLocks noChangeArrowheads="1"/>
          </p:cNvSpPr>
          <p:nvPr/>
        </p:nvSpPr>
        <p:spPr bwMode="auto">
          <a:xfrm>
            <a:off x="3962400" y="5334001"/>
            <a:ext cx="42672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fontAlgn="base">
              <a:spcBef>
                <a:spcPct val="50000"/>
              </a:spcBef>
              <a:spcAft>
                <a:spcPct val="0"/>
              </a:spcAft>
            </a:pPr>
            <a:endParaRPr lang="en-US" altLang="en-US">
              <a:solidFill>
                <a:srgbClr val="FF0000"/>
              </a:solidFill>
              <a:latin typeface="Arial" panose="020B0604020202020204" pitchFamily="34" charset="0"/>
            </a:endParaRPr>
          </a:p>
        </p:txBody>
      </p:sp>
    </p:spTree>
    <p:extLst>
      <p:ext uri="{BB962C8B-B14F-4D97-AF65-F5344CB8AC3E}">
        <p14:creationId xmlns:p14="http://schemas.microsoft.com/office/powerpoint/2010/main" val="328585713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a:t>How to Use this Presentation</a:t>
            </a:r>
          </a:p>
        </p:txBody>
      </p:sp>
      <p:sp>
        <p:nvSpPr>
          <p:cNvPr id="3075" name="Rectangle 3"/>
          <p:cNvSpPr>
            <a:spLocks noGrp="1" noChangeArrowheads="1"/>
          </p:cNvSpPr>
          <p:nvPr>
            <p:ph type="body" idx="1"/>
          </p:nvPr>
        </p:nvSpPr>
        <p:spPr/>
        <p:txBody>
          <a:bodyPr/>
          <a:lstStyle/>
          <a:p>
            <a:pPr>
              <a:spcBef>
                <a:spcPct val="50000"/>
              </a:spcBef>
            </a:pPr>
            <a:r>
              <a:rPr lang="en-US" altLang="en-US">
                <a:solidFill>
                  <a:srgbClr val="FF0000"/>
                </a:solidFill>
              </a:rPr>
              <a:t>Watch the slide show.</a:t>
            </a:r>
          </a:p>
          <a:p>
            <a:pPr>
              <a:spcBef>
                <a:spcPct val="50000"/>
              </a:spcBef>
            </a:pPr>
            <a:r>
              <a:rPr lang="en-US" altLang="en-US">
                <a:solidFill>
                  <a:srgbClr val="FF0000"/>
                </a:solidFill>
              </a:rPr>
              <a:t>Gaze at the horrible examples of bad slide design and presentation. </a:t>
            </a:r>
          </a:p>
          <a:p>
            <a:pPr>
              <a:spcBef>
                <a:spcPct val="50000"/>
              </a:spcBef>
            </a:pPr>
            <a:r>
              <a:rPr lang="en-US" altLang="en-US">
                <a:solidFill>
                  <a:srgbClr val="FF0000"/>
                </a:solidFill>
              </a:rPr>
              <a:t>Read the hints and tips slides that follow the examples to avoid making similar mistakes!</a:t>
            </a:r>
          </a:p>
          <a:p>
            <a:pPr lvl="1">
              <a:buFontTx/>
              <a:buNone/>
            </a:pPr>
            <a:endParaRPr lang="en-US" altLang="en-US"/>
          </a:p>
          <a:p>
            <a:pPr lvl="1"/>
            <a:endParaRPr lang="en-US" altLang="en-US"/>
          </a:p>
        </p:txBody>
      </p:sp>
    </p:spTree>
    <p:extLst>
      <p:ext uri="{BB962C8B-B14F-4D97-AF65-F5344CB8AC3E}">
        <p14:creationId xmlns:p14="http://schemas.microsoft.com/office/powerpoint/2010/main" val="113865508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US" altLang="en-US"/>
              <a:t>Chilean Exports</a:t>
            </a:r>
          </a:p>
        </p:txBody>
      </p:sp>
      <p:sp>
        <p:nvSpPr>
          <p:cNvPr id="4099" name="Rectangle 3"/>
          <p:cNvSpPr>
            <a:spLocks noGrp="1" noChangeArrowheads="1"/>
          </p:cNvSpPr>
          <p:nvPr>
            <p:ph type="body" idx="1"/>
          </p:nvPr>
        </p:nvSpPr>
        <p:spPr/>
        <p:txBody>
          <a:bodyPr/>
          <a:lstStyle/>
          <a:p>
            <a:pPr>
              <a:lnSpc>
                <a:spcPct val="80000"/>
              </a:lnSpc>
            </a:pPr>
            <a:r>
              <a:rPr lang="en-US" altLang="en-US" sz="1600"/>
              <a:t>Fresh fruit leads Chile's export mix - Chile emerges as major supplier of fresh fruit to world market due to ample natural resources, consumer demand for fresh fruit during winter season in U.S. and Europe, and incentives in agricultural policies of Chilean government, encouraging trend toward diversification of exports and development of nontraditional crops - U.S. Dept. of Agriculture, Economic Research Service Report </a:t>
            </a:r>
          </a:p>
          <a:p>
            <a:pPr>
              <a:lnSpc>
                <a:spcPct val="80000"/>
              </a:lnSpc>
            </a:pPr>
            <a:r>
              <a:rPr lang="en-US" altLang="en-US" sz="1600"/>
              <a:t>Chile is among the developing economies taking advantage of these trends, pursuing a free market economy. This has allowed for diversification through the expansion of fruit production for export, especially to the U.S. and Western Europe. Chile has successfully diversified its agricultural sector to the extent that it is now a major fruit exporting nation. Many countries view Chile's diversification of agriculture as a model to be followed. </a:t>
            </a:r>
          </a:p>
          <a:p>
            <a:pPr>
              <a:lnSpc>
                <a:spcPct val="80000"/>
              </a:lnSpc>
            </a:pPr>
            <a:r>
              <a:rPr lang="en-US" altLang="en-US" sz="1600"/>
              <a:t>Meanwhile, the U.S. remains the largest single market for Chile's fruit exports. However, increasing demand from the EC and Central and East European countries combined may eventually surpass exports to the U.S., spurring further growth in Chile's exports. </a:t>
            </a:r>
          </a:p>
          <a:p>
            <a:pPr>
              <a:lnSpc>
                <a:spcPct val="80000"/>
              </a:lnSpc>
            </a:pPr>
            <a:r>
              <a:rPr lang="en-US" altLang="en-US" sz="1600"/>
              <a:t>If you’ve read this far, your eyes probably hurt and you’ve been reading this tedious long-winded text instead of listening to me. I’m insulted- can’t you see I’m doing a presentation up here? Look at me! Congratulations, however, on having such good eyesight. </a:t>
            </a:r>
          </a:p>
        </p:txBody>
      </p:sp>
    </p:spTree>
    <p:extLst>
      <p:ext uri="{BB962C8B-B14F-4D97-AF65-F5344CB8AC3E}">
        <p14:creationId xmlns:p14="http://schemas.microsoft.com/office/powerpoint/2010/main" val="14389654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US" altLang="en-US" sz="4000"/>
              <a:t>Too Much Text, and Font too small</a:t>
            </a:r>
          </a:p>
        </p:txBody>
      </p:sp>
      <p:sp>
        <p:nvSpPr>
          <p:cNvPr id="5123" name="Rectangle 3"/>
          <p:cNvSpPr>
            <a:spLocks noGrp="1" noChangeArrowheads="1"/>
          </p:cNvSpPr>
          <p:nvPr>
            <p:ph type="body" idx="1"/>
          </p:nvPr>
        </p:nvSpPr>
        <p:spPr/>
        <p:txBody>
          <a:bodyPr/>
          <a:lstStyle/>
          <a:p>
            <a:r>
              <a:rPr lang="en-US" altLang="en-US"/>
              <a:t>Don’t put large blocks of text in your presentation.</a:t>
            </a:r>
          </a:p>
          <a:p>
            <a:r>
              <a:rPr lang="en-US" altLang="en-US"/>
              <a:t>Emphasize the main points.</a:t>
            </a:r>
          </a:p>
          <a:p>
            <a:r>
              <a:rPr lang="en-US" altLang="en-US"/>
              <a:t>The “Six-by-Six” Rule.</a:t>
            </a:r>
          </a:p>
          <a:p>
            <a:r>
              <a:rPr lang="en-US" altLang="en-US"/>
              <a:t>Use pictures- PowerPoint is multimedia!</a:t>
            </a:r>
          </a:p>
          <a:p>
            <a:r>
              <a:rPr lang="en-US" altLang="en-US"/>
              <a:t>Use a large font…at least 30-point or more.</a:t>
            </a:r>
          </a:p>
        </p:txBody>
      </p:sp>
    </p:spTree>
    <p:extLst>
      <p:ext uri="{BB962C8B-B14F-4D97-AF65-F5344CB8AC3E}">
        <p14:creationId xmlns:p14="http://schemas.microsoft.com/office/powerpoint/2010/main" val="274654248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FF00"/>
        </a:solidFill>
        <a:effectLst/>
      </p:bgPr>
    </p:bg>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US" altLang="en-US">
                <a:solidFill>
                  <a:srgbClr val="FFFF00"/>
                </a:solidFill>
              </a:rPr>
              <a:t>Beginner Motorcycles</a:t>
            </a:r>
          </a:p>
        </p:txBody>
      </p:sp>
      <p:pic>
        <p:nvPicPr>
          <p:cNvPr id="6148" name="Picture 4"/>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2057400" y="1600200"/>
            <a:ext cx="4038600" cy="3048000"/>
          </a:xfrm>
        </p:spPr>
      </p:pic>
      <p:sp>
        <p:nvSpPr>
          <p:cNvPr id="6149" name="Rectangle 5"/>
          <p:cNvSpPr>
            <a:spLocks noGrp="1" noChangeArrowheads="1"/>
          </p:cNvSpPr>
          <p:nvPr>
            <p:ph type="body" sz="half" idx="2"/>
          </p:nvPr>
        </p:nvSpPr>
        <p:spPr/>
        <p:txBody>
          <a:bodyPr/>
          <a:lstStyle/>
          <a:p>
            <a:r>
              <a:rPr lang="en-US" altLang="en-US" sz="2800">
                <a:solidFill>
                  <a:srgbClr val="FFFF00"/>
                </a:solidFill>
              </a:rPr>
              <a:t>My personal favorite: the Suzuki Savage</a:t>
            </a:r>
          </a:p>
          <a:p>
            <a:r>
              <a:rPr lang="en-US" altLang="en-US" sz="2800">
                <a:solidFill>
                  <a:srgbClr val="FFFF00"/>
                </a:solidFill>
              </a:rPr>
              <a:t>Light weight (~380lbs)</a:t>
            </a:r>
          </a:p>
          <a:p>
            <a:r>
              <a:rPr lang="en-US" altLang="en-US" sz="2800">
                <a:solidFill>
                  <a:srgbClr val="FFFF00"/>
                </a:solidFill>
              </a:rPr>
              <a:t>Adequate power (650cc engine)</a:t>
            </a:r>
          </a:p>
          <a:p>
            <a:r>
              <a:rPr lang="en-US" altLang="en-US" sz="2800">
                <a:solidFill>
                  <a:srgbClr val="FFFF00"/>
                </a:solidFill>
              </a:rPr>
              <a:t>Low seat height fits most riders</a:t>
            </a:r>
          </a:p>
          <a:p>
            <a:endParaRPr lang="en-US" altLang="en-US" sz="2800">
              <a:solidFill>
                <a:srgbClr val="FFFF00"/>
              </a:solidFill>
            </a:endParaRPr>
          </a:p>
        </p:txBody>
      </p:sp>
    </p:spTree>
    <p:extLst>
      <p:ext uri="{BB962C8B-B14F-4D97-AF65-F5344CB8AC3E}">
        <p14:creationId xmlns:p14="http://schemas.microsoft.com/office/powerpoint/2010/main" val="8530380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a:t>Bad Color Choices</a:t>
            </a:r>
          </a:p>
        </p:txBody>
      </p:sp>
      <p:sp>
        <p:nvSpPr>
          <p:cNvPr id="8195" name="Rectangle 3"/>
          <p:cNvSpPr>
            <a:spLocks noGrp="1" noChangeArrowheads="1"/>
          </p:cNvSpPr>
          <p:nvPr>
            <p:ph type="body" idx="1"/>
          </p:nvPr>
        </p:nvSpPr>
        <p:spPr/>
        <p:txBody>
          <a:bodyPr/>
          <a:lstStyle/>
          <a:p>
            <a:r>
              <a:rPr lang="en-US" altLang="en-US"/>
              <a:t>Avoid loud, garish colors…dark text on light background is best.</a:t>
            </a:r>
          </a:p>
          <a:p>
            <a:r>
              <a:rPr lang="en-US" altLang="en-US"/>
              <a:t>Avoid text colors that fade into background, i.e. blue and black</a:t>
            </a:r>
          </a:p>
          <a:p>
            <a:r>
              <a:rPr lang="en-US" altLang="en-US"/>
              <a:t>Avoid color-blind combinations:</a:t>
            </a:r>
          </a:p>
          <a:p>
            <a:pPr lvl="1"/>
            <a:r>
              <a:rPr lang="en-US" altLang="en-US"/>
              <a:t>Red and green</a:t>
            </a:r>
          </a:p>
          <a:p>
            <a:pPr lvl="1"/>
            <a:r>
              <a:rPr lang="en-US" altLang="en-US"/>
              <a:t>Blue and yellow</a:t>
            </a:r>
          </a:p>
        </p:txBody>
      </p:sp>
    </p:spTree>
    <p:extLst>
      <p:ext uri="{BB962C8B-B14F-4D97-AF65-F5344CB8AC3E}">
        <p14:creationId xmlns:p14="http://schemas.microsoft.com/office/powerpoint/2010/main" val="24143151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66CCFF"/>
        </a:solidFill>
        <a:effectLst/>
      </p:bgPr>
    </p:bg>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endParaRPr lang="en-US" altLang="en-US" i="1"/>
          </a:p>
        </p:txBody>
      </p:sp>
      <p:pic>
        <p:nvPicPr>
          <p:cNvPr id="9219" name="Picture 3"/>
          <p:cNvPicPr>
            <a:picLocks noGrp="1" noChangeAspect="1" noChangeArrowheads="1"/>
          </p:cNvPicPr>
          <p:nvPr>
            <p:ph type="body" idx="1"/>
          </p:nvPr>
        </p:nvPicPr>
        <p:blipFill>
          <a:blip r:embed="rId2">
            <a:extLst>
              <a:ext uri="{28A0092B-C50C-407E-A947-70E740481C1C}">
                <a14:useLocalDpi xmlns:a14="http://schemas.microsoft.com/office/drawing/2010/main" val="0"/>
              </a:ext>
            </a:extLst>
          </a:blip>
          <a:srcRect/>
          <a:stretch>
            <a:fillRect/>
          </a:stretch>
        </p:blipFill>
        <p:spPr>
          <a:xfrm>
            <a:off x="1524000" y="1828800"/>
            <a:ext cx="1524000" cy="1309688"/>
          </a:xfrm>
        </p:spPr>
      </p:pic>
      <p:pic>
        <p:nvPicPr>
          <p:cNvPr id="922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19601" y="3429001"/>
            <a:ext cx="2105025" cy="2105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2"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4601" y="3429000"/>
            <a:ext cx="1389063" cy="2133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23"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48601" y="3429001"/>
            <a:ext cx="2092325" cy="3171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31" name="Picture 15"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6553200" y="34290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33" name="Picture 17" descr="welcome"/>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3429000" y="1524000"/>
            <a:ext cx="5657850" cy="1447800"/>
          </a:xfrm>
          <a:prstGeom prst="rect">
            <a:avLst/>
          </a:prstGeom>
          <a:noFill/>
          <a:extLst>
            <a:ext uri="{909E8E84-426E-40DD-AFC4-6F175D3DCCD1}">
              <a14:hiddenFill xmlns:a14="http://schemas.microsoft.com/office/drawing/2010/main">
                <a:solidFill>
                  <a:srgbClr val="FFFFFF"/>
                </a:solidFill>
              </a14:hiddenFill>
            </a:ext>
          </a:extLst>
        </p:spPr>
      </p:pic>
      <p:pic>
        <p:nvPicPr>
          <p:cNvPr id="9235" name="Picture 19"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33600" y="533400"/>
            <a:ext cx="1206500" cy="774700"/>
          </a:xfrm>
          <a:prstGeom prst="rect">
            <a:avLst/>
          </a:prstGeom>
          <a:noFill/>
          <a:extLst>
            <a:ext uri="{909E8E84-426E-40DD-AFC4-6F175D3DCCD1}">
              <a14:hiddenFill xmlns:a14="http://schemas.microsoft.com/office/drawing/2010/main">
                <a:solidFill>
                  <a:srgbClr val="FFFFFF"/>
                </a:solidFill>
              </a14:hiddenFill>
            </a:ext>
          </a:extLst>
        </p:spPr>
      </p:pic>
      <p:sp>
        <p:nvSpPr>
          <p:cNvPr id="9236" name="WordArt 20"/>
          <p:cNvSpPr>
            <a:spLocks noChangeArrowheads="1" noChangeShapeType="1" noTextEdit="1"/>
          </p:cNvSpPr>
          <p:nvPr/>
        </p:nvSpPr>
        <p:spPr bwMode="auto">
          <a:xfrm>
            <a:off x="3814764" y="228600"/>
            <a:ext cx="4562475" cy="1295400"/>
          </a:xfrm>
          <a:prstGeom prst="rect">
            <a:avLst/>
          </a:prstGeom>
          <a:extLst>
            <a:ext uri="{AF507438-7753-43E0-B8FC-AC1667EBCBE1}">
              <a14:hiddenEffects xmlns:a14="http://schemas.microsoft.com/office/drawing/2010/main">
                <a:effectLst/>
              </a14:hiddenEffects>
            </a:ext>
          </a:extLst>
        </p:spPr>
        <p:txBody>
          <a:bodyPr wrap="none" fromWordArt="1">
            <a:prstTxWarp prst="textPlain">
              <a:avLst>
                <a:gd name="adj" fmla="val 50000"/>
              </a:avLst>
            </a:prstTxWarp>
            <a:scene3d>
              <a:camera prst="legacyPerspectiveBottomRight">
                <a:rot lat="0" lon="21239999" rev="0"/>
              </a:camera>
              <a:lightRig rig="legacyHarsh3" dir="l"/>
            </a:scene3d>
            <a:sp3d extrusionH="430200" prstMaterial="legacyMatte">
              <a:extrusionClr>
                <a:srgbClr val="C0C0C0"/>
              </a:extrusionClr>
              <a:contourClr>
                <a:srgbClr val="DCEBF5"/>
              </a:contourClr>
            </a:sp3d>
          </a:bodyPr>
          <a:lstStyle/>
          <a:p>
            <a:pPr algn="ctr" fontAlgn="base">
              <a:spcBef>
                <a:spcPct val="0"/>
              </a:spcBef>
              <a:spcAft>
                <a:spcPct val="0"/>
              </a:spcAft>
            </a:pPr>
            <a:r>
              <a:rPr lang="en-GB" sz="3600" kern="10">
                <a:ln w="9525">
                  <a:round/>
                  <a:headEnd/>
                  <a:tailEnd/>
                </a:ln>
                <a:gradFill rotWithShape="0">
                  <a:gsLst>
                    <a:gs pos="0">
                      <a:srgbClr val="DCEBF5"/>
                    </a:gs>
                    <a:gs pos="8000">
                      <a:srgbClr val="83A7C3"/>
                    </a:gs>
                    <a:gs pos="13000">
                      <a:srgbClr val="768FB9"/>
                    </a:gs>
                    <a:gs pos="21001">
                      <a:srgbClr val="83A7C3"/>
                    </a:gs>
                    <a:gs pos="52000">
                      <a:srgbClr val="FFFFFF"/>
                    </a:gs>
                    <a:gs pos="56000">
                      <a:srgbClr val="9C6563"/>
                    </a:gs>
                    <a:gs pos="58000">
                      <a:srgbClr val="80302D"/>
                    </a:gs>
                    <a:gs pos="71001">
                      <a:srgbClr val="C0524E"/>
                    </a:gs>
                    <a:gs pos="94000">
                      <a:srgbClr val="EBDAD4"/>
                    </a:gs>
                    <a:gs pos="100000">
                      <a:srgbClr val="55261C"/>
                    </a:gs>
                  </a:gsLst>
                  <a:lin ang="5400000" scaled="1"/>
                </a:gradFill>
                <a:latin typeface="Arial Black" panose="020B0A04020102020204" pitchFamily="34" charset="0"/>
              </a:rPr>
              <a:t>Buying a New Suit</a:t>
            </a:r>
          </a:p>
        </p:txBody>
      </p:sp>
      <p:pic>
        <p:nvPicPr>
          <p:cNvPr id="9237" name="Picture 21" descr="wow2anim"/>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63000" y="457200"/>
            <a:ext cx="1206500" cy="774700"/>
          </a:xfrm>
          <a:prstGeom prst="rect">
            <a:avLst/>
          </a:prstGeom>
          <a:noFill/>
          <a:extLst>
            <a:ext uri="{909E8E84-426E-40DD-AFC4-6F175D3DCCD1}">
              <a14:hiddenFill xmlns:a14="http://schemas.microsoft.com/office/drawing/2010/main">
                <a:solidFill>
                  <a:srgbClr val="FFFFFF"/>
                </a:solidFill>
              </a14:hiddenFill>
            </a:ext>
          </a:extLst>
        </p:spPr>
      </p:pic>
      <p:pic>
        <p:nvPicPr>
          <p:cNvPr id="9239" name="Picture 23"/>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96400" y="1676401"/>
            <a:ext cx="1009650" cy="11906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9243" name="Picture 27" descr="The image “http://www.crews.org/curriculum/ex/compsci/webresources/animation/eyescan.gif” cannot be displayed, because it contains errors."/>
          <p:cNvPicPr>
            <a:picLocks noChangeAspect="1" noChangeArrowheads="1" noCrop="1"/>
          </p:cNvPicPr>
          <p:nvPr/>
        </p:nvPicPr>
        <p:blipFill>
          <a:blip r:embed="rId6">
            <a:extLst>
              <a:ext uri="{28A0092B-C50C-407E-A947-70E740481C1C}">
                <a14:useLocalDpi xmlns:a14="http://schemas.microsoft.com/office/drawing/2010/main" val="0"/>
              </a:ext>
            </a:extLst>
          </a:blip>
          <a:srcRect/>
          <a:stretch>
            <a:fillRect/>
          </a:stretch>
        </p:blipFill>
        <p:spPr bwMode="auto">
          <a:xfrm>
            <a:off x="3581400" y="5410200"/>
            <a:ext cx="1295400" cy="647700"/>
          </a:xfrm>
          <a:prstGeom prst="rect">
            <a:avLst/>
          </a:prstGeom>
          <a:noFill/>
          <a:extLst>
            <a:ext uri="{909E8E84-426E-40DD-AFC4-6F175D3DCCD1}">
              <a14:hiddenFill xmlns:a14="http://schemas.microsoft.com/office/drawing/2010/main">
                <a:solidFill>
                  <a:srgbClr val="FFFFFF"/>
                </a:solidFill>
              </a14:hiddenFill>
            </a:ext>
          </a:extLst>
        </p:spPr>
      </p:pic>
      <p:pic>
        <p:nvPicPr>
          <p:cNvPr id="9244" name="Picture 28"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6705601" y="4495800"/>
            <a:ext cx="904875" cy="1809750"/>
          </a:xfrm>
          <a:prstGeom prst="rect">
            <a:avLst/>
          </a:prstGeom>
          <a:noFill/>
          <a:extLst>
            <a:ext uri="{909E8E84-426E-40DD-AFC4-6F175D3DCCD1}">
              <a14:hiddenFill xmlns:a14="http://schemas.microsoft.com/office/drawing/2010/main">
                <a:solidFill>
                  <a:srgbClr val="FFFFFF"/>
                </a:solidFill>
              </a14:hiddenFill>
            </a:ext>
          </a:extLst>
        </p:spPr>
      </p:pic>
      <p:pic>
        <p:nvPicPr>
          <p:cNvPr id="9245" name="Picture 29" descr="flames"/>
          <p:cNvPicPr>
            <a:picLocks noChangeAspect="1" noChangeArrowheads="1" noCrop="1"/>
          </p:cNvPicPr>
          <p:nvPr/>
        </p:nvPicPr>
        <p:blipFill>
          <a:blip r:embed="rId10">
            <a:extLst>
              <a:ext uri="{28A0092B-C50C-407E-A947-70E740481C1C}">
                <a14:useLocalDpi xmlns:a14="http://schemas.microsoft.com/office/drawing/2010/main" val="0"/>
              </a:ext>
            </a:extLst>
          </a:blip>
          <a:srcRect/>
          <a:stretch>
            <a:fillRect/>
          </a:stretch>
        </p:blipFill>
        <p:spPr bwMode="auto">
          <a:xfrm>
            <a:off x="1905000" y="4648200"/>
            <a:ext cx="8001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320506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ltLang="en-US"/>
              <a:t>Overwhelming Pictures</a:t>
            </a:r>
          </a:p>
        </p:txBody>
      </p:sp>
      <p:sp>
        <p:nvSpPr>
          <p:cNvPr id="10243" name="Rectangle 3"/>
          <p:cNvSpPr>
            <a:spLocks noGrp="1" noChangeArrowheads="1"/>
          </p:cNvSpPr>
          <p:nvPr>
            <p:ph type="body" idx="1"/>
          </p:nvPr>
        </p:nvSpPr>
        <p:spPr/>
        <p:txBody>
          <a:bodyPr/>
          <a:lstStyle/>
          <a:p>
            <a:r>
              <a:rPr lang="en-US" altLang="en-US"/>
              <a:t>Use pictures, but don’t let them use you.</a:t>
            </a:r>
          </a:p>
          <a:p>
            <a:r>
              <a:rPr lang="en-US" altLang="en-US"/>
              <a:t>Keep slides SIMPLE! Too much diverts audience away from content.</a:t>
            </a:r>
          </a:p>
          <a:p>
            <a:r>
              <a:rPr lang="en-US" altLang="en-US"/>
              <a:t>Too many pictures also make saving a presentation difficult.</a:t>
            </a:r>
          </a:p>
          <a:p>
            <a:r>
              <a:rPr lang="en-US" altLang="en-US"/>
              <a:t>1 or 2 pictures per slide is probably enough.</a:t>
            </a:r>
          </a:p>
          <a:p>
            <a:pPr>
              <a:buFontTx/>
              <a:buNone/>
            </a:pPr>
            <a:endParaRPr lang="en-US" altLang="en-US"/>
          </a:p>
        </p:txBody>
      </p:sp>
    </p:spTree>
    <p:extLst>
      <p:ext uri="{BB962C8B-B14F-4D97-AF65-F5344CB8AC3E}">
        <p14:creationId xmlns:p14="http://schemas.microsoft.com/office/powerpoint/2010/main" val="29508245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US" altLang="en-US"/>
              <a:t>Racquetball Fundamentals</a:t>
            </a:r>
          </a:p>
        </p:txBody>
      </p:sp>
      <p:sp>
        <p:nvSpPr>
          <p:cNvPr id="11267" name="Rectangle 3"/>
          <p:cNvSpPr>
            <a:spLocks noGrp="1" noChangeArrowheads="1"/>
          </p:cNvSpPr>
          <p:nvPr>
            <p:ph type="body" idx="1"/>
          </p:nvPr>
        </p:nvSpPr>
        <p:spPr/>
        <p:txBody>
          <a:bodyPr/>
          <a:lstStyle/>
          <a:p>
            <a:r>
              <a:rPr lang="en-US" altLang="en-US"/>
              <a:t>2, 3, or 4 players.</a:t>
            </a:r>
          </a:p>
          <a:p>
            <a:r>
              <a:rPr lang="en-US" altLang="en-US"/>
              <a:t>1 player serves, other “returns.”</a:t>
            </a:r>
          </a:p>
          <a:p>
            <a:r>
              <a:rPr lang="en-US" altLang="en-US"/>
              <a:t>Only serving player can score.</a:t>
            </a:r>
          </a:p>
          <a:p>
            <a:r>
              <a:rPr lang="en-US" altLang="en-US"/>
              <a:t>Served ball must land past serving line and cannot hit back wall.</a:t>
            </a:r>
          </a:p>
          <a:p>
            <a:r>
              <a:rPr lang="en-US" altLang="en-US"/>
              <a:t>Ball can only bounce once before striking front wall…but ball does not have to bounce.</a:t>
            </a:r>
          </a:p>
          <a:p>
            <a:pPr>
              <a:buFont typeface="Wingdings" panose="05000000000000000000" pitchFamily="2" charset="2"/>
              <a:buNone/>
            </a:pPr>
            <a:endParaRPr lang="en-US" altLang="en-US"/>
          </a:p>
          <a:p>
            <a:endParaRPr lang="en-US" altLang="en-US"/>
          </a:p>
        </p:txBody>
      </p:sp>
    </p:spTree>
    <p:extLst>
      <p:ext uri="{BB962C8B-B14F-4D97-AF65-F5344CB8AC3E}">
        <p14:creationId xmlns:p14="http://schemas.microsoft.com/office/powerpoint/2010/main" val="68867180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path" presetSubtype="0" accel="50000" decel="50000" fill="hold" grpId="0" nodeType="withEffect">
                                  <p:stCondLst>
                                    <p:cond delay="0"/>
                                  </p:stCondLst>
                                  <p:iterate type="lt">
                                    <p:tmPct val="10000"/>
                                  </p:iterate>
                                  <p:childTnLst>
                                    <p:animMotion origin="layout" path="M 0.0 0.0  C 0.007 -0.01333  0.014 -0.028  0.021 -0.04667  C 0.04 -0.1  0.045 -0.152  0.031 -0.16  C 0.017 -0.16933  -0.01 -0.132  -0.029 -0.07867  C -0.039 -0.05067  -0.045 -0.024  -0.047 -0.004  C -0.05 0.012  -0.051 0.028  -0.051 0.04667  C -0.051 0.10667  -0.038 0.156  -0.023 0.156  C -0.008 0.156  0.005 0.10667  0.005 0.04667  C 0.005 0.01867  0.002 -0.008  -0.003 -0.02667  C -0.005 -0.04267  -0.01 -0.06  -0.016 -0.07733  C -0.036 -0.132  -0.063 -0.16933  -0.077 -0.16  C -0.091 -0.15067  -0.086 -0.1  -0.066 -0.04533  C -0.058 -0.02  -0.047 0.00133  -0.036 0.016  C -0.028 0.02933  -0.019 0.04133  -0.007 0.05333  C 0.029 0.092  0.065 0.10933  0.075 0.09333  C 0.084 0.07733  0.064 0.03333  0.028 -0.004  C 0.013 -0.02  -0.003 -0.032  -0.016 -0.04  C -0.028 -0.048  -0.043 -0.05467  -0.059 -0.05867  C -0.103 -0.072  -0.141 -0.068  -0.144 -0.04667  C -0.148 -0.02667  -0.115 0.0  -0.071 0.01333  C -0.051 0.01867  -0.032 0.02133  -0.017 0.02  C -0.004 0.02  0.01 0.01733  0.025 0.01333  C 0.069 0.0  0.102 -0.028  0.098 -0.048  C 0.095 -0.068  0.057 -0.07333  0.013 -0.06  C -0.008 -0.05333  -0.027 -0.044  -0.04 -0.03333  C -0.051 -0.02533  -0.062 -0.016  -0.074 -0.004  C -0.109 0.03467  -0.13 0.07733  -0.12 0.09333  C -0.111 0.10933  -0.074 0.092  -0.039 0.05467  C -0.022 0.036  -0.008 0.01733  0.0 0.0  Z" pathEditMode="relative">
                                      <p:cBhvr>
                                        <p:cTn id="6" dur="1299" fill="hold">
                                          <p:stCondLst>
                                            <p:cond delay="0"/>
                                          </p:stCondLst>
                                        </p:cTn>
                                        <p:tgtEl>
                                          <p:spTgt spid="11266"/>
                                        </p:tgtEl>
                                        <p:attrNameLst>
                                          <p:attrName>ppt_x</p:attrName>
                                          <p:attrName>ppt_y</p:attrName>
                                        </p:attrNameLst>
                                      </p:cBhvr>
                                    </p:animMotion>
                                  </p:childTnLst>
                                </p:cTn>
                              </p:par>
                            </p:childTnLst>
                          </p:cTn>
                        </p:par>
                      </p:childTnLst>
                    </p:cTn>
                  </p:par>
                  <p:par>
                    <p:cTn id="7" fill="hold" nodeType="clickPar">
                      <p:stCondLst>
                        <p:cond delay="indefinite"/>
                      </p:stCondLst>
                      <p:childTnLst>
                        <p:par>
                          <p:cTn id="8" fill="hold" nodeType="withGroup">
                            <p:stCondLst>
                              <p:cond delay="0"/>
                            </p:stCondLst>
                            <p:childTnLst>
                              <p:par>
                                <p:cTn id="9" presetID="37" presetClass="entr" presetSubtype="0" fill="hold" grpId="0" nodeType="clickEffect">
                                  <p:stCondLst>
                                    <p:cond delay="0"/>
                                  </p:stCondLst>
                                  <p:childTnLst>
                                    <p:set>
                                      <p:cBhvr>
                                        <p:cTn id="10" dur="1" fill="hold">
                                          <p:stCondLst>
                                            <p:cond delay="0"/>
                                          </p:stCondLst>
                                        </p:cTn>
                                        <p:tgtEl>
                                          <p:spTgt spid="11267">
                                            <p:txEl>
                                              <p:pRg st="0" end="0"/>
                                            </p:txEl>
                                          </p:spTgt>
                                        </p:tgtEl>
                                        <p:attrNameLst>
                                          <p:attrName>style.visibility</p:attrName>
                                        </p:attrNameLst>
                                      </p:cBhvr>
                                      <p:to>
                                        <p:strVal val="visible"/>
                                      </p:to>
                                    </p:set>
                                    <p:animEffect transition="in" filter="fade">
                                      <p:cBhvr>
                                        <p:cTn id="11" dur="1000"/>
                                        <p:tgtEl>
                                          <p:spTgt spid="11267">
                                            <p:txEl>
                                              <p:pRg st="0" end="0"/>
                                            </p:txEl>
                                          </p:spTgt>
                                        </p:tgtEl>
                                      </p:cBhvr>
                                    </p:animEffect>
                                    <p:anim calcmode="lin" valueType="num">
                                      <p:cBhvr>
                                        <p:cTn id="12" dur="10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p:cTn id="13" dur="898" decel="100000" fill="hold"/>
                                        <p:tgtEl>
                                          <p:spTgt spid="11267">
                                            <p:txEl>
                                              <p:pRg st="0" end="0"/>
                                            </p:txEl>
                                          </p:spTgt>
                                        </p:tgtEl>
                                        <p:attrNameLst>
                                          <p:attrName>ppt_y</p:attrName>
                                        </p:attrNameLst>
                                      </p:cBhvr>
                                      <p:tavLst>
                                        <p:tav tm="0">
                                          <p:val>
                                            <p:strVal val="#ppt_y+1"/>
                                          </p:val>
                                        </p:tav>
                                        <p:tav tm="100000">
                                          <p:val>
                                            <p:strVal val="#ppt_y-.03"/>
                                          </p:val>
                                        </p:tav>
                                      </p:tavLst>
                                    </p:anim>
                                    <p:anim calcmode="lin" valueType="num">
                                      <p:cBhvr>
                                        <p:cTn id="14" dur="100" accel="100000" fill="hold">
                                          <p:stCondLst>
                                            <p:cond delay="898"/>
                                          </p:stCondLst>
                                        </p:cTn>
                                        <p:tgtEl>
                                          <p:spTgt spid="11267">
                                            <p:txEl>
                                              <p:pRg st="0" end="0"/>
                                            </p:txEl>
                                          </p:spTgt>
                                        </p:tgtEl>
                                        <p:attrNameLst>
                                          <p:attrName>ppt_y</p:attrName>
                                        </p:attrNameLst>
                                      </p:cBhvr>
                                      <p:tavLst>
                                        <p:tav tm="0">
                                          <p:val>
                                            <p:strVal val="#ppt_y-.03"/>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37" presetClass="entr" presetSubtype="0" fill="hold" grpId="0" nodeType="clickEffect">
                                  <p:stCondLst>
                                    <p:cond delay="0"/>
                                  </p:stCondLst>
                                  <p:childTnLst>
                                    <p:set>
                                      <p:cBhvr>
                                        <p:cTn id="18" dur="1" fill="hold">
                                          <p:stCondLst>
                                            <p:cond delay="0"/>
                                          </p:stCondLst>
                                        </p:cTn>
                                        <p:tgtEl>
                                          <p:spTgt spid="11267">
                                            <p:txEl>
                                              <p:pRg st="1" end="1"/>
                                            </p:txEl>
                                          </p:spTgt>
                                        </p:tgtEl>
                                        <p:attrNameLst>
                                          <p:attrName>style.visibility</p:attrName>
                                        </p:attrNameLst>
                                      </p:cBhvr>
                                      <p:to>
                                        <p:strVal val="visible"/>
                                      </p:to>
                                    </p:set>
                                    <p:animEffect transition="in" filter="fade">
                                      <p:cBhvr>
                                        <p:cTn id="19" dur="1000"/>
                                        <p:tgtEl>
                                          <p:spTgt spid="11267">
                                            <p:txEl>
                                              <p:pRg st="1" end="1"/>
                                            </p:txEl>
                                          </p:spTgt>
                                        </p:tgtEl>
                                      </p:cBhvr>
                                    </p:animEffect>
                                    <p:anim calcmode="lin" valueType="num">
                                      <p:cBhvr>
                                        <p:cTn id="20" dur="1000" fill="hold"/>
                                        <p:tgtEl>
                                          <p:spTgt spid="11267">
                                            <p:txEl>
                                              <p:pRg st="1" end="1"/>
                                            </p:txEl>
                                          </p:spTgt>
                                        </p:tgtEl>
                                        <p:attrNameLst>
                                          <p:attrName>ppt_x</p:attrName>
                                        </p:attrNameLst>
                                      </p:cBhvr>
                                      <p:tavLst>
                                        <p:tav tm="0">
                                          <p:val>
                                            <p:strVal val="#ppt_x"/>
                                          </p:val>
                                        </p:tav>
                                        <p:tav tm="100000">
                                          <p:val>
                                            <p:strVal val="#ppt_x"/>
                                          </p:val>
                                        </p:tav>
                                      </p:tavLst>
                                    </p:anim>
                                    <p:anim calcmode="lin" valueType="num">
                                      <p:cBhvr>
                                        <p:cTn id="21" dur="898" decel="100000" fill="hold"/>
                                        <p:tgtEl>
                                          <p:spTgt spid="11267">
                                            <p:txEl>
                                              <p:pRg st="1" end="1"/>
                                            </p:txEl>
                                          </p:spTgt>
                                        </p:tgtEl>
                                        <p:attrNameLst>
                                          <p:attrName>ppt_y</p:attrName>
                                        </p:attrNameLst>
                                      </p:cBhvr>
                                      <p:tavLst>
                                        <p:tav tm="0">
                                          <p:val>
                                            <p:strVal val="#ppt_y+1"/>
                                          </p:val>
                                        </p:tav>
                                        <p:tav tm="100000">
                                          <p:val>
                                            <p:strVal val="#ppt_y-.03"/>
                                          </p:val>
                                        </p:tav>
                                      </p:tavLst>
                                    </p:anim>
                                    <p:anim calcmode="lin" valueType="num">
                                      <p:cBhvr>
                                        <p:cTn id="22" dur="100" accel="100000" fill="hold">
                                          <p:stCondLst>
                                            <p:cond delay="898"/>
                                          </p:stCondLst>
                                        </p:cTn>
                                        <p:tgtEl>
                                          <p:spTgt spid="11267">
                                            <p:txEl>
                                              <p:pRg st="1" end="1"/>
                                            </p:txEl>
                                          </p:spTgt>
                                        </p:tgtEl>
                                        <p:attrNameLst>
                                          <p:attrName>ppt_y</p:attrName>
                                        </p:attrNameLst>
                                      </p:cBhvr>
                                      <p:tavLst>
                                        <p:tav tm="0">
                                          <p:val>
                                            <p:strVal val="#ppt_y-.03"/>
                                          </p:val>
                                        </p:tav>
                                        <p:tav tm="100000">
                                          <p:val>
                                            <p:strVal val="#ppt_y"/>
                                          </p:val>
                                        </p:tav>
                                      </p:tavLst>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37" presetClass="entr" presetSubtype="0" fill="hold" grpId="0" nodeType="clickEffect">
                                  <p:stCondLst>
                                    <p:cond delay="0"/>
                                  </p:stCondLst>
                                  <p:iterate type="lt">
                                    <p:tmPct val="0"/>
                                  </p:iterate>
                                  <p:childTnLst>
                                    <p:set>
                                      <p:cBhvr>
                                        <p:cTn id="26" dur="1" fill="hold">
                                          <p:stCondLst>
                                            <p:cond delay="0"/>
                                          </p:stCondLst>
                                        </p:cTn>
                                        <p:tgtEl>
                                          <p:spTgt spid="11267">
                                            <p:txEl>
                                              <p:pRg st="2" end="2"/>
                                            </p:txEl>
                                          </p:spTgt>
                                        </p:tgtEl>
                                        <p:attrNameLst>
                                          <p:attrName>style.visibility</p:attrName>
                                        </p:attrNameLst>
                                      </p:cBhvr>
                                      <p:to>
                                        <p:strVal val="visible"/>
                                      </p:to>
                                    </p:set>
                                    <p:animEffect transition="in" filter="fade">
                                      <p:cBhvr>
                                        <p:cTn id="27" dur="1000"/>
                                        <p:tgtEl>
                                          <p:spTgt spid="11267">
                                            <p:txEl>
                                              <p:pRg st="2" end="2"/>
                                            </p:txEl>
                                          </p:spTgt>
                                        </p:tgtEl>
                                      </p:cBhvr>
                                    </p:animEffect>
                                    <p:anim calcmode="lin" valueType="num">
                                      <p:cBhvr>
                                        <p:cTn id="28" dur="10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p:cTn id="29" dur="898" decel="100000" fill="hold"/>
                                        <p:tgtEl>
                                          <p:spTgt spid="11267">
                                            <p:txEl>
                                              <p:pRg st="2" end="2"/>
                                            </p:txEl>
                                          </p:spTgt>
                                        </p:tgtEl>
                                        <p:attrNameLst>
                                          <p:attrName>ppt_y</p:attrName>
                                        </p:attrNameLst>
                                      </p:cBhvr>
                                      <p:tavLst>
                                        <p:tav tm="0">
                                          <p:val>
                                            <p:strVal val="#ppt_y+1"/>
                                          </p:val>
                                        </p:tav>
                                        <p:tav tm="100000">
                                          <p:val>
                                            <p:strVal val="#ppt_y-.03"/>
                                          </p:val>
                                        </p:tav>
                                      </p:tavLst>
                                    </p:anim>
                                    <p:anim calcmode="lin" valueType="num">
                                      <p:cBhvr>
                                        <p:cTn id="30" dur="100" accel="100000" fill="hold">
                                          <p:stCondLst>
                                            <p:cond delay="898"/>
                                          </p:stCondLst>
                                        </p:cTn>
                                        <p:tgtEl>
                                          <p:spTgt spid="11267">
                                            <p:txEl>
                                              <p:pRg st="2" end="2"/>
                                            </p:txEl>
                                          </p:spTgt>
                                        </p:tgtEl>
                                        <p:attrNameLst>
                                          <p:attrName>ppt_y</p:attrName>
                                        </p:attrNameLst>
                                      </p:cBhvr>
                                      <p:tavLst>
                                        <p:tav tm="0">
                                          <p:val>
                                            <p:strVal val="#ppt_y-.03"/>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37" presetClass="entr" presetSubtype="0" fill="hold" grpId="0" nodeType="clickEffect">
                                  <p:stCondLst>
                                    <p:cond delay="0"/>
                                  </p:stCondLst>
                                  <p:childTnLst>
                                    <p:set>
                                      <p:cBhvr>
                                        <p:cTn id="34" dur="1" fill="hold">
                                          <p:stCondLst>
                                            <p:cond delay="0"/>
                                          </p:stCondLst>
                                        </p:cTn>
                                        <p:tgtEl>
                                          <p:spTgt spid="11267">
                                            <p:txEl>
                                              <p:pRg st="3" end="3"/>
                                            </p:txEl>
                                          </p:spTgt>
                                        </p:tgtEl>
                                        <p:attrNameLst>
                                          <p:attrName>style.visibility</p:attrName>
                                        </p:attrNameLst>
                                      </p:cBhvr>
                                      <p:to>
                                        <p:strVal val="visible"/>
                                      </p:to>
                                    </p:set>
                                    <p:animEffect transition="in" filter="fade">
                                      <p:cBhvr>
                                        <p:cTn id="35" dur="1000"/>
                                        <p:tgtEl>
                                          <p:spTgt spid="11267">
                                            <p:txEl>
                                              <p:pRg st="3" end="3"/>
                                            </p:txEl>
                                          </p:spTgt>
                                        </p:tgtEl>
                                      </p:cBhvr>
                                    </p:animEffect>
                                    <p:anim calcmode="lin" valueType="num">
                                      <p:cBhvr>
                                        <p:cTn id="36" dur="10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p:cTn id="37" dur="898" decel="100000" fill="hold"/>
                                        <p:tgtEl>
                                          <p:spTgt spid="11267">
                                            <p:txEl>
                                              <p:pRg st="3" end="3"/>
                                            </p:txEl>
                                          </p:spTgt>
                                        </p:tgtEl>
                                        <p:attrNameLst>
                                          <p:attrName>ppt_y</p:attrName>
                                        </p:attrNameLst>
                                      </p:cBhvr>
                                      <p:tavLst>
                                        <p:tav tm="0">
                                          <p:val>
                                            <p:strVal val="#ppt_y+1"/>
                                          </p:val>
                                        </p:tav>
                                        <p:tav tm="100000">
                                          <p:val>
                                            <p:strVal val="#ppt_y-.03"/>
                                          </p:val>
                                        </p:tav>
                                      </p:tavLst>
                                    </p:anim>
                                    <p:anim calcmode="lin" valueType="num">
                                      <p:cBhvr>
                                        <p:cTn id="38" dur="100" accel="100000" fill="hold">
                                          <p:stCondLst>
                                            <p:cond delay="898"/>
                                          </p:stCondLst>
                                        </p:cTn>
                                        <p:tgtEl>
                                          <p:spTgt spid="11267">
                                            <p:txEl>
                                              <p:pRg st="3" end="3"/>
                                            </p:txEl>
                                          </p:spTgt>
                                        </p:tgtEl>
                                        <p:attrNameLst>
                                          <p:attrName>ppt_y</p:attrName>
                                        </p:attrNameLst>
                                      </p:cBhvr>
                                      <p:tavLst>
                                        <p:tav tm="0">
                                          <p:val>
                                            <p:strVal val="#ppt_y-.03"/>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37" presetClass="entr" presetSubtype="0" fill="hold" grpId="0" nodeType="clickEffect">
                                  <p:stCondLst>
                                    <p:cond delay="0"/>
                                  </p:stCondLst>
                                  <p:iterate type="lt">
                                    <p:tmPct val="0"/>
                                  </p:iterate>
                                  <p:childTnLst>
                                    <p:set>
                                      <p:cBhvr>
                                        <p:cTn id="42" dur="1" fill="hold">
                                          <p:stCondLst>
                                            <p:cond delay="0"/>
                                          </p:stCondLst>
                                        </p:cTn>
                                        <p:tgtEl>
                                          <p:spTgt spid="11267">
                                            <p:txEl>
                                              <p:pRg st="4" end="4"/>
                                            </p:txEl>
                                          </p:spTgt>
                                        </p:tgtEl>
                                        <p:attrNameLst>
                                          <p:attrName>style.visibility</p:attrName>
                                        </p:attrNameLst>
                                      </p:cBhvr>
                                      <p:to>
                                        <p:strVal val="visible"/>
                                      </p:to>
                                    </p:set>
                                    <p:animEffect transition="in" filter="fade">
                                      <p:cBhvr>
                                        <p:cTn id="43" dur="1000"/>
                                        <p:tgtEl>
                                          <p:spTgt spid="11267">
                                            <p:txEl>
                                              <p:pRg st="4" end="4"/>
                                            </p:txEl>
                                          </p:spTgt>
                                        </p:tgtEl>
                                      </p:cBhvr>
                                    </p:animEffect>
                                    <p:anim calcmode="lin" valueType="num">
                                      <p:cBhvr>
                                        <p:cTn id="44" dur="1000" fill="hold"/>
                                        <p:tgtEl>
                                          <p:spTgt spid="11267">
                                            <p:txEl>
                                              <p:pRg st="4" end="4"/>
                                            </p:txEl>
                                          </p:spTgt>
                                        </p:tgtEl>
                                        <p:attrNameLst>
                                          <p:attrName>ppt_x</p:attrName>
                                        </p:attrNameLst>
                                      </p:cBhvr>
                                      <p:tavLst>
                                        <p:tav tm="0">
                                          <p:val>
                                            <p:strVal val="#ppt_x"/>
                                          </p:val>
                                        </p:tav>
                                        <p:tav tm="100000">
                                          <p:val>
                                            <p:strVal val="#ppt_x"/>
                                          </p:val>
                                        </p:tav>
                                      </p:tavLst>
                                    </p:anim>
                                    <p:anim calcmode="lin" valueType="num">
                                      <p:cBhvr>
                                        <p:cTn id="45" dur="898" decel="100000" fill="hold"/>
                                        <p:tgtEl>
                                          <p:spTgt spid="11267">
                                            <p:txEl>
                                              <p:pRg st="4" end="4"/>
                                            </p:txEl>
                                          </p:spTgt>
                                        </p:tgtEl>
                                        <p:attrNameLst>
                                          <p:attrName>ppt_y</p:attrName>
                                        </p:attrNameLst>
                                      </p:cBhvr>
                                      <p:tavLst>
                                        <p:tav tm="0">
                                          <p:val>
                                            <p:strVal val="#ppt_y+1"/>
                                          </p:val>
                                        </p:tav>
                                        <p:tav tm="100000">
                                          <p:val>
                                            <p:strVal val="#ppt_y-.03"/>
                                          </p:val>
                                        </p:tav>
                                      </p:tavLst>
                                    </p:anim>
                                    <p:anim calcmode="lin" valueType="num">
                                      <p:cBhvr>
                                        <p:cTn id="46" dur="100" accel="100000" fill="hold">
                                          <p:stCondLst>
                                            <p:cond delay="898"/>
                                          </p:stCondLst>
                                        </p:cTn>
                                        <p:tgtEl>
                                          <p:spTgt spid="11267">
                                            <p:txEl>
                                              <p:pRg st="4" end="4"/>
                                            </p:txEl>
                                          </p:spTgt>
                                        </p:tgtEl>
                                        <p:attrNameLst>
                                          <p:attrName>ppt_y</p:attrName>
                                        </p:attrNameLst>
                                      </p:cBhvr>
                                      <p:tavLst>
                                        <p:tav tm="0">
                                          <p:val>
                                            <p:strVal val="#ppt_y-.03"/>
                                          </p:val>
                                        </p:tav>
                                        <p:tav tm="100000">
                                          <p:val>
                                            <p:strVal val="#ppt_y"/>
                                          </p:val>
                                        </p:tav>
                                      </p:tavLst>
                                    </p:anim>
                                  </p:child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4" fill="hold" nodeType="clickEffect">
                                  <p:stCondLst>
                                    <p:cond delay="0"/>
                                  </p:stCondLst>
                                  <p:childTnLst>
                                    <p:set>
                                      <p:cBhvr>
                                        <p:cTn id="50" dur="1" fill="hold">
                                          <p:stCondLst>
                                            <p:cond delay="0"/>
                                          </p:stCondLst>
                                        </p:cTn>
                                        <p:tgtEl>
                                          <p:spTgt spid="11267">
                                            <p:txEl>
                                              <p:pRg st="0" end="0"/>
                                            </p:txEl>
                                          </p:spTgt>
                                        </p:tgtEl>
                                        <p:attrNameLst>
                                          <p:attrName>style.visibility</p:attrName>
                                        </p:attrNameLst>
                                      </p:cBhvr>
                                      <p:to>
                                        <p:strVal val="visible"/>
                                      </p:to>
                                    </p:set>
                                    <p:anim calcmode="lin" valueType="num">
                                      <p:cBhvr additive="base">
                                        <p:cTn id="51"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3" fill="hold" nodeType="clickPar">
                      <p:stCondLst>
                        <p:cond delay="indefinite"/>
                      </p:stCondLst>
                      <p:childTnLst>
                        <p:par>
                          <p:cTn id="54" fill="hold" nodeType="withGroup">
                            <p:stCondLst>
                              <p:cond delay="0"/>
                            </p:stCondLst>
                            <p:childTnLst>
                              <p:par>
                                <p:cTn id="55" presetID="6" presetClass="emph" presetSubtype="0" fill="hold" nodeType="clickEffect">
                                  <p:stCondLst>
                                    <p:cond delay="0"/>
                                  </p:stCondLst>
                                  <p:childTnLst>
                                    <p:animScale>
                                      <p:cBhvr>
                                        <p:cTn id="56" dur="2000" fill="hold"/>
                                        <p:tgtEl>
                                          <p:spTgt spid="11267">
                                            <p:txEl>
                                              <p:pRg st="1" end="1"/>
                                            </p:txEl>
                                          </p:spTgt>
                                        </p:tgtEl>
                                      </p:cBhvr>
                                      <p:by x="150000" y="150000"/>
                                    </p:animScale>
                                  </p:childTnLst>
                                </p:cTn>
                              </p:par>
                            </p:childTnLst>
                          </p:cTn>
                        </p:par>
                      </p:childTnLst>
                    </p:cTn>
                  </p:par>
                  <p:par>
                    <p:cTn id="57" fill="hold" nodeType="clickPar">
                      <p:stCondLst>
                        <p:cond delay="indefinite"/>
                      </p:stCondLst>
                      <p:childTnLst>
                        <p:par>
                          <p:cTn id="58" fill="hold" nodeType="withGroup">
                            <p:stCondLst>
                              <p:cond delay="0"/>
                            </p:stCondLst>
                            <p:childTnLst>
                              <p:par>
                                <p:cTn id="59" presetID="27" presetClass="entr" presetSubtype="0" fill="hold" nodeType="clickEffect">
                                  <p:stCondLst>
                                    <p:cond delay="0"/>
                                  </p:stCondLst>
                                  <p:iterate type="lt">
                                    <p:tmPct val="50000"/>
                                  </p:iterate>
                                  <p:childTnLst>
                                    <p:set>
                                      <p:cBhvr>
                                        <p:cTn id="60" dur="1" fill="hold">
                                          <p:stCondLst>
                                            <p:cond delay="0"/>
                                          </p:stCondLst>
                                        </p:cTn>
                                        <p:tgtEl>
                                          <p:spTgt spid="11267">
                                            <p:txEl>
                                              <p:pRg st="2" end="2"/>
                                            </p:txEl>
                                          </p:spTgt>
                                        </p:tgtEl>
                                        <p:attrNameLst>
                                          <p:attrName>style.visibility</p:attrName>
                                        </p:attrNameLst>
                                      </p:cBhvr>
                                      <p:to>
                                        <p:strVal val="visible"/>
                                      </p:to>
                                    </p:set>
                                    <p:anim calcmode="discrete" valueType="clr">
                                      <p:cBhvr override="childStyle">
                                        <p:cTn id="61" dur="80"/>
                                        <p:tgtEl>
                                          <p:spTgt spid="11267">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62" dur="80"/>
                                        <p:tgtEl>
                                          <p:spTgt spid="11267">
                                            <p:txEl>
                                              <p:pRg st="2" end="2"/>
                                            </p:txEl>
                                          </p:spTgt>
                                        </p:tgtEl>
                                        <p:attrNameLst>
                                          <p:attrName>fillcolor</p:attrName>
                                        </p:attrNameLst>
                                      </p:cBhvr>
                                      <p:tavLst>
                                        <p:tav tm="0">
                                          <p:val>
                                            <p:clrVal>
                                              <a:schemeClr val="accent2"/>
                                            </p:clrVal>
                                          </p:val>
                                        </p:tav>
                                        <p:tav tm="50000">
                                          <p:val>
                                            <p:clrVal>
                                              <a:schemeClr val="hlink"/>
                                            </p:clrVal>
                                          </p:val>
                                        </p:tav>
                                      </p:tavLst>
                                    </p:anim>
                                    <p:set>
                                      <p:cBhvr>
                                        <p:cTn id="63" dur="80"/>
                                        <p:tgtEl>
                                          <p:spTgt spid="11267">
                                            <p:txEl>
                                              <p:pRg st="2" end="2"/>
                                            </p:txEl>
                                          </p:spTgt>
                                        </p:tgtEl>
                                        <p:attrNameLst>
                                          <p:attrName>fill.type</p:attrName>
                                        </p:attrNameLst>
                                      </p:cBhvr>
                                      <p:to>
                                        <p:strVal val="solid"/>
                                      </p:to>
                                    </p:set>
                                  </p:childTnLst>
                                </p:cTn>
                              </p:par>
                            </p:childTnLst>
                          </p:cTn>
                        </p:par>
                      </p:childTnLst>
                    </p:cTn>
                  </p:par>
                  <p:par>
                    <p:cTn id="64" fill="hold" nodeType="clickPar">
                      <p:stCondLst>
                        <p:cond delay="indefinite"/>
                      </p:stCondLst>
                      <p:childTnLst>
                        <p:par>
                          <p:cTn id="65" fill="hold" nodeType="withGroup">
                            <p:stCondLst>
                              <p:cond delay="0"/>
                            </p:stCondLst>
                            <p:childTnLst>
                              <p:par>
                                <p:cTn id="66" presetID="8" presetClass="emph" presetSubtype="0" fill="hold" nodeType="clickEffect">
                                  <p:stCondLst>
                                    <p:cond delay="0"/>
                                  </p:stCondLst>
                                  <p:childTnLst>
                                    <p:animRot by="21600000">
                                      <p:cBhvr>
                                        <p:cTn id="67" dur="2000" fill="hold"/>
                                        <p:tgtEl>
                                          <p:spTgt spid="11267">
                                            <p:txEl>
                                              <p:pRg st="3" end="3"/>
                                            </p:txEl>
                                          </p:spTgt>
                                        </p:tgtEl>
                                        <p:attrNameLst>
                                          <p:attrName>r</p:attrName>
                                        </p:attrNameLst>
                                      </p:cBhvr>
                                    </p:animRot>
                                  </p:childTnLst>
                                </p:cTn>
                              </p:par>
                            </p:childTnLst>
                          </p:cTn>
                        </p:par>
                      </p:childTnLst>
                    </p:cTn>
                  </p:par>
                  <p:par>
                    <p:cTn id="68" fill="hold" nodeType="clickPar">
                      <p:stCondLst>
                        <p:cond delay="indefinite"/>
                      </p:stCondLst>
                      <p:childTnLst>
                        <p:par>
                          <p:cTn id="69" fill="hold" nodeType="withGroup">
                            <p:stCondLst>
                              <p:cond delay="0"/>
                            </p:stCondLst>
                            <p:childTnLst>
                              <p:par>
                                <p:cTn id="70" presetID="27" presetClass="entr" presetSubtype="0" fill="hold" nodeType="clickEffect">
                                  <p:stCondLst>
                                    <p:cond delay="0"/>
                                  </p:stCondLst>
                                  <p:iterate type="lt">
                                    <p:tmPct val="50000"/>
                                  </p:iterate>
                                  <p:childTnLst>
                                    <p:set>
                                      <p:cBhvr>
                                        <p:cTn id="71" dur="1" fill="hold">
                                          <p:stCondLst>
                                            <p:cond delay="0"/>
                                          </p:stCondLst>
                                        </p:cTn>
                                        <p:tgtEl>
                                          <p:spTgt spid="11267">
                                            <p:txEl>
                                              <p:pRg st="4" end="4"/>
                                            </p:txEl>
                                          </p:spTgt>
                                        </p:tgtEl>
                                        <p:attrNameLst>
                                          <p:attrName>style.visibility</p:attrName>
                                        </p:attrNameLst>
                                      </p:cBhvr>
                                      <p:to>
                                        <p:strVal val="visible"/>
                                      </p:to>
                                    </p:set>
                                    <p:anim calcmode="discrete" valueType="clr">
                                      <p:cBhvr override="childStyle">
                                        <p:cTn id="72" dur="80"/>
                                        <p:tgtEl>
                                          <p:spTgt spid="11267">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73" dur="80"/>
                                        <p:tgtEl>
                                          <p:spTgt spid="11267">
                                            <p:txEl>
                                              <p:pRg st="4" end="4"/>
                                            </p:txEl>
                                          </p:spTgt>
                                        </p:tgtEl>
                                        <p:attrNameLst>
                                          <p:attrName>fillcolor</p:attrName>
                                        </p:attrNameLst>
                                      </p:cBhvr>
                                      <p:tavLst>
                                        <p:tav tm="0">
                                          <p:val>
                                            <p:clrVal>
                                              <a:schemeClr val="accent2"/>
                                            </p:clrVal>
                                          </p:val>
                                        </p:tav>
                                        <p:tav tm="50000">
                                          <p:val>
                                            <p:clrVal>
                                              <a:schemeClr val="hlink"/>
                                            </p:clrVal>
                                          </p:val>
                                        </p:tav>
                                      </p:tavLst>
                                    </p:anim>
                                    <p:set>
                                      <p:cBhvr>
                                        <p:cTn id="74" dur="80"/>
                                        <p:tgtEl>
                                          <p:spTgt spid="11267">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1267"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US" altLang="en-US"/>
              <a:t>Using too much Slide Animation</a:t>
            </a:r>
          </a:p>
        </p:txBody>
      </p:sp>
      <p:sp>
        <p:nvSpPr>
          <p:cNvPr id="12291" name="Rectangle 3"/>
          <p:cNvSpPr>
            <a:spLocks noGrp="1" noChangeArrowheads="1"/>
          </p:cNvSpPr>
          <p:nvPr>
            <p:ph type="body" idx="1"/>
          </p:nvPr>
        </p:nvSpPr>
        <p:spPr/>
        <p:txBody>
          <a:bodyPr/>
          <a:lstStyle/>
          <a:p>
            <a:r>
              <a:rPr lang="en-US" altLang="en-US"/>
              <a:t>Again, keep slides simple!</a:t>
            </a:r>
          </a:p>
          <a:p>
            <a:r>
              <a:rPr lang="en-US" altLang="en-US"/>
              <a:t>Apply one Slide Transition style and one Animation Scheme to ALL slides.</a:t>
            </a:r>
          </a:p>
          <a:p>
            <a:r>
              <a:rPr lang="en-US" altLang="en-US"/>
              <a:t>Don’t change between styles- a single style makes a presentation look unified.</a:t>
            </a:r>
          </a:p>
          <a:p>
            <a:r>
              <a:rPr lang="en-US" altLang="en-US"/>
              <a:t>“Busy” presentations divert audience attention from content.</a:t>
            </a:r>
          </a:p>
        </p:txBody>
      </p:sp>
    </p:spTree>
    <p:extLst>
      <p:ext uri="{BB962C8B-B14F-4D97-AF65-F5344CB8AC3E}">
        <p14:creationId xmlns:p14="http://schemas.microsoft.com/office/powerpoint/2010/main" val="2532141312"/>
      </p:ext>
    </p:extLst>
  </p:cSld>
  <p:clrMapOvr>
    <a:masterClrMapping/>
  </p:clrMapOvr>
  <p:transition>
    <p:randomBa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4" presetClass="entr" presetSubtype="10" fill="hold" grpId="0" nodeType="withEffect">
                                  <p:stCondLst>
                                    <p:cond delay="0"/>
                                  </p:stCondLst>
                                  <p:childTnLst>
                                    <p:set>
                                      <p:cBhvr>
                                        <p:cTn id="6" dur="1" fill="hold">
                                          <p:stCondLst>
                                            <p:cond delay="0"/>
                                          </p:stCondLst>
                                        </p:cTn>
                                        <p:tgtEl>
                                          <p:spTgt spid="12290"/>
                                        </p:tgtEl>
                                        <p:attrNameLst>
                                          <p:attrName>style.visibility</p:attrName>
                                        </p:attrNameLst>
                                      </p:cBhvr>
                                      <p:to>
                                        <p:strVal val="visible"/>
                                      </p:to>
                                    </p:set>
                                    <p:animEffect transition="in" filter="randombar(horizontal)">
                                      <p:cBhvr>
                                        <p:cTn id="7" dur="600">
                                          <p:stCondLst>
                                            <p:cond delay="0"/>
                                          </p:stCondLst>
                                        </p:cTn>
                                        <p:tgtEl>
                                          <p:spTgt spid="12290"/>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2291">
                                            <p:txEl>
                                              <p:pRg st="0" end="0"/>
                                            </p:txEl>
                                          </p:spTgt>
                                        </p:tgtEl>
                                        <p:attrNameLst>
                                          <p:attrName>style.visibility</p:attrName>
                                        </p:attrNameLst>
                                      </p:cBhvr>
                                      <p:to>
                                        <p:strVal val="visible"/>
                                      </p:to>
                                    </p:set>
                                    <p:animEffect transition="in" filter="randombar(horizontal)">
                                      <p:cBhvr>
                                        <p:cTn id="12" dur="500"/>
                                        <p:tgtEl>
                                          <p:spTgt spid="12291">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2291">
                                            <p:txEl>
                                              <p:pRg st="1" end="1"/>
                                            </p:txEl>
                                          </p:spTgt>
                                        </p:tgtEl>
                                        <p:attrNameLst>
                                          <p:attrName>style.visibility</p:attrName>
                                        </p:attrNameLst>
                                      </p:cBhvr>
                                      <p:to>
                                        <p:strVal val="visible"/>
                                      </p:to>
                                    </p:set>
                                    <p:animEffect transition="in" filter="randombar(horizontal)">
                                      <p:cBhvr>
                                        <p:cTn id="17" dur="500"/>
                                        <p:tgtEl>
                                          <p:spTgt spid="12291">
                                            <p:txEl>
                                              <p:pRg st="1" end="1"/>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2291">
                                            <p:txEl>
                                              <p:pRg st="2" end="2"/>
                                            </p:txEl>
                                          </p:spTgt>
                                        </p:tgtEl>
                                        <p:attrNameLst>
                                          <p:attrName>style.visibility</p:attrName>
                                        </p:attrNameLst>
                                      </p:cBhvr>
                                      <p:to>
                                        <p:strVal val="visible"/>
                                      </p:to>
                                    </p:set>
                                    <p:animEffect transition="in" filter="randombar(horizontal)">
                                      <p:cBhvr>
                                        <p:cTn id="22" dur="500"/>
                                        <p:tgtEl>
                                          <p:spTgt spid="12291">
                                            <p:txEl>
                                              <p:pRg st="2" end="2"/>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2291">
                                            <p:txEl>
                                              <p:pRg st="3" end="3"/>
                                            </p:txEl>
                                          </p:spTgt>
                                        </p:tgtEl>
                                        <p:attrNameLst>
                                          <p:attrName>style.visibility</p:attrName>
                                        </p:attrNameLst>
                                      </p:cBhvr>
                                      <p:to>
                                        <p:strVal val="visible"/>
                                      </p:to>
                                    </p:set>
                                    <p:animEffect transition="in" filter="randombar(horizontal)">
                                      <p:cBhvr>
                                        <p:cTn id="27" dur="5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0" grpId="0"/>
      <p:bldP spid="12291"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99FF"/>
        </a:solidFill>
        <a:effectLst/>
      </p:bgPr>
    </p:bg>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ltLang="en-US"/>
              <a:t>FILE NOT FOUND</a:t>
            </a:r>
          </a:p>
        </p:txBody>
      </p:sp>
      <p:sp>
        <p:nvSpPr>
          <p:cNvPr id="32771" name="Rectangle 3"/>
          <p:cNvSpPr>
            <a:spLocks noGrp="1" noChangeArrowheads="1"/>
          </p:cNvSpPr>
          <p:nvPr>
            <p:ph type="body" idx="1"/>
          </p:nvPr>
        </p:nvSpPr>
        <p:spPr/>
        <p:txBody>
          <a:bodyPr/>
          <a:lstStyle/>
          <a:p>
            <a:pPr>
              <a:lnSpc>
                <a:spcPct val="90000"/>
              </a:lnSpc>
            </a:pPr>
            <a:r>
              <a:rPr lang="en-US" altLang="en-US"/>
              <a:t>Microsoft PowerPoint is unable to open the requested file. This could be because your file is corrupted and/or this is an unsupported file type. Do you wish to retry or cancel?</a:t>
            </a:r>
          </a:p>
          <a:p>
            <a:pPr>
              <a:lnSpc>
                <a:spcPct val="90000"/>
              </a:lnSpc>
            </a:pPr>
            <a:r>
              <a:rPr lang="en-US" altLang="en-US"/>
              <a:t>Disk is unformatted. Click “yes” to format your disk now.</a:t>
            </a:r>
          </a:p>
          <a:p>
            <a:pPr>
              <a:lnSpc>
                <a:spcPct val="90000"/>
              </a:lnSpc>
            </a:pPr>
            <a:r>
              <a:rPr lang="en-US" altLang="en-US"/>
              <a:t>Boot startup failure, press any key to reboot.</a:t>
            </a:r>
          </a:p>
        </p:txBody>
      </p:sp>
    </p:spTree>
    <p:extLst>
      <p:ext uri="{BB962C8B-B14F-4D97-AF65-F5344CB8AC3E}">
        <p14:creationId xmlns:p14="http://schemas.microsoft.com/office/powerpoint/2010/main" val="117002237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AutoShape 2"/>
          <p:cNvSpPr>
            <a:spLocks noGrp="1" noChangeArrowheads="1"/>
          </p:cNvSpPr>
          <p:nvPr>
            <p:ph type="title"/>
          </p:nvPr>
        </p:nvSpPr>
        <p:spPr/>
        <p:txBody>
          <a:bodyPr/>
          <a:lstStyle/>
          <a:p>
            <a:r>
              <a:rPr lang="en-US" altLang="en-US"/>
              <a:t>Murphy’s Law</a:t>
            </a:r>
          </a:p>
        </p:txBody>
      </p:sp>
      <p:sp>
        <p:nvSpPr>
          <p:cNvPr id="33795" name="Rectangle 3"/>
          <p:cNvSpPr>
            <a:spLocks noGrp="1" noChangeArrowheads="1"/>
          </p:cNvSpPr>
          <p:nvPr>
            <p:ph type="body" idx="1"/>
          </p:nvPr>
        </p:nvSpPr>
        <p:spPr/>
        <p:txBody>
          <a:bodyPr/>
          <a:lstStyle/>
          <a:p>
            <a:r>
              <a:rPr lang="en-US" altLang="en-US"/>
              <a:t>Something WILL go wrong- test your presentation before you show it.</a:t>
            </a:r>
          </a:p>
          <a:p>
            <a:r>
              <a:rPr lang="en-US" altLang="en-US"/>
              <a:t>Always have a backup of your presentation on hand.</a:t>
            </a:r>
          </a:p>
          <a:p>
            <a:r>
              <a:rPr lang="en-US" altLang="en-US"/>
              <a:t>Be prepared to do the presentation without the PowerPoint…professionals ALWAYS print handouts for the audience.</a:t>
            </a:r>
          </a:p>
          <a:p>
            <a:pPr>
              <a:buFont typeface="Wingdings" panose="05000000000000000000" pitchFamily="2" charset="2"/>
              <a:buNone/>
            </a:pPr>
            <a:endParaRPr lang="en-US" altLang="en-US"/>
          </a:p>
        </p:txBody>
      </p:sp>
    </p:spTree>
    <p:extLst>
      <p:ext uri="{BB962C8B-B14F-4D97-AF65-F5344CB8AC3E}">
        <p14:creationId xmlns:p14="http://schemas.microsoft.com/office/powerpoint/2010/main" val="4083000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AutoShape 2"/>
          <p:cNvSpPr>
            <a:spLocks noGrp="1" noChangeArrowheads="1"/>
          </p:cNvSpPr>
          <p:nvPr>
            <p:ph type="title"/>
          </p:nvPr>
        </p:nvSpPr>
        <p:spPr/>
        <p:txBody>
          <a:bodyPr/>
          <a:lstStyle/>
          <a:p>
            <a:r>
              <a:rPr lang="en-US" altLang="en-US"/>
              <a:t>More Presentation tips</a:t>
            </a:r>
          </a:p>
        </p:txBody>
      </p:sp>
      <p:sp>
        <p:nvSpPr>
          <p:cNvPr id="31747" name="Rectangle 3"/>
          <p:cNvSpPr>
            <a:spLocks noGrp="1" noChangeArrowheads="1"/>
          </p:cNvSpPr>
          <p:nvPr>
            <p:ph type="body" idx="1"/>
          </p:nvPr>
        </p:nvSpPr>
        <p:spPr/>
        <p:txBody>
          <a:bodyPr/>
          <a:lstStyle/>
          <a:p>
            <a:pPr>
              <a:lnSpc>
                <a:spcPct val="90000"/>
              </a:lnSpc>
            </a:pPr>
            <a:r>
              <a:rPr lang="en-US" altLang="en-US"/>
              <a:t>Talk to your audience, not the slides- face them!</a:t>
            </a:r>
          </a:p>
          <a:p>
            <a:pPr>
              <a:lnSpc>
                <a:spcPct val="90000"/>
              </a:lnSpc>
            </a:pPr>
            <a:r>
              <a:rPr lang="en-US" altLang="en-US"/>
              <a:t>Don’t just read what’s on the board…we can read that. Use a visual presentation as a starting point.</a:t>
            </a:r>
          </a:p>
          <a:p>
            <a:pPr>
              <a:lnSpc>
                <a:spcPct val="90000"/>
              </a:lnSpc>
            </a:pPr>
            <a:r>
              <a:rPr lang="en-US" altLang="en-US"/>
              <a:t>Avoid apologizing for a presentation shortcomings…press on.</a:t>
            </a:r>
          </a:p>
          <a:p>
            <a:pPr>
              <a:lnSpc>
                <a:spcPct val="90000"/>
              </a:lnSpc>
            </a:pPr>
            <a:r>
              <a:rPr lang="en-US" altLang="en-US"/>
              <a:t>Leave time for Q &amp; A. </a:t>
            </a:r>
          </a:p>
        </p:txBody>
      </p:sp>
    </p:spTree>
    <p:extLst>
      <p:ext uri="{BB962C8B-B14F-4D97-AF65-F5344CB8AC3E}">
        <p14:creationId xmlns:p14="http://schemas.microsoft.com/office/powerpoint/2010/main" val="26895567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AutoShape 2"/>
          <p:cNvSpPr>
            <a:spLocks noGrp="1" noChangeArrowheads="1"/>
          </p:cNvSpPr>
          <p:nvPr>
            <p:ph type="title"/>
          </p:nvPr>
        </p:nvSpPr>
        <p:spPr/>
        <p:txBody>
          <a:bodyPr/>
          <a:lstStyle/>
          <a:p>
            <a:r>
              <a:rPr lang="en-US" altLang="en-US"/>
              <a:t>More Presentation tips, cont.</a:t>
            </a:r>
          </a:p>
        </p:txBody>
      </p:sp>
      <p:sp>
        <p:nvSpPr>
          <p:cNvPr id="34819" name="Rectangle 3"/>
          <p:cNvSpPr>
            <a:spLocks noGrp="1" noChangeArrowheads="1"/>
          </p:cNvSpPr>
          <p:nvPr>
            <p:ph type="body" idx="1"/>
          </p:nvPr>
        </p:nvSpPr>
        <p:spPr/>
        <p:txBody>
          <a:bodyPr/>
          <a:lstStyle/>
          <a:p>
            <a:pPr>
              <a:lnSpc>
                <a:spcPct val="90000"/>
              </a:lnSpc>
            </a:pPr>
            <a:r>
              <a:rPr lang="en-US" altLang="en-US"/>
              <a:t>Check grammar! A presentation is the worst time to see missspelings.</a:t>
            </a:r>
          </a:p>
          <a:p>
            <a:pPr>
              <a:lnSpc>
                <a:spcPct val="90000"/>
              </a:lnSpc>
            </a:pPr>
            <a:r>
              <a:rPr lang="en-US" altLang="en-US"/>
              <a:t>Don’t make too many slides…avoid the “slide rush” (trying to rush through the last 20 slides because you ran out of time).</a:t>
            </a:r>
          </a:p>
          <a:p>
            <a:pPr>
              <a:lnSpc>
                <a:spcPct val="90000"/>
              </a:lnSpc>
            </a:pPr>
            <a:r>
              <a:rPr lang="en-US" altLang="en-US"/>
              <a:t>Cite your sources on each slide or at the end of your presentation.</a:t>
            </a:r>
          </a:p>
          <a:p>
            <a:pPr>
              <a:lnSpc>
                <a:spcPct val="90000"/>
              </a:lnSpc>
            </a:pPr>
            <a:r>
              <a:rPr lang="en-US" altLang="en-US"/>
              <a:t>Remember: KEEP IT SIMPLE! It’s just a tool!</a:t>
            </a:r>
          </a:p>
        </p:txBody>
      </p:sp>
    </p:spTree>
    <p:extLst>
      <p:ext uri="{BB962C8B-B14F-4D97-AF65-F5344CB8AC3E}">
        <p14:creationId xmlns:p14="http://schemas.microsoft.com/office/powerpoint/2010/main" val="288887016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smtClean="0"/>
              <a:t>A Quick Guide to using Microsoft PowerPoint</a:t>
            </a:r>
            <a:endParaRPr lang="en-GB" dirty="0"/>
          </a:p>
        </p:txBody>
      </p:sp>
    </p:spTree>
    <p:extLst>
      <p:ext uri="{BB962C8B-B14F-4D97-AF65-F5344CB8AC3E}">
        <p14:creationId xmlns:p14="http://schemas.microsoft.com/office/powerpoint/2010/main" val="144875067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to Note….</a:t>
            </a:r>
            <a:endParaRPr lang="en-GB" dirty="0"/>
          </a:p>
        </p:txBody>
      </p:sp>
      <p:sp>
        <p:nvSpPr>
          <p:cNvPr id="3" name="Content Placeholder 2"/>
          <p:cNvSpPr>
            <a:spLocks noGrp="1"/>
          </p:cNvSpPr>
          <p:nvPr>
            <p:ph idx="1"/>
          </p:nvPr>
        </p:nvSpPr>
        <p:spPr/>
        <p:txBody>
          <a:bodyPr/>
          <a:lstStyle/>
          <a:p>
            <a:r>
              <a:rPr lang="en-GB" dirty="0" smtClean="0"/>
              <a:t>The following slides will only provide a guide to using Microsoft PowerPoint to create a basic presentation. </a:t>
            </a:r>
          </a:p>
          <a:p>
            <a:endParaRPr lang="en-GB" dirty="0"/>
          </a:p>
          <a:p>
            <a:r>
              <a:rPr lang="en-GB" dirty="0" smtClean="0"/>
              <a:t>For more advanced options it is advisable to read through books focusing on PowerPoint. </a:t>
            </a:r>
          </a:p>
          <a:p>
            <a:endParaRPr lang="en-GB" dirty="0"/>
          </a:p>
          <a:p>
            <a:r>
              <a:rPr lang="en-GB" dirty="0" smtClean="0"/>
              <a:t>Such as PowerPoint for dummies available on Moodle. </a:t>
            </a:r>
            <a:endParaRPr lang="en-GB" dirty="0"/>
          </a:p>
        </p:txBody>
      </p:sp>
    </p:spTree>
    <p:extLst>
      <p:ext uri="{BB962C8B-B14F-4D97-AF65-F5344CB8AC3E}">
        <p14:creationId xmlns:p14="http://schemas.microsoft.com/office/powerpoint/2010/main" val="2001804788"/>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Getting Started</a:t>
            </a:r>
            <a:endParaRPr lang="en-GB" dirty="0"/>
          </a:p>
        </p:txBody>
      </p:sp>
      <p:sp>
        <p:nvSpPr>
          <p:cNvPr id="3" name="Content Placeholder 2"/>
          <p:cNvSpPr>
            <a:spLocks noGrp="1"/>
          </p:cNvSpPr>
          <p:nvPr>
            <p:ph idx="1"/>
          </p:nvPr>
        </p:nvSpPr>
        <p:spPr/>
        <p:txBody>
          <a:bodyPr/>
          <a:lstStyle/>
          <a:p>
            <a:r>
              <a:rPr lang="en-GB" dirty="0" smtClean="0"/>
              <a:t>Open PowerPoint – Depending on your version of PowerPoint you may have a different screen to the next slide. </a:t>
            </a:r>
          </a:p>
          <a:p>
            <a:endParaRPr lang="en-GB" dirty="0"/>
          </a:p>
          <a:p>
            <a:r>
              <a:rPr lang="en-GB" dirty="0" smtClean="0"/>
              <a:t>Click Blank Presentation although if you wish to use one of the sample templates click on one of these. </a:t>
            </a:r>
            <a:endParaRPr lang="en-GB" dirty="0"/>
          </a:p>
        </p:txBody>
      </p:sp>
    </p:spTree>
    <p:extLst>
      <p:ext uri="{BB962C8B-B14F-4D97-AF65-F5344CB8AC3E}">
        <p14:creationId xmlns:p14="http://schemas.microsoft.com/office/powerpoint/2010/main" val="114001952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901700" y="1765301"/>
            <a:ext cx="10473268" cy="5102346"/>
          </a:xfrm>
          <a:prstGeom prst="rect">
            <a:avLst/>
          </a:prstGeom>
        </p:spPr>
      </p:pic>
      <p:sp>
        <p:nvSpPr>
          <p:cNvPr id="5" name="Oval 4"/>
          <p:cNvSpPr/>
          <p:nvPr/>
        </p:nvSpPr>
        <p:spPr>
          <a:xfrm>
            <a:off x="3403600" y="1993900"/>
            <a:ext cx="2705100" cy="1473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0109907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Once your theme is loaded or you have selected a blank presentation, click on the "Click to add title" and "Click to add subtitle" boxes and add the title and subtitle (if necessary) of your own presentation.</a:t>
            </a:r>
            <a:endParaRPr lang="en-GB" dirty="0"/>
          </a:p>
        </p:txBody>
      </p:sp>
    </p:spTree>
    <p:extLst>
      <p:ext uri="{BB962C8B-B14F-4D97-AF65-F5344CB8AC3E}">
        <p14:creationId xmlns:p14="http://schemas.microsoft.com/office/powerpoint/2010/main" val="396944890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70788866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After deciding on a title, click on the "New Slide" button on the top left hand side in the “Home” view. </a:t>
            </a:r>
            <a:endParaRPr lang="en-GB" dirty="0"/>
          </a:p>
        </p:txBody>
      </p:sp>
    </p:spTree>
    <p:extLst>
      <p:ext uri="{BB962C8B-B14F-4D97-AF65-F5344CB8AC3E}">
        <p14:creationId xmlns:p14="http://schemas.microsoft.com/office/powerpoint/2010/main" val="3559528216"/>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293600" cy="6988233"/>
          </a:xfrm>
          <a:prstGeom prst="rect">
            <a:avLst/>
          </a:prstGeom>
        </p:spPr>
      </p:pic>
      <p:sp>
        <p:nvSpPr>
          <p:cNvPr id="5" name="Oval 4"/>
          <p:cNvSpPr/>
          <p:nvPr/>
        </p:nvSpPr>
        <p:spPr>
          <a:xfrm>
            <a:off x="381000" y="165100"/>
            <a:ext cx="1206500" cy="7874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2273177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130629" y="0"/>
            <a:ext cx="12067371" cy="6812597"/>
          </a:xfrm>
          <a:prstGeom prst="rect">
            <a:avLst/>
          </a:prstGeom>
        </p:spPr>
      </p:pic>
    </p:spTree>
    <p:extLst>
      <p:ext uri="{BB962C8B-B14F-4D97-AF65-F5344CB8AC3E}">
        <p14:creationId xmlns:p14="http://schemas.microsoft.com/office/powerpoint/2010/main" val="3337744103"/>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Continuing to add information as is appropriate. </a:t>
            </a:r>
          </a:p>
          <a:p>
            <a:endParaRPr lang="en-GB" dirty="0"/>
          </a:p>
          <a:p>
            <a:r>
              <a:rPr lang="en-GB" dirty="0" smtClean="0"/>
              <a:t>Keep clicking “new slide” for a new slide. </a:t>
            </a:r>
          </a:p>
          <a:p>
            <a:endParaRPr lang="en-GB" dirty="0"/>
          </a:p>
          <a:p>
            <a:r>
              <a:rPr lang="en-GB" dirty="0" smtClean="0"/>
              <a:t>Also note you can change a design,  format and layout of each individual slide by right clicking on the slide. </a:t>
            </a:r>
            <a:endParaRPr lang="en-GB" dirty="0"/>
          </a:p>
        </p:txBody>
      </p:sp>
    </p:spTree>
    <p:extLst>
      <p:ext uri="{BB962C8B-B14F-4D97-AF65-F5344CB8AC3E}">
        <p14:creationId xmlns:p14="http://schemas.microsoft.com/office/powerpoint/2010/main" val="1535480604"/>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4354"/>
            <a:ext cx="12066813" cy="6862354"/>
          </a:xfrm>
          <a:prstGeom prst="rect">
            <a:avLst/>
          </a:prstGeom>
        </p:spPr>
      </p:pic>
    </p:spTree>
    <p:extLst>
      <p:ext uri="{BB962C8B-B14F-4D97-AF65-F5344CB8AC3E}">
        <p14:creationId xmlns:p14="http://schemas.microsoft.com/office/powerpoint/2010/main" val="414207974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Changing the design of the whole presentation</a:t>
            </a:r>
            <a:endParaRPr lang="en-GB" dirty="0"/>
          </a:p>
        </p:txBody>
      </p:sp>
      <p:sp>
        <p:nvSpPr>
          <p:cNvPr id="3" name="Content Placeholder 2"/>
          <p:cNvSpPr>
            <a:spLocks noGrp="1"/>
          </p:cNvSpPr>
          <p:nvPr>
            <p:ph idx="1"/>
          </p:nvPr>
        </p:nvSpPr>
        <p:spPr/>
        <p:txBody>
          <a:bodyPr/>
          <a:lstStyle/>
          <a:p>
            <a:r>
              <a:rPr lang="en-GB" dirty="0" smtClean="0"/>
              <a:t>Just click the design tab and choose the slide design that is appropriate for your presentation. </a:t>
            </a:r>
            <a:endParaRPr lang="en-GB" dirty="0"/>
          </a:p>
        </p:txBody>
      </p:sp>
    </p:spTree>
    <p:extLst>
      <p:ext uri="{BB962C8B-B14F-4D97-AF65-F5344CB8AC3E}">
        <p14:creationId xmlns:p14="http://schemas.microsoft.com/office/powerpoint/2010/main" val="363444739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1930400" y="0"/>
            <a:ext cx="508000" cy="5207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07672995"/>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68160"/>
          </a:xfrm>
          <a:prstGeom prst="rect">
            <a:avLst/>
          </a:prstGeom>
        </p:spPr>
      </p:pic>
    </p:spTree>
    <p:extLst>
      <p:ext uri="{BB962C8B-B14F-4D97-AF65-F5344CB8AC3E}">
        <p14:creationId xmlns:p14="http://schemas.microsoft.com/office/powerpoint/2010/main" val="326229947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Smart Art</a:t>
            </a:r>
            <a:endParaRPr lang="en-GB" dirty="0"/>
          </a:p>
        </p:txBody>
      </p:sp>
      <p:sp>
        <p:nvSpPr>
          <p:cNvPr id="3" name="Content Placeholder 2"/>
          <p:cNvSpPr>
            <a:spLocks noGrp="1"/>
          </p:cNvSpPr>
          <p:nvPr>
            <p:ph idx="1"/>
          </p:nvPr>
        </p:nvSpPr>
        <p:spPr/>
        <p:txBody>
          <a:bodyPr/>
          <a:lstStyle/>
          <a:p>
            <a:r>
              <a:rPr lang="en-GB" dirty="0" smtClean="0"/>
              <a:t>Use Smart art for effective and professional looking table / flow charts etc. </a:t>
            </a:r>
          </a:p>
          <a:p>
            <a:endParaRPr lang="en-GB" dirty="0"/>
          </a:p>
          <a:p>
            <a:r>
              <a:rPr lang="en-GB" dirty="0" smtClean="0"/>
              <a:t>Insert tab, then click smart art. </a:t>
            </a:r>
            <a:endParaRPr lang="en-GB" dirty="0"/>
          </a:p>
        </p:txBody>
      </p:sp>
    </p:spTree>
    <p:extLst>
      <p:ext uri="{BB962C8B-B14F-4D97-AF65-F5344CB8AC3E}">
        <p14:creationId xmlns:p14="http://schemas.microsoft.com/office/powerpoint/2010/main" val="206882356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3238500" y="203200"/>
            <a:ext cx="889000" cy="7112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7457836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Shapes</a:t>
            </a:r>
            <a:endParaRPr lang="en-GB" dirty="0"/>
          </a:p>
        </p:txBody>
      </p:sp>
      <p:sp>
        <p:nvSpPr>
          <p:cNvPr id="3" name="Content Placeholder 2"/>
          <p:cNvSpPr>
            <a:spLocks noGrp="1"/>
          </p:cNvSpPr>
          <p:nvPr>
            <p:ph idx="1"/>
          </p:nvPr>
        </p:nvSpPr>
        <p:spPr/>
        <p:txBody>
          <a:bodyPr/>
          <a:lstStyle/>
          <a:p>
            <a:r>
              <a:rPr lang="en-GB" dirty="0" smtClean="0"/>
              <a:t>Use shapes to highlight aspects of your presentation. </a:t>
            </a:r>
          </a:p>
          <a:p>
            <a:endParaRPr lang="en-GB" dirty="0"/>
          </a:p>
          <a:p>
            <a:r>
              <a:rPr lang="en-GB" dirty="0" smtClean="0"/>
              <a:t>As you can see in the screen shots. </a:t>
            </a:r>
          </a:p>
          <a:p>
            <a:endParaRPr lang="en-GB" dirty="0"/>
          </a:p>
          <a:p>
            <a:r>
              <a:rPr lang="en-GB" dirty="0" smtClean="0"/>
              <a:t>Insert and Shapes. </a:t>
            </a:r>
            <a:endParaRPr lang="en-GB" dirty="0"/>
          </a:p>
        </p:txBody>
      </p:sp>
    </p:spTree>
    <p:extLst>
      <p:ext uri="{BB962C8B-B14F-4D97-AF65-F5344CB8AC3E}">
        <p14:creationId xmlns:p14="http://schemas.microsoft.com/office/powerpoint/2010/main" val="1071239057"/>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 Screen Shots and Pictures. </a:t>
            </a:r>
            <a:endParaRPr lang="en-GB" dirty="0"/>
          </a:p>
        </p:txBody>
      </p:sp>
      <p:sp>
        <p:nvSpPr>
          <p:cNvPr id="3" name="Content Placeholder 2"/>
          <p:cNvSpPr>
            <a:spLocks noGrp="1"/>
          </p:cNvSpPr>
          <p:nvPr>
            <p:ph idx="1"/>
          </p:nvPr>
        </p:nvSpPr>
        <p:spPr/>
        <p:txBody>
          <a:bodyPr/>
          <a:lstStyle/>
          <a:p>
            <a:r>
              <a:rPr lang="en-GB" dirty="0" smtClean="0"/>
              <a:t>Pictures and Screen Shots can also boost a presentation, this is easily done through PowerPoint via the copy and paste function. </a:t>
            </a:r>
          </a:p>
          <a:p>
            <a:endParaRPr lang="en-GB" dirty="0"/>
          </a:p>
          <a:p>
            <a:r>
              <a:rPr lang="en-GB" dirty="0" smtClean="0"/>
              <a:t>You can also insert pictures that are stored on your PC. </a:t>
            </a:r>
            <a:endParaRPr lang="en-GB" dirty="0"/>
          </a:p>
        </p:txBody>
      </p:sp>
    </p:spTree>
    <p:extLst>
      <p:ext uri="{BB962C8B-B14F-4D97-AF65-F5344CB8AC3E}">
        <p14:creationId xmlns:p14="http://schemas.microsoft.com/office/powerpoint/2010/main" val="18385709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Animations and Transitions. </a:t>
            </a:r>
            <a:endParaRPr lang="en-GB" dirty="0"/>
          </a:p>
        </p:txBody>
      </p:sp>
      <p:sp>
        <p:nvSpPr>
          <p:cNvPr id="3" name="Content Placeholder 2"/>
          <p:cNvSpPr>
            <a:spLocks noGrp="1"/>
          </p:cNvSpPr>
          <p:nvPr>
            <p:ph idx="1"/>
          </p:nvPr>
        </p:nvSpPr>
        <p:spPr/>
        <p:txBody>
          <a:bodyPr/>
          <a:lstStyle/>
          <a:p>
            <a:r>
              <a:rPr lang="en-GB" dirty="0" smtClean="0"/>
              <a:t>You can also add animations and transitions to enhance the point you are making. </a:t>
            </a:r>
          </a:p>
          <a:p>
            <a:endParaRPr lang="en-GB" dirty="0"/>
          </a:p>
          <a:p>
            <a:r>
              <a:rPr lang="en-GB" dirty="0" smtClean="0"/>
              <a:t>There are tabs for both animations and transitions. </a:t>
            </a:r>
          </a:p>
          <a:p>
            <a:endParaRPr lang="en-GB" dirty="0"/>
          </a:p>
          <a:p>
            <a:r>
              <a:rPr lang="en-GB" dirty="0" smtClean="0"/>
              <a:t>Remember though, sometimes less is more so use these with caution. </a:t>
            </a:r>
            <a:endParaRPr lang="en-GB" dirty="0"/>
          </a:p>
        </p:txBody>
      </p:sp>
    </p:spTree>
    <p:extLst>
      <p:ext uri="{BB962C8B-B14F-4D97-AF65-F5344CB8AC3E}">
        <p14:creationId xmlns:p14="http://schemas.microsoft.com/office/powerpoint/2010/main" val="3853708887"/>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8" presetClass="emph" presetSubtype="0" fill="hold" nodeType="clickEffect">
                                  <p:stCondLst>
                                    <p:cond delay="0"/>
                                  </p:stCondLst>
                                  <p:childTnLst>
                                    <p:animRot by="21600000">
                                      <p:cBhvr>
                                        <p:cTn id="12" dur="2000" fill="hold"/>
                                        <p:tgtEl>
                                          <p:spTgt spid="3">
                                            <p:txEl>
                                              <p:pRg st="2" end="2"/>
                                            </p:txEl>
                                          </p:spTgt>
                                        </p:tgtEl>
                                        <p:attrNameLst>
                                          <p:attrName>r</p:attrName>
                                        </p:attrNameLst>
                                      </p:cBhvr>
                                    </p:animRo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 REMEMBER, REMEMBER. </a:t>
            </a:r>
            <a:endParaRPr lang="en-GB" dirty="0"/>
          </a:p>
        </p:txBody>
      </p:sp>
      <p:sp>
        <p:nvSpPr>
          <p:cNvPr id="3" name="Content Placeholder 2"/>
          <p:cNvSpPr>
            <a:spLocks noGrp="1"/>
          </p:cNvSpPr>
          <p:nvPr>
            <p:ph idx="1"/>
          </p:nvPr>
        </p:nvSpPr>
        <p:spPr/>
        <p:txBody>
          <a:bodyPr/>
          <a:lstStyle/>
          <a:p>
            <a:r>
              <a:rPr lang="en-GB" dirty="0" smtClean="0"/>
              <a:t>TO SAVE YOUR WORK!!! </a:t>
            </a:r>
            <a:endParaRPr lang="en-GB" dirty="0"/>
          </a:p>
        </p:txBody>
      </p:sp>
    </p:spTree>
    <p:extLst>
      <p:ext uri="{BB962C8B-B14F-4D97-AF65-F5344CB8AC3E}">
        <p14:creationId xmlns:p14="http://schemas.microsoft.com/office/powerpoint/2010/main" val="667173615"/>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Viewing your masterpiece for the first time. </a:t>
            </a:r>
            <a:endParaRPr lang="en-GB" dirty="0"/>
          </a:p>
        </p:txBody>
      </p:sp>
      <p:sp>
        <p:nvSpPr>
          <p:cNvPr id="3" name="Content Placeholder 2"/>
          <p:cNvSpPr>
            <a:spLocks noGrp="1"/>
          </p:cNvSpPr>
          <p:nvPr>
            <p:ph idx="1"/>
          </p:nvPr>
        </p:nvSpPr>
        <p:spPr/>
        <p:txBody>
          <a:bodyPr/>
          <a:lstStyle/>
          <a:p>
            <a:r>
              <a:rPr lang="en-GB" dirty="0" smtClean="0"/>
              <a:t>Click the Slide Show tab</a:t>
            </a:r>
          </a:p>
          <a:p>
            <a:endParaRPr lang="en-GB" dirty="0"/>
          </a:p>
          <a:p>
            <a:r>
              <a:rPr lang="en-GB" dirty="0" smtClean="0"/>
              <a:t>And then click from beginning. </a:t>
            </a:r>
          </a:p>
          <a:p>
            <a:endParaRPr lang="en-GB" dirty="0"/>
          </a:p>
          <a:p>
            <a:r>
              <a:rPr lang="en-GB" dirty="0" smtClean="0"/>
              <a:t>Remember you can always go back to re-edit your </a:t>
            </a:r>
            <a:r>
              <a:rPr lang="en-GB" dirty="0" err="1" smtClean="0"/>
              <a:t>powerpoint</a:t>
            </a:r>
            <a:r>
              <a:rPr lang="en-GB" dirty="0" smtClean="0"/>
              <a:t>. </a:t>
            </a:r>
            <a:endParaRPr lang="en-GB" dirty="0"/>
          </a:p>
        </p:txBody>
      </p:sp>
    </p:spTree>
    <p:extLst>
      <p:ext uri="{BB962C8B-B14F-4D97-AF65-F5344CB8AC3E}">
        <p14:creationId xmlns:p14="http://schemas.microsoft.com/office/powerpoint/2010/main" val="3096096976"/>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4241800" y="152400"/>
            <a:ext cx="1257300" cy="3429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45124623"/>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2"/>
          <a:stretch>
            <a:fillRect/>
          </a:stretch>
        </p:blipFill>
        <p:spPr>
          <a:xfrm>
            <a:off x="0" y="0"/>
            <a:ext cx="12192000" cy="6858000"/>
          </a:xfrm>
          <a:prstGeom prst="rect">
            <a:avLst/>
          </a:prstGeom>
        </p:spPr>
      </p:pic>
      <p:sp>
        <p:nvSpPr>
          <p:cNvPr id="5" name="Oval 4"/>
          <p:cNvSpPr/>
          <p:nvPr/>
        </p:nvSpPr>
        <p:spPr>
          <a:xfrm>
            <a:off x="0" y="215900"/>
            <a:ext cx="660400" cy="812800"/>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9212099"/>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ubtitle 4"/>
          <p:cNvSpPr>
            <a:spLocks noGrp="1"/>
          </p:cNvSpPr>
          <p:nvPr>
            <p:ph type="subTitle" idx="1"/>
          </p:nvPr>
        </p:nvSpPr>
        <p:spPr/>
        <p:txBody>
          <a:bodyPr/>
          <a:lstStyle/>
          <a:p>
            <a:endParaRPr lang="en-GB"/>
          </a:p>
        </p:txBody>
      </p:sp>
      <p:sp>
        <p:nvSpPr>
          <p:cNvPr id="4" name="Title 3"/>
          <p:cNvSpPr>
            <a:spLocks noGrp="1"/>
          </p:cNvSpPr>
          <p:nvPr>
            <p:ph type="ctrTitle" sz="quarter"/>
          </p:nvPr>
        </p:nvSpPr>
        <p:spPr/>
        <p:txBody>
          <a:bodyPr/>
          <a:lstStyle/>
          <a:p>
            <a:r>
              <a:rPr lang="en-GB" dirty="0" smtClean="0"/>
              <a:t>The Poster Presentation</a:t>
            </a:r>
            <a:endParaRPr lang="en-GB" dirty="0"/>
          </a:p>
        </p:txBody>
      </p:sp>
    </p:spTree>
    <p:extLst>
      <p:ext uri="{BB962C8B-B14F-4D97-AF65-F5344CB8AC3E}">
        <p14:creationId xmlns:p14="http://schemas.microsoft.com/office/powerpoint/2010/main" val="2735806904"/>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847529" y="2564905"/>
            <a:ext cx="8424936" cy="3561259"/>
          </a:xfrm>
        </p:spPr>
        <p:txBody>
          <a:bodyPr>
            <a:normAutofit fontScale="85000" lnSpcReduction="20000"/>
          </a:bodyPr>
          <a:lstStyle/>
          <a:p>
            <a:r>
              <a:rPr lang="en-GB" dirty="0"/>
              <a:t>The goal in a poster presentation is to create a compelling visual </a:t>
            </a:r>
            <a:r>
              <a:rPr lang="en-GB" dirty="0" smtClean="0"/>
              <a:t>representation </a:t>
            </a:r>
            <a:r>
              <a:rPr lang="en-GB" dirty="0"/>
              <a:t>of your </a:t>
            </a:r>
            <a:r>
              <a:rPr lang="en-GB" dirty="0" smtClean="0"/>
              <a:t>topic. </a:t>
            </a:r>
          </a:p>
          <a:p>
            <a:pPr marL="0" indent="0">
              <a:buNone/>
            </a:pPr>
            <a:endParaRPr lang="en-GB" dirty="0" smtClean="0"/>
          </a:p>
          <a:p>
            <a:r>
              <a:rPr lang="en-GB" dirty="0" smtClean="0"/>
              <a:t>Poster </a:t>
            </a:r>
            <a:r>
              <a:rPr lang="en-GB" dirty="0"/>
              <a:t>sessions have become a common </a:t>
            </a:r>
            <a:r>
              <a:rPr lang="en-GB" dirty="0" smtClean="0"/>
              <a:t>feature </a:t>
            </a:r>
            <a:r>
              <a:rPr lang="en-GB" dirty="0"/>
              <a:t>at scientific meetings because a large number of people can display </a:t>
            </a:r>
            <a:r>
              <a:rPr lang="en-GB" dirty="0" smtClean="0"/>
              <a:t>their </a:t>
            </a:r>
            <a:r>
              <a:rPr lang="en-GB" dirty="0"/>
              <a:t>work and discuss it with others in a face-to-face setting. </a:t>
            </a:r>
            <a:endParaRPr lang="en-GB" dirty="0" smtClean="0"/>
          </a:p>
          <a:p>
            <a:pPr marL="0" indent="0">
              <a:buNone/>
            </a:pPr>
            <a:endParaRPr lang="en-GB" dirty="0" smtClean="0"/>
          </a:p>
          <a:p>
            <a:r>
              <a:rPr lang="en-GB" dirty="0" smtClean="0"/>
              <a:t>People </a:t>
            </a:r>
            <a:r>
              <a:rPr lang="en-GB" dirty="0"/>
              <a:t>can walk by the posters and, if a topic catches their eye, </a:t>
            </a:r>
            <a:r>
              <a:rPr lang="en-GB" dirty="0" smtClean="0"/>
              <a:t>talk </a:t>
            </a:r>
            <a:r>
              <a:rPr lang="en-GB" dirty="0"/>
              <a:t>to the researcher individually.</a:t>
            </a:r>
          </a:p>
        </p:txBody>
      </p:sp>
      <p:sp>
        <p:nvSpPr>
          <p:cNvPr id="3" name="Title 2"/>
          <p:cNvSpPr>
            <a:spLocks noGrp="1"/>
          </p:cNvSpPr>
          <p:nvPr>
            <p:ph type="title"/>
          </p:nvPr>
        </p:nvSpPr>
        <p:spPr/>
        <p:txBody>
          <a:bodyPr>
            <a:normAutofit/>
          </a:bodyPr>
          <a:lstStyle/>
          <a:p>
            <a:r>
              <a:rPr lang="en-GB" dirty="0" smtClean="0"/>
              <a:t>What`s so special about poster presentations?</a:t>
            </a:r>
            <a:endParaRPr lang="en-GB" dirty="0"/>
          </a:p>
        </p:txBody>
      </p:sp>
    </p:spTree>
    <p:extLst>
      <p:ext uri="{BB962C8B-B14F-4D97-AF65-F5344CB8AC3E}">
        <p14:creationId xmlns:p14="http://schemas.microsoft.com/office/powerpoint/2010/main" val="2180053316"/>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991545" y="2675467"/>
            <a:ext cx="8208911" cy="3450696"/>
          </a:xfrm>
        </p:spPr>
        <p:txBody>
          <a:bodyPr>
            <a:normAutofit fontScale="92500" lnSpcReduction="20000"/>
          </a:bodyPr>
          <a:lstStyle/>
          <a:p>
            <a:r>
              <a:rPr lang="en-GB" dirty="0" smtClean="0"/>
              <a:t>Posters are very different from written manuscripts.</a:t>
            </a:r>
          </a:p>
          <a:p>
            <a:pPr marL="0" indent="0">
              <a:buNone/>
            </a:pPr>
            <a:r>
              <a:rPr lang="en-GB" dirty="0" smtClean="0"/>
              <a:t> </a:t>
            </a:r>
          </a:p>
          <a:p>
            <a:r>
              <a:rPr lang="en-GB" dirty="0" smtClean="0"/>
              <a:t>They should serve the purpose of conveying two/three main points not too much written information, but rather the presenter should be comfortable with talking around these key points.</a:t>
            </a:r>
          </a:p>
          <a:p>
            <a:pPr marL="0" indent="0">
              <a:buNone/>
            </a:pPr>
            <a:endParaRPr lang="en-GB" dirty="0" smtClean="0"/>
          </a:p>
          <a:p>
            <a:r>
              <a:rPr lang="en-GB" dirty="0" smtClean="0"/>
              <a:t>Your key points should be eye-catching and not overwhelming!</a:t>
            </a:r>
          </a:p>
          <a:p>
            <a:endParaRPr lang="en-GB" dirty="0"/>
          </a:p>
        </p:txBody>
      </p:sp>
      <p:sp>
        <p:nvSpPr>
          <p:cNvPr id="3" name="Title 2"/>
          <p:cNvSpPr>
            <a:spLocks noGrp="1"/>
          </p:cNvSpPr>
          <p:nvPr>
            <p:ph type="title"/>
          </p:nvPr>
        </p:nvSpPr>
        <p:spPr/>
        <p:txBody>
          <a:bodyPr>
            <a:normAutofit fontScale="90000"/>
          </a:bodyPr>
          <a:lstStyle/>
          <a:p>
            <a:r>
              <a:rPr lang="en-GB" dirty="0"/>
              <a:t>Differentiating Visual and Written Communication</a:t>
            </a:r>
          </a:p>
        </p:txBody>
      </p:sp>
    </p:spTree>
    <p:extLst>
      <p:ext uri="{BB962C8B-B14F-4D97-AF65-F5344CB8AC3E}">
        <p14:creationId xmlns:p14="http://schemas.microsoft.com/office/powerpoint/2010/main" val="4079413629"/>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Physical vs Electronic Posters. </a:t>
            </a:r>
            <a:endParaRPr lang="en-GB" dirty="0"/>
          </a:p>
        </p:txBody>
      </p:sp>
      <p:sp>
        <p:nvSpPr>
          <p:cNvPr id="3" name="Content Placeholder 2"/>
          <p:cNvSpPr>
            <a:spLocks noGrp="1"/>
          </p:cNvSpPr>
          <p:nvPr>
            <p:ph idx="1"/>
          </p:nvPr>
        </p:nvSpPr>
        <p:spPr/>
        <p:txBody>
          <a:bodyPr/>
          <a:lstStyle/>
          <a:p>
            <a:r>
              <a:rPr lang="en-GB" dirty="0" smtClean="0"/>
              <a:t>Physical posters are designed on A1 sized posters. </a:t>
            </a:r>
          </a:p>
          <a:p>
            <a:endParaRPr lang="en-GB" dirty="0"/>
          </a:p>
          <a:p>
            <a:r>
              <a:rPr lang="en-GB" dirty="0" smtClean="0"/>
              <a:t>Electronic Posters are designed on 1 PowerPoint slide (plus an additional slide for the reference list).</a:t>
            </a:r>
          </a:p>
          <a:p>
            <a:endParaRPr lang="en-GB" dirty="0"/>
          </a:p>
          <a:p>
            <a:r>
              <a:rPr lang="en-GB" dirty="0" smtClean="0"/>
              <a:t>For electronic posters you can (if you wish) save the screenshot of the slideshow and save as a jpeg file. </a:t>
            </a:r>
          </a:p>
          <a:p>
            <a:pPr lvl="1"/>
            <a:r>
              <a:rPr lang="en-GB" dirty="0" smtClean="0"/>
              <a:t>Some students find that this can lead to an increase zoom which can boost clarity. </a:t>
            </a:r>
            <a:endParaRPr lang="en-GB" dirty="0"/>
          </a:p>
        </p:txBody>
      </p:sp>
    </p:spTree>
    <p:extLst>
      <p:ext uri="{BB962C8B-B14F-4D97-AF65-F5344CB8AC3E}">
        <p14:creationId xmlns:p14="http://schemas.microsoft.com/office/powerpoint/2010/main" val="3507516198"/>
      </p:ext>
    </p:extLst>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063553" y="2675467"/>
            <a:ext cx="8280919" cy="3450696"/>
          </a:xfrm>
        </p:spPr>
        <p:txBody>
          <a:bodyPr>
            <a:normAutofit fontScale="85000" lnSpcReduction="10000"/>
          </a:bodyPr>
          <a:lstStyle/>
          <a:p>
            <a:r>
              <a:rPr lang="en-GB" dirty="0" smtClean="0"/>
              <a:t>Your poster should be clearly visible from one metre away.</a:t>
            </a:r>
          </a:p>
          <a:p>
            <a:pPr marL="0" indent="0">
              <a:buNone/>
            </a:pPr>
            <a:endParaRPr lang="en-GB" dirty="0" smtClean="0"/>
          </a:p>
          <a:p>
            <a:r>
              <a:rPr lang="en-GB" dirty="0"/>
              <a:t>U</a:t>
            </a:r>
            <a:r>
              <a:rPr lang="en-GB" dirty="0" smtClean="0"/>
              <a:t>sually a font of approximately 48 is a good size for a title,  </a:t>
            </a:r>
            <a:r>
              <a:rPr lang="en-GB" dirty="0"/>
              <a:t>36-point fonts for major section headings, </a:t>
            </a:r>
            <a:r>
              <a:rPr lang="en-GB" dirty="0" smtClean="0"/>
              <a:t>and 22 to 24 point </a:t>
            </a:r>
            <a:r>
              <a:rPr lang="en-GB" dirty="0"/>
              <a:t>fonts for the main body of the poster</a:t>
            </a:r>
            <a:r>
              <a:rPr lang="en-GB" dirty="0" smtClean="0"/>
              <a:t>.</a:t>
            </a:r>
          </a:p>
          <a:p>
            <a:pPr marL="0" indent="0">
              <a:buNone/>
            </a:pPr>
            <a:endParaRPr lang="en-GB" dirty="0" smtClean="0"/>
          </a:p>
          <a:p>
            <a:r>
              <a:rPr lang="en-GB" dirty="0" smtClean="0"/>
              <a:t>Think carefully about your colour choice, lighter backgrounds with dark font usually work best.</a:t>
            </a:r>
            <a:endParaRPr lang="en-GB" dirty="0"/>
          </a:p>
        </p:txBody>
      </p:sp>
      <p:sp>
        <p:nvSpPr>
          <p:cNvPr id="3" name="Title 2"/>
          <p:cNvSpPr>
            <a:spLocks noGrp="1"/>
          </p:cNvSpPr>
          <p:nvPr>
            <p:ph type="title"/>
          </p:nvPr>
        </p:nvSpPr>
        <p:spPr/>
        <p:txBody>
          <a:bodyPr/>
          <a:lstStyle/>
          <a:p>
            <a:r>
              <a:rPr lang="en-GB" dirty="0" smtClean="0"/>
              <a:t>Visual style of Physical Poster</a:t>
            </a:r>
            <a:endParaRPr lang="en-GB" dirty="0"/>
          </a:p>
        </p:txBody>
      </p:sp>
    </p:spTree>
    <p:extLst>
      <p:ext uri="{BB962C8B-B14F-4D97-AF65-F5344CB8AC3E}">
        <p14:creationId xmlns:p14="http://schemas.microsoft.com/office/powerpoint/2010/main" val="2146815273"/>
      </p:ext>
    </p:extLst>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272846" y="0"/>
            <a:ext cx="3045271" cy="4493832"/>
          </a:xfrm>
          <a:ln>
            <a:solidFill>
              <a:schemeClr val="accent1"/>
            </a:solidFill>
          </a:ln>
        </p:spPr>
      </p:pic>
      <p:sp>
        <p:nvSpPr>
          <p:cNvPr id="3" name="Title 2"/>
          <p:cNvSpPr>
            <a:spLocks noGrp="1"/>
          </p:cNvSpPr>
          <p:nvPr>
            <p:ph type="title"/>
          </p:nvPr>
        </p:nvSpPr>
        <p:spPr/>
        <p:txBody>
          <a:bodyPr>
            <a:normAutofit fontScale="90000"/>
          </a:bodyPr>
          <a:lstStyle/>
          <a:p>
            <a:r>
              <a:rPr lang="en-GB" dirty="0" smtClean="0"/>
              <a:t>Poster </a:t>
            </a:r>
            <a:br>
              <a:rPr lang="en-GB" dirty="0" smtClean="0"/>
            </a:br>
            <a:r>
              <a:rPr lang="en-GB" dirty="0" smtClean="0"/>
              <a:t>Design</a:t>
            </a:r>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3" y="3902403"/>
            <a:ext cx="4401269" cy="2955597"/>
          </a:xfrm>
          <a:prstGeom prst="rect">
            <a:avLst/>
          </a:prstGeom>
          <a:ln>
            <a:solidFill>
              <a:schemeClr val="accent1"/>
            </a:solidFill>
          </a:ln>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75976" y="1754931"/>
            <a:ext cx="3253071" cy="4464497"/>
          </a:xfrm>
          <a:prstGeom prst="rect">
            <a:avLst/>
          </a:prstGeom>
          <a:ln>
            <a:solidFill>
              <a:schemeClr val="accent1"/>
            </a:solidFill>
          </a:ln>
        </p:spPr>
      </p:pic>
    </p:spTree>
    <p:extLst>
      <p:ext uri="{BB962C8B-B14F-4D97-AF65-F5344CB8AC3E}">
        <p14:creationId xmlns:p14="http://schemas.microsoft.com/office/powerpoint/2010/main" val="2886693990"/>
      </p:ext>
    </p:extLst>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Remember….</a:t>
            </a:r>
            <a:endParaRPr lang="en-GB" dirty="0"/>
          </a:p>
        </p:txBody>
      </p:sp>
      <p:sp>
        <p:nvSpPr>
          <p:cNvPr id="3" name="Content Placeholder 2"/>
          <p:cNvSpPr>
            <a:spLocks noGrp="1"/>
          </p:cNvSpPr>
          <p:nvPr>
            <p:ph idx="1"/>
          </p:nvPr>
        </p:nvSpPr>
        <p:spPr/>
        <p:txBody>
          <a:bodyPr/>
          <a:lstStyle/>
          <a:p>
            <a:r>
              <a:rPr lang="en-GB" dirty="0" smtClean="0"/>
              <a:t>Even though the length of time to present will be the same for an electronic poster and a regular PowerPoint presentation, the “operating space” for a poster is reduced…</a:t>
            </a:r>
          </a:p>
          <a:p>
            <a:endParaRPr lang="en-GB" dirty="0"/>
          </a:p>
          <a:p>
            <a:r>
              <a:rPr lang="en-GB" dirty="0" smtClean="0"/>
              <a:t>Therefore – use the space very wisely, focus on the main points only. </a:t>
            </a:r>
          </a:p>
          <a:p>
            <a:endParaRPr lang="en-GB" dirty="0"/>
          </a:p>
          <a:p>
            <a:r>
              <a:rPr lang="en-GB" dirty="0" smtClean="0"/>
              <a:t>Use the Zoom function – to zoom into key aspects to make it look bigger on the screen. </a:t>
            </a:r>
            <a:endParaRPr lang="en-GB" dirty="0"/>
          </a:p>
        </p:txBody>
      </p:sp>
    </p:spTree>
    <p:extLst>
      <p:ext uri="{BB962C8B-B14F-4D97-AF65-F5344CB8AC3E}">
        <p14:creationId xmlns:p14="http://schemas.microsoft.com/office/powerpoint/2010/main" val="192732235"/>
      </p:ext>
    </p:extLst>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US" altLang="en-US" smtClean="0"/>
              <a:t>PowerPoint Check List</a:t>
            </a:r>
          </a:p>
        </p:txBody>
      </p:sp>
      <p:sp>
        <p:nvSpPr>
          <p:cNvPr id="3" name="Content Placeholder 2"/>
          <p:cNvSpPr>
            <a:spLocks noGrp="1"/>
          </p:cNvSpPr>
          <p:nvPr>
            <p:ph sz="quarter" idx="1"/>
          </p:nvPr>
        </p:nvSpPr>
        <p:spPr>
          <a:xfrm>
            <a:off x="1174750" y="2438400"/>
            <a:ext cx="10712450" cy="4648199"/>
          </a:xfrm>
        </p:spPr>
        <p:txBody>
          <a:bodyPr/>
          <a:lstStyle/>
          <a:p>
            <a:pPr>
              <a:buFont typeface="Wingdings" pitchFamily="2" charset="2"/>
              <a:buChar char=""/>
              <a:defRPr/>
            </a:pPr>
            <a:r>
              <a:rPr lang="en-US" sz="2000" b="1" dirty="0" smtClean="0">
                <a:effectLst>
                  <a:outerShdw blurRad="38100" dist="38100" dir="2700000" algn="tl">
                    <a:srgbClr val="000000">
                      <a:alpha val="43137"/>
                    </a:srgbClr>
                  </a:outerShdw>
                </a:effectLst>
              </a:rPr>
              <a:t>Proofread</a:t>
            </a:r>
            <a:r>
              <a:rPr lang="en-US" sz="2000" dirty="0" smtClean="0">
                <a:effectLst>
                  <a:outerShdw blurRad="38100" dist="38100" dir="2700000" algn="tl">
                    <a:srgbClr val="000000">
                      <a:alpha val="43137"/>
                    </a:srgbClr>
                  </a:outerShdw>
                </a:effectLst>
              </a:rPr>
              <a:t> </a:t>
            </a:r>
            <a:r>
              <a:rPr lang="en-US" sz="2000" dirty="0" smtClean="0"/>
              <a:t>for spelling, typos, grammatical errors.</a:t>
            </a:r>
            <a:br>
              <a:rPr lang="en-US" sz="2000" dirty="0" smtClean="0"/>
            </a:br>
            <a:r>
              <a:rPr lang="en-US" sz="2000" dirty="0"/>
              <a:t>(Does it have a squiggly red line under it? It’s probably </a:t>
            </a:r>
            <a:r>
              <a:rPr lang="en-US" sz="2000" dirty="0" err="1"/>
              <a:t>mispelled</a:t>
            </a:r>
            <a:r>
              <a:rPr lang="en-US" sz="2000" dirty="0"/>
              <a:t>!)</a:t>
            </a:r>
            <a:endParaRPr lang="en-US" sz="2000" dirty="0" smtClean="0"/>
          </a:p>
          <a:p>
            <a:pPr>
              <a:buFont typeface="Wingdings" pitchFamily="2" charset="2"/>
              <a:buChar char=""/>
              <a:defRPr/>
            </a:pPr>
            <a:r>
              <a:rPr lang="en-US" sz="2000" dirty="0" smtClean="0"/>
              <a:t>Check to see that it </a:t>
            </a:r>
            <a:r>
              <a:rPr lang="en-US" sz="2000" b="1" dirty="0">
                <a:effectLst>
                  <a:outerShdw blurRad="38100" dist="38100" dir="2700000" algn="tl">
                    <a:srgbClr val="000000">
                      <a:alpha val="43137"/>
                    </a:srgbClr>
                  </a:outerShdw>
                </a:effectLst>
              </a:rPr>
              <a:t>“aids” </a:t>
            </a:r>
            <a:r>
              <a:rPr lang="en-US" sz="2000" dirty="0" smtClean="0"/>
              <a:t>the presentation and</a:t>
            </a:r>
            <a:br>
              <a:rPr lang="en-US" sz="2000" dirty="0" smtClean="0"/>
            </a:br>
            <a:r>
              <a:rPr lang="en-US" sz="2000" dirty="0" smtClean="0"/>
              <a:t>doesn’t replace the presentation. </a:t>
            </a:r>
            <a:r>
              <a:rPr lang="en-US" sz="2000" dirty="0"/>
              <a:t>(If you’re doing a speech, the deck shouldn’t be able to stand by itself.)</a:t>
            </a:r>
          </a:p>
          <a:p>
            <a:pPr>
              <a:buFont typeface="Wingdings" pitchFamily="2" charset="2"/>
              <a:buChar char=""/>
              <a:defRPr/>
            </a:pPr>
            <a:r>
              <a:rPr lang="en-US" sz="2000" b="1" dirty="0">
                <a:effectLst>
                  <a:outerShdw blurRad="38100" dist="38100" dir="2700000" algn="tl">
                    <a:srgbClr val="000000">
                      <a:alpha val="43137"/>
                    </a:srgbClr>
                  </a:outerShdw>
                </a:effectLst>
              </a:rPr>
              <a:t>Be ethical: </a:t>
            </a:r>
            <a:r>
              <a:rPr lang="en-US" sz="2000" dirty="0" smtClean="0"/>
              <a:t>If not in a classroom, make sure you are not violating copyright.</a:t>
            </a:r>
          </a:p>
          <a:p>
            <a:pPr>
              <a:buFont typeface="Wingdings" pitchFamily="2" charset="2"/>
              <a:buChar char=""/>
              <a:defRPr/>
            </a:pPr>
            <a:r>
              <a:rPr lang="en-US" sz="2000" dirty="0" smtClean="0"/>
              <a:t>Is there anything that would </a:t>
            </a:r>
            <a:r>
              <a:rPr lang="en-US" sz="2000" b="1" dirty="0">
                <a:effectLst>
                  <a:outerShdw blurRad="38100" dist="38100" dir="2700000" algn="tl">
                    <a:srgbClr val="000000">
                      <a:alpha val="43137"/>
                    </a:srgbClr>
                  </a:outerShdw>
                </a:effectLst>
              </a:rPr>
              <a:t>distract </a:t>
            </a:r>
            <a:r>
              <a:rPr lang="en-US" sz="2000" dirty="0" smtClean="0"/>
              <a:t>the audience? </a:t>
            </a:r>
            <a:r>
              <a:rPr lang="en-US" sz="2000" dirty="0"/>
              <a:t>(Too many bells and whistles, old clip art, overly dramatic transitions, etc.?)</a:t>
            </a:r>
          </a:p>
          <a:p>
            <a:pPr>
              <a:buFont typeface="Wingdings" pitchFamily="2" charset="2"/>
              <a:buChar char=""/>
              <a:defRPr/>
            </a:pPr>
            <a:r>
              <a:rPr lang="en-US" sz="2000" dirty="0" smtClean="0"/>
              <a:t>Is it </a:t>
            </a:r>
            <a:r>
              <a:rPr lang="en-US" sz="2000" b="1" dirty="0">
                <a:effectLst>
                  <a:outerShdw blurRad="38100" dist="38100" dir="2700000" algn="tl">
                    <a:srgbClr val="000000">
                      <a:alpha val="43137"/>
                    </a:srgbClr>
                  </a:outerShdw>
                </a:effectLst>
              </a:rPr>
              <a:t>readable</a:t>
            </a:r>
            <a:r>
              <a:rPr lang="en-US" sz="2000" dirty="0" smtClean="0"/>
              <a:t>? </a:t>
            </a:r>
            <a:r>
              <a:rPr lang="en-US" sz="2000" dirty="0"/>
              <a:t>(Font size, color combination, etc.)</a:t>
            </a:r>
          </a:p>
          <a:p>
            <a:pPr>
              <a:buFont typeface="Wingdings" pitchFamily="2" charset="2"/>
              <a:buChar char=""/>
              <a:defRPr/>
            </a:pPr>
            <a:r>
              <a:rPr lang="en-US" sz="2000" dirty="0" smtClean="0"/>
              <a:t>Are you </a:t>
            </a:r>
            <a:r>
              <a:rPr lang="en-US" sz="2000" b="1" dirty="0">
                <a:effectLst>
                  <a:outerShdw blurRad="38100" dist="38100" dir="2700000" algn="tl">
                    <a:srgbClr val="000000">
                      <a:alpha val="43137"/>
                    </a:srgbClr>
                  </a:outerShdw>
                </a:effectLst>
              </a:rPr>
              <a:t>managing the information flow</a:t>
            </a:r>
            <a:r>
              <a:rPr lang="en-US" sz="2000" dirty="0" smtClean="0"/>
              <a:t>? </a:t>
            </a:r>
            <a:r>
              <a:rPr lang="en-US" sz="2000" dirty="0"/>
              <a:t>(builds/animation, blank slides, etc.)</a:t>
            </a:r>
          </a:p>
        </p:txBody>
      </p:sp>
      <p:sp>
        <p:nvSpPr>
          <p:cNvPr id="5" name="Oval 4"/>
          <p:cNvSpPr/>
          <p:nvPr/>
        </p:nvSpPr>
        <p:spPr>
          <a:xfrm>
            <a:off x="8940800" y="1447800"/>
            <a:ext cx="1600200" cy="15240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200" dirty="0"/>
              <a:t>“</a:t>
            </a:r>
            <a:r>
              <a:rPr lang="en-US" sz="1200" u="dotted" dirty="0" err="1">
                <a:uFill>
                  <a:solidFill>
                    <a:srgbClr val="FF0000"/>
                  </a:solidFill>
                </a:uFill>
              </a:rPr>
              <a:t>Mispelled</a:t>
            </a:r>
            <a:r>
              <a:rPr lang="en-US" sz="1200" dirty="0"/>
              <a:t>” is </a:t>
            </a:r>
            <a:r>
              <a:rPr lang="en-US" sz="1200" dirty="0">
                <a:uFill>
                  <a:solidFill>
                    <a:srgbClr val="FF0000"/>
                  </a:solidFill>
                </a:uFill>
              </a:rPr>
              <a:t>misspelle</a:t>
            </a:r>
            <a:r>
              <a:rPr lang="en-US" sz="1200" dirty="0"/>
              <a:t>d on purpose so you can see the line in “normal” design view</a:t>
            </a:r>
          </a:p>
        </p:txBody>
      </p:sp>
    </p:spTree>
    <p:extLst>
      <p:ext uri="{BB962C8B-B14F-4D97-AF65-F5344CB8AC3E}">
        <p14:creationId xmlns:p14="http://schemas.microsoft.com/office/powerpoint/2010/main" val="3615343155"/>
      </p:ext>
    </p:extLst>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Finally</a:t>
            </a:r>
            <a:endParaRPr lang="en-GB" dirty="0"/>
          </a:p>
        </p:txBody>
      </p:sp>
      <p:sp>
        <p:nvSpPr>
          <p:cNvPr id="3" name="Content Placeholder 2"/>
          <p:cNvSpPr>
            <a:spLocks noGrp="1"/>
          </p:cNvSpPr>
          <p:nvPr>
            <p:ph idx="1"/>
          </p:nvPr>
        </p:nvSpPr>
        <p:spPr/>
        <p:txBody>
          <a:bodyPr/>
          <a:lstStyle/>
          <a:p>
            <a:r>
              <a:rPr lang="en-GB" dirty="0" smtClean="0"/>
              <a:t>Do not forget to save your PowerPoint as you are working through it. </a:t>
            </a:r>
          </a:p>
          <a:p>
            <a:endParaRPr lang="en-GB" dirty="0"/>
          </a:p>
          <a:p>
            <a:r>
              <a:rPr lang="en-GB" dirty="0" smtClean="0"/>
              <a:t>Do not forget to reference appropriately and in accordance to APA formatting. </a:t>
            </a:r>
          </a:p>
          <a:p>
            <a:endParaRPr lang="en-GB" dirty="0"/>
          </a:p>
          <a:p>
            <a:r>
              <a:rPr lang="en-GB" dirty="0" smtClean="0"/>
              <a:t>Your reference list will be at the end of your PowerPoint presentation. </a:t>
            </a:r>
            <a:endParaRPr lang="en-GB" dirty="0"/>
          </a:p>
        </p:txBody>
      </p:sp>
    </p:spTree>
    <p:extLst>
      <p:ext uri="{BB962C8B-B14F-4D97-AF65-F5344CB8AC3E}">
        <p14:creationId xmlns:p14="http://schemas.microsoft.com/office/powerpoint/2010/main" val="4025832688"/>
      </p:ext>
    </p:extLst>
  </p:cSld>
  <p:clrMapOvr>
    <a:masterClrMapping/>
  </p:clrMapOvr>
  <p:timing>
    <p:tnLst>
      <p:par>
        <p:cTn id="1" dur="indefinite" restart="never" nodeType="tmRoot"/>
      </p:par>
    </p:tnLst>
  </p:timing>
</p:sld>
</file>

<file path=ppt/theme/theme1.xml><?xml version="1.0" encoding="utf-8"?>
<a:theme xmlns:a="http://schemas.openxmlformats.org/drawingml/2006/main" name="Cliff">
  <a:themeElements>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fontScheme name="Cliff">
      <a:majorFont>
        <a:latin typeface="Arial"/>
        <a:ea typeface=""/>
        <a:cs typeface=""/>
      </a:majorFont>
      <a:minorFont>
        <a:latin typeface="Verdan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liff 1">
        <a:dk1>
          <a:srgbClr val="5B5B49"/>
        </a:dk1>
        <a:lt1>
          <a:srgbClr val="DDDDDD"/>
        </a:lt1>
        <a:dk2>
          <a:srgbClr val="2B2A00"/>
        </a:dk2>
        <a:lt2>
          <a:srgbClr val="E0DFBE"/>
        </a:lt2>
        <a:accent1>
          <a:srgbClr val="878543"/>
        </a:accent1>
        <a:accent2>
          <a:srgbClr val="716E00"/>
        </a:accent2>
        <a:accent3>
          <a:srgbClr val="ACACAA"/>
        </a:accent3>
        <a:accent4>
          <a:srgbClr val="BDBDBD"/>
        </a:accent4>
        <a:accent5>
          <a:srgbClr val="C3C2B0"/>
        </a:accent5>
        <a:accent6>
          <a:srgbClr val="666300"/>
        </a:accent6>
        <a:hlink>
          <a:srgbClr val="CC9900"/>
        </a:hlink>
        <a:folHlink>
          <a:srgbClr val="996600"/>
        </a:folHlink>
      </a:clrScheme>
      <a:clrMap bg1="dk2" tx1="lt1" bg2="dk1" tx2="lt2" accent1="accent1" accent2="accent2" accent3="accent3" accent4="accent4" accent5="accent5" accent6="accent6" hlink="hlink" folHlink="folHlink"/>
    </a:extraClrScheme>
    <a:extraClrScheme>
      <a:clrScheme name="Cliff 2">
        <a:dk1>
          <a:srgbClr val="746354"/>
        </a:dk1>
        <a:lt1>
          <a:srgbClr val="FFFFFF"/>
        </a:lt1>
        <a:dk2>
          <a:srgbClr val="523E26"/>
        </a:dk2>
        <a:lt2>
          <a:srgbClr val="E1DFAF"/>
        </a:lt2>
        <a:accent1>
          <a:srgbClr val="CC9900"/>
        </a:accent1>
        <a:accent2>
          <a:srgbClr val="669900"/>
        </a:accent2>
        <a:accent3>
          <a:srgbClr val="B3AFAC"/>
        </a:accent3>
        <a:accent4>
          <a:srgbClr val="DADADA"/>
        </a:accent4>
        <a:accent5>
          <a:srgbClr val="E2CAAA"/>
        </a:accent5>
        <a:accent6>
          <a:srgbClr val="5C8A00"/>
        </a:accent6>
        <a:hlink>
          <a:srgbClr val="CCCC00"/>
        </a:hlink>
        <a:folHlink>
          <a:srgbClr val="AC7934"/>
        </a:folHlink>
      </a:clrScheme>
      <a:clrMap bg1="dk2" tx1="lt1" bg2="dk1" tx2="lt2" accent1="accent1" accent2="accent2" accent3="accent3" accent4="accent4" accent5="accent5" accent6="accent6" hlink="hlink" folHlink="folHlink"/>
    </a:extraClrScheme>
    <a:extraClrScheme>
      <a:clrScheme name="Cliff 3">
        <a:dk1>
          <a:srgbClr val="667B5B"/>
        </a:dk1>
        <a:lt1>
          <a:srgbClr val="E6E6DA"/>
        </a:lt1>
        <a:dk2>
          <a:srgbClr val="295200"/>
        </a:dk2>
        <a:lt2>
          <a:srgbClr val="F3F2D9"/>
        </a:lt2>
        <a:accent1>
          <a:srgbClr val="808000"/>
        </a:accent1>
        <a:accent2>
          <a:srgbClr val="838D75"/>
        </a:accent2>
        <a:accent3>
          <a:srgbClr val="ACB3AA"/>
        </a:accent3>
        <a:accent4>
          <a:srgbClr val="C4C4BA"/>
        </a:accent4>
        <a:accent5>
          <a:srgbClr val="C0C0AA"/>
        </a:accent5>
        <a:accent6>
          <a:srgbClr val="767F69"/>
        </a:accent6>
        <a:hlink>
          <a:srgbClr val="33CC33"/>
        </a:hlink>
        <a:folHlink>
          <a:srgbClr val="339966"/>
        </a:folHlink>
      </a:clrScheme>
      <a:clrMap bg1="dk2" tx1="lt1" bg2="dk1" tx2="lt2" accent1="accent1" accent2="accent2" accent3="accent3" accent4="accent4" accent5="accent5" accent6="accent6" hlink="hlink" folHlink="folHlink"/>
    </a:extraClrScheme>
    <a:extraClrScheme>
      <a:clrScheme name="Cliff 4">
        <a:dk1>
          <a:srgbClr val="86615A"/>
        </a:dk1>
        <a:lt1>
          <a:srgbClr val="FFFFFF"/>
        </a:lt1>
        <a:dk2>
          <a:srgbClr val="633427"/>
        </a:dk2>
        <a:lt2>
          <a:srgbClr val="E9DDCD"/>
        </a:lt2>
        <a:accent1>
          <a:srgbClr val="A34545"/>
        </a:accent1>
        <a:accent2>
          <a:srgbClr val="C86400"/>
        </a:accent2>
        <a:accent3>
          <a:srgbClr val="B7AEAC"/>
        </a:accent3>
        <a:accent4>
          <a:srgbClr val="DADADA"/>
        </a:accent4>
        <a:accent5>
          <a:srgbClr val="CEB0B0"/>
        </a:accent5>
        <a:accent6>
          <a:srgbClr val="B55A00"/>
        </a:accent6>
        <a:hlink>
          <a:srgbClr val="ECAE00"/>
        </a:hlink>
        <a:folHlink>
          <a:srgbClr val="BAA88A"/>
        </a:folHlink>
      </a:clrScheme>
      <a:clrMap bg1="dk2" tx1="lt1" bg2="dk1" tx2="lt2" accent1="accent1" accent2="accent2" accent3="accent3" accent4="accent4" accent5="accent5" accent6="accent6" hlink="hlink" folHlink="folHlink"/>
    </a:extraClrScheme>
    <a:extraClrScheme>
      <a:clrScheme name="Cliff 5">
        <a:dk1>
          <a:srgbClr val="009999"/>
        </a:dk1>
        <a:lt1>
          <a:srgbClr val="EAEAEA"/>
        </a:lt1>
        <a:dk2>
          <a:srgbClr val="006666"/>
        </a:dk2>
        <a:lt2>
          <a:srgbClr val="FFFFCC"/>
        </a:lt2>
        <a:accent1>
          <a:srgbClr val="339966"/>
        </a:accent1>
        <a:accent2>
          <a:srgbClr val="5E855B"/>
        </a:accent2>
        <a:accent3>
          <a:srgbClr val="AAB8B8"/>
        </a:accent3>
        <a:accent4>
          <a:srgbClr val="C8C8C8"/>
        </a:accent4>
        <a:accent5>
          <a:srgbClr val="ADCAB8"/>
        </a:accent5>
        <a:accent6>
          <a:srgbClr val="547852"/>
        </a:accent6>
        <a:hlink>
          <a:srgbClr val="EEC85E"/>
        </a:hlink>
        <a:folHlink>
          <a:srgbClr val="AA8456"/>
        </a:folHlink>
      </a:clrScheme>
      <a:clrMap bg1="dk2" tx1="lt1" bg2="dk1" tx2="lt2" accent1="accent1" accent2="accent2" accent3="accent3" accent4="accent4" accent5="accent5" accent6="accent6" hlink="hlink" folHlink="folHlink"/>
    </a:extraClrScheme>
    <a:extraClrScheme>
      <a:clrScheme name="Cliff 6">
        <a:dk1>
          <a:srgbClr val="B8A47C"/>
        </a:dk1>
        <a:lt1>
          <a:srgbClr val="FFFFFF"/>
        </a:lt1>
        <a:dk2>
          <a:srgbClr val="A68A58"/>
        </a:dk2>
        <a:lt2>
          <a:srgbClr val="DAD79C"/>
        </a:lt2>
        <a:accent1>
          <a:srgbClr val="816B35"/>
        </a:accent1>
        <a:accent2>
          <a:srgbClr val="FFCC00"/>
        </a:accent2>
        <a:accent3>
          <a:srgbClr val="D0C4B4"/>
        </a:accent3>
        <a:accent4>
          <a:srgbClr val="DADADA"/>
        </a:accent4>
        <a:accent5>
          <a:srgbClr val="C1BAAE"/>
        </a:accent5>
        <a:accent6>
          <a:srgbClr val="E7B900"/>
        </a:accent6>
        <a:hlink>
          <a:srgbClr val="0066CC"/>
        </a:hlink>
        <a:folHlink>
          <a:srgbClr val="009900"/>
        </a:folHlink>
      </a:clrScheme>
      <a:clrMap bg1="dk2" tx1="lt1" bg2="dk1" tx2="lt2" accent1="accent1" accent2="accent2" accent3="accent3" accent4="accent4" accent5="accent5" accent6="accent6" hlink="hlink" folHlink="folHlink"/>
    </a:extraClrScheme>
    <a:extraClrScheme>
      <a:clrScheme name="Cliff 7">
        <a:dk1>
          <a:srgbClr val="336699"/>
        </a:dk1>
        <a:lt1>
          <a:srgbClr val="F8F8F8"/>
        </a:lt1>
        <a:dk2>
          <a:srgbClr val="003366"/>
        </a:dk2>
        <a:lt2>
          <a:srgbClr val="D1DDD4"/>
        </a:lt2>
        <a:accent1>
          <a:srgbClr val="3399FF"/>
        </a:accent1>
        <a:accent2>
          <a:srgbClr val="006699"/>
        </a:accent2>
        <a:accent3>
          <a:srgbClr val="AAADB8"/>
        </a:accent3>
        <a:accent4>
          <a:srgbClr val="D4D4D4"/>
        </a:accent4>
        <a:accent5>
          <a:srgbClr val="ADCAFF"/>
        </a:accent5>
        <a:accent6>
          <a:srgbClr val="005C8A"/>
        </a:accent6>
        <a:hlink>
          <a:srgbClr val="86C0CE"/>
        </a:hlink>
        <a:folHlink>
          <a:srgbClr val="0080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Mountain Top">
  <a:themeElements>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fontScheme name="Mountain Top">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Mountain Top 1">
        <a:dk1>
          <a:srgbClr val="4C3A1C"/>
        </a:dk1>
        <a:lt1>
          <a:srgbClr val="FFFFFF"/>
        </a:lt1>
        <a:dk2>
          <a:srgbClr val="993300"/>
        </a:dk2>
        <a:lt2>
          <a:srgbClr val="CCAA00"/>
        </a:lt2>
        <a:accent1>
          <a:srgbClr val="FF3300"/>
        </a:accent1>
        <a:accent2>
          <a:srgbClr val="9E6600"/>
        </a:accent2>
        <a:accent3>
          <a:srgbClr val="CAADAA"/>
        </a:accent3>
        <a:accent4>
          <a:srgbClr val="DADADA"/>
        </a:accent4>
        <a:accent5>
          <a:srgbClr val="FFADAA"/>
        </a:accent5>
        <a:accent6>
          <a:srgbClr val="8F5C00"/>
        </a:accent6>
        <a:hlink>
          <a:srgbClr val="FFCC00"/>
        </a:hlink>
        <a:folHlink>
          <a:srgbClr val="F7DC97"/>
        </a:folHlink>
      </a:clrScheme>
      <a:clrMap bg1="dk2" tx1="lt1" bg2="dk1" tx2="lt2" accent1="accent1" accent2="accent2" accent3="accent3" accent4="accent4" accent5="accent5" accent6="accent6" hlink="hlink" folHlink="folHlink"/>
    </a:extraClrScheme>
    <a:extraClrScheme>
      <a:clrScheme name="Mountain Top 2">
        <a:dk1>
          <a:srgbClr val="3D0058"/>
        </a:dk1>
        <a:lt1>
          <a:srgbClr val="FFFFFF"/>
        </a:lt1>
        <a:dk2>
          <a:srgbClr val="9188B0"/>
        </a:dk2>
        <a:lt2>
          <a:srgbClr val="DDE0DC"/>
        </a:lt2>
        <a:accent1>
          <a:srgbClr val="FFCC00"/>
        </a:accent1>
        <a:accent2>
          <a:srgbClr val="4C3D78"/>
        </a:accent2>
        <a:accent3>
          <a:srgbClr val="C7C3D4"/>
        </a:accent3>
        <a:accent4>
          <a:srgbClr val="DADADA"/>
        </a:accent4>
        <a:accent5>
          <a:srgbClr val="FFE2AA"/>
        </a:accent5>
        <a:accent6>
          <a:srgbClr val="44366C"/>
        </a:accent6>
        <a:hlink>
          <a:srgbClr val="743D78"/>
        </a:hlink>
        <a:folHlink>
          <a:srgbClr val="CC9900"/>
        </a:folHlink>
      </a:clrScheme>
      <a:clrMap bg1="dk2" tx1="lt1" bg2="dk1" tx2="lt2" accent1="accent1" accent2="accent2" accent3="accent3" accent4="accent4" accent5="accent5" accent6="accent6" hlink="hlink" folHlink="folHlink"/>
    </a:extraClrScheme>
    <a:extraClrScheme>
      <a:clrScheme name="Mountain Top 3">
        <a:dk1>
          <a:srgbClr val="10104C"/>
        </a:dk1>
        <a:lt1>
          <a:srgbClr val="FFFFFF"/>
        </a:lt1>
        <a:dk2>
          <a:srgbClr val="003366"/>
        </a:dk2>
        <a:lt2>
          <a:srgbClr val="C6CCD4"/>
        </a:lt2>
        <a:accent1>
          <a:srgbClr val="33CCFF"/>
        </a:accent1>
        <a:accent2>
          <a:srgbClr val="5B5B8D"/>
        </a:accent2>
        <a:accent3>
          <a:srgbClr val="AAADB8"/>
        </a:accent3>
        <a:accent4>
          <a:srgbClr val="DADADA"/>
        </a:accent4>
        <a:accent5>
          <a:srgbClr val="ADE2FF"/>
        </a:accent5>
        <a:accent6>
          <a:srgbClr val="52527F"/>
        </a:accent6>
        <a:hlink>
          <a:srgbClr val="4529AB"/>
        </a:hlink>
        <a:folHlink>
          <a:srgbClr val="00CC99"/>
        </a:folHlink>
      </a:clrScheme>
      <a:clrMap bg1="dk2" tx1="lt1" bg2="dk1" tx2="lt2" accent1="accent1" accent2="accent2" accent3="accent3" accent4="accent4" accent5="accent5" accent6="accent6" hlink="hlink" folHlink="folHlink"/>
    </a:extraClrScheme>
    <a:extraClrScheme>
      <a:clrScheme name="Mountain Top 4">
        <a:dk1>
          <a:srgbClr val="B0C8CA"/>
        </a:dk1>
        <a:lt1>
          <a:srgbClr val="FFFFFF"/>
        </a:lt1>
        <a:dk2>
          <a:srgbClr val="000099"/>
        </a:dk2>
        <a:lt2>
          <a:srgbClr val="FFFFFF"/>
        </a:lt2>
        <a:accent1>
          <a:srgbClr val="89C4FF"/>
        </a:accent1>
        <a:accent2>
          <a:srgbClr val="00008C"/>
        </a:accent2>
        <a:accent3>
          <a:srgbClr val="AAAACA"/>
        </a:accent3>
        <a:accent4>
          <a:srgbClr val="DADADA"/>
        </a:accent4>
        <a:accent5>
          <a:srgbClr val="C4DEFF"/>
        </a:accent5>
        <a:accent6>
          <a:srgbClr val="00007E"/>
        </a:accent6>
        <a:hlink>
          <a:srgbClr val="6666FF"/>
        </a:hlink>
        <a:folHlink>
          <a:srgbClr val="C0C0C0"/>
        </a:folHlink>
      </a:clrScheme>
      <a:clrMap bg1="dk2" tx1="lt1" bg2="dk1" tx2="lt2" accent1="accent1" accent2="accent2" accent3="accent3" accent4="accent4" accent5="accent5" accent6="accent6" hlink="hlink" folHlink="folHlink"/>
    </a:extraClrScheme>
    <a:extraClrScheme>
      <a:clrScheme name="Mountain Top 5">
        <a:dk1>
          <a:srgbClr val="463416"/>
        </a:dk1>
        <a:lt1>
          <a:srgbClr val="FFFFFF"/>
        </a:lt1>
        <a:dk2>
          <a:srgbClr val="003399"/>
        </a:dk2>
        <a:lt2>
          <a:srgbClr val="E3E3FF"/>
        </a:lt2>
        <a:accent1>
          <a:srgbClr val="3399FF"/>
        </a:accent1>
        <a:accent2>
          <a:srgbClr val="33CCCC"/>
        </a:accent2>
        <a:accent3>
          <a:srgbClr val="AAADCA"/>
        </a:accent3>
        <a:accent4>
          <a:srgbClr val="DADADA"/>
        </a:accent4>
        <a:accent5>
          <a:srgbClr val="ADCAFF"/>
        </a:accent5>
        <a:accent6>
          <a:srgbClr val="2DB9B9"/>
        </a:accent6>
        <a:hlink>
          <a:srgbClr val="00FFCC"/>
        </a:hlink>
        <a:folHlink>
          <a:srgbClr val="808000"/>
        </a:folHlink>
      </a:clrScheme>
      <a:clrMap bg1="dk2" tx1="lt1" bg2="dk1" tx2="lt2" accent1="accent1" accent2="accent2" accent3="accent3" accent4="accent4" accent5="accent5" accent6="accent6" hlink="hlink" folHlink="folHlink"/>
    </a:extraClrScheme>
    <a:extraClrScheme>
      <a:clrScheme name="Mountain Top 6">
        <a:dk1>
          <a:srgbClr val="809296"/>
        </a:dk1>
        <a:lt1>
          <a:srgbClr val="FFFFFF"/>
        </a:lt1>
        <a:dk2>
          <a:srgbClr val="6699FF"/>
        </a:dk2>
        <a:lt2>
          <a:srgbClr val="B3EDFF"/>
        </a:lt2>
        <a:accent1>
          <a:srgbClr val="FF9933"/>
        </a:accent1>
        <a:accent2>
          <a:srgbClr val="FFAA99"/>
        </a:accent2>
        <a:accent3>
          <a:srgbClr val="B8CAFF"/>
        </a:accent3>
        <a:accent4>
          <a:srgbClr val="DADADA"/>
        </a:accent4>
        <a:accent5>
          <a:srgbClr val="FFCAAD"/>
        </a:accent5>
        <a:accent6>
          <a:srgbClr val="E79A8A"/>
        </a:accent6>
        <a:hlink>
          <a:srgbClr val="FFCFAB"/>
        </a:hlink>
        <a:folHlink>
          <a:srgbClr val="CC9900"/>
        </a:folHlink>
      </a:clrScheme>
      <a:clrMap bg1="dk2" tx1="lt1" bg2="dk1" tx2="lt2" accent1="accent1" accent2="accent2" accent3="accent3" accent4="accent4" accent5="accent5" accent6="accent6" hlink="hlink" folHlink="folHlink"/>
    </a:extraClrScheme>
    <a:extraClrScheme>
      <a:clrScheme name="Mountain Top 7">
        <a:dk1>
          <a:srgbClr val="006666"/>
        </a:dk1>
        <a:lt1>
          <a:srgbClr val="FFFFFF"/>
        </a:lt1>
        <a:dk2>
          <a:srgbClr val="85D1E3"/>
        </a:dk2>
        <a:lt2>
          <a:srgbClr val="CCFFFF"/>
        </a:lt2>
        <a:accent1>
          <a:srgbClr val="FFCC00"/>
        </a:accent1>
        <a:accent2>
          <a:srgbClr val="00CC99"/>
        </a:accent2>
        <a:accent3>
          <a:srgbClr val="C2E5EF"/>
        </a:accent3>
        <a:accent4>
          <a:srgbClr val="DADADA"/>
        </a:accent4>
        <a:accent5>
          <a:srgbClr val="FFE2AA"/>
        </a:accent5>
        <a:accent6>
          <a:srgbClr val="00B98A"/>
        </a:accent6>
        <a:hlink>
          <a:srgbClr val="0099FF"/>
        </a:hlink>
        <a:folHlink>
          <a:srgbClr val="6600CC"/>
        </a:folHlink>
      </a:clrScheme>
      <a:clrMap bg1="dk2" tx1="lt1" bg2="dk1" tx2="lt2" accent1="accent1" accent2="accent2" accent3="accent3" accent4="accent4" accent5="accent5" accent6="accent6" hlink="hlink" folHlink="folHlink"/>
    </a:extraClrScheme>
    <a:extraClrScheme>
      <a:clrScheme name="Mountain Top 8">
        <a:dk1>
          <a:srgbClr val="404B3D"/>
        </a:dk1>
        <a:lt1>
          <a:srgbClr val="FFFFFF"/>
        </a:lt1>
        <a:dk2>
          <a:srgbClr val="A7A491"/>
        </a:dk2>
        <a:lt2>
          <a:srgbClr val="CCD0CA"/>
        </a:lt2>
        <a:accent1>
          <a:srgbClr val="33CCCC"/>
        </a:accent1>
        <a:accent2>
          <a:srgbClr val="004E4C"/>
        </a:accent2>
        <a:accent3>
          <a:srgbClr val="D0CFC7"/>
        </a:accent3>
        <a:accent4>
          <a:srgbClr val="DADADA"/>
        </a:accent4>
        <a:accent5>
          <a:srgbClr val="ADE2E2"/>
        </a:accent5>
        <a:accent6>
          <a:srgbClr val="004644"/>
        </a:accent6>
        <a:hlink>
          <a:srgbClr val="477781"/>
        </a:hlink>
        <a:folHlink>
          <a:srgbClr val="85CC74"/>
        </a:folHlink>
      </a:clrScheme>
      <a:clrMap bg1="dk2" tx1="lt1" bg2="dk1" tx2="lt2" accent1="accent1" accent2="accent2" accent3="accent3" accent4="accent4" accent5="accent5" accent6="accent6" hlink="hlink" folHlink="folHlink"/>
    </a:extraClrScheme>
    <a:extraClrScheme>
      <a:clrScheme name="Mountain Top 9">
        <a:dk1>
          <a:srgbClr val="000000"/>
        </a:dk1>
        <a:lt1>
          <a:srgbClr val="FFFFFF"/>
        </a:lt1>
        <a:dk2>
          <a:srgbClr val="FFFFAF"/>
        </a:dk2>
        <a:lt2>
          <a:srgbClr val="676597"/>
        </a:lt2>
        <a:accent1>
          <a:srgbClr val="66CCFF"/>
        </a:accent1>
        <a:accent2>
          <a:srgbClr val="CCECFF"/>
        </a:accent2>
        <a:accent3>
          <a:srgbClr val="FFFFFF"/>
        </a:accent3>
        <a:accent4>
          <a:srgbClr val="000000"/>
        </a:accent4>
        <a:accent5>
          <a:srgbClr val="B8E2FF"/>
        </a:accent5>
        <a:accent6>
          <a:srgbClr val="B9D6E7"/>
        </a:accent6>
        <a:hlink>
          <a:srgbClr val="6600CC"/>
        </a:hlink>
        <a:folHlink>
          <a:srgbClr val="008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Layers">
  <a:themeElements>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fontScheme name="Layers">
      <a:majorFont>
        <a:latin typeface="Times New Roman"/>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Layers 1">
        <a:dk1>
          <a:srgbClr val="993300"/>
        </a:dk1>
        <a:lt1>
          <a:srgbClr val="CCCCCC"/>
        </a:lt1>
        <a:dk2>
          <a:srgbClr val="000000"/>
        </a:dk2>
        <a:lt2>
          <a:srgbClr val="FFFFFF"/>
        </a:lt2>
        <a:accent1>
          <a:srgbClr val="576F2B"/>
        </a:accent1>
        <a:accent2>
          <a:srgbClr val="666699"/>
        </a:accent2>
        <a:accent3>
          <a:srgbClr val="AAAAAA"/>
        </a:accent3>
        <a:accent4>
          <a:srgbClr val="AEAEAE"/>
        </a:accent4>
        <a:accent5>
          <a:srgbClr val="B4BBAC"/>
        </a:accent5>
        <a:accent6>
          <a:srgbClr val="5C5C8A"/>
        </a:accent6>
        <a:hlink>
          <a:srgbClr val="993300"/>
        </a:hlink>
        <a:folHlink>
          <a:srgbClr val="CC9900"/>
        </a:folHlink>
      </a:clrScheme>
      <a:clrMap bg1="dk2" tx1="lt1" bg2="dk1" tx2="lt2" accent1="accent1" accent2="accent2" accent3="accent3" accent4="accent4" accent5="accent5" accent6="accent6" hlink="hlink" folHlink="folHlink"/>
    </a:extraClrScheme>
    <a:extraClrScheme>
      <a:clrScheme name="Layers 2">
        <a:dk1>
          <a:srgbClr val="993300"/>
        </a:dk1>
        <a:lt1>
          <a:srgbClr val="CCCCCC"/>
        </a:lt1>
        <a:dk2>
          <a:srgbClr val="330000"/>
        </a:dk2>
        <a:lt2>
          <a:srgbClr val="FFFFFF"/>
        </a:lt2>
        <a:accent1>
          <a:srgbClr val="996633"/>
        </a:accent1>
        <a:accent2>
          <a:srgbClr val="FF0000"/>
        </a:accent2>
        <a:accent3>
          <a:srgbClr val="ADAAAA"/>
        </a:accent3>
        <a:accent4>
          <a:srgbClr val="AEAEAE"/>
        </a:accent4>
        <a:accent5>
          <a:srgbClr val="CAB8AD"/>
        </a:accent5>
        <a:accent6>
          <a:srgbClr val="E70000"/>
        </a:accent6>
        <a:hlink>
          <a:srgbClr val="FF3300"/>
        </a:hlink>
        <a:folHlink>
          <a:srgbClr val="CC9933"/>
        </a:folHlink>
      </a:clrScheme>
      <a:clrMap bg1="dk2" tx1="lt1" bg2="dk1" tx2="lt2" accent1="accent1" accent2="accent2" accent3="accent3" accent4="accent4" accent5="accent5" accent6="accent6" hlink="hlink" folHlink="folHlink"/>
    </a:extraClrScheme>
    <a:extraClrScheme>
      <a:clrScheme name="Layers 3">
        <a:dk1>
          <a:srgbClr val="79788A"/>
        </a:dk1>
        <a:lt1>
          <a:srgbClr val="FFFFFF"/>
        </a:lt1>
        <a:dk2>
          <a:srgbClr val="21203C"/>
        </a:dk2>
        <a:lt2>
          <a:srgbClr val="FFFFCC"/>
        </a:lt2>
        <a:accent1>
          <a:srgbClr val="476077"/>
        </a:accent1>
        <a:accent2>
          <a:srgbClr val="676C5A"/>
        </a:accent2>
        <a:accent3>
          <a:srgbClr val="ABABAF"/>
        </a:accent3>
        <a:accent4>
          <a:srgbClr val="DADADA"/>
        </a:accent4>
        <a:accent5>
          <a:srgbClr val="B1B6BD"/>
        </a:accent5>
        <a:accent6>
          <a:srgbClr val="5D6151"/>
        </a:accent6>
        <a:hlink>
          <a:srgbClr val="666699"/>
        </a:hlink>
        <a:folHlink>
          <a:srgbClr val="8CB0A2"/>
        </a:folHlink>
      </a:clrScheme>
      <a:clrMap bg1="dk2" tx1="lt1" bg2="dk1" tx2="lt2" accent1="accent1" accent2="accent2" accent3="accent3" accent4="accent4" accent5="accent5" accent6="accent6" hlink="hlink" folHlink="folHlink"/>
    </a:extraClrScheme>
    <a:extraClrScheme>
      <a:clrScheme name="Layers 4">
        <a:dk1>
          <a:srgbClr val="455B41"/>
        </a:dk1>
        <a:lt1>
          <a:srgbClr val="FFFFCC"/>
        </a:lt1>
        <a:dk2>
          <a:srgbClr val="79A994"/>
        </a:dk2>
        <a:lt2>
          <a:srgbClr val="FFFFCC"/>
        </a:lt2>
        <a:accent1>
          <a:srgbClr val="517087"/>
        </a:accent1>
        <a:accent2>
          <a:srgbClr val="666699"/>
        </a:accent2>
        <a:accent3>
          <a:srgbClr val="BED1C8"/>
        </a:accent3>
        <a:accent4>
          <a:srgbClr val="DADAAE"/>
        </a:accent4>
        <a:accent5>
          <a:srgbClr val="B3BBC3"/>
        </a:accent5>
        <a:accent6>
          <a:srgbClr val="5C5C8A"/>
        </a:accent6>
        <a:hlink>
          <a:srgbClr val="993300"/>
        </a:hlink>
        <a:folHlink>
          <a:srgbClr val="A4AF6B"/>
        </a:folHlink>
      </a:clrScheme>
      <a:clrMap bg1="dk2" tx1="lt1" bg2="dk1" tx2="lt2" accent1="accent1" accent2="accent2" accent3="accent3" accent4="accent4" accent5="accent5" accent6="accent6" hlink="hlink" folHlink="folHlink"/>
    </a:extraClrScheme>
    <a:extraClrScheme>
      <a:clrScheme name="Layers 5">
        <a:dk1>
          <a:srgbClr val="330000"/>
        </a:dk1>
        <a:lt1>
          <a:srgbClr val="FF9900"/>
        </a:lt1>
        <a:dk2>
          <a:srgbClr val="FFFFFF"/>
        </a:dk2>
        <a:lt2>
          <a:srgbClr val="8B3111"/>
        </a:lt2>
        <a:accent1>
          <a:srgbClr val="DD6D07"/>
        </a:accent1>
        <a:accent2>
          <a:srgbClr val="CC9900"/>
        </a:accent2>
        <a:accent3>
          <a:srgbClr val="FFCAAA"/>
        </a:accent3>
        <a:accent4>
          <a:srgbClr val="2A0000"/>
        </a:accent4>
        <a:accent5>
          <a:srgbClr val="EBBAAA"/>
        </a:accent5>
        <a:accent6>
          <a:srgbClr val="B98A00"/>
        </a:accent6>
        <a:hlink>
          <a:srgbClr val="CC3300"/>
        </a:hlink>
        <a:folHlink>
          <a:srgbClr val="CCCC66"/>
        </a:folHlink>
      </a:clrScheme>
      <a:clrMap bg1="lt1" tx1="dk1" bg2="lt2" tx2="dk2" accent1="accent1" accent2="accent2" accent3="accent3" accent4="accent4" accent5="accent5" accent6="accent6" hlink="hlink" folHlink="folHlink"/>
    </a:extraClrScheme>
    <a:extraClrScheme>
      <a:clrScheme name="Layers 6">
        <a:dk1>
          <a:srgbClr val="000000"/>
        </a:dk1>
        <a:lt1>
          <a:srgbClr val="FFFFE1"/>
        </a:lt1>
        <a:dk2>
          <a:srgbClr val="330033"/>
        </a:dk2>
        <a:lt2>
          <a:srgbClr val="330033"/>
        </a:lt2>
        <a:accent1>
          <a:srgbClr val="CCCC99"/>
        </a:accent1>
        <a:accent2>
          <a:srgbClr val="FF0000"/>
        </a:accent2>
        <a:accent3>
          <a:srgbClr val="FFFFEE"/>
        </a:accent3>
        <a:accent4>
          <a:srgbClr val="000000"/>
        </a:accent4>
        <a:accent5>
          <a:srgbClr val="E2E2CA"/>
        </a:accent5>
        <a:accent6>
          <a:srgbClr val="E70000"/>
        </a:accent6>
        <a:hlink>
          <a:srgbClr val="990033"/>
        </a:hlink>
        <a:folHlink>
          <a:srgbClr val="B2B2B2"/>
        </a:folHlink>
      </a:clrScheme>
      <a:clrMap bg1="lt1" tx1="dk1" bg2="lt2" tx2="dk2" accent1="accent1" accent2="accent2" accent3="accent3" accent4="accent4" accent5="accent5" accent6="accent6" hlink="hlink" folHlink="folHlink"/>
    </a:extraClrScheme>
    <a:extraClrScheme>
      <a:clrScheme name="Layers 7">
        <a:dk1>
          <a:srgbClr val="000000"/>
        </a:dk1>
        <a:lt1>
          <a:srgbClr val="FFFFFF"/>
        </a:lt1>
        <a:dk2>
          <a:srgbClr val="000000"/>
        </a:dk2>
        <a:lt2>
          <a:srgbClr val="891411"/>
        </a:lt2>
        <a:accent1>
          <a:srgbClr val="4F917E"/>
        </a:accent1>
        <a:accent2>
          <a:srgbClr val="CC9900"/>
        </a:accent2>
        <a:accent3>
          <a:srgbClr val="FFFFFF"/>
        </a:accent3>
        <a:accent4>
          <a:srgbClr val="000000"/>
        </a:accent4>
        <a:accent5>
          <a:srgbClr val="B2C7C0"/>
        </a:accent5>
        <a:accent6>
          <a:srgbClr val="B98A00"/>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8">
        <a:dk1>
          <a:srgbClr val="000000"/>
        </a:dk1>
        <a:lt1>
          <a:srgbClr val="FFFFFF"/>
        </a:lt1>
        <a:dk2>
          <a:srgbClr val="CC0000"/>
        </a:dk2>
        <a:lt2>
          <a:srgbClr val="999966"/>
        </a:lt2>
        <a:accent1>
          <a:srgbClr val="CCCCCC"/>
        </a:accent1>
        <a:accent2>
          <a:srgbClr val="CCCC66"/>
        </a:accent2>
        <a:accent3>
          <a:srgbClr val="FFFFFF"/>
        </a:accent3>
        <a:accent4>
          <a:srgbClr val="000000"/>
        </a:accent4>
        <a:accent5>
          <a:srgbClr val="E2E2E2"/>
        </a:accent5>
        <a:accent6>
          <a:srgbClr val="B9B95C"/>
        </a:accent6>
        <a:hlink>
          <a:srgbClr val="666699"/>
        </a:hlink>
        <a:folHlink>
          <a:srgbClr val="CCCC99"/>
        </a:folHlink>
      </a:clrScheme>
      <a:clrMap bg1="lt1" tx1="dk1" bg2="lt2" tx2="dk2" accent1="accent1" accent2="accent2" accent3="accent3" accent4="accent4" accent5="accent5" accent6="accent6" hlink="hlink" folHlink="folHlink"/>
    </a:extraClrScheme>
    <a:extraClrScheme>
      <a:clrScheme name="Layers 9">
        <a:dk1>
          <a:srgbClr val="000000"/>
        </a:dk1>
        <a:lt1>
          <a:srgbClr val="FFFFFF"/>
        </a:lt1>
        <a:dk2>
          <a:srgbClr val="FF0000"/>
        </a:dk2>
        <a:lt2>
          <a:srgbClr val="009999"/>
        </a:lt2>
        <a:accent1>
          <a:srgbClr val="C7B505"/>
        </a:accent1>
        <a:accent2>
          <a:srgbClr val="FFFF66"/>
        </a:accent2>
        <a:accent3>
          <a:srgbClr val="FFFFFF"/>
        </a:accent3>
        <a:accent4>
          <a:srgbClr val="000000"/>
        </a:accent4>
        <a:accent5>
          <a:srgbClr val="E0D7AA"/>
        </a:accent5>
        <a:accent6>
          <a:srgbClr val="E7E75C"/>
        </a:accent6>
        <a:hlink>
          <a:srgbClr val="5A84D8"/>
        </a:hlink>
        <a:folHlink>
          <a:srgbClr val="A0C6BA"/>
        </a:folHlink>
      </a:clrScheme>
      <a:clrMap bg1="lt1" tx1="dk1" bg2="lt2" tx2="dk2" accent1="accent1" accent2="accent2" accent3="accent3" accent4="accent4" accent5="accent5" accent6="accent6" hlink="hlink" folHlink="folHlink"/>
    </a:extraClrScheme>
    <a:extraClrScheme>
      <a:clrScheme name="Layers 10">
        <a:dk1>
          <a:srgbClr val="000000"/>
        </a:dk1>
        <a:lt1>
          <a:srgbClr val="FFFFFF"/>
        </a:lt1>
        <a:dk2>
          <a:srgbClr val="660033"/>
        </a:dk2>
        <a:lt2>
          <a:srgbClr val="666699"/>
        </a:lt2>
        <a:accent1>
          <a:srgbClr val="95A3D1"/>
        </a:accent1>
        <a:accent2>
          <a:srgbClr val="FFFF66"/>
        </a:accent2>
        <a:accent3>
          <a:srgbClr val="FFFFFF"/>
        </a:accent3>
        <a:accent4>
          <a:srgbClr val="000000"/>
        </a:accent4>
        <a:accent5>
          <a:srgbClr val="C8CEE5"/>
        </a:accent5>
        <a:accent6>
          <a:srgbClr val="E7E75C"/>
        </a:accent6>
        <a:hlink>
          <a:srgbClr val="5A84D8"/>
        </a:hlink>
        <a:folHlink>
          <a:srgbClr val="CCCC9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Capsules">
  <a:themeElements>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fontScheme name="Capsules">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Capsules 1">
        <a:dk1>
          <a:srgbClr val="003366"/>
        </a:dk1>
        <a:lt1>
          <a:srgbClr val="FFFFFF"/>
        </a:lt1>
        <a:dk2>
          <a:srgbClr val="006666"/>
        </a:dk2>
        <a:lt2>
          <a:srgbClr val="666699"/>
        </a:lt2>
        <a:accent1>
          <a:srgbClr val="33CCCC"/>
        </a:accent1>
        <a:accent2>
          <a:srgbClr val="99CC99"/>
        </a:accent2>
        <a:accent3>
          <a:srgbClr val="FFFFFF"/>
        </a:accent3>
        <a:accent4>
          <a:srgbClr val="002A56"/>
        </a:accent4>
        <a:accent5>
          <a:srgbClr val="ADE2E2"/>
        </a:accent5>
        <a:accent6>
          <a:srgbClr val="8AB98A"/>
        </a:accent6>
        <a:hlink>
          <a:srgbClr val="003366"/>
        </a:hlink>
        <a:folHlink>
          <a:srgbClr val="CC99FF"/>
        </a:folHlink>
      </a:clrScheme>
      <a:clrMap bg1="lt1" tx1="dk1" bg2="lt2" tx2="dk2" accent1="accent1" accent2="accent2" accent3="accent3" accent4="accent4" accent5="accent5" accent6="accent6" hlink="hlink" folHlink="folHlink"/>
    </a:extraClrScheme>
    <a:extraClrScheme>
      <a:clrScheme name="Capsules 2">
        <a:dk1>
          <a:srgbClr val="000000"/>
        </a:dk1>
        <a:lt1>
          <a:srgbClr val="FFFFFF"/>
        </a:lt1>
        <a:dk2>
          <a:srgbClr val="000000"/>
        </a:dk2>
        <a:lt2>
          <a:srgbClr val="808000"/>
        </a:lt2>
        <a:accent1>
          <a:srgbClr val="FFCC99"/>
        </a:accent1>
        <a:accent2>
          <a:srgbClr val="99CC00"/>
        </a:accent2>
        <a:accent3>
          <a:srgbClr val="FFFFFF"/>
        </a:accent3>
        <a:accent4>
          <a:srgbClr val="000000"/>
        </a:accent4>
        <a:accent5>
          <a:srgbClr val="FFE2CA"/>
        </a:accent5>
        <a:accent6>
          <a:srgbClr val="8AB900"/>
        </a:accent6>
        <a:hlink>
          <a:srgbClr val="336600"/>
        </a:hlink>
        <a:folHlink>
          <a:srgbClr val="FFCC00"/>
        </a:folHlink>
      </a:clrScheme>
      <a:clrMap bg1="lt1" tx1="dk1" bg2="lt2" tx2="dk2" accent1="accent1" accent2="accent2" accent3="accent3" accent4="accent4" accent5="accent5" accent6="accent6" hlink="hlink" folHlink="folHlink"/>
    </a:extraClrScheme>
    <a:extraClrScheme>
      <a:clrScheme name="Capsules 3">
        <a:dk1>
          <a:srgbClr val="006699"/>
        </a:dk1>
        <a:lt1>
          <a:srgbClr val="FFFFFF"/>
        </a:lt1>
        <a:dk2>
          <a:srgbClr val="6699FF"/>
        </a:dk2>
        <a:lt2>
          <a:srgbClr val="FFFFFF"/>
        </a:lt2>
        <a:accent1>
          <a:srgbClr val="33CCCC"/>
        </a:accent1>
        <a:accent2>
          <a:srgbClr val="006699"/>
        </a:accent2>
        <a:accent3>
          <a:srgbClr val="B8CAFF"/>
        </a:accent3>
        <a:accent4>
          <a:srgbClr val="DADADA"/>
        </a:accent4>
        <a:accent5>
          <a:srgbClr val="ADE2E2"/>
        </a:accent5>
        <a:accent6>
          <a:srgbClr val="005C8A"/>
        </a:accent6>
        <a:hlink>
          <a:srgbClr val="99CC00"/>
        </a:hlink>
        <a:folHlink>
          <a:srgbClr val="FFFFCC"/>
        </a:folHlink>
      </a:clrScheme>
      <a:clrMap bg1="dk2" tx1="lt1" bg2="dk1" tx2="lt2" accent1="accent1" accent2="accent2" accent3="accent3" accent4="accent4" accent5="accent5" accent6="accent6" hlink="hlink" folHlink="folHlink"/>
    </a:extraClrScheme>
    <a:extraClrScheme>
      <a:clrScheme name="Capsules 4">
        <a:dk1>
          <a:srgbClr val="000000"/>
        </a:dk1>
        <a:lt1>
          <a:srgbClr val="FFFFFF"/>
        </a:lt1>
        <a:dk2>
          <a:srgbClr val="9900CC"/>
        </a:dk2>
        <a:lt2>
          <a:srgbClr val="006600"/>
        </a:lt2>
        <a:accent1>
          <a:srgbClr val="33CC33"/>
        </a:accent1>
        <a:accent2>
          <a:srgbClr val="FFCC66"/>
        </a:accent2>
        <a:accent3>
          <a:srgbClr val="FFFFFF"/>
        </a:accent3>
        <a:accent4>
          <a:srgbClr val="000000"/>
        </a:accent4>
        <a:accent5>
          <a:srgbClr val="ADE2AD"/>
        </a:accent5>
        <a:accent6>
          <a:srgbClr val="E7B95C"/>
        </a:accent6>
        <a:hlink>
          <a:srgbClr val="0033CC"/>
        </a:hlink>
        <a:folHlink>
          <a:srgbClr val="CC0066"/>
        </a:folHlink>
      </a:clrScheme>
      <a:clrMap bg1="lt1" tx1="dk1" bg2="lt2" tx2="dk2" accent1="accent1" accent2="accent2" accent3="accent3" accent4="accent4" accent5="accent5" accent6="accent6" hlink="hlink" folHlink="folHlink"/>
    </a:extraClrScheme>
    <a:extraClrScheme>
      <a:clrScheme name="Capsules 5">
        <a:dk1>
          <a:srgbClr val="000066"/>
        </a:dk1>
        <a:lt1>
          <a:srgbClr val="FFFFFF"/>
        </a:lt1>
        <a:dk2>
          <a:srgbClr val="336699"/>
        </a:dk2>
        <a:lt2>
          <a:srgbClr val="FFFFEB"/>
        </a:lt2>
        <a:accent1>
          <a:srgbClr val="99CCFF"/>
        </a:accent1>
        <a:accent2>
          <a:srgbClr val="9999FF"/>
        </a:accent2>
        <a:accent3>
          <a:srgbClr val="ADB8CA"/>
        </a:accent3>
        <a:accent4>
          <a:srgbClr val="DADADA"/>
        </a:accent4>
        <a:accent5>
          <a:srgbClr val="CAE2FF"/>
        </a:accent5>
        <a:accent6>
          <a:srgbClr val="8A8AE7"/>
        </a:accent6>
        <a:hlink>
          <a:srgbClr val="CCCCFF"/>
        </a:hlink>
        <a:folHlink>
          <a:srgbClr val="C68DFF"/>
        </a:folHlink>
      </a:clrScheme>
      <a:clrMap bg1="dk2" tx1="lt1" bg2="dk1" tx2="lt2" accent1="accent1" accent2="accent2" accent3="accent3" accent4="accent4" accent5="accent5" accent6="accent6" hlink="hlink" folHlink="folHlink"/>
    </a:extraClrScheme>
    <a:extraClrScheme>
      <a:clrScheme name="Capsules 6">
        <a:dk1>
          <a:srgbClr val="808000"/>
        </a:dk1>
        <a:lt1>
          <a:srgbClr val="FFFFFF"/>
        </a:lt1>
        <a:dk2>
          <a:srgbClr val="006666"/>
        </a:dk2>
        <a:lt2>
          <a:srgbClr val="FFFFFF"/>
        </a:lt2>
        <a:accent1>
          <a:srgbClr val="FFCC66"/>
        </a:accent1>
        <a:accent2>
          <a:srgbClr val="00ACA8"/>
        </a:accent2>
        <a:accent3>
          <a:srgbClr val="AAB8B8"/>
        </a:accent3>
        <a:accent4>
          <a:srgbClr val="DADADA"/>
        </a:accent4>
        <a:accent5>
          <a:srgbClr val="FFE2B8"/>
        </a:accent5>
        <a:accent6>
          <a:srgbClr val="009B98"/>
        </a:accent6>
        <a:hlink>
          <a:srgbClr val="CCCC00"/>
        </a:hlink>
        <a:folHlink>
          <a:srgbClr val="33CCCC"/>
        </a:folHlink>
      </a:clrScheme>
      <a:clrMap bg1="dk2" tx1="lt1" bg2="dk1" tx2="lt2" accent1="accent1" accent2="accent2" accent3="accent3" accent4="accent4" accent5="accent5" accent6="accent6" hlink="hlink" folHlink="folHlink"/>
    </a:extraClrScheme>
    <a:extraClrScheme>
      <a:clrScheme name="Capsules 7">
        <a:dk1>
          <a:srgbClr val="FFFFCC"/>
        </a:dk1>
        <a:lt1>
          <a:srgbClr val="FFFFFF"/>
        </a:lt1>
        <a:dk2>
          <a:srgbClr val="660033"/>
        </a:dk2>
        <a:lt2>
          <a:srgbClr val="FFFFFF"/>
        </a:lt2>
        <a:accent1>
          <a:srgbClr val="FF9900"/>
        </a:accent1>
        <a:accent2>
          <a:srgbClr val="CC3300"/>
        </a:accent2>
        <a:accent3>
          <a:srgbClr val="B8AAAD"/>
        </a:accent3>
        <a:accent4>
          <a:srgbClr val="DADADA"/>
        </a:accent4>
        <a:accent5>
          <a:srgbClr val="FFCAAA"/>
        </a:accent5>
        <a:accent6>
          <a:srgbClr val="B92D00"/>
        </a:accent6>
        <a:hlink>
          <a:srgbClr val="FFCC00"/>
        </a:hlink>
        <a:folHlink>
          <a:srgbClr val="FFCC99"/>
        </a:folHlink>
      </a:clrScheme>
      <a:clrMap bg1="dk2" tx1="lt1" bg2="dk1" tx2="lt2" accent1="accent1" accent2="accent2" accent3="accent3" accent4="accent4" accent5="accent5" accent6="accent6" hlink="hlink" folHlink="folHlink"/>
    </a:extraClrScheme>
    <a:extraClrScheme>
      <a:clrScheme name="Capsules 8">
        <a:dk1>
          <a:srgbClr val="FF0000"/>
        </a:dk1>
        <a:lt1>
          <a:srgbClr val="FFFFFF"/>
        </a:lt1>
        <a:dk2>
          <a:srgbClr val="000000"/>
        </a:dk2>
        <a:lt2>
          <a:srgbClr val="FFFFFF"/>
        </a:lt2>
        <a:accent1>
          <a:srgbClr val="FFCC00"/>
        </a:accent1>
        <a:accent2>
          <a:srgbClr val="CC3300"/>
        </a:accent2>
        <a:accent3>
          <a:srgbClr val="AAAAAA"/>
        </a:accent3>
        <a:accent4>
          <a:srgbClr val="DADADA"/>
        </a:accent4>
        <a:accent5>
          <a:srgbClr val="FFE2AA"/>
        </a:accent5>
        <a:accent6>
          <a:srgbClr val="B92D00"/>
        </a:accent6>
        <a:hlink>
          <a:srgbClr val="FF6600"/>
        </a:hlink>
        <a:folHlink>
          <a:srgbClr val="FF7C8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154</TotalTime>
  <Words>2186</Words>
  <Application>Microsoft Office PowerPoint</Application>
  <PresentationFormat>Widescreen</PresentationFormat>
  <Paragraphs>215</Paragraphs>
  <Slides>56</Slides>
  <Notes>0</Notes>
  <HiddenSlides>0</HiddenSlides>
  <MMClips>0</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56</vt:i4>
      </vt:variant>
    </vt:vector>
  </HeadingPairs>
  <TitlesOfParts>
    <vt:vector size="68" baseType="lpstr">
      <vt:lpstr>Arial</vt:lpstr>
      <vt:lpstr>Arial Black</vt:lpstr>
      <vt:lpstr>Bernard MT Condensed</vt:lpstr>
      <vt:lpstr>Brush Script MT</vt:lpstr>
      <vt:lpstr>Times New Roman</vt:lpstr>
      <vt:lpstr>Verdana</vt:lpstr>
      <vt:lpstr>Wingdings</vt:lpstr>
      <vt:lpstr>Cliff</vt:lpstr>
      <vt:lpstr>Default Design</vt:lpstr>
      <vt:lpstr>Mountain Top</vt:lpstr>
      <vt:lpstr>Layers</vt:lpstr>
      <vt:lpstr>Capsules</vt:lpstr>
      <vt:lpstr>Creating the Perfect Presentation</vt:lpstr>
      <vt:lpstr>Aims of the Lecture</vt:lpstr>
      <vt:lpstr>Oral presentations and Poster presentations</vt:lpstr>
      <vt:lpstr>Consider the following…</vt:lpstr>
      <vt:lpstr>How would you incorporate that into an oral presentation?</vt:lpstr>
      <vt:lpstr>Instead…</vt:lpstr>
      <vt:lpstr>Guidelines (From Beins &amp; Beins 2012)</vt:lpstr>
      <vt:lpstr>PowerPoint Presentation</vt:lpstr>
      <vt:lpstr>Creating the presentation- what to include and not!</vt:lpstr>
      <vt:lpstr>Visual style</vt:lpstr>
      <vt:lpstr>Quite Possibly The World’s Worst PowerPoint Presentation Ever</vt:lpstr>
      <vt:lpstr>How to Use this Presentation</vt:lpstr>
      <vt:lpstr>Chilean Exports</vt:lpstr>
      <vt:lpstr>Too Much Text, and Font too small</vt:lpstr>
      <vt:lpstr>Beginner Motorcycles</vt:lpstr>
      <vt:lpstr>Bad Color Choices</vt:lpstr>
      <vt:lpstr>PowerPoint Presentation</vt:lpstr>
      <vt:lpstr>Overwhelming Pictures</vt:lpstr>
      <vt:lpstr>Racquetball Fundamentals</vt:lpstr>
      <vt:lpstr>Using too much Slide Animation</vt:lpstr>
      <vt:lpstr>FILE NOT FOUND</vt:lpstr>
      <vt:lpstr>Murphy’s Law</vt:lpstr>
      <vt:lpstr>More Presentation tips</vt:lpstr>
      <vt:lpstr>More Presentation tips, cont.</vt:lpstr>
      <vt:lpstr>A Quick Guide to using Microsoft PowerPoint</vt:lpstr>
      <vt:lpstr>Important to Note….</vt:lpstr>
      <vt:lpstr>Getting Started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Changing the design of the whole presentation</vt:lpstr>
      <vt:lpstr>PowerPoint Presentation</vt:lpstr>
      <vt:lpstr>PowerPoint Presentation</vt:lpstr>
      <vt:lpstr>Smart Art</vt:lpstr>
      <vt:lpstr>PowerPoint Presentation</vt:lpstr>
      <vt:lpstr>Shapes</vt:lpstr>
      <vt:lpstr>Use Screen Shots and Pictures. </vt:lpstr>
      <vt:lpstr>Animations and Transitions. </vt:lpstr>
      <vt:lpstr>REMEMBER, REMEMBER, REMEMBER. </vt:lpstr>
      <vt:lpstr>Viewing your masterpiece for the first time. </vt:lpstr>
      <vt:lpstr>PowerPoint Presentation</vt:lpstr>
      <vt:lpstr>PowerPoint Presentation</vt:lpstr>
      <vt:lpstr>The Poster Presentation</vt:lpstr>
      <vt:lpstr>What`s so special about poster presentations?</vt:lpstr>
      <vt:lpstr>Differentiating Visual and Written Communication</vt:lpstr>
      <vt:lpstr>Physical vs Electronic Posters. </vt:lpstr>
      <vt:lpstr>Visual style of Physical Poster</vt:lpstr>
      <vt:lpstr>Poster  Design</vt:lpstr>
      <vt:lpstr>Remember….</vt:lpstr>
      <vt:lpstr>PowerPoint Check List</vt:lpstr>
      <vt:lpstr>And 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Creating the Perfect Presentation</dc:title>
  <dc:creator>Stuart Jones</dc:creator>
  <cp:lastModifiedBy>Stuart Jones</cp:lastModifiedBy>
  <cp:revision>4</cp:revision>
  <dcterms:created xsi:type="dcterms:W3CDTF">2017-09-27T12:11:55Z</dcterms:created>
  <dcterms:modified xsi:type="dcterms:W3CDTF">2018-11-20T13:56:41Z</dcterms:modified>
</cp:coreProperties>
</file>