
<file path=[Content_Types].xml><?xml version="1.0" encoding="utf-8"?>
<Types xmlns="http://schemas.openxmlformats.org/package/2006/content-types">
  <Default Extension="bin" ContentType="application/vnd.openxmlformats-officedocument.oleObject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media/audio1.bin" ContentType="audio/unknown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  <p:sldMasterId id="2147483751" r:id="rId2"/>
    <p:sldMasterId id="2147483672" r:id="rId3"/>
  </p:sldMasterIdLst>
  <p:sldIdLst>
    <p:sldId id="256" r:id="rId4"/>
    <p:sldId id="257" r:id="rId5"/>
    <p:sldId id="258" r:id="rId6"/>
    <p:sldId id="280" r:id="rId7"/>
    <p:sldId id="259" r:id="rId8"/>
    <p:sldId id="275" r:id="rId9"/>
    <p:sldId id="274" r:id="rId10"/>
    <p:sldId id="273" r:id="rId11"/>
    <p:sldId id="272" r:id="rId12"/>
    <p:sldId id="271" r:id="rId13"/>
    <p:sldId id="270" r:id="rId14"/>
    <p:sldId id="269" r:id="rId15"/>
    <p:sldId id="268" r:id="rId16"/>
    <p:sldId id="267" r:id="rId17"/>
    <p:sldId id="266" r:id="rId18"/>
    <p:sldId id="265" r:id="rId19"/>
    <p:sldId id="264" r:id="rId20"/>
    <p:sldId id="263" r:id="rId21"/>
    <p:sldId id="262" r:id="rId22"/>
    <p:sldId id="277" r:id="rId23"/>
    <p:sldId id="276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BA09A4-2F6B-8C89-E48B-D56754762E4D}" v="121" dt="2023-03-16T08:54:54.365"/>
    <p1510:client id="{498DA33D-D463-4EDE-BD98-E013CAA97327}" v="249" dt="2023-03-10T16:34:46.5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0D822B-4577-4D6F-80B0-C0841041FA0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6FB878F-7128-487D-8EFC-9E77A1ABF174}">
      <dgm:prSet/>
      <dgm:spPr/>
      <dgm:t>
        <a:bodyPr/>
        <a:lstStyle/>
        <a:p>
          <a:r>
            <a:rPr lang="en-US"/>
            <a:t>Presentation times (24th April 2023):-</a:t>
          </a:r>
        </a:p>
      </dgm:t>
    </dgm:pt>
    <dgm:pt modelId="{69FF38B2-A6C2-4B38-B6E1-C753045C75E1}" type="parTrans" cxnId="{8F664C97-BCF8-4F97-9027-A9E0A0FF8E84}">
      <dgm:prSet/>
      <dgm:spPr/>
      <dgm:t>
        <a:bodyPr/>
        <a:lstStyle/>
        <a:p>
          <a:endParaRPr lang="en-US"/>
        </a:p>
      </dgm:t>
    </dgm:pt>
    <dgm:pt modelId="{C2217FBB-4736-4667-806A-E2CB1669063C}" type="sibTrans" cxnId="{8F664C97-BCF8-4F97-9027-A9E0A0FF8E84}">
      <dgm:prSet/>
      <dgm:spPr/>
      <dgm:t>
        <a:bodyPr/>
        <a:lstStyle/>
        <a:p>
          <a:endParaRPr lang="en-US"/>
        </a:p>
      </dgm:t>
    </dgm:pt>
    <dgm:pt modelId="{AA2F9DDD-2D50-4DC9-8975-4B71A21D0509}">
      <dgm:prSet/>
      <dgm:spPr/>
      <dgm:t>
        <a:bodyPr/>
        <a:lstStyle/>
        <a:p>
          <a:r>
            <a:rPr lang="en-US"/>
            <a:t>9:30</a:t>
          </a:r>
        </a:p>
      </dgm:t>
    </dgm:pt>
    <dgm:pt modelId="{A33F31E8-1BB5-4E1A-AA47-494995857355}" type="parTrans" cxnId="{D69251D5-0C27-406B-95BC-BC59AAFB18C8}">
      <dgm:prSet/>
      <dgm:spPr/>
      <dgm:t>
        <a:bodyPr/>
        <a:lstStyle/>
        <a:p>
          <a:endParaRPr lang="en-US"/>
        </a:p>
      </dgm:t>
    </dgm:pt>
    <dgm:pt modelId="{789757CB-D3C9-424F-B646-EEBCF96AA994}" type="sibTrans" cxnId="{D69251D5-0C27-406B-95BC-BC59AAFB18C8}">
      <dgm:prSet/>
      <dgm:spPr/>
      <dgm:t>
        <a:bodyPr/>
        <a:lstStyle/>
        <a:p>
          <a:endParaRPr lang="en-US"/>
        </a:p>
      </dgm:t>
    </dgm:pt>
    <dgm:pt modelId="{36EDAA95-C9C1-4848-BCA7-785FACB59207}">
      <dgm:prSet/>
      <dgm:spPr/>
      <dgm:t>
        <a:bodyPr/>
        <a:lstStyle/>
        <a:p>
          <a:r>
            <a:rPr lang="en-US"/>
            <a:t>10:00</a:t>
          </a:r>
        </a:p>
      </dgm:t>
    </dgm:pt>
    <dgm:pt modelId="{654514E4-2BBC-4229-8BF8-19618FCD9336}" type="parTrans" cxnId="{6B4609D5-9625-4F74-AD58-04F00820C6CB}">
      <dgm:prSet/>
      <dgm:spPr/>
      <dgm:t>
        <a:bodyPr/>
        <a:lstStyle/>
        <a:p>
          <a:endParaRPr lang="en-US"/>
        </a:p>
      </dgm:t>
    </dgm:pt>
    <dgm:pt modelId="{9E6EE168-B83F-49DF-BAE5-1E87D1B7FE0B}" type="sibTrans" cxnId="{6B4609D5-9625-4F74-AD58-04F00820C6CB}">
      <dgm:prSet/>
      <dgm:spPr/>
      <dgm:t>
        <a:bodyPr/>
        <a:lstStyle/>
        <a:p>
          <a:endParaRPr lang="en-US"/>
        </a:p>
      </dgm:t>
    </dgm:pt>
    <dgm:pt modelId="{0D65B28E-87C4-4B86-A692-9D38A657D50F}">
      <dgm:prSet/>
      <dgm:spPr/>
      <dgm:t>
        <a:bodyPr/>
        <a:lstStyle/>
        <a:p>
          <a:r>
            <a:rPr lang="en-US"/>
            <a:t>10:30</a:t>
          </a:r>
        </a:p>
      </dgm:t>
    </dgm:pt>
    <dgm:pt modelId="{E835950A-63E2-4D81-99BB-2CB40E898E18}" type="parTrans" cxnId="{73ECDB4A-0BA3-4439-BA77-06E502E198E6}">
      <dgm:prSet/>
      <dgm:spPr/>
      <dgm:t>
        <a:bodyPr/>
        <a:lstStyle/>
        <a:p>
          <a:endParaRPr lang="en-US"/>
        </a:p>
      </dgm:t>
    </dgm:pt>
    <dgm:pt modelId="{EC8B010D-70E4-4CAC-B675-20A42563F330}" type="sibTrans" cxnId="{73ECDB4A-0BA3-4439-BA77-06E502E198E6}">
      <dgm:prSet/>
      <dgm:spPr/>
      <dgm:t>
        <a:bodyPr/>
        <a:lstStyle/>
        <a:p>
          <a:endParaRPr lang="en-US"/>
        </a:p>
      </dgm:t>
    </dgm:pt>
    <dgm:pt modelId="{B5C31BA5-C01E-4713-A11A-EEF4FA1572FC}">
      <dgm:prSet/>
      <dgm:spPr/>
      <dgm:t>
        <a:bodyPr/>
        <a:lstStyle/>
        <a:p>
          <a:r>
            <a:rPr lang="en-US"/>
            <a:t>11:00</a:t>
          </a:r>
        </a:p>
      </dgm:t>
    </dgm:pt>
    <dgm:pt modelId="{EFEF8BA0-A83E-4455-98B2-349EFF14ED86}" type="parTrans" cxnId="{ACBB34EE-A1BF-4D8E-B505-3EE2F89C97F7}">
      <dgm:prSet/>
      <dgm:spPr/>
      <dgm:t>
        <a:bodyPr/>
        <a:lstStyle/>
        <a:p>
          <a:endParaRPr lang="en-US"/>
        </a:p>
      </dgm:t>
    </dgm:pt>
    <dgm:pt modelId="{04B71745-3A9B-4B27-90F7-69A1EA5188B3}" type="sibTrans" cxnId="{ACBB34EE-A1BF-4D8E-B505-3EE2F89C97F7}">
      <dgm:prSet/>
      <dgm:spPr/>
      <dgm:t>
        <a:bodyPr/>
        <a:lstStyle/>
        <a:p>
          <a:endParaRPr lang="en-US"/>
        </a:p>
      </dgm:t>
    </dgm:pt>
    <dgm:pt modelId="{0A0D98BD-2EB2-4217-9AFF-44E8E01B3443}">
      <dgm:prSet/>
      <dgm:spPr/>
      <dgm:t>
        <a:bodyPr/>
        <a:lstStyle/>
        <a:p>
          <a:r>
            <a:rPr lang="en-US"/>
            <a:t>11:30</a:t>
          </a:r>
        </a:p>
      </dgm:t>
    </dgm:pt>
    <dgm:pt modelId="{BA0241FD-5FA2-4D72-B545-99C88F4214CF}" type="parTrans" cxnId="{680C9967-F8A5-44BA-8EA3-B2C98C6C2837}">
      <dgm:prSet/>
      <dgm:spPr/>
      <dgm:t>
        <a:bodyPr/>
        <a:lstStyle/>
        <a:p>
          <a:endParaRPr lang="en-US"/>
        </a:p>
      </dgm:t>
    </dgm:pt>
    <dgm:pt modelId="{4C570801-79CB-44CF-806E-AE4A58179DA6}" type="sibTrans" cxnId="{680C9967-F8A5-44BA-8EA3-B2C98C6C2837}">
      <dgm:prSet/>
      <dgm:spPr/>
      <dgm:t>
        <a:bodyPr/>
        <a:lstStyle/>
        <a:p>
          <a:endParaRPr lang="en-US"/>
        </a:p>
      </dgm:t>
    </dgm:pt>
    <dgm:pt modelId="{90F2F5DD-DCB4-4E5A-952A-71E2B6DA20BA}">
      <dgm:prSet/>
      <dgm:spPr/>
      <dgm:t>
        <a:bodyPr/>
        <a:lstStyle/>
        <a:p>
          <a:r>
            <a:rPr lang="en-US"/>
            <a:t>12:00</a:t>
          </a:r>
        </a:p>
      </dgm:t>
    </dgm:pt>
    <dgm:pt modelId="{081AE59F-654D-449D-86BC-964AC8464F40}" type="parTrans" cxnId="{9E1BE284-AD0F-4CFA-8900-54784EFBA1F4}">
      <dgm:prSet/>
      <dgm:spPr/>
      <dgm:t>
        <a:bodyPr/>
        <a:lstStyle/>
        <a:p>
          <a:endParaRPr lang="en-US"/>
        </a:p>
      </dgm:t>
    </dgm:pt>
    <dgm:pt modelId="{FABDDCE3-896C-4720-B405-940DCCDF3306}" type="sibTrans" cxnId="{9E1BE284-AD0F-4CFA-8900-54784EFBA1F4}">
      <dgm:prSet/>
      <dgm:spPr/>
      <dgm:t>
        <a:bodyPr/>
        <a:lstStyle/>
        <a:p>
          <a:endParaRPr lang="en-US"/>
        </a:p>
      </dgm:t>
    </dgm:pt>
    <dgm:pt modelId="{7FB037E7-0482-4C07-9B6F-926CC976E3BB}">
      <dgm:prSet/>
      <dgm:spPr/>
      <dgm:t>
        <a:bodyPr/>
        <a:lstStyle/>
        <a:p>
          <a:r>
            <a:rPr lang="en-US"/>
            <a:t>12:30</a:t>
          </a:r>
        </a:p>
      </dgm:t>
    </dgm:pt>
    <dgm:pt modelId="{E68E0D46-856B-4971-AA8B-C7FF82D9C4F1}" type="parTrans" cxnId="{4244E3E1-B783-4414-830C-E3EB51BAB6BE}">
      <dgm:prSet/>
      <dgm:spPr/>
      <dgm:t>
        <a:bodyPr/>
        <a:lstStyle/>
        <a:p>
          <a:endParaRPr lang="en-US"/>
        </a:p>
      </dgm:t>
    </dgm:pt>
    <dgm:pt modelId="{7A040D0B-8533-4A6B-9780-11C16644FD0F}" type="sibTrans" cxnId="{4244E3E1-B783-4414-830C-E3EB51BAB6BE}">
      <dgm:prSet/>
      <dgm:spPr/>
      <dgm:t>
        <a:bodyPr/>
        <a:lstStyle/>
        <a:p>
          <a:endParaRPr lang="en-US"/>
        </a:p>
      </dgm:t>
    </dgm:pt>
    <dgm:pt modelId="{7D3FDE04-9075-4263-862A-F841164C9846}" type="pres">
      <dgm:prSet presAssocID="{FD0D822B-4577-4D6F-80B0-C0841041FA06}" presName="diagram" presStyleCnt="0">
        <dgm:presLayoutVars>
          <dgm:dir/>
          <dgm:resizeHandles val="exact"/>
        </dgm:presLayoutVars>
      </dgm:prSet>
      <dgm:spPr/>
    </dgm:pt>
    <dgm:pt modelId="{CD827769-5630-42A9-8827-D2C44434071D}" type="pres">
      <dgm:prSet presAssocID="{B6FB878F-7128-487D-8EFC-9E77A1ABF174}" presName="node" presStyleLbl="node1" presStyleIdx="0" presStyleCnt="8">
        <dgm:presLayoutVars>
          <dgm:bulletEnabled val="1"/>
        </dgm:presLayoutVars>
      </dgm:prSet>
      <dgm:spPr/>
    </dgm:pt>
    <dgm:pt modelId="{C33B85CA-6A02-48BB-AE43-72241BA7215B}" type="pres">
      <dgm:prSet presAssocID="{C2217FBB-4736-4667-806A-E2CB1669063C}" presName="sibTrans" presStyleCnt="0"/>
      <dgm:spPr/>
    </dgm:pt>
    <dgm:pt modelId="{BE5D8C37-6985-4293-B13C-734D190A5D93}" type="pres">
      <dgm:prSet presAssocID="{AA2F9DDD-2D50-4DC9-8975-4B71A21D0509}" presName="node" presStyleLbl="node1" presStyleIdx="1" presStyleCnt="8">
        <dgm:presLayoutVars>
          <dgm:bulletEnabled val="1"/>
        </dgm:presLayoutVars>
      </dgm:prSet>
      <dgm:spPr/>
    </dgm:pt>
    <dgm:pt modelId="{91E0D512-0CF5-4B4A-813E-97E43BC2F4AC}" type="pres">
      <dgm:prSet presAssocID="{789757CB-D3C9-424F-B646-EEBCF96AA994}" presName="sibTrans" presStyleCnt="0"/>
      <dgm:spPr/>
    </dgm:pt>
    <dgm:pt modelId="{86E48C8D-E4F5-4A20-9D4E-2D322EE09323}" type="pres">
      <dgm:prSet presAssocID="{36EDAA95-C9C1-4848-BCA7-785FACB59207}" presName="node" presStyleLbl="node1" presStyleIdx="2" presStyleCnt="8">
        <dgm:presLayoutVars>
          <dgm:bulletEnabled val="1"/>
        </dgm:presLayoutVars>
      </dgm:prSet>
      <dgm:spPr/>
    </dgm:pt>
    <dgm:pt modelId="{16BCC581-5EC6-45A0-8355-DA7E586CCF7D}" type="pres">
      <dgm:prSet presAssocID="{9E6EE168-B83F-49DF-BAE5-1E87D1B7FE0B}" presName="sibTrans" presStyleCnt="0"/>
      <dgm:spPr/>
    </dgm:pt>
    <dgm:pt modelId="{E65BE4B9-65AB-45E6-AEAB-DB2465306376}" type="pres">
      <dgm:prSet presAssocID="{0D65B28E-87C4-4B86-A692-9D38A657D50F}" presName="node" presStyleLbl="node1" presStyleIdx="3" presStyleCnt="8">
        <dgm:presLayoutVars>
          <dgm:bulletEnabled val="1"/>
        </dgm:presLayoutVars>
      </dgm:prSet>
      <dgm:spPr/>
    </dgm:pt>
    <dgm:pt modelId="{A740126E-D3C0-492A-BAF8-71FDBB2CB0AA}" type="pres">
      <dgm:prSet presAssocID="{EC8B010D-70E4-4CAC-B675-20A42563F330}" presName="sibTrans" presStyleCnt="0"/>
      <dgm:spPr/>
    </dgm:pt>
    <dgm:pt modelId="{3E7CD448-3652-40F5-AE42-811A87D2E7BB}" type="pres">
      <dgm:prSet presAssocID="{B5C31BA5-C01E-4713-A11A-EEF4FA1572FC}" presName="node" presStyleLbl="node1" presStyleIdx="4" presStyleCnt="8">
        <dgm:presLayoutVars>
          <dgm:bulletEnabled val="1"/>
        </dgm:presLayoutVars>
      </dgm:prSet>
      <dgm:spPr/>
    </dgm:pt>
    <dgm:pt modelId="{BFD49D45-536C-48D7-BE7C-BF16E41ACF8B}" type="pres">
      <dgm:prSet presAssocID="{04B71745-3A9B-4B27-90F7-69A1EA5188B3}" presName="sibTrans" presStyleCnt="0"/>
      <dgm:spPr/>
    </dgm:pt>
    <dgm:pt modelId="{A554B5E7-CFC4-4568-8817-F6796BE079C2}" type="pres">
      <dgm:prSet presAssocID="{0A0D98BD-2EB2-4217-9AFF-44E8E01B3443}" presName="node" presStyleLbl="node1" presStyleIdx="5" presStyleCnt="8">
        <dgm:presLayoutVars>
          <dgm:bulletEnabled val="1"/>
        </dgm:presLayoutVars>
      </dgm:prSet>
      <dgm:spPr/>
    </dgm:pt>
    <dgm:pt modelId="{72443C31-432A-45FB-86A2-D4C94808DCB8}" type="pres">
      <dgm:prSet presAssocID="{4C570801-79CB-44CF-806E-AE4A58179DA6}" presName="sibTrans" presStyleCnt="0"/>
      <dgm:spPr/>
    </dgm:pt>
    <dgm:pt modelId="{198E61BB-1F7F-42F0-8EC4-6E4BCCA8705D}" type="pres">
      <dgm:prSet presAssocID="{90F2F5DD-DCB4-4E5A-952A-71E2B6DA20BA}" presName="node" presStyleLbl="node1" presStyleIdx="6" presStyleCnt="8">
        <dgm:presLayoutVars>
          <dgm:bulletEnabled val="1"/>
        </dgm:presLayoutVars>
      </dgm:prSet>
      <dgm:spPr/>
    </dgm:pt>
    <dgm:pt modelId="{C14413CB-E2C4-40E0-A501-34AA00DFEAAC}" type="pres">
      <dgm:prSet presAssocID="{FABDDCE3-896C-4720-B405-940DCCDF3306}" presName="sibTrans" presStyleCnt="0"/>
      <dgm:spPr/>
    </dgm:pt>
    <dgm:pt modelId="{FE002A4D-3D59-4961-960E-446C734EA85F}" type="pres">
      <dgm:prSet presAssocID="{7FB037E7-0482-4C07-9B6F-926CC976E3BB}" presName="node" presStyleLbl="node1" presStyleIdx="7" presStyleCnt="8">
        <dgm:presLayoutVars>
          <dgm:bulletEnabled val="1"/>
        </dgm:presLayoutVars>
      </dgm:prSet>
      <dgm:spPr/>
    </dgm:pt>
  </dgm:ptLst>
  <dgm:cxnLst>
    <dgm:cxn modelId="{8CCF9709-A470-4685-B146-34B0FA2C60FE}" type="presOf" srcId="{7FB037E7-0482-4C07-9B6F-926CC976E3BB}" destId="{FE002A4D-3D59-4961-960E-446C734EA85F}" srcOrd="0" destOrd="0" presId="urn:microsoft.com/office/officeart/2005/8/layout/default"/>
    <dgm:cxn modelId="{279BF720-51FF-4BE2-999B-00951FA3AA79}" type="presOf" srcId="{AA2F9DDD-2D50-4DC9-8975-4B71A21D0509}" destId="{BE5D8C37-6985-4293-B13C-734D190A5D93}" srcOrd="0" destOrd="0" presId="urn:microsoft.com/office/officeart/2005/8/layout/default"/>
    <dgm:cxn modelId="{01F2EF2C-F0EF-4DF9-8BE1-F5A4DC3A0D63}" type="presOf" srcId="{0A0D98BD-2EB2-4217-9AFF-44E8E01B3443}" destId="{A554B5E7-CFC4-4568-8817-F6796BE079C2}" srcOrd="0" destOrd="0" presId="urn:microsoft.com/office/officeart/2005/8/layout/default"/>
    <dgm:cxn modelId="{D2C79F40-9FBF-49E3-9ABD-86A7ABF52885}" type="presOf" srcId="{B5C31BA5-C01E-4713-A11A-EEF4FA1572FC}" destId="{3E7CD448-3652-40F5-AE42-811A87D2E7BB}" srcOrd="0" destOrd="0" presId="urn:microsoft.com/office/officeart/2005/8/layout/default"/>
    <dgm:cxn modelId="{680C9967-F8A5-44BA-8EA3-B2C98C6C2837}" srcId="{FD0D822B-4577-4D6F-80B0-C0841041FA06}" destId="{0A0D98BD-2EB2-4217-9AFF-44E8E01B3443}" srcOrd="5" destOrd="0" parTransId="{BA0241FD-5FA2-4D72-B545-99C88F4214CF}" sibTransId="{4C570801-79CB-44CF-806E-AE4A58179DA6}"/>
    <dgm:cxn modelId="{73ECDB4A-0BA3-4439-BA77-06E502E198E6}" srcId="{FD0D822B-4577-4D6F-80B0-C0841041FA06}" destId="{0D65B28E-87C4-4B86-A692-9D38A657D50F}" srcOrd="3" destOrd="0" parTransId="{E835950A-63E2-4D81-99BB-2CB40E898E18}" sibTransId="{EC8B010D-70E4-4CAC-B675-20A42563F330}"/>
    <dgm:cxn modelId="{9E1BE284-AD0F-4CFA-8900-54784EFBA1F4}" srcId="{FD0D822B-4577-4D6F-80B0-C0841041FA06}" destId="{90F2F5DD-DCB4-4E5A-952A-71E2B6DA20BA}" srcOrd="6" destOrd="0" parTransId="{081AE59F-654D-449D-86BC-964AC8464F40}" sibTransId="{FABDDCE3-896C-4720-B405-940DCCDF3306}"/>
    <dgm:cxn modelId="{EA948487-EDEA-47BC-B038-C76400CA329F}" type="presOf" srcId="{B6FB878F-7128-487D-8EFC-9E77A1ABF174}" destId="{CD827769-5630-42A9-8827-D2C44434071D}" srcOrd="0" destOrd="0" presId="urn:microsoft.com/office/officeart/2005/8/layout/default"/>
    <dgm:cxn modelId="{8F664C97-BCF8-4F97-9027-A9E0A0FF8E84}" srcId="{FD0D822B-4577-4D6F-80B0-C0841041FA06}" destId="{B6FB878F-7128-487D-8EFC-9E77A1ABF174}" srcOrd="0" destOrd="0" parTransId="{69FF38B2-A6C2-4B38-B6E1-C753045C75E1}" sibTransId="{C2217FBB-4736-4667-806A-E2CB1669063C}"/>
    <dgm:cxn modelId="{B20CA2AD-AF3D-44A9-8EB0-F4A53F52EF98}" type="presOf" srcId="{0D65B28E-87C4-4B86-A692-9D38A657D50F}" destId="{E65BE4B9-65AB-45E6-AEAB-DB2465306376}" srcOrd="0" destOrd="0" presId="urn:microsoft.com/office/officeart/2005/8/layout/default"/>
    <dgm:cxn modelId="{A6DD34C5-06DF-46B9-8C47-7FB580C8A46E}" type="presOf" srcId="{FD0D822B-4577-4D6F-80B0-C0841041FA06}" destId="{7D3FDE04-9075-4263-862A-F841164C9846}" srcOrd="0" destOrd="0" presId="urn:microsoft.com/office/officeart/2005/8/layout/default"/>
    <dgm:cxn modelId="{A04F89CF-565D-4E68-8F66-4D4020C833E5}" type="presOf" srcId="{90F2F5DD-DCB4-4E5A-952A-71E2B6DA20BA}" destId="{198E61BB-1F7F-42F0-8EC4-6E4BCCA8705D}" srcOrd="0" destOrd="0" presId="urn:microsoft.com/office/officeart/2005/8/layout/default"/>
    <dgm:cxn modelId="{6B4609D5-9625-4F74-AD58-04F00820C6CB}" srcId="{FD0D822B-4577-4D6F-80B0-C0841041FA06}" destId="{36EDAA95-C9C1-4848-BCA7-785FACB59207}" srcOrd="2" destOrd="0" parTransId="{654514E4-2BBC-4229-8BF8-19618FCD9336}" sibTransId="{9E6EE168-B83F-49DF-BAE5-1E87D1B7FE0B}"/>
    <dgm:cxn modelId="{D69251D5-0C27-406B-95BC-BC59AAFB18C8}" srcId="{FD0D822B-4577-4D6F-80B0-C0841041FA06}" destId="{AA2F9DDD-2D50-4DC9-8975-4B71A21D0509}" srcOrd="1" destOrd="0" parTransId="{A33F31E8-1BB5-4E1A-AA47-494995857355}" sibTransId="{789757CB-D3C9-424F-B646-EEBCF96AA994}"/>
    <dgm:cxn modelId="{4244E3E1-B783-4414-830C-E3EB51BAB6BE}" srcId="{FD0D822B-4577-4D6F-80B0-C0841041FA06}" destId="{7FB037E7-0482-4C07-9B6F-926CC976E3BB}" srcOrd="7" destOrd="0" parTransId="{E68E0D46-856B-4971-AA8B-C7FF82D9C4F1}" sibTransId="{7A040D0B-8533-4A6B-9780-11C16644FD0F}"/>
    <dgm:cxn modelId="{ACBB34EE-A1BF-4D8E-B505-3EE2F89C97F7}" srcId="{FD0D822B-4577-4D6F-80B0-C0841041FA06}" destId="{B5C31BA5-C01E-4713-A11A-EEF4FA1572FC}" srcOrd="4" destOrd="0" parTransId="{EFEF8BA0-A83E-4455-98B2-349EFF14ED86}" sibTransId="{04B71745-3A9B-4B27-90F7-69A1EA5188B3}"/>
    <dgm:cxn modelId="{6CB0A0FF-15AB-408F-AA63-360D6E555550}" type="presOf" srcId="{36EDAA95-C9C1-4848-BCA7-785FACB59207}" destId="{86E48C8D-E4F5-4A20-9D4E-2D322EE09323}" srcOrd="0" destOrd="0" presId="urn:microsoft.com/office/officeart/2005/8/layout/default"/>
    <dgm:cxn modelId="{BE051753-D088-4951-B5DF-F8E0130DA6B4}" type="presParOf" srcId="{7D3FDE04-9075-4263-862A-F841164C9846}" destId="{CD827769-5630-42A9-8827-D2C44434071D}" srcOrd="0" destOrd="0" presId="urn:microsoft.com/office/officeart/2005/8/layout/default"/>
    <dgm:cxn modelId="{BB8526AE-1B95-412E-8EF2-AD16392542AD}" type="presParOf" srcId="{7D3FDE04-9075-4263-862A-F841164C9846}" destId="{C33B85CA-6A02-48BB-AE43-72241BA7215B}" srcOrd="1" destOrd="0" presId="urn:microsoft.com/office/officeart/2005/8/layout/default"/>
    <dgm:cxn modelId="{6F94249C-9563-48FF-B4F2-CB11BD7D89B8}" type="presParOf" srcId="{7D3FDE04-9075-4263-862A-F841164C9846}" destId="{BE5D8C37-6985-4293-B13C-734D190A5D93}" srcOrd="2" destOrd="0" presId="urn:microsoft.com/office/officeart/2005/8/layout/default"/>
    <dgm:cxn modelId="{037E257A-A3FA-4610-A254-1849173FC183}" type="presParOf" srcId="{7D3FDE04-9075-4263-862A-F841164C9846}" destId="{91E0D512-0CF5-4B4A-813E-97E43BC2F4AC}" srcOrd="3" destOrd="0" presId="urn:microsoft.com/office/officeart/2005/8/layout/default"/>
    <dgm:cxn modelId="{BE369302-F74D-4F63-9BC1-755FEF670026}" type="presParOf" srcId="{7D3FDE04-9075-4263-862A-F841164C9846}" destId="{86E48C8D-E4F5-4A20-9D4E-2D322EE09323}" srcOrd="4" destOrd="0" presId="urn:microsoft.com/office/officeart/2005/8/layout/default"/>
    <dgm:cxn modelId="{32FF3481-CA01-4839-93E5-3C022CD590B4}" type="presParOf" srcId="{7D3FDE04-9075-4263-862A-F841164C9846}" destId="{16BCC581-5EC6-45A0-8355-DA7E586CCF7D}" srcOrd="5" destOrd="0" presId="urn:microsoft.com/office/officeart/2005/8/layout/default"/>
    <dgm:cxn modelId="{712C62A6-3020-46B1-9D3D-40226CFD7BD5}" type="presParOf" srcId="{7D3FDE04-9075-4263-862A-F841164C9846}" destId="{E65BE4B9-65AB-45E6-AEAB-DB2465306376}" srcOrd="6" destOrd="0" presId="urn:microsoft.com/office/officeart/2005/8/layout/default"/>
    <dgm:cxn modelId="{5C6BA4C9-6AB3-4B25-A47C-4A2DAB33D717}" type="presParOf" srcId="{7D3FDE04-9075-4263-862A-F841164C9846}" destId="{A740126E-D3C0-492A-BAF8-71FDBB2CB0AA}" srcOrd="7" destOrd="0" presId="urn:microsoft.com/office/officeart/2005/8/layout/default"/>
    <dgm:cxn modelId="{F909D2F2-5F91-4157-B0C9-19D29C37D880}" type="presParOf" srcId="{7D3FDE04-9075-4263-862A-F841164C9846}" destId="{3E7CD448-3652-40F5-AE42-811A87D2E7BB}" srcOrd="8" destOrd="0" presId="urn:microsoft.com/office/officeart/2005/8/layout/default"/>
    <dgm:cxn modelId="{3E916FA5-B405-426E-A23A-D70B0A76CFDA}" type="presParOf" srcId="{7D3FDE04-9075-4263-862A-F841164C9846}" destId="{BFD49D45-536C-48D7-BE7C-BF16E41ACF8B}" srcOrd="9" destOrd="0" presId="urn:microsoft.com/office/officeart/2005/8/layout/default"/>
    <dgm:cxn modelId="{4AF0B32E-B4F7-421B-B293-9DA3DD28EF17}" type="presParOf" srcId="{7D3FDE04-9075-4263-862A-F841164C9846}" destId="{A554B5E7-CFC4-4568-8817-F6796BE079C2}" srcOrd="10" destOrd="0" presId="urn:microsoft.com/office/officeart/2005/8/layout/default"/>
    <dgm:cxn modelId="{F85F490A-6477-4073-A015-C99815B6CEAD}" type="presParOf" srcId="{7D3FDE04-9075-4263-862A-F841164C9846}" destId="{72443C31-432A-45FB-86A2-D4C94808DCB8}" srcOrd="11" destOrd="0" presId="urn:microsoft.com/office/officeart/2005/8/layout/default"/>
    <dgm:cxn modelId="{82AD67FE-AAAA-48DA-92B8-E893440BFF76}" type="presParOf" srcId="{7D3FDE04-9075-4263-862A-F841164C9846}" destId="{198E61BB-1F7F-42F0-8EC4-6E4BCCA8705D}" srcOrd="12" destOrd="0" presId="urn:microsoft.com/office/officeart/2005/8/layout/default"/>
    <dgm:cxn modelId="{C492B58D-820F-4776-9067-35BCD9710883}" type="presParOf" srcId="{7D3FDE04-9075-4263-862A-F841164C9846}" destId="{C14413CB-E2C4-40E0-A501-34AA00DFEAAC}" srcOrd="13" destOrd="0" presId="urn:microsoft.com/office/officeart/2005/8/layout/default"/>
    <dgm:cxn modelId="{C572F3E9-404C-456D-A21F-3F4CC47F0AE5}" type="presParOf" srcId="{7D3FDE04-9075-4263-862A-F841164C9846}" destId="{FE002A4D-3D59-4961-960E-446C734EA85F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827769-5630-42A9-8827-D2C44434071D}">
      <dsp:nvSpPr>
        <dsp:cNvPr id="0" name=""/>
        <dsp:cNvSpPr/>
      </dsp:nvSpPr>
      <dsp:spPr>
        <a:xfrm>
          <a:off x="3080" y="590125"/>
          <a:ext cx="2444055" cy="14664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Presentation times (24th April 2023):-</a:t>
          </a:r>
        </a:p>
      </dsp:txBody>
      <dsp:txXfrm>
        <a:off x="3080" y="590125"/>
        <a:ext cx="2444055" cy="1466433"/>
      </dsp:txXfrm>
    </dsp:sp>
    <dsp:sp modelId="{BE5D8C37-6985-4293-B13C-734D190A5D93}">
      <dsp:nvSpPr>
        <dsp:cNvPr id="0" name=""/>
        <dsp:cNvSpPr/>
      </dsp:nvSpPr>
      <dsp:spPr>
        <a:xfrm>
          <a:off x="2691541" y="590125"/>
          <a:ext cx="2444055" cy="14664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9:30</a:t>
          </a:r>
        </a:p>
      </dsp:txBody>
      <dsp:txXfrm>
        <a:off x="2691541" y="590125"/>
        <a:ext cx="2444055" cy="1466433"/>
      </dsp:txXfrm>
    </dsp:sp>
    <dsp:sp modelId="{86E48C8D-E4F5-4A20-9D4E-2D322EE09323}">
      <dsp:nvSpPr>
        <dsp:cNvPr id="0" name=""/>
        <dsp:cNvSpPr/>
      </dsp:nvSpPr>
      <dsp:spPr>
        <a:xfrm>
          <a:off x="5380002" y="590125"/>
          <a:ext cx="2444055" cy="14664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10:00</a:t>
          </a:r>
        </a:p>
      </dsp:txBody>
      <dsp:txXfrm>
        <a:off x="5380002" y="590125"/>
        <a:ext cx="2444055" cy="1466433"/>
      </dsp:txXfrm>
    </dsp:sp>
    <dsp:sp modelId="{E65BE4B9-65AB-45E6-AEAB-DB2465306376}">
      <dsp:nvSpPr>
        <dsp:cNvPr id="0" name=""/>
        <dsp:cNvSpPr/>
      </dsp:nvSpPr>
      <dsp:spPr>
        <a:xfrm>
          <a:off x="8068463" y="590125"/>
          <a:ext cx="2444055" cy="14664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10:30</a:t>
          </a:r>
        </a:p>
      </dsp:txBody>
      <dsp:txXfrm>
        <a:off x="8068463" y="590125"/>
        <a:ext cx="2444055" cy="1466433"/>
      </dsp:txXfrm>
    </dsp:sp>
    <dsp:sp modelId="{3E7CD448-3652-40F5-AE42-811A87D2E7BB}">
      <dsp:nvSpPr>
        <dsp:cNvPr id="0" name=""/>
        <dsp:cNvSpPr/>
      </dsp:nvSpPr>
      <dsp:spPr>
        <a:xfrm>
          <a:off x="3080" y="2300964"/>
          <a:ext cx="2444055" cy="146643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11:00</a:t>
          </a:r>
        </a:p>
      </dsp:txBody>
      <dsp:txXfrm>
        <a:off x="3080" y="2300964"/>
        <a:ext cx="2444055" cy="1466433"/>
      </dsp:txXfrm>
    </dsp:sp>
    <dsp:sp modelId="{A554B5E7-CFC4-4568-8817-F6796BE079C2}">
      <dsp:nvSpPr>
        <dsp:cNvPr id="0" name=""/>
        <dsp:cNvSpPr/>
      </dsp:nvSpPr>
      <dsp:spPr>
        <a:xfrm>
          <a:off x="2691541" y="2300964"/>
          <a:ext cx="2444055" cy="14664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11:30</a:t>
          </a:r>
        </a:p>
      </dsp:txBody>
      <dsp:txXfrm>
        <a:off x="2691541" y="2300964"/>
        <a:ext cx="2444055" cy="1466433"/>
      </dsp:txXfrm>
    </dsp:sp>
    <dsp:sp modelId="{198E61BB-1F7F-42F0-8EC4-6E4BCCA8705D}">
      <dsp:nvSpPr>
        <dsp:cNvPr id="0" name=""/>
        <dsp:cNvSpPr/>
      </dsp:nvSpPr>
      <dsp:spPr>
        <a:xfrm>
          <a:off x="5380002" y="2300964"/>
          <a:ext cx="2444055" cy="14664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12:00</a:t>
          </a:r>
        </a:p>
      </dsp:txBody>
      <dsp:txXfrm>
        <a:off x="5380002" y="2300964"/>
        <a:ext cx="2444055" cy="1466433"/>
      </dsp:txXfrm>
    </dsp:sp>
    <dsp:sp modelId="{FE002A4D-3D59-4961-960E-446C734EA85F}">
      <dsp:nvSpPr>
        <dsp:cNvPr id="0" name=""/>
        <dsp:cNvSpPr/>
      </dsp:nvSpPr>
      <dsp:spPr>
        <a:xfrm>
          <a:off x="8068463" y="2300964"/>
          <a:ext cx="2444055" cy="14664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12:30</a:t>
          </a:r>
        </a:p>
      </dsp:txBody>
      <dsp:txXfrm>
        <a:off x="8068463" y="2300964"/>
        <a:ext cx="2444055" cy="14664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6T08:48:42.777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12690 8462 16383 0 0,'6'0'0'0'0,"16"0"0"0"0,21 5 0 0 0,9 2 0 0 0,5 0 0 0 0,8-2 0 0 0,0-1 0 0 0,-2-2 0 0 0,4 0 0 0 0,-4-2 0 0 0,3 0 0 0 0,-4 0 0 0 0,-3 0 0 0 0,-1 4 0 0 0,1 3 0 0 0,0 0 0 0 0,1-2 0 0 0,-5-1 0 0 0,-1-2 0 0 0,-5 4 0 0 0,0 2 0 0 0,7-2 0 0 0,0 0 0 0 0,0-3 0 0 0,1-1 0 0 0,2-1 0 0 0,-5 0 0 0 0,-5-2 0 0 0,-2 1 0 0 0,-3 5 0 0 0,2 2 0 0 0,-2-1 0 0 0,-4-1 0 0 0,3-1 0 0 0,3-2 0 0 0,5 0 0 0 0,-1 3 0 0 0,-3 2 0 0 0,-6 0 0 0 0,2 3 0 0 0,3 0 0 0 0,15-1 0 0 0,3-3 0 0 0,0-1 0 0 0,0-3 0 0 0,-5-1 0 0 0,-3-1 0 0 0,-1 0 0 0 0,2-1 0 0 0,1 1 0 0 0,-5 0 0 0 0,-5-1 0 0 0,-6 1 0 0 0,-5 0 0 0 0,2 0 0 0 0,-1 0 0 0 0,4 0 0 0 0,0 0 0 0 0,-2 0 0 0 0,3 0 0 0 0,4 0 0 0 0,-1 0 0 0 0,-2 0 0 0 0,-4 0 0 0 0,-4 0 0 0 0,3 0 0 0 0,5 0 0 0 0,1 0 0 0 0,2 0 0 0 0,-1 0 0 0 0,2 0 0 0 0,9 0 0 0 0,4 0 0 0 0,-2 0 0 0 0,-1 0 0 0 0,0 0 0 0 0,-5 0 0 0 0,0 0 0 0 0,-5 0 0 0 0,0 0 0 0 0,3 0 0 0 0,-2 0 0 0 0,5 0 0 0 0,5 0 0 0 0,-3 0 0 0 0,0 0 0 0 0,-4 0 0 0 0,-2 0 0 0 0,-3 0 0 0 0,-9 5 0 0 0,-7 2 0 0 0,-8 5 0 0 0,2 0 0 0 0,2-1 0 0 0,18-4 0 0 0,21 4 0 0 0,11-2 0 0 0,13-1 0 0 0,11 3 0 0 0,5 0 0 0 0,0 2 0 0 0,3 0 0 0 0,-7-2 0 0 0,-11-4 0 0 0,-4-2 0 0 0,-2-3 0 0 0,-5-1 0 0 0,-10-1 0 0 0,-3 0 0 0 0,-6-1 0 0 0,-4 1 0 0 0,0-1 0 0 0,-1 1 0 0 0,7 0 0 0 0,-3-1 0 0 0,0 1 0 0 0,-1 0 0 0 0,1 0 0 0 0,0 0 0 0 0,0 0 0 0 0,1 0 0 0 0,-5 0 0 0 0,-7 0 0 0 0,-1 0 0 0 0,1 0 0 0 0,-2 0 0 0 0,-4 0 0 0 0,2 0 0 0 0,-3 0 0 0 0,-2 0 0 0 0,2 0 0 0 0,4 0 0 0 0,0 0 0 0 0,-3 0 0 0 0,-4 0 0 0 0,-2 0 0 0 0,2 0 0 0 0,-1 0 0 0 0,0 0 0 0 0,-3 0 0 0 0,-1 0 0 0 0,4 0 0 0 0,0 0 0 0 0,-1 0 0 0 0,-1 0 0 0 0,-2 0 0 0 0,-1 0 0 0 0,-1 0 0 0 0,-1 0 0 0 0,-1 0 0 0 0,1 0 0 0 0,-1 0 0 0 0,0 0 0 0 0,1 0 0 0 0,4 0 0 0 0,3 0 0 0 0,-1 0 0 0 0,-1 0 0 0 0,-1 0 0 0 0,-2 0 0 0 0,-1 0 0 0 0,-1 0 0 0 0,0 0 0 0 0,-1-5 0 0 0,6-2 0 0 0,1 1 0 0 0,0 0 0 0 0,-1 3 0 0 0,-2 0 0 0 0,-1 2 0 0 0,-1 0 0 0 0,-1 1 0 0 0,0-5 0 0 0,-1-1 0 0 0,1-1 0 0 0,-1-3 0 0 0,1 0 0 0 0,-1 1 0 0 0,1 2 0 0 0,-1 3 0 0 0,1 2 0 0 0,5-5 0 0 0,2 0 0 0 0,-1 1 0 0 0,-1 1 0 0 0,4 2 0 0 0,0 1 0 0 0,-2 1 0 0 0,-1 0 0 0 0,-3-4 0 0 0,-1-1 0 0 0,-1-1 0 0 0,-2-3 0 0 0,1-1 0 0 0,-1 3 0 0 0,-5-4 0 0 0,-1 1 0 0 0,-1 2 0 0 0,3 2 0 0 0,0 3 0 0 0,3-3 0 0 0,0-1 0 0 0,1-4 0 0 0,6 1 0 0 0,2 1 0 0 0,0 2 0 0 0,3-1 0 0 0,1-1 0 0 0,-2 2 0 0 0,-3 3 0 0 0,-2 1 0 0 0,-2 3 0 0 0,4 0 0 0 0,1-4 0 0 0,-1-2 0 0 0,-2 1 0 0 0,5 1 0 0 0,-1 1 0 0 0,-1 2 0 0 0,-1 1 0 0 0,-3 1 0 0 0,-1 0 0 0 0,-2 0 0 0 0,0 0 0 0 0,0 1 0 0 0,4-1 0 0 0,3 0 0 0 0,-2 0 0 0 0,0 0 0 0 0,-1 0 0 0 0,-3 0 0 0 0,0 0 0 0 0,5 0 0 0 0,6 0 0 0 0,6 0 0 0 0,5 0 0 0 0,5 0 0 0 0,1 0 0 0 0,-3 0 0 0 0,-6 0 0 0 0,-8 0 0 0 0,-4 0 0 0 0,-5 0 0 0 0,-2 0 0 0 0,-2 0 0 0 0,5 0 0 0 0,1 5 0 0 0,0 2 0 0 0,-1 0 0 0 0,4-2 0 0 0,1-1 0 0 0,-2-2 0 0 0,4 0 0 0 0,-1-2 0 0 0,-1 0 0 0 0,-3 0 0 0 0,-2 0 0 0 0,-3-1 0 0 0,5 1 0 0 0,1 0 0 0 0,-1 0 0 0 0,-2 0 0 0 0,-1 0 0 0 0,-1 0 0 0 0,-1 0 0 0 0,-1 0 0 0 0,-1 0 0 0 0,1 0 0 0 0,-1 0 0 0 0,1 0 0 0 0,-1 0 0 0 0,1 0 0 0 0,-1 0 0 0 0,1 0 0 0 0,-1 0 0 0 0,1 0 0 0 0,5 0 0 0 0,2 0 0 0 0,-1 0 0 0 0,4 0 0 0 0,1 0 0 0 0,-3 0 0 0 0,4 0 0 0 0,-1 0 0 0 0,-3 0 0 0 0,-2 0 0 0 0,-2 0 0 0 0,-2 0 0 0 0,3 0 0 0 0,2 0 0 0 0,-1 0 0 0 0,-2 0 0 0 0,-1 0 0 0 0,-1 0 0 0 0,-1 0 0 0 0,-1 0 0 0 0,-1 0 0 0 0,1 0 0 0 0,-1 0 0 0 0,1 0 0 0 0,-1 0 0 0 0,1 0 0 0 0,-6 5 0 0 0,-7 7 0 0 0,-6 7 0 0 0,-5 5 0 0 0,-4 4 0 0 0,-3 2 0 0 0,4-4 0 0 0,2-1 0 0 0,-1 1 0 0 0,0 0 0 0 0,-2 2 0 0 0,-12-4 0 0 0,-9-7 0 0 0,-7-5 0 0 0,-10-6 0 0 0,-9-3 0 0 0,-7-2 0 0 0,-1-2 0 0 0,3 0 0 0 0,6 0 0 0 0,4 0 0 0 0,3 0 0 0 0,4 1 0 0 0,0-1 0 0 0,2 1 0 0 0,-5 0 0 0 0,-1-5 0 0 0,-1-2 0 0 0,2 1 0 0 0,1 0 0 0 0,1 3 0 0 0,1 0 0 0 0,1 2 0 0 0,0 0 0 0 0,1 1 0 0 0,-1 1 0 0 0,1-1 0 0 0,-6 0 0 0 0,-1 1 0 0 0,-1-1 0 0 0,2 0 0 0 0,2 0 0 0 0,6-5 0 0 0,3-2 0 0 0,1 0 0 0 0,-2 2 0 0 0,5-4 0 0 0,0-1 0 0 0,-2 3 0 0 0,-7 1 0 0 0,-3 2 0 0 0,-2 2 0 0 0,0 1 0 0 0,0 1 0 0 0,2 0 0 0 0,1 0 0 0 0,0 1 0 0 0,1-1 0 0 0,0 0 0 0 0,1 0 0 0 0,-1 0 0 0 0,1 1 0 0 0,-1-1 0 0 0,1 0 0 0 0,-1-1 0 0 0,1 1 0 0 0,-1 0 0 0 0,-5 0 0 0 0,-7 6 0 0 0,-6 6 0 0 0,-6 1 0 0 0,7 5 0 0 0,6-2 0 0 0,0-4 0 0 0,2-3 0 0 0,2-3 0 0 0,3-3 0 0 0,2-2 0 0 0,1-1 0 0 0,1-1 0 0 0,1 0 0 0 0,0 1 0 0 0,-1 4 0 0 0,1 8 0 0 0,-5 1 0 0 0,-8 4 0 0 0,-1-1 0 0 0,1-3 0 0 0,-2-4 0 0 0,1-3 0 0 0,4-3 0 0 0,2-2 0 0 0,3-1 0 0 0,2-1 0 0 0,2 0 0 0 0,0 1 0 0 0,1-1 0 0 0,0 1 0 0 0,0 0 0 0 0,-1-1 0 0 0,-4 1 0 0 0,-8 0 0 0 0,-1 0 0 0 0,1 0 0 0 0,4 0 0 0 0,2 0 0 0 0,2 0 0 0 0,3 0 0 0 0,1 1 0 0 0,0-7 0 0 0,1-1 0 0 0,0 1 0 0 0,0 0 0 0 0,-11 3 0 0 0,-8 0 0 0 0,-7 2 0 0 0,1 1 0 0 0,5-1 0 0 0,0 2 0 0 0,-7 4 0 0 0,-4 8 0 0 0,3 0 0 0 0,7 0 0 0 0,5-4 0 0 0,-3-3 0 0 0,-5-2 0 0 0,1-3 0 0 0,0 0 0 0 0,-1-1 0 0 0,2-1 0 0 0,6 1 0 0 0,5-1 0 0 0,4 1 0 0 0,-1-1 0 0 0,-1 1 0 0 0,-3 0 0 0 0,0 0 0 0 0,7 5 0 0 0,5 2 0 0 0,-4 0 0 0 0,-1-2 0 0 0,-15-1 0 0 0,-15-2 0 0 0,-1 0 0 0 0,-11-2 0 0 0,-3-5 0 0 0,-3-2 0 0 0,-3-5 0 0 0,-2-1 0 0 0,-8 2 0 0 0,2 4 0 0 0,-3 1 0 0 0,-7 4 0 0 0,-6 0 0 0 0,0 2 0 0 0,3 0 0 0 0,-1 1 0 0 0,-8-1 0 0 0,4 1 0 0 0,7-1 0 0 0,0 0 0 0 0,7 1 0 0 0,5-1 0 0 0,7 0 0 0 0,9 0 0 0 0,6 0 0 0 0,5 0 0 0 0,9 0 0 0 0,3 0 0 0 0,6 0 0 0 0,6-1 0 0 0,-1 1 0 0 0,3 0 0 0 0,1 0 0 0 0,4 0 0 0 0,-4 0 0 0 0,1 0 0 0 0,-5 0 0 0 0,0 0 0 0 0,3 0 0 0 0,2 0 0 0 0,2 0 0 0 0,-2 0 0 0 0,-6 0 0 0 0,-5 6 0 0 0,-11 6 0 0 0,0 1 0 0 0,0-1 0 0 0,0 3 0 0 0,-1 3 0 0 0,0-1 0 0 0,5-3 0 0 0,1-5 0 0 0,6-3 0 0 0,-1 3 0 0 0,5-1 0 0 0,3 4 0 0 0,-1-1 0 0 0,2-1 0 0 0,2 2 0 0 0,3-1 0 0 0,2-1 0 0 0,2-4 0 0 0,1 3 0 0 0,0 0 0 0 0,1-2 0 0 0,0-1 0 0 0,0-3 0 0 0,-1-1 0 0 0,1-1 0 0 0,-6-1 0 0 0,-1-1 0 0 0,-6 1 0 0 0,-5 0 0 0 0,0-1 0 0 0,-2 1 0 0 0,2 0 0 0 0,4 0 0 0 0,4 0 0 0 0,4 0 0 0 0,3 0 0 0 0,1 0 0 0 0,2 0 0 0 0,0 0 0 0 0,0 0 0 0 0,0 0 0 0 0,0 0 0 0 0,0 0 0 0 0,-1 0 0 0 0,1 0 0 0 0,-1 0 0 0 0,-5 0 0 0 0,-1 0 0 0 0,-6 0 0 0 0,0 0 0 0 0,2 0 0 0 0,-3 0 0 0 0,2 0 0 0 0,-4 0 0 0 0,2 0 0 0 0,-2 0 0 0 0,1 0 0 0 0,3 0 0 0 0,3 0 0 0 0,4 0 0 0 0,-3 0 0 0 0,-11 0 0 0 0,-2 0 0 0 0,-3 0 0 0 0,-2 0 0 0 0,2 0 0 0 0,6 5 0 0 0,0 2 0 0 0,-1 0 0 0 0,1-2 0 0 0,-1 4 0 0 0,-2 0 0 0 0,-4 4 0 0 0,3 0 0 0 0,5-2 0 0 0,0-4 0 0 0,2-2 0 0 0,5-3 0 0 0,3-1 0 0 0,3 0 0 0 0,-4-2 0 0 0,0 1 0 0 0,2-1 0 0 0,0 1 0 0 0,3-1 0 0 0,0 1 0 0 0,2 0 0 0 0,0 0 0 0 0,0 0 0 0 0,-4 5 0 0 0,-13 2 0 0 0,-3 0 0 0 0,-8-2 0 0 0,-6-1 0 0 0,5-2 0 0 0,1-1 0 0 0,5 0 0 0 0,7-1 0 0 0,7 0 0 0 0,4-1 0 0 0,-2 1 0 0 0,0 0 0 0 0,2 0 0 0 0,1 0 0 0 0,-3 0 0 0 0,-1 0 0 0 0,1 0 0 0 0,2 0 0 0 0,2 0 0 0 0,-4 0 0 0 0,-1 0 0 0 0,-4 0 0 0 0,0 0 0 0 0,3 0 0 0 0,2 0 0 0 0,2 0 0 0 0,3 0 0 0 0,1 0 0 0 0,1 0 0 0 0,1 0 0 0 0,5-6 0 0 0,2-1 0 0 0,-1 1 0 0 0,-1 1 0 0 0,-1 1 0 0 0,-3 1 0 0 0,0 2 0 0 0,-1-5 0 0 0,-1-1 0 0 0,0 1 0 0 0,5-4 0 0 0,2-1 0 0 0,5-3 0 0 0,6-4 0 0 0,5-5 0 0 0,3-4 0 0 0,4-1 0 0 0,1-3 0 0 0,1 0 0 0 0,0-1 0 0 0,-5 6 0 0 0,-2 2 0 0 0,0-1 0 0 0,-5 4 0 0 0,1 1 0 0 0,1-1 0 0 0,2-4 0 0 0,-2 4 0 0 0,0 0 0 0 0,-4-2 0 0 0,0-2 0 0 0,-2 3 0 0 0,-5 0 0 0 0,2-1 0 0 0,-1 3 0 0 0,-4 0 0 0 0,4-3 0 0 0,3-1 0 0 0,6-3 0 0 0,4-1 0 0 0,8 3 0 0 0,9 7 0 0 0,8 5 0 0 0,6 6 0 0 0,4 4 0 0 0,2 2 0 0 0,2 2 0 0 0,-1 0 0 0 0,6 0 0 0 0,0 0 0 0 0,1 0 0 0 0,2 0 0 0 0,1-1 0 0 0,3 0 0 0 0,4 0 0 0 0,5 0 0 0 0,-2 0 0 0 0,0 0 0 0 0,-2 0 0 0 0,-6 0 0 0 0,1 0 0 0 0,-2 0 0 0 0,-4 0 0 0 0,-2 5 0 0 0,-3 2 0 0 0,-2 0 0 0 0,-1-2 0 0 0,-1-1 0 0 0,0-2 0 0 0,0 0 0 0 0,0-2 0 0 0,1 0 0 0 0,-1 0 0 0 0,6 0 0 0 0,1-1 0 0 0,6 1 0 0 0,5 0 0 0 0,0 0 0 0 0,2 0 0 0 0,3 0 0 0 0,-2 0 0 0 0,1 0 0 0 0,-4 0 0 0 0,1 0 0 0 0,2 0 0 0 0,-2 0 0 0 0,1 0 0 0 0,-3 0 0 0 0,2 0 0 0 0,1 0 0 0 0,-1 0 0 0 0,-4 0 0 0 0,1 0 0 0 0,2 0 0 0 0,4 0 0 0 0,4 0 0 0 0,2 0 0 0 0,8 0 0 0 0,-3 0 0 0 0,4 0 0 0 0,6 0 0 0 0,-5 0 0 0 0,-2 0 0 0 0,2 0 0 0 0,-4 0 0 0 0,-4 0 0 0 0,-6 0 0 0 0,-2 0 0 0 0,-4 0 0 0 0,-1 0 0 0 0,3 0 0 0 0,-2 0 0 0 0,-4 0 0 0 0,-5 0 0 0 0,-3 0 0 0 0,3 0 0 0 0,4 0 0 0 0,1 0 0 0 0,-2 0 0 0 0,-3 0 0 0 0,-3 0 0 0 0,3 0 0 0 0,5 0 0 0 0,6 0 0 0 0,-1 0 0 0 0,-3 0 0 0 0,-4 0 0 0 0,-5 0 0 0 0,-2 0 0 0 0,-3 0 0 0 0,-1 0 0 0 0,4 0 0 0 0,2 0 0 0 0,-1 0 0 0 0,5 0 0 0 0,5 0 0 0 0,6 5 0 0 0,-2 2 0 0 0,-3-1 0 0 0,1 0 0 0 0,-4-2 0 0 0,-3 3 0 0 0,2 1 0 0 0,-1-1 0 0 0,2-1 0 0 0,-1-3 0 0 0,-2-1 0 0 0,-3-1 0 0 0,-3 0 0 0 0,3 4 0 0 0,0 1 0 0 0,-1 1 0 0 0,-1-2 0 0 0,-2-2 0 0 0,-2-1 0 0 0,0 0 0 0 0,-1-2 0 0 0,-1 0 0 0 0,1 0 0 0 0,-1 0 0 0 0,0-1 0 0 0,1 1 0 0 0,4 0 0 0 0,3 5 0 0 0,-1 2 0 0 0,-1-1 0 0 0,-1 0 0 0 0,3 3 0 0 0,1 0 0 0 0,-1-1 0 0 0,3-2 0 0 0,0-2 0 0 0,-2-2 0 0 0,4-1 0 0 0,4-1 0 0 0,-1 0 0 0 0,-2-1 0 0 0,-5 1 0 0 0,3 0 0 0 0,-1-1 0 0 0,-2 1 0 0 0,2 0 0 0 0,0 0 0 0 0,-2 0 0 0 0,8 0 0 0 0,1 0 0 0 0,3 0 0 0 0,-2 0 0 0 0,-4 0 0 0 0,1 0 0 0 0,8 0 0 0 0,0 0 0 0 0,1-5 0 0 0,-3-2 0 0 0,-6 0 0 0 0,1 2 0 0 0,-4 1 0 0 0,3 2 0 0 0,2 1 0 0 0,0 0 0 0 0,1 1 0 0 0,3 0 0 0 0,-2 1 0 0 0,1-1 0 0 0,-3 0 0 0 0,-5 0 0 0 0,-4 0 0 0 0,-3 0 0 0 0,2 0 0 0 0,5 0 0 0 0,1 0 0 0 0,-3 0 0 0 0,4 0 0 0 0,-2 0 0 0 0,-3 0 0 0 0,8 0 0 0 0,0 0 0 0 0,-2-5 0 0 0,2-2 0 0 0,-3 1 0 0 0,1 0 0 0 0,-1 3 0 0 0,2 0 0 0 0,3 2 0 0 0,4 0 0 0 0,-2 1 0 0 0,-5 1 0 0 0,0-1 0 0 0,-3 0 0 0 0,-3 0 0 0 0,-4 1 0 0 0,-3-1 0 0 0,4 0 0 0 0,0 0 0 0 0,-2 0 0 0 0,0 0 0 0 0,-2 0 0 0 0,8 0 0 0 0,9 0 0 0 0,0-5 0 0 0,2-2 0 0 0,2-5 0 0 0,3-1 0 0 0,2 3 0 0 0,0 2 0 0 0,-4-2 0 0 0,-1 0 0 0 0,5-3 0 0 0,-1 1 0 0 0,3 2 0 0 0,3 2 0 0 0,1 4 0 0 0,-2 1 0 0 0,-5 3 0 0 0,-2-1 0 0 0,-2 2 0 0 0,-3-1 0 0 0,-2 1 0 0 0,-2-1 0 0 0,-1 1 0 0 0,4-1 0 0 0,-3 0 0 0 0,1 0 0 0 0,-2 0 0 0 0,-4 0 0 0 0,-4 0 0 0 0,-4 0 0 0 0,-2 0 0 0 0,3 0 0 0 0,2 0 0 0 0,-2 0 0 0 0,-1 0 0 0 0,-1 0 0 0 0,-1 0 0 0 0,-2 0 0 0 0,0 0 0 0 0,0 0 0 0 0,-1 0 0 0 0,1 0 0 0 0,-6 5 0 0 0,-12 2 0 0 0,-14 0 0 0 0,-21-2 0 0 0,-24-1 0 0 0,-29-2 0 0 0,-24 0 0 0 0,-41-2 0 0 0,-28 0 0 0 0,-17 0 0 0 0,-4 0 0 0 0,-5-1 0 0 0,14 1 0 0 0,7 0 0 0 0,-9-11 0 0 0,5-3 0 0 0,7-9 0 0 0,1-2 0 0 0,14-1 0 0 0,17 4 0 0 0,11 0 0 0 0,12-1 0 0 0,20 3 0 0 0,27 0 0 0 0,13 3 0 0 0,18 0 0 0 0,8 2 0 0 0,5 4 0 0 0,1 4 0 0 0,-1 2 0 0 0,-1-2 0 0 0,3-5 0 0 0,0-1 0 0 0,-1 1 0 0 0,-2 4 0 0 0,-2 3 0 0 0,-1 1 0 0 0,-2 3 0 0 0,-6 1 0 0 0,-2 0 0 0 0,-5 0 0 0 0,-5 1 0 0 0,0 0 0 0 0,-8 4 0 0 0,-4 2 0 0 0,-3 5 0 0 0,-1 1 0 0 0,0-3 0 0 0,1-2 0 0 0,0 2 0 0 0,-5 0 0 0 0,4 3 0 0 0,3-1 0 0 0,-4-2 0 0 0,-2-2 0 0 0,1 1 0 0 0,0 1 0 0 0,2 2 0 0 0,1 1 0 0 0,0-3 0 0 0,7 2 0 0 0,7 0 0 0 0,1 2 0 0 0,4-1 0 0 0,4 3 0 0 0,4-2 0 0 0,2-3 0 0 0,3-3 0 0 0,0-4 0 0 0,1-1 0 0 0,0-3 0 0 0,0 0 0 0 0,0 0 0 0 0,0-1 0 0 0,-6 0 0 0 0,-6 1 0 0 0,-8 0 0 0 0,1 5 0 0 0,-3 1 0 0 0,3 1 0 0 0,4-2 0 0 0,0-1 0 0 0,2-1 0 0 0,3-2 0 0 0,3-1 0 0 0,3 0 0 0 0,2 0 0 0 0,1 0 0 0 0,-5 0 0 0 0,-1-1 0 0 0,-5 1 0 0 0,-16 5 0 0 0,-3 2 0 0 0,-18 5 0 0 0,-11 0 0 0 0,-11-1 0 0 0,2-4 0 0 0,-4-2 0 0 0,0 3 0 0 0,-3 1 0 0 0,6-2 0 0 0,4 3 0 0 0,-2 0 0 0 0,-1-1 0 0 0,2 2 0 0 0,1 0 0 0 0,-9 3 0 0 0,-2-1 0 0 0,-4 3 0 0 0,6-2 0 0 0,1-3 0 0 0,7 2 0 0 0,15-1 0 0 0,1-3 0 0 0,8-3 0 0 0,12 3 0 0 0,6 0 0 0 0,1-2 0 0 0,6-2 0 0 0,-6-2 0 0 0,-3-1 0 0 0,-3-1 0 0 0,3-1 0 0 0,2 0 0 0 0,-1-1 0 0 0,4 1 0 0 0,6 0 0 0 0,11 5 0 0 0,5 1 0 0 0,4 1 0 0 0,0 3 0 0 0,-6 1 0 0 0,-2 3 0 0 0,-1 0 0 0 0,-5-3 0 0 0,-5 2 0 0 0,-7 4 0 0 0,-20 9 0 0 0,-8 1 0 0 0,4-5 0 0 0,10 0 0 0 0,11-4 0 0 0,5-1 0 0 0,-1-2 0 0 0,4 1 0 0 0,5-2 0 0 0,4-3 0 0 0,3-4 0 0 0,3-3 0 0 0,1-2 0 0 0,1-2 0 0 0,0 0 0 0 0,0-1 0 0 0,1 0 0 0 0,-2 1 0 0 0,1-1 0 0 0,-6 1 0 0 0,-6 0 0 0 0,-3-5 0 0 0,3-2 0 0 0,2 0 0 0 0,3-4 0 0 0,3 1 0 0 0,1 1 0 0 0,2 2 0 0 0,1 3 0 0 0,-1 2 0 0 0,7-5 0 0 0,11 0 0 0 0,13 1 0 0 0,13 1 0 0 0,8 2 0 0 0,7 1 0 0 0,3 1 0 0 0,2 0 0 0 0,0 7 0 0 0,0 6 0 0 0,0 2 0 0 0,4-2 0 0 0,12 3 0 0 0,2-2 0 0 0,25 3 0 0 0,30-2 0 0 0,44 2 0 0 0,59 3 0 0 0,114 10 0 0 0,44-1 0 0 0,-20-5 0 0 0,-21-6 0 0 0,-5-7 0 0 0,23-4 0 0 0,4 2 0 0 0,11-1 0 0 0,6 4 0 0 0,-16 0 0 0 0,-31-2 0 0 0,-18-2 0 0 0,-12-3 0 0 0,-30-1 0 0 0,-22-8 0 0 0,-30-1 0 0 0,-19-1 0 0 0,-20 1 0 0 0,-18 2 0 0 0,-24 1 0 0 0,-12 1 0 0 0,-10 2 0 0 0,-12 0 0 0 0,-10 0 0 0 0,-5 0 0 0 0,-3 0 0 0 0,-5 1 0 0 0,-8-1 0 0 0,-10 0 0 0 0,3-5 0 0 0,-2-2 0 0 0,0 0 0 0 0,2 2 0 0 0,-3-4 0 0 0,1 0 0 0 0,-3 1 0 0 0,0-3 0 0 0,3 0 0 0 0,-2 2 0 0 0,1 3 0 0 0,2 2 0 0 0,3 2 0 0 0,3-4 0 0 0,6-1 0 0 0,-1 0 0 0 0,-2 2 0 0 0,5 2 0 0 0,1 1 0 0 0,0 1 0 0 0,-6 1 0 0 0,-4 0 0 0 0,0 0 0 0 0,0 1 0 0 0,-4-1 0 0 0,-1 0 0 0 0,2 0 0 0 0,1 0 0 0 0,-3 0 0 0 0,0-5 0 0 0,-4-2 0 0 0,1 1 0 0 0,2 0 0 0 0,-2 2 0 0 0,1 2 0 0 0,-3 1 0 0 0,-4 0 0 0 0,1 1 0 0 0,3 0 0 0 0,5 1 0 0 0,3-1 0 0 0,3 0 0 0 0,2 0 0 0 0,2 1 0 0 0,0-1 0 0 0,-6 0 0 0 0,-6 0 0 0 0,-1 0 0 0 0,-5 0 0 0 0,-3 0 0 0 0,1 0 0 0 0,3 0 0 0 0,1 0 0 0 0,-4 0 0 0 0,3 0 0 0 0,-2 0 0 0 0,-3 0 0 0 0,2 0 0 0 0,-1 0 0 0 0,-1 0 0 0 0,-4 0 0 0 0,9 0 0 0 0,1 0 0 0 0,-1 0 0 0 0,7 0 0 0 0,5-6 0 0 0,-2-1 0 0 0,-5 1 0 0 0,-6 0 0 0 0,0 3 0 0 0,3-5 0 0 0,-1 0 0 0 0,7 1 0 0 0,0 1 0 0 0,1-2 0 0 0,2-1 0 0 0,7-4 0 0 0,9 0 0 0 0,-4 3 0 0 0,-1 3 0 0 0,-3 2 0 0 0,-7-3 0 0 0,-2 0 0 0 0,-6 2 0 0 0,-6-5 0 0 0,1 1 0 0 0,-3 2 0 0 0,3-4 0 0 0,4 2 0 0 0,4-4 0 0 0,4 0 0 0 0,-3 4 0 0 0,1 2 0 0 0,-4 4 0 0 0,-5 1 0 0 0,-1 2 0 0 0,4 1 0 0 0,-1 1 0 0 0,-4 0 0 0 0,-4-1 0 0 0,-3 1 0 0 0,-3-1 0 0 0,-1 0 0 0 0,-2 0 0 0 0,0 0 0 0 0,0 0 0 0 0,0 0 0 0 0,0 0 0 0 0,6 0 0 0 0,6 0 0 0 0,2 0 0 0 0,-1 0 0 0 0,-3 0 0 0 0,-3 0 0 0 0,-3 0 0 0 0,-2 0 0 0 0,0 0 0 0 0,-2 0 0 0 0,-5 0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461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916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820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430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63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196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895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908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610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214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7302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4028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718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2328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5363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1989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4603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86632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69890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7647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7742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14972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A1D5A-B4DE-4495-87D7-10128F3E8567}" type="datetime1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638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C4C6-A5FB-4D7F-BB56-829BB6A453CF}" type="datetime1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768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7B8BF-4F97-416D-806A-570BCA7F1669}" type="datetime1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93475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26360-56EC-4818-B65E-119984CDA527}" type="datetime1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8263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747EC-408B-46F1-B369-E0CAB103DF09}" type="datetime1">
              <a:rPr lang="en-GB" smtClean="0"/>
              <a:t>21/03/2023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751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C7CE-CF6C-4DD1-84ED-F569D2264EC5}" type="datetime1">
              <a:rPr lang="en-GB" smtClean="0"/>
              <a:t>21/03/2023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05061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E54B3-0987-4AFB-AB02-8BBB4AB5F2D4}" type="datetime1">
              <a:rPr lang="en-GB" smtClean="0"/>
              <a:t>21/03/2023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0958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CD009-430F-45AB-A6BB-9DE49D6E2B5D}" type="datetime1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308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2EA4-4D2E-4D1E-8FD6-1C4F94412698}" type="datetime1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119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45592"/>
      </p:ext>
    </p:extLst>
  </p:cSld>
  <p:clrMapOvr>
    <a:masterClrMapping/>
  </p:clrMapOvr>
  <p:hf hdr="0" ft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75143821"/>
      </p:ext>
    </p:extLst>
  </p:cSld>
  <p:clrMapOvr>
    <a:masterClrMapping/>
  </p:clrMapOvr>
  <p:hf hdr="0" ft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190952"/>
      </p:ext>
    </p:extLst>
  </p:cSld>
  <p:clrMapOvr>
    <a:masterClrMapping/>
  </p:clrMapOvr>
  <p:hf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7324073"/>
      </p:ext>
    </p:extLst>
  </p:cSld>
  <p:clrMapOvr>
    <a:masterClrMapping/>
  </p:clrMapOvr>
  <p:hf hdr="0" ft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184879"/>
      </p:ext>
    </p:extLst>
  </p:cSld>
  <p:clrMapOvr>
    <a:masterClrMapping/>
  </p:clrMapOvr>
  <p:hf hdr="0" ftr="0" dt="0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5A8AB-A542-41D7-A8B0-0E92D08BFD55}" type="datetime1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3462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571A-5A0B-45BB-B545-E1AE02DC7F6C}" type="datetime1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01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6" Type="http://schemas.openxmlformats.org/officeDocument/2006/relationships/slideLayout" Target="../slideLayouts/slideLayout38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68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67" r:id="rId6"/>
    <p:sldLayoutId id="2147483763" r:id="rId7"/>
    <p:sldLayoutId id="2147483764" r:id="rId8"/>
    <p:sldLayoutId id="2147483765" r:id="rId9"/>
    <p:sldLayoutId id="2147483766" r:id="rId10"/>
    <p:sldLayoutId id="214748376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386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E6990-058C-4533-A140-928C20BD5CEA}" type="datetime1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5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9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bionicteaching.com/wp-content/uploads/2008/01/whispers-070918k002.jpg" TargetMode="External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bin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8D4C73-31A9-3689-60DB-D1D61A5DAA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35" r="6364" b="6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4100">
                <a:cs typeface="Calibri Light"/>
              </a:rPr>
              <a:t>Contemporary Challenges: </a:t>
            </a:r>
            <a:r>
              <a:rPr lang="en-US" sz="4100" dirty="0">
                <a:cs typeface="Calibri Light"/>
              </a:rPr>
              <a:t>making a difference</a:t>
            </a:r>
            <a:endParaRPr lang="en-US" sz="41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cs typeface="Calibri"/>
              </a:rPr>
              <a:t>BMPS4010</a:t>
            </a:r>
            <a:endParaRPr lang="en-US" sz="2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87D21-0C50-86FD-656E-0D0B95C67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Scheme of work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E3324AD2-786D-7370-BB8D-4F1F18C746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57857" y="625683"/>
            <a:ext cx="5059864" cy="545538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349FE2D-B124-4BD4-4216-945BE64CB99A}"/>
                  </a:ext>
                </a:extLst>
              </p14:cNvPr>
              <p14:cNvContentPartPr/>
              <p14:nvPr/>
            </p14:nvContentPartPr>
            <p14:xfrm>
              <a:off x="5841832" y="3867038"/>
              <a:ext cx="4869593" cy="398987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349FE2D-B124-4BD4-4216-945BE64CB99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88197" y="3759466"/>
                <a:ext cx="4977222" cy="61449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85246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7245FA-7508-3511-4FD4-71F6E9A0F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Assignment 2- Due 5th May @23:59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5E69AF0E-B0B4-27C2-1C80-BDF6C3346D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64608" y="631944"/>
            <a:ext cx="6846363" cy="5442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0194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F5152-2E1D-9DA0-3266-009ED09E2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Groups </a:t>
            </a:r>
            <a:r>
              <a:rPr lang="en-US" dirty="0">
                <a:ea typeface="+mj-lt"/>
                <a:cs typeface="+mj-lt"/>
              </a:rPr>
              <a:t>(2-4 people)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FA2B8-0AFD-BF1E-09A5-CF9EA93B7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Group 1-</a:t>
            </a:r>
          </a:p>
          <a:p>
            <a:r>
              <a:rPr lang="en-US" dirty="0"/>
              <a:t>Group 2-</a:t>
            </a:r>
          </a:p>
          <a:p>
            <a:r>
              <a:rPr lang="en-US" dirty="0"/>
              <a:t>Group 3-</a:t>
            </a:r>
          </a:p>
          <a:p>
            <a:r>
              <a:rPr lang="en-US" dirty="0"/>
              <a:t>Group 4-</a:t>
            </a:r>
          </a:p>
          <a:p>
            <a:r>
              <a:rPr lang="en-US" dirty="0"/>
              <a:t>Group 5-</a:t>
            </a:r>
          </a:p>
        </p:txBody>
      </p:sp>
    </p:spTree>
    <p:extLst>
      <p:ext uri="{BB962C8B-B14F-4D97-AF65-F5344CB8AC3E}">
        <p14:creationId xmlns:p14="http://schemas.microsoft.com/office/powerpoint/2010/main" val="237982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E57D5C-B856-590B-12FE-1DD4978EC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Times- 24th April, room 228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DCE72C-C6BC-D024-C1EF-EBA073FF9F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0091440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5388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4960-D112-1A04-B3D8-5B282683F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7ED74B-4229-4738-B060-83C4C1180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6</a:t>
            </a:fld>
            <a:endParaRPr lang="en-GB"/>
          </a:p>
        </p:txBody>
      </p:sp>
      <p:pic>
        <p:nvPicPr>
          <p:cNvPr id="5122" name="Picture 2" descr="Giving Presentations With Confidence | Top Tips With Time To Market">
            <a:extLst>
              <a:ext uri="{FF2B5EF4-FFF2-40B4-BE49-F238E27FC236}">
                <a16:creationId xmlns:a16="http://schemas.microsoft.com/office/drawing/2014/main" id="{F882EAC4-2D9D-B839-AEE8-DF9DD6F3B64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582" y="2160588"/>
            <a:ext cx="7762874" cy="388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DF9800-E971-DB45-F1E1-64FA1AE5F482}"/>
              </a:ext>
            </a:extLst>
          </p:cNvPr>
          <p:cNvSpPr txBox="1"/>
          <p:nvPr/>
        </p:nvSpPr>
        <p:spPr>
          <a:xfrm>
            <a:off x="1170038" y="2271251"/>
            <a:ext cx="3559277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TOP TIPS ON:-</a:t>
            </a:r>
          </a:p>
        </p:txBody>
      </p:sp>
    </p:spTree>
    <p:extLst>
      <p:ext uri="{BB962C8B-B14F-4D97-AF65-F5344CB8AC3E}">
        <p14:creationId xmlns:p14="http://schemas.microsoft.com/office/powerpoint/2010/main" val="1195767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EC514583-9AE8-7599-EA93-2F27CFC50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4000">
                <a:solidFill>
                  <a:schemeClr val="tx1">
                    <a:lumMod val="75000"/>
                    <a:lumOff val="25000"/>
                  </a:schemeClr>
                </a:solidFill>
                <a:latin typeface="Book Antiqua" panose="02040602050305030304" pitchFamily="18" charset="0"/>
              </a:rPr>
              <a:t>There are 3 parts to a presentation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6BC0AAE6-17D6-4964-C7B6-C76985141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2800" b="1" dirty="0">
                <a:latin typeface="+mj-lt"/>
              </a:rPr>
              <a:t>Beginning – 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ideal to grab the attention of the audience</a:t>
            </a:r>
          </a:p>
          <a:p>
            <a:pPr eaLnBrk="1" hangingPunct="1"/>
            <a:r>
              <a:rPr lang="en-GB" altLang="en-US" sz="2800" b="1" dirty="0">
                <a:latin typeface="+mj-lt"/>
              </a:rPr>
              <a:t>Middle – 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main part of the presentation – to get your message across </a:t>
            </a:r>
          </a:p>
          <a:p>
            <a:pPr eaLnBrk="1" hangingPunct="1"/>
            <a:r>
              <a:rPr lang="en-GB" altLang="en-US" sz="2800" b="1" dirty="0">
                <a:latin typeface="+mj-lt"/>
              </a:rPr>
              <a:t>End – 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to wrap things up or to end with a finale  </a:t>
            </a:r>
          </a:p>
        </p:txBody>
      </p:sp>
    </p:spTree>
    <p:extLst>
      <p:ext uri="{BB962C8B-B14F-4D97-AF65-F5344CB8AC3E}">
        <p14:creationId xmlns:p14="http://schemas.microsoft.com/office/powerpoint/2010/main" val="1247025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1A2EF99D-A275-8D25-C855-C97FE398B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Make sure you plan and rehearse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D4645471-3C4D-8B41-4DBC-5E46DA87D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>
                <a:latin typeface="+mj-lt"/>
              </a:rPr>
              <a:t>What are your key messages?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How are you going to illustrate?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If the presentation is a ‘group’ then who is conveying what?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Remember ‘less is more’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Use visual aids wherever possible and avoid too much text</a:t>
            </a:r>
          </a:p>
          <a:p>
            <a:pPr eaLnBrk="1" hangingPunct="1"/>
            <a:endParaRPr lang="en-GB" altLang="en-US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8180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C6E75B9C-3F94-389F-7E72-B6C0750B00C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124200" y="287339"/>
            <a:ext cx="7543800" cy="1449387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Rehearse, Rehearse, Rehearse 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5B470061-49FC-9B4C-E017-F7F73E056F0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063751" y="1844675"/>
            <a:ext cx="7345363" cy="3930650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latin typeface="+mj-lt"/>
              </a:rPr>
              <a:t>This could make the difference between a good and an average presentation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Do you want your audience like this??!!</a:t>
            </a:r>
          </a:p>
          <a:p>
            <a:pPr eaLnBrk="1" hangingPunct="1"/>
            <a:endParaRPr lang="en-GB" altLang="en-US" dirty="0">
              <a:latin typeface="Book Antiqua" panose="02040602050305030304" pitchFamily="18" charset="0"/>
            </a:endParaRPr>
          </a:p>
        </p:txBody>
      </p:sp>
      <p:pic>
        <p:nvPicPr>
          <p:cNvPr id="13316" name="Picture 4" descr="bored_people3">
            <a:extLst>
              <a:ext uri="{FF2B5EF4-FFF2-40B4-BE49-F238E27FC236}">
                <a16:creationId xmlns:a16="http://schemas.microsoft.com/office/drawing/2014/main" id="{63EEF37C-4087-DEA8-DF49-F02D349AE2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975" y="3429000"/>
            <a:ext cx="4679950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0031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70A0A792-1B94-64A0-16C5-2DE33B946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How do we take things in? </a:t>
            </a:r>
          </a:p>
        </p:txBody>
      </p:sp>
      <p:pic>
        <p:nvPicPr>
          <p:cNvPr id="13315" name="Picture 4" descr="take_in_information">
            <a:extLst>
              <a:ext uri="{FF2B5EF4-FFF2-40B4-BE49-F238E27FC236}">
                <a16:creationId xmlns:a16="http://schemas.microsoft.com/office/drawing/2014/main" id="{E2B58806-D84C-1138-B824-B242081E588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11451" y="1677989"/>
            <a:ext cx="6697663" cy="4630737"/>
          </a:xfrm>
          <a:noFill/>
        </p:spPr>
      </p:pic>
    </p:spTree>
    <p:extLst>
      <p:ext uri="{BB962C8B-B14F-4D97-AF65-F5344CB8AC3E}">
        <p14:creationId xmlns:p14="http://schemas.microsoft.com/office/powerpoint/2010/main" val="1988080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>
            <a:extLst>
              <a:ext uri="{FF2B5EF4-FFF2-40B4-BE49-F238E27FC236}">
                <a16:creationId xmlns:a16="http://schemas.microsoft.com/office/drawing/2014/main" id="{ACB7B4D5-21A7-6FF0-DAF1-639D336E3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Visual Aids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D8CBF003-71DA-F919-8259-81F335F17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>
                <a:latin typeface="+mj-lt"/>
              </a:rPr>
              <a:t>Professor Albert Mehrabian did a lot of research into how we take in information during a presentation. He concluded that 55% of the information we take in is visual and only 7% is text.</a:t>
            </a:r>
          </a:p>
          <a:p>
            <a:pPr eaLnBrk="1" hangingPunct="1"/>
            <a:r>
              <a:rPr lang="en-GB" altLang="en-US" sz="2400" dirty="0">
                <a:latin typeface="+mj-lt"/>
              </a:rPr>
              <a:t>If you want your audience to remember then use VISUAL aids........ </a:t>
            </a:r>
          </a:p>
          <a:p>
            <a:pPr eaLnBrk="1" hangingPunct="1"/>
            <a:endParaRPr lang="en-GB" altLang="en-US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7775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2">
            <a:extLst>
              <a:ext uri="{FF2B5EF4-FFF2-40B4-BE49-F238E27FC236}">
                <a16:creationId xmlns:a16="http://schemas.microsoft.com/office/drawing/2014/main" id="{FD29B7DF-9023-62CD-5A7B-9CD4514DE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Visual Aids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3E86DC06-4D68-9348-5EE0-CAD981D17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latin typeface="+mj-lt"/>
              </a:rPr>
              <a:t>HANDOUTS</a:t>
            </a:r>
          </a:p>
          <a:p>
            <a:pPr eaLnBrk="1" hangingPunct="1"/>
            <a:r>
              <a:rPr lang="en-GB" altLang="en-US" dirty="0">
                <a:latin typeface="+mj-lt"/>
              </a:rPr>
              <a:t>FLIP CHARTS</a:t>
            </a:r>
          </a:p>
          <a:p>
            <a:pPr eaLnBrk="1" hangingPunct="1"/>
            <a:r>
              <a:rPr lang="en-GB" altLang="en-US" dirty="0">
                <a:latin typeface="+mj-lt"/>
              </a:rPr>
              <a:t>WHITE BOARDS (CHECK WHAT TYPE)</a:t>
            </a:r>
          </a:p>
          <a:p>
            <a:pPr eaLnBrk="1" hangingPunct="1"/>
            <a:r>
              <a:rPr lang="en-GB" altLang="en-US" dirty="0">
                <a:latin typeface="+mj-lt"/>
              </a:rPr>
              <a:t>POWER POINT</a:t>
            </a:r>
          </a:p>
          <a:p>
            <a:pPr eaLnBrk="1" hangingPunct="1"/>
            <a:r>
              <a:rPr lang="en-GB" altLang="en-US" dirty="0">
                <a:latin typeface="+mj-lt"/>
              </a:rPr>
              <a:t>DISPLAY BOARDS/PROPS/Videos/Hyperlinks.</a:t>
            </a:r>
          </a:p>
          <a:p>
            <a:pPr eaLnBrk="1" hangingPunct="1"/>
            <a:r>
              <a:rPr lang="en-GB" altLang="en-US" dirty="0">
                <a:latin typeface="+mj-lt"/>
              </a:rPr>
              <a:t>Any of the above should use pictures, graphs, tables, props etc.</a:t>
            </a:r>
          </a:p>
        </p:txBody>
      </p:sp>
    </p:spTree>
    <p:extLst>
      <p:ext uri="{BB962C8B-B14F-4D97-AF65-F5344CB8AC3E}">
        <p14:creationId xmlns:p14="http://schemas.microsoft.com/office/powerpoint/2010/main" val="16163310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2">
            <a:extLst>
              <a:ext uri="{FF2B5EF4-FFF2-40B4-BE49-F238E27FC236}">
                <a16:creationId xmlns:a16="http://schemas.microsoft.com/office/drawing/2014/main" id="{A9046C72-99E3-9CCA-0303-CDB69E876A7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524000" y="1"/>
          <a:ext cx="9144000" cy="6856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2" imgW="9752381" imgH="7314286" progId="MSPhotoEd.3">
                  <p:embed/>
                </p:oleObj>
              </mc:Choice>
              <mc:Fallback>
                <p:oleObj name="Photo Editor Photo" r:id="rId2" imgW="9752381" imgH="7314286" progId="MSPhotoEd.3">
                  <p:embed/>
                  <p:pic>
                    <p:nvPicPr>
                      <p:cNvPr id="16386" name="Object 2">
                        <a:extLst>
                          <a:ext uri="{FF2B5EF4-FFF2-40B4-BE49-F238E27FC236}">
                            <a16:creationId xmlns:a16="http://schemas.microsoft.com/office/drawing/2014/main" id="{A9046C72-99E3-9CCA-0303-CDB69E876A7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1"/>
                        <a:ext cx="9144000" cy="68564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9971" name="Rectangle 3">
            <a:extLst>
              <a:ext uri="{FF2B5EF4-FFF2-40B4-BE49-F238E27FC236}">
                <a16:creationId xmlns:a16="http://schemas.microsoft.com/office/drawing/2014/main" id="{3108A78A-AA1F-264A-FE81-79AE603A5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0800" y="1676400"/>
            <a:ext cx="7772400" cy="44196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Slides need to be colourful to keep people’s attention in case the talking gets a little boring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Speling miztakes?  Wot speling miztakes?!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What do you mean ‘some people might struggle to read certain colour combinations’? 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I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think they’re attractive…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Being creative with my slides has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 got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to get me more marks –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hasn’t it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?!  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Oh come on,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everyone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loves animated characters!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Gosh these lines are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whizzing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in quickly…!</a:t>
            </a:r>
          </a:p>
        </p:txBody>
      </p:sp>
      <p:pic>
        <p:nvPicPr>
          <p:cNvPr id="16388" name="Picture 4" descr="j0283962">
            <a:extLst>
              <a:ext uri="{FF2B5EF4-FFF2-40B4-BE49-F238E27FC236}">
                <a16:creationId xmlns:a16="http://schemas.microsoft.com/office/drawing/2014/main" id="{68861A9A-840D-08D9-513C-2F485D9939AB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0" y="4908550"/>
            <a:ext cx="2133600" cy="194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6079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9971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F834821B-F14C-2BED-0106-7EC620D851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000" y="811213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US" altLang="en-US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pic>
        <p:nvPicPr>
          <p:cNvPr id="17411" name="Picture 3" descr="Sherman v1">
            <a:hlinkClick r:id="rId2" tooltip="Sherman v1"/>
            <a:extLst>
              <a:ext uri="{FF2B5EF4-FFF2-40B4-BE49-F238E27FC236}">
                <a16:creationId xmlns:a16="http://schemas.microsoft.com/office/drawing/2014/main" id="{12A96C46-B4E1-60C9-0A88-ABA5FD82DA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22776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msfy08roadmap">
            <a:extLst>
              <a:ext uri="{FF2B5EF4-FFF2-40B4-BE49-F238E27FC236}">
                <a16:creationId xmlns:a16="http://schemas.microsoft.com/office/drawing/2014/main" id="{6E75E5E0-31DA-3F98-BC1A-7B157FFA6D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00792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2">
            <a:extLst>
              <a:ext uri="{FF2B5EF4-FFF2-40B4-BE49-F238E27FC236}">
                <a16:creationId xmlns:a16="http://schemas.microsoft.com/office/drawing/2014/main" id="{0193C5E6-CE6F-FEC5-C4E8-5CEF2907C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4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effects of using visuals is staggering!</a:t>
            </a:r>
          </a:p>
        </p:txBody>
      </p:sp>
      <p:pic>
        <p:nvPicPr>
          <p:cNvPr id="19459" name="Picture 4" descr="Bar Chart  Bullet points 10% Visuals 55%">
            <a:extLst>
              <a:ext uri="{FF2B5EF4-FFF2-40B4-BE49-F238E27FC236}">
                <a16:creationId xmlns:a16="http://schemas.microsoft.com/office/drawing/2014/main" id="{A8369BA3-E19F-A498-569C-8A25272B7D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87713" y="1628775"/>
            <a:ext cx="5472112" cy="3455988"/>
          </a:xfrm>
          <a:noFill/>
        </p:spPr>
      </p:pic>
      <p:sp>
        <p:nvSpPr>
          <p:cNvPr id="19460" name="Text Box 5">
            <a:extLst>
              <a:ext uri="{FF2B5EF4-FFF2-40B4-BE49-F238E27FC236}">
                <a16:creationId xmlns:a16="http://schemas.microsoft.com/office/drawing/2014/main" id="{7911483C-D3FB-49FB-42DB-E718A6F491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4" y="5445125"/>
            <a:ext cx="813593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latin typeface="Arial" panose="020B0604020202020204" pitchFamily="34" charset="0"/>
                <a:ea typeface="MS PGothic" panose="020B0600070205080204" pitchFamily="34" charset="-128"/>
              </a:rPr>
              <a:t>Study at the Wharton research Centre showed the effects of visual slides on message retention</a:t>
            </a:r>
          </a:p>
        </p:txBody>
      </p:sp>
    </p:spTree>
    <p:extLst>
      <p:ext uri="{BB962C8B-B14F-4D97-AF65-F5344CB8AC3E}">
        <p14:creationId xmlns:p14="http://schemas.microsoft.com/office/powerpoint/2010/main" val="27689256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F7D782DC-E130-A78F-E12E-988A9B00B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  <a:latin typeface="Book Antiqua" panose="02040602050305030304" pitchFamily="18" charset="0"/>
              </a:rPr>
              <a:t>Presentation Rules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B22EBA0-71EB-B61F-CEFF-C5253B1F35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91440" indent="-91440">
              <a:buClr>
                <a:schemeClr val="tx1">
                  <a:lumMod val="75000"/>
                  <a:lumOff val="25000"/>
                </a:schemeClr>
              </a:buClr>
              <a:buFont typeface="Wingdings 2" panose="05020102010507070707" pitchFamily="18" charset="2"/>
              <a:buChar char=""/>
              <a:defRPr/>
            </a:pPr>
            <a:r>
              <a:rPr lang="en-GB" alt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</a:t>
            </a:r>
          </a:p>
          <a:p>
            <a:pPr marL="91440" indent="-91440">
              <a:buClr>
                <a:schemeClr val="tx1">
                  <a:lumMod val="75000"/>
                  <a:lumOff val="25000"/>
                </a:schemeClr>
              </a:buClr>
              <a:buFont typeface="Wingdings 2" panose="05020102010507070707" pitchFamily="18" charset="2"/>
              <a:buChar char="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CHECK YOUR POSITION </a:t>
            </a:r>
          </a:p>
          <a:p>
            <a:pPr marL="91440" indent="-91440">
              <a:buClr>
                <a:schemeClr val="tx1">
                  <a:lumMod val="75000"/>
                  <a:lumOff val="25000"/>
                </a:schemeClr>
              </a:buClr>
              <a:buFont typeface="Wingdings 2" panose="05020102010507070707" pitchFamily="18" charset="2"/>
              <a:buChar char="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CHECK THE POSITION OF YOUR VISUAL AIDS</a:t>
            </a:r>
          </a:p>
          <a:p>
            <a:pPr marL="91440" indent="-91440">
              <a:buClr>
                <a:schemeClr val="tx1">
                  <a:lumMod val="75000"/>
                  <a:lumOff val="25000"/>
                </a:schemeClr>
              </a:buClr>
              <a:buFont typeface="Wingdings 2" panose="05020102010507070707" pitchFamily="18" charset="2"/>
              <a:buChar char="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ALWAYS INTRODUCE YOURSELF (AND YOUR GROUP) </a:t>
            </a:r>
          </a:p>
          <a:p>
            <a:pPr marL="91440" indent="-91440">
              <a:buClr>
                <a:schemeClr val="tx1">
                  <a:lumMod val="75000"/>
                  <a:lumOff val="25000"/>
                </a:schemeClr>
              </a:buClr>
              <a:buFont typeface="Wingdings 2" panose="05020102010507070707" pitchFamily="18" charset="2"/>
              <a:buChar char="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ALWAYS INTRODUCE THE SUBJECT OF THE PRESENTATION</a:t>
            </a:r>
          </a:p>
          <a:p>
            <a:pPr marL="91440" indent="-91440">
              <a:buClr>
                <a:schemeClr val="tx1">
                  <a:lumMod val="75000"/>
                  <a:lumOff val="25000"/>
                </a:schemeClr>
              </a:buClr>
              <a:buFont typeface="Wingdings 2" panose="05020102010507070707" pitchFamily="18" charset="2"/>
              <a:buChar char="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PROVIDE YOUR AUDIENCE WITH BACKGROUND MATERIAL</a:t>
            </a:r>
          </a:p>
          <a:p>
            <a:pPr marL="91440" indent="-91440">
              <a:buClr>
                <a:schemeClr val="tx1">
                  <a:lumMod val="75000"/>
                  <a:lumOff val="25000"/>
                </a:schemeClr>
              </a:buClr>
              <a:buFont typeface="Wingdings 2" panose="05020102010507070707" pitchFamily="18" charset="2"/>
              <a:buChar char="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MAKE-EYE CONTACT WITH YOUR AUDIENCE </a:t>
            </a:r>
          </a:p>
          <a:p>
            <a:pPr marL="91440" indent="-91440">
              <a:buClr>
                <a:schemeClr val="tx1">
                  <a:lumMod val="75000"/>
                  <a:lumOff val="25000"/>
                </a:schemeClr>
              </a:buClr>
              <a:buFont typeface="Wingdings 2" panose="05020102010507070707" pitchFamily="18" charset="2"/>
              <a:buChar char="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USE VISUAL AIDS, GRAPHS, TABLES ETC. FOR COMPLEX INFORMATION</a:t>
            </a:r>
          </a:p>
          <a:p>
            <a:pPr marL="91440" indent="-91440">
              <a:buClr>
                <a:schemeClr val="tx1">
                  <a:lumMod val="75000"/>
                  <a:lumOff val="25000"/>
                </a:schemeClr>
              </a:buClr>
              <a:buFont typeface="Wingdings 2" panose="05020102010507070707" pitchFamily="18" charset="2"/>
              <a:buChar char="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ACT CONFIDENTLY</a:t>
            </a:r>
          </a:p>
        </p:txBody>
      </p:sp>
    </p:spTree>
    <p:extLst>
      <p:ext uri="{BB962C8B-B14F-4D97-AF65-F5344CB8AC3E}">
        <p14:creationId xmlns:p14="http://schemas.microsoft.com/office/powerpoint/2010/main" val="393516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utoUpdateAnimBg="0"/>
      <p:bldP spid="7171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B19911E1-5225-3A38-8B68-2FF29C55B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  <a:latin typeface="Book Antiqua" panose="02040602050305030304" pitchFamily="18" charset="0"/>
              </a:rPr>
              <a:t>Presentation Rules (cont)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FA2D3893-2B5A-AE11-10DF-D9DB69DDCC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60000"/>
              </a:lnSpc>
            </a:pPr>
            <a:r>
              <a:rPr lang="en-GB" altLang="en-US" sz="1500" b="1">
                <a:latin typeface="Book Antiqua" panose="02040602050305030304" pitchFamily="18" charset="0"/>
              </a:rPr>
              <a:t>DO</a:t>
            </a:r>
          </a:p>
          <a:p>
            <a:pPr eaLnBrk="1" hangingPunct="1">
              <a:lnSpc>
                <a:spcPct val="60000"/>
              </a:lnSpc>
            </a:pPr>
            <a:r>
              <a:rPr lang="en-GB" altLang="en-US" sz="1500">
                <a:latin typeface="Book Antiqua" panose="02040602050305030304" pitchFamily="18" charset="0"/>
              </a:rPr>
              <a:t>MAKE SURE YOUR VISUAL AIDS ARE CLEAR</a:t>
            </a:r>
          </a:p>
          <a:p>
            <a:pPr eaLnBrk="1" hangingPunct="1">
              <a:lnSpc>
                <a:spcPct val="60000"/>
              </a:lnSpc>
            </a:pPr>
            <a:r>
              <a:rPr lang="en-GB" altLang="en-US" sz="1500">
                <a:latin typeface="Book Antiqua" panose="02040602050305030304" pitchFamily="18" charset="0"/>
              </a:rPr>
              <a:t>KEEP TO YOUR ALLOCATED TIME</a:t>
            </a:r>
          </a:p>
          <a:p>
            <a:pPr eaLnBrk="1" hangingPunct="1">
              <a:lnSpc>
                <a:spcPct val="60000"/>
              </a:lnSpc>
            </a:pPr>
            <a:r>
              <a:rPr lang="en-GB" altLang="en-US" sz="1500">
                <a:latin typeface="Book Antiqua" panose="02040602050305030304" pitchFamily="18" charset="0"/>
              </a:rPr>
              <a:t>KEEP YOUR PRESENTATION FACTUAL</a:t>
            </a:r>
          </a:p>
          <a:p>
            <a:pPr eaLnBrk="1" hangingPunct="1">
              <a:lnSpc>
                <a:spcPct val="60000"/>
              </a:lnSpc>
            </a:pPr>
            <a:r>
              <a:rPr lang="en-GB" altLang="en-US" sz="1500">
                <a:latin typeface="Book Antiqua" panose="02040602050305030304" pitchFamily="18" charset="0"/>
              </a:rPr>
              <a:t>ALWAYS KNOW YOUR SUBJECT </a:t>
            </a:r>
          </a:p>
          <a:p>
            <a:pPr eaLnBrk="1" hangingPunct="1">
              <a:lnSpc>
                <a:spcPct val="60000"/>
              </a:lnSpc>
            </a:pPr>
            <a:r>
              <a:rPr lang="en-GB" altLang="en-US" sz="1500">
                <a:latin typeface="Book Antiqua" panose="02040602050305030304" pitchFamily="18" charset="0"/>
              </a:rPr>
              <a:t>BE PREPARED FOR QUESTIONS</a:t>
            </a:r>
          </a:p>
          <a:p>
            <a:pPr eaLnBrk="1" hangingPunct="1">
              <a:lnSpc>
                <a:spcPct val="60000"/>
              </a:lnSpc>
            </a:pPr>
            <a:r>
              <a:rPr lang="en-GB" altLang="en-US" sz="1500">
                <a:latin typeface="Book Antiqua" panose="02040602050305030304" pitchFamily="18" charset="0"/>
              </a:rPr>
              <a:t>APPOINT A LEADER IN GROUP PRESENTATIONS </a:t>
            </a:r>
          </a:p>
          <a:p>
            <a:pPr eaLnBrk="1" hangingPunct="1">
              <a:lnSpc>
                <a:spcPct val="60000"/>
              </a:lnSpc>
            </a:pPr>
            <a:r>
              <a:rPr lang="en-GB" altLang="en-US" sz="1500">
                <a:latin typeface="Book Antiqua" panose="02040602050305030304" pitchFamily="18" charset="0"/>
              </a:rPr>
              <a:t>ALWAYS THANK THE AUDIENCE FOR THEIR ATTENTION</a:t>
            </a:r>
          </a:p>
          <a:p>
            <a:pPr eaLnBrk="1" hangingPunct="1">
              <a:lnSpc>
                <a:spcPct val="60000"/>
              </a:lnSpc>
            </a:pPr>
            <a:r>
              <a:rPr lang="en-GB" altLang="en-US" sz="1500">
                <a:latin typeface="Book Antiqua" panose="02040602050305030304" pitchFamily="18" charset="0"/>
              </a:rPr>
              <a:t>KNOW YOUR AUDIENCE (IF POSSIBLE)</a:t>
            </a:r>
          </a:p>
          <a:p>
            <a:pPr eaLnBrk="1" hangingPunct="1">
              <a:lnSpc>
                <a:spcPct val="60000"/>
              </a:lnSpc>
            </a:pPr>
            <a:r>
              <a:rPr lang="en-GB" altLang="en-US" sz="1500">
                <a:latin typeface="Book Antiqua" panose="02040602050305030304" pitchFamily="18" charset="0"/>
              </a:rPr>
              <a:t>ASK ‘ARE THERE ANY QUESTIONS?’ AT THE END </a:t>
            </a:r>
          </a:p>
          <a:p>
            <a:pPr eaLnBrk="1" hangingPunct="1">
              <a:lnSpc>
                <a:spcPct val="60000"/>
              </a:lnSpc>
            </a:pPr>
            <a:endParaRPr lang="en-GB" altLang="en-US" sz="15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852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autoUpdateAnimBg="0"/>
      <p:bldP spid="8195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BCC85207-0D10-1153-3465-F32ABEAB0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  <a:latin typeface="Book Antiqua" panose="02040602050305030304" pitchFamily="18" charset="0"/>
              </a:rPr>
              <a:t>Presentation Rules (cont)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8E190DB6-FC1C-0265-B50E-E52C43B461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>
                <a:latin typeface="+mj-lt"/>
              </a:rPr>
              <a:t>DON’T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CARRY ON A CONVERSATION WITH OTHER TEAM MEMBERS DURING A PRESENTATION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LEAVE VISUAL AIDS ON WHEN NOT IN USE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BE AGGRESSIVE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WORRY ABOUT YOUR PRESENTATION (IT IS NOT LIFE OR DEATH)!</a:t>
            </a:r>
          </a:p>
          <a:p>
            <a:pPr eaLnBrk="1" hangingPunct="1"/>
            <a:endParaRPr lang="en-GB" altLang="en-US" dirty="0">
              <a:latin typeface="Book Antiqua" panose="02040602050305030304" pitchFamily="18" charset="0"/>
            </a:endParaRPr>
          </a:p>
          <a:p>
            <a:pPr eaLnBrk="1" hangingPunct="1"/>
            <a:endParaRPr lang="en-GB" altLang="en-US" dirty="0">
              <a:latin typeface="Book Antiqua" panose="02040602050305030304" pitchFamily="18" charset="0"/>
            </a:endParaRPr>
          </a:p>
          <a:p>
            <a:pPr eaLnBrk="1" hangingPunct="1"/>
            <a:endParaRPr lang="en-GB" altLang="en-US" dirty="0">
              <a:latin typeface="Book Antiqua" panose="02040602050305030304" pitchFamily="18" charset="0"/>
            </a:endParaRPr>
          </a:p>
          <a:p>
            <a:pPr eaLnBrk="1" hangingPunct="1"/>
            <a:endParaRPr lang="en-GB" altLang="en-US" dirty="0">
              <a:latin typeface="Book Antiqua" panose="02040602050305030304" pitchFamily="18" charset="0"/>
            </a:endParaRPr>
          </a:p>
          <a:p>
            <a:pPr eaLnBrk="1" hangingPunct="1"/>
            <a:endParaRPr lang="en-GB" altLang="en-US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6760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a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a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a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a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ap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utoUpdateAnimBg="0"/>
      <p:bldP spid="9219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>
            <a:extLst>
              <a:ext uri="{FF2B5EF4-FFF2-40B4-BE49-F238E27FC236}">
                <a16:creationId xmlns:a16="http://schemas.microsoft.com/office/drawing/2014/main" id="{9BB4C913-2C8D-D65D-505E-FA0BCD0E5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  <a:latin typeface="Book Antiqua" panose="02040602050305030304" pitchFamily="18" charset="0"/>
              </a:rPr>
              <a:t>Group Presentations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B8D1027B-ADBF-12F4-B13D-050431BC87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>
                <a:latin typeface="+mj-lt"/>
              </a:rPr>
              <a:t>Your participation will have an impact on others in the group and may result in others under achieving.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It is therefore important that all group members ‘pull their weight’, take part in all aspects (including planning) and TURN UP for the presentation</a:t>
            </a:r>
          </a:p>
          <a:p>
            <a:pPr eaLnBrk="1" hangingPunct="1"/>
            <a:r>
              <a:rPr lang="en-GB" altLang="en-US" sz="2800" dirty="0">
                <a:latin typeface="+mj-lt"/>
              </a:rPr>
              <a:t>A good presentation will NOT have gaps..    </a:t>
            </a:r>
          </a:p>
          <a:p>
            <a:pPr eaLnBrk="1" hangingPunct="1"/>
            <a:endParaRPr lang="en-GB" altLang="en-US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81044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1C2F4331-8018-BCA7-144A-5BBB0927A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Some things to remember!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77FF974D-5DE0-1829-5AD1-390A89C596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2800" b="1" dirty="0">
                <a:latin typeface="+mj-lt"/>
              </a:rPr>
              <a:t>Odds are that people will only remember three things from your presentation – what three things do you want them to remember?</a:t>
            </a:r>
          </a:p>
          <a:p>
            <a:pPr eaLnBrk="1" hangingPunct="1"/>
            <a:endParaRPr lang="en-GB" altLang="en-US" sz="2800" b="1" dirty="0">
              <a:latin typeface="+mj-lt"/>
            </a:endParaRPr>
          </a:p>
          <a:p>
            <a:pPr eaLnBrk="1" hangingPunct="1"/>
            <a:r>
              <a:rPr lang="en-GB" altLang="en-US" sz="2800" b="1" dirty="0">
                <a:latin typeface="+mj-lt"/>
              </a:rPr>
              <a:t>Make your presentation memorable!</a:t>
            </a:r>
          </a:p>
          <a:p>
            <a:pPr eaLnBrk="1" hangingPunct="1"/>
            <a:endParaRPr lang="en-GB" altLang="en-US" sz="2800" b="1" dirty="0">
              <a:latin typeface="+mj-lt"/>
            </a:endParaRPr>
          </a:p>
          <a:p>
            <a:pPr marL="0" indent="0" algn="ctr" eaLnBrk="1" hangingPunct="1">
              <a:buNone/>
            </a:pPr>
            <a:r>
              <a:rPr lang="en-GB" altLang="en-US" sz="2800" b="1" dirty="0">
                <a:latin typeface="+mj-lt"/>
              </a:rPr>
              <a:t>Good luck! </a:t>
            </a:r>
          </a:p>
        </p:txBody>
      </p:sp>
    </p:spTree>
    <p:extLst>
      <p:ext uri="{BB962C8B-B14F-4D97-AF65-F5344CB8AC3E}">
        <p14:creationId xmlns:p14="http://schemas.microsoft.com/office/powerpoint/2010/main" val="124602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BB3DA-E366-19F0-4DD2-9F85F5FF0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Team task- 1.5 hours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287A3-EC2A-B63F-3125-455730B6CC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Using design thinking, investigate the issue, define the problem and generate potential solutions. </a:t>
            </a:r>
          </a:p>
          <a:p>
            <a:r>
              <a:rPr lang="en-US" dirty="0"/>
              <a:t>Identify the problem</a:t>
            </a:r>
          </a:p>
          <a:p>
            <a:r>
              <a:rPr lang="en-US" dirty="0"/>
              <a:t>How would you </a:t>
            </a:r>
            <a:r>
              <a:rPr lang="en-US" dirty="0" err="1"/>
              <a:t>empathise</a:t>
            </a:r>
            <a:r>
              <a:rPr lang="en-US" dirty="0"/>
              <a:t>?</a:t>
            </a:r>
          </a:p>
          <a:p>
            <a:r>
              <a:rPr lang="en-US" dirty="0"/>
              <a:t>How would you define?</a:t>
            </a:r>
          </a:p>
          <a:p>
            <a:r>
              <a:rPr lang="en-US" dirty="0"/>
              <a:t>How would you ideate?</a:t>
            </a:r>
          </a:p>
          <a:p>
            <a:r>
              <a:rPr lang="en-US" dirty="0"/>
              <a:t>What solution do you have?</a:t>
            </a:r>
          </a:p>
          <a:p>
            <a:endParaRPr lang="en-US" dirty="0"/>
          </a:p>
          <a:p>
            <a:r>
              <a:rPr lang="en-US" b="1" u="sng" dirty="0"/>
              <a:t>Present this back to the class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062835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RegularSeedLeftStep">
      <a:dk1>
        <a:srgbClr val="000000"/>
      </a:dk1>
      <a:lt1>
        <a:srgbClr val="FFFFFF"/>
      </a:lt1>
      <a:dk2>
        <a:srgbClr val="243241"/>
      </a:dk2>
      <a:lt2>
        <a:srgbClr val="E8E8E2"/>
      </a:lt2>
      <a:accent1>
        <a:srgbClr val="4D55C3"/>
      </a:accent1>
      <a:accent2>
        <a:srgbClr val="3B75B1"/>
      </a:accent2>
      <a:accent3>
        <a:srgbClr val="4BB3BE"/>
      </a:accent3>
      <a:accent4>
        <a:srgbClr val="3BB18B"/>
      </a:accent4>
      <a:accent5>
        <a:srgbClr val="49B966"/>
      </a:accent5>
      <a:accent6>
        <a:srgbClr val="4DB13B"/>
      </a:accent6>
      <a:hlink>
        <a:srgbClr val="8D862F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Facet">
  <a:themeElements>
    <a:clrScheme name="UWTSD CFN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F3864"/>
      </a:accent1>
      <a:accent2>
        <a:srgbClr val="D9E2F3"/>
      </a:accent2>
      <a:accent3>
        <a:srgbClr val="A5A5A5"/>
      </a:accent3>
      <a:accent4>
        <a:srgbClr val="4472C4"/>
      </a:accent4>
      <a:accent5>
        <a:srgbClr val="8496B0"/>
      </a:accent5>
      <a:accent6>
        <a:srgbClr val="2F5496"/>
      </a:accent6>
      <a:hlink>
        <a:srgbClr val="FFC000"/>
      </a:hlink>
      <a:folHlink>
        <a:srgbClr val="954F7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667</Words>
  <Application>Microsoft Office PowerPoint</Application>
  <PresentationFormat>Widescreen</PresentationFormat>
  <Paragraphs>106</Paragraphs>
  <Slides>22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5" baseType="lpstr">
      <vt:lpstr>Arial</vt:lpstr>
      <vt:lpstr>Book Antiqua</vt:lpstr>
      <vt:lpstr>Calibri</vt:lpstr>
      <vt:lpstr>Calibri Light</vt:lpstr>
      <vt:lpstr>Neue Haas Grotesk Text Pro</vt:lpstr>
      <vt:lpstr>Trebuchet MS</vt:lpstr>
      <vt:lpstr>Wingdings</vt:lpstr>
      <vt:lpstr>Wingdings 2</vt:lpstr>
      <vt:lpstr>Wingdings 3</vt:lpstr>
      <vt:lpstr>AccentBoxVTI</vt:lpstr>
      <vt:lpstr>Office Theme</vt:lpstr>
      <vt:lpstr>Facet</vt:lpstr>
      <vt:lpstr>Photo Editor Photo</vt:lpstr>
      <vt:lpstr>Contemporary Challenges: making a difference</vt:lpstr>
      <vt:lpstr>Scheme of work</vt:lpstr>
      <vt:lpstr>Assignment 2- Due 5th May @23:59</vt:lpstr>
      <vt:lpstr>Groups (2-4 people)</vt:lpstr>
      <vt:lpstr>Times- 24th April, room 228</vt:lpstr>
      <vt:lpstr>Assignment 2</vt:lpstr>
      <vt:lpstr>There are 3 parts to a presentation</vt:lpstr>
      <vt:lpstr>Make sure you plan and rehearse</vt:lpstr>
      <vt:lpstr>Rehearse, Rehearse, Rehearse </vt:lpstr>
      <vt:lpstr>How do we take things in? </vt:lpstr>
      <vt:lpstr>Visual Aids</vt:lpstr>
      <vt:lpstr>Visual Aids</vt:lpstr>
      <vt:lpstr>PowerPoint Presentation</vt:lpstr>
      <vt:lpstr>PowerPoint Presentation</vt:lpstr>
      <vt:lpstr>PowerPoint Presentation</vt:lpstr>
      <vt:lpstr>The effects of using visuals is staggering!</vt:lpstr>
      <vt:lpstr>Presentation Rules</vt:lpstr>
      <vt:lpstr>Presentation Rules (cont)</vt:lpstr>
      <vt:lpstr>Presentation Rules (cont)</vt:lpstr>
      <vt:lpstr>Group Presentations</vt:lpstr>
      <vt:lpstr>Some things to remember!</vt:lpstr>
      <vt:lpstr>Team task- 1.5 hours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Sadie France</cp:lastModifiedBy>
  <cp:revision>100</cp:revision>
  <dcterms:created xsi:type="dcterms:W3CDTF">2023-03-10T16:17:23Z</dcterms:created>
  <dcterms:modified xsi:type="dcterms:W3CDTF">2023-03-21T10:27:54Z</dcterms:modified>
</cp:coreProperties>
</file>