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37" r:id="rId1"/>
    <p:sldMasterId id="2147483951" r:id="rId2"/>
  </p:sldMasterIdLst>
  <p:notesMasterIdLst>
    <p:notesMasterId r:id="rId45"/>
  </p:notesMasterIdLst>
  <p:sldIdLst>
    <p:sldId id="256" r:id="rId3"/>
    <p:sldId id="667" r:id="rId4"/>
    <p:sldId id="269" r:id="rId5"/>
    <p:sldId id="660" r:id="rId6"/>
    <p:sldId id="661" r:id="rId7"/>
    <p:sldId id="662" r:id="rId8"/>
    <p:sldId id="663" r:id="rId9"/>
    <p:sldId id="635" r:id="rId10"/>
    <p:sldId id="647" r:id="rId11"/>
    <p:sldId id="666" r:id="rId12"/>
    <p:sldId id="270" r:id="rId13"/>
    <p:sldId id="664" r:id="rId14"/>
    <p:sldId id="271" r:id="rId15"/>
    <p:sldId id="648" r:id="rId16"/>
    <p:sldId id="652" r:id="rId17"/>
    <p:sldId id="272" r:id="rId18"/>
    <p:sldId id="273" r:id="rId19"/>
    <p:sldId id="651" r:id="rId20"/>
    <p:sldId id="649" r:id="rId21"/>
    <p:sldId id="650" r:id="rId22"/>
    <p:sldId id="654" r:id="rId23"/>
    <p:sldId id="653" r:id="rId24"/>
    <p:sldId id="655" r:id="rId25"/>
    <p:sldId id="632" r:id="rId26"/>
    <p:sldId id="656" r:id="rId27"/>
    <p:sldId id="372" r:id="rId28"/>
    <p:sldId id="657" r:id="rId29"/>
    <p:sldId id="633" r:id="rId30"/>
    <p:sldId id="659" r:id="rId31"/>
    <p:sldId id="658" r:id="rId32"/>
    <p:sldId id="665" r:id="rId33"/>
    <p:sldId id="258" r:id="rId34"/>
    <p:sldId id="260" r:id="rId35"/>
    <p:sldId id="261" r:id="rId36"/>
    <p:sldId id="262" r:id="rId37"/>
    <p:sldId id="263" r:id="rId38"/>
    <p:sldId id="264" r:id="rId39"/>
    <p:sldId id="265" r:id="rId40"/>
    <p:sldId id="266" r:id="rId41"/>
    <p:sldId id="267" r:id="rId42"/>
    <p:sldId id="268" r:id="rId43"/>
    <p:sldId id="64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A7568C-89A0-4691-8C3F-96CC250D7382}" v="214" dt="2026-01-26T12:06:29.3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microsoft.com/office/2015/10/relationships/revisionInfo" Target="revisionInfo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Jenkins" userId="3cd02ba5-e528-4585-978d-4fde2b47730a" providerId="ADAL" clId="{6F0D011B-CFA3-4DC1-A459-B9C4128C9CBB}"/>
    <pc:docChg chg="undo custSel addSld delSld modSld sldOrd">
      <pc:chgData name="Deborah Jenkins" userId="3cd02ba5-e528-4585-978d-4fde2b47730a" providerId="ADAL" clId="{6F0D011B-CFA3-4DC1-A459-B9C4128C9CBB}" dt="2026-01-26T12:06:29.394" v="1199"/>
      <pc:docMkLst>
        <pc:docMk/>
      </pc:docMkLst>
      <pc:sldChg chg="add">
        <pc:chgData name="Deborah Jenkins" userId="3cd02ba5-e528-4585-978d-4fde2b47730a" providerId="ADAL" clId="{6F0D011B-CFA3-4DC1-A459-B9C4128C9CBB}" dt="2026-01-25T21:41:46.532" v="690"/>
        <pc:sldMkLst>
          <pc:docMk/>
          <pc:sldMk cId="0" sldId="256"/>
        </pc:sldMkLst>
      </pc:sldChg>
      <pc:sldChg chg="del">
        <pc:chgData name="Deborah Jenkins" userId="3cd02ba5-e528-4585-978d-4fde2b47730a" providerId="ADAL" clId="{6F0D011B-CFA3-4DC1-A459-B9C4128C9CBB}" dt="2026-01-25T21:16:12.856" v="522" actId="47"/>
        <pc:sldMkLst>
          <pc:docMk/>
          <pc:sldMk cId="3262204969" sldId="257"/>
        </pc:sldMkLst>
      </pc:sldChg>
      <pc:sldChg chg="addSp modSp add mod modClrScheme chgLayout">
        <pc:chgData name="Deborah Jenkins" userId="3cd02ba5-e528-4585-978d-4fde2b47730a" providerId="ADAL" clId="{6F0D011B-CFA3-4DC1-A459-B9C4128C9CBB}" dt="2026-01-26T08:45:19.959" v="1147" actId="403"/>
        <pc:sldMkLst>
          <pc:docMk/>
          <pc:sldMk cId="0" sldId="258"/>
        </pc:sldMkLst>
        <pc:spChg chg="mod">
          <ac:chgData name="Deborah Jenkins" userId="3cd02ba5-e528-4585-978d-4fde2b47730a" providerId="ADAL" clId="{6F0D011B-CFA3-4DC1-A459-B9C4128C9CBB}" dt="2026-01-25T21:44:24.330" v="705" actId="26606"/>
          <ac:spMkLst>
            <pc:docMk/>
            <pc:sldMk cId="0" sldId="258"/>
            <ac:spMk id="2" creationId="{00000000-0000-0000-0000-000000000000}"/>
          </ac:spMkLst>
        </pc:spChg>
        <pc:spChg chg="mod">
          <ac:chgData name="Deborah Jenkins" userId="3cd02ba5-e528-4585-978d-4fde2b47730a" providerId="ADAL" clId="{6F0D011B-CFA3-4DC1-A459-B9C4128C9CBB}" dt="2026-01-26T08:45:19.959" v="1147" actId="403"/>
          <ac:spMkLst>
            <pc:docMk/>
            <pc:sldMk cId="0" sldId="258"/>
            <ac:spMk id="3" creationId="{00000000-0000-0000-0000-000000000000}"/>
          </ac:spMkLst>
        </pc:spChg>
        <pc:picChg chg="add mod">
          <ac:chgData name="Deborah Jenkins" userId="3cd02ba5-e528-4585-978d-4fde2b47730a" providerId="ADAL" clId="{6F0D011B-CFA3-4DC1-A459-B9C4128C9CBB}" dt="2026-01-25T21:45:39.732" v="734" actId="1076"/>
          <ac:picMkLst>
            <pc:docMk/>
            <pc:sldMk cId="0" sldId="258"/>
            <ac:picMk id="5" creationId="{50212BE5-7969-DB82-2CEA-70EE41C1BA15}"/>
          </ac:picMkLst>
        </pc:picChg>
      </pc:sldChg>
      <pc:sldChg chg="del">
        <pc:chgData name="Deborah Jenkins" userId="3cd02ba5-e528-4585-978d-4fde2b47730a" providerId="ADAL" clId="{6F0D011B-CFA3-4DC1-A459-B9C4128C9CBB}" dt="2026-01-25T21:16:08.936" v="521" actId="47"/>
        <pc:sldMkLst>
          <pc:docMk/>
          <pc:sldMk cId="4123744368" sldId="258"/>
        </pc:sldMkLst>
      </pc:sldChg>
      <pc:sldChg chg="del">
        <pc:chgData name="Deborah Jenkins" userId="3cd02ba5-e528-4585-978d-4fde2b47730a" providerId="ADAL" clId="{6F0D011B-CFA3-4DC1-A459-B9C4128C9CBB}" dt="2026-01-25T21:16:23.176" v="527" actId="47"/>
        <pc:sldMkLst>
          <pc:docMk/>
          <pc:sldMk cId="2493697879" sldId="259"/>
        </pc:sldMkLst>
      </pc:sldChg>
      <pc:sldChg chg="addSp modSp add mod modAnim">
        <pc:chgData name="Deborah Jenkins" userId="3cd02ba5-e528-4585-978d-4fde2b47730a" providerId="ADAL" clId="{6F0D011B-CFA3-4DC1-A459-B9C4128C9CBB}" dt="2026-01-25T21:48:08.202" v="748" actId="1076"/>
        <pc:sldMkLst>
          <pc:docMk/>
          <pc:sldMk cId="0" sldId="260"/>
        </pc:sldMkLst>
        <pc:spChg chg="mod">
          <ac:chgData name="Deborah Jenkins" userId="3cd02ba5-e528-4585-978d-4fde2b47730a" providerId="ADAL" clId="{6F0D011B-CFA3-4DC1-A459-B9C4128C9CBB}" dt="2026-01-25T21:48:08.202" v="748" actId="1076"/>
          <ac:spMkLst>
            <pc:docMk/>
            <pc:sldMk cId="0" sldId="260"/>
            <ac:spMk id="2" creationId="{00000000-0000-0000-0000-000000000000}"/>
          </ac:spMkLst>
        </pc:spChg>
        <pc:spChg chg="mod">
          <ac:chgData name="Deborah Jenkins" userId="3cd02ba5-e528-4585-978d-4fde2b47730a" providerId="ADAL" clId="{6F0D011B-CFA3-4DC1-A459-B9C4128C9CBB}" dt="2026-01-25T21:48:04.892" v="747" actId="1076"/>
          <ac:spMkLst>
            <pc:docMk/>
            <pc:sldMk cId="0" sldId="260"/>
            <ac:spMk id="3" creationId="{00000000-0000-0000-0000-000000000000}"/>
          </ac:spMkLst>
        </pc:spChg>
        <pc:spChg chg="add mod">
          <ac:chgData name="Deborah Jenkins" userId="3cd02ba5-e528-4585-978d-4fde2b47730a" providerId="ADAL" clId="{6F0D011B-CFA3-4DC1-A459-B9C4128C9CBB}" dt="2026-01-25T21:47:58.425" v="745" actId="1076"/>
          <ac:spMkLst>
            <pc:docMk/>
            <pc:sldMk cId="0" sldId="260"/>
            <ac:spMk id="6" creationId="{E9E1DA0D-E69C-962D-849C-E7D5CB76428B}"/>
          </ac:spMkLst>
        </pc:spChg>
        <pc:picChg chg="mod">
          <ac:chgData name="Deborah Jenkins" userId="3cd02ba5-e528-4585-978d-4fde2b47730a" providerId="ADAL" clId="{6F0D011B-CFA3-4DC1-A459-B9C4128C9CBB}" dt="2026-01-25T21:47:51.592" v="744" actId="1076"/>
          <ac:picMkLst>
            <pc:docMk/>
            <pc:sldMk cId="0" sldId="260"/>
            <ac:picMk id="4" creationId="{00000000-0000-0000-0000-000000000000}"/>
          </ac:picMkLst>
        </pc:picChg>
      </pc:sldChg>
      <pc:sldChg chg="del">
        <pc:chgData name="Deborah Jenkins" userId="3cd02ba5-e528-4585-978d-4fde2b47730a" providerId="ADAL" clId="{6F0D011B-CFA3-4DC1-A459-B9C4128C9CBB}" dt="2026-01-25T21:16:25.680" v="529" actId="47"/>
        <pc:sldMkLst>
          <pc:docMk/>
          <pc:sldMk cId="2436312092" sldId="260"/>
        </pc:sldMkLst>
      </pc:sldChg>
      <pc:sldChg chg="addSp modSp add mod">
        <pc:chgData name="Deborah Jenkins" userId="3cd02ba5-e528-4585-978d-4fde2b47730a" providerId="ADAL" clId="{6F0D011B-CFA3-4DC1-A459-B9C4128C9CBB}" dt="2026-01-25T21:48:35.839" v="752" actId="1076"/>
        <pc:sldMkLst>
          <pc:docMk/>
          <pc:sldMk cId="0" sldId="261"/>
        </pc:sldMkLst>
        <pc:spChg chg="mod">
          <ac:chgData name="Deborah Jenkins" userId="3cd02ba5-e528-4585-978d-4fde2b47730a" providerId="ADAL" clId="{6F0D011B-CFA3-4DC1-A459-B9C4128C9CBB}" dt="2026-01-25T21:48:34.501" v="751" actId="1076"/>
          <ac:spMkLst>
            <pc:docMk/>
            <pc:sldMk cId="0" sldId="261"/>
            <ac:spMk id="2" creationId="{00000000-0000-0000-0000-000000000000}"/>
          </ac:spMkLst>
        </pc:spChg>
        <pc:picChg chg="add mod">
          <ac:chgData name="Deborah Jenkins" userId="3cd02ba5-e528-4585-978d-4fde2b47730a" providerId="ADAL" clId="{6F0D011B-CFA3-4DC1-A459-B9C4128C9CBB}" dt="2026-01-25T21:48:35.839" v="752" actId="1076"/>
          <ac:picMkLst>
            <pc:docMk/>
            <pc:sldMk cId="0" sldId="261"/>
            <ac:picMk id="3" creationId="{DAEE2CC8-9BAC-650E-9268-97E863425D71}"/>
          </ac:picMkLst>
        </pc:picChg>
      </pc:sldChg>
      <pc:sldChg chg="del">
        <pc:chgData name="Deborah Jenkins" userId="3cd02ba5-e528-4585-978d-4fde2b47730a" providerId="ADAL" clId="{6F0D011B-CFA3-4DC1-A459-B9C4128C9CBB}" dt="2026-01-25T21:16:26.185" v="530" actId="47"/>
        <pc:sldMkLst>
          <pc:docMk/>
          <pc:sldMk cId="3523835559" sldId="261"/>
        </pc:sldMkLst>
      </pc:sldChg>
      <pc:sldChg chg="add">
        <pc:chgData name="Deborah Jenkins" userId="3cd02ba5-e528-4585-978d-4fde2b47730a" providerId="ADAL" clId="{6F0D011B-CFA3-4DC1-A459-B9C4128C9CBB}" dt="2026-01-25T21:40:06.414" v="682"/>
        <pc:sldMkLst>
          <pc:docMk/>
          <pc:sldMk cId="0" sldId="262"/>
        </pc:sldMkLst>
      </pc:sldChg>
      <pc:sldChg chg="modSp add mod">
        <pc:chgData name="Deborah Jenkins" userId="3cd02ba5-e528-4585-978d-4fde2b47730a" providerId="ADAL" clId="{6F0D011B-CFA3-4DC1-A459-B9C4128C9CBB}" dt="2026-01-26T08:46:06.056" v="1195" actId="20577"/>
        <pc:sldMkLst>
          <pc:docMk/>
          <pc:sldMk cId="0" sldId="263"/>
        </pc:sldMkLst>
        <pc:spChg chg="mod">
          <ac:chgData name="Deborah Jenkins" userId="3cd02ba5-e528-4585-978d-4fde2b47730a" providerId="ADAL" clId="{6F0D011B-CFA3-4DC1-A459-B9C4128C9CBB}" dt="2026-01-26T08:46:06.056" v="1195" actId="20577"/>
          <ac:spMkLst>
            <pc:docMk/>
            <pc:sldMk cId="0" sldId="263"/>
            <ac:spMk id="3" creationId="{00000000-0000-0000-0000-000000000000}"/>
          </ac:spMkLst>
        </pc:spChg>
      </pc:sldChg>
      <pc:sldChg chg="del">
        <pc:chgData name="Deborah Jenkins" userId="3cd02ba5-e528-4585-978d-4fde2b47730a" providerId="ADAL" clId="{6F0D011B-CFA3-4DC1-A459-B9C4128C9CBB}" dt="2026-01-25T21:16:26.943" v="531" actId="47"/>
        <pc:sldMkLst>
          <pc:docMk/>
          <pc:sldMk cId="3870466174" sldId="263"/>
        </pc:sldMkLst>
      </pc:sldChg>
      <pc:sldChg chg="add">
        <pc:chgData name="Deborah Jenkins" userId="3cd02ba5-e528-4585-978d-4fde2b47730a" providerId="ADAL" clId="{6F0D011B-CFA3-4DC1-A459-B9C4128C9CBB}" dt="2026-01-25T21:40:06.414" v="682"/>
        <pc:sldMkLst>
          <pc:docMk/>
          <pc:sldMk cId="0" sldId="264"/>
        </pc:sldMkLst>
      </pc:sldChg>
      <pc:sldChg chg="modSp del mod">
        <pc:chgData name="Deborah Jenkins" userId="3cd02ba5-e528-4585-978d-4fde2b47730a" providerId="ADAL" clId="{6F0D011B-CFA3-4DC1-A459-B9C4128C9CBB}" dt="2026-01-25T21:16:15.733" v="523" actId="47"/>
        <pc:sldMkLst>
          <pc:docMk/>
          <pc:sldMk cId="229212656" sldId="264"/>
        </pc:sldMkLst>
        <pc:spChg chg="mod">
          <ac:chgData name="Deborah Jenkins" userId="3cd02ba5-e528-4585-978d-4fde2b47730a" providerId="ADAL" clId="{6F0D011B-CFA3-4DC1-A459-B9C4128C9CBB}" dt="2026-01-25T21:15:52.704" v="519" actId="1076"/>
          <ac:spMkLst>
            <pc:docMk/>
            <pc:sldMk cId="229212656" sldId="264"/>
            <ac:spMk id="2" creationId="{6673EA72-6D57-3544-7D0E-879BB204040B}"/>
          </ac:spMkLst>
        </pc:spChg>
        <pc:spChg chg="mod">
          <ac:chgData name="Deborah Jenkins" userId="3cd02ba5-e528-4585-978d-4fde2b47730a" providerId="ADAL" clId="{6F0D011B-CFA3-4DC1-A459-B9C4128C9CBB}" dt="2026-01-25T21:15:50.222" v="518" actId="1076"/>
          <ac:spMkLst>
            <pc:docMk/>
            <pc:sldMk cId="229212656" sldId="264"/>
            <ac:spMk id="3" creationId="{1C38C0C6-9DAC-D1CC-6D37-13643074F717}"/>
          </ac:spMkLst>
        </pc:spChg>
      </pc:sldChg>
      <pc:sldChg chg="add">
        <pc:chgData name="Deborah Jenkins" userId="3cd02ba5-e528-4585-978d-4fde2b47730a" providerId="ADAL" clId="{6F0D011B-CFA3-4DC1-A459-B9C4128C9CBB}" dt="2026-01-25T21:40:06.414" v="682"/>
        <pc:sldMkLst>
          <pc:docMk/>
          <pc:sldMk cId="0" sldId="265"/>
        </pc:sldMkLst>
      </pc:sldChg>
      <pc:sldChg chg="del ord">
        <pc:chgData name="Deborah Jenkins" userId="3cd02ba5-e528-4585-978d-4fde2b47730a" providerId="ADAL" clId="{6F0D011B-CFA3-4DC1-A459-B9C4128C9CBB}" dt="2026-01-25T21:25:15.563" v="538" actId="47"/>
        <pc:sldMkLst>
          <pc:docMk/>
          <pc:sldMk cId="1482285333" sldId="265"/>
        </pc:sldMkLst>
      </pc:sldChg>
      <pc:sldChg chg="add">
        <pc:chgData name="Deborah Jenkins" userId="3cd02ba5-e528-4585-978d-4fde2b47730a" providerId="ADAL" clId="{6F0D011B-CFA3-4DC1-A459-B9C4128C9CBB}" dt="2026-01-25T21:40:06.414" v="682"/>
        <pc:sldMkLst>
          <pc:docMk/>
          <pc:sldMk cId="0" sldId="266"/>
        </pc:sldMkLst>
      </pc:sldChg>
      <pc:sldChg chg="del">
        <pc:chgData name="Deborah Jenkins" userId="3cd02ba5-e528-4585-978d-4fde2b47730a" providerId="ADAL" clId="{6F0D011B-CFA3-4DC1-A459-B9C4128C9CBB}" dt="2026-01-25T21:16:39.464" v="532" actId="47"/>
        <pc:sldMkLst>
          <pc:docMk/>
          <pc:sldMk cId="4162314434" sldId="266"/>
        </pc:sldMkLst>
      </pc:sldChg>
      <pc:sldChg chg="modSp add mod">
        <pc:chgData name="Deborah Jenkins" userId="3cd02ba5-e528-4585-978d-4fde2b47730a" providerId="ADAL" clId="{6F0D011B-CFA3-4DC1-A459-B9C4128C9CBB}" dt="2026-01-25T21:49:22.568" v="756" actId="1076"/>
        <pc:sldMkLst>
          <pc:docMk/>
          <pc:sldMk cId="0" sldId="267"/>
        </pc:sldMkLst>
        <pc:spChg chg="mod">
          <ac:chgData name="Deborah Jenkins" userId="3cd02ba5-e528-4585-978d-4fde2b47730a" providerId="ADAL" clId="{6F0D011B-CFA3-4DC1-A459-B9C4128C9CBB}" dt="2026-01-25T21:49:15.262" v="755" actId="14100"/>
          <ac:spMkLst>
            <pc:docMk/>
            <pc:sldMk cId="0" sldId="267"/>
            <ac:spMk id="2" creationId="{00000000-0000-0000-0000-000000000000}"/>
          </ac:spMkLst>
        </pc:spChg>
        <pc:spChg chg="mod">
          <ac:chgData name="Deborah Jenkins" userId="3cd02ba5-e528-4585-978d-4fde2b47730a" providerId="ADAL" clId="{6F0D011B-CFA3-4DC1-A459-B9C4128C9CBB}" dt="2026-01-25T21:49:22.568" v="756" actId="1076"/>
          <ac:spMkLst>
            <pc:docMk/>
            <pc:sldMk cId="0" sldId="267"/>
            <ac:spMk id="3" creationId="{00000000-0000-0000-0000-000000000000}"/>
          </ac:spMkLst>
        </pc:spChg>
      </pc:sldChg>
      <pc:sldChg chg="del">
        <pc:chgData name="Deborah Jenkins" userId="3cd02ba5-e528-4585-978d-4fde2b47730a" providerId="ADAL" clId="{6F0D011B-CFA3-4DC1-A459-B9C4128C9CBB}" dt="2026-01-25T21:16:01.933" v="520" actId="47"/>
        <pc:sldMkLst>
          <pc:docMk/>
          <pc:sldMk cId="4292662948" sldId="267"/>
        </pc:sldMkLst>
      </pc:sldChg>
      <pc:sldChg chg="modSp add mod">
        <pc:chgData name="Deborah Jenkins" userId="3cd02ba5-e528-4585-978d-4fde2b47730a" providerId="ADAL" clId="{6F0D011B-CFA3-4DC1-A459-B9C4128C9CBB}" dt="2026-01-25T21:49:33.379" v="758" actId="1076"/>
        <pc:sldMkLst>
          <pc:docMk/>
          <pc:sldMk cId="0" sldId="268"/>
        </pc:sldMkLst>
        <pc:spChg chg="mod">
          <ac:chgData name="Deborah Jenkins" userId="3cd02ba5-e528-4585-978d-4fde2b47730a" providerId="ADAL" clId="{6F0D011B-CFA3-4DC1-A459-B9C4128C9CBB}" dt="2026-01-25T21:49:33.379" v="758" actId="1076"/>
          <ac:spMkLst>
            <pc:docMk/>
            <pc:sldMk cId="0" sldId="268"/>
            <ac:spMk id="2" creationId="{00000000-0000-0000-0000-000000000000}"/>
          </ac:spMkLst>
        </pc:spChg>
      </pc:sldChg>
      <pc:sldChg chg="del">
        <pc:chgData name="Deborah Jenkins" userId="3cd02ba5-e528-4585-978d-4fde2b47730a" providerId="ADAL" clId="{6F0D011B-CFA3-4DC1-A459-B9C4128C9CBB}" dt="2026-01-25T21:16:24.559" v="528" actId="47"/>
        <pc:sldMkLst>
          <pc:docMk/>
          <pc:sldMk cId="1665962801" sldId="268"/>
        </pc:sldMkLst>
      </pc:sldChg>
      <pc:sldChg chg="modSp mod ord">
        <pc:chgData name="Deborah Jenkins" userId="3cd02ba5-e528-4585-978d-4fde2b47730a" providerId="ADAL" clId="{6F0D011B-CFA3-4DC1-A459-B9C4128C9CBB}" dt="2026-01-25T21:25:25.556" v="553" actId="20577"/>
        <pc:sldMkLst>
          <pc:docMk/>
          <pc:sldMk cId="2292979374" sldId="269"/>
        </pc:sldMkLst>
        <pc:spChg chg="mod">
          <ac:chgData name="Deborah Jenkins" userId="3cd02ba5-e528-4585-978d-4fde2b47730a" providerId="ADAL" clId="{6F0D011B-CFA3-4DC1-A459-B9C4128C9CBB}" dt="2026-01-25T21:25:25.556" v="553" actId="20577"/>
          <ac:spMkLst>
            <pc:docMk/>
            <pc:sldMk cId="2292979374" sldId="269"/>
            <ac:spMk id="3" creationId="{831EC3BA-C977-4E86-8B83-7ECDA7D3D132}"/>
          </ac:spMkLst>
        </pc:spChg>
      </pc:sldChg>
      <pc:sldChg chg="modSp add mod">
        <pc:chgData name="Deborah Jenkins" userId="3cd02ba5-e528-4585-978d-4fde2b47730a" providerId="ADAL" clId="{6F0D011B-CFA3-4DC1-A459-B9C4128C9CBB}" dt="2026-01-26T08:44:57.281" v="1146" actId="20577"/>
        <pc:sldMkLst>
          <pc:docMk/>
          <pc:sldMk cId="0" sldId="270"/>
        </pc:sldMkLst>
        <pc:spChg chg="mod">
          <ac:chgData name="Deborah Jenkins" userId="3cd02ba5-e528-4585-978d-4fde2b47730a" providerId="ADAL" clId="{6F0D011B-CFA3-4DC1-A459-B9C4128C9CBB}" dt="2026-01-26T08:44:57.281" v="1146" actId="20577"/>
          <ac:spMkLst>
            <pc:docMk/>
            <pc:sldMk cId="0" sldId="270"/>
            <ac:spMk id="3" creationId="{00000000-0000-0000-0000-000000000000}"/>
          </ac:spMkLst>
        </pc:spChg>
      </pc:sldChg>
      <pc:sldChg chg="del">
        <pc:chgData name="Deborah Jenkins" userId="3cd02ba5-e528-4585-978d-4fde2b47730a" providerId="ADAL" clId="{6F0D011B-CFA3-4DC1-A459-B9C4128C9CBB}" dt="2026-01-25T21:08:31.641" v="452" actId="47"/>
        <pc:sldMkLst>
          <pc:docMk/>
          <pc:sldMk cId="599751403" sldId="270"/>
        </pc:sldMkLst>
      </pc:sldChg>
      <pc:sldChg chg="modSp add mod">
        <pc:chgData name="Deborah Jenkins" userId="3cd02ba5-e528-4585-978d-4fde2b47730a" providerId="ADAL" clId="{6F0D011B-CFA3-4DC1-A459-B9C4128C9CBB}" dt="2026-01-25T21:51:55.768" v="762" actId="1076"/>
        <pc:sldMkLst>
          <pc:docMk/>
          <pc:sldMk cId="0" sldId="271"/>
        </pc:sldMkLst>
        <pc:spChg chg="mod">
          <ac:chgData name="Deborah Jenkins" userId="3cd02ba5-e528-4585-978d-4fde2b47730a" providerId="ADAL" clId="{6F0D011B-CFA3-4DC1-A459-B9C4128C9CBB}" dt="2026-01-25T21:51:52.571" v="761" actId="1076"/>
          <ac:spMkLst>
            <pc:docMk/>
            <pc:sldMk cId="0" sldId="271"/>
            <ac:spMk id="2" creationId="{00000000-0000-0000-0000-000000000000}"/>
          </ac:spMkLst>
        </pc:spChg>
        <pc:spChg chg="mod">
          <ac:chgData name="Deborah Jenkins" userId="3cd02ba5-e528-4585-978d-4fde2b47730a" providerId="ADAL" clId="{6F0D011B-CFA3-4DC1-A459-B9C4128C9CBB}" dt="2026-01-25T21:51:55.768" v="762" actId="1076"/>
          <ac:spMkLst>
            <pc:docMk/>
            <pc:sldMk cId="0" sldId="271"/>
            <ac:spMk id="3" creationId="{00000000-0000-0000-0000-000000000000}"/>
          </ac:spMkLst>
        </pc:spChg>
      </pc:sldChg>
      <pc:sldChg chg="del">
        <pc:chgData name="Deborah Jenkins" userId="3cd02ba5-e528-4585-978d-4fde2b47730a" providerId="ADAL" clId="{6F0D011B-CFA3-4DC1-A459-B9C4128C9CBB}" dt="2026-01-25T21:08:34.628" v="453" actId="47"/>
        <pc:sldMkLst>
          <pc:docMk/>
          <pc:sldMk cId="4065678819" sldId="271"/>
        </pc:sldMkLst>
      </pc:sldChg>
      <pc:sldChg chg="modSp add mod modAnim">
        <pc:chgData name="Deborah Jenkins" userId="3cd02ba5-e528-4585-978d-4fde2b47730a" providerId="ADAL" clId="{6F0D011B-CFA3-4DC1-A459-B9C4128C9CBB}" dt="2026-01-26T08:40:16.138" v="1074"/>
        <pc:sldMkLst>
          <pc:docMk/>
          <pc:sldMk cId="0" sldId="272"/>
        </pc:sldMkLst>
        <pc:spChg chg="mod">
          <ac:chgData name="Deborah Jenkins" userId="3cd02ba5-e528-4585-978d-4fde2b47730a" providerId="ADAL" clId="{6F0D011B-CFA3-4DC1-A459-B9C4128C9CBB}" dt="2026-01-26T08:39:48.879" v="1071" actId="1076"/>
          <ac:spMkLst>
            <pc:docMk/>
            <pc:sldMk cId="0" sldId="272"/>
            <ac:spMk id="2" creationId="{00000000-0000-0000-0000-000000000000}"/>
          </ac:spMkLst>
        </pc:spChg>
        <pc:spChg chg="mod">
          <ac:chgData name="Deborah Jenkins" userId="3cd02ba5-e528-4585-978d-4fde2b47730a" providerId="ADAL" clId="{6F0D011B-CFA3-4DC1-A459-B9C4128C9CBB}" dt="2026-01-26T08:39:59.501" v="1072" actId="5793"/>
          <ac:spMkLst>
            <pc:docMk/>
            <pc:sldMk cId="0" sldId="272"/>
            <ac:spMk id="3" creationId="{00000000-0000-0000-0000-000000000000}"/>
          </ac:spMkLst>
        </pc:spChg>
      </pc:sldChg>
      <pc:sldChg chg="modSp add mod modAnim">
        <pc:chgData name="Deborah Jenkins" userId="3cd02ba5-e528-4585-978d-4fde2b47730a" providerId="ADAL" clId="{6F0D011B-CFA3-4DC1-A459-B9C4128C9CBB}" dt="2026-01-26T08:41:41.304" v="1124" actId="14100"/>
        <pc:sldMkLst>
          <pc:docMk/>
          <pc:sldMk cId="0" sldId="273"/>
        </pc:sldMkLst>
        <pc:spChg chg="mod">
          <ac:chgData name="Deborah Jenkins" userId="3cd02ba5-e528-4585-978d-4fde2b47730a" providerId="ADAL" clId="{6F0D011B-CFA3-4DC1-A459-B9C4128C9CBB}" dt="2026-01-26T08:41:41.304" v="1124" actId="14100"/>
          <ac:spMkLst>
            <pc:docMk/>
            <pc:sldMk cId="0" sldId="273"/>
            <ac:spMk id="3" creationId="{00000000-0000-0000-0000-000000000000}"/>
          </ac:spMkLst>
        </pc:spChg>
      </pc:sldChg>
      <pc:sldChg chg="delSp modSp mod ord">
        <pc:chgData name="Deborah Jenkins" userId="3cd02ba5-e528-4585-978d-4fde2b47730a" providerId="ADAL" clId="{6F0D011B-CFA3-4DC1-A459-B9C4128C9CBB}" dt="2026-01-26T12:06:18.196" v="1197"/>
        <pc:sldMkLst>
          <pc:docMk/>
          <pc:sldMk cId="566016379" sldId="372"/>
        </pc:sldMkLst>
        <pc:spChg chg="mod">
          <ac:chgData name="Deborah Jenkins" userId="3cd02ba5-e528-4585-978d-4fde2b47730a" providerId="ADAL" clId="{6F0D011B-CFA3-4DC1-A459-B9C4128C9CBB}" dt="2026-01-25T21:12:01.033" v="496" actId="20577"/>
          <ac:spMkLst>
            <pc:docMk/>
            <pc:sldMk cId="566016379" sldId="372"/>
            <ac:spMk id="4" creationId="{C6F7482C-386F-4869-75E2-E10CB8F7C993}"/>
          </ac:spMkLst>
        </pc:spChg>
        <pc:picChg chg="del">
          <ac:chgData name="Deborah Jenkins" userId="3cd02ba5-e528-4585-978d-4fde2b47730a" providerId="ADAL" clId="{6F0D011B-CFA3-4DC1-A459-B9C4128C9CBB}" dt="2026-01-25T21:06:23.544" v="411" actId="478"/>
          <ac:picMkLst>
            <pc:docMk/>
            <pc:sldMk cId="566016379" sldId="372"/>
            <ac:picMk id="6" creationId="{53FFB946-BB33-F217-CD93-8F9B80AB0916}"/>
          </ac:picMkLst>
        </pc:picChg>
      </pc:sldChg>
      <pc:sldChg chg="del ord">
        <pc:chgData name="Deborah Jenkins" userId="3cd02ba5-e528-4585-978d-4fde2b47730a" providerId="ADAL" clId="{6F0D011B-CFA3-4DC1-A459-B9C4128C9CBB}" dt="2026-01-25T21:25:16.296" v="539" actId="47"/>
        <pc:sldMkLst>
          <pc:docMk/>
          <pc:sldMk cId="3613576253" sldId="374"/>
        </pc:sldMkLst>
      </pc:sldChg>
      <pc:sldChg chg="del">
        <pc:chgData name="Deborah Jenkins" userId="3cd02ba5-e528-4585-978d-4fde2b47730a" providerId="ADAL" clId="{6F0D011B-CFA3-4DC1-A459-B9C4128C9CBB}" dt="2026-01-25T21:41:51.187" v="691" actId="47"/>
        <pc:sldMkLst>
          <pc:docMk/>
          <pc:sldMk cId="1490528139" sldId="631"/>
        </pc:sldMkLst>
      </pc:sldChg>
      <pc:sldChg chg="modSp mod ord modShow">
        <pc:chgData name="Deborah Jenkins" userId="3cd02ba5-e528-4585-978d-4fde2b47730a" providerId="ADAL" clId="{6F0D011B-CFA3-4DC1-A459-B9C4128C9CBB}" dt="2026-01-26T12:06:18.196" v="1197"/>
        <pc:sldMkLst>
          <pc:docMk/>
          <pc:sldMk cId="3410635071" sldId="632"/>
        </pc:sldMkLst>
        <pc:spChg chg="mod">
          <ac:chgData name="Deborah Jenkins" userId="3cd02ba5-e528-4585-978d-4fde2b47730a" providerId="ADAL" clId="{6F0D011B-CFA3-4DC1-A459-B9C4128C9CBB}" dt="2026-01-25T21:07:16.916" v="438" actId="20577"/>
          <ac:spMkLst>
            <pc:docMk/>
            <pc:sldMk cId="3410635071" sldId="632"/>
            <ac:spMk id="2" creationId="{27B1F2C3-6DC2-405E-C9B9-0B3EBE1FDD3B}"/>
          </ac:spMkLst>
        </pc:spChg>
        <pc:spChg chg="mod">
          <ac:chgData name="Deborah Jenkins" userId="3cd02ba5-e528-4585-978d-4fde2b47730a" providerId="ADAL" clId="{6F0D011B-CFA3-4DC1-A459-B9C4128C9CBB}" dt="2026-01-25T21:23:22.892" v="533" actId="404"/>
          <ac:spMkLst>
            <pc:docMk/>
            <pc:sldMk cId="3410635071" sldId="632"/>
            <ac:spMk id="3" creationId="{A635EE67-026E-F33C-B751-2DEE6E9A1877}"/>
          </ac:spMkLst>
        </pc:spChg>
      </pc:sldChg>
      <pc:sldChg chg="modSp mod ord">
        <pc:chgData name="Deborah Jenkins" userId="3cd02ba5-e528-4585-978d-4fde2b47730a" providerId="ADAL" clId="{6F0D011B-CFA3-4DC1-A459-B9C4128C9CBB}" dt="2026-01-26T12:06:18.196" v="1197"/>
        <pc:sldMkLst>
          <pc:docMk/>
          <pc:sldMk cId="2801631045" sldId="633"/>
        </pc:sldMkLst>
        <pc:spChg chg="mod">
          <ac:chgData name="Deborah Jenkins" userId="3cd02ba5-e528-4585-978d-4fde2b47730a" providerId="ADAL" clId="{6F0D011B-CFA3-4DC1-A459-B9C4128C9CBB}" dt="2026-01-25T21:11:22.983" v="489" actId="20577"/>
          <ac:spMkLst>
            <pc:docMk/>
            <pc:sldMk cId="2801631045" sldId="633"/>
            <ac:spMk id="3" creationId="{94017C18-D0BA-17D7-0C7E-E8347518A536}"/>
          </ac:spMkLst>
        </pc:spChg>
      </pc:sldChg>
      <pc:sldChg chg="del">
        <pc:chgData name="Deborah Jenkins" userId="3cd02ba5-e528-4585-978d-4fde2b47730a" providerId="ADAL" clId="{6F0D011B-CFA3-4DC1-A459-B9C4128C9CBB}" dt="2026-01-25T21:12:40.548" v="501" actId="47"/>
        <pc:sldMkLst>
          <pc:docMk/>
          <pc:sldMk cId="4128670262" sldId="634"/>
        </pc:sldMkLst>
      </pc:sldChg>
      <pc:sldChg chg="ord">
        <pc:chgData name="Deborah Jenkins" userId="3cd02ba5-e528-4585-978d-4fde2b47730a" providerId="ADAL" clId="{6F0D011B-CFA3-4DC1-A459-B9C4128C9CBB}" dt="2026-01-25T21:54:45.806" v="779"/>
        <pc:sldMkLst>
          <pc:docMk/>
          <pc:sldMk cId="1196130573" sldId="635"/>
        </pc:sldMkLst>
      </pc:sldChg>
      <pc:sldChg chg="del">
        <pc:chgData name="Deborah Jenkins" userId="3cd02ba5-e528-4585-978d-4fde2b47730a" providerId="ADAL" clId="{6F0D011B-CFA3-4DC1-A459-B9C4128C9CBB}" dt="2026-01-25T21:12:56.819" v="502" actId="47"/>
        <pc:sldMkLst>
          <pc:docMk/>
          <pc:sldMk cId="1080081860" sldId="636"/>
        </pc:sldMkLst>
      </pc:sldChg>
      <pc:sldChg chg="del">
        <pc:chgData name="Deborah Jenkins" userId="3cd02ba5-e528-4585-978d-4fde2b47730a" providerId="ADAL" clId="{6F0D011B-CFA3-4DC1-A459-B9C4128C9CBB}" dt="2026-01-25T21:12:57.617" v="503" actId="47"/>
        <pc:sldMkLst>
          <pc:docMk/>
          <pc:sldMk cId="520019697" sldId="637"/>
        </pc:sldMkLst>
      </pc:sldChg>
      <pc:sldChg chg="del">
        <pc:chgData name="Deborah Jenkins" userId="3cd02ba5-e528-4585-978d-4fde2b47730a" providerId="ADAL" clId="{6F0D011B-CFA3-4DC1-A459-B9C4128C9CBB}" dt="2026-01-25T21:12:59.941" v="504" actId="47"/>
        <pc:sldMkLst>
          <pc:docMk/>
          <pc:sldMk cId="3185991143" sldId="638"/>
        </pc:sldMkLst>
      </pc:sldChg>
      <pc:sldChg chg="del">
        <pc:chgData name="Deborah Jenkins" userId="3cd02ba5-e528-4585-978d-4fde2b47730a" providerId="ADAL" clId="{6F0D011B-CFA3-4DC1-A459-B9C4128C9CBB}" dt="2026-01-25T21:13:01.938" v="505" actId="47"/>
        <pc:sldMkLst>
          <pc:docMk/>
          <pc:sldMk cId="741600361" sldId="639"/>
        </pc:sldMkLst>
      </pc:sldChg>
      <pc:sldChg chg="del">
        <pc:chgData name="Deborah Jenkins" userId="3cd02ba5-e528-4585-978d-4fde2b47730a" providerId="ADAL" clId="{6F0D011B-CFA3-4DC1-A459-B9C4128C9CBB}" dt="2026-01-25T21:13:03.191" v="506" actId="47"/>
        <pc:sldMkLst>
          <pc:docMk/>
          <pc:sldMk cId="291115302" sldId="640"/>
        </pc:sldMkLst>
      </pc:sldChg>
      <pc:sldChg chg="del">
        <pc:chgData name="Deborah Jenkins" userId="3cd02ba5-e528-4585-978d-4fde2b47730a" providerId="ADAL" clId="{6F0D011B-CFA3-4DC1-A459-B9C4128C9CBB}" dt="2026-01-25T21:13:04.416" v="507" actId="47"/>
        <pc:sldMkLst>
          <pc:docMk/>
          <pc:sldMk cId="484800051" sldId="641"/>
        </pc:sldMkLst>
      </pc:sldChg>
      <pc:sldChg chg="del">
        <pc:chgData name="Deborah Jenkins" userId="3cd02ba5-e528-4585-978d-4fde2b47730a" providerId="ADAL" clId="{6F0D011B-CFA3-4DC1-A459-B9C4128C9CBB}" dt="2026-01-25T21:16:20.363" v="525" actId="47"/>
        <pc:sldMkLst>
          <pc:docMk/>
          <pc:sldMk cId="2867067248" sldId="642"/>
        </pc:sldMkLst>
      </pc:sldChg>
      <pc:sldChg chg="del">
        <pc:chgData name="Deborah Jenkins" userId="3cd02ba5-e528-4585-978d-4fde2b47730a" providerId="ADAL" clId="{6F0D011B-CFA3-4DC1-A459-B9C4128C9CBB}" dt="2026-01-25T21:16:21.263" v="526" actId="47"/>
        <pc:sldMkLst>
          <pc:docMk/>
          <pc:sldMk cId="2559959800" sldId="643"/>
        </pc:sldMkLst>
      </pc:sldChg>
      <pc:sldChg chg="del">
        <pc:chgData name="Deborah Jenkins" userId="3cd02ba5-e528-4585-978d-4fde2b47730a" providerId="ADAL" clId="{6F0D011B-CFA3-4DC1-A459-B9C4128C9CBB}" dt="2026-01-25T21:12:37.653" v="500" actId="47"/>
        <pc:sldMkLst>
          <pc:docMk/>
          <pc:sldMk cId="3326140228" sldId="645"/>
        </pc:sldMkLst>
      </pc:sldChg>
      <pc:sldChg chg="del">
        <pc:chgData name="Deborah Jenkins" userId="3cd02ba5-e528-4585-978d-4fde2b47730a" providerId="ADAL" clId="{6F0D011B-CFA3-4DC1-A459-B9C4128C9CBB}" dt="2026-01-25T21:16:18.411" v="524" actId="47"/>
        <pc:sldMkLst>
          <pc:docMk/>
          <pc:sldMk cId="4091668563" sldId="646"/>
        </pc:sldMkLst>
      </pc:sldChg>
      <pc:sldChg chg="addSp modSp new mod modAnim">
        <pc:chgData name="Deborah Jenkins" userId="3cd02ba5-e528-4585-978d-4fde2b47730a" providerId="ADAL" clId="{6F0D011B-CFA3-4DC1-A459-B9C4128C9CBB}" dt="2026-01-25T21:02:49.202" v="402" actId="1076"/>
        <pc:sldMkLst>
          <pc:docMk/>
          <pc:sldMk cId="2107279671" sldId="647"/>
        </pc:sldMkLst>
        <pc:spChg chg="mod">
          <ac:chgData name="Deborah Jenkins" userId="3cd02ba5-e528-4585-978d-4fde2b47730a" providerId="ADAL" clId="{6F0D011B-CFA3-4DC1-A459-B9C4128C9CBB}" dt="2026-01-25T15:25:30.894" v="28" actId="1076"/>
          <ac:spMkLst>
            <pc:docMk/>
            <pc:sldMk cId="2107279671" sldId="647"/>
            <ac:spMk id="2" creationId="{9578D7E1-7750-B9E2-A9AB-09E976864264}"/>
          </ac:spMkLst>
        </pc:spChg>
        <pc:spChg chg="mod">
          <ac:chgData name="Deborah Jenkins" userId="3cd02ba5-e528-4585-978d-4fde2b47730a" providerId="ADAL" clId="{6F0D011B-CFA3-4DC1-A459-B9C4128C9CBB}" dt="2026-01-25T21:02:25.640" v="397" actId="2710"/>
          <ac:spMkLst>
            <pc:docMk/>
            <pc:sldMk cId="2107279671" sldId="647"/>
            <ac:spMk id="3" creationId="{EF3F43F3-4C18-89F3-1E1A-F3346E62D9FF}"/>
          </ac:spMkLst>
        </pc:spChg>
        <pc:picChg chg="add mod ord">
          <ac:chgData name="Deborah Jenkins" userId="3cd02ba5-e528-4585-978d-4fde2b47730a" providerId="ADAL" clId="{6F0D011B-CFA3-4DC1-A459-B9C4128C9CBB}" dt="2026-01-25T21:02:49.202" v="402" actId="1076"/>
          <ac:picMkLst>
            <pc:docMk/>
            <pc:sldMk cId="2107279671" sldId="647"/>
            <ac:picMk id="4" creationId="{2B8B1BCC-3AE5-5E3A-AD08-553DA5CDF04F}"/>
          </ac:picMkLst>
        </pc:picChg>
      </pc:sldChg>
      <pc:sldChg chg="addSp modSp new mod ord modAnim">
        <pc:chgData name="Deborah Jenkins" userId="3cd02ba5-e528-4585-978d-4fde2b47730a" providerId="ADAL" clId="{6F0D011B-CFA3-4DC1-A459-B9C4128C9CBB}" dt="2026-01-26T08:39:08.777" v="1056"/>
        <pc:sldMkLst>
          <pc:docMk/>
          <pc:sldMk cId="1487516387" sldId="648"/>
        </pc:sldMkLst>
        <pc:spChg chg="mod">
          <ac:chgData name="Deborah Jenkins" userId="3cd02ba5-e528-4585-978d-4fde2b47730a" providerId="ADAL" clId="{6F0D011B-CFA3-4DC1-A459-B9C4128C9CBB}" dt="2026-01-25T15:26:57.554" v="48" actId="21"/>
          <ac:spMkLst>
            <pc:docMk/>
            <pc:sldMk cId="1487516387" sldId="648"/>
            <ac:spMk id="2" creationId="{14216E9E-6050-F9CB-6F57-F6DD2DB37AA4}"/>
          </ac:spMkLst>
        </pc:spChg>
        <pc:spChg chg="mod">
          <ac:chgData name="Deborah Jenkins" userId="3cd02ba5-e528-4585-978d-4fde2b47730a" providerId="ADAL" clId="{6F0D011B-CFA3-4DC1-A459-B9C4128C9CBB}" dt="2026-01-26T08:39:03.441" v="1055" actId="20577"/>
          <ac:spMkLst>
            <pc:docMk/>
            <pc:sldMk cId="1487516387" sldId="648"/>
            <ac:spMk id="3" creationId="{7D2F7E6A-0547-DFEF-3F47-5B9D0CBA1FD9}"/>
          </ac:spMkLst>
        </pc:spChg>
        <pc:spChg chg="add">
          <ac:chgData name="Deborah Jenkins" userId="3cd02ba5-e528-4585-978d-4fde2b47730a" providerId="ADAL" clId="{6F0D011B-CFA3-4DC1-A459-B9C4128C9CBB}" dt="2026-01-25T20:36:00.061" v="130"/>
          <ac:spMkLst>
            <pc:docMk/>
            <pc:sldMk cId="1487516387" sldId="648"/>
            <ac:spMk id="4" creationId="{3A730875-C572-548D-CD0E-73B934D34F82}"/>
          </ac:spMkLst>
        </pc:spChg>
        <pc:spChg chg="add">
          <ac:chgData name="Deborah Jenkins" userId="3cd02ba5-e528-4585-978d-4fde2b47730a" providerId="ADAL" clId="{6F0D011B-CFA3-4DC1-A459-B9C4128C9CBB}" dt="2026-01-25T20:37:05.644" v="141"/>
          <ac:spMkLst>
            <pc:docMk/>
            <pc:sldMk cId="1487516387" sldId="648"/>
            <ac:spMk id="5" creationId="{B80BA592-AF29-D29B-36E3-A0FE1785D73E}"/>
          </ac:spMkLst>
        </pc:spChg>
        <pc:picChg chg="add mod ord">
          <ac:chgData name="Deborah Jenkins" userId="3cd02ba5-e528-4585-978d-4fde2b47730a" providerId="ADAL" clId="{6F0D011B-CFA3-4DC1-A459-B9C4128C9CBB}" dt="2026-01-25T20:40:07.485" v="168" actId="14100"/>
          <ac:picMkLst>
            <pc:docMk/>
            <pc:sldMk cId="1487516387" sldId="648"/>
            <ac:picMk id="6" creationId="{A6705548-D4FC-2E25-884F-2513D6100ED2}"/>
          </ac:picMkLst>
        </pc:picChg>
      </pc:sldChg>
      <pc:sldChg chg="addSp modSp new mod modAnim">
        <pc:chgData name="Deborah Jenkins" userId="3cd02ba5-e528-4585-978d-4fde2b47730a" providerId="ADAL" clId="{6F0D011B-CFA3-4DC1-A459-B9C4128C9CBB}" dt="2026-01-26T08:43:06.704" v="1134" actId="113"/>
        <pc:sldMkLst>
          <pc:docMk/>
          <pc:sldMk cId="3604776561" sldId="649"/>
        </pc:sldMkLst>
        <pc:spChg chg="mod">
          <ac:chgData name="Deborah Jenkins" userId="3cd02ba5-e528-4585-978d-4fde2b47730a" providerId="ADAL" clId="{6F0D011B-CFA3-4DC1-A459-B9C4128C9CBB}" dt="2026-01-25T20:43:25.201" v="197" actId="404"/>
          <ac:spMkLst>
            <pc:docMk/>
            <pc:sldMk cId="3604776561" sldId="649"/>
            <ac:spMk id="2" creationId="{2808E838-11B7-8FB9-0AD6-DF0646E6ABA2}"/>
          </ac:spMkLst>
        </pc:spChg>
        <pc:spChg chg="mod">
          <ac:chgData name="Deborah Jenkins" userId="3cd02ba5-e528-4585-978d-4fde2b47730a" providerId="ADAL" clId="{6F0D011B-CFA3-4DC1-A459-B9C4128C9CBB}" dt="2026-01-26T08:43:06.704" v="1134" actId="113"/>
          <ac:spMkLst>
            <pc:docMk/>
            <pc:sldMk cId="3604776561" sldId="649"/>
            <ac:spMk id="3" creationId="{71802299-7634-8A46-C40C-1748EFD9DB32}"/>
          </ac:spMkLst>
        </pc:spChg>
        <pc:picChg chg="add mod ord">
          <ac:chgData name="Deborah Jenkins" userId="3cd02ba5-e528-4585-978d-4fde2b47730a" providerId="ADAL" clId="{6F0D011B-CFA3-4DC1-A459-B9C4128C9CBB}" dt="2026-01-25T20:46:05.955" v="222" actId="1076"/>
          <ac:picMkLst>
            <pc:docMk/>
            <pc:sldMk cId="3604776561" sldId="649"/>
            <ac:picMk id="4" creationId="{31B00955-86F1-BEFC-9906-C4AB0B167F9B}"/>
          </ac:picMkLst>
        </pc:picChg>
      </pc:sldChg>
      <pc:sldChg chg="addSp delSp modSp new mod modAnim">
        <pc:chgData name="Deborah Jenkins" userId="3cd02ba5-e528-4585-978d-4fde2b47730a" providerId="ADAL" clId="{6F0D011B-CFA3-4DC1-A459-B9C4128C9CBB}" dt="2026-01-26T08:44:04.651" v="1140" actId="1076"/>
        <pc:sldMkLst>
          <pc:docMk/>
          <pc:sldMk cId="1754589646" sldId="650"/>
        </pc:sldMkLst>
        <pc:spChg chg="del">
          <ac:chgData name="Deborah Jenkins" userId="3cd02ba5-e528-4585-978d-4fde2b47730a" providerId="ADAL" clId="{6F0D011B-CFA3-4DC1-A459-B9C4128C9CBB}" dt="2026-01-25T15:26:25.601" v="39" actId="478"/>
          <ac:spMkLst>
            <pc:docMk/>
            <pc:sldMk cId="1754589646" sldId="650"/>
            <ac:spMk id="2" creationId="{FE61C8FF-1501-34D1-0358-81AC2A6C75F6}"/>
          </ac:spMkLst>
        </pc:spChg>
        <pc:spChg chg="mod">
          <ac:chgData name="Deborah Jenkins" userId="3cd02ba5-e528-4585-978d-4fde2b47730a" providerId="ADAL" clId="{6F0D011B-CFA3-4DC1-A459-B9C4128C9CBB}" dt="2026-01-26T08:43:23.861" v="1137" actId="255"/>
          <ac:spMkLst>
            <pc:docMk/>
            <pc:sldMk cId="1754589646" sldId="650"/>
            <ac:spMk id="3" creationId="{48C5BDE4-23D6-823E-6851-B34F5BB86D28}"/>
          </ac:spMkLst>
        </pc:spChg>
        <pc:picChg chg="add mod">
          <ac:chgData name="Deborah Jenkins" userId="3cd02ba5-e528-4585-978d-4fde2b47730a" providerId="ADAL" clId="{6F0D011B-CFA3-4DC1-A459-B9C4128C9CBB}" dt="2026-01-26T08:44:04.651" v="1140" actId="1076"/>
          <ac:picMkLst>
            <pc:docMk/>
            <pc:sldMk cId="1754589646" sldId="650"/>
            <ac:picMk id="4" creationId="{F6410EDC-2A0B-AA46-81D9-75C8D24B508C}"/>
          </ac:picMkLst>
        </pc:picChg>
      </pc:sldChg>
      <pc:sldChg chg="addSp delSp modSp new mod">
        <pc:chgData name="Deborah Jenkins" userId="3cd02ba5-e528-4585-978d-4fde2b47730a" providerId="ADAL" clId="{6F0D011B-CFA3-4DC1-A459-B9C4128C9CBB}" dt="2026-01-25T20:43:07.809" v="193" actId="14100"/>
        <pc:sldMkLst>
          <pc:docMk/>
          <pc:sldMk cId="3001873824" sldId="651"/>
        </pc:sldMkLst>
        <pc:spChg chg="del">
          <ac:chgData name="Deborah Jenkins" userId="3cd02ba5-e528-4585-978d-4fde2b47730a" providerId="ADAL" clId="{6F0D011B-CFA3-4DC1-A459-B9C4128C9CBB}" dt="2026-01-25T20:40:18.642" v="170" actId="478"/>
          <ac:spMkLst>
            <pc:docMk/>
            <pc:sldMk cId="3001873824" sldId="651"/>
            <ac:spMk id="2" creationId="{5752693D-39A3-4480-5C6A-5FCE0D087A1C}"/>
          </ac:spMkLst>
        </pc:spChg>
        <pc:spChg chg="add del mod">
          <ac:chgData name="Deborah Jenkins" userId="3cd02ba5-e528-4585-978d-4fde2b47730a" providerId="ADAL" clId="{6F0D011B-CFA3-4DC1-A459-B9C4128C9CBB}" dt="2026-01-25T20:42:59.579" v="190" actId="404"/>
          <ac:spMkLst>
            <pc:docMk/>
            <pc:sldMk cId="3001873824" sldId="651"/>
            <ac:spMk id="3" creationId="{6FF38145-1E4B-398B-769C-B64935AE9426}"/>
          </ac:spMkLst>
        </pc:spChg>
        <pc:spChg chg="add mod">
          <ac:chgData name="Deborah Jenkins" userId="3cd02ba5-e528-4585-978d-4fde2b47730a" providerId="ADAL" clId="{6F0D011B-CFA3-4DC1-A459-B9C4128C9CBB}" dt="2026-01-25T20:36:20.025" v="134"/>
          <ac:spMkLst>
            <pc:docMk/>
            <pc:sldMk cId="3001873824" sldId="651"/>
            <ac:spMk id="4" creationId="{45D10CC6-37AE-69A9-B1CE-8D5679FAD553}"/>
          </ac:spMkLst>
        </pc:spChg>
        <pc:picChg chg="add mod ord">
          <ac:chgData name="Deborah Jenkins" userId="3cd02ba5-e528-4585-978d-4fde2b47730a" providerId="ADAL" clId="{6F0D011B-CFA3-4DC1-A459-B9C4128C9CBB}" dt="2026-01-25T20:43:07.809" v="193" actId="14100"/>
          <ac:picMkLst>
            <pc:docMk/>
            <pc:sldMk cId="3001873824" sldId="651"/>
            <ac:picMk id="5" creationId="{EE76DCF9-A3F7-F4A6-8ECD-680F50A3E67A}"/>
          </ac:picMkLst>
        </pc:picChg>
      </pc:sldChg>
      <pc:sldChg chg="modSp new mod ord modAnim">
        <pc:chgData name="Deborah Jenkins" userId="3cd02ba5-e528-4585-978d-4fde2b47730a" providerId="ADAL" clId="{6F0D011B-CFA3-4DC1-A459-B9C4128C9CBB}" dt="2026-01-26T08:39:41.093" v="1070" actId="20577"/>
        <pc:sldMkLst>
          <pc:docMk/>
          <pc:sldMk cId="3213175846" sldId="652"/>
        </pc:sldMkLst>
        <pc:spChg chg="mod">
          <ac:chgData name="Deborah Jenkins" userId="3cd02ba5-e528-4585-978d-4fde2b47730a" providerId="ADAL" clId="{6F0D011B-CFA3-4DC1-A459-B9C4128C9CBB}" dt="2026-01-25T20:38:14.886" v="155" actId="404"/>
          <ac:spMkLst>
            <pc:docMk/>
            <pc:sldMk cId="3213175846" sldId="652"/>
            <ac:spMk id="2" creationId="{6175840E-21FB-2E5A-E9BF-6726CEB5E623}"/>
          </ac:spMkLst>
        </pc:spChg>
        <pc:spChg chg="mod">
          <ac:chgData name="Deborah Jenkins" userId="3cd02ba5-e528-4585-978d-4fde2b47730a" providerId="ADAL" clId="{6F0D011B-CFA3-4DC1-A459-B9C4128C9CBB}" dt="2026-01-26T08:39:41.093" v="1070" actId="20577"/>
          <ac:spMkLst>
            <pc:docMk/>
            <pc:sldMk cId="3213175846" sldId="652"/>
            <ac:spMk id="3" creationId="{FCAEFA68-C202-6AE0-DCE7-FC73DB9A8E6A}"/>
          </ac:spMkLst>
        </pc:spChg>
      </pc:sldChg>
      <pc:sldChg chg="modSp new mod modAnim">
        <pc:chgData name="Deborah Jenkins" userId="3cd02ba5-e528-4585-978d-4fde2b47730a" providerId="ADAL" clId="{6F0D011B-CFA3-4DC1-A459-B9C4128C9CBB}" dt="2026-01-26T08:44:17.754" v="1143" actId="20577"/>
        <pc:sldMkLst>
          <pc:docMk/>
          <pc:sldMk cId="2053155865" sldId="653"/>
        </pc:sldMkLst>
        <pc:spChg chg="mod">
          <ac:chgData name="Deborah Jenkins" userId="3cd02ba5-e528-4585-978d-4fde2b47730a" providerId="ADAL" clId="{6F0D011B-CFA3-4DC1-A459-B9C4128C9CBB}" dt="2026-01-25T20:46:47.463" v="233" actId="1076"/>
          <ac:spMkLst>
            <pc:docMk/>
            <pc:sldMk cId="2053155865" sldId="653"/>
            <ac:spMk id="2" creationId="{BB281625-3155-B664-B7BE-CC3DE581BA5D}"/>
          </ac:spMkLst>
        </pc:spChg>
        <pc:spChg chg="mod">
          <ac:chgData name="Deborah Jenkins" userId="3cd02ba5-e528-4585-978d-4fde2b47730a" providerId="ADAL" clId="{6F0D011B-CFA3-4DC1-A459-B9C4128C9CBB}" dt="2026-01-26T08:44:17.754" v="1143" actId="20577"/>
          <ac:spMkLst>
            <pc:docMk/>
            <pc:sldMk cId="2053155865" sldId="653"/>
            <ac:spMk id="3" creationId="{6E0E830A-E9DE-072B-2DD8-63D28A42B0CD}"/>
          </ac:spMkLst>
        </pc:spChg>
      </pc:sldChg>
      <pc:sldChg chg="addSp delSp modSp new mod modAnim">
        <pc:chgData name="Deborah Jenkins" userId="3cd02ba5-e528-4585-978d-4fde2b47730a" providerId="ADAL" clId="{6F0D011B-CFA3-4DC1-A459-B9C4128C9CBB}" dt="2026-01-25T20:56:02.344" v="331" actId="14100"/>
        <pc:sldMkLst>
          <pc:docMk/>
          <pc:sldMk cId="2423208092" sldId="654"/>
        </pc:sldMkLst>
        <pc:spChg chg="del">
          <ac:chgData name="Deborah Jenkins" userId="3cd02ba5-e528-4585-978d-4fde2b47730a" providerId="ADAL" clId="{6F0D011B-CFA3-4DC1-A459-B9C4128C9CBB}" dt="2026-01-25T20:49:52.939" v="271" actId="478"/>
          <ac:spMkLst>
            <pc:docMk/>
            <pc:sldMk cId="2423208092" sldId="654"/>
            <ac:spMk id="2" creationId="{0A20E9EA-D39F-629B-6CF9-9DDF50B968D3}"/>
          </ac:spMkLst>
        </pc:spChg>
        <pc:spChg chg="add del mod">
          <ac:chgData name="Deborah Jenkins" userId="3cd02ba5-e528-4585-978d-4fde2b47730a" providerId="ADAL" clId="{6F0D011B-CFA3-4DC1-A459-B9C4128C9CBB}" dt="2026-01-25T20:54:11.351" v="319" actId="255"/>
          <ac:spMkLst>
            <pc:docMk/>
            <pc:sldMk cId="2423208092" sldId="654"/>
            <ac:spMk id="3" creationId="{FB9ACF0D-8CBA-0D84-FEC9-28AC1433A957}"/>
          </ac:spMkLst>
        </pc:spChg>
        <pc:spChg chg="add mod">
          <ac:chgData name="Deborah Jenkins" userId="3cd02ba5-e528-4585-978d-4fde2b47730a" providerId="ADAL" clId="{6F0D011B-CFA3-4DC1-A459-B9C4128C9CBB}" dt="2026-01-25T20:48:56.389" v="261"/>
          <ac:spMkLst>
            <pc:docMk/>
            <pc:sldMk cId="2423208092" sldId="654"/>
            <ac:spMk id="4" creationId="{7FAB3C7E-734C-B399-97CB-27B60FAB9251}"/>
          </ac:spMkLst>
        </pc:spChg>
        <pc:spChg chg="add mod">
          <ac:chgData name="Deborah Jenkins" userId="3cd02ba5-e528-4585-978d-4fde2b47730a" providerId="ADAL" clId="{6F0D011B-CFA3-4DC1-A459-B9C4128C9CBB}" dt="2026-01-25T20:49:16.493" v="263"/>
          <ac:spMkLst>
            <pc:docMk/>
            <pc:sldMk cId="2423208092" sldId="654"/>
            <ac:spMk id="5" creationId="{83B44719-9DA0-4F95-A3AE-CE3F4E5C7BC1}"/>
          </ac:spMkLst>
        </pc:spChg>
        <pc:spChg chg="add">
          <ac:chgData name="Deborah Jenkins" userId="3cd02ba5-e528-4585-978d-4fde2b47730a" providerId="ADAL" clId="{6F0D011B-CFA3-4DC1-A459-B9C4128C9CBB}" dt="2026-01-25T20:50:31.748" v="280"/>
          <ac:spMkLst>
            <pc:docMk/>
            <pc:sldMk cId="2423208092" sldId="654"/>
            <ac:spMk id="6" creationId="{774E9141-C87D-B1E6-B1CD-908E1C50B07A}"/>
          </ac:spMkLst>
        </pc:spChg>
        <pc:spChg chg="add">
          <ac:chgData name="Deborah Jenkins" userId="3cd02ba5-e528-4585-978d-4fde2b47730a" providerId="ADAL" clId="{6F0D011B-CFA3-4DC1-A459-B9C4128C9CBB}" dt="2026-01-25T20:50:49.697" v="283"/>
          <ac:spMkLst>
            <pc:docMk/>
            <pc:sldMk cId="2423208092" sldId="654"/>
            <ac:spMk id="7" creationId="{7D2CD2A6-4ACE-7B0E-CA7B-5D10B80D56CF}"/>
          </ac:spMkLst>
        </pc:spChg>
        <pc:spChg chg="add">
          <ac:chgData name="Deborah Jenkins" userId="3cd02ba5-e528-4585-978d-4fde2b47730a" providerId="ADAL" clId="{6F0D011B-CFA3-4DC1-A459-B9C4128C9CBB}" dt="2026-01-25T20:51:46.476" v="294"/>
          <ac:spMkLst>
            <pc:docMk/>
            <pc:sldMk cId="2423208092" sldId="654"/>
            <ac:spMk id="8" creationId="{05DC6EF2-BEB6-1309-9065-0D21D23D716D}"/>
          </ac:spMkLst>
        </pc:spChg>
        <pc:spChg chg="add mod">
          <ac:chgData name="Deborah Jenkins" userId="3cd02ba5-e528-4585-978d-4fde2b47730a" providerId="ADAL" clId="{6F0D011B-CFA3-4DC1-A459-B9C4128C9CBB}" dt="2026-01-25T20:51:54.417" v="298"/>
          <ac:spMkLst>
            <pc:docMk/>
            <pc:sldMk cId="2423208092" sldId="654"/>
            <ac:spMk id="9" creationId="{4A6929BA-81C1-9213-6B89-0BF428660B8B}"/>
          </ac:spMkLst>
        </pc:spChg>
        <pc:spChg chg="add">
          <ac:chgData name="Deborah Jenkins" userId="3cd02ba5-e528-4585-978d-4fde2b47730a" providerId="ADAL" clId="{6F0D011B-CFA3-4DC1-A459-B9C4128C9CBB}" dt="2026-01-25T20:52:08.605" v="303"/>
          <ac:spMkLst>
            <pc:docMk/>
            <pc:sldMk cId="2423208092" sldId="654"/>
            <ac:spMk id="10" creationId="{15CF5EA8-8B95-5B7A-AE19-1BB028E2D8BA}"/>
          </ac:spMkLst>
        </pc:spChg>
        <pc:spChg chg="add">
          <ac:chgData name="Deborah Jenkins" userId="3cd02ba5-e528-4585-978d-4fde2b47730a" providerId="ADAL" clId="{6F0D011B-CFA3-4DC1-A459-B9C4128C9CBB}" dt="2026-01-25T20:52:38.929" v="305"/>
          <ac:spMkLst>
            <pc:docMk/>
            <pc:sldMk cId="2423208092" sldId="654"/>
            <ac:spMk id="11" creationId="{7A9316C9-B1A5-6668-2E1F-0B7F97534BDD}"/>
          </ac:spMkLst>
        </pc:spChg>
        <pc:spChg chg="add">
          <ac:chgData name="Deborah Jenkins" userId="3cd02ba5-e528-4585-978d-4fde2b47730a" providerId="ADAL" clId="{6F0D011B-CFA3-4DC1-A459-B9C4128C9CBB}" dt="2026-01-25T20:52:50.683" v="308"/>
          <ac:spMkLst>
            <pc:docMk/>
            <pc:sldMk cId="2423208092" sldId="654"/>
            <ac:spMk id="12" creationId="{3C2EE589-EBCD-D36A-E43A-46EE62839699}"/>
          </ac:spMkLst>
        </pc:spChg>
        <pc:spChg chg="add">
          <ac:chgData name="Deborah Jenkins" userId="3cd02ba5-e528-4585-978d-4fde2b47730a" providerId="ADAL" clId="{6F0D011B-CFA3-4DC1-A459-B9C4128C9CBB}" dt="2026-01-25T20:53:09.274" v="311"/>
          <ac:spMkLst>
            <pc:docMk/>
            <pc:sldMk cId="2423208092" sldId="654"/>
            <ac:spMk id="13" creationId="{3051DD87-19B5-A3E7-A11E-38857C42EEC4}"/>
          </ac:spMkLst>
        </pc:spChg>
        <pc:spChg chg="add">
          <ac:chgData name="Deborah Jenkins" userId="3cd02ba5-e528-4585-978d-4fde2b47730a" providerId="ADAL" clId="{6F0D011B-CFA3-4DC1-A459-B9C4128C9CBB}" dt="2026-01-25T20:53:13.821" v="312"/>
          <ac:spMkLst>
            <pc:docMk/>
            <pc:sldMk cId="2423208092" sldId="654"/>
            <ac:spMk id="14" creationId="{32F4996F-5227-76D4-4221-A1CFD1DB9F2B}"/>
          </ac:spMkLst>
        </pc:spChg>
        <pc:picChg chg="add mod ord">
          <ac:chgData name="Deborah Jenkins" userId="3cd02ba5-e528-4585-978d-4fde2b47730a" providerId="ADAL" clId="{6F0D011B-CFA3-4DC1-A459-B9C4128C9CBB}" dt="2026-01-25T20:56:02.344" v="331" actId="14100"/>
          <ac:picMkLst>
            <pc:docMk/>
            <pc:sldMk cId="2423208092" sldId="654"/>
            <ac:picMk id="15" creationId="{0E97B8FE-2919-2EF5-0068-16B2ECD9385B}"/>
          </ac:picMkLst>
        </pc:picChg>
      </pc:sldChg>
      <pc:sldChg chg="addSp delSp modSp new mod">
        <pc:chgData name="Deborah Jenkins" userId="3cd02ba5-e528-4585-978d-4fde2b47730a" providerId="ADAL" clId="{6F0D011B-CFA3-4DC1-A459-B9C4128C9CBB}" dt="2026-01-26T08:44:30.173" v="1144" actId="1076"/>
        <pc:sldMkLst>
          <pc:docMk/>
          <pc:sldMk cId="1288240771" sldId="655"/>
        </pc:sldMkLst>
        <pc:spChg chg="del">
          <ac:chgData name="Deborah Jenkins" userId="3cd02ba5-e528-4585-978d-4fde2b47730a" providerId="ADAL" clId="{6F0D011B-CFA3-4DC1-A459-B9C4128C9CBB}" dt="2026-01-25T20:58:29.883" v="352"/>
          <ac:spMkLst>
            <pc:docMk/>
            <pc:sldMk cId="1288240771" sldId="655"/>
            <ac:spMk id="2" creationId="{996EE506-992B-FA4D-891F-4812C8C069EE}"/>
          </ac:spMkLst>
        </pc:spChg>
        <pc:spChg chg="add del mod">
          <ac:chgData name="Deborah Jenkins" userId="3cd02ba5-e528-4585-978d-4fde2b47730a" providerId="ADAL" clId="{6F0D011B-CFA3-4DC1-A459-B9C4128C9CBB}" dt="2026-01-26T08:44:30.173" v="1144" actId="1076"/>
          <ac:spMkLst>
            <pc:docMk/>
            <pc:sldMk cId="1288240771" sldId="655"/>
            <ac:spMk id="3" creationId="{7E8BDDAD-E17C-08B3-FD7D-DF8EB88C3E95}"/>
          </ac:spMkLst>
        </pc:spChg>
        <pc:spChg chg="add mod">
          <ac:chgData name="Deborah Jenkins" userId="3cd02ba5-e528-4585-978d-4fde2b47730a" providerId="ADAL" clId="{6F0D011B-CFA3-4DC1-A459-B9C4128C9CBB}" dt="2026-01-25T20:58:18.290" v="351"/>
          <ac:spMkLst>
            <pc:docMk/>
            <pc:sldMk cId="1288240771" sldId="655"/>
            <ac:spMk id="4" creationId="{1222DA62-E151-6C14-203E-E8C8DE718C7B}"/>
          </ac:spMkLst>
        </pc:spChg>
        <pc:spChg chg="add mod">
          <ac:chgData name="Deborah Jenkins" userId="3cd02ba5-e528-4585-978d-4fde2b47730a" providerId="ADAL" clId="{6F0D011B-CFA3-4DC1-A459-B9C4128C9CBB}" dt="2026-01-25T21:00:30.810" v="375" actId="167"/>
          <ac:spMkLst>
            <pc:docMk/>
            <pc:sldMk cId="1288240771" sldId="655"/>
            <ac:spMk id="5" creationId="{540444B6-2059-736B-F54B-B88E0B71CFD0}"/>
          </ac:spMkLst>
        </pc:spChg>
        <pc:spChg chg="add mod">
          <ac:chgData name="Deborah Jenkins" userId="3cd02ba5-e528-4585-978d-4fde2b47730a" providerId="ADAL" clId="{6F0D011B-CFA3-4DC1-A459-B9C4128C9CBB}" dt="2026-01-25T20:59:18.596" v="363"/>
          <ac:spMkLst>
            <pc:docMk/>
            <pc:sldMk cId="1288240771" sldId="655"/>
            <ac:spMk id="6" creationId="{EF0EB6C7-DE94-4EB5-D642-05A093EB4816}"/>
          </ac:spMkLst>
        </pc:spChg>
        <pc:picChg chg="add mod ord">
          <ac:chgData name="Deborah Jenkins" userId="3cd02ba5-e528-4585-978d-4fde2b47730a" providerId="ADAL" clId="{6F0D011B-CFA3-4DC1-A459-B9C4128C9CBB}" dt="2026-01-25T21:01:28.916" v="385" actId="14100"/>
          <ac:picMkLst>
            <pc:docMk/>
            <pc:sldMk cId="1288240771" sldId="655"/>
            <ac:picMk id="7" creationId="{D09BBA0D-7772-5726-3498-9AB87790EBBE}"/>
          </ac:picMkLst>
        </pc:picChg>
      </pc:sldChg>
      <pc:sldChg chg="delSp modSp new mod ord">
        <pc:chgData name="Deborah Jenkins" userId="3cd02ba5-e528-4585-978d-4fde2b47730a" providerId="ADAL" clId="{6F0D011B-CFA3-4DC1-A459-B9C4128C9CBB}" dt="2026-01-26T12:06:18.196" v="1197"/>
        <pc:sldMkLst>
          <pc:docMk/>
          <pc:sldMk cId="668629388" sldId="656"/>
        </pc:sldMkLst>
        <pc:spChg chg="del">
          <ac:chgData name="Deborah Jenkins" userId="3cd02ba5-e528-4585-978d-4fde2b47730a" providerId="ADAL" clId="{6F0D011B-CFA3-4DC1-A459-B9C4128C9CBB}" dt="2026-01-25T21:08:04.581" v="446" actId="478"/>
          <ac:spMkLst>
            <pc:docMk/>
            <pc:sldMk cId="668629388" sldId="656"/>
            <ac:spMk id="2" creationId="{1181A7A4-E5C9-30F6-73E1-7D19C70C2DDE}"/>
          </ac:spMkLst>
        </pc:spChg>
        <pc:spChg chg="mod">
          <ac:chgData name="Deborah Jenkins" userId="3cd02ba5-e528-4585-978d-4fde2b47730a" providerId="ADAL" clId="{6F0D011B-CFA3-4DC1-A459-B9C4128C9CBB}" dt="2026-01-25T21:08:16.507" v="450" actId="20577"/>
          <ac:spMkLst>
            <pc:docMk/>
            <pc:sldMk cId="668629388" sldId="656"/>
            <ac:spMk id="3" creationId="{4089455B-A4B1-A74B-88C8-8C613524108D}"/>
          </ac:spMkLst>
        </pc:spChg>
      </pc:sldChg>
      <pc:sldChg chg="delSp modSp new mod ord">
        <pc:chgData name="Deborah Jenkins" userId="3cd02ba5-e528-4585-978d-4fde2b47730a" providerId="ADAL" clId="{6F0D011B-CFA3-4DC1-A459-B9C4128C9CBB}" dt="2026-01-26T12:06:18.196" v="1197"/>
        <pc:sldMkLst>
          <pc:docMk/>
          <pc:sldMk cId="1784157857" sldId="657"/>
        </pc:sldMkLst>
        <pc:spChg chg="del">
          <ac:chgData name="Deborah Jenkins" userId="3cd02ba5-e528-4585-978d-4fde2b47730a" providerId="ADAL" clId="{6F0D011B-CFA3-4DC1-A459-B9C4128C9CBB}" dt="2026-01-25T21:09:18.015" v="460" actId="478"/>
          <ac:spMkLst>
            <pc:docMk/>
            <pc:sldMk cId="1784157857" sldId="657"/>
            <ac:spMk id="2" creationId="{28877352-8B7C-3DCB-9033-BB6C0D377D9C}"/>
          </ac:spMkLst>
        </pc:spChg>
        <pc:spChg chg="mod">
          <ac:chgData name="Deborah Jenkins" userId="3cd02ba5-e528-4585-978d-4fde2b47730a" providerId="ADAL" clId="{6F0D011B-CFA3-4DC1-A459-B9C4128C9CBB}" dt="2026-01-25T21:12:08.117" v="497" actId="1076"/>
          <ac:spMkLst>
            <pc:docMk/>
            <pc:sldMk cId="1784157857" sldId="657"/>
            <ac:spMk id="3" creationId="{70D6ADC8-7483-9ABB-5689-7FB64A5F19D9}"/>
          </ac:spMkLst>
        </pc:spChg>
      </pc:sldChg>
      <pc:sldChg chg="delSp modSp new mod ord">
        <pc:chgData name="Deborah Jenkins" userId="3cd02ba5-e528-4585-978d-4fde2b47730a" providerId="ADAL" clId="{6F0D011B-CFA3-4DC1-A459-B9C4128C9CBB}" dt="2026-01-26T12:06:18.196" v="1197"/>
        <pc:sldMkLst>
          <pc:docMk/>
          <pc:sldMk cId="153125106" sldId="658"/>
        </pc:sldMkLst>
        <pc:spChg chg="del">
          <ac:chgData name="Deborah Jenkins" userId="3cd02ba5-e528-4585-978d-4fde2b47730a" providerId="ADAL" clId="{6F0D011B-CFA3-4DC1-A459-B9C4128C9CBB}" dt="2026-01-25T21:10:02.844" v="472" actId="478"/>
          <ac:spMkLst>
            <pc:docMk/>
            <pc:sldMk cId="153125106" sldId="658"/>
            <ac:spMk id="2" creationId="{08BFC914-31A6-029E-BA70-57AE7C07A149}"/>
          </ac:spMkLst>
        </pc:spChg>
        <pc:spChg chg="mod">
          <ac:chgData name="Deborah Jenkins" userId="3cd02ba5-e528-4585-978d-4fde2b47730a" providerId="ADAL" clId="{6F0D011B-CFA3-4DC1-A459-B9C4128C9CBB}" dt="2026-01-25T21:12:30.251" v="499" actId="12"/>
          <ac:spMkLst>
            <pc:docMk/>
            <pc:sldMk cId="153125106" sldId="658"/>
            <ac:spMk id="3" creationId="{6C7BBB2F-2F9F-2515-9EF3-72133AB53F26}"/>
          </ac:spMkLst>
        </pc:spChg>
      </pc:sldChg>
      <pc:sldChg chg="delSp modSp new mod ord">
        <pc:chgData name="Deborah Jenkins" userId="3cd02ba5-e528-4585-978d-4fde2b47730a" providerId="ADAL" clId="{6F0D011B-CFA3-4DC1-A459-B9C4128C9CBB}" dt="2026-01-26T12:06:18.196" v="1197"/>
        <pc:sldMkLst>
          <pc:docMk/>
          <pc:sldMk cId="259113812" sldId="659"/>
        </pc:sldMkLst>
        <pc:spChg chg="del">
          <ac:chgData name="Deborah Jenkins" userId="3cd02ba5-e528-4585-978d-4fde2b47730a" providerId="ADAL" clId="{6F0D011B-CFA3-4DC1-A459-B9C4128C9CBB}" dt="2026-01-25T21:10:51.631" v="482" actId="478"/>
          <ac:spMkLst>
            <pc:docMk/>
            <pc:sldMk cId="259113812" sldId="659"/>
            <ac:spMk id="2" creationId="{7A16F185-5A04-F224-8984-B40E41136BD7}"/>
          </ac:spMkLst>
        </pc:spChg>
        <pc:spChg chg="mod">
          <ac:chgData name="Deborah Jenkins" userId="3cd02ba5-e528-4585-978d-4fde2b47730a" providerId="ADAL" clId="{6F0D011B-CFA3-4DC1-A459-B9C4128C9CBB}" dt="2026-01-25T21:11:11.558" v="487" actId="403"/>
          <ac:spMkLst>
            <pc:docMk/>
            <pc:sldMk cId="259113812" sldId="659"/>
            <ac:spMk id="3" creationId="{F1D891D4-E6DA-26BA-B7B1-20E205FDB659}"/>
          </ac:spMkLst>
        </pc:spChg>
      </pc:sldChg>
      <pc:sldChg chg="addSp modSp new mod modAnim">
        <pc:chgData name="Deborah Jenkins" userId="3cd02ba5-e528-4585-978d-4fde2b47730a" providerId="ADAL" clId="{6F0D011B-CFA3-4DC1-A459-B9C4128C9CBB}" dt="2026-01-25T21:36:32.082" v="674"/>
        <pc:sldMkLst>
          <pc:docMk/>
          <pc:sldMk cId="1791783" sldId="660"/>
        </pc:sldMkLst>
        <pc:spChg chg="mod">
          <ac:chgData name="Deborah Jenkins" userId="3cd02ba5-e528-4585-978d-4fde2b47730a" providerId="ADAL" clId="{6F0D011B-CFA3-4DC1-A459-B9C4128C9CBB}" dt="2026-01-25T21:28:13.514" v="577" actId="1076"/>
          <ac:spMkLst>
            <pc:docMk/>
            <pc:sldMk cId="1791783" sldId="660"/>
            <ac:spMk id="2" creationId="{883109DB-7C5A-9862-E1F4-A11E5C3C3311}"/>
          </ac:spMkLst>
        </pc:spChg>
        <pc:spChg chg="mod">
          <ac:chgData name="Deborah Jenkins" userId="3cd02ba5-e528-4585-978d-4fde2b47730a" providerId="ADAL" clId="{6F0D011B-CFA3-4DC1-A459-B9C4128C9CBB}" dt="2026-01-25T21:36:23.150" v="673" actId="12"/>
          <ac:spMkLst>
            <pc:docMk/>
            <pc:sldMk cId="1791783" sldId="660"/>
            <ac:spMk id="3" creationId="{141CA3FA-BAA0-C895-1A22-51C82775FA8B}"/>
          </ac:spMkLst>
        </pc:spChg>
        <pc:picChg chg="add mod">
          <ac:chgData name="Deborah Jenkins" userId="3cd02ba5-e528-4585-978d-4fde2b47730a" providerId="ADAL" clId="{6F0D011B-CFA3-4DC1-A459-B9C4128C9CBB}" dt="2026-01-25T21:32:56.212" v="645" actId="1076"/>
          <ac:picMkLst>
            <pc:docMk/>
            <pc:sldMk cId="1791783" sldId="660"/>
            <ac:picMk id="4" creationId="{AF19F209-1F54-0CBF-C3F9-9C527D54D19C}"/>
          </ac:picMkLst>
        </pc:picChg>
      </pc:sldChg>
      <pc:sldChg chg="addSp delSp modSp new mod modAnim">
        <pc:chgData name="Deborah Jenkins" userId="3cd02ba5-e528-4585-978d-4fde2b47730a" providerId="ADAL" clId="{6F0D011B-CFA3-4DC1-A459-B9C4128C9CBB}" dt="2026-01-25T21:36:02.508" v="668"/>
        <pc:sldMkLst>
          <pc:docMk/>
          <pc:sldMk cId="1818165989" sldId="661"/>
        </pc:sldMkLst>
        <pc:spChg chg="mod">
          <ac:chgData name="Deborah Jenkins" userId="3cd02ba5-e528-4585-978d-4fde2b47730a" providerId="ADAL" clId="{6F0D011B-CFA3-4DC1-A459-B9C4128C9CBB}" dt="2026-01-25T21:28:26.713" v="583" actId="1076"/>
          <ac:spMkLst>
            <pc:docMk/>
            <pc:sldMk cId="1818165989" sldId="661"/>
            <ac:spMk id="2" creationId="{384C4714-1373-D013-3A6C-7A70907F627C}"/>
          </ac:spMkLst>
        </pc:spChg>
        <pc:spChg chg="mod">
          <ac:chgData name="Deborah Jenkins" userId="3cd02ba5-e528-4585-978d-4fde2b47730a" providerId="ADAL" clId="{6F0D011B-CFA3-4DC1-A459-B9C4128C9CBB}" dt="2026-01-25T21:35:49.304" v="666" actId="14100"/>
          <ac:spMkLst>
            <pc:docMk/>
            <pc:sldMk cId="1818165989" sldId="661"/>
            <ac:spMk id="3" creationId="{94B5ABA8-17DF-A8CD-3613-F1854157F1E7}"/>
          </ac:spMkLst>
        </pc:spChg>
        <pc:picChg chg="add mod ord">
          <ac:chgData name="Deborah Jenkins" userId="3cd02ba5-e528-4585-978d-4fde2b47730a" providerId="ADAL" clId="{6F0D011B-CFA3-4DC1-A459-B9C4128C9CBB}" dt="2026-01-25T21:35:32.454" v="663" actId="14100"/>
          <ac:picMkLst>
            <pc:docMk/>
            <pc:sldMk cId="1818165989" sldId="661"/>
            <ac:picMk id="4" creationId="{36835396-CB9A-848E-4B82-761140F98504}"/>
          </ac:picMkLst>
        </pc:picChg>
        <pc:picChg chg="add del mod">
          <ac:chgData name="Deborah Jenkins" userId="3cd02ba5-e528-4585-978d-4fde2b47730a" providerId="ADAL" clId="{6F0D011B-CFA3-4DC1-A459-B9C4128C9CBB}" dt="2026-01-25T21:35:27.664" v="661" actId="478"/>
          <ac:picMkLst>
            <pc:docMk/>
            <pc:sldMk cId="1818165989" sldId="661"/>
            <ac:picMk id="5" creationId="{9210925A-F1B2-8A9D-70DB-D2294C623C92}"/>
          </ac:picMkLst>
        </pc:picChg>
      </pc:sldChg>
      <pc:sldChg chg="modSp new mod modAnim">
        <pc:chgData name="Deborah Jenkins" userId="3cd02ba5-e528-4585-978d-4fde2b47730a" providerId="ADAL" clId="{6F0D011B-CFA3-4DC1-A459-B9C4128C9CBB}" dt="2026-01-25T21:36:44.824" v="676"/>
        <pc:sldMkLst>
          <pc:docMk/>
          <pc:sldMk cId="997905047" sldId="662"/>
        </pc:sldMkLst>
        <pc:spChg chg="mod">
          <ac:chgData name="Deborah Jenkins" userId="3cd02ba5-e528-4585-978d-4fde2b47730a" providerId="ADAL" clId="{6F0D011B-CFA3-4DC1-A459-B9C4128C9CBB}" dt="2026-01-25T21:29:38.469" v="601" actId="1076"/>
          <ac:spMkLst>
            <pc:docMk/>
            <pc:sldMk cId="997905047" sldId="662"/>
            <ac:spMk id="2" creationId="{E5052065-6643-57B1-D6D5-29DCAEE8FD4C}"/>
          </ac:spMkLst>
        </pc:spChg>
        <pc:spChg chg="mod">
          <ac:chgData name="Deborah Jenkins" userId="3cd02ba5-e528-4585-978d-4fde2b47730a" providerId="ADAL" clId="{6F0D011B-CFA3-4DC1-A459-B9C4128C9CBB}" dt="2026-01-25T21:30:58.382" v="620" actId="14100"/>
          <ac:spMkLst>
            <pc:docMk/>
            <pc:sldMk cId="997905047" sldId="662"/>
            <ac:spMk id="3" creationId="{0A419447-8FDE-FB19-62AA-32434C002328}"/>
          </ac:spMkLst>
        </pc:spChg>
      </pc:sldChg>
      <pc:sldChg chg="addSp modSp new mod">
        <pc:chgData name="Deborah Jenkins" userId="3cd02ba5-e528-4585-978d-4fde2b47730a" providerId="ADAL" clId="{6F0D011B-CFA3-4DC1-A459-B9C4128C9CBB}" dt="2026-01-25T21:38:53.608" v="681" actId="1076"/>
        <pc:sldMkLst>
          <pc:docMk/>
          <pc:sldMk cId="651691025" sldId="663"/>
        </pc:sldMkLst>
        <pc:spChg chg="mod">
          <ac:chgData name="Deborah Jenkins" userId="3cd02ba5-e528-4585-978d-4fde2b47730a" providerId="ADAL" clId="{6F0D011B-CFA3-4DC1-A459-B9C4128C9CBB}" dt="2026-01-25T21:38:21.065" v="677" actId="1076"/>
          <ac:spMkLst>
            <pc:docMk/>
            <pc:sldMk cId="651691025" sldId="663"/>
            <ac:spMk id="2" creationId="{32236713-D830-1929-D98D-A6891FBD1558}"/>
          </ac:spMkLst>
        </pc:spChg>
        <pc:spChg chg="mod">
          <ac:chgData name="Deborah Jenkins" userId="3cd02ba5-e528-4585-978d-4fde2b47730a" providerId="ADAL" clId="{6F0D011B-CFA3-4DC1-A459-B9C4128C9CBB}" dt="2026-01-25T21:34:28.345" v="655"/>
          <ac:spMkLst>
            <pc:docMk/>
            <pc:sldMk cId="651691025" sldId="663"/>
            <ac:spMk id="3" creationId="{170BD420-E44A-4A5A-11ED-F8D3797A8D3D}"/>
          </ac:spMkLst>
        </pc:spChg>
        <pc:spChg chg="add">
          <ac:chgData name="Deborah Jenkins" userId="3cd02ba5-e528-4585-978d-4fde2b47730a" providerId="ADAL" clId="{6F0D011B-CFA3-4DC1-A459-B9C4128C9CBB}" dt="2026-01-25T21:33:38.506" v="648"/>
          <ac:spMkLst>
            <pc:docMk/>
            <pc:sldMk cId="651691025" sldId="663"/>
            <ac:spMk id="4" creationId="{7B5D65C3-1EBD-AEF6-77A6-AC9C3532BD3E}"/>
          </ac:spMkLst>
        </pc:spChg>
        <pc:spChg chg="add">
          <ac:chgData name="Deborah Jenkins" userId="3cd02ba5-e528-4585-978d-4fde2b47730a" providerId="ADAL" clId="{6F0D011B-CFA3-4DC1-A459-B9C4128C9CBB}" dt="2026-01-25T21:33:53.133" v="649"/>
          <ac:spMkLst>
            <pc:docMk/>
            <pc:sldMk cId="651691025" sldId="663"/>
            <ac:spMk id="5" creationId="{6CE8CFF1-D307-7F40-A568-1F29133103D1}"/>
          </ac:spMkLst>
        </pc:spChg>
        <pc:spChg chg="add">
          <ac:chgData name="Deborah Jenkins" userId="3cd02ba5-e528-4585-978d-4fde2b47730a" providerId="ADAL" clId="{6F0D011B-CFA3-4DC1-A459-B9C4128C9CBB}" dt="2026-01-25T21:33:58.073" v="652"/>
          <ac:spMkLst>
            <pc:docMk/>
            <pc:sldMk cId="651691025" sldId="663"/>
            <ac:spMk id="6" creationId="{2434AF32-241E-4872-86FE-ECC33D088E22}"/>
          </ac:spMkLst>
        </pc:spChg>
        <pc:picChg chg="add mod">
          <ac:chgData name="Deborah Jenkins" userId="3cd02ba5-e528-4585-978d-4fde2b47730a" providerId="ADAL" clId="{6F0D011B-CFA3-4DC1-A459-B9C4128C9CBB}" dt="2026-01-25T21:38:53.608" v="681" actId="1076"/>
          <ac:picMkLst>
            <pc:docMk/>
            <pc:sldMk cId="651691025" sldId="663"/>
            <ac:picMk id="7" creationId="{FBF63F07-02C8-896A-6E03-89D9C24EAEEB}"/>
          </ac:picMkLst>
        </pc:picChg>
      </pc:sldChg>
      <pc:sldChg chg="addSp delSp modSp new mod ord">
        <pc:chgData name="Deborah Jenkins" userId="3cd02ba5-e528-4585-978d-4fde2b47730a" providerId="ADAL" clId="{6F0D011B-CFA3-4DC1-A459-B9C4128C9CBB}" dt="2026-01-26T12:06:29.394" v="1199"/>
        <pc:sldMkLst>
          <pc:docMk/>
          <pc:sldMk cId="893291095" sldId="664"/>
        </pc:sldMkLst>
        <pc:spChg chg="del">
          <ac:chgData name="Deborah Jenkins" userId="3cd02ba5-e528-4585-978d-4fde2b47730a" providerId="ADAL" clId="{6F0D011B-CFA3-4DC1-A459-B9C4128C9CBB}" dt="2026-01-25T21:41:00.972" v="688" actId="478"/>
          <ac:spMkLst>
            <pc:docMk/>
            <pc:sldMk cId="893291095" sldId="664"/>
            <ac:spMk id="2" creationId="{9FF5B1C6-3844-73F6-3A02-F37D8CCB9E5E}"/>
          </ac:spMkLst>
        </pc:spChg>
        <pc:spChg chg="del">
          <ac:chgData name="Deborah Jenkins" userId="3cd02ba5-e528-4585-978d-4fde2b47730a" providerId="ADAL" clId="{6F0D011B-CFA3-4DC1-A459-B9C4128C9CBB}" dt="2026-01-25T21:40:54.460" v="684" actId="931"/>
          <ac:spMkLst>
            <pc:docMk/>
            <pc:sldMk cId="893291095" sldId="664"/>
            <ac:spMk id="3" creationId="{2019BD87-CDCC-AF20-3E06-5857D401C92E}"/>
          </ac:spMkLst>
        </pc:spChg>
        <pc:picChg chg="add mod">
          <ac:chgData name="Deborah Jenkins" userId="3cd02ba5-e528-4585-978d-4fde2b47730a" providerId="ADAL" clId="{6F0D011B-CFA3-4DC1-A459-B9C4128C9CBB}" dt="2026-01-25T21:41:03.084" v="689" actId="1076"/>
          <ac:picMkLst>
            <pc:docMk/>
            <pc:sldMk cId="893291095" sldId="664"/>
            <ac:picMk id="5" creationId="{2A29E3AA-0EF4-985D-DB72-33DE7006D113}"/>
          </ac:picMkLst>
        </pc:picChg>
      </pc:sldChg>
      <pc:sldChg chg="addSp delSp modSp new mod">
        <pc:chgData name="Deborah Jenkins" userId="3cd02ba5-e528-4585-978d-4fde2b47730a" providerId="ADAL" clId="{6F0D011B-CFA3-4DC1-A459-B9C4128C9CBB}" dt="2026-01-25T21:46:06.684" v="738" actId="339"/>
        <pc:sldMkLst>
          <pc:docMk/>
          <pc:sldMk cId="2248820575" sldId="665"/>
        </pc:sldMkLst>
        <pc:spChg chg="mod">
          <ac:chgData name="Deborah Jenkins" userId="3cd02ba5-e528-4585-978d-4fde2b47730a" providerId="ADAL" clId="{6F0D011B-CFA3-4DC1-A459-B9C4128C9CBB}" dt="2026-01-25T21:46:06.684" v="738" actId="339"/>
          <ac:spMkLst>
            <pc:docMk/>
            <pc:sldMk cId="2248820575" sldId="665"/>
            <ac:spMk id="2" creationId="{5D60087F-4ACF-257F-C4CF-C5BEC07308FA}"/>
          </ac:spMkLst>
        </pc:spChg>
        <pc:spChg chg="del">
          <ac:chgData name="Deborah Jenkins" userId="3cd02ba5-e528-4585-978d-4fde2b47730a" providerId="ADAL" clId="{6F0D011B-CFA3-4DC1-A459-B9C4128C9CBB}" dt="2026-01-25T21:42:28.999" v="693"/>
          <ac:spMkLst>
            <pc:docMk/>
            <pc:sldMk cId="2248820575" sldId="665"/>
            <ac:spMk id="3" creationId="{2BE06262-6880-5F08-75D1-7CF22AD471AA}"/>
          </ac:spMkLst>
        </pc:spChg>
        <pc:picChg chg="add mod">
          <ac:chgData name="Deborah Jenkins" userId="3cd02ba5-e528-4585-978d-4fde2b47730a" providerId="ADAL" clId="{6F0D011B-CFA3-4DC1-A459-B9C4128C9CBB}" dt="2026-01-25T21:45:47.117" v="736" actId="1076"/>
          <ac:picMkLst>
            <pc:docMk/>
            <pc:sldMk cId="2248820575" sldId="665"/>
            <ac:picMk id="6146" creationId="{7F2CFC3F-0E1B-62C2-401D-A9F6327E66FD}"/>
          </ac:picMkLst>
        </pc:picChg>
      </pc:sldChg>
      <pc:sldChg chg="addSp modSp add mod">
        <pc:chgData name="Deborah Jenkins" userId="3cd02ba5-e528-4585-978d-4fde2b47730a" providerId="ADAL" clId="{6F0D011B-CFA3-4DC1-A459-B9C4128C9CBB}" dt="2026-01-26T08:40:50.245" v="1119" actId="20577"/>
        <pc:sldMkLst>
          <pc:docMk/>
          <pc:sldMk cId="0" sldId="666"/>
        </pc:sldMkLst>
        <pc:spChg chg="mod">
          <ac:chgData name="Deborah Jenkins" userId="3cd02ba5-e528-4585-978d-4fde2b47730a" providerId="ADAL" clId="{6F0D011B-CFA3-4DC1-A459-B9C4128C9CBB}" dt="2026-01-26T08:40:23.605" v="1075" actId="20577"/>
          <ac:spMkLst>
            <pc:docMk/>
            <pc:sldMk cId="0" sldId="666"/>
            <ac:spMk id="2" creationId="{00000000-0000-0000-0000-000000000000}"/>
          </ac:spMkLst>
        </pc:spChg>
        <pc:spChg chg="add mod">
          <ac:chgData name="Deborah Jenkins" userId="3cd02ba5-e528-4585-978d-4fde2b47730a" providerId="ADAL" clId="{6F0D011B-CFA3-4DC1-A459-B9C4128C9CBB}" dt="2026-01-26T08:40:50.245" v="1119" actId="20577"/>
          <ac:spMkLst>
            <pc:docMk/>
            <pc:sldMk cId="0" sldId="666"/>
            <ac:spMk id="3" creationId="{B857CA0E-D344-0DE1-0349-90C898DDCA6D}"/>
          </ac:spMkLst>
        </pc:spChg>
      </pc:sldChg>
      <pc:sldChg chg="addSp delSp modSp new mod">
        <pc:chgData name="Deborah Jenkins" userId="3cd02ba5-e528-4585-978d-4fde2b47730a" providerId="ADAL" clId="{6F0D011B-CFA3-4DC1-A459-B9C4128C9CBB}" dt="2026-01-26T08:35:41.841" v="1044" actId="207"/>
        <pc:sldMkLst>
          <pc:docMk/>
          <pc:sldMk cId="2504769785" sldId="667"/>
        </pc:sldMkLst>
        <pc:spChg chg="mod">
          <ac:chgData name="Deborah Jenkins" userId="3cd02ba5-e528-4585-978d-4fde2b47730a" providerId="ADAL" clId="{6F0D011B-CFA3-4DC1-A459-B9C4128C9CBB}" dt="2026-01-26T08:34:57.845" v="1032" actId="20577"/>
          <ac:spMkLst>
            <pc:docMk/>
            <pc:sldMk cId="2504769785" sldId="667"/>
            <ac:spMk id="2" creationId="{2D6674C7-10FA-3F22-2C7F-A12688C61B39}"/>
          </ac:spMkLst>
        </pc:spChg>
        <pc:spChg chg="del">
          <ac:chgData name="Deborah Jenkins" userId="3cd02ba5-e528-4585-978d-4fde2b47730a" providerId="ADAL" clId="{6F0D011B-CFA3-4DC1-A459-B9C4128C9CBB}" dt="2026-01-26T08:26:57.897" v="783"/>
          <ac:spMkLst>
            <pc:docMk/>
            <pc:sldMk cId="2504769785" sldId="667"/>
            <ac:spMk id="3" creationId="{D8B6F12D-2D1C-E1A8-42BF-AA2EDC8246E1}"/>
          </ac:spMkLst>
        </pc:spChg>
        <pc:spChg chg="add mod">
          <ac:chgData name="Deborah Jenkins" userId="3cd02ba5-e528-4585-978d-4fde2b47730a" providerId="ADAL" clId="{6F0D011B-CFA3-4DC1-A459-B9C4128C9CBB}" dt="2026-01-26T08:35:41.841" v="1044" actId="207"/>
          <ac:spMkLst>
            <pc:docMk/>
            <pc:sldMk cId="2504769785" sldId="667"/>
            <ac:spMk id="5" creationId="{060BDA1A-F43A-E6B0-328D-44BDA972AD5A}"/>
          </ac:spMkLst>
        </pc:spChg>
        <pc:spChg chg="add mod">
          <ac:chgData name="Deborah Jenkins" userId="3cd02ba5-e528-4585-978d-4fde2b47730a" providerId="ADAL" clId="{6F0D011B-CFA3-4DC1-A459-B9C4128C9CBB}" dt="2026-01-26T08:34:44.419" v="1006" actId="1076"/>
          <ac:spMkLst>
            <pc:docMk/>
            <pc:sldMk cId="2504769785" sldId="667"/>
            <ac:spMk id="6" creationId="{3454B380-9020-5340-62B3-15E4877FD417}"/>
          </ac:spMkLst>
        </pc:spChg>
        <pc:picChg chg="add mod">
          <ac:chgData name="Deborah Jenkins" userId="3cd02ba5-e528-4585-978d-4fde2b47730a" providerId="ADAL" clId="{6F0D011B-CFA3-4DC1-A459-B9C4128C9CBB}" dt="2026-01-26T08:35:02.443" v="1033" actId="1076"/>
          <ac:picMkLst>
            <pc:docMk/>
            <pc:sldMk cId="2504769785" sldId="667"/>
            <ac:picMk id="4" creationId="{864287E9-0636-D59A-7070-9BFCF8499F0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1AF1F-7FCE-479F-8627-070A77208124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47511B-F8B9-4502-A3AD-652D0B882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514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63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71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23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488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568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692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378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034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834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665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295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000541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751" y="260353"/>
            <a:ext cx="9120716" cy="9937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063751" y="1628775"/>
            <a:ext cx="4457700" cy="46799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724651" y="1628775"/>
            <a:ext cx="4459816" cy="4679950"/>
          </a:xfrm>
        </p:spPr>
        <p:txBody>
          <a:bodyPr>
            <a:normAutofit/>
          </a:bodyPr>
          <a:lstStyle/>
          <a:p>
            <a:pPr lvl="0"/>
            <a:r>
              <a:rPr lang="en-US" noProof="0"/>
              <a:t>Click icon to add online image</a:t>
            </a:r>
          </a:p>
        </p:txBody>
      </p:sp>
    </p:spTree>
    <p:extLst>
      <p:ext uri="{BB962C8B-B14F-4D97-AF65-F5344CB8AC3E}">
        <p14:creationId xmlns:p14="http://schemas.microsoft.com/office/powerpoint/2010/main" val="450543181"/>
      </p:ext>
    </p:extLst>
  </p:cSld>
  <p:clrMapOvr>
    <a:masterClrMapping/>
  </p:clrMapOvr>
  <p:transition>
    <p:dissolve/>
  </p:transition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287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2842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0940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9868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2105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3781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8747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5875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1309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9587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86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83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49" r:id="rId12"/>
    <p:sldLayoutId id="2147483950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77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283657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164859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stephenblandino.com/2016/07/how-the-ritz-carlton-delivers-exceptional-customer-service.html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pmc.ncbi.nlm.nih.gov/articles/PMC8249437" TargetMode="External"/><Relationship Id="rId2" Type="http://schemas.openxmlformats.org/officeDocument/2006/relationships/hyperlink" Target="https://www.researchgate.net/publication/341656435_Main_functions_of_operation_management" TargetMode="Externa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5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464616" y="651209"/>
            <a:ext cx="2908935" cy="157099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4400" spc="150">
                <a:solidFill>
                  <a:srgbClr val="FFFFFF"/>
                </a:solidFill>
              </a:rPr>
              <a:t>BMTP5019</a:t>
            </a:r>
            <a:endParaRPr sz="4400"/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4400" spc="254">
                <a:solidFill>
                  <a:srgbClr val="FFFFFF"/>
                </a:solidFill>
              </a:rPr>
              <a:t>Operations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464616" y="2195830"/>
            <a:ext cx="494474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236085" algn="l"/>
              </a:tabLst>
            </a:pPr>
            <a:r>
              <a:rPr sz="4400" spc="200">
                <a:solidFill>
                  <a:srgbClr val="FFFFFF"/>
                </a:solidFill>
                <a:latin typeface="Calibri"/>
                <a:cs typeface="Calibri"/>
              </a:rPr>
              <a:t>Management</a:t>
            </a:r>
            <a:r>
              <a:rPr sz="440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4400" spc="5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90086" y="2866085"/>
            <a:ext cx="191706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275">
                <a:solidFill>
                  <a:srgbClr val="FFFFFF"/>
                </a:solidFill>
                <a:latin typeface="Calibri"/>
                <a:cs typeface="Calibri"/>
              </a:rPr>
              <a:t>Leisure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4616" y="2866085"/>
            <a:ext cx="2863850" cy="19900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235">
                <a:solidFill>
                  <a:srgbClr val="FFFFFF"/>
                </a:solidFill>
                <a:latin typeface="Calibri"/>
                <a:cs typeface="Calibri"/>
              </a:rPr>
              <a:t>Tourism,</a:t>
            </a:r>
            <a:endParaRPr sz="4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400" spc="245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4400" spc="3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400" spc="250">
                <a:solidFill>
                  <a:srgbClr val="FFFFFF"/>
                </a:solidFill>
                <a:latin typeface="Calibri"/>
                <a:cs typeface="Calibri"/>
              </a:rPr>
              <a:t>Events</a:t>
            </a:r>
            <a:endParaRPr sz="4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14"/>
              </a:spcBef>
            </a:pPr>
            <a:r>
              <a:rPr sz="2400" spc="130">
                <a:solidFill>
                  <a:srgbClr val="FFFFFF"/>
                </a:solidFill>
                <a:latin typeface="Calibri"/>
                <a:cs typeface="Calibri"/>
              </a:rPr>
              <a:t>Human</a:t>
            </a:r>
            <a:r>
              <a:rPr sz="2400" spc="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125">
                <a:solidFill>
                  <a:srgbClr val="FFFFFF"/>
                </a:solidFill>
                <a:latin typeface="Calibri"/>
                <a:cs typeface="Calibri"/>
              </a:rPr>
              <a:t>Resources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29934" y="144018"/>
            <a:ext cx="5474208" cy="528599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674C7-10FA-3F22-2C7F-A12688C61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Today ………wake up your inner lion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64287E9-0636-D59A-7070-9BFCF8499F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53907" y="1092200"/>
            <a:ext cx="4814094" cy="48140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60BDA1A-F43A-E6B0-328D-44BDA972AD5A}"/>
              </a:ext>
            </a:extLst>
          </p:cNvPr>
          <p:cNvSpPr txBox="1"/>
          <p:nvPr/>
        </p:nvSpPr>
        <p:spPr>
          <a:xfrm>
            <a:off x="257969" y="1340794"/>
            <a:ext cx="5334793" cy="1077218"/>
          </a:xfrm>
          <a:prstGeom prst="rect">
            <a:avLst/>
          </a:prstGeom>
          <a:solidFill>
            <a:srgbClr val="FFFF00"/>
          </a:solidFill>
          <a:ln w="12700"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>
                <a:solidFill>
                  <a:srgbClr val="FFC000"/>
                </a:solidFill>
                <a:highlight>
                  <a:srgbClr val="FFFF00"/>
                </a:highlight>
                <a:latin typeface="Amasis MT Pro Medium" panose="020F0502020204030204" pitchFamily="18" charset="0"/>
              </a:rPr>
              <a:t>NAM MYOHO RENGE KYO</a:t>
            </a:r>
          </a:p>
          <a:p>
            <a:r>
              <a:rPr lang="en-GB" sz="3200" b="1">
                <a:solidFill>
                  <a:srgbClr val="FFC000"/>
                </a:solidFill>
                <a:highlight>
                  <a:srgbClr val="FFFF00"/>
                </a:highlight>
                <a:latin typeface="Amasis MT Pro Medium" panose="020F0502020204030204" pitchFamily="18" charset="0"/>
              </a:rPr>
              <a:t>- </a:t>
            </a:r>
            <a:r>
              <a:rPr lang="en-GB" sz="2800" b="1">
                <a:solidFill>
                  <a:srgbClr val="FFC000"/>
                </a:solidFill>
                <a:highlight>
                  <a:srgbClr val="FFFF00"/>
                </a:highlight>
                <a:latin typeface="Amasis MT Pro Medium" panose="020F0502020204030204" pitchFamily="18" charset="0"/>
              </a:rPr>
              <a:t>THE LIONS ROAR  </a:t>
            </a:r>
            <a:endParaRPr lang="en-GB" sz="3200" b="1">
              <a:solidFill>
                <a:srgbClr val="FFC000"/>
              </a:solidFill>
              <a:highlight>
                <a:srgbClr val="FFFF00"/>
              </a:highlight>
              <a:latin typeface="Amasis MT Pro Medium" panose="020F0502020204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54B380-9020-5340-62B3-15E4877FD417}"/>
              </a:ext>
            </a:extLst>
          </p:cNvPr>
          <p:cNvSpPr txBox="1"/>
          <p:nvPr/>
        </p:nvSpPr>
        <p:spPr>
          <a:xfrm>
            <a:off x="257969" y="2785419"/>
            <a:ext cx="4633913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/>
              <a:t>MASCOT OF SELF-TRANSFORMATION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/>
              <a:t>SELF MASTERY IS AVAILABLE TO ALL NO MATTER WHERE YOU BEGIN </a:t>
            </a:r>
          </a:p>
          <a:p>
            <a:endParaRPr lang="en-GB"/>
          </a:p>
          <a:p>
            <a:r>
              <a:rPr lang="en-GB"/>
              <a:t>SYMBOLISES: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STRENGTH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COURAGE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BRAVERY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PEACE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769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6CE61-9902-30D6-0B42-8A7C40A80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379" y="94537"/>
            <a:ext cx="10515600" cy="1325563"/>
          </a:xfrm>
        </p:spPr>
        <p:txBody>
          <a:bodyPr/>
          <a:lstStyle/>
          <a:p>
            <a:r>
              <a:rPr lang="en-GB"/>
              <a:t>WHAT DO YOU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EC3BA-C977-4E86-8B83-7ECDA7D3D1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082" y="1340433"/>
            <a:ext cx="10515600" cy="4351338"/>
          </a:xfrm>
        </p:spPr>
        <p:txBody>
          <a:bodyPr/>
          <a:lstStyle/>
          <a:p>
            <a:r>
              <a:rPr lang="en-GB"/>
              <a:t>What do you know about human resource management?</a:t>
            </a:r>
          </a:p>
          <a:p>
            <a:endParaRPr lang="en-GB"/>
          </a:p>
          <a:p>
            <a:r>
              <a:rPr lang="en-GB"/>
              <a:t>Tell us about where you have worked and experienced this area ?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6" name="Picture 5" descr="A sunset over a field">
            <a:extLst>
              <a:ext uri="{FF2B5EF4-FFF2-40B4-BE49-F238E27FC236}">
                <a16:creationId xmlns:a16="http://schemas.microsoft.com/office/drawing/2014/main" id="{71F727AB-62CF-0870-4D9F-618F3EA17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898628" y="3273907"/>
            <a:ext cx="578514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979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109DB-7C5A-9862-E1F4-A11E5C3C3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89" y="0"/>
            <a:ext cx="10515600" cy="1325563"/>
          </a:xfrm>
        </p:spPr>
        <p:txBody>
          <a:bodyPr/>
          <a:lstStyle/>
          <a:p>
            <a:r>
              <a:rPr lang="en-GB" sz="3600" b="1"/>
              <a:t>The History of Human Resource Management (HRM)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CA3FA-BAA0-C895-1A22-51C82775F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49" y="964386"/>
            <a:ext cx="8396177" cy="5202497"/>
          </a:xfrm>
        </p:spPr>
        <p:txBody>
          <a:bodyPr/>
          <a:lstStyle/>
          <a:p>
            <a:pPr marL="0" indent="0">
              <a:buNone/>
            </a:pPr>
            <a:r>
              <a:rPr lang="en-GB" sz="2000" b="1"/>
              <a:t>Early Beginnings (Pre-Industrial Era)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/>
              <a:t>Before the Industrial Revolution, work was mainly agricultural or craft-based. People learned skills through </a:t>
            </a:r>
            <a:r>
              <a:rPr lang="en-GB" sz="2000" b="1"/>
              <a:t>apprenticeships</a:t>
            </a:r>
            <a:r>
              <a:rPr lang="en-GB" sz="2000"/>
              <a:t>, and labour management was informal, handled by family members or master craftsmen. There was little separation between workers and owners.</a:t>
            </a:r>
          </a:p>
          <a:p>
            <a:pPr marL="0" indent="0">
              <a:buNone/>
            </a:pPr>
            <a:r>
              <a:rPr lang="en-GB" sz="2000" b="1"/>
              <a:t>Industrial Revolution (Late 18th–19th Century)</a:t>
            </a:r>
          </a:p>
          <a:p>
            <a:pPr marL="0" indent="0">
              <a:buNone/>
            </a:pPr>
            <a:r>
              <a:rPr lang="en-GB" sz="2000"/>
              <a:t>The rise of factories created a large workforce and new challenges:</a:t>
            </a:r>
          </a:p>
          <a:p>
            <a:r>
              <a:rPr lang="en-GB" sz="2000"/>
              <a:t>Long working hours</a:t>
            </a:r>
          </a:p>
          <a:p>
            <a:r>
              <a:rPr lang="en-GB" sz="2000"/>
              <a:t>Poor working conditions</a:t>
            </a:r>
          </a:p>
          <a:p>
            <a:r>
              <a:rPr lang="en-GB" sz="2000"/>
              <a:t>Child labour</a:t>
            </a:r>
          </a:p>
          <a:p>
            <a:r>
              <a:rPr lang="en-GB" sz="2000"/>
              <a:t>Low wages</a:t>
            </a:r>
          </a:p>
          <a:p>
            <a:pPr marL="0" indent="0">
              <a:buNone/>
            </a:pPr>
            <a:r>
              <a:rPr lang="en-GB" sz="2000"/>
              <a:t>Early “personnel” roles emerged to manage hiring, pay, and discipline, mainly to </a:t>
            </a:r>
            <a:r>
              <a:rPr lang="en-GB" sz="2000" b="1"/>
              <a:t>control labour and improve productivity</a:t>
            </a:r>
            <a:r>
              <a:rPr lang="en-GB" sz="2000"/>
              <a:t>, not employee wellbeing.</a:t>
            </a: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19F209-1F54-0CBF-C3F9-9C527D54D1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448" y="1669312"/>
            <a:ext cx="4001385" cy="319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6835396-CB9A-848E-4B82-761140F98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500" y="1714500"/>
            <a:ext cx="4608214" cy="31296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4C4714-1373-D013-3A6C-7A70907F6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sz="3600" b="1"/>
              <a:t>The History of Human Resource Management (HRM)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B5ABA8-17DF-A8CD-3613-F1854157F1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35" y="592248"/>
            <a:ext cx="10515600" cy="5438437"/>
          </a:xfrm>
        </p:spPr>
        <p:txBody>
          <a:bodyPr/>
          <a:lstStyle/>
          <a:p>
            <a:pPr marL="0" indent="0">
              <a:buNone/>
            </a:pPr>
            <a:r>
              <a:rPr lang="en-GB" sz="2000" b="1"/>
              <a:t>Scientific Management (Early 20th Century)</a:t>
            </a:r>
          </a:p>
          <a:p>
            <a:pPr marL="0" indent="0">
              <a:buNone/>
            </a:pPr>
            <a:r>
              <a:rPr lang="en-GB" sz="2000"/>
              <a:t>Frederick W. Taylor introduced </a:t>
            </a:r>
            <a:r>
              <a:rPr lang="en-GB" sz="2000" b="1"/>
              <a:t>Scientific Management</a:t>
            </a:r>
            <a:r>
              <a:rPr lang="en-GB" sz="2000"/>
              <a:t>, focusing on:</a:t>
            </a:r>
          </a:p>
          <a:p>
            <a:r>
              <a:rPr lang="en-GB" sz="2000"/>
              <a:t>Efficiency and standardisation</a:t>
            </a:r>
          </a:p>
          <a:p>
            <a:r>
              <a:rPr lang="en-GB" sz="2000"/>
              <a:t>Time and motion studies</a:t>
            </a:r>
          </a:p>
          <a:p>
            <a:r>
              <a:rPr lang="en-GB" sz="2000"/>
              <a:t>Maximising output</a:t>
            </a:r>
          </a:p>
          <a:p>
            <a:pPr marL="0" indent="0">
              <a:buNone/>
            </a:pPr>
            <a:r>
              <a:rPr lang="en-GB" sz="2000"/>
              <a:t>Workers were viewed largely as machines, and motivation was </a:t>
            </a:r>
          </a:p>
          <a:p>
            <a:pPr marL="0" indent="0">
              <a:buNone/>
            </a:pPr>
            <a:r>
              <a:rPr lang="en-GB" sz="2000"/>
              <a:t>assumed to be mainly financial.</a:t>
            </a:r>
          </a:p>
          <a:p>
            <a:pPr marL="0" indent="0">
              <a:buNone/>
            </a:pPr>
            <a:r>
              <a:rPr lang="en-GB" sz="2000" b="1"/>
              <a:t>Human Relations Movement (1930s–1950s)</a:t>
            </a:r>
          </a:p>
          <a:p>
            <a:pPr marL="0" indent="0">
              <a:buNone/>
            </a:pPr>
            <a:r>
              <a:rPr lang="en-GB" sz="2000"/>
              <a:t>The Hawthorne Studies revealed that:</a:t>
            </a:r>
          </a:p>
          <a:p>
            <a:r>
              <a:rPr lang="en-GB" sz="2000"/>
              <a:t>Social relationships and morale affect productivity</a:t>
            </a:r>
          </a:p>
          <a:p>
            <a:r>
              <a:rPr lang="en-GB" sz="2000"/>
              <a:t>Employees respond to recognition and involvement</a:t>
            </a:r>
          </a:p>
          <a:p>
            <a:pPr marL="0" indent="0">
              <a:buNone/>
            </a:pPr>
            <a:r>
              <a:rPr lang="en-GB" sz="2000"/>
              <a:t>This shifted thinking toward </a:t>
            </a:r>
            <a:r>
              <a:rPr lang="en-GB" sz="2000" b="1"/>
              <a:t>employee motivation, communication, and teamwork</a:t>
            </a:r>
            <a:r>
              <a:rPr lang="en-GB" sz="2000"/>
              <a:t>, </a:t>
            </a:r>
          </a:p>
          <a:p>
            <a:pPr marL="0" indent="0">
              <a:buNone/>
            </a:pPr>
            <a:r>
              <a:rPr lang="en-GB" sz="2000"/>
              <a:t>marking a major turning point in people management.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16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52065-6643-57B1-D6D5-29DCAEE8F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sz="3600" b="1"/>
              <a:t>The History of Human Resource Management (HRM)</a:t>
            </a:r>
            <a:endParaRPr lang="en-GB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19447-8FDE-FB19-62AA-32434C002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289" y="592247"/>
            <a:ext cx="11777330" cy="5393883"/>
          </a:xfrm>
        </p:spPr>
        <p:txBody>
          <a:bodyPr/>
          <a:lstStyle/>
          <a:p>
            <a:pPr marL="0" indent="0">
              <a:buNone/>
            </a:pPr>
            <a:r>
              <a:rPr lang="en-GB" sz="2000" b="1"/>
              <a:t>Personnel Management Era (1940s–1970s)</a:t>
            </a:r>
          </a:p>
          <a:p>
            <a:pPr marL="0" indent="0">
              <a:buNone/>
            </a:pPr>
            <a:r>
              <a:rPr lang="en-GB" sz="2000"/>
              <a:t>Organisations began formalising personnel departments responsible for:</a:t>
            </a:r>
          </a:p>
          <a:p>
            <a:r>
              <a:rPr lang="en-GB" sz="2000"/>
              <a:t>Recruitment and selection</a:t>
            </a:r>
          </a:p>
          <a:p>
            <a:r>
              <a:rPr lang="en-GB" sz="2000"/>
              <a:t>Training and development</a:t>
            </a:r>
          </a:p>
          <a:p>
            <a:r>
              <a:rPr lang="en-GB" sz="2000"/>
              <a:t>Industrial relations and compliance with labour laws</a:t>
            </a:r>
          </a:p>
          <a:p>
            <a:pPr marL="0" indent="0">
              <a:buNone/>
            </a:pPr>
            <a:r>
              <a:rPr lang="en-GB" sz="2000"/>
              <a:t>The focus expanded from control to </a:t>
            </a:r>
            <a:r>
              <a:rPr lang="en-GB" sz="2000" b="1"/>
              <a:t>employee welfare and administration</a:t>
            </a:r>
            <a:r>
              <a:rPr lang="en-GB" sz="2000"/>
              <a:t>.</a:t>
            </a:r>
          </a:p>
          <a:p>
            <a:pPr marL="0" indent="0">
              <a:buNone/>
            </a:pPr>
            <a:r>
              <a:rPr lang="en-GB" sz="2000" b="1"/>
              <a:t>Modern Human Resource Management (1980s–Present)</a:t>
            </a:r>
          </a:p>
          <a:p>
            <a:pPr marL="0" indent="0">
              <a:buNone/>
            </a:pPr>
            <a:r>
              <a:rPr lang="en-GB" sz="2000"/>
              <a:t>HRM evolved into a </a:t>
            </a:r>
            <a:r>
              <a:rPr lang="en-GB" sz="2000" b="1"/>
              <a:t>strategic function</a:t>
            </a:r>
            <a:r>
              <a:rPr lang="en-GB" sz="2000"/>
              <a:t>, aligned with organisational goals. Key features include:</a:t>
            </a:r>
          </a:p>
          <a:p>
            <a:r>
              <a:rPr lang="en-GB" sz="2000"/>
              <a:t>Talent management</a:t>
            </a:r>
          </a:p>
          <a:p>
            <a:r>
              <a:rPr lang="en-GB" sz="2000"/>
              <a:t>Performance management</a:t>
            </a:r>
          </a:p>
          <a:p>
            <a:r>
              <a:rPr lang="en-GB" sz="2000"/>
              <a:t>Diversity, equity, and inclusion</a:t>
            </a:r>
          </a:p>
          <a:p>
            <a:r>
              <a:rPr lang="en-GB" sz="2000"/>
              <a:t>Employee engagement and wellbeing</a:t>
            </a:r>
          </a:p>
          <a:p>
            <a:r>
              <a:rPr lang="en-GB" sz="2000"/>
              <a:t>Learning and development</a:t>
            </a:r>
          </a:p>
          <a:p>
            <a:r>
              <a:rPr lang="en-GB" sz="1800"/>
              <a:t>Employees are now viewed as </a:t>
            </a:r>
            <a:r>
              <a:rPr lang="en-GB" sz="1800" b="1"/>
              <a:t>valuable assets and contributors to competitive advantage</a:t>
            </a:r>
            <a:r>
              <a:rPr lang="en-GB" sz="1800"/>
              <a:t>.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90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36713-D830-1929-D98D-A6891FBD1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907" y="18255"/>
            <a:ext cx="10515600" cy="1325563"/>
          </a:xfrm>
        </p:spPr>
        <p:txBody>
          <a:bodyPr/>
          <a:lstStyle/>
          <a:p>
            <a:r>
              <a:rPr lang="en-GB" sz="3600" b="1"/>
              <a:t>The History of Human Resource Management (HRM)</a:t>
            </a:r>
            <a:endParaRPr lang="en-GB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BD420-E44A-4A5A-11ED-F8D3797A8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907" y="1127051"/>
            <a:ext cx="11220893" cy="5049912"/>
          </a:xfrm>
        </p:spPr>
        <p:txBody>
          <a:bodyPr/>
          <a:lstStyle/>
          <a:p>
            <a:pPr marL="0" indent="0">
              <a:buNone/>
            </a:pPr>
            <a:r>
              <a:rPr lang="en-GB" b="1"/>
              <a:t> Contemporary HRM Trends</a:t>
            </a:r>
          </a:p>
          <a:p>
            <a:pPr marL="0" indent="0">
              <a:buNone/>
            </a:pPr>
            <a:r>
              <a:rPr lang="en-GB"/>
              <a:t>Today, HRM is shaped by:</a:t>
            </a:r>
          </a:p>
          <a:p>
            <a:r>
              <a:rPr lang="en-GB"/>
              <a:t>Digital HR technologies and AI</a:t>
            </a:r>
          </a:p>
          <a:p>
            <a:r>
              <a:rPr lang="en-GB"/>
              <a:t>Remote and hybrid work</a:t>
            </a:r>
          </a:p>
          <a:p>
            <a:r>
              <a:rPr lang="en-GB"/>
              <a:t>Employer branding</a:t>
            </a:r>
          </a:p>
          <a:p>
            <a:r>
              <a:rPr lang="en-GB"/>
              <a:t>Sustainability and ethical practices</a:t>
            </a:r>
          </a:p>
          <a:p>
            <a:r>
              <a:rPr lang="en-GB"/>
              <a:t>Data-driven decision-making (HR analytics)</a:t>
            </a:r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F63F07-02C8-896A-6E03-89D9C24EA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0139" y="1300844"/>
            <a:ext cx="5008954" cy="358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691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9319B-3389-5007-C524-CB87D9B55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sz="3200" u="sng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Human Resources (HR) Management</a:t>
            </a:r>
            <a:br>
              <a:rPr lang="en-GB" sz="44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46506-F07F-D575-3CED-3775BD611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01" y="887778"/>
            <a:ext cx="12011028" cy="5337809"/>
          </a:xfrm>
        </p:spPr>
        <p:txBody>
          <a:bodyPr>
            <a:normAutofit fontScale="92500" lnSpcReduction="20000"/>
          </a:bodyPr>
          <a:lstStyle/>
          <a:p>
            <a:pPr marL="571500" indent="-342900" algn="just" fontAlgn="base">
              <a:lnSpc>
                <a:spcPct val="110000"/>
              </a:lnSpc>
              <a:spcAft>
                <a:spcPts val="1500"/>
              </a:spcAft>
            </a:pPr>
            <a:r>
              <a:rPr lang="en-GB" sz="2200" b="1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Staffing Structure</a:t>
            </a: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: Outline the hotel’s organisational structure, making links and detailing the different departments (e.g., Front Desk, Housekeeping, F&amp;B, conferences &amp; events) staff roles.</a:t>
            </a:r>
            <a:endParaRPr lang="en-GB" sz="2200">
              <a:effectLst/>
              <a:ea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0000"/>
              </a:lnSpc>
              <a:spcAft>
                <a:spcPts val="1500"/>
              </a:spcAft>
              <a:buFont typeface="Symbol" panose="05050102010706020507" pitchFamily="18" charset="2"/>
              <a:buChar char=""/>
            </a:pPr>
            <a:r>
              <a:rPr lang="en-GB" sz="2200" b="1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Recruitment and Training</a:t>
            </a: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: Discuss strategies for recruiting and onboarding new employees, especially considering the seasonal demand from international tourists.</a:t>
            </a:r>
            <a:b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</a:b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Discuss training programs (e.g., customer service, cultural sensitivity for international guests, emergency response procedures). </a:t>
            </a:r>
            <a:b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</a:b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Identify any specific training for high-traffic periods (peak tourist seasons).</a:t>
            </a:r>
            <a:endParaRPr lang="en-GB" sz="2200">
              <a:effectLst/>
              <a:ea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0000"/>
              </a:lnSpc>
              <a:spcAft>
                <a:spcPts val="1500"/>
              </a:spcAft>
              <a:buFont typeface="Symbol" panose="05050102010706020507" pitchFamily="18" charset="2"/>
              <a:buChar char=""/>
            </a:pPr>
            <a:r>
              <a:rPr lang="en-GB" sz="2200" b="1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Staff Scheduling and Allocation</a:t>
            </a: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: </a:t>
            </a:r>
            <a:b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</a:b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Plan for flexible staffing models, considering fluctuating guest numbers based on seasonality etc.</a:t>
            </a:r>
            <a:b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</a:b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Discuss shift schedules/ rotas, part time, full time employment for different departments /areas to ensure adequate coverage and smooth operations. </a:t>
            </a:r>
          </a:p>
          <a:p>
            <a:pPr marL="457200" algn="just" fontAlgn="base">
              <a:lnSpc>
                <a:spcPct val="110000"/>
              </a:lnSpc>
              <a:spcAft>
                <a:spcPts val="1500"/>
              </a:spcAft>
            </a:pPr>
            <a:r>
              <a:rPr lang="en-GB" sz="2200" b="1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Performance Management</a:t>
            </a:r>
            <a:r>
              <a:rPr lang="en-GB" sz="22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: Describe how employee performance will be monitored and managed, incentivised including KPIs for customer service and operational efficiency.</a:t>
            </a:r>
            <a:endParaRPr lang="en-GB" sz="2200">
              <a:effectLst/>
              <a:ea typeface="Times New Roman" panose="02020603050405020304" pitchFamily="18" charset="0"/>
            </a:endParaRPr>
          </a:p>
          <a:p>
            <a:pPr marL="457200" algn="just" fontAlgn="base">
              <a:lnSpc>
                <a:spcPct val="115000"/>
              </a:lnSpc>
              <a:spcAft>
                <a:spcPts val="1500"/>
              </a:spcAft>
            </a:pPr>
            <a:r>
              <a:rPr lang="en-GB" sz="180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 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13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8B1BCC-3AE5-5E3A-AD08-553DA5CDF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9467" y="2399403"/>
            <a:ext cx="4217218" cy="42172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578D7E1-7750-B9E2-A9AB-09E976864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5" y="114754"/>
            <a:ext cx="10515600" cy="1325563"/>
          </a:xfrm>
        </p:spPr>
        <p:txBody>
          <a:bodyPr/>
          <a:lstStyle/>
          <a:p>
            <a:r>
              <a:rPr lang="en-GB" b="1"/>
              <a:t>Topic-Specific Guidance (Choose One)</a:t>
            </a:r>
            <a:br>
              <a:rPr lang="en-GB" b="1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F43F3-4C18-89F3-1E1A-F3346E62D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5" y="952500"/>
            <a:ext cx="11288485" cy="5224463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GB" sz="2400" b="1"/>
              <a:t>Recruitment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/>
              <a:t>Recruitment is the comprehensive process of identifying, sourcing, screening, shortlisting, interviewing, and hiring candidates for permanent or temporary positions within an organisation</a:t>
            </a:r>
            <a:endParaRPr lang="en-GB" sz="2400" b="1"/>
          </a:p>
          <a:p>
            <a:pPr marL="0" indent="0">
              <a:buNone/>
            </a:pPr>
            <a:r>
              <a:rPr lang="en-GB" sz="2400" b="1"/>
              <a:t>Benefits:</a:t>
            </a:r>
          </a:p>
          <a:p>
            <a:r>
              <a:rPr lang="en-GB" sz="2400"/>
              <a:t>hiring for </a:t>
            </a:r>
            <a:r>
              <a:rPr lang="en-GB" sz="2400" b="1"/>
              <a:t>attitude and service mindset</a:t>
            </a:r>
            <a:endParaRPr lang="en-GB" sz="2400"/>
          </a:p>
          <a:p>
            <a:r>
              <a:rPr lang="en-GB" sz="2400"/>
              <a:t>employer branding</a:t>
            </a:r>
          </a:p>
          <a:p>
            <a:r>
              <a:rPr lang="en-GB" sz="2400"/>
              <a:t>realistic job previews</a:t>
            </a:r>
          </a:p>
          <a:p>
            <a:r>
              <a:rPr lang="en-GB" sz="2400"/>
              <a:t>diversity and cultural fit</a:t>
            </a:r>
          </a:p>
          <a:p>
            <a:pPr marL="0" indent="0">
              <a:buNone/>
            </a:pPr>
            <a:r>
              <a:rPr lang="en-GB" sz="2400" b="1"/>
              <a:t>Key link:</a:t>
            </a:r>
            <a:r>
              <a:rPr lang="en-GB" sz="2400"/>
              <a:t> Right people = better service experiences.</a:t>
            </a:r>
          </a:p>
          <a:p>
            <a:pPr marL="0" indent="0">
              <a:buNone/>
            </a:pPr>
            <a:r>
              <a:rPr lang="en-GB"/>
              <a:t>Let’s discuss your recruitment experiences </a:t>
            </a:r>
            <a:br>
              <a:rPr lang="en-GB"/>
            </a:br>
            <a:br>
              <a:rPr lang="en-GB"/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27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757297" y="801065"/>
            <a:ext cx="6673215" cy="44448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7200"/>
              <a:t>Managing</a:t>
            </a:r>
            <a:r>
              <a:rPr sz="7200" spc="-114"/>
              <a:t> </a:t>
            </a:r>
            <a:r>
              <a:rPr sz="7200" spc="75"/>
              <a:t>Staff </a:t>
            </a:r>
            <a:r>
              <a:rPr sz="7200" spc="105"/>
              <a:t>Performance</a:t>
            </a:r>
            <a:r>
              <a:rPr sz="7200" spc="-200"/>
              <a:t> </a:t>
            </a:r>
            <a:r>
              <a:rPr sz="7200" spc="150"/>
              <a:t>and </a:t>
            </a:r>
            <a:r>
              <a:rPr sz="7200" spc="-10"/>
              <a:t>Training</a:t>
            </a:r>
            <a:br>
              <a:rPr lang="en-GB" sz="7200" spc="-10"/>
            </a:br>
            <a:endParaRPr sz="72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57CA0E-D344-0DE1-0349-90C898DDCA6D}"/>
              </a:ext>
            </a:extLst>
          </p:cNvPr>
          <p:cNvSpPr txBox="1"/>
          <p:nvPr/>
        </p:nvSpPr>
        <p:spPr>
          <a:xfrm>
            <a:off x="733425" y="4676775"/>
            <a:ext cx="2629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Let’s discuss this …………….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28015">
              <a:lnSpc>
                <a:spcPct val="100000"/>
              </a:lnSpc>
              <a:spcBef>
                <a:spcPts val="100"/>
              </a:spcBef>
            </a:pPr>
            <a:r>
              <a:t>Training</a:t>
            </a:r>
            <a:r>
              <a:rPr spc="55"/>
              <a:t> </a:t>
            </a:r>
            <a:r>
              <a:rPr spc="85"/>
              <a:t>and</a:t>
            </a:r>
            <a:r>
              <a:rPr spc="100"/>
              <a:t> </a:t>
            </a:r>
            <a:r>
              <a:t>Development:</a:t>
            </a:r>
            <a:r>
              <a:rPr spc="65"/>
              <a:t> </a:t>
            </a:r>
            <a:r>
              <a:rPr spc="85"/>
              <a:t>Lifecycle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21640" y="1004062"/>
            <a:ext cx="11295380" cy="1931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140">
                <a:latin typeface="Calibri"/>
                <a:cs typeface="Calibri"/>
              </a:rPr>
              <a:t>HR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 spc="75">
                <a:latin typeface="Calibri"/>
                <a:cs typeface="Calibri"/>
              </a:rPr>
              <a:t>ensures</a:t>
            </a:r>
            <a:r>
              <a:rPr sz="2000" spc="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new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 spc="65">
                <a:latin typeface="Calibri"/>
                <a:cs typeface="Calibri"/>
              </a:rPr>
              <a:t>employees</a:t>
            </a:r>
            <a:r>
              <a:rPr sz="2000" spc="-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have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 spc="95">
                <a:latin typeface="Calibri"/>
                <a:cs typeface="Calibri"/>
              </a:rPr>
              <a:t>a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 spc="65">
                <a:latin typeface="Calibri"/>
                <a:cs typeface="Calibri"/>
              </a:rPr>
              <a:t>smooth</a:t>
            </a:r>
            <a:r>
              <a:rPr sz="2000">
                <a:latin typeface="Calibri"/>
                <a:cs typeface="Calibri"/>
              </a:rPr>
              <a:t> start</a:t>
            </a:r>
            <a:r>
              <a:rPr sz="2000" spc="3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with</a:t>
            </a:r>
            <a:r>
              <a:rPr sz="2000" spc="20">
                <a:latin typeface="Calibri"/>
                <a:cs typeface="Calibri"/>
              </a:rPr>
              <a:t> </a:t>
            </a:r>
            <a:r>
              <a:rPr sz="2000" b="1" spc="70">
                <a:latin typeface="Calibri"/>
                <a:cs typeface="Calibri"/>
              </a:rPr>
              <a:t>onboarding</a:t>
            </a:r>
            <a:r>
              <a:rPr sz="2000" spc="70">
                <a:latin typeface="Calibri"/>
                <a:cs typeface="Calibri"/>
              </a:rPr>
              <a:t>,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 b="1" spc="60">
                <a:latin typeface="Calibri"/>
                <a:cs typeface="Calibri"/>
              </a:rPr>
              <a:t>training</a:t>
            </a:r>
            <a:r>
              <a:rPr sz="2000" spc="60">
                <a:latin typeface="Calibri"/>
                <a:cs typeface="Calibri"/>
              </a:rPr>
              <a:t>,</a:t>
            </a:r>
            <a:r>
              <a:rPr sz="2000" spc="5">
                <a:latin typeface="Calibri"/>
                <a:cs typeface="Calibri"/>
              </a:rPr>
              <a:t> </a:t>
            </a:r>
            <a:r>
              <a:rPr sz="2000" spc="70">
                <a:latin typeface="Calibri"/>
                <a:cs typeface="Calibri"/>
              </a:rPr>
              <a:t>and</a:t>
            </a:r>
            <a:r>
              <a:rPr sz="2000" spc="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ongoing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 b="1" spc="70">
                <a:latin typeface="Calibri"/>
                <a:cs typeface="Calibri"/>
              </a:rPr>
              <a:t>development</a:t>
            </a:r>
            <a:r>
              <a:rPr sz="2000" spc="7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15"/>
              </a:spcBef>
            </a:pPr>
            <a:endParaRPr sz="2000">
              <a:latin typeface="Calibri"/>
              <a:cs typeface="Calibri"/>
            </a:endParaRPr>
          </a:p>
          <a:p>
            <a:pPr marL="12700" marR="5356860" algn="just">
              <a:lnSpc>
                <a:spcPct val="100000"/>
              </a:lnSpc>
              <a:spcBef>
                <a:spcPts val="5"/>
              </a:spcBef>
            </a:pPr>
            <a:r>
              <a:rPr sz="2000" b="1" spc="70">
                <a:latin typeface="Calibri"/>
                <a:cs typeface="Calibri"/>
              </a:rPr>
              <a:t>Onboarding:</a:t>
            </a:r>
            <a:r>
              <a:rPr sz="2000" b="1" spc="355">
                <a:latin typeface="Calibri"/>
                <a:cs typeface="Calibri"/>
              </a:rPr>
              <a:t>  </a:t>
            </a:r>
            <a:r>
              <a:rPr sz="2000" spc="135">
                <a:latin typeface="Calibri"/>
                <a:cs typeface="Calibri"/>
              </a:rPr>
              <a:t>HR</a:t>
            </a:r>
            <a:r>
              <a:rPr sz="2000" spc="355">
                <a:latin typeface="Calibri"/>
                <a:cs typeface="Calibri"/>
              </a:rPr>
              <a:t>  </a:t>
            </a:r>
            <a:r>
              <a:rPr sz="2000" spc="55">
                <a:latin typeface="Calibri"/>
                <a:cs typeface="Calibri"/>
              </a:rPr>
              <a:t>introduces</a:t>
            </a:r>
            <a:r>
              <a:rPr sz="2000" spc="355">
                <a:latin typeface="Calibri"/>
                <a:cs typeface="Calibri"/>
              </a:rPr>
              <a:t>  </a:t>
            </a:r>
            <a:r>
              <a:rPr sz="2000">
                <a:latin typeface="Calibri"/>
                <a:cs typeface="Calibri"/>
              </a:rPr>
              <a:t>new</a:t>
            </a:r>
            <a:r>
              <a:rPr sz="2000" spc="355">
                <a:latin typeface="Calibri"/>
                <a:cs typeface="Calibri"/>
              </a:rPr>
              <a:t>  </a:t>
            </a:r>
            <a:r>
              <a:rPr sz="2000">
                <a:latin typeface="Calibri"/>
                <a:cs typeface="Calibri"/>
              </a:rPr>
              <a:t>hires</a:t>
            </a:r>
            <a:r>
              <a:rPr sz="2000" spc="355">
                <a:latin typeface="Calibri"/>
                <a:cs typeface="Calibri"/>
              </a:rPr>
              <a:t>  </a:t>
            </a:r>
            <a:r>
              <a:rPr sz="2000">
                <a:latin typeface="Calibri"/>
                <a:cs typeface="Calibri"/>
              </a:rPr>
              <a:t>to</a:t>
            </a:r>
            <a:r>
              <a:rPr sz="2000" spc="355">
                <a:latin typeface="Calibri"/>
                <a:cs typeface="Calibri"/>
              </a:rPr>
              <a:t>  </a:t>
            </a:r>
            <a:r>
              <a:rPr sz="2000" spc="75">
                <a:latin typeface="Calibri"/>
                <a:cs typeface="Calibri"/>
              </a:rPr>
              <a:t>policies,</a:t>
            </a:r>
            <a:r>
              <a:rPr sz="2000" spc="225">
                <a:latin typeface="Calibri"/>
                <a:cs typeface="Calibri"/>
              </a:rPr>
              <a:t> </a:t>
            </a:r>
            <a:r>
              <a:rPr sz="2000" spc="55">
                <a:latin typeface="Calibri"/>
                <a:cs typeface="Calibri"/>
              </a:rPr>
              <a:t>culture,</a:t>
            </a:r>
            <a:r>
              <a:rPr sz="2000" spc="225">
                <a:latin typeface="Calibri"/>
                <a:cs typeface="Calibri"/>
              </a:rPr>
              <a:t> </a:t>
            </a:r>
            <a:r>
              <a:rPr sz="2000" spc="70">
                <a:latin typeface="Calibri"/>
                <a:cs typeface="Calibri"/>
              </a:rPr>
              <a:t>and</a:t>
            </a:r>
            <a:r>
              <a:rPr sz="2000" spc="229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job</a:t>
            </a:r>
            <a:r>
              <a:rPr sz="2000" spc="229">
                <a:latin typeface="Calibri"/>
                <a:cs typeface="Calibri"/>
              </a:rPr>
              <a:t> </a:t>
            </a:r>
            <a:r>
              <a:rPr sz="2000" spc="55">
                <a:latin typeface="Calibri"/>
                <a:cs typeface="Calibri"/>
              </a:rPr>
              <a:t>expectations,</a:t>
            </a:r>
            <a:r>
              <a:rPr sz="2000" spc="210">
                <a:latin typeface="Calibri"/>
                <a:cs typeface="Calibri"/>
              </a:rPr>
              <a:t> </a:t>
            </a:r>
            <a:r>
              <a:rPr sz="2000" spc="55">
                <a:latin typeface="Calibri"/>
                <a:cs typeface="Calibri"/>
              </a:rPr>
              <a:t>making</a:t>
            </a:r>
            <a:r>
              <a:rPr sz="2000" spc="225">
                <a:latin typeface="Calibri"/>
                <a:cs typeface="Calibri"/>
              </a:rPr>
              <a:t> </a:t>
            </a:r>
            <a:r>
              <a:rPr sz="2000" spc="-20">
                <a:latin typeface="Calibri"/>
                <a:cs typeface="Calibri"/>
              </a:rPr>
              <a:t>them </a:t>
            </a:r>
            <a:r>
              <a:rPr sz="2000">
                <a:latin typeface="Calibri"/>
                <a:cs typeface="Calibri"/>
              </a:rPr>
              <a:t>feel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 spc="70">
                <a:latin typeface="Calibri"/>
                <a:cs typeface="Calibri"/>
              </a:rPr>
              <a:t>welcome</a:t>
            </a:r>
            <a:r>
              <a:rPr sz="2000" spc="-10">
                <a:latin typeface="Calibri"/>
                <a:cs typeface="Calibri"/>
              </a:rPr>
              <a:t> </a:t>
            </a:r>
            <a:r>
              <a:rPr sz="2000" spc="70">
                <a:latin typeface="Calibri"/>
                <a:cs typeface="Calibri"/>
              </a:rPr>
              <a:t>and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prepared.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389623" y="2529458"/>
            <a:ext cx="1094105" cy="906144"/>
            <a:chOff x="6389623" y="2529458"/>
            <a:chExt cx="1094105" cy="906144"/>
          </a:xfrm>
        </p:grpSpPr>
        <p:sp>
          <p:nvSpPr>
            <p:cNvPr id="5" name="object 5"/>
            <p:cNvSpPr/>
            <p:nvPr/>
          </p:nvSpPr>
          <p:spPr>
            <a:xfrm>
              <a:off x="6402323" y="2542158"/>
              <a:ext cx="1068705" cy="880744"/>
            </a:xfrm>
            <a:custGeom>
              <a:avLst/>
              <a:gdLst/>
              <a:ahLst/>
              <a:cxnLst/>
              <a:rect l="l" t="t" r="r" b="b"/>
              <a:pathLst>
                <a:path w="1068704" h="880745">
                  <a:moveTo>
                    <a:pt x="155575" y="0"/>
                  </a:moveTo>
                  <a:lnTo>
                    <a:pt x="0" y="216662"/>
                  </a:lnTo>
                  <a:lnTo>
                    <a:pt x="773810" y="772160"/>
                  </a:lnTo>
                  <a:lnTo>
                    <a:pt x="696086" y="880490"/>
                  </a:lnTo>
                  <a:lnTo>
                    <a:pt x="1068197" y="819276"/>
                  </a:lnTo>
                  <a:lnTo>
                    <a:pt x="1007109" y="447166"/>
                  </a:lnTo>
                  <a:lnTo>
                    <a:pt x="929385" y="555498"/>
                  </a:lnTo>
                  <a:lnTo>
                    <a:pt x="15557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402323" y="2542158"/>
              <a:ext cx="1068705" cy="880744"/>
            </a:xfrm>
            <a:custGeom>
              <a:avLst/>
              <a:gdLst/>
              <a:ahLst/>
              <a:cxnLst/>
              <a:rect l="l" t="t" r="r" b="b"/>
              <a:pathLst>
                <a:path w="1068704" h="880745">
                  <a:moveTo>
                    <a:pt x="155575" y="0"/>
                  </a:moveTo>
                  <a:lnTo>
                    <a:pt x="929385" y="555498"/>
                  </a:lnTo>
                  <a:lnTo>
                    <a:pt x="1007109" y="447166"/>
                  </a:lnTo>
                  <a:lnTo>
                    <a:pt x="1068197" y="819276"/>
                  </a:lnTo>
                  <a:lnTo>
                    <a:pt x="696086" y="880490"/>
                  </a:lnTo>
                  <a:lnTo>
                    <a:pt x="773810" y="772160"/>
                  </a:lnTo>
                  <a:lnTo>
                    <a:pt x="0" y="216662"/>
                  </a:lnTo>
                  <a:lnTo>
                    <a:pt x="155575" y="0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7644510" y="3592195"/>
            <a:ext cx="102679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45">
                <a:latin typeface="Calibri"/>
                <a:cs typeface="Calibri"/>
              </a:rPr>
              <a:t>Training: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20682" y="3592195"/>
            <a:ext cx="24085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19455" algn="l"/>
                <a:tab pos="2037714" algn="l"/>
              </a:tabLst>
            </a:pPr>
            <a:r>
              <a:rPr sz="2000" spc="105">
                <a:latin typeface="Calibri"/>
                <a:cs typeface="Calibri"/>
              </a:rPr>
              <a:t>HR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-10">
                <a:latin typeface="Calibri"/>
                <a:cs typeface="Calibri"/>
              </a:rPr>
              <a:t>provides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-25"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4510" y="3896690"/>
            <a:ext cx="378777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411605" algn="l"/>
                <a:tab pos="2515235" algn="l"/>
                <a:tab pos="3014980" algn="l"/>
              </a:tabLst>
            </a:pPr>
            <a:r>
              <a:rPr sz="2000" spc="70">
                <a:latin typeface="Calibri"/>
                <a:cs typeface="Calibri"/>
              </a:rPr>
              <a:t>necessary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-10">
                <a:latin typeface="Calibri"/>
                <a:cs typeface="Calibri"/>
              </a:rPr>
              <a:t>training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-25">
                <a:latin typeface="Calibri"/>
                <a:cs typeface="Calibri"/>
              </a:rPr>
              <a:t>to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45">
                <a:latin typeface="Calibri"/>
                <a:cs typeface="Calibri"/>
              </a:rPr>
              <a:t>ensure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44510" y="4202048"/>
            <a:ext cx="37852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60">
                <a:latin typeface="Calibri"/>
                <a:cs typeface="Calibri"/>
              </a:rPr>
              <a:t>employees</a:t>
            </a:r>
            <a:r>
              <a:rPr sz="2000" spc="30">
                <a:latin typeface="Calibri"/>
                <a:cs typeface="Calibri"/>
              </a:rPr>
              <a:t> </a:t>
            </a:r>
            <a:r>
              <a:rPr sz="2000" spc="110">
                <a:latin typeface="Calibri"/>
                <a:cs typeface="Calibri"/>
              </a:rPr>
              <a:t>can</a:t>
            </a:r>
            <a:r>
              <a:rPr sz="2000" spc="30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perform</a:t>
            </a:r>
            <a:r>
              <a:rPr sz="2000" spc="2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their</a:t>
            </a:r>
            <a:r>
              <a:rPr sz="2000" spc="35">
                <a:latin typeface="Calibri"/>
                <a:cs typeface="Calibri"/>
              </a:rPr>
              <a:t> </a:t>
            </a:r>
            <a:r>
              <a:rPr sz="2000" spc="50">
                <a:latin typeface="Calibri"/>
                <a:cs typeface="Calibri"/>
              </a:rPr>
              <a:t>roles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44510" y="4506848"/>
            <a:ext cx="378460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499870" algn="l"/>
                <a:tab pos="2281555" algn="l"/>
                <a:tab pos="3208655" algn="l"/>
              </a:tabLst>
            </a:pPr>
            <a:r>
              <a:rPr sz="2000" spc="-10">
                <a:latin typeface="Calibri"/>
                <a:cs typeface="Calibri"/>
              </a:rPr>
              <a:t>effectively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45">
                <a:latin typeface="Calibri"/>
                <a:cs typeface="Calibri"/>
              </a:rPr>
              <a:t>and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-20">
                <a:latin typeface="Calibri"/>
                <a:cs typeface="Calibri"/>
              </a:rPr>
              <a:t>meet</a:t>
            </a:r>
            <a:r>
              <a:rPr sz="2000">
                <a:latin typeface="Calibri"/>
                <a:cs typeface="Calibri"/>
              </a:rPr>
              <a:t>	</a:t>
            </a:r>
            <a:r>
              <a:rPr sz="2000" spc="-10">
                <a:latin typeface="Calibri"/>
                <a:cs typeface="Calibri"/>
              </a:rPr>
              <a:t>hotel </a:t>
            </a:r>
            <a:r>
              <a:rPr sz="2000" spc="65">
                <a:latin typeface="Calibri"/>
                <a:cs typeface="Calibri"/>
              </a:rPr>
              <a:t>standards.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712714" y="4608576"/>
            <a:ext cx="1244600" cy="558800"/>
            <a:chOff x="5712714" y="4608576"/>
            <a:chExt cx="1244600" cy="558800"/>
          </a:xfrm>
        </p:grpSpPr>
        <p:sp>
          <p:nvSpPr>
            <p:cNvPr id="13" name="object 13"/>
            <p:cNvSpPr/>
            <p:nvPr/>
          </p:nvSpPr>
          <p:spPr>
            <a:xfrm>
              <a:off x="5725414" y="4621276"/>
              <a:ext cx="1219200" cy="533400"/>
            </a:xfrm>
            <a:custGeom>
              <a:avLst/>
              <a:gdLst/>
              <a:ahLst/>
              <a:cxnLst/>
              <a:rect l="l" t="t" r="r" b="b"/>
              <a:pathLst>
                <a:path w="1219200" h="533400">
                  <a:moveTo>
                    <a:pt x="266700" y="0"/>
                  </a:moveTo>
                  <a:lnTo>
                    <a:pt x="0" y="266700"/>
                  </a:lnTo>
                  <a:lnTo>
                    <a:pt x="266700" y="533400"/>
                  </a:lnTo>
                  <a:lnTo>
                    <a:pt x="266700" y="400050"/>
                  </a:lnTo>
                  <a:lnTo>
                    <a:pt x="1219200" y="400050"/>
                  </a:lnTo>
                  <a:lnTo>
                    <a:pt x="1219200" y="133350"/>
                  </a:lnTo>
                  <a:lnTo>
                    <a:pt x="266700" y="133350"/>
                  </a:lnTo>
                  <a:lnTo>
                    <a:pt x="2667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725414" y="4621276"/>
              <a:ext cx="1219200" cy="533400"/>
            </a:xfrm>
            <a:custGeom>
              <a:avLst/>
              <a:gdLst/>
              <a:ahLst/>
              <a:cxnLst/>
              <a:rect l="l" t="t" r="r" b="b"/>
              <a:pathLst>
                <a:path w="1219200" h="533400">
                  <a:moveTo>
                    <a:pt x="1219200" y="400050"/>
                  </a:moveTo>
                  <a:lnTo>
                    <a:pt x="266700" y="400050"/>
                  </a:lnTo>
                  <a:lnTo>
                    <a:pt x="266700" y="533400"/>
                  </a:lnTo>
                  <a:lnTo>
                    <a:pt x="0" y="266700"/>
                  </a:lnTo>
                  <a:lnTo>
                    <a:pt x="266700" y="0"/>
                  </a:lnTo>
                  <a:lnTo>
                    <a:pt x="266700" y="133350"/>
                  </a:lnTo>
                  <a:lnTo>
                    <a:pt x="1219200" y="133350"/>
                  </a:lnTo>
                  <a:lnTo>
                    <a:pt x="1219200" y="400050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16763" y="3973829"/>
            <a:ext cx="5062855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spc="105">
                <a:latin typeface="Calibri"/>
                <a:cs typeface="Calibri"/>
              </a:rPr>
              <a:t>Continuous</a:t>
            </a:r>
            <a:r>
              <a:rPr sz="2000" b="1" spc="20">
                <a:latin typeface="Calibri"/>
                <a:cs typeface="Calibri"/>
              </a:rPr>
              <a:t> </a:t>
            </a:r>
            <a:r>
              <a:rPr sz="2000" b="1" spc="85">
                <a:latin typeface="Calibri"/>
                <a:cs typeface="Calibri"/>
              </a:rPr>
              <a:t>Development:</a:t>
            </a:r>
            <a:r>
              <a:rPr sz="2000" b="1" spc="5">
                <a:latin typeface="Calibri"/>
                <a:cs typeface="Calibri"/>
              </a:rPr>
              <a:t> </a:t>
            </a:r>
            <a:r>
              <a:rPr sz="2000" spc="140">
                <a:latin typeface="Calibri"/>
                <a:cs typeface="Calibri"/>
              </a:rPr>
              <a:t>HR</a:t>
            </a:r>
            <a:r>
              <a:rPr sz="2000" spc="1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offers</a:t>
            </a:r>
            <a:r>
              <a:rPr sz="2000" spc="20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ongoing </a:t>
            </a:r>
            <a:r>
              <a:rPr sz="2000" spc="20">
                <a:latin typeface="Calibri"/>
                <a:cs typeface="Calibri"/>
              </a:rPr>
              <a:t>learning</a:t>
            </a:r>
            <a:r>
              <a:rPr sz="2000" spc="65">
                <a:latin typeface="Calibri"/>
                <a:cs typeface="Calibri"/>
              </a:rPr>
              <a:t> </a:t>
            </a:r>
            <a:r>
              <a:rPr sz="2000" spc="20">
                <a:latin typeface="Calibri"/>
                <a:cs typeface="Calibri"/>
              </a:rPr>
              <a:t>opportunities,</a:t>
            </a:r>
            <a:r>
              <a:rPr sz="2000" spc="45">
                <a:latin typeface="Calibri"/>
                <a:cs typeface="Calibri"/>
              </a:rPr>
              <a:t> </a:t>
            </a:r>
            <a:r>
              <a:rPr sz="2000" spc="114">
                <a:latin typeface="Calibri"/>
                <a:cs typeface="Calibri"/>
              </a:rPr>
              <a:t>such</a:t>
            </a:r>
            <a:r>
              <a:rPr sz="2000" spc="60">
                <a:latin typeface="Calibri"/>
                <a:cs typeface="Calibri"/>
              </a:rPr>
              <a:t> </a:t>
            </a:r>
            <a:r>
              <a:rPr sz="2000" spc="140">
                <a:latin typeface="Calibri"/>
                <a:cs typeface="Calibri"/>
              </a:rPr>
              <a:t>as</a:t>
            </a:r>
            <a:r>
              <a:rPr sz="2000" spc="75">
                <a:latin typeface="Calibri"/>
                <a:cs typeface="Calibri"/>
              </a:rPr>
              <a:t> </a:t>
            </a:r>
            <a:r>
              <a:rPr sz="2000" spc="45">
                <a:latin typeface="Calibri"/>
                <a:cs typeface="Calibri"/>
              </a:rPr>
              <a:t>leadership </a:t>
            </a:r>
            <a:r>
              <a:rPr sz="2000">
                <a:latin typeface="Calibri"/>
                <a:cs typeface="Calibri"/>
              </a:rPr>
              <a:t>training</a:t>
            </a:r>
            <a:r>
              <a:rPr sz="2000" spc="-5">
                <a:latin typeface="Calibri"/>
                <a:cs typeface="Calibri"/>
              </a:rPr>
              <a:t> </a:t>
            </a:r>
            <a:r>
              <a:rPr sz="2000" spc="70">
                <a:latin typeface="Calibri"/>
                <a:cs typeface="Calibri"/>
              </a:rPr>
              <a:t>and</a:t>
            </a:r>
            <a:r>
              <a:rPr sz="2000">
                <a:latin typeface="Calibri"/>
                <a:cs typeface="Calibri"/>
              </a:rPr>
              <a:t> </a:t>
            </a:r>
            <a:r>
              <a:rPr sz="2000" spc="60">
                <a:latin typeface="Calibri"/>
                <a:cs typeface="Calibri"/>
              </a:rPr>
              <a:t>customer</a:t>
            </a:r>
            <a:r>
              <a:rPr sz="2000">
                <a:latin typeface="Calibri"/>
                <a:cs typeface="Calibri"/>
              </a:rPr>
              <a:t> </a:t>
            </a:r>
            <a:r>
              <a:rPr sz="2000" spc="60">
                <a:latin typeface="Calibri"/>
                <a:cs typeface="Calibri"/>
              </a:rPr>
              <a:t>service</a:t>
            </a:r>
            <a:r>
              <a:rPr sz="2000" spc="-35">
                <a:latin typeface="Calibri"/>
                <a:cs typeface="Calibri"/>
              </a:rPr>
              <a:t> </a:t>
            </a:r>
            <a:r>
              <a:rPr sz="2000" spc="65">
                <a:latin typeface="Calibri"/>
                <a:cs typeface="Calibri"/>
              </a:rPr>
              <a:t>workshops,</a:t>
            </a:r>
            <a:r>
              <a:rPr sz="2000" spc="10">
                <a:latin typeface="Calibri"/>
                <a:cs typeface="Calibri"/>
              </a:rPr>
              <a:t> </a:t>
            </a:r>
            <a:r>
              <a:rPr sz="2000" spc="-25">
                <a:latin typeface="Calibri"/>
                <a:cs typeface="Calibri"/>
              </a:rPr>
              <a:t>to </a:t>
            </a:r>
            <a:r>
              <a:rPr sz="2000" spc="50">
                <a:latin typeface="Calibri"/>
                <a:cs typeface="Calibri"/>
              </a:rPr>
              <a:t>help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 spc="65">
                <a:latin typeface="Calibri"/>
                <a:cs typeface="Calibri"/>
              </a:rPr>
              <a:t>employees</a:t>
            </a:r>
            <a:r>
              <a:rPr sz="2000" spc="-55">
                <a:latin typeface="Calibri"/>
                <a:cs typeface="Calibri"/>
              </a:rPr>
              <a:t> </a:t>
            </a:r>
            <a:r>
              <a:rPr sz="2000">
                <a:latin typeface="Calibri"/>
                <a:cs typeface="Calibri"/>
              </a:rPr>
              <a:t>grow</a:t>
            </a:r>
            <a:r>
              <a:rPr sz="2000" spc="-30">
                <a:latin typeface="Calibri"/>
                <a:cs typeface="Calibri"/>
              </a:rPr>
              <a:t> </a:t>
            </a:r>
            <a:r>
              <a:rPr sz="2000" spc="70">
                <a:latin typeface="Calibri"/>
                <a:cs typeface="Calibri"/>
              </a:rPr>
              <a:t>and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 spc="60">
                <a:latin typeface="Calibri"/>
                <a:cs typeface="Calibri"/>
              </a:rPr>
              <a:t>stay</a:t>
            </a:r>
            <a:r>
              <a:rPr sz="2000" spc="-25">
                <a:latin typeface="Calibri"/>
                <a:cs typeface="Calibri"/>
              </a:rPr>
              <a:t> </a:t>
            </a:r>
            <a:r>
              <a:rPr sz="2000" spc="-10">
                <a:latin typeface="Calibri"/>
                <a:cs typeface="Calibri"/>
              </a:rPr>
              <a:t>motivated.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een frog puppet holding a blackboard with a mug&#10;&#10;AI-generated content may be incorrect.">
            <a:extLst>
              <a:ext uri="{FF2B5EF4-FFF2-40B4-BE49-F238E27FC236}">
                <a16:creationId xmlns:a16="http://schemas.microsoft.com/office/drawing/2014/main" id="{2A29E3AA-0EF4-985D-DB72-33DE7006D1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30571" y="125186"/>
            <a:ext cx="8940204" cy="5855834"/>
          </a:xfrm>
        </p:spPr>
      </p:pic>
    </p:spTree>
    <p:extLst>
      <p:ext uri="{BB962C8B-B14F-4D97-AF65-F5344CB8AC3E}">
        <p14:creationId xmlns:p14="http://schemas.microsoft.com/office/powerpoint/2010/main" val="893291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0" y="60326"/>
            <a:ext cx="10515600" cy="13255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91945">
              <a:lnSpc>
                <a:spcPct val="100000"/>
              </a:lnSpc>
              <a:spcBef>
                <a:spcPts val="100"/>
              </a:spcBef>
            </a:pPr>
            <a:r>
              <a:t>Training</a:t>
            </a:r>
            <a:r>
              <a:rPr spc="-135"/>
              <a:t> </a:t>
            </a:r>
            <a:r>
              <a:rPr spc="85"/>
              <a:t>and</a:t>
            </a:r>
            <a:r>
              <a:rPr spc="-100"/>
              <a:t> </a:t>
            </a:r>
            <a:r>
              <a:rPr spc="-10"/>
              <a:t>Development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3925" y="991651"/>
            <a:ext cx="10217785" cy="42525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200" b="1" spc="60">
                <a:latin typeface="Calibri"/>
                <a:cs typeface="Calibri"/>
              </a:rPr>
              <a:t>Training</a:t>
            </a:r>
            <a:r>
              <a:rPr sz="2200" b="1" spc="-20">
                <a:latin typeface="Calibri"/>
                <a:cs typeface="Calibri"/>
              </a:rPr>
              <a:t> </a:t>
            </a:r>
            <a:r>
              <a:rPr sz="2200" b="1" spc="100">
                <a:latin typeface="Calibri"/>
                <a:cs typeface="Calibri"/>
              </a:rPr>
              <a:t>and</a:t>
            </a:r>
            <a:r>
              <a:rPr sz="2200" b="1" spc="-30">
                <a:latin typeface="Calibri"/>
                <a:cs typeface="Calibri"/>
              </a:rPr>
              <a:t> </a:t>
            </a:r>
            <a:r>
              <a:rPr sz="2200" b="1" spc="85">
                <a:latin typeface="Calibri"/>
                <a:cs typeface="Calibri"/>
              </a:rPr>
              <a:t>Development</a:t>
            </a:r>
            <a:r>
              <a:rPr sz="2200" b="1" spc="25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helps</a:t>
            </a:r>
            <a:r>
              <a:rPr sz="220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employees</a:t>
            </a:r>
            <a:r>
              <a:rPr sz="2200" spc="1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learn</a:t>
            </a:r>
            <a:r>
              <a:rPr sz="2200" spc="-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-15">
                <a:latin typeface="Calibri"/>
                <a:cs typeface="Calibri"/>
              </a:rPr>
              <a:t> </a:t>
            </a:r>
            <a:r>
              <a:rPr sz="2200" spc="100">
                <a:latin typeface="Calibri"/>
                <a:cs typeface="Calibri"/>
              </a:rPr>
              <a:t>skills</a:t>
            </a:r>
            <a:r>
              <a:rPr sz="2200" spc="-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they</a:t>
            </a:r>
            <a:r>
              <a:rPr sz="2200" spc="-1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need</a:t>
            </a:r>
            <a:r>
              <a:rPr sz="2200" spc="-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to</a:t>
            </a:r>
            <a:r>
              <a:rPr sz="2200" spc="-25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do</a:t>
            </a:r>
            <a:r>
              <a:rPr sz="2200" spc="-2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their</a:t>
            </a:r>
            <a:r>
              <a:rPr sz="2200" spc="-10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job </a:t>
            </a:r>
            <a:r>
              <a:rPr sz="2200">
                <a:latin typeface="Calibri"/>
                <a:cs typeface="Calibri"/>
              </a:rPr>
              <a:t>well</a:t>
            </a:r>
            <a:r>
              <a:rPr sz="2200" spc="3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4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grow</a:t>
            </a:r>
            <a:r>
              <a:rPr sz="2200" spc="3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in</a:t>
            </a:r>
            <a:r>
              <a:rPr sz="2200" spc="1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their</a:t>
            </a:r>
            <a:r>
              <a:rPr sz="2200" spc="4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careers.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95"/>
              </a:spcBef>
            </a:pP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spc="65">
                <a:latin typeface="Calibri"/>
                <a:cs typeface="Calibri"/>
              </a:rPr>
              <a:t>How</a:t>
            </a:r>
            <a:r>
              <a:rPr sz="2200" spc="-55">
                <a:latin typeface="Calibri"/>
                <a:cs typeface="Calibri"/>
              </a:rPr>
              <a:t> </a:t>
            </a:r>
            <a:r>
              <a:rPr sz="2200" spc="110">
                <a:latin typeface="Calibri"/>
                <a:cs typeface="Calibri"/>
              </a:rPr>
              <a:t>is</a:t>
            </a:r>
            <a:r>
              <a:rPr sz="2200" spc="-4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this</a:t>
            </a:r>
            <a:r>
              <a:rPr sz="2200" spc="-35">
                <a:latin typeface="Calibri"/>
                <a:cs typeface="Calibri"/>
              </a:rPr>
              <a:t> </a:t>
            </a:r>
            <a:r>
              <a:rPr sz="2200" spc="40">
                <a:latin typeface="Calibri"/>
                <a:cs typeface="Calibri"/>
              </a:rPr>
              <a:t>done?</a:t>
            </a:r>
            <a:endParaRPr sz="2200">
              <a:latin typeface="Calibri"/>
              <a:cs typeface="Calibri"/>
            </a:endParaRPr>
          </a:p>
          <a:p>
            <a:pPr marL="470534" indent="-457834" algn="just">
              <a:lnSpc>
                <a:spcPct val="100000"/>
              </a:lnSpc>
              <a:spcBef>
                <a:spcPts val="1605"/>
              </a:spcBef>
              <a:buAutoNum type="arabicPeriod"/>
              <a:tabLst>
                <a:tab pos="470534" algn="l"/>
              </a:tabLst>
            </a:pPr>
            <a:r>
              <a:rPr sz="2200" b="1" spc="65">
                <a:latin typeface="Calibri"/>
                <a:cs typeface="Calibri"/>
              </a:rPr>
              <a:t>Onboarding:</a:t>
            </a:r>
            <a:endParaRPr sz="2200">
              <a:latin typeface="Calibri"/>
              <a:cs typeface="Calibri"/>
            </a:endParaRPr>
          </a:p>
          <a:p>
            <a:pPr marL="355600" marR="5502910" lvl="1" indent="-343535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200">
                <a:latin typeface="Calibri"/>
                <a:cs typeface="Calibri"/>
              </a:rPr>
              <a:t>When</a:t>
            </a:r>
            <a:r>
              <a:rPr sz="2200" spc="37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new</a:t>
            </a:r>
            <a:r>
              <a:rPr sz="2200" spc="385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employees</a:t>
            </a:r>
            <a:r>
              <a:rPr sz="2200" spc="39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join,</a:t>
            </a:r>
            <a:r>
              <a:rPr sz="2200" spc="36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they</a:t>
            </a:r>
            <a:r>
              <a:rPr sz="2200" spc="375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go </a:t>
            </a:r>
            <a:r>
              <a:rPr sz="2200">
                <a:latin typeface="Calibri"/>
                <a:cs typeface="Calibri"/>
              </a:rPr>
              <a:t>through</a:t>
            </a:r>
            <a:r>
              <a:rPr sz="2200" spc="290">
                <a:latin typeface="Calibri"/>
                <a:cs typeface="Calibri"/>
              </a:rPr>
              <a:t>   </a:t>
            </a:r>
            <a:r>
              <a:rPr sz="2200" spc="85">
                <a:latin typeface="Calibri"/>
                <a:cs typeface="Calibri"/>
              </a:rPr>
              <a:t>an</a:t>
            </a:r>
            <a:r>
              <a:rPr sz="2200" spc="295">
                <a:latin typeface="Calibri"/>
                <a:cs typeface="Calibri"/>
              </a:rPr>
              <a:t>   </a:t>
            </a:r>
            <a:r>
              <a:rPr sz="2200">
                <a:latin typeface="Calibri"/>
                <a:cs typeface="Calibri"/>
              </a:rPr>
              <a:t>onboarding</a:t>
            </a:r>
            <a:r>
              <a:rPr sz="2200" spc="295">
                <a:latin typeface="Calibri"/>
                <a:cs typeface="Calibri"/>
              </a:rPr>
              <a:t>   </a:t>
            </a:r>
            <a:r>
              <a:rPr sz="2200">
                <a:latin typeface="Calibri"/>
                <a:cs typeface="Calibri"/>
              </a:rPr>
              <a:t>to</a:t>
            </a:r>
            <a:r>
              <a:rPr sz="2200" spc="290">
                <a:latin typeface="Calibri"/>
                <a:cs typeface="Calibri"/>
              </a:rPr>
              <a:t>   </a:t>
            </a:r>
            <a:r>
              <a:rPr sz="2200" spc="-25">
                <a:latin typeface="Calibri"/>
                <a:cs typeface="Calibri"/>
              </a:rPr>
              <a:t>get </a:t>
            </a:r>
            <a:r>
              <a:rPr sz="2200" spc="45">
                <a:latin typeface="Calibri"/>
                <a:cs typeface="Calibri"/>
              </a:rPr>
              <a:t>familiar</a:t>
            </a:r>
            <a:r>
              <a:rPr sz="2200" spc="52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with</a:t>
            </a:r>
            <a:r>
              <a:rPr sz="2200" spc="52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520">
                <a:latin typeface="Calibri"/>
                <a:cs typeface="Calibri"/>
              </a:rPr>
              <a:t>  </a:t>
            </a:r>
            <a:r>
              <a:rPr sz="2200" spc="60">
                <a:latin typeface="Calibri"/>
                <a:cs typeface="Calibri"/>
              </a:rPr>
              <a:t>hotel’s</a:t>
            </a:r>
            <a:r>
              <a:rPr sz="2200" spc="520">
                <a:latin typeface="Calibri"/>
                <a:cs typeface="Calibri"/>
              </a:rPr>
              <a:t>  </a:t>
            </a:r>
            <a:r>
              <a:rPr sz="2200" spc="60">
                <a:latin typeface="Calibri"/>
                <a:cs typeface="Calibri"/>
              </a:rPr>
              <a:t>rules, culture,</a:t>
            </a:r>
            <a:r>
              <a:rPr sz="2200" spc="55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6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job</a:t>
            </a:r>
            <a:r>
              <a:rPr sz="2200" spc="70">
                <a:latin typeface="Calibri"/>
                <a:cs typeface="Calibri"/>
              </a:rPr>
              <a:t>  </a:t>
            </a:r>
            <a:r>
              <a:rPr sz="2200" spc="65">
                <a:latin typeface="Calibri"/>
                <a:cs typeface="Calibri"/>
              </a:rPr>
              <a:t>expectations.</a:t>
            </a:r>
            <a:r>
              <a:rPr sz="2200" spc="55">
                <a:latin typeface="Calibri"/>
                <a:cs typeface="Calibri"/>
              </a:rPr>
              <a:t>  </a:t>
            </a:r>
            <a:r>
              <a:rPr sz="2200" spc="35">
                <a:latin typeface="Calibri"/>
                <a:cs typeface="Calibri"/>
              </a:rPr>
              <a:t>It’s </a:t>
            </a:r>
            <a:r>
              <a:rPr sz="2200" spc="55">
                <a:latin typeface="Calibri"/>
                <a:cs typeface="Calibri"/>
              </a:rPr>
              <a:t>like</a:t>
            </a:r>
            <a:r>
              <a:rPr sz="2200" spc="535">
                <a:latin typeface="Calibri"/>
                <a:cs typeface="Calibri"/>
              </a:rPr>
              <a:t>   </a:t>
            </a:r>
            <a:r>
              <a:rPr sz="2200" spc="85">
                <a:latin typeface="Calibri"/>
                <a:cs typeface="Calibri"/>
              </a:rPr>
              <a:t>an</a:t>
            </a:r>
            <a:r>
              <a:rPr sz="2200" spc="535">
                <a:latin typeface="Calibri"/>
                <a:cs typeface="Calibri"/>
              </a:rPr>
              <a:t>   </a:t>
            </a:r>
            <a:r>
              <a:rPr sz="2200">
                <a:latin typeface="Calibri"/>
                <a:cs typeface="Calibri"/>
              </a:rPr>
              <a:t>introduction</a:t>
            </a:r>
            <a:r>
              <a:rPr sz="2200" spc="540">
                <a:latin typeface="Calibri"/>
                <a:cs typeface="Calibri"/>
              </a:rPr>
              <a:t>   </a:t>
            </a:r>
            <a:r>
              <a:rPr sz="2200">
                <a:latin typeface="Calibri"/>
                <a:cs typeface="Calibri"/>
              </a:rPr>
              <a:t>to</a:t>
            </a:r>
            <a:r>
              <a:rPr sz="2200" spc="535">
                <a:latin typeface="Calibri"/>
                <a:cs typeface="Calibri"/>
              </a:rPr>
              <a:t>   </a:t>
            </a:r>
            <a:r>
              <a:rPr sz="2200" spc="-25">
                <a:latin typeface="Calibri"/>
                <a:cs typeface="Calibri"/>
              </a:rPr>
              <a:t>the </a:t>
            </a:r>
            <a:r>
              <a:rPr sz="2200" spc="55">
                <a:latin typeface="Calibri"/>
                <a:cs typeface="Calibri"/>
              </a:rPr>
              <a:t>workplace.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4" name="object 4" descr="Top 8 Benefits of Effective Employee Onboarding Proces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05905" y="2133600"/>
            <a:ext cx="5755767" cy="287782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6705548-D4FC-2E25-884F-2513D6100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8547" y="2646648"/>
            <a:ext cx="4630924" cy="31574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216E9E-6050-F9CB-6F57-F6DD2DB37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0326"/>
            <a:ext cx="10515600" cy="1325563"/>
          </a:xfrm>
        </p:spPr>
        <p:txBody>
          <a:bodyPr/>
          <a:lstStyle/>
          <a:p>
            <a:br>
              <a:rPr lang="en-GB" b="1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F7E6A-0547-DFEF-3F47-5B9D0CBA1F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29" y="190501"/>
            <a:ext cx="11239500" cy="5921828"/>
          </a:xfrm>
        </p:spPr>
        <p:txBody>
          <a:bodyPr/>
          <a:lstStyle/>
          <a:p>
            <a:pPr marL="0" indent="0">
              <a:buNone/>
            </a:pPr>
            <a:r>
              <a:rPr lang="en-GB" sz="2400" b="1"/>
              <a:t>2. On-Boarding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/>
              <a:t>Onboarding is the process of integrating new employees into an organization to equip them with the necessary knowledge, skills, behaviours, and culture to become productive, engaged, and effective members.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/>
              <a:t>It is a long-term strategy, often lasting several months to a year, and goes beyond a single-day orientation to encompass the entire new employee experience</a:t>
            </a:r>
          </a:p>
          <a:p>
            <a:pPr marL="0" indent="0">
              <a:buNone/>
            </a:pPr>
            <a:r>
              <a:rPr lang="en-GB" sz="2400"/>
              <a:t>Benefits :</a:t>
            </a:r>
          </a:p>
          <a:p>
            <a:r>
              <a:rPr lang="en-GB" sz="2400"/>
              <a:t>early socialisation</a:t>
            </a:r>
          </a:p>
          <a:p>
            <a:r>
              <a:rPr lang="en-GB" sz="2400"/>
              <a:t>service culture integration</a:t>
            </a:r>
          </a:p>
          <a:p>
            <a:r>
              <a:rPr lang="en-GB" sz="2400"/>
              <a:t>role clarity</a:t>
            </a:r>
          </a:p>
          <a:p>
            <a:r>
              <a:rPr lang="en-GB" sz="2400"/>
              <a:t>reducing early turnover</a:t>
            </a:r>
          </a:p>
          <a:p>
            <a:pPr marL="0" indent="0">
              <a:buNone/>
            </a:pPr>
            <a:r>
              <a:rPr lang="en-GB" sz="2400" b="1"/>
              <a:t>Key link:</a:t>
            </a:r>
            <a:r>
              <a:rPr lang="en-GB" sz="2400"/>
              <a:t> First impressions shape long-term performance.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16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5840E-21FB-2E5A-E9BF-6726CEB5E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26" y="92510"/>
            <a:ext cx="10515600" cy="1325563"/>
          </a:xfrm>
        </p:spPr>
        <p:txBody>
          <a:bodyPr/>
          <a:lstStyle/>
          <a:p>
            <a:r>
              <a:rPr lang="en-GB" sz="4000" b="1"/>
              <a:t>The Purpose and Importance of Onboarding:</a:t>
            </a:r>
            <a:br>
              <a:rPr lang="en-GB" sz="4000" b="1"/>
            </a:br>
            <a:endParaRPr lang="en-GB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EFA68-C202-6AE0-DCE7-FC73DB9A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621" y="877148"/>
            <a:ext cx="10515600" cy="4351338"/>
          </a:xfrm>
        </p:spPr>
        <p:txBody>
          <a:bodyPr/>
          <a:lstStyle/>
          <a:p>
            <a:r>
              <a:rPr lang="en-GB" sz="2400"/>
              <a:t>Improved retention - Companies with a structured onboarding process experience significantly higher employee retention rates.</a:t>
            </a:r>
          </a:p>
          <a:p>
            <a:r>
              <a:rPr lang="en-GB" sz="2400"/>
              <a:t>Increased productivity - New hires reach maximum productivity faster when provided with the right tools, knowledge, and support.</a:t>
            </a:r>
          </a:p>
          <a:p>
            <a:r>
              <a:rPr lang="en-GB" sz="2400"/>
              <a:t>Stronger culture  - The process introduces new employees to the company's mission, values, and norms, helping them feel connected and valued from the start.</a:t>
            </a:r>
          </a:p>
          <a:p>
            <a:r>
              <a:rPr lang="en-GB" sz="2400"/>
              <a:t>Reduced stress and anxiety -  A well-planned process helps alleviate the nerves and uncertainty associated with starting a new job, making the transition smoother.</a:t>
            </a:r>
          </a:p>
          <a:p>
            <a:r>
              <a:rPr lang="en-GB" sz="2400"/>
              <a:t>Compliance - A structured program ensures that all legal and regulatory requirements, such as necessary paperwork and policy reviews, are met consistently</a:t>
            </a:r>
            <a:br>
              <a:rPr lang="en-GB" sz="2400"/>
            </a:br>
            <a:endParaRPr lang="en-GB" sz="24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17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80963" y="69851"/>
            <a:ext cx="10515600" cy="13255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91945">
              <a:lnSpc>
                <a:spcPct val="100000"/>
              </a:lnSpc>
              <a:spcBef>
                <a:spcPts val="100"/>
              </a:spcBef>
            </a:pPr>
            <a:r>
              <a:t>Training</a:t>
            </a:r>
            <a:r>
              <a:rPr spc="-135"/>
              <a:t> </a:t>
            </a:r>
            <a:r>
              <a:rPr spc="85"/>
              <a:t>and</a:t>
            </a:r>
            <a:r>
              <a:rPr spc="-100"/>
              <a:t> </a:t>
            </a:r>
            <a:r>
              <a:rPr spc="-10"/>
              <a:t>Development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07351" y="1335912"/>
            <a:ext cx="7081520" cy="4049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6" marR="7620" algn="just">
              <a:lnSpc>
                <a:spcPct val="100000"/>
              </a:lnSpc>
              <a:spcBef>
                <a:spcPts val="95"/>
              </a:spcBef>
              <a:tabLst>
                <a:tab pos="469900" algn="l"/>
              </a:tabLst>
            </a:pPr>
            <a:r>
              <a:rPr sz="2200" b="1" spc="60">
                <a:latin typeface="Calibri"/>
                <a:cs typeface="Calibri"/>
              </a:rPr>
              <a:t>Training</a:t>
            </a:r>
            <a:r>
              <a:rPr sz="2200" b="1" spc="470">
                <a:latin typeface="Calibri"/>
                <a:cs typeface="Calibri"/>
              </a:rPr>
              <a:t> </a:t>
            </a:r>
            <a:r>
              <a:rPr sz="2200" b="1" spc="65">
                <a:latin typeface="Calibri"/>
                <a:cs typeface="Calibri"/>
              </a:rPr>
              <a:t>Methods:</a:t>
            </a:r>
            <a:r>
              <a:rPr sz="2200" b="1" spc="48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Training</a:t>
            </a:r>
            <a:r>
              <a:rPr sz="2200" spc="480">
                <a:latin typeface="Calibri"/>
                <a:cs typeface="Calibri"/>
              </a:rPr>
              <a:t> </a:t>
            </a:r>
            <a:r>
              <a:rPr sz="2200" spc="120">
                <a:latin typeface="Calibri"/>
                <a:cs typeface="Calibri"/>
              </a:rPr>
              <a:t>can</a:t>
            </a:r>
            <a:r>
              <a:rPr sz="2200" spc="47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be</a:t>
            </a:r>
            <a:r>
              <a:rPr sz="2200" spc="47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done</a:t>
            </a:r>
            <a:r>
              <a:rPr sz="2200" spc="48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in</a:t>
            </a:r>
            <a:r>
              <a:rPr sz="2200" spc="480">
                <a:latin typeface="Calibri"/>
                <a:cs typeface="Calibri"/>
              </a:rPr>
              <a:t> </a:t>
            </a:r>
            <a:r>
              <a:rPr sz="2200" spc="-10">
                <a:latin typeface="Calibri"/>
                <a:cs typeface="Calibri"/>
              </a:rPr>
              <a:t>different </a:t>
            </a:r>
            <a:r>
              <a:rPr sz="2200" spc="70">
                <a:latin typeface="Calibri"/>
                <a:cs typeface="Calibri"/>
              </a:rPr>
              <a:t>ways,</a:t>
            </a:r>
            <a:r>
              <a:rPr sz="2200" spc="-20">
                <a:latin typeface="Calibri"/>
                <a:cs typeface="Calibri"/>
              </a:rPr>
              <a:t> </a:t>
            </a:r>
            <a:r>
              <a:rPr sz="2200" spc="125">
                <a:latin typeface="Calibri"/>
                <a:cs typeface="Calibri"/>
              </a:rPr>
              <a:t>such</a:t>
            </a:r>
            <a:r>
              <a:rPr sz="2200" spc="-35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as:</a:t>
            </a:r>
            <a:endParaRPr sz="2200">
              <a:latin typeface="Calibri"/>
              <a:cs typeface="Calibri"/>
            </a:endParaRPr>
          </a:p>
          <a:p>
            <a:pPr marL="355600" marR="6350" lvl="1" indent="-343535" algn="just">
              <a:lnSpc>
                <a:spcPct val="100000"/>
              </a:lnSpc>
              <a:spcBef>
                <a:spcPts val="2645"/>
              </a:spcBef>
              <a:buFont typeface="Arial"/>
              <a:buChar char="•"/>
              <a:tabLst>
                <a:tab pos="355600" algn="l"/>
              </a:tabLst>
            </a:pPr>
            <a:r>
              <a:rPr sz="2200" b="1" spc="80">
                <a:latin typeface="Calibri"/>
                <a:cs typeface="Calibri"/>
              </a:rPr>
              <a:t>Online:</a:t>
            </a:r>
            <a:r>
              <a:rPr sz="2200" b="1" spc="335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Employees</a:t>
            </a:r>
            <a:r>
              <a:rPr sz="2200" spc="340">
                <a:latin typeface="Calibri"/>
                <a:cs typeface="Calibri"/>
              </a:rPr>
              <a:t> </a:t>
            </a:r>
            <a:r>
              <a:rPr sz="2200" spc="130">
                <a:latin typeface="Calibri"/>
                <a:cs typeface="Calibri"/>
              </a:rPr>
              <a:t>can</a:t>
            </a:r>
            <a:r>
              <a:rPr sz="2200" spc="34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watch</a:t>
            </a:r>
            <a:r>
              <a:rPr sz="2200" spc="330">
                <a:latin typeface="Calibri"/>
                <a:cs typeface="Calibri"/>
              </a:rPr>
              <a:t> </a:t>
            </a:r>
            <a:r>
              <a:rPr sz="2200" spc="70">
                <a:latin typeface="Calibri"/>
                <a:cs typeface="Calibri"/>
              </a:rPr>
              <a:t>videos</a:t>
            </a:r>
            <a:r>
              <a:rPr sz="2200" spc="33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or</a:t>
            </a:r>
            <a:r>
              <a:rPr sz="2200" spc="34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take</a:t>
            </a:r>
            <a:r>
              <a:rPr sz="2200" spc="320">
                <a:latin typeface="Calibri"/>
                <a:cs typeface="Calibri"/>
              </a:rPr>
              <a:t> </a:t>
            </a:r>
            <a:r>
              <a:rPr sz="2200" spc="95">
                <a:latin typeface="Calibri"/>
                <a:cs typeface="Calibri"/>
              </a:rPr>
              <a:t>courses </a:t>
            </a:r>
            <a:r>
              <a:rPr sz="2200">
                <a:latin typeface="Calibri"/>
                <a:cs typeface="Calibri"/>
              </a:rPr>
              <a:t>online</a:t>
            </a:r>
            <a:r>
              <a:rPr sz="2200" spc="9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at</a:t>
            </a:r>
            <a:r>
              <a:rPr sz="2200" spc="10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their</a:t>
            </a:r>
            <a:r>
              <a:rPr sz="2200" spc="10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own</a:t>
            </a:r>
            <a:r>
              <a:rPr sz="2200" spc="90">
                <a:latin typeface="Calibri"/>
                <a:cs typeface="Calibri"/>
              </a:rPr>
              <a:t> </a:t>
            </a:r>
            <a:r>
              <a:rPr sz="2200" spc="95">
                <a:latin typeface="Calibri"/>
                <a:cs typeface="Calibri"/>
              </a:rPr>
              <a:t>pace.</a:t>
            </a:r>
            <a:endParaRPr sz="2200">
              <a:latin typeface="Calibri"/>
              <a:cs typeface="Calibri"/>
            </a:endParaRPr>
          </a:p>
          <a:p>
            <a:pPr marL="355600" marR="8255" lvl="1" indent="-343535" algn="just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355600" algn="l"/>
              </a:tabLst>
            </a:pPr>
            <a:r>
              <a:rPr sz="2200" b="1" spc="65">
                <a:latin typeface="Calibri"/>
                <a:cs typeface="Calibri"/>
              </a:rPr>
              <a:t>In-</a:t>
            </a:r>
            <a:r>
              <a:rPr sz="2200" b="1" spc="105">
                <a:latin typeface="Calibri"/>
                <a:cs typeface="Calibri"/>
              </a:rPr>
              <a:t>Person:</a:t>
            </a:r>
            <a:r>
              <a:rPr sz="2200" b="1" spc="445">
                <a:latin typeface="Calibri"/>
                <a:cs typeface="Calibri"/>
              </a:rPr>
              <a:t> </a:t>
            </a:r>
            <a:r>
              <a:rPr sz="2200" spc="105">
                <a:latin typeface="Calibri"/>
                <a:cs typeface="Calibri"/>
              </a:rPr>
              <a:t>Hands-</a:t>
            </a:r>
            <a:r>
              <a:rPr sz="2200">
                <a:latin typeface="Calibri"/>
                <a:cs typeface="Calibri"/>
              </a:rPr>
              <a:t>on</a:t>
            </a:r>
            <a:r>
              <a:rPr sz="2200" spc="44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training,</a:t>
            </a:r>
            <a:r>
              <a:rPr sz="2200" spc="434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where</a:t>
            </a:r>
            <a:r>
              <a:rPr sz="2200" spc="45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employees</a:t>
            </a:r>
            <a:r>
              <a:rPr sz="2200" spc="445">
                <a:latin typeface="Calibri"/>
                <a:cs typeface="Calibri"/>
              </a:rPr>
              <a:t> </a:t>
            </a:r>
            <a:r>
              <a:rPr sz="2200" spc="40">
                <a:latin typeface="Calibri"/>
                <a:cs typeface="Calibri"/>
              </a:rPr>
              <a:t>learn </a:t>
            </a:r>
            <a:r>
              <a:rPr sz="2200">
                <a:latin typeface="Calibri"/>
                <a:cs typeface="Calibri"/>
              </a:rPr>
              <a:t>directly</a:t>
            </a:r>
            <a:r>
              <a:rPr sz="2200" spc="12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from</a:t>
            </a:r>
            <a:r>
              <a:rPr sz="2200" spc="114">
                <a:latin typeface="Calibri"/>
                <a:cs typeface="Calibri"/>
              </a:rPr>
              <a:t> </a:t>
            </a:r>
            <a:r>
              <a:rPr sz="2200" spc="70">
                <a:latin typeface="Calibri"/>
                <a:cs typeface="Calibri"/>
              </a:rPr>
              <a:t>supervisors</a:t>
            </a:r>
            <a:r>
              <a:rPr sz="2200" spc="15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or</a:t>
            </a:r>
            <a:r>
              <a:rPr sz="2200" spc="9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trainers</a:t>
            </a:r>
            <a:r>
              <a:rPr sz="2200" spc="13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in</a:t>
            </a:r>
            <a:r>
              <a:rPr sz="2200" spc="85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real-</a:t>
            </a:r>
            <a:r>
              <a:rPr sz="2200">
                <a:latin typeface="Calibri"/>
                <a:cs typeface="Calibri"/>
              </a:rPr>
              <a:t>life</a:t>
            </a:r>
            <a:r>
              <a:rPr sz="2200" spc="140">
                <a:latin typeface="Calibri"/>
                <a:cs typeface="Calibri"/>
              </a:rPr>
              <a:t> </a:t>
            </a:r>
            <a:r>
              <a:rPr sz="2200" spc="45">
                <a:latin typeface="Calibri"/>
                <a:cs typeface="Calibri"/>
              </a:rPr>
              <a:t>settings.</a:t>
            </a:r>
            <a:endParaRPr sz="2200">
              <a:latin typeface="Calibri"/>
              <a:cs typeface="Calibri"/>
            </a:endParaRPr>
          </a:p>
          <a:p>
            <a:pPr marL="355600" marR="5080" lvl="1" indent="-343535" algn="just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355600" algn="l"/>
              </a:tabLst>
            </a:pPr>
            <a:r>
              <a:rPr sz="2200" b="1" spc="140">
                <a:latin typeface="Calibri"/>
                <a:cs typeface="Calibri"/>
              </a:rPr>
              <a:t>Hands-</a:t>
            </a:r>
            <a:r>
              <a:rPr sz="2200" b="1" spc="80">
                <a:latin typeface="Calibri"/>
                <a:cs typeface="Calibri"/>
              </a:rPr>
              <a:t>On:</a:t>
            </a:r>
            <a:r>
              <a:rPr sz="2200" b="1" spc="105">
                <a:latin typeface="Calibri"/>
                <a:cs typeface="Calibri"/>
              </a:rPr>
              <a:t> </a:t>
            </a:r>
            <a:r>
              <a:rPr sz="2200" spc="80">
                <a:latin typeface="Calibri"/>
                <a:cs typeface="Calibri"/>
              </a:rPr>
              <a:t>Employees</a:t>
            </a:r>
            <a:r>
              <a:rPr sz="2200" spc="11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learn</a:t>
            </a:r>
            <a:r>
              <a:rPr sz="2200" spc="9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by</a:t>
            </a:r>
            <a:r>
              <a:rPr sz="2200" spc="9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doing</a:t>
            </a:r>
            <a:r>
              <a:rPr sz="2200" spc="9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their</a:t>
            </a:r>
            <a:r>
              <a:rPr sz="2200" spc="80">
                <a:latin typeface="Calibri"/>
                <a:cs typeface="Calibri"/>
              </a:rPr>
              <a:t> </a:t>
            </a:r>
            <a:r>
              <a:rPr sz="2200" spc="110">
                <a:latin typeface="Calibri"/>
                <a:cs typeface="Calibri"/>
              </a:rPr>
              <a:t>tasks </a:t>
            </a:r>
            <a:r>
              <a:rPr sz="2200">
                <a:latin typeface="Calibri"/>
                <a:cs typeface="Calibri"/>
              </a:rPr>
              <a:t>on</a:t>
            </a:r>
            <a:r>
              <a:rPr sz="2200" spc="85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the </a:t>
            </a:r>
            <a:r>
              <a:rPr sz="2200">
                <a:latin typeface="Calibri"/>
                <a:cs typeface="Calibri"/>
              </a:rPr>
              <a:t>job</a:t>
            </a:r>
            <a:r>
              <a:rPr sz="2200" spc="21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with</a:t>
            </a:r>
            <a:r>
              <a:rPr sz="2200" spc="220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guidance,</a:t>
            </a:r>
            <a:r>
              <a:rPr sz="2200" spc="215">
                <a:latin typeface="Calibri"/>
                <a:cs typeface="Calibri"/>
              </a:rPr>
              <a:t>  </a:t>
            </a:r>
            <a:r>
              <a:rPr sz="2200" spc="125">
                <a:latin typeface="Calibri"/>
                <a:cs typeface="Calibri"/>
              </a:rPr>
              <a:t>such</a:t>
            </a:r>
            <a:r>
              <a:rPr sz="2200" spc="215">
                <a:latin typeface="Calibri"/>
                <a:cs typeface="Calibri"/>
              </a:rPr>
              <a:t>  </a:t>
            </a:r>
            <a:r>
              <a:rPr sz="2200" spc="155">
                <a:latin typeface="Calibri"/>
                <a:cs typeface="Calibri"/>
              </a:rPr>
              <a:t>as</a:t>
            </a:r>
            <a:r>
              <a:rPr sz="2200" spc="215">
                <a:latin typeface="Calibri"/>
                <a:cs typeface="Calibri"/>
              </a:rPr>
              <a:t>  </a:t>
            </a:r>
            <a:r>
              <a:rPr sz="2200" spc="70">
                <a:latin typeface="Calibri"/>
                <a:cs typeface="Calibri"/>
              </a:rPr>
              <a:t>practicing</a:t>
            </a:r>
            <a:r>
              <a:rPr sz="2200" spc="225">
                <a:latin typeface="Calibri"/>
                <a:cs typeface="Calibri"/>
              </a:rPr>
              <a:t>  </a:t>
            </a:r>
            <a:r>
              <a:rPr sz="2200" spc="80">
                <a:latin typeface="Calibri"/>
                <a:cs typeface="Calibri"/>
              </a:rPr>
              <a:t>checking</a:t>
            </a:r>
            <a:r>
              <a:rPr sz="2200" spc="220">
                <a:latin typeface="Calibri"/>
                <a:cs typeface="Calibri"/>
              </a:rPr>
              <a:t>  </a:t>
            </a:r>
            <a:r>
              <a:rPr sz="2200" spc="-25">
                <a:latin typeface="Calibri"/>
                <a:cs typeface="Calibri"/>
              </a:rPr>
              <a:t>in </a:t>
            </a:r>
            <a:r>
              <a:rPr sz="2200" spc="85">
                <a:latin typeface="Calibri"/>
                <a:cs typeface="Calibri"/>
              </a:rPr>
              <a:t>guests</a:t>
            </a:r>
            <a:r>
              <a:rPr sz="2200" spc="-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or</a:t>
            </a:r>
            <a:r>
              <a:rPr sz="2200" spc="-3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cleaning</a:t>
            </a:r>
            <a:r>
              <a:rPr sz="2200" spc="-1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rooms.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4" name="object 4" descr="Training and Development Methods | Human Resources Management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5800" y="1752600"/>
            <a:ext cx="3533775" cy="3076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91945">
              <a:lnSpc>
                <a:spcPct val="100000"/>
              </a:lnSpc>
              <a:spcBef>
                <a:spcPts val="100"/>
              </a:spcBef>
            </a:pPr>
            <a:r>
              <a:t>Training</a:t>
            </a:r>
            <a:r>
              <a:rPr spc="-135"/>
              <a:t> </a:t>
            </a:r>
            <a:r>
              <a:rPr spc="85"/>
              <a:t>and</a:t>
            </a:r>
            <a:r>
              <a:rPr spc="-100"/>
              <a:t> </a:t>
            </a:r>
            <a:r>
              <a:rPr spc="-10"/>
              <a:t>Development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40739" y="1231137"/>
            <a:ext cx="6979286" cy="43364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9900" algn="l"/>
              </a:tabLst>
            </a:pPr>
            <a:r>
              <a:rPr sz="2400" b="1" spc="120">
                <a:latin typeface="Calibri"/>
                <a:cs typeface="Calibri"/>
              </a:rPr>
              <a:t>Continuous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65">
                <a:latin typeface="Calibri"/>
                <a:cs typeface="Calibri"/>
              </a:rPr>
              <a:t>Improvement:</a:t>
            </a:r>
            <a:endParaRPr sz="2400">
              <a:latin typeface="Calibri"/>
              <a:cs typeface="Calibri"/>
            </a:endParaRPr>
          </a:p>
          <a:p>
            <a:pPr marL="355600" marR="5080" lvl="1" indent="-343535">
              <a:lnSpc>
                <a:spcPct val="100000"/>
              </a:lnSpc>
              <a:spcBef>
                <a:spcPts val="2645"/>
              </a:spcBef>
              <a:buFont typeface="Arial"/>
              <a:buChar char="•"/>
              <a:tabLst>
                <a:tab pos="355600" algn="l"/>
              </a:tabLst>
            </a:pPr>
            <a:r>
              <a:rPr sz="2400" spc="135">
                <a:latin typeface="Calibri"/>
                <a:cs typeface="Calibri"/>
              </a:rPr>
              <a:t>HR</a:t>
            </a:r>
            <a:r>
              <a:rPr sz="2400" spc="330">
                <a:latin typeface="Calibri"/>
                <a:cs typeface="Calibri"/>
              </a:rPr>
              <a:t> </a:t>
            </a:r>
            <a:r>
              <a:rPr sz="2400" spc="75">
                <a:latin typeface="Calibri"/>
                <a:cs typeface="Calibri"/>
              </a:rPr>
              <a:t>encourages</a:t>
            </a:r>
            <a:r>
              <a:rPr sz="2400" spc="335">
                <a:latin typeface="Calibri"/>
                <a:cs typeface="Calibri"/>
              </a:rPr>
              <a:t> </a:t>
            </a:r>
            <a:r>
              <a:rPr sz="2400" spc="70">
                <a:latin typeface="Calibri"/>
                <a:cs typeface="Calibri"/>
              </a:rPr>
              <a:t>employees</a:t>
            </a:r>
            <a:r>
              <a:rPr sz="2400" spc="33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</a:t>
            </a:r>
            <a:r>
              <a:rPr sz="2400" spc="330">
                <a:latin typeface="Calibri"/>
                <a:cs typeface="Calibri"/>
              </a:rPr>
              <a:t> </a:t>
            </a:r>
            <a:r>
              <a:rPr sz="2400" spc="60">
                <a:latin typeface="Calibri"/>
                <a:cs typeface="Calibri"/>
              </a:rPr>
              <a:t>keep</a:t>
            </a:r>
            <a:r>
              <a:rPr sz="2400" spc="32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learning</a:t>
            </a:r>
            <a:r>
              <a:rPr sz="2400" spc="350">
                <a:latin typeface="Calibri"/>
                <a:cs typeface="Calibri"/>
              </a:rPr>
              <a:t> </a:t>
            </a:r>
            <a:r>
              <a:rPr sz="2400" spc="50">
                <a:latin typeface="Calibri"/>
                <a:cs typeface="Calibri"/>
              </a:rPr>
              <a:t>and </a:t>
            </a:r>
            <a:r>
              <a:rPr sz="2400">
                <a:latin typeface="Calibri"/>
                <a:cs typeface="Calibri"/>
              </a:rPr>
              <a:t>improving</a:t>
            </a:r>
            <a:r>
              <a:rPr sz="2400" spc="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their</a:t>
            </a:r>
            <a:r>
              <a:rPr sz="2400" spc="70">
                <a:latin typeface="Calibri"/>
                <a:cs typeface="Calibri"/>
              </a:rPr>
              <a:t> </a:t>
            </a:r>
            <a:r>
              <a:rPr sz="2400" spc="100">
                <a:latin typeface="Calibri"/>
                <a:cs typeface="Calibri"/>
              </a:rPr>
              <a:t>skills</a:t>
            </a:r>
            <a:r>
              <a:rPr sz="2400" spc="8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over</a:t>
            </a:r>
            <a:r>
              <a:rPr sz="2400" spc="6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time.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635"/>
              </a:spcBef>
            </a:pPr>
            <a:r>
              <a:rPr sz="2400">
                <a:latin typeface="Calibri"/>
                <a:cs typeface="Calibri"/>
              </a:rPr>
              <a:t>What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95">
                <a:latin typeface="Calibri"/>
                <a:cs typeface="Calibri"/>
              </a:rPr>
              <a:t>does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65">
                <a:latin typeface="Calibri"/>
                <a:cs typeface="Calibri"/>
              </a:rPr>
              <a:t>this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give to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55">
                <a:latin typeface="Calibri"/>
                <a:cs typeface="Calibri"/>
              </a:rPr>
              <a:t>employees?</a:t>
            </a:r>
            <a:endParaRPr sz="2400">
              <a:latin typeface="Calibri"/>
              <a:cs typeface="Calibri"/>
            </a:endParaRPr>
          </a:p>
          <a:p>
            <a:pPr marL="355600" lvl="1" indent="-342900">
              <a:lnSpc>
                <a:spcPct val="100000"/>
              </a:lnSpc>
              <a:spcBef>
                <a:spcPts val="2645"/>
              </a:spcBef>
              <a:buFont typeface="Arial"/>
              <a:buChar char="•"/>
              <a:tabLst>
                <a:tab pos="355600" algn="l"/>
              </a:tabLst>
            </a:pPr>
            <a:r>
              <a:rPr sz="2400" spc="60">
                <a:latin typeface="Calibri"/>
                <a:cs typeface="Calibri"/>
              </a:rPr>
              <a:t>stay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motivated</a:t>
            </a:r>
            <a:endParaRPr sz="2400">
              <a:latin typeface="Calibri"/>
              <a:cs typeface="Calibri"/>
            </a:endParaRPr>
          </a:p>
          <a:p>
            <a:pPr marL="355600" lvl="1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400" spc="55">
                <a:latin typeface="Calibri"/>
                <a:cs typeface="Calibri"/>
              </a:rPr>
              <a:t>do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their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job</a:t>
            </a:r>
            <a:r>
              <a:rPr sz="2400" spc="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better</a:t>
            </a:r>
            <a:endParaRPr sz="2400">
              <a:latin typeface="Calibri"/>
              <a:cs typeface="Calibri"/>
            </a:endParaRPr>
          </a:p>
          <a:p>
            <a:pPr marL="355600" lvl="1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400" spc="50">
                <a:latin typeface="Calibri"/>
                <a:cs typeface="Calibri"/>
              </a:rPr>
              <a:t>move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spc="75">
                <a:latin typeface="Calibri"/>
                <a:cs typeface="Calibri"/>
              </a:rPr>
              <a:t>up</a:t>
            </a:r>
            <a:r>
              <a:rPr sz="2400">
                <a:latin typeface="Calibri"/>
                <a:cs typeface="Calibri"/>
              </a:rPr>
              <a:t> in</a:t>
            </a:r>
            <a:r>
              <a:rPr sz="2400" spc="-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their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 spc="65">
                <a:latin typeface="Calibri"/>
                <a:cs typeface="Calibri"/>
              </a:rPr>
              <a:t>careers</a:t>
            </a:r>
            <a:endParaRPr sz="2400">
              <a:latin typeface="Calibri"/>
              <a:cs typeface="Calibri"/>
            </a:endParaRPr>
          </a:p>
          <a:p>
            <a:pPr marL="355600" marR="7620" lvl="1" indent="-34353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5600" algn="l"/>
              </a:tabLst>
            </a:pPr>
            <a:r>
              <a:rPr sz="2400">
                <a:latin typeface="Calibri"/>
                <a:cs typeface="Calibri"/>
              </a:rPr>
              <a:t>they</a:t>
            </a:r>
            <a:r>
              <a:rPr sz="2400" spc="40">
                <a:latin typeface="Calibri"/>
                <a:cs typeface="Calibri"/>
              </a:rPr>
              <a:t>  </a:t>
            </a:r>
            <a:r>
              <a:rPr sz="2400" spc="80">
                <a:latin typeface="Calibri"/>
                <a:cs typeface="Calibri"/>
              </a:rPr>
              <a:t>creates</a:t>
            </a:r>
            <a:r>
              <a:rPr sz="2400" spc="50">
                <a:latin typeface="Calibri"/>
                <a:cs typeface="Calibri"/>
              </a:rPr>
              <a:t>  </a:t>
            </a:r>
            <a:r>
              <a:rPr sz="2400" spc="85">
                <a:latin typeface="Calibri"/>
                <a:cs typeface="Calibri"/>
              </a:rPr>
              <a:t>an</a:t>
            </a:r>
            <a:r>
              <a:rPr sz="2400" spc="45">
                <a:latin typeface="Calibri"/>
                <a:cs typeface="Calibri"/>
              </a:rPr>
              <a:t>  </a:t>
            </a:r>
            <a:r>
              <a:rPr sz="2400">
                <a:latin typeface="Calibri"/>
                <a:cs typeface="Calibri"/>
              </a:rPr>
              <a:t>environment</a:t>
            </a:r>
            <a:r>
              <a:rPr sz="2400" spc="55">
                <a:latin typeface="Calibri"/>
                <a:cs typeface="Calibri"/>
              </a:rPr>
              <a:t>  </a:t>
            </a:r>
            <a:r>
              <a:rPr sz="2400">
                <a:latin typeface="Calibri"/>
                <a:cs typeface="Calibri"/>
              </a:rPr>
              <a:t>where</a:t>
            </a:r>
            <a:r>
              <a:rPr sz="2400" spc="50">
                <a:latin typeface="Calibri"/>
                <a:cs typeface="Calibri"/>
              </a:rPr>
              <a:t>  </a:t>
            </a:r>
            <a:r>
              <a:rPr sz="2400" spc="60">
                <a:latin typeface="Calibri"/>
                <a:cs typeface="Calibri"/>
              </a:rPr>
              <a:t>employees </a:t>
            </a:r>
            <a:r>
              <a:rPr sz="2400">
                <a:latin typeface="Calibri"/>
                <a:cs typeface="Calibri"/>
              </a:rPr>
              <a:t>feel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60">
                <a:latin typeface="Calibri"/>
                <a:cs typeface="Calibri"/>
              </a:rPr>
              <a:t>supported</a:t>
            </a:r>
            <a:r>
              <a:rPr sz="2400" spc="3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to grow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75">
                <a:latin typeface="Calibri"/>
                <a:cs typeface="Calibri"/>
              </a:rPr>
              <a:t>and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develop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What is Continuous Improvement? A Simple Guid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15200" y="2181225"/>
            <a:ext cx="4572000" cy="2343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76DCF9-A3F7-F4A6-8ECD-680F50A3E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3391" y="2658006"/>
            <a:ext cx="5659406" cy="324867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38145-1E4B-398B-769C-B64935AE9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44" y="212646"/>
            <a:ext cx="10515600" cy="5756512"/>
          </a:xfrm>
        </p:spPr>
        <p:txBody>
          <a:bodyPr/>
          <a:lstStyle/>
          <a:p>
            <a:pPr marL="0" indent="0">
              <a:buNone/>
            </a:pPr>
            <a:r>
              <a:rPr lang="en-GB" b="1"/>
              <a:t>3. Talent Development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/>
              <a:t>Talent development is the strategic, ongoing process of enhancing employees' skills, knowledge, and capabilities to support individual career growth and align with the overall goals of the organization. It is a core component of human resources and is crucial for building a skilled, adaptable, and engaged workforce.</a:t>
            </a:r>
            <a:endParaRPr lang="en-GB" sz="2400" b="1"/>
          </a:p>
          <a:p>
            <a:pPr marL="0" indent="0">
              <a:buNone/>
            </a:pPr>
            <a:r>
              <a:rPr lang="en-GB" sz="2400" b="1"/>
              <a:t>Benefits</a:t>
            </a:r>
            <a:r>
              <a:rPr lang="en-GB" sz="2400"/>
              <a:t>:</a:t>
            </a:r>
          </a:p>
          <a:p>
            <a:r>
              <a:rPr lang="en-GB" sz="2400"/>
              <a:t>training for service excellence</a:t>
            </a:r>
          </a:p>
          <a:p>
            <a:r>
              <a:rPr lang="en-GB" sz="2400"/>
              <a:t>leadership pipelines</a:t>
            </a:r>
          </a:p>
          <a:p>
            <a:r>
              <a:rPr lang="en-GB" sz="2400"/>
              <a:t>continuous learning</a:t>
            </a:r>
          </a:p>
          <a:p>
            <a:r>
              <a:rPr lang="en-GB" sz="2400"/>
              <a:t>career progression</a:t>
            </a:r>
          </a:p>
          <a:p>
            <a:pPr marL="0" indent="0">
              <a:buNone/>
            </a:pPr>
            <a:r>
              <a:rPr lang="en-GB" sz="2400" b="1"/>
              <a:t>Key link:</a:t>
            </a:r>
            <a:r>
              <a:rPr lang="en-GB" sz="2400"/>
              <a:t> Skilled, confident staff deliver higher service quality.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738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B00955-86F1-BEFC-9906-C4AB0B167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7453" y="2442830"/>
            <a:ext cx="5904790" cy="32207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08E838-11B7-8FB9-0AD6-DF0646E6A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3" y="71212"/>
            <a:ext cx="10515600" cy="1325563"/>
          </a:xfrm>
        </p:spPr>
        <p:txBody>
          <a:bodyPr/>
          <a:lstStyle/>
          <a:p>
            <a:r>
              <a:rPr lang="en-GB" sz="3600" b="1"/>
              <a:t>4. Workforce Planning</a:t>
            </a:r>
            <a:br>
              <a:rPr lang="en-GB" b="1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802299-7634-8A46-C40C-1748EFD9DB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286" y="1036411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400"/>
              <a:t>Workforce planning is the strategic process of analysing, forecasting, and balancing labour supply against future demand to ensure an organisation has the </a:t>
            </a:r>
            <a:r>
              <a:rPr lang="en-GB" sz="2400" b="1"/>
              <a:t>right people with the right skills </a:t>
            </a:r>
            <a:r>
              <a:rPr lang="en-GB" sz="2400"/>
              <a:t>in the </a:t>
            </a:r>
            <a:r>
              <a:rPr lang="en-GB" sz="2400" b="1"/>
              <a:t>right positions </a:t>
            </a:r>
            <a:r>
              <a:rPr lang="en-GB" sz="2400"/>
              <a:t>at the </a:t>
            </a:r>
            <a:r>
              <a:rPr lang="en-GB" sz="2400" b="1"/>
              <a:t>right time</a:t>
            </a:r>
            <a:r>
              <a:rPr lang="en-GB" sz="2400"/>
              <a:t>. It involves identifying </a:t>
            </a:r>
            <a:r>
              <a:rPr lang="en-GB" sz="2400" b="1"/>
              <a:t>talent gaps, planning for future needs, and implementing solutions to achieve long-term goals</a:t>
            </a:r>
            <a:r>
              <a:rPr lang="en-GB" sz="2400"/>
              <a:t>. </a:t>
            </a:r>
          </a:p>
          <a:p>
            <a:r>
              <a:rPr lang="en-GB" sz="2400" b="1"/>
              <a:t>Benefits </a:t>
            </a:r>
            <a:r>
              <a:rPr lang="en-GB" sz="2400"/>
              <a:t>:</a:t>
            </a:r>
          </a:p>
          <a:p>
            <a:r>
              <a:rPr lang="en-GB" sz="2400"/>
              <a:t>staffing levels</a:t>
            </a:r>
          </a:p>
          <a:p>
            <a:r>
              <a:rPr lang="en-GB" sz="2400"/>
              <a:t>seasonal demand</a:t>
            </a:r>
          </a:p>
          <a:p>
            <a:r>
              <a:rPr lang="en-GB" sz="2400"/>
              <a:t>flexible work arrangements</a:t>
            </a:r>
          </a:p>
          <a:p>
            <a:r>
              <a:rPr lang="en-GB" sz="2400"/>
              <a:t>avoiding burnout</a:t>
            </a:r>
          </a:p>
          <a:p>
            <a:r>
              <a:rPr lang="en-GB" sz="2400" b="1"/>
              <a:t>Key link:</a:t>
            </a:r>
            <a:r>
              <a:rPr lang="en-GB" sz="2400"/>
              <a:t> Right staff, right time = consistent guest experience.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77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5BDE4-23D6-823E-6851-B34F5BB86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194" y="234269"/>
            <a:ext cx="10515600" cy="6055869"/>
          </a:xfrm>
        </p:spPr>
        <p:txBody>
          <a:bodyPr/>
          <a:lstStyle/>
          <a:p>
            <a:pPr marL="0" indent="0">
              <a:buNone/>
            </a:pPr>
            <a:r>
              <a:rPr lang="en-GB" sz="2300" b="1"/>
              <a:t>5. Compensation &amp; Benefits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300"/>
              <a:t>Compensation &amp; Benefits (C&amp;B) covers all direct pay (salary, bonuses) and indirect rewards (health insurance, PTO, perks) employers offer for work, crucial for attracting, retaining, and motivating talent, forming a complete employee reward system.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300"/>
              <a:t> Compensation is cash (wages, incentives), while benefits are non-cash perks like insurance, retirement plans, and flexible work, designed to support overall employee well-being and satisfaction. </a:t>
            </a:r>
          </a:p>
          <a:p>
            <a:pPr marL="0" indent="0">
              <a:buNone/>
            </a:pPr>
            <a:r>
              <a:rPr lang="en-GB" sz="2300" b="1"/>
              <a:t>Benefits:</a:t>
            </a:r>
          </a:p>
          <a:p>
            <a:r>
              <a:rPr lang="en-GB" sz="2300"/>
              <a:t>financial and non-financial rewards</a:t>
            </a:r>
          </a:p>
          <a:p>
            <a:r>
              <a:rPr lang="en-GB" sz="2300"/>
              <a:t>motivation and retention</a:t>
            </a:r>
          </a:p>
          <a:p>
            <a:r>
              <a:rPr lang="en-GB" sz="2300"/>
              <a:t>fairness and transparency</a:t>
            </a:r>
          </a:p>
          <a:p>
            <a:r>
              <a:rPr lang="en-GB" sz="2300"/>
              <a:t>recognition programs</a:t>
            </a:r>
          </a:p>
          <a:p>
            <a:pPr marL="0" indent="0">
              <a:buNone/>
            </a:pPr>
            <a:r>
              <a:rPr lang="en-GB" sz="2300" b="1"/>
              <a:t>Key link:</a:t>
            </a:r>
            <a:r>
              <a:rPr lang="en-GB" sz="2300"/>
              <a:t> Valued staff provide better hospitality.</a:t>
            </a:r>
            <a:br>
              <a:rPr lang="en-GB" sz="2300"/>
            </a:br>
            <a:endParaRPr lang="en-GB" sz="2300"/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410EDC-2A0B-AA46-81D9-75C8D24B50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0480" y="3028950"/>
            <a:ext cx="3877314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58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0E97B8FE-2919-2EF5-0068-16B2ECD93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9418" y="136309"/>
            <a:ext cx="4632581" cy="33586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ACF0D-8CBA-0D84-FEC9-28AC1433A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81" y="456863"/>
            <a:ext cx="10515600" cy="5569089"/>
          </a:xfrm>
        </p:spPr>
        <p:txBody>
          <a:bodyPr/>
          <a:lstStyle/>
          <a:p>
            <a:pPr marL="0" indent="0">
              <a:buNone/>
            </a:pPr>
            <a:r>
              <a:rPr lang="en-GB" sz="2400" b="1"/>
              <a:t>Compensation (Direct Rewards):</a:t>
            </a:r>
          </a:p>
          <a:p>
            <a:r>
              <a:rPr lang="en-GB" sz="2400" b="1"/>
              <a:t>Base Pay:</a:t>
            </a:r>
            <a:r>
              <a:rPr lang="en-GB" sz="2400"/>
              <a:t> Salary, hourly wages.</a:t>
            </a:r>
          </a:p>
          <a:p>
            <a:r>
              <a:rPr lang="en-GB" sz="2400" b="1"/>
              <a:t>Variable Pay:</a:t>
            </a:r>
            <a:r>
              <a:rPr lang="en-GB" sz="2400"/>
              <a:t> Bonuses (sign-on, performance, retention), commissions, overtime.</a:t>
            </a:r>
          </a:p>
          <a:p>
            <a:r>
              <a:rPr lang="en-GB" sz="2400" b="1"/>
              <a:t>Equity:</a:t>
            </a:r>
            <a:r>
              <a:rPr lang="en-GB" sz="2400"/>
              <a:t> Stock options</a:t>
            </a:r>
          </a:p>
          <a:p>
            <a:pPr marL="0" indent="0">
              <a:buNone/>
            </a:pPr>
            <a:r>
              <a:rPr lang="en-GB" sz="2400" b="1"/>
              <a:t>Benefits (Indirect Rewards):</a:t>
            </a:r>
          </a:p>
          <a:p>
            <a:r>
              <a:rPr lang="en-GB" sz="2400" b="1"/>
              <a:t>Health &amp; Wellness:</a:t>
            </a:r>
            <a:endParaRPr lang="en-GB" sz="2400"/>
          </a:p>
          <a:p>
            <a:r>
              <a:rPr lang="en-GB" sz="2400"/>
              <a:t> Medical, dental, vision insurance, wellness programs, gym memberships</a:t>
            </a:r>
          </a:p>
          <a:p>
            <a:r>
              <a:rPr lang="en-GB" sz="2400" b="1"/>
              <a:t>Financial Security:</a:t>
            </a:r>
            <a:r>
              <a:rPr lang="en-GB" sz="2400"/>
              <a:t> Retirement plans (401k, pension), life insurance, HSAs/FSAs</a:t>
            </a:r>
          </a:p>
          <a:p>
            <a:r>
              <a:rPr lang="en-GB" sz="2400" b="1"/>
              <a:t>Work-Life Balance:</a:t>
            </a:r>
            <a:r>
              <a:rPr lang="en-GB" sz="2400"/>
              <a:t> Paid Time Off (PTO), sick leave, holidays, flexible work (remote/hybrid)</a:t>
            </a:r>
          </a:p>
          <a:p>
            <a:r>
              <a:rPr lang="en-GB" sz="2400"/>
              <a:t>Development: Tuition reimbursement, training, learning opportunities</a:t>
            </a:r>
          </a:p>
          <a:p>
            <a:r>
              <a:rPr lang="en-GB" sz="2400"/>
              <a:t>Perks: Childcare assistance, meal reimbursements, employee discounts, on-site amenities</a:t>
            </a: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0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81625-3155-B664-B7BE-CC3DE581B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660" y="103869"/>
            <a:ext cx="10515600" cy="1325563"/>
          </a:xfrm>
        </p:spPr>
        <p:txBody>
          <a:bodyPr/>
          <a:lstStyle/>
          <a:p>
            <a:r>
              <a:rPr lang="en-GB" sz="3600" b="1"/>
              <a:t>6. Performance Management</a:t>
            </a:r>
            <a:br>
              <a:rPr lang="en-GB" b="1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E830A-E9DE-072B-2DD8-63D28A42B0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865" y="766649"/>
            <a:ext cx="10515600" cy="503212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400"/>
              <a:t>Performance management is an ongoing, strategic process that aligns individual employee goals with organisational objectives to improve overall productivity and foster development.</a:t>
            </a:r>
          </a:p>
          <a:p>
            <a:pPr>
              <a:lnSpc>
                <a:spcPct val="100000"/>
              </a:lnSpc>
            </a:pPr>
            <a:r>
              <a:rPr lang="en-GB" sz="2400"/>
              <a:t> It involves continuous, two-way communication, including regular check-ins, feedback, and performance reviews rather than just annual appraisals, to boost engagement and employee growth. </a:t>
            </a:r>
          </a:p>
          <a:p>
            <a:r>
              <a:rPr lang="en-GB" sz="2400" b="1"/>
              <a:t>Benefits:</a:t>
            </a:r>
          </a:p>
          <a:p>
            <a:r>
              <a:rPr lang="en-GB" sz="2400"/>
              <a:t>service-based KPIs</a:t>
            </a:r>
          </a:p>
          <a:p>
            <a:r>
              <a:rPr lang="en-GB" sz="2400"/>
              <a:t>feedback and coaching</a:t>
            </a:r>
          </a:p>
          <a:p>
            <a:r>
              <a:rPr lang="en-GB" sz="2400"/>
              <a:t>linking performance to guest satisfaction</a:t>
            </a:r>
          </a:p>
          <a:p>
            <a:r>
              <a:rPr lang="en-GB" sz="2400"/>
              <a:t>continuous improvement</a:t>
            </a:r>
          </a:p>
          <a:p>
            <a:r>
              <a:rPr lang="en-GB" sz="2400" b="1"/>
              <a:t>Key link:</a:t>
            </a:r>
            <a:r>
              <a:rPr lang="en-GB" sz="2400"/>
              <a:t> What gets measured gets delivered.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15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09BBA0D-7772-5726-3498-9AB87790EB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5058" y="3200067"/>
            <a:ext cx="5026477" cy="3350984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540444B6-2059-736B-F54B-B88E0B71CF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21365" y="268718"/>
            <a:ext cx="10287947" cy="120032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Google Sans"/>
              </a:rPr>
              <a:t>The Performance Management Cycle</a:t>
            </a:r>
            <a:endParaRPr kumimoji="0" lang="en-US" altLang="en-US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Google Sans"/>
              </a:rPr>
            </a:br>
            <a:endParaRPr kumimoji="0" lang="en-US" altLang="en-US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BDDAD-E17C-08B3-FD7D-DF8EB88C3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757" y="979231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400" b="1"/>
              <a:t>Planning:</a:t>
            </a:r>
            <a:r>
              <a:rPr lang="en-GB" sz="2400"/>
              <a:t> Setting SMART goals and defining expectations at the beginning of a cycle</a:t>
            </a:r>
          </a:p>
          <a:p>
            <a:pPr>
              <a:lnSpc>
                <a:spcPct val="100000"/>
              </a:lnSpc>
            </a:pPr>
            <a:r>
              <a:rPr lang="en-GB" sz="2400" b="1"/>
              <a:t>Monitoring:</a:t>
            </a:r>
            <a:r>
              <a:rPr lang="en-GB" sz="2400"/>
              <a:t> Tracking progress regularly through meetings and feedback</a:t>
            </a:r>
          </a:p>
          <a:p>
            <a:pPr>
              <a:lnSpc>
                <a:spcPct val="100000"/>
              </a:lnSpc>
            </a:pPr>
            <a:r>
              <a:rPr lang="en-GB" sz="2400" b="1"/>
              <a:t>Reviewing:</a:t>
            </a:r>
            <a:r>
              <a:rPr lang="en-GB" sz="2400"/>
              <a:t> Assessing achievements against goals (often in formal, but regular, appraisals)</a:t>
            </a:r>
          </a:p>
          <a:p>
            <a:pPr>
              <a:lnSpc>
                <a:spcPct val="100000"/>
              </a:lnSpc>
            </a:pPr>
            <a:r>
              <a:rPr lang="en-GB" sz="2400" b="1"/>
              <a:t>Rewarding/Developing:</a:t>
            </a:r>
            <a:r>
              <a:rPr lang="en-GB" sz="2400"/>
              <a:t> Recognising achievements,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/>
              <a:t>providing rewards, and creating development plans</a:t>
            </a:r>
          </a:p>
        </p:txBody>
      </p:sp>
    </p:spTree>
    <p:extLst>
      <p:ext uri="{BB962C8B-B14F-4D97-AF65-F5344CB8AC3E}">
        <p14:creationId xmlns:p14="http://schemas.microsoft.com/office/powerpoint/2010/main" val="12882407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1F2C3-6DC2-405E-C9B9-0B3EBE1FD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580" y="0"/>
            <a:ext cx="10515600" cy="1325563"/>
          </a:xfrm>
        </p:spPr>
        <p:txBody>
          <a:bodyPr/>
          <a:lstStyle/>
          <a:p>
            <a:r>
              <a:rPr lang="en-GB"/>
              <a:t>Assignment : 1</a:t>
            </a:r>
            <a:r>
              <a:rPr lang="en-GB" baseline="30000"/>
              <a:t>st</a:t>
            </a:r>
            <a:r>
              <a:rPr lang="en-GB"/>
              <a:t> May 2026 11.59pm - 2000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5EE67-026E-F33C-B751-2DEE6E9A1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668" y="1522844"/>
            <a:ext cx="11965923" cy="4351338"/>
          </a:xfrm>
        </p:spPr>
        <p:txBody>
          <a:bodyPr/>
          <a:lstStyle/>
          <a:p>
            <a:pPr fontAlgn="base"/>
            <a:r>
              <a:rPr lang="en-GB" b="1" u="sng"/>
              <a:t>Section 2: HR advisory operational plan - 2,000 words 50%</a:t>
            </a:r>
            <a:endParaRPr lang="en-GB" sz="1800"/>
          </a:p>
          <a:p>
            <a:r>
              <a:rPr lang="en-GB" b="1"/>
              <a:t>Task Overview</a:t>
            </a:r>
            <a:br>
              <a:rPr lang="en-GB"/>
            </a:br>
            <a:r>
              <a:rPr lang="en-GB"/>
              <a:t>Using your </a:t>
            </a:r>
            <a:r>
              <a:rPr lang="en-GB" b="1"/>
              <a:t>chosen project (hotel / resort / tourism business)</a:t>
            </a:r>
            <a:r>
              <a:rPr lang="en-GB"/>
              <a:t>, you must select </a:t>
            </a:r>
            <a:r>
              <a:rPr lang="en-GB" b="1"/>
              <a:t>ONE</a:t>
            </a:r>
            <a:r>
              <a:rPr lang="en-GB"/>
              <a:t> of the following HR areas and develop an </a:t>
            </a:r>
            <a:r>
              <a:rPr lang="en-GB" b="1"/>
              <a:t>advisory operational plan</a:t>
            </a:r>
            <a:r>
              <a:rPr lang="en-GB"/>
              <a:t>:</a:t>
            </a:r>
            <a:endParaRPr lang="en-GB" sz="1800"/>
          </a:p>
          <a:p>
            <a:pPr lvl="0"/>
            <a:r>
              <a:rPr lang="en-GB" sz="2400"/>
              <a:t>Recruitment</a:t>
            </a:r>
            <a:endParaRPr lang="en-GB" sz="1600"/>
          </a:p>
          <a:p>
            <a:pPr lvl="0"/>
            <a:r>
              <a:rPr lang="en-GB" sz="2400"/>
              <a:t>On-Boarding</a:t>
            </a:r>
            <a:endParaRPr lang="en-GB" sz="1600"/>
          </a:p>
          <a:p>
            <a:pPr lvl="0"/>
            <a:r>
              <a:rPr lang="en-GB" sz="2400"/>
              <a:t>Talent Development</a:t>
            </a:r>
            <a:endParaRPr lang="en-GB" sz="1600"/>
          </a:p>
          <a:p>
            <a:pPr lvl="0"/>
            <a:r>
              <a:rPr lang="en-GB" sz="2400"/>
              <a:t>Workforce Planning</a:t>
            </a:r>
            <a:endParaRPr lang="en-GB" sz="1600"/>
          </a:p>
          <a:p>
            <a:pPr lvl="0"/>
            <a:r>
              <a:rPr lang="en-GB" sz="2400"/>
              <a:t>Compensation &amp; Benefits</a:t>
            </a:r>
            <a:endParaRPr lang="en-GB" sz="1600"/>
          </a:p>
          <a:p>
            <a:pPr lvl="0"/>
            <a:r>
              <a:rPr lang="en-GB" sz="2400"/>
              <a:t>Performance Management</a:t>
            </a:r>
            <a:endParaRPr lang="en-GB" sz="16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6350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9455B-A4B1-A74B-88C8-8C6135241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278" y="291792"/>
            <a:ext cx="10515600" cy="5415833"/>
          </a:xfrm>
        </p:spPr>
        <p:txBody>
          <a:bodyPr/>
          <a:lstStyle/>
          <a:p>
            <a:r>
              <a:rPr lang="en-GB"/>
              <a:t>Your plan must:</a:t>
            </a:r>
            <a:endParaRPr lang="en-GB" sz="1800"/>
          </a:p>
          <a:p>
            <a:pPr lvl="0"/>
            <a:r>
              <a:rPr lang="en-GB"/>
              <a:t>Be </a:t>
            </a:r>
            <a:r>
              <a:rPr lang="en-GB" b="1"/>
              <a:t>advisory</a:t>
            </a:r>
            <a:r>
              <a:rPr lang="en-GB"/>
              <a:t> (written as if you are HR professionals)</a:t>
            </a:r>
            <a:endParaRPr lang="en-GB" sz="1800"/>
          </a:p>
          <a:p>
            <a:pPr lvl="0"/>
            <a:r>
              <a:rPr lang="en-GB"/>
              <a:t>Be </a:t>
            </a:r>
            <a:r>
              <a:rPr lang="en-GB" b="1"/>
              <a:t>operational</a:t>
            </a:r>
            <a:r>
              <a:rPr lang="en-GB"/>
              <a:t> (focused on practical implementation)</a:t>
            </a:r>
            <a:endParaRPr lang="en-GB" sz="1800"/>
          </a:p>
          <a:p>
            <a:pPr lvl="0"/>
            <a:r>
              <a:rPr lang="en-GB"/>
              <a:t>Be supported by </a:t>
            </a:r>
            <a:r>
              <a:rPr lang="en-GB" b="1"/>
              <a:t>academic theory</a:t>
            </a:r>
            <a:r>
              <a:rPr lang="en-GB"/>
              <a:t> and </a:t>
            </a:r>
            <a:r>
              <a:rPr lang="en-GB" b="1"/>
              <a:t>project-specific research</a:t>
            </a:r>
            <a:endParaRPr lang="en-GB" sz="1800"/>
          </a:p>
          <a:p>
            <a:endParaRPr lang="en-GB" b="1"/>
          </a:p>
          <a:p>
            <a:r>
              <a:rPr lang="en-GB" b="1"/>
              <a:t>What Is an </a:t>
            </a:r>
            <a:r>
              <a:rPr lang="en-GB" b="1" i="1"/>
              <a:t>Advisory Operational Plan</a:t>
            </a:r>
            <a:r>
              <a:rPr lang="en-GB" b="1"/>
              <a:t>?</a:t>
            </a:r>
            <a:endParaRPr lang="en-GB" sz="1800"/>
          </a:p>
          <a:p>
            <a:r>
              <a:rPr lang="en-GB"/>
              <a:t>An advisory operational plan:</a:t>
            </a:r>
            <a:endParaRPr lang="en-GB" sz="1800"/>
          </a:p>
          <a:p>
            <a:pPr lvl="0"/>
            <a:r>
              <a:rPr lang="en-GB"/>
              <a:t>Identifies a </a:t>
            </a:r>
            <a:r>
              <a:rPr lang="en-GB" b="1"/>
              <a:t>problem or opportunity</a:t>
            </a:r>
            <a:endParaRPr lang="en-GB" sz="1800"/>
          </a:p>
          <a:p>
            <a:pPr lvl="0"/>
            <a:r>
              <a:rPr lang="en-GB"/>
              <a:t>Uses </a:t>
            </a:r>
            <a:r>
              <a:rPr lang="en-GB" b="1"/>
              <a:t>theory + evidence</a:t>
            </a:r>
            <a:r>
              <a:rPr lang="en-GB"/>
              <a:t> to justify decisions</a:t>
            </a:r>
            <a:endParaRPr lang="en-GB" sz="1800"/>
          </a:p>
          <a:p>
            <a:pPr lvl="0"/>
            <a:r>
              <a:rPr lang="en-GB"/>
              <a:t>Recommends </a:t>
            </a:r>
            <a:r>
              <a:rPr lang="en-GB" b="1"/>
              <a:t>clear, realistic actions</a:t>
            </a:r>
            <a:endParaRPr lang="en-GB" sz="1800"/>
          </a:p>
          <a:p>
            <a:pPr lvl="0"/>
            <a:r>
              <a:rPr lang="en-GB"/>
              <a:t>Is written for </a:t>
            </a:r>
            <a:r>
              <a:rPr lang="en-GB" b="1"/>
              <a:t>management decision-makers</a:t>
            </a:r>
            <a:endParaRPr lang="en-GB" sz="1800"/>
          </a:p>
          <a:p>
            <a:endParaRPr lang="en-GB" sz="1800"/>
          </a:p>
          <a:p>
            <a:pPr marL="0" indent="0">
              <a:buNone/>
            </a:pPr>
            <a:br>
              <a:rPr lang="en-GB"/>
            </a:br>
            <a:endParaRPr lang="en-GB" sz="18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6293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F7482C-386F-4869-75E2-E10CB8F7C9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1" y="54931"/>
            <a:ext cx="12000518" cy="62792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/>
              <a:t>Required Structure (All Topics)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3200" b="1"/>
              <a:t>1. Project Context</a:t>
            </a:r>
            <a:endParaRPr lang="en-GB" sz="2000"/>
          </a:p>
          <a:p>
            <a:pPr marL="0" indent="0">
              <a:buNone/>
            </a:pPr>
            <a:r>
              <a:rPr lang="en-GB" sz="3200"/>
              <a:t>Briefly explain:</a:t>
            </a:r>
            <a:endParaRPr lang="en-GB" sz="2000"/>
          </a:p>
          <a:p>
            <a:r>
              <a:rPr lang="en-GB" sz="3200"/>
              <a:t>Your chosen hotel / tourism project</a:t>
            </a:r>
            <a:endParaRPr lang="en-GB" sz="2000"/>
          </a:p>
          <a:p>
            <a:r>
              <a:rPr lang="en-GB" sz="3200"/>
              <a:t>Target market</a:t>
            </a:r>
            <a:endParaRPr lang="en-GB" sz="2000"/>
          </a:p>
          <a:p>
            <a:r>
              <a:rPr lang="en-GB" sz="3200"/>
              <a:t>Service level (budget, mid-range, luxury, events-focused, etc.)</a:t>
            </a:r>
            <a:endParaRPr lang="en-GB" sz="2000"/>
          </a:p>
          <a:p>
            <a:pPr marL="0" lvl="0" indent="0">
              <a:buNone/>
            </a:pPr>
            <a:endParaRPr lang="en-GB" sz="3200"/>
          </a:p>
          <a:p>
            <a:pPr marL="0" lvl="0" indent="0">
              <a:buNone/>
            </a:pPr>
            <a:r>
              <a:rPr lang="en-GB" sz="3200"/>
              <a:t>Why this </a:t>
            </a:r>
            <a:r>
              <a:rPr lang="en-GB" sz="3200" b="1"/>
              <a:t>HR area </a:t>
            </a:r>
            <a:r>
              <a:rPr lang="en-GB" sz="3200"/>
              <a:t>is critical for service quality and guest experience</a:t>
            </a:r>
            <a:endParaRPr lang="en-GB" sz="2000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016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D6ADC8-7483-9ABB-5689-7FB64A5F19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277" y="70566"/>
            <a:ext cx="10515600" cy="6285988"/>
          </a:xfrm>
        </p:spPr>
        <p:txBody>
          <a:bodyPr/>
          <a:lstStyle/>
          <a:p>
            <a:pPr marL="0" indent="0">
              <a:buNone/>
            </a:pPr>
            <a:r>
              <a:rPr lang="en-GB" b="1"/>
              <a:t>2. Problem or Opportunity Identification</a:t>
            </a:r>
            <a:endParaRPr lang="en-GB" sz="1800"/>
          </a:p>
          <a:p>
            <a:pPr marL="0" indent="0">
              <a:buNone/>
            </a:pPr>
            <a:r>
              <a:rPr lang="en-GB" sz="3200"/>
              <a:t>Clearly define:</a:t>
            </a:r>
            <a:endParaRPr lang="en-GB" sz="2000"/>
          </a:p>
          <a:p>
            <a:pPr marL="0" lvl="0" indent="0">
              <a:buNone/>
            </a:pPr>
            <a:r>
              <a:rPr lang="en-GB" sz="3200"/>
              <a:t>A current or potential issue related to your chosen topic</a:t>
            </a:r>
            <a:endParaRPr lang="en-GB" sz="2000"/>
          </a:p>
          <a:p>
            <a:pPr marL="0" lvl="0" indent="0">
              <a:buNone/>
            </a:pPr>
            <a:r>
              <a:rPr lang="en-GB" sz="3200"/>
              <a:t>How this impacts:</a:t>
            </a:r>
            <a:endParaRPr lang="en-GB" sz="2000"/>
          </a:p>
          <a:p>
            <a:pPr lvl="1"/>
            <a:r>
              <a:rPr lang="en-GB" sz="3200"/>
              <a:t>service quality</a:t>
            </a:r>
            <a:endParaRPr lang="en-GB" sz="2000"/>
          </a:p>
          <a:p>
            <a:pPr lvl="1"/>
            <a:r>
              <a:rPr lang="en-GB" sz="3200"/>
              <a:t>staff performance</a:t>
            </a:r>
            <a:endParaRPr lang="en-GB" sz="2000"/>
          </a:p>
          <a:p>
            <a:pPr lvl="1"/>
            <a:r>
              <a:rPr lang="en-GB" sz="3200"/>
              <a:t>guest satisfaction</a:t>
            </a:r>
            <a:endParaRPr lang="en-GB" sz="2000"/>
          </a:p>
          <a:p>
            <a:pPr lvl="1"/>
            <a:r>
              <a:rPr lang="en-GB" sz="3200"/>
              <a:t>brand reputation</a:t>
            </a:r>
          </a:p>
          <a:p>
            <a:pPr marL="457200" lvl="1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 sz="3200"/>
              <a:t>🔗 Link the issue to </a:t>
            </a:r>
            <a:r>
              <a:rPr lang="en-GB" sz="3200" b="1"/>
              <a:t>tourism and hospitality characteristics</a:t>
            </a:r>
            <a:r>
              <a:rPr lang="en-GB" sz="3200"/>
              <a:t> (seasonality, turnover, emotional labour, service intensity).</a:t>
            </a:r>
            <a:endParaRPr lang="en-GB" sz="20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578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17C18-D0BA-17D7-0C7E-E8347518A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3760" y="0"/>
            <a:ext cx="12072257" cy="6047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/>
              <a:t>3. Academic Theory &amp; Literature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3200"/>
              <a:t>Apply </a:t>
            </a:r>
            <a:r>
              <a:rPr lang="en-GB" sz="3200" b="1"/>
              <a:t>relevant HR and service theories</a:t>
            </a:r>
            <a:r>
              <a:rPr lang="en-GB" sz="3200"/>
              <a:t>, such as:</a:t>
            </a:r>
            <a:endParaRPr lang="en-GB" sz="2000"/>
          </a:p>
          <a:p>
            <a:r>
              <a:rPr lang="en-GB" sz="3200"/>
              <a:t>Service-Profit Chain</a:t>
            </a:r>
            <a:endParaRPr lang="en-GB" sz="2000"/>
          </a:p>
          <a:p>
            <a:r>
              <a:rPr lang="en-GB" sz="3200"/>
              <a:t>Human Capital Theory</a:t>
            </a:r>
            <a:endParaRPr lang="en-GB" sz="2000"/>
          </a:p>
          <a:p>
            <a:r>
              <a:rPr lang="en-GB" sz="3200"/>
              <a:t>Psychological Contract</a:t>
            </a:r>
            <a:endParaRPr lang="en-GB" sz="2000"/>
          </a:p>
          <a:p>
            <a:r>
              <a:rPr lang="en-GB" sz="3200"/>
              <a:t>Motivation theories (Herzberg, Maslow, Self-Determination)</a:t>
            </a:r>
            <a:endParaRPr lang="en-GB" sz="2000"/>
          </a:p>
          <a:p>
            <a:r>
              <a:rPr lang="en-GB" sz="3200"/>
              <a:t>High-Performance Work Systems (HPWS)</a:t>
            </a:r>
            <a:endParaRPr lang="en-GB" sz="2000"/>
          </a:p>
          <a:p>
            <a:r>
              <a:rPr lang="en-GB" sz="3200"/>
              <a:t>Talent Management theory</a:t>
            </a:r>
            <a:endParaRPr lang="en-GB" sz="20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6310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891D4-E6DA-26BA-B7B1-20E205FDB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278" y="225425"/>
            <a:ext cx="10515600" cy="5814040"/>
          </a:xfrm>
        </p:spPr>
        <p:txBody>
          <a:bodyPr/>
          <a:lstStyle/>
          <a:p>
            <a:pPr marL="0" indent="0">
              <a:buNone/>
            </a:pPr>
            <a:r>
              <a:rPr lang="en-GB" sz="3200" b="1"/>
              <a:t>4. Advisory Operational Plan (Core Section)</a:t>
            </a:r>
            <a:endParaRPr lang="en-GB" sz="2000"/>
          </a:p>
          <a:p>
            <a:pPr marL="0" indent="0">
              <a:buNone/>
            </a:pPr>
            <a:r>
              <a:rPr lang="en-GB" sz="3200"/>
              <a:t>Include:</a:t>
            </a:r>
            <a:endParaRPr lang="en-GB" sz="2000"/>
          </a:p>
          <a:p>
            <a:r>
              <a:rPr lang="en-GB" sz="3200" b="1"/>
              <a:t>Objectives</a:t>
            </a:r>
            <a:r>
              <a:rPr lang="en-GB" sz="3200"/>
              <a:t> (what the plan aims to achieve)</a:t>
            </a:r>
            <a:endParaRPr lang="en-GB" sz="2000"/>
          </a:p>
          <a:p>
            <a:r>
              <a:rPr lang="en-GB" sz="3200" b="1"/>
              <a:t>Key actions / strategies</a:t>
            </a:r>
            <a:endParaRPr lang="en-GB" sz="2000"/>
          </a:p>
          <a:p>
            <a:r>
              <a:rPr lang="en-GB" sz="3200" b="1"/>
              <a:t>Who is responsible</a:t>
            </a:r>
            <a:endParaRPr lang="en-GB" sz="2000"/>
          </a:p>
          <a:p>
            <a:r>
              <a:rPr lang="en-GB" sz="3200" b="1"/>
              <a:t>Timeline</a:t>
            </a:r>
            <a:endParaRPr lang="en-GB" sz="2000"/>
          </a:p>
          <a:p>
            <a:r>
              <a:rPr lang="en-GB" sz="3200" b="1"/>
              <a:t>Resources required</a:t>
            </a:r>
            <a:endParaRPr lang="en-GB" sz="2000"/>
          </a:p>
          <a:p>
            <a:r>
              <a:rPr lang="en-GB" sz="3200" b="1"/>
              <a:t>Expected outcomes</a:t>
            </a:r>
            <a:endParaRPr lang="en-GB" sz="2000"/>
          </a:p>
          <a:p>
            <a:pPr marL="0" indent="0">
              <a:buNone/>
            </a:pPr>
            <a:r>
              <a:rPr lang="en-GB" sz="3200"/>
              <a:t>Use tables, flowcharts, or step-by-step models where appropriate.</a:t>
            </a:r>
            <a:endParaRPr lang="en-GB" sz="20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138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BBB2F-2F9F-2515-9EF3-72133AB53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774" y="210677"/>
            <a:ext cx="10515600" cy="6160626"/>
          </a:xfrm>
        </p:spPr>
        <p:txBody>
          <a:bodyPr/>
          <a:lstStyle/>
          <a:p>
            <a:pPr marL="0" indent="0">
              <a:buNone/>
            </a:pPr>
            <a:r>
              <a:rPr lang="en-GB" b="1"/>
              <a:t>5. Impact on Service, Hospitality &amp; Guest Experience</a:t>
            </a:r>
            <a:endParaRPr lang="en-GB" sz="1800"/>
          </a:p>
          <a:p>
            <a:pPr marL="0" indent="0">
              <a:buNone/>
            </a:pPr>
            <a:r>
              <a:rPr lang="en-GB"/>
              <a:t>Explicitly explain how your plan will:</a:t>
            </a:r>
            <a:endParaRPr lang="en-GB" sz="1800"/>
          </a:p>
          <a:p>
            <a:r>
              <a:rPr lang="en-GB"/>
              <a:t>improve staff capability and engagement</a:t>
            </a:r>
            <a:endParaRPr lang="en-GB" sz="1800"/>
          </a:p>
          <a:p>
            <a:r>
              <a:rPr lang="en-GB"/>
              <a:t>enhance service consistency</a:t>
            </a:r>
            <a:endParaRPr lang="en-GB" sz="1800"/>
          </a:p>
          <a:p>
            <a:r>
              <a:rPr lang="en-GB"/>
              <a:t>support the organisation’s service philosophy</a:t>
            </a:r>
            <a:endParaRPr lang="en-GB" sz="1800"/>
          </a:p>
          <a:p>
            <a:r>
              <a:rPr lang="en-GB"/>
              <a:t>improve guest satisfaction and loyalty</a:t>
            </a:r>
          </a:p>
          <a:p>
            <a:pPr marL="0" lvl="0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 b="1"/>
              <a:t>6. Risk &amp; Evaluation</a:t>
            </a:r>
            <a:endParaRPr lang="en-GB" sz="1800"/>
          </a:p>
          <a:p>
            <a:pPr marL="0" indent="0">
              <a:buNone/>
            </a:pPr>
            <a:r>
              <a:rPr lang="en-GB"/>
              <a:t>Briefly identify:</a:t>
            </a:r>
            <a:endParaRPr lang="en-GB" sz="1800"/>
          </a:p>
          <a:p>
            <a:r>
              <a:rPr lang="en-GB"/>
              <a:t>potential risks or limitations</a:t>
            </a:r>
            <a:endParaRPr lang="en-GB" sz="1800"/>
          </a:p>
          <a:p>
            <a:r>
              <a:rPr lang="en-GB"/>
              <a:t>how success will be measured (KPIs, turnover, guest reviews, performance metrics)</a:t>
            </a:r>
            <a:endParaRPr lang="en-GB" sz="18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251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0087F-4ACF-257F-C4CF-C5BEC07308F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GB"/>
              <a:t>Part 2</a:t>
            </a:r>
          </a:p>
        </p:txBody>
      </p:sp>
      <p:pic>
        <p:nvPicPr>
          <p:cNvPr id="6146" name="Picture 2" descr="What is HRM? (Human Resources Management) | Matchr">
            <a:extLst>
              <a:ext uri="{FF2B5EF4-FFF2-40B4-BE49-F238E27FC236}">
                <a16:creationId xmlns:a16="http://schemas.microsoft.com/office/drawing/2014/main" id="{7F2CFC3F-0E1B-62C2-401D-A9F6327E66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574" y="1651453"/>
            <a:ext cx="826485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8205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</p:spPr>
        <p:txBody>
          <a:bodyPr vert="horz" lIns="0" tIns="91947" rIns="0" bIns="0" rtlCol="0">
            <a:normAutofit/>
          </a:bodyPr>
          <a:lstStyle/>
          <a:p>
            <a:pPr marL="1433195"/>
            <a:r>
              <a:rPr lang="en-US" kern="1200">
                <a:latin typeface="+mj-lt"/>
                <a:ea typeface="+mj-ea"/>
                <a:cs typeface="+mj-cs"/>
              </a:rPr>
              <a:t>Introduction</a:t>
            </a:r>
            <a:r>
              <a:rPr lang="en-US" kern="1200" spc="-65"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latin typeface="+mj-lt"/>
                <a:ea typeface="+mj-ea"/>
                <a:cs typeface="+mj-cs"/>
              </a:rPr>
              <a:t>to</a:t>
            </a:r>
            <a:r>
              <a:rPr lang="en-US" kern="1200" spc="-20">
                <a:latin typeface="+mj-lt"/>
                <a:ea typeface="+mj-ea"/>
                <a:cs typeface="+mj-cs"/>
              </a:rPr>
              <a:t> </a:t>
            </a:r>
            <a:r>
              <a:rPr lang="en-US" kern="1200" spc="204">
                <a:latin typeface="+mj-lt"/>
                <a:ea typeface="+mj-ea"/>
                <a:cs typeface="+mj-cs"/>
              </a:rPr>
              <a:t>HR</a:t>
            </a:r>
            <a:r>
              <a:rPr lang="en-US" kern="1200" spc="-15"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latin typeface="+mj-lt"/>
                <a:ea typeface="+mj-ea"/>
                <a:cs typeface="+mj-cs"/>
              </a:rPr>
              <a:t>in</a:t>
            </a:r>
            <a:r>
              <a:rPr lang="en-US" kern="1200" spc="-30">
                <a:latin typeface="+mj-lt"/>
                <a:ea typeface="+mj-ea"/>
                <a:cs typeface="+mj-cs"/>
              </a:rPr>
              <a:t> </a:t>
            </a:r>
            <a:r>
              <a:rPr lang="en-US" kern="1200" spc="80">
                <a:latin typeface="+mj-lt"/>
                <a:ea typeface="+mj-ea"/>
                <a:cs typeface="+mj-cs"/>
              </a:rPr>
              <a:t>Hotels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201" y="1190625"/>
            <a:ext cx="6204856" cy="4986338"/>
          </a:xfrm>
          <a:prstGeom prst="rect">
            <a:avLst/>
          </a:prstGeom>
        </p:spPr>
        <p:txBody>
          <a:bodyPr vert="horz" lIns="0" tIns="12065" rIns="0" bIns="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spc="135"/>
              <a:t>HR</a:t>
            </a:r>
            <a:r>
              <a:rPr lang="en-US" sz="2000" spc="15"/>
              <a:t> </a:t>
            </a:r>
            <a:r>
              <a:rPr lang="en-US" sz="2000"/>
              <a:t>in</a:t>
            </a:r>
            <a:r>
              <a:rPr lang="en-US" sz="2000" spc="15"/>
              <a:t> </a:t>
            </a:r>
            <a:r>
              <a:rPr lang="en-US" sz="2000" spc="114"/>
              <a:t>a</a:t>
            </a:r>
            <a:r>
              <a:rPr lang="en-US" sz="2000" spc="30"/>
              <a:t> </a:t>
            </a:r>
            <a:r>
              <a:rPr lang="en-US" sz="2000"/>
              <a:t>hotel</a:t>
            </a:r>
            <a:r>
              <a:rPr lang="en-US" sz="2000" spc="35"/>
              <a:t> </a:t>
            </a:r>
            <a:r>
              <a:rPr lang="en-US" sz="2000" spc="40"/>
              <a:t>involves:</a:t>
            </a:r>
            <a:endParaRPr lang="en-US" sz="2000"/>
          </a:p>
          <a:p>
            <a:pPr marL="228600" marR="508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55600" algn="l"/>
              </a:tabLst>
            </a:pPr>
            <a:r>
              <a:rPr lang="en-US" sz="2000" b="1" spc="85"/>
              <a:t>Recruitment</a:t>
            </a:r>
            <a:r>
              <a:rPr lang="en-US" sz="2000" b="1" spc="90"/>
              <a:t> and</a:t>
            </a:r>
            <a:r>
              <a:rPr lang="en-US" sz="2000" b="1" spc="110"/>
              <a:t> </a:t>
            </a:r>
            <a:r>
              <a:rPr lang="en-US" sz="2000" b="1" spc="70"/>
              <a:t>Staffing:</a:t>
            </a:r>
            <a:r>
              <a:rPr lang="en-US" sz="2000" b="1" spc="135"/>
              <a:t> </a:t>
            </a:r>
            <a:r>
              <a:rPr lang="en-US" sz="2000"/>
              <a:t>Hiring</a:t>
            </a:r>
            <a:r>
              <a:rPr lang="en-US" sz="2000" spc="120"/>
              <a:t> </a:t>
            </a:r>
            <a:r>
              <a:rPr lang="en-US" sz="2000"/>
              <a:t>the</a:t>
            </a:r>
            <a:r>
              <a:rPr lang="en-US" sz="2000" spc="105"/>
              <a:t> </a:t>
            </a:r>
            <a:r>
              <a:rPr lang="en-US" sz="2000"/>
              <a:t>right</a:t>
            </a:r>
            <a:r>
              <a:rPr lang="en-US" sz="2000" spc="110"/>
              <a:t> </a:t>
            </a:r>
            <a:r>
              <a:rPr lang="en-US" sz="2000" spc="55"/>
              <a:t>people</a:t>
            </a:r>
            <a:r>
              <a:rPr lang="en-US" sz="2000" spc="110"/>
              <a:t> </a:t>
            </a:r>
            <a:r>
              <a:rPr lang="en-US" sz="2000"/>
              <a:t>for</a:t>
            </a:r>
            <a:r>
              <a:rPr lang="en-US" sz="2000" spc="130"/>
              <a:t> </a:t>
            </a:r>
            <a:r>
              <a:rPr lang="en-US" sz="2000" spc="55"/>
              <a:t>roles</a:t>
            </a:r>
            <a:r>
              <a:rPr lang="en-US" sz="2000" spc="120"/>
              <a:t> </a:t>
            </a:r>
            <a:r>
              <a:rPr lang="en-US" sz="2000"/>
              <a:t>like</a:t>
            </a:r>
            <a:r>
              <a:rPr lang="en-US" sz="2000" spc="110"/>
              <a:t> </a:t>
            </a:r>
            <a:r>
              <a:rPr lang="en-US" sz="2000"/>
              <a:t>front</a:t>
            </a:r>
            <a:r>
              <a:rPr lang="en-US" sz="2000" spc="120"/>
              <a:t> </a:t>
            </a:r>
            <a:r>
              <a:rPr lang="en-US" sz="2000" spc="85"/>
              <a:t>desk,</a:t>
            </a:r>
            <a:r>
              <a:rPr lang="en-US" sz="2000" spc="110"/>
              <a:t> </a:t>
            </a:r>
            <a:r>
              <a:rPr lang="en-US" sz="2000" spc="55"/>
              <a:t>housekeeping,</a:t>
            </a:r>
            <a:r>
              <a:rPr lang="en-US" sz="2000" spc="110"/>
              <a:t> </a:t>
            </a:r>
            <a:r>
              <a:rPr lang="en-US" sz="2000" spc="-20"/>
              <a:t>food </a:t>
            </a:r>
            <a:r>
              <a:rPr lang="en-US" sz="2000" spc="70"/>
              <a:t>and</a:t>
            </a:r>
            <a:r>
              <a:rPr lang="en-US" sz="2000" spc="65"/>
              <a:t> </a:t>
            </a:r>
            <a:r>
              <a:rPr lang="en-US" sz="2000"/>
              <a:t>beverage,</a:t>
            </a:r>
            <a:r>
              <a:rPr lang="en-US" sz="2000" spc="65"/>
              <a:t> </a:t>
            </a:r>
            <a:r>
              <a:rPr lang="en-US" sz="2000" spc="70"/>
              <a:t>and </a:t>
            </a:r>
            <a:r>
              <a:rPr lang="en-US" sz="2000" spc="40"/>
              <a:t>events.</a:t>
            </a:r>
            <a:endParaRPr lang="en-US" sz="200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54965" algn="l"/>
              </a:tabLst>
            </a:pPr>
            <a:r>
              <a:rPr lang="en-US" sz="2000" b="1" spc="55"/>
              <a:t>Training</a:t>
            </a:r>
            <a:r>
              <a:rPr lang="en-US" sz="2000" b="1" spc="335"/>
              <a:t> </a:t>
            </a:r>
            <a:r>
              <a:rPr lang="en-US" sz="2000" b="1" spc="90"/>
              <a:t>and</a:t>
            </a:r>
            <a:r>
              <a:rPr lang="en-US" sz="2000" b="1" spc="340"/>
              <a:t> </a:t>
            </a:r>
            <a:r>
              <a:rPr lang="en-US" sz="2000" b="1" spc="80"/>
              <a:t>Development:</a:t>
            </a:r>
            <a:r>
              <a:rPr lang="en-US" sz="2000" b="1" spc="350"/>
              <a:t> </a:t>
            </a:r>
            <a:r>
              <a:rPr lang="en-US" sz="2000"/>
              <a:t>Training</a:t>
            </a:r>
            <a:r>
              <a:rPr lang="en-US" sz="2000" spc="360"/>
              <a:t> </a:t>
            </a:r>
            <a:r>
              <a:rPr lang="en-US" sz="2000"/>
              <a:t>staff</a:t>
            </a:r>
            <a:r>
              <a:rPr lang="en-US" sz="2000" spc="345"/>
              <a:t> </a:t>
            </a:r>
            <a:r>
              <a:rPr lang="en-US" sz="2000"/>
              <a:t>to</a:t>
            </a:r>
            <a:r>
              <a:rPr lang="en-US" sz="2000" spc="350"/>
              <a:t> </a:t>
            </a:r>
            <a:r>
              <a:rPr lang="en-US" sz="2000"/>
              <a:t>meet</a:t>
            </a:r>
            <a:r>
              <a:rPr lang="en-US" sz="2000" spc="345"/>
              <a:t> </a:t>
            </a:r>
            <a:r>
              <a:rPr lang="en-US" sz="2000" spc="55"/>
              <a:t>guest</a:t>
            </a:r>
            <a:r>
              <a:rPr lang="en-US" sz="2000" spc="350"/>
              <a:t> </a:t>
            </a:r>
            <a:r>
              <a:rPr lang="en-US" sz="2000" spc="80"/>
              <a:t>needs,</a:t>
            </a:r>
            <a:r>
              <a:rPr lang="en-US" sz="2000" spc="350"/>
              <a:t> </a:t>
            </a:r>
            <a:r>
              <a:rPr lang="en-US" sz="2000"/>
              <a:t>maintain</a:t>
            </a:r>
            <a:r>
              <a:rPr lang="en-US" sz="2000" spc="355"/>
              <a:t> </a:t>
            </a:r>
            <a:r>
              <a:rPr lang="en-US" sz="2000" spc="55"/>
              <a:t>service</a:t>
            </a:r>
            <a:r>
              <a:rPr lang="en-US" sz="2000" spc="360"/>
              <a:t> </a:t>
            </a:r>
            <a:r>
              <a:rPr lang="en-US" sz="2000" spc="60"/>
              <a:t>standards,</a:t>
            </a:r>
            <a:endParaRPr lang="en-US" sz="200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spc="70"/>
              <a:t>and</a:t>
            </a:r>
            <a:r>
              <a:rPr lang="en-US" sz="2000" spc="10"/>
              <a:t> </a:t>
            </a:r>
            <a:r>
              <a:rPr lang="en-US" sz="2000" spc="70"/>
              <a:t>manage</a:t>
            </a:r>
            <a:r>
              <a:rPr lang="en-US" sz="2000" spc="10"/>
              <a:t> </a:t>
            </a:r>
            <a:r>
              <a:rPr lang="en-US" sz="2000" spc="75"/>
              <a:t>busy</a:t>
            </a:r>
            <a:r>
              <a:rPr lang="en-US" sz="2000" spc="10"/>
              <a:t> </a:t>
            </a:r>
            <a:r>
              <a:rPr lang="en-US" sz="2000" spc="110"/>
              <a:t>seasons</a:t>
            </a:r>
            <a:r>
              <a:rPr lang="en-US" sz="2000"/>
              <a:t> or</a:t>
            </a:r>
            <a:r>
              <a:rPr lang="en-US" sz="2000" spc="45"/>
              <a:t> </a:t>
            </a:r>
            <a:r>
              <a:rPr lang="en-US" sz="2000"/>
              <a:t>international</a:t>
            </a:r>
            <a:r>
              <a:rPr lang="en-US" sz="2000" spc="-10"/>
              <a:t> </a:t>
            </a:r>
            <a:r>
              <a:rPr lang="en-US" sz="2000" spc="35"/>
              <a:t>tourists.</a:t>
            </a:r>
            <a:endParaRPr lang="en-US" sz="2000"/>
          </a:p>
          <a:p>
            <a:pPr marL="228600" marR="5715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55600" algn="l"/>
              </a:tabLst>
            </a:pPr>
            <a:r>
              <a:rPr lang="en-US" sz="2000" b="1" spc="95"/>
              <a:t>Employee</a:t>
            </a:r>
            <a:r>
              <a:rPr lang="en-US" sz="2000" b="1" spc="80"/>
              <a:t> </a:t>
            </a:r>
            <a:r>
              <a:rPr lang="en-US" sz="2000" b="1" spc="70"/>
              <a:t>Welfare</a:t>
            </a:r>
            <a:r>
              <a:rPr lang="en-US" sz="2000" b="1" spc="95"/>
              <a:t> </a:t>
            </a:r>
            <a:r>
              <a:rPr lang="en-US" sz="2000" b="1" spc="90"/>
              <a:t>and</a:t>
            </a:r>
            <a:r>
              <a:rPr lang="en-US" sz="2000" b="1" spc="105"/>
              <a:t> </a:t>
            </a:r>
            <a:r>
              <a:rPr lang="en-US" sz="2000" b="1" spc="80"/>
              <a:t>Engagement:</a:t>
            </a:r>
            <a:r>
              <a:rPr lang="en-US" sz="2000" b="1" spc="105"/>
              <a:t> </a:t>
            </a:r>
            <a:r>
              <a:rPr lang="en-US" sz="2000" spc="55"/>
              <a:t>Creating</a:t>
            </a:r>
            <a:r>
              <a:rPr lang="en-US" sz="2000" spc="105"/>
              <a:t> </a:t>
            </a:r>
            <a:r>
              <a:rPr lang="en-US" sz="2000" spc="95"/>
              <a:t>a</a:t>
            </a:r>
            <a:r>
              <a:rPr lang="en-US" sz="2000" spc="110"/>
              <a:t> </a:t>
            </a:r>
            <a:r>
              <a:rPr lang="en-US" sz="2000"/>
              <a:t>positive</a:t>
            </a:r>
            <a:r>
              <a:rPr lang="en-US" sz="2000" spc="95"/>
              <a:t> </a:t>
            </a:r>
            <a:r>
              <a:rPr lang="en-US" sz="2000"/>
              <a:t>work</a:t>
            </a:r>
            <a:r>
              <a:rPr lang="en-US" sz="2000" spc="105"/>
              <a:t> </a:t>
            </a:r>
            <a:r>
              <a:rPr lang="en-US" sz="2000"/>
              <a:t>environment</a:t>
            </a:r>
            <a:r>
              <a:rPr lang="en-US" sz="2000" spc="105"/>
              <a:t> </a:t>
            </a:r>
            <a:r>
              <a:rPr lang="en-US" sz="2000"/>
              <a:t>to</a:t>
            </a:r>
            <a:r>
              <a:rPr lang="en-US" sz="2000" spc="105"/>
              <a:t> </a:t>
            </a:r>
            <a:r>
              <a:rPr lang="en-US" sz="2000" spc="60"/>
              <a:t>reduce</a:t>
            </a:r>
            <a:r>
              <a:rPr lang="en-US" sz="2000" spc="100"/>
              <a:t> </a:t>
            </a:r>
            <a:r>
              <a:rPr lang="en-US" sz="2000" spc="-10"/>
              <a:t>turnover </a:t>
            </a:r>
            <a:r>
              <a:rPr lang="en-US" sz="2000" spc="70"/>
              <a:t>and</a:t>
            </a:r>
            <a:r>
              <a:rPr lang="en-US" sz="2000" spc="-50"/>
              <a:t> </a:t>
            </a:r>
            <a:r>
              <a:rPr lang="en-US" sz="2000" spc="60"/>
              <a:t>boost</a:t>
            </a:r>
            <a:r>
              <a:rPr lang="en-US" sz="2000" spc="-35"/>
              <a:t> </a:t>
            </a:r>
            <a:r>
              <a:rPr lang="en-US" sz="2000" spc="40"/>
              <a:t>morale.</a:t>
            </a:r>
            <a:endParaRPr lang="en-US" sz="2000"/>
          </a:p>
          <a:p>
            <a:pPr marL="228600" marR="508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55600" algn="l"/>
                <a:tab pos="1492250" algn="l"/>
                <a:tab pos="2961640" algn="l"/>
                <a:tab pos="4208780" algn="l"/>
                <a:tab pos="4531360" algn="l"/>
                <a:tab pos="5513070" algn="l"/>
                <a:tab pos="6799580" algn="l"/>
                <a:tab pos="7404734" algn="l"/>
                <a:tab pos="9183370" algn="l"/>
                <a:tab pos="9727565" algn="l"/>
                <a:tab pos="10587355" algn="l"/>
              </a:tabLst>
            </a:pPr>
            <a:r>
              <a:rPr lang="en-US" sz="2000" b="1" spc="95"/>
              <a:t>Cultural </a:t>
            </a:r>
            <a:r>
              <a:rPr lang="en-US" sz="2000" b="1" spc="65"/>
              <a:t>Sensitivity: </a:t>
            </a:r>
            <a:r>
              <a:rPr lang="en-US" sz="2000" spc="-10"/>
              <a:t>Managing  </a:t>
            </a:r>
            <a:r>
              <a:rPr lang="en-US" sz="2000" spc="45"/>
              <a:t>a </a:t>
            </a:r>
            <a:r>
              <a:rPr lang="en-US" sz="2000" spc="-10"/>
              <a:t>diverse</a:t>
            </a:r>
            <a:r>
              <a:rPr lang="en-US" sz="2000"/>
              <a:t>	</a:t>
            </a:r>
            <a:r>
              <a:rPr lang="en-US" sz="2000" spc="-10"/>
              <a:t>workforce </a:t>
            </a:r>
            <a:r>
              <a:rPr lang="en-US" sz="2000" spc="45"/>
              <a:t>and </a:t>
            </a:r>
            <a:r>
              <a:rPr lang="en-US" sz="2000" spc="35"/>
              <a:t>understanding </a:t>
            </a:r>
            <a:r>
              <a:rPr lang="en-US" sz="2000" spc="-25"/>
              <a:t>the </a:t>
            </a:r>
            <a:r>
              <a:rPr lang="en-US" sz="2000" spc="65"/>
              <a:t>needs </a:t>
            </a:r>
            <a:r>
              <a:rPr lang="en-US" sz="2000" spc="-25"/>
              <a:t>of </a:t>
            </a:r>
            <a:r>
              <a:rPr lang="en-US" sz="2000" spc="10"/>
              <a:t>international</a:t>
            </a:r>
            <a:r>
              <a:rPr lang="en-US" sz="2000" spc="185"/>
              <a:t> </a:t>
            </a:r>
            <a:r>
              <a:rPr lang="en-US" sz="2000" spc="65"/>
              <a:t>guests</a:t>
            </a:r>
            <a:r>
              <a:rPr lang="en-US" spc="65"/>
              <a:t>.</a:t>
            </a:r>
            <a:endParaRPr lang="en-US"/>
          </a:p>
        </p:txBody>
      </p:sp>
      <p:pic>
        <p:nvPicPr>
          <p:cNvPr id="5" name="Picture 4" descr="A magnifying glass over people&#10;&#10;AI-generated content may be incorrect.">
            <a:extLst>
              <a:ext uri="{FF2B5EF4-FFF2-40B4-BE49-F238E27FC236}">
                <a16:creationId xmlns:a16="http://schemas.microsoft.com/office/drawing/2014/main" id="{50212BE5-7969-DB82-2CEA-70EE41C1BA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884" r="9019" b="-1"/>
          <a:stretch>
            <a:fillRect/>
          </a:stretch>
        </p:blipFill>
        <p:spPr>
          <a:xfrm>
            <a:off x="6779986" y="1635125"/>
            <a:ext cx="5156200" cy="435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02779" y="60582"/>
            <a:ext cx="6976745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6720" marR="5080" indent="-414655">
              <a:lnSpc>
                <a:spcPct val="100000"/>
              </a:lnSpc>
              <a:spcBef>
                <a:spcPts val="105"/>
              </a:spcBef>
            </a:pPr>
            <a:r>
              <a:rPr sz="3200" b="1" spc="229"/>
              <a:t>Case</a:t>
            </a:r>
            <a:r>
              <a:rPr sz="3200" b="1" spc="-30"/>
              <a:t> </a:t>
            </a:r>
            <a:r>
              <a:rPr sz="3200" b="1"/>
              <a:t>Study:</a:t>
            </a:r>
            <a:r>
              <a:rPr sz="3200" b="1" spc="-30"/>
              <a:t> </a:t>
            </a:r>
            <a:r>
              <a:rPr sz="3200" b="1"/>
              <a:t>The</a:t>
            </a:r>
            <a:r>
              <a:rPr sz="3200" b="1" spc="-15"/>
              <a:t> </a:t>
            </a:r>
            <a:r>
              <a:rPr sz="3200" b="1" spc="55"/>
              <a:t>Ritz-</a:t>
            </a:r>
            <a:r>
              <a:rPr sz="3200" b="1" spc="70"/>
              <a:t>Carlton's</a:t>
            </a:r>
            <a:r>
              <a:rPr sz="3200" b="1" spc="-40"/>
              <a:t> </a:t>
            </a:r>
            <a:r>
              <a:rPr sz="3200" b="1" spc="45"/>
              <a:t>Employee </a:t>
            </a:r>
            <a:r>
              <a:rPr sz="3200" b="1"/>
              <a:t>Engagement</a:t>
            </a:r>
            <a:r>
              <a:rPr sz="3200" b="1" spc="25"/>
              <a:t> </a:t>
            </a:r>
            <a:r>
              <a:rPr sz="3200" b="1" spc="65"/>
              <a:t>and </a:t>
            </a:r>
            <a:r>
              <a:rPr sz="3200" b="1" spc="95"/>
              <a:t>Guest</a:t>
            </a:r>
            <a:r>
              <a:rPr sz="3200" b="1" spc="40"/>
              <a:t> </a:t>
            </a:r>
            <a:r>
              <a:rPr sz="3200" b="1" spc="60"/>
              <a:t>Satisfaction</a:t>
            </a:r>
            <a:endParaRPr sz="3200" b="1"/>
          </a:p>
        </p:txBody>
      </p:sp>
      <p:sp>
        <p:nvSpPr>
          <p:cNvPr id="3" name="object 3"/>
          <p:cNvSpPr txBox="1"/>
          <p:nvPr/>
        </p:nvSpPr>
        <p:spPr>
          <a:xfrm>
            <a:off x="102779" y="1638209"/>
            <a:ext cx="5010331" cy="4070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75">
                <a:latin typeface="Calibri"/>
                <a:cs typeface="Calibri"/>
              </a:rPr>
              <a:t>What</a:t>
            </a:r>
            <a:r>
              <a:rPr sz="2400" b="1" spc="-40">
                <a:latin typeface="Calibri"/>
                <a:cs typeface="Calibri"/>
              </a:rPr>
              <a:t> </a:t>
            </a:r>
            <a:r>
              <a:rPr sz="2400" b="1" spc="100">
                <a:latin typeface="Calibri"/>
                <a:cs typeface="Calibri"/>
              </a:rPr>
              <a:t>do</a:t>
            </a:r>
            <a:r>
              <a:rPr sz="2400" b="1" spc="-40">
                <a:latin typeface="Calibri"/>
                <a:cs typeface="Calibri"/>
              </a:rPr>
              <a:t> </a:t>
            </a:r>
            <a:r>
              <a:rPr sz="2400" b="1" spc="70">
                <a:latin typeface="Calibri"/>
                <a:cs typeface="Calibri"/>
              </a:rPr>
              <a:t>you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120">
                <a:latin typeface="Calibri"/>
                <a:cs typeface="Calibri"/>
              </a:rPr>
              <a:t>reckon</a:t>
            </a:r>
            <a:r>
              <a:rPr sz="2400" b="1" spc="-50">
                <a:latin typeface="Calibri"/>
                <a:cs typeface="Calibri"/>
              </a:rPr>
              <a:t> </a:t>
            </a:r>
            <a:r>
              <a:rPr sz="2400" b="1" spc="105">
                <a:latin typeface="Calibri"/>
                <a:cs typeface="Calibri"/>
              </a:rPr>
              <a:t>this</a:t>
            </a:r>
            <a:r>
              <a:rPr sz="2400" b="1" spc="-65">
                <a:latin typeface="Calibri"/>
                <a:cs typeface="Calibri"/>
              </a:rPr>
              <a:t> </a:t>
            </a:r>
            <a:r>
              <a:rPr sz="2400" b="1" spc="105">
                <a:latin typeface="Calibri"/>
                <a:cs typeface="Calibri"/>
              </a:rPr>
              <a:t>resulted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60">
                <a:latin typeface="Calibri"/>
                <a:cs typeface="Calibri"/>
              </a:rPr>
              <a:t>in?</a:t>
            </a:r>
            <a:endParaRPr sz="240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2405"/>
              </a:spcBef>
              <a:buFont typeface="Arial"/>
              <a:buChar char="•"/>
              <a:tabLst>
                <a:tab pos="355600" algn="l"/>
              </a:tabLst>
            </a:pPr>
            <a:r>
              <a:rPr sz="2200" spc="60">
                <a:latin typeface="Calibri"/>
                <a:cs typeface="Calibri"/>
              </a:rPr>
              <a:t>This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 spc="80">
                <a:latin typeface="Calibri"/>
                <a:cs typeface="Calibri"/>
              </a:rPr>
              <a:t>approach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 spc="70">
                <a:latin typeface="Calibri"/>
                <a:cs typeface="Calibri"/>
              </a:rPr>
              <a:t>boosted</a:t>
            </a:r>
            <a:r>
              <a:rPr sz="2200" spc="35">
                <a:latin typeface="Calibri"/>
                <a:cs typeface="Calibri"/>
              </a:rPr>
              <a:t>  </a:t>
            </a:r>
            <a:r>
              <a:rPr sz="2200" spc="55">
                <a:latin typeface="Calibri"/>
                <a:cs typeface="Calibri"/>
              </a:rPr>
              <a:t>employee</a:t>
            </a:r>
            <a:r>
              <a:rPr sz="2200" spc="35">
                <a:latin typeface="Calibri"/>
                <a:cs typeface="Calibri"/>
              </a:rPr>
              <a:t>  </a:t>
            </a:r>
            <a:r>
              <a:rPr sz="2200" spc="45">
                <a:latin typeface="Calibri"/>
                <a:cs typeface="Calibri"/>
              </a:rPr>
              <a:t>morale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10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improved</a:t>
            </a:r>
            <a:r>
              <a:rPr sz="2200" spc="120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guest</a:t>
            </a:r>
            <a:r>
              <a:rPr sz="2200" spc="10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satisfaction,</a:t>
            </a:r>
            <a:r>
              <a:rPr sz="2200" spc="8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leading</a:t>
            </a:r>
            <a:r>
              <a:rPr sz="2200" spc="125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to </a:t>
            </a:r>
            <a:r>
              <a:rPr sz="2200">
                <a:latin typeface="Calibri"/>
                <a:cs typeface="Calibri"/>
              </a:rPr>
              <a:t>more</a:t>
            </a:r>
            <a:r>
              <a:rPr sz="2200" spc="9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repeat</a:t>
            </a:r>
            <a:r>
              <a:rPr sz="2200" spc="135">
                <a:latin typeface="Calibri"/>
                <a:cs typeface="Calibri"/>
              </a:rPr>
              <a:t> </a:t>
            </a:r>
            <a:r>
              <a:rPr sz="2200" spc="105">
                <a:latin typeface="Calibri"/>
                <a:cs typeface="Calibri"/>
              </a:rPr>
              <a:t>business</a:t>
            </a:r>
            <a:r>
              <a:rPr sz="2200" spc="13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114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positive</a:t>
            </a:r>
            <a:r>
              <a:rPr sz="2200" spc="110">
                <a:latin typeface="Calibri"/>
                <a:cs typeface="Calibri"/>
              </a:rPr>
              <a:t> </a:t>
            </a:r>
            <a:r>
              <a:rPr sz="2200" spc="-10">
                <a:latin typeface="Calibri"/>
                <a:cs typeface="Calibri"/>
              </a:rPr>
              <a:t>reviews.</a:t>
            </a:r>
            <a:endParaRPr sz="2200">
              <a:latin typeface="Calibri"/>
              <a:cs typeface="Calibri"/>
            </a:endParaRPr>
          </a:p>
          <a:p>
            <a:pPr marL="355600" marR="5715" indent="-342900" algn="just">
              <a:lnSpc>
                <a:spcPct val="100000"/>
              </a:lnSpc>
              <a:spcBef>
                <a:spcPts val="2645"/>
              </a:spcBef>
              <a:buFont typeface="Arial"/>
              <a:buChar char="•"/>
              <a:tabLst>
                <a:tab pos="355600" algn="l"/>
              </a:tabLst>
            </a:pPr>
            <a:r>
              <a:rPr sz="2200">
                <a:latin typeface="Calibri"/>
                <a:cs typeface="Calibri"/>
              </a:rPr>
              <a:t>The</a:t>
            </a:r>
            <a:r>
              <a:rPr sz="2200" spc="15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program</a:t>
            </a:r>
            <a:r>
              <a:rPr sz="2200" spc="160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showed</a:t>
            </a:r>
            <a:r>
              <a:rPr sz="2200" spc="17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that</a:t>
            </a:r>
            <a:r>
              <a:rPr sz="2200" spc="165">
                <a:latin typeface="Calibri"/>
                <a:cs typeface="Calibri"/>
              </a:rPr>
              <a:t>  </a:t>
            </a:r>
            <a:r>
              <a:rPr sz="2200" spc="135">
                <a:latin typeface="Calibri"/>
                <a:cs typeface="Calibri"/>
              </a:rPr>
              <a:t>HR</a:t>
            </a:r>
            <a:r>
              <a:rPr sz="2200" spc="170">
                <a:latin typeface="Calibri"/>
                <a:cs typeface="Calibri"/>
              </a:rPr>
              <a:t>  </a:t>
            </a:r>
            <a:r>
              <a:rPr sz="2200" spc="45">
                <a:latin typeface="Calibri"/>
                <a:cs typeface="Calibri"/>
              </a:rPr>
              <a:t>strategies </a:t>
            </a:r>
            <a:r>
              <a:rPr sz="2200" spc="95">
                <a:latin typeface="Calibri"/>
                <a:cs typeface="Calibri"/>
              </a:rPr>
              <a:t>focused</a:t>
            </a:r>
            <a:r>
              <a:rPr sz="2200" spc="6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on</a:t>
            </a:r>
            <a:r>
              <a:rPr sz="2200" spc="8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empowering</a:t>
            </a:r>
            <a:r>
              <a:rPr sz="2200" spc="7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staff</a:t>
            </a:r>
            <a:r>
              <a:rPr sz="2200" spc="70">
                <a:latin typeface="Calibri"/>
                <a:cs typeface="Calibri"/>
              </a:rPr>
              <a:t>  </a:t>
            </a:r>
            <a:r>
              <a:rPr sz="2200" spc="130">
                <a:latin typeface="Calibri"/>
                <a:cs typeface="Calibri"/>
              </a:rPr>
              <a:t>can</a:t>
            </a:r>
            <a:r>
              <a:rPr sz="2200" spc="75">
                <a:latin typeface="Calibri"/>
                <a:cs typeface="Calibri"/>
              </a:rPr>
              <a:t>  </a:t>
            </a:r>
            <a:r>
              <a:rPr sz="2200" spc="-10">
                <a:latin typeface="Calibri"/>
                <a:cs typeface="Calibri"/>
              </a:rPr>
              <a:t>greatly </a:t>
            </a:r>
            <a:r>
              <a:rPr sz="2200" spc="90">
                <a:latin typeface="Calibri"/>
                <a:cs typeface="Calibri"/>
              </a:rPr>
              <a:t>enhance</a:t>
            </a:r>
            <a:r>
              <a:rPr sz="2200" spc="10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both</a:t>
            </a:r>
            <a:r>
              <a:rPr sz="2200" spc="13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service</a:t>
            </a:r>
            <a:r>
              <a:rPr sz="2200" spc="14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quality</a:t>
            </a:r>
            <a:r>
              <a:rPr sz="2200" spc="16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13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14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guest </a:t>
            </a:r>
            <a:r>
              <a:rPr sz="2200" spc="45">
                <a:latin typeface="Calibri"/>
                <a:cs typeface="Calibri"/>
              </a:rPr>
              <a:t>experience.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4" name="object 4" descr="A black background with a black square  Description automatically generated with medium confidenc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37714" y="2215243"/>
            <a:ext cx="4191000" cy="4191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E1DA0D-E69C-962D-849C-E7D5CB76428B}"/>
              </a:ext>
            </a:extLst>
          </p:cNvPr>
          <p:cNvSpPr txBox="1"/>
          <p:nvPr/>
        </p:nvSpPr>
        <p:spPr>
          <a:xfrm>
            <a:off x="5910942" y="1291913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hlinkClick r:id="rId3"/>
              </a:rPr>
              <a:t>https://stephenblandino.com/2016/07/how-the-ritz-carlton-delivers-exceptional-customer-service.html</a:t>
            </a:r>
            <a:endParaRPr lang="en-GB"/>
          </a:p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801969" y="592744"/>
            <a:ext cx="4665345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7200" spc="345"/>
              <a:t>HR’s</a:t>
            </a:r>
            <a:r>
              <a:rPr sz="7200" spc="-160"/>
              <a:t> </a:t>
            </a:r>
            <a:r>
              <a:rPr sz="7200" spc="125"/>
              <a:t>Role</a:t>
            </a:r>
            <a:r>
              <a:rPr sz="7200" spc="-140"/>
              <a:t> </a:t>
            </a:r>
            <a:r>
              <a:rPr sz="7200" spc="-25"/>
              <a:t>in </a:t>
            </a:r>
            <a:r>
              <a:rPr sz="7200"/>
              <a:t>Hiring</a:t>
            </a:r>
            <a:r>
              <a:rPr sz="7200" spc="85"/>
              <a:t> </a:t>
            </a:r>
            <a:r>
              <a:rPr sz="7200" spc="145"/>
              <a:t>and </a:t>
            </a:r>
            <a:r>
              <a:rPr sz="7200" spc="-10"/>
              <a:t>Training</a:t>
            </a:r>
            <a:endParaRPr sz="72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EE2CC8-9BAC-650E-9268-97E863425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929545"/>
            <a:ext cx="5334000" cy="300037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Happy smiling businessman jumping celebrating success. 3D illustration of  cartoon winning male character with his hands in the air, isolated on white  background. - Idem Translation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53400" y="1295400"/>
            <a:ext cx="3810000" cy="38100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70305">
              <a:lnSpc>
                <a:spcPct val="100000"/>
              </a:lnSpc>
              <a:spcBef>
                <a:spcPts val="95"/>
              </a:spcBef>
            </a:pPr>
            <a:r>
              <a:rPr sz="4000"/>
              <a:t>Hiring</a:t>
            </a:r>
            <a:r>
              <a:rPr sz="4000" spc="-85"/>
              <a:t> </a:t>
            </a:r>
            <a:r>
              <a:rPr sz="4000" spc="-40"/>
              <a:t>for</a:t>
            </a:r>
            <a:r>
              <a:rPr sz="4000" spc="-75"/>
              <a:t> </a:t>
            </a:r>
            <a:r>
              <a:rPr sz="4000" spc="260"/>
              <a:t>Success</a:t>
            </a:r>
            <a:r>
              <a:rPr sz="4000" spc="-80"/>
              <a:t> </a:t>
            </a:r>
            <a:r>
              <a:rPr sz="4000"/>
              <a:t>in</a:t>
            </a:r>
            <a:r>
              <a:rPr sz="4000" spc="-65"/>
              <a:t> </a:t>
            </a:r>
            <a:r>
              <a:rPr sz="4000" spc="95"/>
              <a:t>Hotels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535940" y="1194308"/>
            <a:ext cx="7918450" cy="4384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5600" algn="l"/>
              </a:tabLst>
            </a:pPr>
            <a:r>
              <a:rPr sz="2200">
                <a:latin typeface="Calibri"/>
                <a:cs typeface="Calibri"/>
              </a:rPr>
              <a:t>In</a:t>
            </a:r>
            <a:r>
              <a:rPr sz="2200" spc="21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21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hotel</a:t>
            </a:r>
            <a:r>
              <a:rPr sz="2200" spc="21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industry,</a:t>
            </a:r>
            <a:r>
              <a:rPr sz="2200" spc="229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recruitment</a:t>
            </a:r>
            <a:r>
              <a:rPr sz="2200" spc="220">
                <a:latin typeface="Calibri"/>
                <a:cs typeface="Calibri"/>
              </a:rPr>
              <a:t> </a:t>
            </a:r>
            <a:r>
              <a:rPr sz="2200" spc="110">
                <a:latin typeface="Calibri"/>
                <a:cs typeface="Calibri"/>
              </a:rPr>
              <a:t>focuses</a:t>
            </a:r>
            <a:r>
              <a:rPr sz="2200" spc="23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on</a:t>
            </a:r>
            <a:r>
              <a:rPr sz="2200" spc="21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hiring</a:t>
            </a:r>
            <a:r>
              <a:rPr sz="2200" spc="23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skilled</a:t>
            </a:r>
            <a:r>
              <a:rPr sz="2200" spc="25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and </a:t>
            </a:r>
            <a:r>
              <a:rPr sz="2200">
                <a:latin typeface="Calibri"/>
                <a:cs typeface="Calibri"/>
              </a:rPr>
              <a:t>motivated</a:t>
            </a:r>
            <a:r>
              <a:rPr sz="2200" spc="155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people</a:t>
            </a:r>
            <a:r>
              <a:rPr sz="2200" spc="15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who</a:t>
            </a:r>
            <a:r>
              <a:rPr sz="2200" spc="150">
                <a:latin typeface="Calibri"/>
                <a:cs typeface="Calibri"/>
              </a:rPr>
              <a:t> </a:t>
            </a:r>
            <a:r>
              <a:rPr sz="2200" spc="130">
                <a:latin typeface="Calibri"/>
                <a:cs typeface="Calibri"/>
              </a:rPr>
              <a:t>can</a:t>
            </a:r>
            <a:r>
              <a:rPr sz="2200" spc="15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provide</a:t>
            </a:r>
            <a:r>
              <a:rPr sz="2200" spc="14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great</a:t>
            </a:r>
            <a:r>
              <a:rPr sz="2200" spc="15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customer</a:t>
            </a:r>
            <a:r>
              <a:rPr sz="2200" spc="16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service</a:t>
            </a:r>
            <a:r>
              <a:rPr sz="2200" spc="15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in</a:t>
            </a:r>
            <a:r>
              <a:rPr sz="2200" spc="17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a </a:t>
            </a:r>
            <a:r>
              <a:rPr sz="2200" spc="60">
                <a:latin typeface="Calibri"/>
                <a:cs typeface="Calibri"/>
              </a:rPr>
              <a:t>fast-</a:t>
            </a:r>
            <a:r>
              <a:rPr sz="2200" spc="105">
                <a:latin typeface="Calibri"/>
                <a:cs typeface="Calibri"/>
              </a:rPr>
              <a:t>paced</a:t>
            </a:r>
            <a:r>
              <a:rPr sz="2200" spc="15">
                <a:latin typeface="Calibri"/>
                <a:cs typeface="Calibri"/>
              </a:rPr>
              <a:t> </a:t>
            </a:r>
            <a:r>
              <a:rPr sz="2200" spc="-10">
                <a:latin typeface="Calibri"/>
                <a:cs typeface="Calibri"/>
              </a:rPr>
              <a:t>setting.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95"/>
              </a:spcBef>
              <a:buFont typeface="Arial"/>
              <a:buChar char="•"/>
            </a:pPr>
            <a:endParaRPr sz="220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200" spc="135">
                <a:latin typeface="Calibri"/>
                <a:cs typeface="Calibri"/>
              </a:rPr>
              <a:t>HR</a:t>
            </a:r>
            <a:r>
              <a:rPr sz="2200" spc="70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looks</a:t>
            </a:r>
            <a:r>
              <a:rPr sz="2200" spc="7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for </a:t>
            </a:r>
            <a:r>
              <a:rPr sz="2200" spc="85">
                <a:latin typeface="Calibri"/>
                <a:cs typeface="Calibri"/>
              </a:rPr>
              <a:t>candidates </a:t>
            </a:r>
            <a:r>
              <a:rPr sz="2200">
                <a:latin typeface="Calibri"/>
                <a:cs typeface="Calibri"/>
              </a:rPr>
              <a:t>with strong </a:t>
            </a:r>
            <a:r>
              <a:rPr sz="2200" spc="75">
                <a:latin typeface="Calibri"/>
                <a:cs typeface="Calibri"/>
              </a:rPr>
              <a:t>communication, </a:t>
            </a:r>
            <a:r>
              <a:rPr sz="2200" spc="45">
                <a:latin typeface="Calibri"/>
                <a:cs typeface="Calibri"/>
              </a:rPr>
              <a:t>problem-</a:t>
            </a:r>
            <a:r>
              <a:rPr sz="2200" spc="55">
                <a:latin typeface="Calibri"/>
                <a:cs typeface="Calibri"/>
              </a:rPr>
              <a:t>solving</a:t>
            </a:r>
            <a:r>
              <a:rPr sz="2200" spc="204">
                <a:latin typeface="Calibri"/>
                <a:cs typeface="Calibri"/>
              </a:rPr>
              <a:t>  </a:t>
            </a:r>
            <a:r>
              <a:rPr sz="2200" spc="100">
                <a:latin typeface="Calibri"/>
                <a:cs typeface="Calibri"/>
              </a:rPr>
              <a:t>skills,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 spc="114">
                <a:latin typeface="Calibri"/>
                <a:cs typeface="Calibri"/>
              </a:rPr>
              <a:t>a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 spc="45">
                <a:latin typeface="Calibri"/>
                <a:cs typeface="Calibri"/>
              </a:rPr>
              <a:t>positive</a:t>
            </a:r>
            <a:r>
              <a:rPr sz="2200" spc="21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attitude,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210">
                <a:latin typeface="Calibri"/>
                <a:cs typeface="Calibri"/>
              </a:rPr>
              <a:t>  </a:t>
            </a:r>
            <a:r>
              <a:rPr sz="2200" spc="114">
                <a:latin typeface="Calibri"/>
                <a:cs typeface="Calibri"/>
              </a:rPr>
              <a:t>a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good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fit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for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 spc="-25">
                <a:latin typeface="Calibri"/>
                <a:cs typeface="Calibri"/>
              </a:rPr>
              <a:t>the </a:t>
            </a:r>
            <a:r>
              <a:rPr sz="2200" spc="75">
                <a:latin typeface="Calibri"/>
                <a:cs typeface="Calibri"/>
              </a:rPr>
              <a:t>company</a:t>
            </a:r>
            <a:r>
              <a:rPr sz="2200" spc="-1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culture.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95"/>
              </a:spcBef>
              <a:buFont typeface="Arial"/>
              <a:buChar char="•"/>
            </a:pPr>
            <a:endParaRPr sz="220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5600" algn="l"/>
              </a:tabLst>
            </a:pPr>
            <a:r>
              <a:rPr sz="2200">
                <a:latin typeface="Calibri"/>
                <a:cs typeface="Calibri"/>
              </a:rPr>
              <a:t>They</a:t>
            </a:r>
            <a:r>
              <a:rPr sz="2200" spc="35">
                <a:latin typeface="Calibri"/>
                <a:cs typeface="Calibri"/>
              </a:rPr>
              <a:t>  </a:t>
            </a:r>
            <a:r>
              <a:rPr sz="2200" spc="65">
                <a:latin typeface="Calibri"/>
                <a:cs typeface="Calibri"/>
              </a:rPr>
              <a:t>ensure</a:t>
            </a:r>
            <a:r>
              <a:rPr sz="2200" spc="3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staff</a:t>
            </a:r>
            <a:r>
              <a:rPr sz="2200" spc="4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are</a:t>
            </a:r>
            <a:r>
              <a:rPr sz="2200" spc="45">
                <a:latin typeface="Calibri"/>
                <a:cs typeface="Calibri"/>
              </a:rPr>
              <a:t>  </a:t>
            </a:r>
            <a:r>
              <a:rPr sz="2200" spc="70">
                <a:latin typeface="Calibri"/>
                <a:cs typeface="Calibri"/>
              </a:rPr>
              <a:t>adaptable</a:t>
            </a:r>
            <a:r>
              <a:rPr sz="2200" spc="50">
                <a:latin typeface="Calibri"/>
                <a:cs typeface="Calibri"/>
              </a:rPr>
              <a:t>  </a:t>
            </a:r>
            <a:r>
              <a:rPr sz="2200" spc="85">
                <a:latin typeface="Calibri"/>
                <a:cs typeface="Calibri"/>
              </a:rPr>
              <a:t>and</a:t>
            </a:r>
            <a:r>
              <a:rPr sz="2200" spc="35">
                <a:latin typeface="Calibri"/>
                <a:cs typeface="Calibri"/>
              </a:rPr>
              <a:t>  </a:t>
            </a:r>
            <a:r>
              <a:rPr sz="2200" spc="90">
                <a:latin typeface="Calibri"/>
                <a:cs typeface="Calibri"/>
              </a:rPr>
              <a:t>quick</a:t>
            </a:r>
            <a:r>
              <a:rPr sz="2200" spc="4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to</a:t>
            </a:r>
            <a:r>
              <a:rPr sz="2200" spc="4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meet</a:t>
            </a:r>
            <a:r>
              <a:rPr sz="2200" spc="35">
                <a:latin typeface="Calibri"/>
                <a:cs typeface="Calibri"/>
              </a:rPr>
              <a:t>  </a:t>
            </a:r>
            <a:r>
              <a:rPr sz="2200" spc="60">
                <a:latin typeface="Calibri"/>
                <a:cs typeface="Calibri"/>
              </a:rPr>
              <a:t>guests' </a:t>
            </a:r>
            <a:r>
              <a:rPr sz="2200" spc="85">
                <a:latin typeface="Calibri"/>
                <a:cs typeface="Calibri"/>
              </a:rPr>
              <a:t>needs,</a:t>
            </a:r>
            <a:r>
              <a:rPr sz="2200" spc="459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especially</a:t>
            </a:r>
            <a:r>
              <a:rPr sz="2200" spc="46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during</a:t>
            </a:r>
            <a:r>
              <a:rPr sz="2200" spc="465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busy</a:t>
            </a:r>
            <a:r>
              <a:rPr sz="2200" spc="465">
                <a:latin typeface="Calibri"/>
                <a:cs typeface="Calibri"/>
              </a:rPr>
              <a:t> </a:t>
            </a:r>
            <a:r>
              <a:rPr sz="2200" spc="70">
                <a:latin typeface="Calibri"/>
                <a:cs typeface="Calibri"/>
              </a:rPr>
              <a:t>times,</a:t>
            </a:r>
            <a:r>
              <a:rPr sz="2200" spc="45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helping</a:t>
            </a:r>
            <a:r>
              <a:rPr sz="2200" spc="455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create</a:t>
            </a:r>
            <a:r>
              <a:rPr sz="2200" spc="465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smooth operations</a:t>
            </a:r>
            <a:r>
              <a:rPr sz="2200" spc="10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6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positive</a:t>
            </a:r>
            <a:r>
              <a:rPr sz="2200" spc="9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guest</a:t>
            </a:r>
            <a:r>
              <a:rPr sz="2200" spc="75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experiences.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/>
              <a:t>Hiring</a:t>
            </a:r>
            <a:r>
              <a:rPr sz="4000" spc="-85"/>
              <a:t> </a:t>
            </a:r>
            <a:r>
              <a:rPr sz="4000" spc="-40"/>
              <a:t>for</a:t>
            </a:r>
            <a:r>
              <a:rPr sz="4000" spc="-65"/>
              <a:t> </a:t>
            </a:r>
            <a:r>
              <a:rPr sz="4000" spc="254"/>
              <a:t>Success</a:t>
            </a:r>
            <a:r>
              <a:rPr sz="4000" spc="-75"/>
              <a:t> </a:t>
            </a:r>
            <a:r>
              <a:rPr sz="4000"/>
              <a:t>in</a:t>
            </a:r>
            <a:r>
              <a:rPr sz="4000" spc="-65"/>
              <a:t> </a:t>
            </a:r>
            <a:r>
              <a:rPr sz="4000" spc="90"/>
              <a:t>Hotels:</a:t>
            </a:r>
            <a:r>
              <a:rPr sz="4000" spc="-95"/>
              <a:t> </a:t>
            </a:r>
            <a:r>
              <a:rPr sz="4000"/>
              <a:t>Key</a:t>
            </a:r>
            <a:r>
              <a:rPr sz="4000" spc="-70"/>
              <a:t> </a:t>
            </a:r>
            <a:r>
              <a:rPr sz="4000" spc="125"/>
              <a:t>Steps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424544" y="1154937"/>
            <a:ext cx="11459482" cy="43877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9265" algn="l"/>
              </a:tabLst>
            </a:pPr>
            <a:r>
              <a:rPr sz="2200" b="1" spc="75">
                <a:latin typeface="Calibri"/>
                <a:cs typeface="Calibri"/>
              </a:rPr>
              <a:t>Job</a:t>
            </a:r>
            <a:r>
              <a:rPr sz="2200" b="1" spc="-20">
                <a:latin typeface="Calibri"/>
                <a:cs typeface="Calibri"/>
              </a:rPr>
              <a:t> </a:t>
            </a:r>
            <a:r>
              <a:rPr sz="2200" b="1" spc="100">
                <a:latin typeface="Calibri"/>
                <a:cs typeface="Calibri"/>
              </a:rPr>
              <a:t>Descriptions:</a:t>
            </a:r>
            <a:endParaRPr sz="2200">
              <a:latin typeface="Calibri"/>
              <a:cs typeface="Calibri"/>
            </a:endParaRPr>
          </a:p>
          <a:p>
            <a:pPr marL="299085" lvl="1" indent="-286385">
              <a:lnSpc>
                <a:spcPct val="100000"/>
              </a:lnSpc>
              <a:spcBef>
                <a:spcPts val="2645"/>
              </a:spcBef>
              <a:buFont typeface="Arial"/>
              <a:buChar char="•"/>
              <a:tabLst>
                <a:tab pos="299085" algn="l"/>
              </a:tabLst>
            </a:pPr>
            <a:r>
              <a:rPr sz="2200" spc="105">
                <a:latin typeface="Calibri"/>
                <a:cs typeface="Calibri"/>
              </a:rPr>
              <a:t>Clear</a:t>
            </a:r>
            <a:r>
              <a:rPr sz="2200" spc="5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25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detailed</a:t>
            </a:r>
            <a:r>
              <a:rPr sz="2200" spc="6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job</a:t>
            </a:r>
            <a:r>
              <a:rPr sz="2200" spc="15">
                <a:latin typeface="Calibri"/>
                <a:cs typeface="Calibri"/>
              </a:rPr>
              <a:t> </a:t>
            </a:r>
            <a:r>
              <a:rPr sz="2200" spc="70">
                <a:latin typeface="Calibri"/>
                <a:cs typeface="Calibri"/>
              </a:rPr>
              <a:t>descriptions</a:t>
            </a:r>
            <a:r>
              <a:rPr sz="2200" spc="4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are</a:t>
            </a:r>
            <a:r>
              <a:rPr sz="2200" spc="45">
                <a:latin typeface="Calibri"/>
                <a:cs typeface="Calibri"/>
              </a:rPr>
              <a:t> </a:t>
            </a:r>
            <a:r>
              <a:rPr sz="2200" spc="95">
                <a:latin typeface="Calibri"/>
                <a:cs typeface="Calibri"/>
              </a:rPr>
              <a:t>crucial</a:t>
            </a:r>
            <a:r>
              <a:rPr sz="2200" spc="3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for</a:t>
            </a:r>
            <a:r>
              <a:rPr sz="2200" spc="4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attracting</a:t>
            </a:r>
            <a:r>
              <a:rPr sz="2200" spc="6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2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right</a:t>
            </a:r>
            <a:r>
              <a:rPr sz="2200" spc="2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candidates.</a:t>
            </a:r>
            <a:endParaRPr sz="2200">
              <a:latin typeface="Calibri"/>
              <a:cs typeface="Calibri"/>
            </a:endParaRPr>
          </a:p>
          <a:p>
            <a:pPr marL="299085" lvl="1" indent="-286385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299085" algn="l"/>
              </a:tabLst>
            </a:pPr>
            <a:r>
              <a:rPr sz="2200">
                <a:latin typeface="Calibri"/>
                <a:cs typeface="Calibri"/>
              </a:rPr>
              <a:t>Job</a:t>
            </a:r>
            <a:r>
              <a:rPr sz="2200" spc="3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descriptions</a:t>
            </a:r>
            <a:r>
              <a:rPr sz="2200" spc="25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help</a:t>
            </a:r>
            <a:r>
              <a:rPr sz="2200" spc="45">
                <a:latin typeface="Calibri"/>
                <a:cs typeface="Calibri"/>
              </a:rPr>
              <a:t> </a:t>
            </a:r>
            <a:r>
              <a:rPr sz="2200" spc="90">
                <a:latin typeface="Calibri"/>
                <a:cs typeface="Calibri"/>
              </a:rPr>
              <a:t>candidates</a:t>
            </a:r>
            <a:r>
              <a:rPr sz="2200" spc="55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understand</a:t>
            </a:r>
            <a:r>
              <a:rPr sz="2200" spc="4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what’s</a:t>
            </a:r>
            <a:r>
              <a:rPr sz="2200" spc="60">
                <a:latin typeface="Calibri"/>
                <a:cs typeface="Calibri"/>
              </a:rPr>
              <a:t> expected</a:t>
            </a:r>
            <a:r>
              <a:rPr sz="2200" spc="5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of</a:t>
            </a:r>
            <a:r>
              <a:rPr sz="2200" spc="2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them</a:t>
            </a:r>
            <a:r>
              <a:rPr sz="2200" spc="4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5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ensure</a:t>
            </a:r>
            <a:r>
              <a:rPr sz="2200" spc="3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35">
                <a:latin typeface="Calibri"/>
                <a:cs typeface="Calibri"/>
              </a:rPr>
              <a:t> </a:t>
            </a:r>
            <a:r>
              <a:rPr sz="2200" spc="-10">
                <a:latin typeface="Calibri"/>
                <a:cs typeface="Calibri"/>
              </a:rPr>
              <a:t>hotel</a:t>
            </a:r>
            <a:endParaRPr sz="22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</a:pPr>
            <a:r>
              <a:rPr sz="2200" spc="60">
                <a:latin typeface="Calibri"/>
                <a:cs typeface="Calibri"/>
              </a:rPr>
              <a:t>hires</a:t>
            </a:r>
            <a:r>
              <a:rPr sz="2200" spc="-20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employees</a:t>
            </a:r>
            <a:r>
              <a:rPr sz="2200" spc="3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with</a:t>
            </a:r>
            <a:r>
              <a:rPr sz="2200" spc="-1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-3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right</a:t>
            </a:r>
            <a:r>
              <a:rPr sz="2200" spc="-15">
                <a:latin typeface="Calibri"/>
                <a:cs typeface="Calibri"/>
              </a:rPr>
              <a:t> </a:t>
            </a:r>
            <a:r>
              <a:rPr sz="2200" spc="100">
                <a:latin typeface="Calibri"/>
                <a:cs typeface="Calibri"/>
              </a:rPr>
              <a:t>skills</a:t>
            </a:r>
            <a:r>
              <a:rPr sz="220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-20">
                <a:latin typeface="Calibri"/>
                <a:cs typeface="Calibri"/>
              </a:rPr>
              <a:t> </a:t>
            </a:r>
            <a:r>
              <a:rPr sz="2200" spc="-10">
                <a:latin typeface="Calibri"/>
                <a:cs typeface="Calibri"/>
              </a:rPr>
              <a:t>motivation.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95"/>
              </a:spcBef>
            </a:pP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b="1" spc="70">
                <a:latin typeface="Calibri"/>
                <a:cs typeface="Calibri"/>
              </a:rPr>
              <a:t>What</a:t>
            </a:r>
            <a:r>
              <a:rPr sz="2200" b="1" spc="-15">
                <a:latin typeface="Calibri"/>
                <a:cs typeface="Calibri"/>
              </a:rPr>
              <a:t> </a:t>
            </a:r>
            <a:r>
              <a:rPr sz="2200" b="1" spc="114">
                <a:latin typeface="Calibri"/>
                <a:cs typeface="Calibri"/>
              </a:rPr>
              <a:t>should</a:t>
            </a:r>
            <a:r>
              <a:rPr sz="2200" b="1" spc="-25">
                <a:latin typeface="Calibri"/>
                <a:cs typeface="Calibri"/>
              </a:rPr>
              <a:t> </a:t>
            </a:r>
            <a:r>
              <a:rPr sz="2200" b="1" spc="114">
                <a:latin typeface="Calibri"/>
                <a:cs typeface="Calibri"/>
              </a:rPr>
              <a:t>a</a:t>
            </a:r>
            <a:r>
              <a:rPr sz="2200" b="1" spc="-45">
                <a:latin typeface="Calibri"/>
                <a:cs typeface="Calibri"/>
              </a:rPr>
              <a:t> </a:t>
            </a:r>
            <a:r>
              <a:rPr sz="2200" b="1" spc="60">
                <a:latin typeface="Calibri"/>
                <a:cs typeface="Calibri"/>
              </a:rPr>
              <a:t>job</a:t>
            </a:r>
            <a:r>
              <a:rPr sz="2200" b="1" spc="-35">
                <a:latin typeface="Calibri"/>
                <a:cs typeface="Calibri"/>
              </a:rPr>
              <a:t> </a:t>
            </a:r>
            <a:r>
              <a:rPr sz="2200" b="1" spc="95">
                <a:latin typeface="Calibri"/>
                <a:cs typeface="Calibri"/>
              </a:rPr>
              <a:t>description</a:t>
            </a:r>
            <a:r>
              <a:rPr sz="2200" b="1" spc="5">
                <a:latin typeface="Calibri"/>
                <a:cs typeface="Calibri"/>
              </a:rPr>
              <a:t> </a:t>
            </a:r>
            <a:r>
              <a:rPr sz="2200" b="1" spc="65">
                <a:latin typeface="Calibri"/>
                <a:cs typeface="Calibri"/>
              </a:rPr>
              <a:t>outline?</a:t>
            </a:r>
            <a:endParaRPr sz="2200">
              <a:latin typeface="Calibri"/>
              <a:cs typeface="Calibri"/>
            </a:endParaRPr>
          </a:p>
          <a:p>
            <a:pPr marL="299085" lvl="1" indent="-286385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299085" algn="l"/>
              </a:tabLst>
            </a:pPr>
            <a:r>
              <a:rPr sz="2200">
                <a:latin typeface="Calibri"/>
                <a:cs typeface="Calibri"/>
              </a:rPr>
              <a:t>key</a:t>
            </a:r>
            <a:r>
              <a:rPr sz="2200" spc="35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responsibilities, </a:t>
            </a:r>
            <a:r>
              <a:rPr sz="2200">
                <a:latin typeface="Calibri"/>
                <a:cs typeface="Calibri"/>
              </a:rPr>
              <a:t>required</a:t>
            </a:r>
            <a:r>
              <a:rPr sz="2200" spc="55">
                <a:latin typeface="Calibri"/>
                <a:cs typeface="Calibri"/>
              </a:rPr>
              <a:t> </a:t>
            </a:r>
            <a:r>
              <a:rPr sz="2200" spc="95">
                <a:latin typeface="Calibri"/>
                <a:cs typeface="Calibri"/>
              </a:rPr>
              <a:t>skills,</a:t>
            </a:r>
            <a:r>
              <a:rPr sz="2200" spc="40">
                <a:latin typeface="Calibri"/>
                <a:cs typeface="Calibri"/>
              </a:rPr>
              <a:t> </a:t>
            </a:r>
            <a:r>
              <a:rPr sz="2200" spc="70">
                <a:latin typeface="Calibri"/>
                <a:cs typeface="Calibri"/>
              </a:rPr>
              <a:t>qualifications,</a:t>
            </a:r>
            <a:r>
              <a:rPr sz="2200" spc="4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20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expectations</a:t>
            </a:r>
            <a:r>
              <a:rPr sz="2200" spc="8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for</a:t>
            </a:r>
            <a:r>
              <a:rPr sz="2200" spc="1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20">
                <a:latin typeface="Calibri"/>
                <a:cs typeface="Calibri"/>
              </a:rPr>
              <a:t> </a:t>
            </a:r>
            <a:r>
              <a:rPr sz="2200" spc="-10">
                <a:latin typeface="Calibri"/>
                <a:cs typeface="Calibri"/>
              </a:rPr>
              <a:t>role.</a:t>
            </a:r>
            <a:endParaRPr lang="en-GB" sz="2200" spc="-10">
              <a:latin typeface="Calibri"/>
              <a:cs typeface="Calibri"/>
            </a:endParaRPr>
          </a:p>
          <a:p>
            <a:pPr marL="299085" lvl="1" indent="-286385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299085" algn="l"/>
              </a:tabLst>
            </a:pP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Top 5 Recruitment Channels in 202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76696" y="2286000"/>
            <a:ext cx="5509386" cy="3283966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/>
              <a:t>Hiring</a:t>
            </a:r>
            <a:r>
              <a:rPr sz="4000" spc="-85"/>
              <a:t> </a:t>
            </a:r>
            <a:r>
              <a:rPr sz="4000" spc="-40"/>
              <a:t>for</a:t>
            </a:r>
            <a:r>
              <a:rPr sz="4000" spc="-65"/>
              <a:t> </a:t>
            </a:r>
            <a:r>
              <a:rPr sz="4000" spc="254"/>
              <a:t>Success</a:t>
            </a:r>
            <a:r>
              <a:rPr sz="4000" spc="-75"/>
              <a:t> </a:t>
            </a:r>
            <a:r>
              <a:rPr sz="4000"/>
              <a:t>in</a:t>
            </a:r>
            <a:r>
              <a:rPr sz="4000" spc="-65"/>
              <a:t> </a:t>
            </a:r>
            <a:r>
              <a:rPr sz="4000" spc="90"/>
              <a:t>Hotels:</a:t>
            </a:r>
            <a:r>
              <a:rPr sz="4000" spc="-95"/>
              <a:t> </a:t>
            </a:r>
            <a:r>
              <a:rPr sz="4000"/>
              <a:t>Key</a:t>
            </a:r>
            <a:r>
              <a:rPr sz="4000" spc="-70"/>
              <a:t> </a:t>
            </a:r>
            <a:r>
              <a:rPr sz="4000" spc="125"/>
              <a:t>Steps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764540" y="1036447"/>
            <a:ext cx="7004050" cy="36131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85">
                <a:latin typeface="Calibri"/>
                <a:cs typeface="Calibri"/>
              </a:rPr>
              <a:t>Recruitment</a:t>
            </a:r>
            <a:r>
              <a:rPr sz="2200" b="1" spc="15">
                <a:latin typeface="Calibri"/>
                <a:cs typeface="Calibri"/>
              </a:rPr>
              <a:t> </a:t>
            </a:r>
            <a:r>
              <a:rPr sz="2200" b="1" spc="130">
                <a:latin typeface="Calibri"/>
                <a:cs typeface="Calibri"/>
              </a:rPr>
              <a:t>Channels:</a:t>
            </a:r>
            <a:endParaRPr sz="220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355600" algn="l"/>
              </a:tabLst>
            </a:pPr>
            <a:r>
              <a:rPr sz="2200" spc="80">
                <a:latin typeface="Calibri"/>
                <a:cs typeface="Calibri"/>
              </a:rPr>
              <a:t>Hotels</a:t>
            </a:r>
            <a:r>
              <a:rPr sz="2200" spc="105">
                <a:latin typeface="Calibri"/>
                <a:cs typeface="Calibri"/>
              </a:rPr>
              <a:t>  use</a:t>
            </a:r>
            <a:r>
              <a:rPr sz="2200" spc="114">
                <a:latin typeface="Calibri"/>
                <a:cs typeface="Calibri"/>
              </a:rPr>
              <a:t>  </a:t>
            </a:r>
            <a:r>
              <a:rPr sz="2200" spc="55">
                <a:latin typeface="Calibri"/>
                <a:cs typeface="Calibri"/>
              </a:rPr>
              <a:t>various</a:t>
            </a:r>
            <a:r>
              <a:rPr sz="2200" spc="110">
                <a:latin typeface="Calibri"/>
                <a:cs typeface="Calibri"/>
              </a:rPr>
              <a:t>  </a:t>
            </a:r>
            <a:r>
              <a:rPr sz="2200" spc="100">
                <a:latin typeface="Calibri"/>
                <a:cs typeface="Calibri"/>
              </a:rPr>
              <a:t>channels</a:t>
            </a:r>
            <a:r>
              <a:rPr sz="2200" spc="12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to</a:t>
            </a:r>
            <a:r>
              <a:rPr sz="2200" spc="110">
                <a:latin typeface="Calibri"/>
                <a:cs typeface="Calibri"/>
              </a:rPr>
              <a:t>  </a:t>
            </a:r>
            <a:r>
              <a:rPr sz="2200" spc="45">
                <a:latin typeface="Calibri"/>
                <a:cs typeface="Calibri"/>
              </a:rPr>
              <a:t>attract</a:t>
            </a:r>
            <a:r>
              <a:rPr sz="2200" spc="105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candidates, </a:t>
            </a:r>
            <a:r>
              <a:rPr sz="2200" spc="125">
                <a:latin typeface="Calibri"/>
                <a:cs typeface="Calibri"/>
              </a:rPr>
              <a:t>such</a:t>
            </a:r>
            <a:r>
              <a:rPr sz="2200" spc="290">
                <a:latin typeface="Calibri"/>
                <a:cs typeface="Calibri"/>
              </a:rPr>
              <a:t>  </a:t>
            </a:r>
            <a:r>
              <a:rPr sz="2200" spc="150">
                <a:latin typeface="Calibri"/>
                <a:cs typeface="Calibri"/>
              </a:rPr>
              <a:t>as</a:t>
            </a:r>
            <a:r>
              <a:rPr sz="2200" spc="290">
                <a:latin typeface="Calibri"/>
                <a:cs typeface="Calibri"/>
              </a:rPr>
              <a:t>  </a:t>
            </a:r>
            <a:r>
              <a:rPr sz="2200" spc="50">
                <a:latin typeface="Calibri"/>
                <a:cs typeface="Calibri"/>
              </a:rPr>
              <a:t>online</a:t>
            </a:r>
            <a:r>
              <a:rPr sz="2200" spc="28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job</a:t>
            </a:r>
            <a:r>
              <a:rPr sz="2200" spc="290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boards,</a:t>
            </a:r>
            <a:r>
              <a:rPr sz="2200" spc="29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recruitment</a:t>
            </a:r>
            <a:r>
              <a:rPr sz="2200" spc="295">
                <a:latin typeface="Calibri"/>
                <a:cs typeface="Calibri"/>
              </a:rPr>
              <a:t>  </a:t>
            </a:r>
            <a:r>
              <a:rPr sz="2200" spc="80">
                <a:latin typeface="Calibri"/>
                <a:cs typeface="Calibri"/>
              </a:rPr>
              <a:t>agencies, </a:t>
            </a:r>
            <a:r>
              <a:rPr sz="2200" spc="110">
                <a:latin typeface="Calibri"/>
                <a:cs typeface="Calibri"/>
              </a:rPr>
              <a:t>social</a:t>
            </a:r>
            <a:r>
              <a:rPr sz="2200" spc="60">
                <a:latin typeface="Calibri"/>
                <a:cs typeface="Calibri"/>
              </a:rPr>
              <a:t> </a:t>
            </a:r>
            <a:r>
              <a:rPr sz="2200" spc="70">
                <a:latin typeface="Calibri"/>
                <a:cs typeface="Calibri"/>
              </a:rPr>
              <a:t>media</a:t>
            </a:r>
            <a:r>
              <a:rPr sz="2200" spc="6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platforms,</a:t>
            </a:r>
            <a:r>
              <a:rPr sz="2200" spc="7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6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industry-</a:t>
            </a:r>
            <a:r>
              <a:rPr sz="2200" spc="95">
                <a:latin typeface="Calibri"/>
                <a:cs typeface="Calibri"/>
              </a:rPr>
              <a:t>specific</a:t>
            </a:r>
            <a:r>
              <a:rPr sz="2200" spc="9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sites.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805"/>
              </a:spcBef>
              <a:buFont typeface="Arial"/>
              <a:buChar char="•"/>
            </a:pPr>
            <a:endParaRPr sz="2200">
              <a:latin typeface="Calibri"/>
              <a:cs typeface="Calibri"/>
            </a:endParaRPr>
          </a:p>
          <a:p>
            <a:pPr marL="355600" marR="2172970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200">
                <a:latin typeface="Calibri"/>
                <a:cs typeface="Calibri"/>
              </a:rPr>
              <a:t>Networking</a:t>
            </a:r>
            <a:r>
              <a:rPr sz="2200" spc="315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315">
                <a:latin typeface="Calibri"/>
                <a:cs typeface="Calibri"/>
              </a:rPr>
              <a:t>  </a:t>
            </a:r>
            <a:r>
              <a:rPr sz="2200" spc="60">
                <a:latin typeface="Calibri"/>
                <a:cs typeface="Calibri"/>
              </a:rPr>
              <a:t>partnerships</a:t>
            </a:r>
            <a:r>
              <a:rPr sz="2200" spc="325">
                <a:latin typeface="Calibri"/>
                <a:cs typeface="Calibri"/>
              </a:rPr>
              <a:t>  </a:t>
            </a:r>
            <a:r>
              <a:rPr sz="2200" spc="-20">
                <a:latin typeface="Calibri"/>
                <a:cs typeface="Calibri"/>
              </a:rPr>
              <a:t>with </a:t>
            </a:r>
            <a:r>
              <a:rPr sz="2200">
                <a:latin typeface="Calibri"/>
                <a:cs typeface="Calibri"/>
              </a:rPr>
              <a:t>hospitality</a:t>
            </a:r>
            <a:r>
              <a:rPr sz="2200" spc="545">
                <a:latin typeface="Calibri"/>
                <a:cs typeface="Calibri"/>
              </a:rPr>
              <a:t>  </a:t>
            </a:r>
            <a:r>
              <a:rPr sz="2200" spc="120">
                <a:latin typeface="Calibri"/>
                <a:cs typeface="Calibri"/>
              </a:rPr>
              <a:t>schools</a:t>
            </a:r>
            <a:r>
              <a:rPr sz="2200" spc="545">
                <a:latin typeface="Calibri"/>
                <a:cs typeface="Calibri"/>
              </a:rPr>
              <a:t>  </a:t>
            </a:r>
            <a:r>
              <a:rPr sz="2200" spc="130">
                <a:latin typeface="Calibri"/>
                <a:cs typeface="Calibri"/>
              </a:rPr>
              <a:t>can</a:t>
            </a:r>
            <a:r>
              <a:rPr sz="2200" spc="545">
                <a:latin typeface="Calibri"/>
                <a:cs typeface="Calibri"/>
              </a:rPr>
              <a:t>  </a:t>
            </a:r>
            <a:r>
              <a:rPr sz="2200" spc="105">
                <a:latin typeface="Calibri"/>
                <a:cs typeface="Calibri"/>
              </a:rPr>
              <a:t>also</a:t>
            </a:r>
            <a:r>
              <a:rPr sz="2200" spc="540">
                <a:latin typeface="Calibri"/>
                <a:cs typeface="Calibri"/>
              </a:rPr>
              <a:t>  </a:t>
            </a:r>
            <a:r>
              <a:rPr sz="2200" spc="55">
                <a:latin typeface="Calibri"/>
                <a:cs typeface="Calibri"/>
              </a:rPr>
              <a:t>be </a:t>
            </a:r>
            <a:r>
              <a:rPr sz="2200">
                <a:latin typeface="Calibri"/>
                <a:cs typeface="Calibri"/>
              </a:rPr>
              <a:t>effective</a:t>
            </a:r>
            <a:r>
              <a:rPr sz="2200" spc="15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in</a:t>
            </a:r>
            <a:r>
              <a:rPr sz="2200" spc="155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reaching</a:t>
            </a:r>
            <a:r>
              <a:rPr sz="2200" spc="165">
                <a:latin typeface="Calibri"/>
                <a:cs typeface="Calibri"/>
              </a:rPr>
              <a:t> </a:t>
            </a:r>
            <a:r>
              <a:rPr sz="2200" spc="114">
                <a:latin typeface="Calibri"/>
                <a:cs typeface="Calibri"/>
              </a:rPr>
              <a:t>a</a:t>
            </a:r>
            <a:r>
              <a:rPr sz="2200" spc="170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pool</a:t>
            </a:r>
            <a:r>
              <a:rPr sz="2200" spc="16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of</a:t>
            </a:r>
            <a:r>
              <a:rPr sz="2200" spc="155">
                <a:latin typeface="Calibri"/>
                <a:cs typeface="Calibri"/>
              </a:rPr>
              <a:t> </a:t>
            </a:r>
            <a:r>
              <a:rPr sz="2200" spc="70">
                <a:latin typeface="Calibri"/>
                <a:cs typeface="Calibri"/>
              </a:rPr>
              <a:t>skilled </a:t>
            </a:r>
            <a:r>
              <a:rPr sz="2200" spc="75">
                <a:latin typeface="Calibri"/>
                <a:cs typeface="Calibri"/>
              </a:rPr>
              <a:t>candidates.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/>
              <a:t>Hiring</a:t>
            </a:r>
            <a:r>
              <a:rPr sz="4000" spc="-85"/>
              <a:t> </a:t>
            </a:r>
            <a:r>
              <a:rPr sz="4000" spc="-40"/>
              <a:t>for</a:t>
            </a:r>
            <a:r>
              <a:rPr sz="4000" spc="-65"/>
              <a:t> </a:t>
            </a:r>
            <a:r>
              <a:rPr sz="4000" spc="254"/>
              <a:t>Success</a:t>
            </a:r>
            <a:r>
              <a:rPr sz="4000" spc="-75"/>
              <a:t> </a:t>
            </a:r>
            <a:r>
              <a:rPr sz="4000"/>
              <a:t>in</a:t>
            </a:r>
            <a:r>
              <a:rPr sz="4000" spc="-65"/>
              <a:t> </a:t>
            </a:r>
            <a:r>
              <a:rPr sz="4000" spc="90"/>
              <a:t>Hotels:</a:t>
            </a:r>
            <a:r>
              <a:rPr sz="4000" spc="-95"/>
              <a:t> </a:t>
            </a:r>
            <a:r>
              <a:rPr sz="4000"/>
              <a:t>Key</a:t>
            </a:r>
            <a:r>
              <a:rPr sz="4000" spc="-70"/>
              <a:t> </a:t>
            </a:r>
            <a:r>
              <a:rPr sz="4000" spc="125"/>
              <a:t>Steps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4605654" y="1976754"/>
            <a:ext cx="23266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8585" marR="5080" indent="-96520">
              <a:lnSpc>
                <a:spcPct val="100000"/>
              </a:lnSpc>
              <a:spcBef>
                <a:spcPts val="100"/>
              </a:spcBef>
              <a:tabLst>
                <a:tab pos="1183005" algn="l"/>
                <a:tab pos="1812289" algn="l"/>
              </a:tabLst>
            </a:pPr>
            <a:r>
              <a:rPr sz="2400" spc="70">
                <a:latin typeface="Calibri"/>
                <a:cs typeface="Calibri"/>
              </a:rPr>
              <a:t>usually</a:t>
            </a:r>
            <a:r>
              <a:rPr sz="2400">
                <a:latin typeface="Calibri"/>
                <a:cs typeface="Calibri"/>
              </a:rPr>
              <a:t>	</a:t>
            </a:r>
            <a:r>
              <a:rPr sz="2400" spc="90">
                <a:latin typeface="Calibri"/>
                <a:cs typeface="Calibri"/>
              </a:rPr>
              <a:t>includes </a:t>
            </a:r>
            <a:r>
              <a:rPr sz="2400" spc="-10">
                <a:latin typeface="Calibri"/>
                <a:cs typeface="Calibri"/>
              </a:rPr>
              <a:t>interviews,</a:t>
            </a:r>
            <a:r>
              <a:rPr sz="2400">
                <a:latin typeface="Calibri"/>
                <a:cs typeface="Calibri"/>
              </a:rPr>
              <a:t>	</a:t>
            </a:r>
            <a:r>
              <a:rPr sz="2400" spc="55">
                <a:latin typeface="Calibri"/>
                <a:cs typeface="Calibri"/>
              </a:rPr>
              <a:t>and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0739" y="1307337"/>
            <a:ext cx="3608704" cy="1792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114">
                <a:latin typeface="Calibri"/>
                <a:cs typeface="Calibri"/>
              </a:rPr>
              <a:t>Selection</a:t>
            </a:r>
            <a:r>
              <a:rPr sz="2200" b="1" spc="-10">
                <a:latin typeface="Calibri"/>
                <a:cs typeface="Calibri"/>
              </a:rPr>
              <a:t> </a:t>
            </a:r>
            <a:r>
              <a:rPr sz="2200" b="1" spc="130">
                <a:latin typeface="Calibri"/>
                <a:cs typeface="Calibri"/>
              </a:rPr>
              <a:t>Process:</a:t>
            </a:r>
            <a:endParaRPr sz="2200">
              <a:latin typeface="Calibri"/>
              <a:cs typeface="Calibri"/>
            </a:endParaRPr>
          </a:p>
          <a:p>
            <a:pPr marL="353060" marR="5080" indent="-340995" algn="just">
              <a:lnSpc>
                <a:spcPct val="100000"/>
              </a:lnSpc>
              <a:spcBef>
                <a:spcPts val="2635"/>
              </a:spcBef>
              <a:buFont typeface="Arial"/>
              <a:buChar char="•"/>
              <a:tabLst>
                <a:tab pos="355600" algn="l"/>
              </a:tabLst>
            </a:pPr>
            <a:r>
              <a:rPr sz="2400">
                <a:latin typeface="Calibri"/>
                <a:cs typeface="Calibri"/>
              </a:rPr>
              <a:t>The</a:t>
            </a:r>
            <a:r>
              <a:rPr sz="2400" spc="360">
                <a:latin typeface="Calibri"/>
                <a:cs typeface="Calibri"/>
              </a:rPr>
              <a:t>  </a:t>
            </a:r>
            <a:r>
              <a:rPr sz="2400" spc="75">
                <a:latin typeface="Calibri"/>
                <a:cs typeface="Calibri"/>
              </a:rPr>
              <a:t>selection</a:t>
            </a:r>
            <a:r>
              <a:rPr sz="2400" spc="365">
                <a:latin typeface="Calibri"/>
                <a:cs typeface="Calibri"/>
              </a:rPr>
              <a:t>  </a:t>
            </a:r>
            <a:r>
              <a:rPr sz="2400" spc="110">
                <a:latin typeface="Calibri"/>
                <a:cs typeface="Calibri"/>
              </a:rPr>
              <a:t>process 	</a:t>
            </a:r>
            <a:r>
              <a:rPr sz="2400">
                <a:latin typeface="Calibri"/>
                <a:cs typeface="Calibri"/>
              </a:rPr>
              <a:t>reviewing</a:t>
            </a:r>
            <a:r>
              <a:rPr sz="2400" spc="235">
                <a:latin typeface="Calibri"/>
                <a:cs typeface="Calibri"/>
              </a:rPr>
              <a:t>   </a:t>
            </a:r>
            <a:r>
              <a:rPr sz="2400" spc="70">
                <a:latin typeface="Calibri"/>
                <a:cs typeface="Calibri"/>
              </a:rPr>
              <a:t>applications, 	</a:t>
            </a:r>
            <a:r>
              <a:rPr sz="2400" spc="85">
                <a:latin typeface="Calibri"/>
                <a:cs typeface="Calibri"/>
              </a:rPr>
              <a:t>possibly</a:t>
            </a:r>
            <a:r>
              <a:rPr sz="2400" spc="-25">
                <a:latin typeface="Calibri"/>
                <a:cs typeface="Calibri"/>
              </a:rPr>
              <a:t> </a:t>
            </a:r>
            <a:r>
              <a:rPr sz="2400" spc="120">
                <a:latin typeface="Calibri"/>
                <a:cs typeface="Calibri"/>
              </a:rPr>
              <a:t>assessments.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739" y="3440048"/>
            <a:ext cx="43726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  <a:tab pos="2257425" algn="l"/>
                <a:tab pos="3058160" algn="l"/>
              </a:tabLst>
            </a:pPr>
            <a:r>
              <a:rPr sz="2400" spc="100">
                <a:latin typeface="Calibri"/>
                <a:cs typeface="Calibri"/>
              </a:rPr>
              <a:t>Candidates</a:t>
            </a:r>
            <a:r>
              <a:rPr sz="2400">
                <a:latin typeface="Calibri"/>
                <a:cs typeface="Calibri"/>
              </a:rPr>
              <a:t>	</a:t>
            </a:r>
            <a:r>
              <a:rPr sz="2400" spc="-25">
                <a:latin typeface="Calibri"/>
                <a:cs typeface="Calibri"/>
              </a:rPr>
              <a:t>are</a:t>
            </a:r>
            <a:r>
              <a:rPr sz="2400">
                <a:latin typeface="Calibri"/>
                <a:cs typeface="Calibri"/>
              </a:rPr>
              <a:t>	</a:t>
            </a:r>
            <a:r>
              <a:rPr sz="2400" spc="50">
                <a:latin typeface="Calibri"/>
                <a:cs typeface="Calibri"/>
              </a:rPr>
              <a:t>evaluated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62727" y="3440048"/>
            <a:ext cx="13690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9935" algn="l"/>
              </a:tabLst>
            </a:pPr>
            <a:r>
              <a:rPr sz="2400" spc="-25">
                <a:latin typeface="Calibri"/>
                <a:cs typeface="Calibri"/>
              </a:rPr>
              <a:t>for</a:t>
            </a:r>
            <a:r>
              <a:rPr sz="2400">
                <a:latin typeface="Calibri"/>
                <a:cs typeface="Calibri"/>
              </a:rPr>
              <a:t>	</a:t>
            </a:r>
            <a:r>
              <a:rPr sz="2400" spc="-20">
                <a:latin typeface="Calibri"/>
                <a:cs typeface="Calibri"/>
              </a:rPr>
              <a:t>both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3944" y="3805808"/>
            <a:ext cx="574865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spc="80">
                <a:latin typeface="Calibri"/>
                <a:cs typeface="Calibri"/>
              </a:rPr>
              <a:t>technical</a:t>
            </a:r>
            <a:r>
              <a:rPr sz="2400" spc="320">
                <a:latin typeface="Calibri"/>
                <a:cs typeface="Calibri"/>
              </a:rPr>
              <a:t>   </a:t>
            </a:r>
            <a:r>
              <a:rPr sz="2400" spc="110">
                <a:latin typeface="Calibri"/>
                <a:cs typeface="Calibri"/>
              </a:rPr>
              <a:t>skills</a:t>
            </a:r>
            <a:r>
              <a:rPr sz="2400" spc="320">
                <a:latin typeface="Calibri"/>
                <a:cs typeface="Calibri"/>
              </a:rPr>
              <a:t>   </a:t>
            </a:r>
            <a:r>
              <a:rPr sz="2400" spc="50">
                <a:latin typeface="Calibri"/>
                <a:cs typeface="Calibri"/>
              </a:rPr>
              <a:t>(e.g.,</a:t>
            </a:r>
            <a:r>
              <a:rPr sz="2400" spc="320">
                <a:latin typeface="Calibri"/>
                <a:cs typeface="Calibri"/>
              </a:rPr>
              <a:t>   </a:t>
            </a:r>
            <a:r>
              <a:rPr sz="2400" spc="70">
                <a:latin typeface="Calibri"/>
                <a:cs typeface="Calibri"/>
              </a:rPr>
              <a:t>communication, </a:t>
            </a:r>
            <a:r>
              <a:rPr sz="2400" spc="60">
                <a:latin typeface="Calibri"/>
                <a:cs typeface="Calibri"/>
              </a:rPr>
              <a:t>problem-</a:t>
            </a:r>
            <a:r>
              <a:rPr sz="2400" spc="55">
                <a:latin typeface="Calibri"/>
                <a:cs typeface="Calibri"/>
              </a:rPr>
              <a:t>solving)</a:t>
            </a:r>
            <a:r>
              <a:rPr sz="2400" spc="590">
                <a:latin typeface="Calibri"/>
                <a:cs typeface="Calibri"/>
              </a:rPr>
              <a:t>  </a:t>
            </a:r>
            <a:r>
              <a:rPr sz="2400" spc="80">
                <a:latin typeface="Calibri"/>
                <a:cs typeface="Calibri"/>
              </a:rPr>
              <a:t>and</a:t>
            </a:r>
            <a:r>
              <a:rPr sz="2400" spc="590">
                <a:latin typeface="Calibri"/>
                <a:cs typeface="Calibri"/>
              </a:rPr>
              <a:t>  </a:t>
            </a:r>
            <a:r>
              <a:rPr sz="2400" spc="55">
                <a:latin typeface="Calibri"/>
                <a:cs typeface="Calibri"/>
              </a:rPr>
              <a:t>soft</a:t>
            </a:r>
            <a:r>
              <a:rPr sz="2400" spc="590">
                <a:latin typeface="Calibri"/>
                <a:cs typeface="Calibri"/>
              </a:rPr>
              <a:t>  </a:t>
            </a:r>
            <a:r>
              <a:rPr sz="2400" spc="110">
                <a:latin typeface="Calibri"/>
                <a:cs typeface="Calibri"/>
              </a:rPr>
              <a:t>skills</a:t>
            </a:r>
            <a:r>
              <a:rPr sz="2400" spc="590">
                <a:latin typeface="Calibri"/>
                <a:cs typeface="Calibri"/>
              </a:rPr>
              <a:t>  </a:t>
            </a:r>
            <a:r>
              <a:rPr sz="2400" spc="40">
                <a:latin typeface="Calibri"/>
                <a:cs typeface="Calibri"/>
              </a:rPr>
              <a:t>(e.g., </a:t>
            </a:r>
            <a:r>
              <a:rPr sz="2400">
                <a:latin typeface="Calibri"/>
                <a:cs typeface="Calibri"/>
              </a:rPr>
              <a:t>attitude,</a:t>
            </a:r>
            <a:r>
              <a:rPr sz="2400" spc="85">
                <a:latin typeface="Calibri"/>
                <a:cs typeface="Calibri"/>
              </a:rPr>
              <a:t> </a:t>
            </a:r>
            <a:r>
              <a:rPr sz="2400" spc="70">
                <a:latin typeface="Calibri"/>
                <a:cs typeface="Calibri"/>
              </a:rPr>
              <a:t>cultural</a:t>
            </a:r>
            <a:r>
              <a:rPr sz="2400" spc="75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fit).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8" name="object 8" descr="Pokemon I Choose You GIFs - Find &amp; Share on GIPHY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00" y="990600"/>
            <a:ext cx="426720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6 Reasons Why Job Interview Evaluation Forms Are Essential for Candidate  Assessment : Jobillico.com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86600" y="1981200"/>
            <a:ext cx="4787011" cy="2701036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/>
              <a:t>Hiring</a:t>
            </a:r>
            <a:r>
              <a:rPr sz="4000" spc="-85"/>
              <a:t> </a:t>
            </a:r>
            <a:r>
              <a:rPr sz="4000" spc="-40"/>
              <a:t>for</a:t>
            </a:r>
            <a:r>
              <a:rPr sz="4000" spc="-65"/>
              <a:t> </a:t>
            </a:r>
            <a:r>
              <a:rPr sz="4000" spc="254"/>
              <a:t>Success</a:t>
            </a:r>
            <a:r>
              <a:rPr sz="4000" spc="-75"/>
              <a:t> </a:t>
            </a:r>
            <a:r>
              <a:rPr sz="4000"/>
              <a:t>in</a:t>
            </a:r>
            <a:r>
              <a:rPr sz="4000" spc="-65"/>
              <a:t> </a:t>
            </a:r>
            <a:r>
              <a:rPr sz="4000" spc="90"/>
              <a:t>Hotels:</a:t>
            </a:r>
            <a:r>
              <a:rPr sz="4000" spc="-95"/>
              <a:t> </a:t>
            </a:r>
            <a:r>
              <a:rPr sz="4000"/>
              <a:t>Key</a:t>
            </a:r>
            <a:r>
              <a:rPr sz="4000" spc="-70"/>
              <a:t> </a:t>
            </a:r>
            <a:r>
              <a:rPr sz="4000" spc="125"/>
              <a:t>Steps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840739" y="1307337"/>
            <a:ext cx="6471920" cy="4049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110">
                <a:latin typeface="Calibri"/>
                <a:cs typeface="Calibri"/>
              </a:rPr>
              <a:t>Candidate</a:t>
            </a:r>
            <a:r>
              <a:rPr sz="2200" b="1" spc="5">
                <a:latin typeface="Calibri"/>
                <a:cs typeface="Calibri"/>
              </a:rPr>
              <a:t> </a:t>
            </a:r>
            <a:r>
              <a:rPr sz="2200" b="1" spc="70">
                <a:latin typeface="Calibri"/>
                <a:cs typeface="Calibri"/>
              </a:rPr>
              <a:t>Evaluation:</a:t>
            </a:r>
            <a:endParaRPr sz="2200">
              <a:latin typeface="Calibri"/>
              <a:cs typeface="Calibri"/>
            </a:endParaRPr>
          </a:p>
          <a:p>
            <a:pPr marL="355600" marR="6350" indent="-343535" algn="just">
              <a:lnSpc>
                <a:spcPct val="100000"/>
              </a:lnSpc>
              <a:spcBef>
                <a:spcPts val="2645"/>
              </a:spcBef>
              <a:buFont typeface="Arial"/>
              <a:buChar char="•"/>
              <a:tabLst>
                <a:tab pos="355600" algn="l"/>
              </a:tabLst>
            </a:pPr>
            <a:r>
              <a:rPr sz="2200" spc="55">
                <a:latin typeface="Calibri"/>
                <a:cs typeface="Calibri"/>
              </a:rPr>
              <a:t>Evaluation</a:t>
            </a:r>
            <a:r>
              <a:rPr sz="2200" spc="360">
                <a:latin typeface="Calibri"/>
                <a:cs typeface="Calibri"/>
              </a:rPr>
              <a:t>   </a:t>
            </a:r>
            <a:r>
              <a:rPr sz="2200" spc="95">
                <a:latin typeface="Calibri"/>
                <a:cs typeface="Calibri"/>
              </a:rPr>
              <a:t>includes</a:t>
            </a:r>
            <a:r>
              <a:rPr sz="2200" spc="370">
                <a:latin typeface="Calibri"/>
                <a:cs typeface="Calibri"/>
              </a:rPr>
              <a:t>   </a:t>
            </a:r>
            <a:r>
              <a:rPr sz="2200" spc="80">
                <a:latin typeface="Calibri"/>
                <a:cs typeface="Calibri"/>
              </a:rPr>
              <a:t>checking</a:t>
            </a:r>
            <a:r>
              <a:rPr sz="2200" spc="365">
                <a:latin typeface="Calibri"/>
                <a:cs typeface="Calibri"/>
              </a:rPr>
              <a:t>   </a:t>
            </a:r>
            <a:r>
              <a:rPr sz="2200" spc="55">
                <a:latin typeface="Calibri"/>
                <a:cs typeface="Calibri"/>
              </a:rPr>
              <a:t>qualifications, </a:t>
            </a:r>
            <a:r>
              <a:rPr sz="2200" spc="60">
                <a:latin typeface="Calibri"/>
                <a:cs typeface="Calibri"/>
              </a:rPr>
              <a:t>experience,</a:t>
            </a:r>
            <a:r>
              <a:rPr sz="2200" spc="36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360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personality</a:t>
            </a:r>
            <a:r>
              <a:rPr sz="2200" spc="36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traits</a:t>
            </a:r>
            <a:r>
              <a:rPr sz="2200" spc="36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that</a:t>
            </a:r>
            <a:r>
              <a:rPr sz="2200" spc="365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match</a:t>
            </a:r>
            <a:r>
              <a:rPr sz="2200" spc="360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the </a:t>
            </a:r>
            <a:r>
              <a:rPr sz="2200" spc="60">
                <a:latin typeface="Calibri"/>
                <a:cs typeface="Calibri"/>
              </a:rPr>
              <a:t>hotel’s</a:t>
            </a:r>
            <a:r>
              <a:rPr sz="2200" spc="-25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culture.</a:t>
            </a:r>
            <a:endParaRPr sz="22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355600" algn="l"/>
              </a:tabLst>
            </a:pPr>
            <a:r>
              <a:rPr sz="2200">
                <a:latin typeface="Calibri"/>
                <a:cs typeface="Calibri"/>
              </a:rPr>
              <a:t>Interviews</a:t>
            </a:r>
            <a:r>
              <a:rPr sz="2200" spc="325">
                <a:latin typeface="Calibri"/>
                <a:cs typeface="Calibri"/>
              </a:rPr>
              <a:t> </a:t>
            </a:r>
            <a:r>
              <a:rPr sz="2200" spc="85">
                <a:latin typeface="Calibri"/>
                <a:cs typeface="Calibri"/>
              </a:rPr>
              <a:t>and</a:t>
            </a:r>
            <a:r>
              <a:rPr sz="2200" spc="30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reference</a:t>
            </a:r>
            <a:r>
              <a:rPr sz="2200" spc="315">
                <a:latin typeface="Calibri"/>
                <a:cs typeface="Calibri"/>
              </a:rPr>
              <a:t> </a:t>
            </a:r>
            <a:r>
              <a:rPr sz="2200" spc="135">
                <a:latin typeface="Calibri"/>
                <a:cs typeface="Calibri"/>
              </a:rPr>
              <a:t>checks</a:t>
            </a:r>
            <a:r>
              <a:rPr sz="2200" spc="305">
                <a:latin typeface="Calibri"/>
                <a:cs typeface="Calibri"/>
              </a:rPr>
              <a:t> </a:t>
            </a:r>
            <a:r>
              <a:rPr sz="2200" spc="65">
                <a:latin typeface="Calibri"/>
                <a:cs typeface="Calibri"/>
              </a:rPr>
              <a:t>help</a:t>
            </a:r>
            <a:r>
              <a:rPr sz="2200" spc="305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confirm</a:t>
            </a:r>
            <a:r>
              <a:rPr sz="2200" spc="310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the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spc="80">
                <a:latin typeface="Calibri"/>
                <a:cs typeface="Calibri"/>
              </a:rPr>
              <a:t>candidate’s</a:t>
            </a:r>
            <a:r>
              <a:rPr sz="2200" spc="14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suitability</a:t>
            </a:r>
            <a:r>
              <a:rPr sz="2200" spc="14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for</a:t>
            </a:r>
            <a:r>
              <a:rPr sz="2200" spc="9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100">
                <a:latin typeface="Calibri"/>
                <a:cs typeface="Calibri"/>
              </a:rPr>
              <a:t> </a:t>
            </a:r>
            <a:r>
              <a:rPr sz="2200" spc="-10">
                <a:latin typeface="Calibri"/>
                <a:cs typeface="Calibri"/>
              </a:rPr>
              <a:t>role.</a:t>
            </a:r>
            <a:endParaRPr sz="2200">
              <a:latin typeface="Calibri"/>
              <a:cs typeface="Calibri"/>
            </a:endParaRPr>
          </a:p>
          <a:p>
            <a:pPr marL="355600" marR="5080" indent="-343535" algn="just">
              <a:lnSpc>
                <a:spcPct val="100000"/>
              </a:lnSpc>
              <a:spcBef>
                <a:spcPts val="2640"/>
              </a:spcBef>
              <a:buFont typeface="Arial"/>
              <a:buChar char="•"/>
              <a:tabLst>
                <a:tab pos="355600" algn="l"/>
              </a:tabLst>
            </a:pPr>
            <a:r>
              <a:rPr sz="2200" spc="60">
                <a:latin typeface="Calibri"/>
                <a:cs typeface="Calibri"/>
              </a:rPr>
              <a:t>It’s</a:t>
            </a:r>
            <a:r>
              <a:rPr sz="2200" spc="220">
                <a:latin typeface="Calibri"/>
                <a:cs typeface="Calibri"/>
              </a:rPr>
              <a:t> </a:t>
            </a:r>
            <a:r>
              <a:rPr sz="2200" spc="105">
                <a:latin typeface="Calibri"/>
                <a:cs typeface="Calibri"/>
              </a:rPr>
              <a:t>also</a:t>
            </a:r>
            <a:r>
              <a:rPr sz="2200" spc="21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important</a:t>
            </a:r>
            <a:r>
              <a:rPr sz="2200" spc="229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to</a:t>
            </a:r>
            <a:r>
              <a:rPr sz="2200" spc="21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evaluate</a:t>
            </a:r>
            <a:r>
              <a:rPr sz="2200" spc="21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how</a:t>
            </a:r>
            <a:r>
              <a:rPr sz="2200" spc="22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well</a:t>
            </a:r>
            <a:r>
              <a:rPr sz="2200" spc="21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they</a:t>
            </a:r>
            <a:r>
              <a:rPr sz="2200" spc="220">
                <a:latin typeface="Calibri"/>
                <a:cs typeface="Calibri"/>
              </a:rPr>
              <a:t> </a:t>
            </a:r>
            <a:r>
              <a:rPr sz="2200" spc="40">
                <a:latin typeface="Calibri"/>
                <a:cs typeface="Calibri"/>
              </a:rPr>
              <a:t>align </a:t>
            </a:r>
            <a:r>
              <a:rPr sz="2200">
                <a:latin typeface="Calibri"/>
                <a:cs typeface="Calibri"/>
              </a:rPr>
              <a:t>with</a:t>
            </a:r>
            <a:r>
              <a:rPr sz="2200" spc="229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225">
                <a:latin typeface="Calibri"/>
                <a:cs typeface="Calibri"/>
              </a:rPr>
              <a:t>  </a:t>
            </a:r>
            <a:r>
              <a:rPr sz="2200" spc="60">
                <a:latin typeface="Calibri"/>
                <a:cs typeface="Calibri"/>
              </a:rPr>
              <a:t>hotel’s</a:t>
            </a:r>
            <a:r>
              <a:rPr sz="2200" spc="229">
                <a:latin typeface="Calibri"/>
                <a:cs typeface="Calibri"/>
              </a:rPr>
              <a:t>  </a:t>
            </a:r>
            <a:r>
              <a:rPr sz="2200" spc="85">
                <a:latin typeface="Calibri"/>
                <a:cs typeface="Calibri"/>
              </a:rPr>
              <a:t>values</a:t>
            </a:r>
            <a:r>
              <a:rPr sz="2200" spc="240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229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customer</a:t>
            </a:r>
            <a:r>
              <a:rPr sz="2200" spc="235">
                <a:latin typeface="Calibri"/>
                <a:cs typeface="Calibri"/>
              </a:rPr>
              <a:t>  </a:t>
            </a:r>
            <a:r>
              <a:rPr sz="2200" spc="65">
                <a:latin typeface="Calibri"/>
                <a:cs typeface="Calibri"/>
              </a:rPr>
              <a:t>service </a:t>
            </a:r>
            <a:r>
              <a:rPr sz="2200" spc="75">
                <a:latin typeface="Calibri"/>
                <a:cs typeface="Calibri"/>
              </a:rPr>
              <a:t>standards.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" y="-2336"/>
            <a:ext cx="10706100" cy="13670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31925" marR="5080" indent="-1419225">
              <a:lnSpc>
                <a:spcPct val="100000"/>
              </a:lnSpc>
              <a:spcBef>
                <a:spcPts val="100"/>
              </a:spcBef>
            </a:pPr>
            <a:r>
              <a:rPr spc="225"/>
              <a:t>HR</a:t>
            </a:r>
            <a:r>
              <a:rPr spc="-80"/>
              <a:t> </a:t>
            </a:r>
            <a:r>
              <a:rPr spc="45"/>
              <a:t>ensuring</a:t>
            </a:r>
            <a:r>
              <a:rPr spc="-114"/>
              <a:t> </a:t>
            </a:r>
            <a:r>
              <a:rPr spc="135"/>
              <a:t>a</a:t>
            </a:r>
            <a:r>
              <a:rPr spc="-80"/>
              <a:t> </a:t>
            </a:r>
            <a:r>
              <a:t>good</a:t>
            </a:r>
            <a:r>
              <a:rPr spc="-100"/>
              <a:t> </a:t>
            </a:r>
            <a:r>
              <a:rPr spc="-40"/>
              <a:t>fit</a:t>
            </a:r>
            <a:r>
              <a:rPr spc="-80"/>
              <a:t> </a:t>
            </a:r>
            <a:r>
              <a:rPr spc="-10"/>
              <a:t>for</a:t>
            </a:r>
            <a:r>
              <a:rPr spc="-90"/>
              <a:t> </a:t>
            </a:r>
            <a:r>
              <a:rPr spc="50"/>
              <a:t>roles </a:t>
            </a:r>
            <a:r>
              <a:t>at</a:t>
            </a:r>
            <a:r>
              <a:rPr spc="-85"/>
              <a:t> </a:t>
            </a:r>
            <a:r>
              <a:rPr spc="135"/>
              <a:t>a</a:t>
            </a:r>
            <a:r>
              <a:rPr spc="-95"/>
              <a:t> </a:t>
            </a:r>
            <a:r>
              <a:t>luxury</a:t>
            </a:r>
            <a:r>
              <a:rPr spc="-125"/>
              <a:t> </a:t>
            </a:r>
            <a:r>
              <a:rPr spc="-10"/>
              <a:t>hotel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4305" y="1680576"/>
            <a:ext cx="5941695" cy="38792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indent="-457200" algn="just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469900" algn="l"/>
              </a:tabLst>
            </a:pPr>
            <a:r>
              <a:rPr sz="2200" b="1" spc="90">
                <a:latin typeface="Calibri"/>
                <a:cs typeface="Calibri"/>
              </a:rPr>
              <a:t>Recruitment</a:t>
            </a:r>
            <a:r>
              <a:rPr sz="2200" b="1" spc="25">
                <a:latin typeface="Calibri"/>
                <a:cs typeface="Calibri"/>
              </a:rPr>
              <a:t> </a:t>
            </a:r>
            <a:r>
              <a:rPr sz="2200" b="1" spc="135">
                <a:latin typeface="Calibri"/>
                <a:cs typeface="Calibri"/>
              </a:rPr>
              <a:t>Process:</a:t>
            </a:r>
            <a:endParaRPr sz="2200">
              <a:latin typeface="Calibri"/>
              <a:cs typeface="Calibri"/>
            </a:endParaRPr>
          </a:p>
          <a:p>
            <a:pPr marL="297815" marR="5715" lvl="1" indent="-285750" algn="just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99085" algn="l"/>
              </a:tabLst>
            </a:pPr>
            <a:r>
              <a:rPr sz="2200" spc="135">
                <a:latin typeface="Calibri"/>
                <a:cs typeface="Calibri"/>
              </a:rPr>
              <a:t>HR</a:t>
            </a:r>
            <a:r>
              <a:rPr sz="2200" spc="509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will</a:t>
            </a:r>
            <a:r>
              <a:rPr sz="2200" spc="520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create</a:t>
            </a:r>
            <a:r>
              <a:rPr sz="2200" spc="515">
                <a:latin typeface="Calibri"/>
                <a:cs typeface="Calibri"/>
              </a:rPr>
              <a:t> </a:t>
            </a:r>
            <a:r>
              <a:rPr sz="2200" spc="80">
                <a:latin typeface="Calibri"/>
                <a:cs typeface="Calibri"/>
              </a:rPr>
              <a:t>clear</a:t>
            </a:r>
            <a:r>
              <a:rPr sz="2200" spc="52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job</a:t>
            </a:r>
            <a:r>
              <a:rPr sz="2200" spc="52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descriptions</a:t>
            </a:r>
            <a:r>
              <a:rPr sz="2200" spc="52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for</a:t>
            </a:r>
            <a:r>
              <a:rPr sz="2200" spc="505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the 	</a:t>
            </a:r>
            <a:r>
              <a:rPr sz="2200" spc="70">
                <a:latin typeface="Calibri"/>
                <a:cs typeface="Calibri"/>
              </a:rPr>
              <a:t>available</a:t>
            </a:r>
            <a:r>
              <a:rPr sz="2200" spc="355">
                <a:latin typeface="Calibri"/>
                <a:cs typeface="Calibri"/>
              </a:rPr>
              <a:t>   </a:t>
            </a:r>
            <a:r>
              <a:rPr sz="2200" spc="70">
                <a:latin typeface="Calibri"/>
                <a:cs typeface="Calibri"/>
              </a:rPr>
              <a:t>roles,</a:t>
            </a:r>
            <a:r>
              <a:rPr sz="2200" spc="360">
                <a:latin typeface="Calibri"/>
                <a:cs typeface="Calibri"/>
              </a:rPr>
              <a:t>   </a:t>
            </a:r>
            <a:r>
              <a:rPr sz="2200" spc="80">
                <a:latin typeface="Calibri"/>
                <a:cs typeface="Calibri"/>
              </a:rPr>
              <a:t>emphasising</a:t>
            </a:r>
            <a:r>
              <a:rPr sz="2200" spc="360">
                <a:latin typeface="Calibri"/>
                <a:cs typeface="Calibri"/>
              </a:rPr>
              <a:t>   </a:t>
            </a:r>
            <a:r>
              <a:rPr sz="2200">
                <a:latin typeface="Calibri"/>
                <a:cs typeface="Calibri"/>
              </a:rPr>
              <a:t>key</a:t>
            </a:r>
            <a:r>
              <a:rPr sz="2200" spc="355">
                <a:latin typeface="Calibri"/>
                <a:cs typeface="Calibri"/>
              </a:rPr>
              <a:t>   </a:t>
            </a:r>
            <a:r>
              <a:rPr sz="2200" spc="95">
                <a:latin typeface="Calibri"/>
                <a:cs typeface="Calibri"/>
              </a:rPr>
              <a:t>skills 	</a:t>
            </a:r>
            <a:r>
              <a:rPr sz="2200" spc="-10">
                <a:latin typeface="Calibri"/>
                <a:cs typeface="Calibri"/>
              </a:rPr>
              <a:t>required.</a:t>
            </a:r>
            <a:endParaRPr sz="2200">
              <a:latin typeface="Calibri"/>
              <a:cs typeface="Calibri"/>
            </a:endParaRPr>
          </a:p>
          <a:p>
            <a:pPr marL="298450" lvl="1" indent="-285750" algn="just">
              <a:lnSpc>
                <a:spcPct val="100000"/>
              </a:lnSpc>
              <a:buFont typeface="Arial"/>
              <a:buChar char="•"/>
              <a:tabLst>
                <a:tab pos="298450" algn="l"/>
              </a:tabLst>
            </a:pPr>
            <a:r>
              <a:rPr sz="2200">
                <a:latin typeface="Calibri"/>
                <a:cs typeface="Calibri"/>
              </a:rPr>
              <a:t>They</a:t>
            </a:r>
            <a:r>
              <a:rPr sz="2200" spc="54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will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 spc="110">
                <a:latin typeface="Calibri"/>
                <a:cs typeface="Calibri"/>
              </a:rPr>
              <a:t>use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job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 spc="80">
                <a:latin typeface="Calibri"/>
                <a:cs typeface="Calibri"/>
              </a:rPr>
              <a:t>boards,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 spc="110">
                <a:latin typeface="Calibri"/>
                <a:cs typeface="Calibri"/>
              </a:rPr>
              <a:t>social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media,</a:t>
            </a:r>
            <a:r>
              <a:rPr sz="2200" spc="25">
                <a:latin typeface="Calibri"/>
                <a:cs typeface="Calibri"/>
              </a:rPr>
              <a:t>  </a:t>
            </a:r>
            <a:r>
              <a:rPr sz="2200" spc="50">
                <a:latin typeface="Calibri"/>
                <a:cs typeface="Calibri"/>
              </a:rPr>
              <a:t>and</a:t>
            </a:r>
            <a:endParaRPr sz="2200">
              <a:latin typeface="Calibri"/>
              <a:cs typeface="Calibri"/>
            </a:endParaRPr>
          </a:p>
          <a:p>
            <a:pPr marL="299085" algn="just">
              <a:lnSpc>
                <a:spcPct val="100000"/>
              </a:lnSpc>
            </a:pPr>
            <a:r>
              <a:rPr sz="2200" spc="95">
                <a:latin typeface="Calibri"/>
                <a:cs typeface="Calibri"/>
              </a:rPr>
              <a:t>local </a:t>
            </a:r>
            <a:r>
              <a:rPr sz="2200" spc="10">
                <a:latin typeface="Calibri"/>
                <a:cs typeface="Calibri"/>
              </a:rPr>
              <a:t>hospitality</a:t>
            </a:r>
            <a:r>
              <a:rPr sz="2200" spc="120">
                <a:latin typeface="Calibri"/>
                <a:cs typeface="Calibri"/>
              </a:rPr>
              <a:t> schools</a:t>
            </a:r>
            <a:r>
              <a:rPr sz="2200" spc="100">
                <a:latin typeface="Calibri"/>
                <a:cs typeface="Calibri"/>
              </a:rPr>
              <a:t> </a:t>
            </a:r>
            <a:r>
              <a:rPr sz="2200" spc="10">
                <a:latin typeface="Calibri"/>
                <a:cs typeface="Calibri"/>
              </a:rPr>
              <a:t>to</a:t>
            </a:r>
            <a:r>
              <a:rPr sz="2200" spc="80">
                <a:latin typeface="Calibri"/>
                <a:cs typeface="Calibri"/>
              </a:rPr>
              <a:t> </a:t>
            </a:r>
            <a:r>
              <a:rPr sz="2200" spc="10">
                <a:latin typeface="Calibri"/>
                <a:cs typeface="Calibri"/>
              </a:rPr>
              <a:t>attract</a:t>
            </a:r>
            <a:r>
              <a:rPr sz="2200" spc="130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candidates.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255"/>
              </a:spcBef>
            </a:pPr>
            <a:endParaRPr sz="2200">
              <a:latin typeface="Calibri"/>
              <a:cs typeface="Calibri"/>
            </a:endParaRPr>
          </a:p>
          <a:p>
            <a:pPr marL="470534" indent="-457834" algn="just">
              <a:lnSpc>
                <a:spcPct val="100000"/>
              </a:lnSpc>
              <a:buAutoNum type="arabicPeriod" startAt="2"/>
              <a:tabLst>
                <a:tab pos="470534" algn="l"/>
              </a:tabLst>
            </a:pPr>
            <a:r>
              <a:rPr sz="2200" b="1" spc="70">
                <a:latin typeface="Calibri"/>
                <a:cs typeface="Calibri"/>
              </a:rPr>
              <a:t>Interviews</a:t>
            </a:r>
            <a:r>
              <a:rPr sz="2200" b="1" spc="-15">
                <a:latin typeface="Calibri"/>
                <a:cs typeface="Calibri"/>
              </a:rPr>
              <a:t> </a:t>
            </a:r>
            <a:r>
              <a:rPr sz="2200" b="1" spc="95">
                <a:latin typeface="Calibri"/>
                <a:cs typeface="Calibri"/>
              </a:rPr>
              <a:t>and</a:t>
            </a:r>
            <a:r>
              <a:rPr sz="2200" b="1" spc="-15">
                <a:latin typeface="Calibri"/>
                <a:cs typeface="Calibri"/>
              </a:rPr>
              <a:t> </a:t>
            </a:r>
            <a:r>
              <a:rPr sz="2200" b="1" spc="70">
                <a:latin typeface="Calibri"/>
                <a:cs typeface="Calibri"/>
              </a:rPr>
              <a:t>Evaluation:</a:t>
            </a:r>
            <a:endParaRPr sz="2200">
              <a:latin typeface="Calibri"/>
              <a:cs typeface="Calibri"/>
            </a:endParaRPr>
          </a:p>
          <a:p>
            <a:pPr marL="355600" marR="85725" lvl="1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200" spc="145">
                <a:latin typeface="Calibri"/>
                <a:cs typeface="Calibri"/>
              </a:rPr>
              <a:t>HR</a:t>
            </a:r>
            <a:r>
              <a:rPr sz="2200" spc="509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will</a:t>
            </a:r>
            <a:r>
              <a:rPr sz="2200" spc="520">
                <a:latin typeface="Calibri"/>
                <a:cs typeface="Calibri"/>
              </a:rPr>
              <a:t> </a:t>
            </a:r>
            <a:r>
              <a:rPr sz="2200" spc="125">
                <a:latin typeface="Calibri"/>
                <a:cs typeface="Calibri"/>
              </a:rPr>
              <a:t>ask</a:t>
            </a:r>
            <a:r>
              <a:rPr sz="2200" spc="515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situational</a:t>
            </a:r>
            <a:r>
              <a:rPr sz="2200" spc="515">
                <a:latin typeface="Calibri"/>
                <a:cs typeface="Calibri"/>
              </a:rPr>
              <a:t> </a:t>
            </a:r>
            <a:r>
              <a:rPr sz="2200" spc="75">
                <a:latin typeface="Calibri"/>
                <a:cs typeface="Calibri"/>
              </a:rPr>
              <a:t>questions</a:t>
            </a:r>
            <a:r>
              <a:rPr sz="2200" spc="52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related</a:t>
            </a:r>
            <a:r>
              <a:rPr sz="2200" spc="515">
                <a:latin typeface="Calibri"/>
                <a:cs typeface="Calibri"/>
              </a:rPr>
              <a:t> </a:t>
            </a:r>
            <a:r>
              <a:rPr sz="2200" spc="-25">
                <a:latin typeface="Calibri"/>
                <a:cs typeface="Calibri"/>
              </a:rPr>
              <a:t>to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5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job,</a:t>
            </a:r>
            <a:r>
              <a:rPr sz="2200" spc="65">
                <a:latin typeface="Calibri"/>
                <a:cs typeface="Calibri"/>
              </a:rPr>
              <a:t>  </a:t>
            </a:r>
            <a:r>
              <a:rPr sz="2200" spc="50">
                <a:latin typeface="Calibri"/>
                <a:cs typeface="Calibri"/>
              </a:rPr>
              <a:t>ensuring</a:t>
            </a:r>
            <a:r>
              <a:rPr sz="2200" spc="65">
                <a:latin typeface="Calibri"/>
                <a:cs typeface="Calibri"/>
              </a:rPr>
              <a:t>  </a:t>
            </a:r>
            <a:r>
              <a:rPr sz="2200" spc="114">
                <a:latin typeface="Calibri"/>
                <a:cs typeface="Calibri"/>
              </a:rPr>
              <a:t>a</a:t>
            </a:r>
            <a:r>
              <a:rPr sz="2200" spc="55">
                <a:latin typeface="Calibri"/>
                <a:cs typeface="Calibri"/>
              </a:rPr>
              <a:t>  </a:t>
            </a:r>
            <a:r>
              <a:rPr sz="2200" spc="90">
                <a:latin typeface="Calibri"/>
                <a:cs typeface="Calibri"/>
              </a:rPr>
              <a:t>match</a:t>
            </a:r>
            <a:r>
              <a:rPr sz="2200" spc="5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with</a:t>
            </a:r>
            <a:r>
              <a:rPr sz="2200" spc="6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55">
                <a:latin typeface="Calibri"/>
                <a:cs typeface="Calibri"/>
              </a:rPr>
              <a:t>  </a:t>
            </a:r>
            <a:r>
              <a:rPr sz="2200" spc="50">
                <a:latin typeface="Calibri"/>
                <a:cs typeface="Calibri"/>
              </a:rPr>
              <a:t>hotel’s </a:t>
            </a:r>
            <a:r>
              <a:rPr sz="2200">
                <a:latin typeface="Calibri"/>
                <a:cs typeface="Calibri"/>
              </a:rPr>
              <a:t>luxury</a:t>
            </a:r>
            <a:r>
              <a:rPr sz="2200" spc="110">
                <a:latin typeface="Calibri"/>
                <a:cs typeface="Calibri"/>
              </a:rPr>
              <a:t> </a:t>
            </a:r>
            <a:r>
              <a:rPr sz="2200" spc="55">
                <a:latin typeface="Calibri"/>
                <a:cs typeface="Calibri"/>
              </a:rPr>
              <a:t>image.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4" name="object 4" descr="A person standing in front of a white circle with many people around him  Description automatically generated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34200" y="2126995"/>
            <a:ext cx="5012309" cy="2819399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985157" y="57721"/>
            <a:ext cx="8983599" cy="13670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2570" marR="5080" indent="-1500505">
              <a:lnSpc>
                <a:spcPct val="100000"/>
              </a:lnSpc>
              <a:spcBef>
                <a:spcPts val="100"/>
              </a:spcBef>
            </a:pPr>
            <a:r>
              <a:rPr spc="225"/>
              <a:t>HR</a:t>
            </a:r>
            <a:r>
              <a:rPr spc="-85"/>
              <a:t> </a:t>
            </a:r>
            <a:r>
              <a:rPr spc="65"/>
              <a:t>Ensuring</a:t>
            </a:r>
            <a:r>
              <a:rPr spc="-114"/>
              <a:t> </a:t>
            </a:r>
            <a:r>
              <a:rPr spc="135"/>
              <a:t>a</a:t>
            </a:r>
            <a:r>
              <a:rPr spc="-80"/>
              <a:t> </a:t>
            </a:r>
            <a:r>
              <a:rPr spc="100"/>
              <a:t>Good</a:t>
            </a:r>
            <a:r>
              <a:rPr spc="-85"/>
              <a:t> </a:t>
            </a:r>
            <a:r>
              <a:t>Fit</a:t>
            </a:r>
            <a:r>
              <a:rPr spc="-75"/>
              <a:t> </a:t>
            </a:r>
            <a:r>
              <a:rPr spc="-20"/>
              <a:t>for</a:t>
            </a:r>
            <a:r>
              <a:rPr spc="-100"/>
              <a:t> </a:t>
            </a:r>
            <a:r>
              <a:rPr spc="95"/>
              <a:t>Roles </a:t>
            </a:r>
            <a:r>
              <a:t>at</a:t>
            </a:r>
            <a:r>
              <a:rPr spc="-10"/>
              <a:t> </a:t>
            </a:r>
            <a:r>
              <a:rPr spc="135"/>
              <a:t>a</a:t>
            </a:r>
            <a:r>
              <a:rPr spc="-30"/>
              <a:t> </a:t>
            </a:r>
            <a:r>
              <a:t>Luxury</a:t>
            </a:r>
            <a:r>
              <a:rPr spc="-55"/>
              <a:t> </a:t>
            </a:r>
            <a:r>
              <a:rPr spc="50"/>
              <a:t>Hotel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2140" y="1424762"/>
            <a:ext cx="5938520" cy="4175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indent="-457200" algn="just">
              <a:lnSpc>
                <a:spcPct val="100000"/>
              </a:lnSpc>
              <a:spcBef>
                <a:spcPts val="95"/>
              </a:spcBef>
              <a:buAutoNum type="arabicPeriod" startAt="3"/>
              <a:tabLst>
                <a:tab pos="469900" algn="l"/>
              </a:tabLst>
            </a:pPr>
            <a:r>
              <a:rPr sz="2200" b="1" spc="90">
                <a:latin typeface="Calibri"/>
                <a:cs typeface="Calibri"/>
              </a:rPr>
              <a:t>Personality</a:t>
            </a:r>
            <a:r>
              <a:rPr sz="2200" b="1" spc="-40">
                <a:latin typeface="Calibri"/>
                <a:cs typeface="Calibri"/>
              </a:rPr>
              <a:t> </a:t>
            </a:r>
            <a:r>
              <a:rPr sz="2200" b="1" spc="95">
                <a:latin typeface="Calibri"/>
                <a:cs typeface="Calibri"/>
              </a:rPr>
              <a:t>and</a:t>
            </a:r>
            <a:r>
              <a:rPr sz="2200" b="1" spc="-25">
                <a:latin typeface="Calibri"/>
                <a:cs typeface="Calibri"/>
              </a:rPr>
              <a:t> </a:t>
            </a:r>
            <a:r>
              <a:rPr sz="2200" b="1" spc="114">
                <a:latin typeface="Calibri"/>
                <a:cs typeface="Calibri"/>
              </a:rPr>
              <a:t>Cultural</a:t>
            </a:r>
            <a:r>
              <a:rPr sz="2200" b="1" spc="-35">
                <a:latin typeface="Calibri"/>
                <a:cs typeface="Calibri"/>
              </a:rPr>
              <a:t> </a:t>
            </a:r>
            <a:r>
              <a:rPr sz="2200" b="1" spc="40">
                <a:latin typeface="Calibri"/>
                <a:cs typeface="Calibri"/>
              </a:rPr>
              <a:t>Fit:</a:t>
            </a:r>
            <a:endParaRPr sz="2200">
              <a:latin typeface="Calibri"/>
              <a:cs typeface="Calibri"/>
            </a:endParaRPr>
          </a:p>
          <a:p>
            <a:pPr marL="355600" marR="5080" lvl="1" indent="-342900" algn="just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5600" algn="l"/>
              </a:tabLst>
            </a:pPr>
            <a:r>
              <a:rPr sz="2200" spc="135">
                <a:latin typeface="Calibri"/>
                <a:cs typeface="Calibri"/>
              </a:rPr>
              <a:t>HR  </a:t>
            </a:r>
            <a:r>
              <a:rPr sz="2200">
                <a:latin typeface="Calibri"/>
                <a:cs typeface="Calibri"/>
              </a:rPr>
              <a:t>will</a:t>
            </a:r>
            <a:r>
              <a:rPr sz="2200" spc="140">
                <a:latin typeface="Calibri"/>
                <a:cs typeface="Calibri"/>
              </a:rPr>
              <a:t>  </a:t>
            </a:r>
            <a:r>
              <a:rPr sz="2200" spc="50">
                <a:latin typeface="Calibri"/>
                <a:cs typeface="Calibri"/>
              </a:rPr>
              <a:t>evaluate</a:t>
            </a:r>
            <a:r>
              <a:rPr sz="2200" spc="140">
                <a:latin typeface="Calibri"/>
                <a:cs typeface="Calibri"/>
              </a:rPr>
              <a:t>  </a:t>
            </a:r>
            <a:r>
              <a:rPr sz="2200" spc="85">
                <a:latin typeface="Calibri"/>
                <a:cs typeface="Calibri"/>
              </a:rPr>
              <a:t>candidates</a:t>
            </a:r>
            <a:r>
              <a:rPr sz="2200" spc="14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for</a:t>
            </a:r>
            <a:r>
              <a:rPr sz="2200" spc="135">
                <a:latin typeface="Calibri"/>
                <a:cs typeface="Calibri"/>
              </a:rPr>
              <a:t>  </a:t>
            </a:r>
            <a:r>
              <a:rPr sz="2200" spc="35">
                <a:latin typeface="Calibri"/>
                <a:cs typeface="Calibri"/>
              </a:rPr>
              <a:t>teamwork, </a:t>
            </a:r>
            <a:r>
              <a:rPr sz="2200" spc="80">
                <a:latin typeface="Calibri"/>
                <a:cs typeface="Calibri"/>
              </a:rPr>
              <a:t>composure,</a:t>
            </a:r>
            <a:r>
              <a:rPr sz="2200" spc="165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and</a:t>
            </a:r>
            <a:r>
              <a:rPr sz="2200" spc="160">
                <a:latin typeface="Calibri"/>
                <a:cs typeface="Calibri"/>
              </a:rPr>
              <a:t>  </a:t>
            </a:r>
            <a:r>
              <a:rPr sz="2200" spc="60">
                <a:latin typeface="Calibri"/>
                <a:cs typeface="Calibri"/>
              </a:rPr>
              <a:t>friendliness,</a:t>
            </a:r>
            <a:r>
              <a:rPr sz="2200" spc="16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key</a:t>
            </a:r>
            <a:r>
              <a:rPr sz="2200" spc="16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traits</a:t>
            </a:r>
            <a:r>
              <a:rPr sz="2200" spc="165">
                <a:latin typeface="Calibri"/>
                <a:cs typeface="Calibri"/>
              </a:rPr>
              <a:t>  </a:t>
            </a:r>
            <a:r>
              <a:rPr sz="2200" spc="-25">
                <a:latin typeface="Calibri"/>
                <a:cs typeface="Calibri"/>
              </a:rPr>
              <a:t>for </a:t>
            </a:r>
            <a:r>
              <a:rPr sz="2200" spc="55">
                <a:latin typeface="Calibri"/>
                <a:cs typeface="Calibri"/>
              </a:rPr>
              <a:t>excellent</a:t>
            </a:r>
            <a:r>
              <a:rPr sz="2200" spc="5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guest</a:t>
            </a:r>
            <a:r>
              <a:rPr sz="2200" spc="-5">
                <a:latin typeface="Calibri"/>
                <a:cs typeface="Calibri"/>
              </a:rPr>
              <a:t> </a:t>
            </a:r>
            <a:r>
              <a:rPr sz="2200" spc="60">
                <a:latin typeface="Calibri"/>
                <a:cs typeface="Calibri"/>
              </a:rPr>
              <a:t>service.</a:t>
            </a:r>
            <a:endParaRPr sz="2200">
              <a:latin typeface="Calibri"/>
              <a:cs typeface="Calibri"/>
            </a:endParaRPr>
          </a:p>
          <a:p>
            <a:pPr marL="355600" lvl="1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200" spc="60">
                <a:latin typeface="Calibri"/>
                <a:cs typeface="Calibri"/>
              </a:rPr>
              <a:t>This</a:t>
            </a:r>
            <a:r>
              <a:rPr sz="2200" spc="114">
                <a:latin typeface="Calibri"/>
                <a:cs typeface="Calibri"/>
              </a:rPr>
              <a:t> </a:t>
            </a:r>
            <a:r>
              <a:rPr sz="2200" spc="105">
                <a:latin typeface="Calibri"/>
                <a:cs typeface="Calibri"/>
              </a:rPr>
              <a:t>is</a:t>
            </a:r>
            <a:r>
              <a:rPr sz="2200" spc="114">
                <a:latin typeface="Calibri"/>
                <a:cs typeface="Calibri"/>
              </a:rPr>
              <a:t> </a:t>
            </a:r>
            <a:r>
              <a:rPr sz="2200" spc="50">
                <a:latin typeface="Calibri"/>
                <a:cs typeface="Calibri"/>
              </a:rPr>
              <a:t>dependent</a:t>
            </a:r>
            <a:r>
              <a:rPr sz="2200" spc="114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on</a:t>
            </a:r>
            <a:r>
              <a:rPr sz="2200" spc="13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11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job</a:t>
            </a:r>
            <a:r>
              <a:rPr sz="2200" spc="120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they</a:t>
            </a:r>
            <a:r>
              <a:rPr sz="2200" spc="125">
                <a:latin typeface="Calibri"/>
                <a:cs typeface="Calibri"/>
              </a:rPr>
              <a:t> </a:t>
            </a:r>
            <a:r>
              <a:rPr sz="2200">
                <a:latin typeface="Calibri"/>
                <a:cs typeface="Calibri"/>
              </a:rPr>
              <a:t>are</a:t>
            </a:r>
            <a:r>
              <a:rPr sz="2200" spc="130">
                <a:latin typeface="Calibri"/>
                <a:cs typeface="Calibri"/>
              </a:rPr>
              <a:t> </a:t>
            </a:r>
            <a:r>
              <a:rPr sz="2200" spc="40">
                <a:latin typeface="Calibri"/>
                <a:cs typeface="Calibri"/>
              </a:rPr>
              <a:t>applying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spc="-20">
                <a:latin typeface="Calibri"/>
                <a:cs typeface="Calibri"/>
              </a:rPr>
              <a:t>for.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950"/>
              </a:spcBef>
            </a:pPr>
            <a:endParaRPr sz="2200">
              <a:latin typeface="Calibri"/>
              <a:cs typeface="Calibri"/>
            </a:endParaRPr>
          </a:p>
          <a:p>
            <a:pPr marL="470534" indent="-457834" algn="just">
              <a:lnSpc>
                <a:spcPct val="100000"/>
              </a:lnSpc>
              <a:buAutoNum type="arabicPeriod" startAt="4"/>
              <a:tabLst>
                <a:tab pos="470534" algn="l"/>
              </a:tabLst>
            </a:pPr>
            <a:r>
              <a:rPr sz="2200" b="1" spc="60">
                <a:latin typeface="Calibri"/>
                <a:cs typeface="Calibri"/>
              </a:rPr>
              <a:t>Training</a:t>
            </a:r>
            <a:r>
              <a:rPr sz="2200" b="1" spc="-35">
                <a:latin typeface="Calibri"/>
                <a:cs typeface="Calibri"/>
              </a:rPr>
              <a:t> </a:t>
            </a:r>
            <a:r>
              <a:rPr sz="2200" b="1" spc="95">
                <a:latin typeface="Calibri"/>
                <a:cs typeface="Calibri"/>
              </a:rPr>
              <a:t>and</a:t>
            </a:r>
            <a:r>
              <a:rPr sz="2200" b="1" spc="-35">
                <a:latin typeface="Calibri"/>
                <a:cs typeface="Calibri"/>
              </a:rPr>
              <a:t> </a:t>
            </a:r>
            <a:r>
              <a:rPr sz="2200" b="1" spc="65">
                <a:latin typeface="Calibri"/>
                <a:cs typeface="Calibri"/>
              </a:rPr>
              <a:t>Onboarding:</a:t>
            </a:r>
            <a:endParaRPr sz="2200">
              <a:latin typeface="Calibri"/>
              <a:cs typeface="Calibri"/>
            </a:endParaRPr>
          </a:p>
          <a:p>
            <a:pPr marL="355600" marR="32384" lvl="1" indent="-342900" algn="just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200" spc="50">
                <a:latin typeface="Calibri"/>
                <a:cs typeface="Calibri"/>
              </a:rPr>
              <a:t>New</a:t>
            </a:r>
            <a:r>
              <a:rPr sz="2200" spc="65">
                <a:latin typeface="Calibri"/>
                <a:cs typeface="Calibri"/>
              </a:rPr>
              <a:t>  employees</a:t>
            </a:r>
            <a:r>
              <a:rPr sz="2200" spc="6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will</a:t>
            </a:r>
            <a:r>
              <a:rPr sz="2200" spc="60">
                <a:latin typeface="Calibri"/>
                <a:cs typeface="Calibri"/>
              </a:rPr>
              <a:t>  </a:t>
            </a:r>
            <a:r>
              <a:rPr sz="2200" spc="55">
                <a:latin typeface="Calibri"/>
                <a:cs typeface="Calibri"/>
              </a:rPr>
              <a:t>receive</a:t>
            </a:r>
            <a:r>
              <a:rPr sz="2200" spc="5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training</a:t>
            </a:r>
            <a:r>
              <a:rPr sz="2200" spc="6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on</a:t>
            </a:r>
            <a:r>
              <a:rPr sz="2200" spc="50">
                <a:latin typeface="Calibri"/>
                <a:cs typeface="Calibri"/>
              </a:rPr>
              <a:t>  </a:t>
            </a:r>
            <a:r>
              <a:rPr sz="2200" spc="-25">
                <a:latin typeface="Calibri"/>
                <a:cs typeface="Calibri"/>
              </a:rPr>
              <a:t>job </a:t>
            </a:r>
            <a:r>
              <a:rPr sz="2200" spc="100">
                <a:latin typeface="Calibri"/>
                <a:cs typeface="Calibri"/>
              </a:rPr>
              <a:t>tasks,</a:t>
            </a:r>
            <a:r>
              <a:rPr sz="2200" spc="185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hotel</a:t>
            </a:r>
            <a:r>
              <a:rPr sz="2200" spc="190">
                <a:latin typeface="Calibri"/>
                <a:cs typeface="Calibri"/>
              </a:rPr>
              <a:t>  </a:t>
            </a:r>
            <a:r>
              <a:rPr sz="2200" spc="80">
                <a:latin typeface="Calibri"/>
                <a:cs typeface="Calibri"/>
              </a:rPr>
              <a:t>values,</a:t>
            </a:r>
            <a:r>
              <a:rPr sz="2200" spc="195">
                <a:latin typeface="Calibri"/>
                <a:cs typeface="Calibri"/>
              </a:rPr>
              <a:t>  </a:t>
            </a:r>
            <a:r>
              <a:rPr sz="2200" spc="85">
                <a:latin typeface="Calibri"/>
                <a:cs typeface="Calibri"/>
              </a:rPr>
              <a:t>and</a:t>
            </a:r>
            <a:r>
              <a:rPr sz="2200" spc="180">
                <a:latin typeface="Calibri"/>
                <a:cs typeface="Calibri"/>
              </a:rPr>
              <a:t>  </a:t>
            </a:r>
            <a:r>
              <a:rPr sz="2200" spc="75">
                <a:latin typeface="Calibri"/>
                <a:cs typeface="Calibri"/>
              </a:rPr>
              <a:t>customer</a:t>
            </a:r>
            <a:r>
              <a:rPr sz="2200" spc="195">
                <a:latin typeface="Calibri"/>
                <a:cs typeface="Calibri"/>
              </a:rPr>
              <a:t>  </a:t>
            </a:r>
            <a:r>
              <a:rPr sz="2200" spc="65">
                <a:latin typeface="Calibri"/>
                <a:cs typeface="Calibri"/>
              </a:rPr>
              <a:t>service </a:t>
            </a:r>
            <a:r>
              <a:rPr sz="2200" spc="85">
                <a:latin typeface="Calibri"/>
                <a:cs typeface="Calibri"/>
              </a:rPr>
              <a:t>standards</a:t>
            </a:r>
            <a:r>
              <a:rPr sz="2200" spc="21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to</a:t>
            </a:r>
            <a:r>
              <a:rPr sz="2200" spc="195">
                <a:latin typeface="Calibri"/>
                <a:cs typeface="Calibri"/>
              </a:rPr>
              <a:t>  </a:t>
            </a:r>
            <a:r>
              <a:rPr sz="2200" spc="60">
                <a:latin typeface="Calibri"/>
                <a:cs typeface="Calibri"/>
              </a:rPr>
              <a:t>help</a:t>
            </a:r>
            <a:r>
              <a:rPr sz="2200" spc="204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them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fit</a:t>
            </a:r>
            <a:r>
              <a:rPr sz="2200" spc="204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into</a:t>
            </a:r>
            <a:r>
              <a:rPr sz="2200" spc="204">
                <a:latin typeface="Calibri"/>
                <a:cs typeface="Calibri"/>
              </a:rPr>
              <a:t>  </a:t>
            </a:r>
            <a:r>
              <a:rPr sz="2200">
                <a:latin typeface="Calibri"/>
                <a:cs typeface="Calibri"/>
              </a:rPr>
              <a:t>the</a:t>
            </a:r>
            <a:r>
              <a:rPr sz="2200" spc="200">
                <a:latin typeface="Calibri"/>
                <a:cs typeface="Calibri"/>
              </a:rPr>
              <a:t>  </a:t>
            </a:r>
            <a:r>
              <a:rPr sz="2200" spc="-10">
                <a:latin typeface="Calibri"/>
                <a:cs typeface="Calibri"/>
              </a:rPr>
              <a:t>hotel </a:t>
            </a:r>
            <a:r>
              <a:rPr sz="2200" spc="50">
                <a:latin typeface="Calibri"/>
                <a:cs typeface="Calibri"/>
              </a:rPr>
              <a:t>culture.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4" name="object 4" descr="A person standing in front of a white circle with many people around him  Description automatically generated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34200" y="2126995"/>
            <a:ext cx="5012309" cy="2819399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B8E26-74CA-33C6-2154-F4D12AFAE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359" y="98678"/>
            <a:ext cx="10515600" cy="1325563"/>
          </a:xfrm>
        </p:spPr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57753-6E99-B654-8847-CF5015463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2915" y="1253331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err="1"/>
              <a:t>Wolniak</a:t>
            </a:r>
            <a:r>
              <a:rPr lang="en-GB"/>
              <a:t>, R., 2020. </a:t>
            </a:r>
            <a:r>
              <a:rPr lang="en-GB" i="1"/>
              <a:t>Main functions of operation management</a:t>
            </a:r>
            <a:r>
              <a:rPr lang="en-GB"/>
              <a:t>. [online] ResearchGate. Available at: </a:t>
            </a:r>
            <a:r>
              <a:rPr lang="en-GB">
                <a:hlinkClick r:id="rId2"/>
              </a:rPr>
              <a:t>https://www.researchgate.net/publication/341656435_Main_functions_of_operation_management</a:t>
            </a:r>
            <a:r>
              <a:rPr lang="en-GB"/>
              <a:t> [Accessed 27 January 2025].</a:t>
            </a:r>
          </a:p>
          <a:p>
            <a:r>
              <a:rPr lang="en-GB" b="1"/>
              <a:t>Operations Management Research Journal</a:t>
            </a:r>
            <a:r>
              <a:rPr lang="en-GB"/>
              <a:t>, 2023. </a:t>
            </a:r>
            <a:r>
              <a:rPr lang="en-GB" i="1"/>
              <a:t>Capacity planning and operational goals</a:t>
            </a:r>
            <a:r>
              <a:rPr lang="en-GB"/>
              <a:t>. [online] </a:t>
            </a:r>
            <a:r>
              <a:rPr lang="en-GB" err="1"/>
              <a:t>Pubsonline</a:t>
            </a:r>
            <a:r>
              <a:rPr lang="en-GB"/>
              <a:t>. Available at: https://pubsonline.informs.org/doi/10.1287/msom.2023.0691 [Accessed 27 January 2025].</a:t>
            </a:r>
          </a:p>
          <a:p>
            <a:r>
              <a:rPr lang="en-GB" b="1"/>
              <a:t>Journal of Operations Management Research</a:t>
            </a:r>
            <a:r>
              <a:rPr lang="en-GB"/>
              <a:t>, 2023. </a:t>
            </a:r>
            <a:r>
              <a:rPr lang="en-GB" i="1"/>
              <a:t>Supply chain optimization and operational excellence</a:t>
            </a:r>
            <a:r>
              <a:rPr lang="en-GB"/>
              <a:t>. [online] Available at: </a:t>
            </a:r>
            <a:r>
              <a:rPr lang="en-GB">
                <a:hlinkClick r:id="rId3"/>
              </a:rPr>
              <a:t>https://pmc.ncbi.nlm.nih.gov/articles/PMC8249437</a:t>
            </a:r>
            <a:r>
              <a:rPr lang="en-GB"/>
              <a:t> [Accessed 27 January 2025].</a:t>
            </a:r>
          </a:p>
        </p:txBody>
      </p:sp>
    </p:spTree>
    <p:extLst>
      <p:ext uri="{BB962C8B-B14F-4D97-AF65-F5344CB8AC3E}">
        <p14:creationId xmlns:p14="http://schemas.microsoft.com/office/powerpoint/2010/main" val="3491070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Wk1 Entrepreneurship</Template>
  <Application>Microsoft Office PowerPoint</Application>
  <PresentationFormat>Widescreen</PresentationFormat>
  <Slides>42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44" baseType="lpstr">
      <vt:lpstr>Office Theme</vt:lpstr>
      <vt:lpstr>Text 1</vt:lpstr>
      <vt:lpstr>BMTP5019 Operations</vt:lpstr>
      <vt:lpstr>Today ………wake up your inner lion </vt:lpstr>
      <vt:lpstr>WHAT DO YOU KNOW?</vt:lpstr>
      <vt:lpstr>The History of Human Resource Management (HRM)</vt:lpstr>
      <vt:lpstr>The History of Human Resource Management (HRM)</vt:lpstr>
      <vt:lpstr>The History of Human Resource Management (HRM)</vt:lpstr>
      <vt:lpstr>The History of Human Resource Management (HRM)</vt:lpstr>
      <vt:lpstr>Human Resources (HR) Management </vt:lpstr>
      <vt:lpstr>Topic-Specific Guidance (Choose One) </vt:lpstr>
      <vt:lpstr>Managing Staff Performance and Training </vt:lpstr>
      <vt:lpstr>Training and Development: Lifecycle</vt:lpstr>
      <vt:lpstr>PowerPoint Presentation</vt:lpstr>
      <vt:lpstr>Training and Development</vt:lpstr>
      <vt:lpstr> </vt:lpstr>
      <vt:lpstr>The Purpose and Importance of Onboarding: </vt:lpstr>
      <vt:lpstr>Training and Development</vt:lpstr>
      <vt:lpstr>Training and Development</vt:lpstr>
      <vt:lpstr>PowerPoint Presentation</vt:lpstr>
      <vt:lpstr>4. Workforce Planning </vt:lpstr>
      <vt:lpstr>PowerPoint Presentation</vt:lpstr>
      <vt:lpstr>PowerPoint Presentation</vt:lpstr>
      <vt:lpstr>6. Performance Management </vt:lpstr>
      <vt:lpstr>The Performance Management Cycle   </vt:lpstr>
      <vt:lpstr>Assignment : 1st May 2026 11.59pm - 2000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2</vt:lpstr>
      <vt:lpstr>Introduction to HR in Hotels</vt:lpstr>
      <vt:lpstr>Case Study: The Ritz-Carlton's Employee Engagement and Guest Satisfaction</vt:lpstr>
      <vt:lpstr>HR’s Role in Hiring and Training</vt:lpstr>
      <vt:lpstr>Hiring for Success in Hotels</vt:lpstr>
      <vt:lpstr>Hiring for Success in Hotels: Key Steps</vt:lpstr>
      <vt:lpstr>Hiring for Success in Hotels: Key Steps</vt:lpstr>
      <vt:lpstr>Hiring for Success in Hotels: Key Steps</vt:lpstr>
      <vt:lpstr>Hiring for Success in Hotels: Key Steps</vt:lpstr>
      <vt:lpstr>HR ensuring a good fit for roles at a luxury hotel</vt:lpstr>
      <vt:lpstr>HR Ensuring a Good Fit for Roles at a Luxury Hotel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Operations Management  Module</dc:title>
  <dc:creator>Jacqui Jones</dc:creator>
  <cp:revision>1</cp:revision>
  <dcterms:created xsi:type="dcterms:W3CDTF">2020-09-29T20:16:14Z</dcterms:created>
  <dcterms:modified xsi:type="dcterms:W3CDTF">2026-01-26T12:58:18Z</dcterms:modified>
</cp:coreProperties>
</file>