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10" r:id="rId1"/>
  </p:sldMasterIdLst>
  <p:notesMasterIdLst>
    <p:notesMasterId r:id="rId17"/>
  </p:notesMasterIdLst>
  <p:handoutMasterIdLst>
    <p:handoutMasterId r:id="rId18"/>
  </p:handoutMasterIdLst>
  <p:sldIdLst>
    <p:sldId id="286" r:id="rId2"/>
    <p:sldId id="270" r:id="rId3"/>
    <p:sldId id="297" r:id="rId4"/>
    <p:sldId id="296" r:id="rId5"/>
    <p:sldId id="263" r:id="rId6"/>
    <p:sldId id="298" r:id="rId7"/>
    <p:sldId id="275" r:id="rId8"/>
    <p:sldId id="300" r:id="rId9"/>
    <p:sldId id="299" r:id="rId10"/>
    <p:sldId id="294" r:id="rId11"/>
    <p:sldId id="264" r:id="rId12"/>
    <p:sldId id="301" r:id="rId13"/>
    <p:sldId id="302" r:id="rId14"/>
    <p:sldId id="303" r:id="rId15"/>
    <p:sldId id="304" r:id="rId16"/>
  </p:sldIdLst>
  <p:sldSz cx="9144000" cy="6858000" type="screen4x3"/>
  <p:notesSz cx="6724650" cy="9774238"/>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9AAEA58-7E52-4CB7-942D-87DABAC33175}" v="11" dt="2021-11-18T14:10:00.692"/>
    <p1510:client id="{31056560-49B4-49AE-87AC-11DC8BB77D9C}" v="83" dt="2021-11-15T11:49:53.815"/>
    <p1510:client id="{630E9B28-0990-871C-0A82-8EDF0EF684D1}" v="1356" dt="2021-11-11T17:51:16.215"/>
    <p1510:client id="{F6EBD070-E712-145B-C56C-788BD9B0BB9A}" v="10" dt="2021-11-15T11:37:05.885"/>
    <p1510:client id="{FE0E1C0C-32C6-CB35-8D98-317DABA02B3A}" v="733" dt="2021-11-15T11:25:14.58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3891" autoAdjust="0"/>
  </p:normalViewPr>
  <p:slideViewPr>
    <p:cSldViewPr>
      <p:cViewPr varScale="1">
        <p:scale>
          <a:sx n="114" d="100"/>
          <a:sy n="114" d="100"/>
        </p:scale>
        <p:origin x="1524" y="10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ana Florentina Bolocan (2009953)" userId="S::2009953@student.uwtsd.ac.uk::c52326c0-e7c9-49be-ba7a-b9b8319a25c8" providerId="AD" clId="Web-{630E9B28-0990-871C-0A82-8EDF0EF684D1}"/>
    <pc:docChg chg="modSld addMainMaster delMainMaster">
      <pc:chgData name="Oana Florentina Bolocan (2009953)" userId="S::2009953@student.uwtsd.ac.uk::c52326c0-e7c9-49be-ba7a-b9b8319a25c8" providerId="AD" clId="Web-{630E9B28-0990-871C-0A82-8EDF0EF684D1}" dt="2021-11-11T17:51:16.215" v="1357" actId="1076"/>
      <pc:docMkLst>
        <pc:docMk/>
      </pc:docMkLst>
      <pc:sldChg chg="addSp delSp modSp mod setBg modClrScheme setClrOvrMap chgLayout">
        <pc:chgData name="Oana Florentina Bolocan (2009953)" userId="S::2009953@student.uwtsd.ac.uk::c52326c0-e7c9-49be-ba7a-b9b8319a25c8" providerId="AD" clId="Web-{630E9B28-0990-871C-0A82-8EDF0EF684D1}" dt="2021-11-11T17:36:51.729" v="899" actId="20577"/>
        <pc:sldMkLst>
          <pc:docMk/>
          <pc:sldMk cId="0" sldId="263"/>
        </pc:sldMkLst>
        <pc:spChg chg="add mod ord">
          <ac:chgData name="Oana Florentina Bolocan (2009953)" userId="S::2009953@student.uwtsd.ac.uk::c52326c0-e7c9-49be-ba7a-b9b8319a25c8" providerId="AD" clId="Web-{630E9B28-0990-871C-0A82-8EDF0EF684D1}" dt="2021-11-11T17:36:51.729" v="899" actId="20577"/>
          <ac:spMkLst>
            <pc:docMk/>
            <pc:sldMk cId="0" sldId="263"/>
            <ac:spMk id="2" creationId="{A44C04EC-7A20-43EC-87CC-10B043C7136C}"/>
          </ac:spMkLst>
        </pc:spChg>
        <pc:spChg chg="mod ord">
          <ac:chgData name="Oana Florentina Bolocan (2009953)" userId="S::2009953@student.uwtsd.ac.uk::c52326c0-e7c9-49be-ba7a-b9b8319a25c8" providerId="AD" clId="Web-{630E9B28-0990-871C-0A82-8EDF0EF684D1}" dt="2021-11-11T15:22:09.286" v="552"/>
          <ac:spMkLst>
            <pc:docMk/>
            <pc:sldMk cId="0" sldId="263"/>
            <ac:spMk id="4" creationId="{3E30710B-D668-49A2-B235-5692980AAD4B}"/>
          </ac:spMkLst>
        </pc:spChg>
        <pc:spChg chg="add del mod">
          <ac:chgData name="Oana Florentina Bolocan (2009953)" userId="S::2009953@student.uwtsd.ac.uk::c52326c0-e7c9-49be-ba7a-b9b8319a25c8" providerId="AD" clId="Web-{630E9B28-0990-871C-0A82-8EDF0EF684D1}" dt="2021-11-11T15:12:25.478" v="488"/>
          <ac:spMkLst>
            <pc:docMk/>
            <pc:sldMk cId="0" sldId="263"/>
            <ac:spMk id="5" creationId="{56102E78-72F0-49BA-B699-9C05DFCBC815}"/>
          </ac:spMkLst>
        </pc:spChg>
        <pc:spChg chg="add del">
          <ac:chgData name="Oana Florentina Bolocan (2009953)" userId="S::2009953@student.uwtsd.ac.uk::c52326c0-e7c9-49be-ba7a-b9b8319a25c8" providerId="AD" clId="Web-{630E9B28-0990-871C-0A82-8EDF0EF684D1}" dt="2021-11-11T15:12:23.260" v="487"/>
          <ac:spMkLst>
            <pc:docMk/>
            <pc:sldMk cId="0" sldId="263"/>
            <ac:spMk id="6" creationId="{B1D42A02-A5CA-46F8-96BA-AA0CFDAE6554}"/>
          </ac:spMkLst>
        </pc:spChg>
        <pc:spChg chg="add del mod">
          <ac:chgData name="Oana Florentina Bolocan (2009953)" userId="S::2009953@student.uwtsd.ac.uk::c52326c0-e7c9-49be-ba7a-b9b8319a25c8" providerId="AD" clId="Web-{630E9B28-0990-871C-0A82-8EDF0EF684D1}" dt="2021-11-11T15:12:34.635" v="490"/>
          <ac:spMkLst>
            <pc:docMk/>
            <pc:sldMk cId="0" sldId="263"/>
            <ac:spMk id="8" creationId="{0DF0ACD8-FB14-4565-99C5-FC7733D45F96}"/>
          </ac:spMkLst>
        </pc:spChg>
        <pc:spChg chg="add del">
          <ac:chgData name="Oana Florentina Bolocan (2009953)" userId="S::2009953@student.uwtsd.ac.uk::c52326c0-e7c9-49be-ba7a-b9b8319a25c8" providerId="AD" clId="Web-{630E9B28-0990-871C-0A82-8EDF0EF684D1}" dt="2021-11-11T15:17:25.312" v="514"/>
          <ac:spMkLst>
            <pc:docMk/>
            <pc:sldMk cId="0" sldId="263"/>
            <ac:spMk id="71" creationId="{89EA2611-DCBA-4E97-A2B2-9A466E76BDA4}"/>
          </ac:spMkLst>
        </pc:spChg>
        <pc:spChg chg="add del">
          <ac:chgData name="Oana Florentina Bolocan (2009953)" userId="S::2009953@student.uwtsd.ac.uk::c52326c0-e7c9-49be-ba7a-b9b8319a25c8" providerId="AD" clId="Web-{630E9B28-0990-871C-0A82-8EDF0EF684D1}" dt="2021-11-11T15:13:10.557" v="498"/>
          <ac:spMkLst>
            <pc:docMk/>
            <pc:sldMk cId="0" sldId="263"/>
            <ac:spMk id="72" creationId="{6E0488BA-180E-40D8-8350-4B179179556B}"/>
          </ac:spMkLst>
        </pc:spChg>
        <pc:spChg chg="add del">
          <ac:chgData name="Oana Florentina Bolocan (2009953)" userId="S::2009953@student.uwtsd.ac.uk::c52326c0-e7c9-49be-ba7a-b9b8319a25c8" providerId="AD" clId="Web-{630E9B28-0990-871C-0A82-8EDF0EF684D1}" dt="2021-11-11T15:17:25.312" v="514"/>
          <ac:spMkLst>
            <pc:docMk/>
            <pc:sldMk cId="0" sldId="263"/>
            <ac:spMk id="73" creationId="{BBC615D1-6E12-40EF-915B-316CFDB550D5}"/>
          </ac:spMkLst>
        </pc:spChg>
        <pc:spChg chg="add del">
          <ac:chgData name="Oana Florentina Bolocan (2009953)" userId="S::2009953@student.uwtsd.ac.uk::c52326c0-e7c9-49be-ba7a-b9b8319a25c8" providerId="AD" clId="Web-{630E9B28-0990-871C-0A82-8EDF0EF684D1}" dt="2021-11-11T15:17:25.312" v="514"/>
          <ac:spMkLst>
            <pc:docMk/>
            <pc:sldMk cId="0" sldId="263"/>
            <ac:spMk id="75" creationId="{B9797D36-DE1E-47CD-881A-6C1F5828261B}"/>
          </ac:spMkLst>
        </pc:spChg>
        <pc:spChg chg="add del">
          <ac:chgData name="Oana Florentina Bolocan (2009953)" userId="S::2009953@student.uwtsd.ac.uk::c52326c0-e7c9-49be-ba7a-b9b8319a25c8" providerId="AD" clId="Web-{630E9B28-0990-871C-0A82-8EDF0EF684D1}" dt="2021-11-11T15:17:25.312" v="514"/>
          <ac:spMkLst>
            <pc:docMk/>
            <pc:sldMk cId="0" sldId="263"/>
            <ac:spMk id="77" creationId="{4A2FAF1F-F462-46AF-A9E6-CC93C4E2C359}"/>
          </ac:spMkLst>
        </pc:spChg>
        <pc:spChg chg="add del">
          <ac:chgData name="Oana Florentina Bolocan (2009953)" userId="S::2009953@student.uwtsd.ac.uk::c52326c0-e7c9-49be-ba7a-b9b8319a25c8" providerId="AD" clId="Web-{630E9B28-0990-871C-0A82-8EDF0EF684D1}" dt="2021-11-11T15:17:25.312" v="514"/>
          <ac:spMkLst>
            <pc:docMk/>
            <pc:sldMk cId="0" sldId="263"/>
            <ac:spMk id="79" creationId="{7146BED8-BAE9-42C5-A3DD-7B946445DB8C}"/>
          </ac:spMkLst>
        </pc:spChg>
        <pc:spChg chg="add del">
          <ac:chgData name="Oana Florentina Bolocan (2009953)" userId="S::2009953@student.uwtsd.ac.uk::c52326c0-e7c9-49be-ba7a-b9b8319a25c8" providerId="AD" clId="Web-{630E9B28-0990-871C-0A82-8EDF0EF684D1}" dt="2021-11-11T15:17:25.312" v="514"/>
          <ac:spMkLst>
            <pc:docMk/>
            <pc:sldMk cId="0" sldId="263"/>
            <ac:spMk id="81" creationId="{15765FE8-B62F-41E4-A73C-74C91A8FD945}"/>
          </ac:spMkLst>
        </pc:spChg>
        <pc:spChg chg="add del">
          <ac:chgData name="Oana Florentina Bolocan (2009953)" userId="S::2009953@student.uwtsd.ac.uk::c52326c0-e7c9-49be-ba7a-b9b8319a25c8" providerId="AD" clId="Web-{630E9B28-0990-871C-0A82-8EDF0EF684D1}" dt="2021-11-11T15:22:09.286" v="552"/>
          <ac:spMkLst>
            <pc:docMk/>
            <pc:sldMk cId="0" sldId="263"/>
            <ac:spMk id="88" creationId="{E4F17063-EDA4-417B-946F-BA357F3B390D}"/>
          </ac:spMkLst>
        </pc:spChg>
        <pc:spChg chg="add del">
          <ac:chgData name="Oana Florentina Bolocan (2009953)" userId="S::2009953@student.uwtsd.ac.uk::c52326c0-e7c9-49be-ba7a-b9b8319a25c8" providerId="AD" clId="Web-{630E9B28-0990-871C-0A82-8EDF0EF684D1}" dt="2021-11-11T15:22:09.286" v="552"/>
          <ac:spMkLst>
            <pc:docMk/>
            <pc:sldMk cId="0" sldId="263"/>
            <ac:spMk id="90" creationId="{D36F3EEA-55D4-4677-80E7-92D00B8F343B}"/>
          </ac:spMkLst>
        </pc:spChg>
        <pc:spChg chg="add del">
          <ac:chgData name="Oana Florentina Bolocan (2009953)" userId="S::2009953@student.uwtsd.ac.uk::c52326c0-e7c9-49be-ba7a-b9b8319a25c8" providerId="AD" clId="Web-{630E9B28-0990-871C-0A82-8EDF0EF684D1}" dt="2021-11-11T15:22:09.286" v="552"/>
          <ac:spMkLst>
            <pc:docMk/>
            <pc:sldMk cId="0" sldId="263"/>
            <ac:spMk id="92" creationId="{C91E93A7-6C7F-4F77-9CB0-280D958EF4D2}"/>
          </ac:spMkLst>
        </pc:spChg>
        <pc:spChg chg="mod ord">
          <ac:chgData name="Oana Florentina Bolocan (2009953)" userId="S::2009953@student.uwtsd.ac.uk::c52326c0-e7c9-49be-ba7a-b9b8319a25c8" providerId="AD" clId="Web-{630E9B28-0990-871C-0A82-8EDF0EF684D1}" dt="2021-11-11T15:23:13.647" v="563"/>
          <ac:spMkLst>
            <pc:docMk/>
            <pc:sldMk cId="0" sldId="263"/>
            <ac:spMk id="13314" creationId="{303000FE-B433-4217-A7E9-C8D1C77667EE}"/>
          </ac:spMkLst>
        </pc:spChg>
        <pc:spChg chg="del mod ord">
          <ac:chgData name="Oana Florentina Bolocan (2009953)" userId="S::2009953@student.uwtsd.ac.uk::c52326c0-e7c9-49be-ba7a-b9b8319a25c8" providerId="AD" clId="Web-{630E9B28-0990-871C-0A82-8EDF0EF684D1}" dt="2021-11-11T15:12:01.884" v="481"/>
          <ac:spMkLst>
            <pc:docMk/>
            <pc:sldMk cId="0" sldId="263"/>
            <ac:spMk id="13316" creationId="{4DC84023-94FC-4B19-A81E-2C1E525C62D7}"/>
          </ac:spMkLst>
        </pc:spChg>
        <pc:spChg chg="add del">
          <ac:chgData name="Oana Florentina Bolocan (2009953)" userId="S::2009953@student.uwtsd.ac.uk::c52326c0-e7c9-49be-ba7a-b9b8319a25c8" providerId="AD" clId="Web-{630E9B28-0990-871C-0A82-8EDF0EF684D1}" dt="2021-11-11T15:14:40.715" v="505"/>
          <ac:spMkLst>
            <pc:docMk/>
            <pc:sldMk cId="0" sldId="263"/>
            <ac:spMk id="13318" creationId="{6E0488BA-180E-40D8-8350-4B179179556B}"/>
          </ac:spMkLst>
        </pc:spChg>
        <pc:spChg chg="add del">
          <ac:chgData name="Oana Florentina Bolocan (2009953)" userId="S::2009953@student.uwtsd.ac.uk::c52326c0-e7c9-49be-ba7a-b9b8319a25c8" providerId="AD" clId="Web-{630E9B28-0990-871C-0A82-8EDF0EF684D1}" dt="2021-11-11T15:17:32.812" v="516"/>
          <ac:spMkLst>
            <pc:docMk/>
            <pc:sldMk cId="0" sldId="263"/>
            <ac:spMk id="13320" creationId="{56981798-4550-46DA-9172-4846E2FB66EC}"/>
          </ac:spMkLst>
        </pc:spChg>
        <pc:spChg chg="add del">
          <ac:chgData name="Oana Florentina Bolocan (2009953)" userId="S::2009953@student.uwtsd.ac.uk::c52326c0-e7c9-49be-ba7a-b9b8319a25c8" providerId="AD" clId="Web-{630E9B28-0990-871C-0A82-8EDF0EF684D1}" dt="2021-11-11T15:17:32.812" v="516"/>
          <ac:spMkLst>
            <pc:docMk/>
            <pc:sldMk cId="0" sldId="263"/>
            <ac:spMk id="13321" creationId="{D82EB7D3-3AD8-4ED1-9E1A-2906E14635E3}"/>
          </ac:spMkLst>
        </pc:spChg>
        <pc:spChg chg="add del">
          <ac:chgData name="Oana Florentina Bolocan (2009953)" userId="S::2009953@student.uwtsd.ac.uk::c52326c0-e7c9-49be-ba7a-b9b8319a25c8" providerId="AD" clId="Web-{630E9B28-0990-871C-0A82-8EDF0EF684D1}" dt="2021-11-11T15:17:32.812" v="516"/>
          <ac:spMkLst>
            <pc:docMk/>
            <pc:sldMk cId="0" sldId="263"/>
            <ac:spMk id="13322" creationId="{2D529E20-662F-4915-ACD7-970C026FDB7F}"/>
          </ac:spMkLst>
        </pc:spChg>
        <pc:spChg chg="add del">
          <ac:chgData name="Oana Florentina Bolocan (2009953)" userId="S::2009953@student.uwtsd.ac.uk::c52326c0-e7c9-49be-ba7a-b9b8319a25c8" providerId="AD" clId="Web-{630E9B28-0990-871C-0A82-8EDF0EF684D1}" dt="2021-11-11T15:18:35.829" v="521"/>
          <ac:spMkLst>
            <pc:docMk/>
            <pc:sldMk cId="0" sldId="263"/>
            <ac:spMk id="13323" creationId="{E4F17063-EDA4-417B-946F-BA357F3B390D}"/>
          </ac:spMkLst>
        </pc:spChg>
        <pc:spChg chg="add del">
          <ac:chgData name="Oana Florentina Bolocan (2009953)" userId="S::2009953@student.uwtsd.ac.uk::c52326c0-e7c9-49be-ba7a-b9b8319a25c8" providerId="AD" clId="Web-{630E9B28-0990-871C-0A82-8EDF0EF684D1}" dt="2021-11-11T15:18:35.829" v="521"/>
          <ac:spMkLst>
            <pc:docMk/>
            <pc:sldMk cId="0" sldId="263"/>
            <ac:spMk id="13324" creationId="{D36F3EEA-55D4-4677-80E7-92D00B8F343B}"/>
          </ac:spMkLst>
        </pc:spChg>
        <pc:spChg chg="add del">
          <ac:chgData name="Oana Florentina Bolocan (2009953)" userId="S::2009953@student.uwtsd.ac.uk::c52326c0-e7c9-49be-ba7a-b9b8319a25c8" providerId="AD" clId="Web-{630E9B28-0990-871C-0A82-8EDF0EF684D1}" dt="2021-11-11T15:18:35.829" v="521"/>
          <ac:spMkLst>
            <pc:docMk/>
            <pc:sldMk cId="0" sldId="263"/>
            <ac:spMk id="13325" creationId="{C91E93A7-6C7F-4F77-9CB0-280D958EF4D2}"/>
          </ac:spMkLst>
        </pc:spChg>
        <pc:spChg chg="add del">
          <ac:chgData name="Oana Florentina Bolocan (2009953)" userId="S::2009953@student.uwtsd.ac.uk::c52326c0-e7c9-49be-ba7a-b9b8319a25c8" providerId="AD" clId="Web-{630E9B28-0990-871C-0A82-8EDF0EF684D1}" dt="2021-11-11T15:21:32.535" v="543"/>
          <ac:spMkLst>
            <pc:docMk/>
            <pc:sldMk cId="0" sldId="263"/>
            <ac:spMk id="13326" creationId="{89EA2611-DCBA-4E97-A2B2-9A466E76BDA4}"/>
          </ac:spMkLst>
        </pc:spChg>
        <pc:spChg chg="add del">
          <ac:chgData name="Oana Florentina Bolocan (2009953)" userId="S::2009953@student.uwtsd.ac.uk::c52326c0-e7c9-49be-ba7a-b9b8319a25c8" providerId="AD" clId="Web-{630E9B28-0990-871C-0A82-8EDF0EF684D1}" dt="2021-11-11T15:21:32.535" v="543"/>
          <ac:spMkLst>
            <pc:docMk/>
            <pc:sldMk cId="0" sldId="263"/>
            <ac:spMk id="13327" creationId="{BBC615D1-6E12-40EF-915B-316CFDB550D5}"/>
          </ac:spMkLst>
        </pc:spChg>
        <pc:spChg chg="add del">
          <ac:chgData name="Oana Florentina Bolocan (2009953)" userId="S::2009953@student.uwtsd.ac.uk::c52326c0-e7c9-49be-ba7a-b9b8319a25c8" providerId="AD" clId="Web-{630E9B28-0990-871C-0A82-8EDF0EF684D1}" dt="2021-11-11T15:21:32.535" v="543"/>
          <ac:spMkLst>
            <pc:docMk/>
            <pc:sldMk cId="0" sldId="263"/>
            <ac:spMk id="13328" creationId="{B9797D36-DE1E-47CD-881A-6C1F5828261B}"/>
          </ac:spMkLst>
        </pc:spChg>
        <pc:spChg chg="add del">
          <ac:chgData name="Oana Florentina Bolocan (2009953)" userId="S::2009953@student.uwtsd.ac.uk::c52326c0-e7c9-49be-ba7a-b9b8319a25c8" providerId="AD" clId="Web-{630E9B28-0990-871C-0A82-8EDF0EF684D1}" dt="2021-11-11T15:21:32.535" v="543"/>
          <ac:spMkLst>
            <pc:docMk/>
            <pc:sldMk cId="0" sldId="263"/>
            <ac:spMk id="13329" creationId="{4A2FAF1F-F462-46AF-A9E6-CC93C4E2C359}"/>
          </ac:spMkLst>
        </pc:spChg>
        <pc:spChg chg="add del">
          <ac:chgData name="Oana Florentina Bolocan (2009953)" userId="S::2009953@student.uwtsd.ac.uk::c52326c0-e7c9-49be-ba7a-b9b8319a25c8" providerId="AD" clId="Web-{630E9B28-0990-871C-0A82-8EDF0EF684D1}" dt="2021-11-11T15:21:32.535" v="543"/>
          <ac:spMkLst>
            <pc:docMk/>
            <pc:sldMk cId="0" sldId="263"/>
            <ac:spMk id="13330" creationId="{7146BED8-BAE9-42C5-A3DD-7B946445DB8C}"/>
          </ac:spMkLst>
        </pc:spChg>
        <pc:spChg chg="add del">
          <ac:chgData name="Oana Florentina Bolocan (2009953)" userId="S::2009953@student.uwtsd.ac.uk::c52326c0-e7c9-49be-ba7a-b9b8319a25c8" providerId="AD" clId="Web-{630E9B28-0990-871C-0A82-8EDF0EF684D1}" dt="2021-11-11T15:21:32.535" v="543"/>
          <ac:spMkLst>
            <pc:docMk/>
            <pc:sldMk cId="0" sldId="263"/>
            <ac:spMk id="13331" creationId="{15765FE8-B62F-41E4-A73C-74C91A8FD945}"/>
          </ac:spMkLst>
        </pc:spChg>
        <pc:spChg chg="add">
          <ac:chgData name="Oana Florentina Bolocan (2009953)" userId="S::2009953@student.uwtsd.ac.uk::c52326c0-e7c9-49be-ba7a-b9b8319a25c8" providerId="AD" clId="Web-{630E9B28-0990-871C-0A82-8EDF0EF684D1}" dt="2021-11-11T15:23:13.647" v="563"/>
          <ac:spMkLst>
            <pc:docMk/>
            <pc:sldMk cId="0" sldId="263"/>
            <ac:spMk id="13332" creationId="{89EA2611-DCBA-4E97-A2B2-9A466E76BDA4}"/>
          </ac:spMkLst>
        </pc:spChg>
        <pc:spChg chg="add">
          <ac:chgData name="Oana Florentina Bolocan (2009953)" userId="S::2009953@student.uwtsd.ac.uk::c52326c0-e7c9-49be-ba7a-b9b8319a25c8" providerId="AD" clId="Web-{630E9B28-0990-871C-0A82-8EDF0EF684D1}" dt="2021-11-11T15:23:13.647" v="563"/>
          <ac:spMkLst>
            <pc:docMk/>
            <pc:sldMk cId="0" sldId="263"/>
            <ac:spMk id="13333" creationId="{BBC615D1-6E12-40EF-915B-316CFDB550D5}"/>
          </ac:spMkLst>
        </pc:spChg>
        <pc:spChg chg="add">
          <ac:chgData name="Oana Florentina Bolocan (2009953)" userId="S::2009953@student.uwtsd.ac.uk::c52326c0-e7c9-49be-ba7a-b9b8319a25c8" providerId="AD" clId="Web-{630E9B28-0990-871C-0A82-8EDF0EF684D1}" dt="2021-11-11T15:23:13.647" v="563"/>
          <ac:spMkLst>
            <pc:docMk/>
            <pc:sldMk cId="0" sldId="263"/>
            <ac:spMk id="13334" creationId="{B9797D36-DE1E-47CD-881A-6C1F5828261B}"/>
          </ac:spMkLst>
        </pc:spChg>
        <pc:spChg chg="add">
          <ac:chgData name="Oana Florentina Bolocan (2009953)" userId="S::2009953@student.uwtsd.ac.uk::c52326c0-e7c9-49be-ba7a-b9b8319a25c8" providerId="AD" clId="Web-{630E9B28-0990-871C-0A82-8EDF0EF684D1}" dt="2021-11-11T15:23:13.647" v="563"/>
          <ac:spMkLst>
            <pc:docMk/>
            <pc:sldMk cId="0" sldId="263"/>
            <ac:spMk id="13335" creationId="{4A2FAF1F-F462-46AF-A9E6-CC93C4E2C359}"/>
          </ac:spMkLst>
        </pc:spChg>
        <pc:spChg chg="add">
          <ac:chgData name="Oana Florentina Bolocan (2009953)" userId="S::2009953@student.uwtsd.ac.uk::c52326c0-e7c9-49be-ba7a-b9b8319a25c8" providerId="AD" clId="Web-{630E9B28-0990-871C-0A82-8EDF0EF684D1}" dt="2021-11-11T15:23:13.647" v="563"/>
          <ac:spMkLst>
            <pc:docMk/>
            <pc:sldMk cId="0" sldId="263"/>
            <ac:spMk id="13336" creationId="{7146BED8-BAE9-42C5-A3DD-7B946445DB8C}"/>
          </ac:spMkLst>
        </pc:spChg>
        <pc:spChg chg="add">
          <ac:chgData name="Oana Florentina Bolocan (2009953)" userId="S::2009953@student.uwtsd.ac.uk::c52326c0-e7c9-49be-ba7a-b9b8319a25c8" providerId="AD" clId="Web-{630E9B28-0990-871C-0A82-8EDF0EF684D1}" dt="2021-11-11T15:23:13.647" v="563"/>
          <ac:spMkLst>
            <pc:docMk/>
            <pc:sldMk cId="0" sldId="263"/>
            <ac:spMk id="13337" creationId="{15765FE8-B62F-41E4-A73C-74C91A8FD945}"/>
          </ac:spMkLst>
        </pc:spChg>
        <pc:picChg chg="add del mod">
          <ac:chgData name="Oana Florentina Bolocan (2009953)" userId="S::2009953@student.uwtsd.ac.uk::c52326c0-e7c9-49be-ba7a-b9b8319a25c8" providerId="AD" clId="Web-{630E9B28-0990-871C-0A82-8EDF0EF684D1}" dt="2021-11-11T15:15:54.373" v="511"/>
          <ac:picMkLst>
            <pc:docMk/>
            <pc:sldMk cId="0" sldId="263"/>
            <ac:picMk id="9" creationId="{B0AFBCBD-E6E2-4594-9F49-C1DAED0BFBD7}"/>
          </ac:picMkLst>
        </pc:picChg>
        <pc:picChg chg="add del mod ord">
          <ac:chgData name="Oana Florentina Bolocan (2009953)" userId="S::2009953@student.uwtsd.ac.uk::c52326c0-e7c9-49be-ba7a-b9b8319a25c8" providerId="AD" clId="Web-{630E9B28-0990-871C-0A82-8EDF0EF684D1}" dt="2021-11-11T15:18:08.469" v="518"/>
          <ac:picMkLst>
            <pc:docMk/>
            <pc:sldMk cId="0" sldId="263"/>
            <ac:picMk id="10" creationId="{4D5E6A2D-4FF0-442B-97E1-20CD198071B6}"/>
          </ac:picMkLst>
        </pc:picChg>
        <pc:picChg chg="add del mod ord">
          <ac:chgData name="Oana Florentina Bolocan (2009953)" userId="S::2009953@student.uwtsd.ac.uk::c52326c0-e7c9-49be-ba7a-b9b8319a25c8" providerId="AD" clId="Web-{630E9B28-0990-871C-0A82-8EDF0EF684D1}" dt="2021-11-11T15:21:23.348" v="541"/>
          <ac:picMkLst>
            <pc:docMk/>
            <pc:sldMk cId="0" sldId="263"/>
            <ac:picMk id="11" creationId="{1FB118A6-31FA-460B-8908-B1E756CBDAB8}"/>
          </ac:picMkLst>
        </pc:picChg>
        <pc:picChg chg="add mod ord">
          <ac:chgData name="Oana Florentina Bolocan (2009953)" userId="S::2009953@student.uwtsd.ac.uk::c52326c0-e7c9-49be-ba7a-b9b8319a25c8" providerId="AD" clId="Web-{630E9B28-0990-871C-0A82-8EDF0EF684D1}" dt="2021-11-11T15:23:13.647" v="563"/>
          <ac:picMkLst>
            <pc:docMk/>
            <pc:sldMk cId="0" sldId="263"/>
            <ac:picMk id="12" creationId="{B05081CB-B6B2-4E2D-9C87-83DAA5C2D29B}"/>
          </ac:picMkLst>
        </pc:picChg>
        <pc:picChg chg="add del">
          <ac:chgData name="Oana Florentina Bolocan (2009953)" userId="S::2009953@student.uwtsd.ac.uk::c52326c0-e7c9-49be-ba7a-b9b8319a25c8" providerId="AD" clId="Web-{630E9B28-0990-871C-0A82-8EDF0EF684D1}" dt="2021-11-11T15:13:10.557" v="498"/>
          <ac:picMkLst>
            <pc:docMk/>
            <pc:sldMk cId="0" sldId="263"/>
            <ac:picMk id="13317" creationId="{77ABE69B-74D7-41CA-B77A-78A0B416226C}"/>
          </ac:picMkLst>
        </pc:picChg>
        <pc:picChg chg="add del mod ord">
          <ac:chgData name="Oana Florentina Bolocan (2009953)" userId="S::2009953@student.uwtsd.ac.uk::c52326c0-e7c9-49be-ba7a-b9b8319a25c8" providerId="AD" clId="Web-{630E9B28-0990-871C-0A82-8EDF0EF684D1}" dt="2021-11-11T15:14:48.684" v="506"/>
          <ac:picMkLst>
            <pc:docMk/>
            <pc:sldMk cId="0" sldId="263"/>
            <ac:picMk id="13319" creationId="{BB746468-4F74-41B5-838A-09C22F813EFB}"/>
          </ac:picMkLst>
        </pc:picChg>
      </pc:sldChg>
      <pc:sldChg chg="addSp delSp modSp mod setBg modClrScheme setClrOvrMap chgLayout">
        <pc:chgData name="Oana Florentina Bolocan (2009953)" userId="S::2009953@student.uwtsd.ac.uk::c52326c0-e7c9-49be-ba7a-b9b8319a25c8" providerId="AD" clId="Web-{630E9B28-0990-871C-0A82-8EDF0EF684D1}" dt="2021-11-11T17:51:16.215" v="1357" actId="1076"/>
        <pc:sldMkLst>
          <pc:docMk/>
          <pc:sldMk cId="0" sldId="264"/>
        </pc:sldMkLst>
        <pc:spChg chg="add del mod">
          <ac:chgData name="Oana Florentina Bolocan (2009953)" userId="S::2009953@student.uwtsd.ac.uk::c52326c0-e7c9-49be-ba7a-b9b8319a25c8" providerId="AD" clId="Web-{630E9B28-0990-871C-0A82-8EDF0EF684D1}" dt="2021-11-11T17:49:22.479" v="1089"/>
          <ac:spMkLst>
            <pc:docMk/>
            <pc:sldMk cId="0" sldId="264"/>
            <ac:spMk id="3" creationId="{C4F0186B-A479-45FE-9A53-3E7F1EA3A35F}"/>
          </ac:spMkLst>
        </pc:spChg>
        <pc:spChg chg="mod ord">
          <ac:chgData name="Oana Florentina Bolocan (2009953)" userId="S::2009953@student.uwtsd.ac.uk::c52326c0-e7c9-49be-ba7a-b9b8319a25c8" providerId="AD" clId="Web-{630E9B28-0990-871C-0A82-8EDF0EF684D1}" dt="2021-11-11T17:49:30.511" v="1090"/>
          <ac:spMkLst>
            <pc:docMk/>
            <pc:sldMk cId="0" sldId="264"/>
            <ac:spMk id="4" creationId="{2A425B22-C7B6-4450-ADA6-53C95CD3E1C7}"/>
          </ac:spMkLst>
        </pc:spChg>
        <pc:spChg chg="add">
          <ac:chgData name="Oana Florentina Bolocan (2009953)" userId="S::2009953@student.uwtsd.ac.uk::c52326c0-e7c9-49be-ba7a-b9b8319a25c8" providerId="AD" clId="Web-{630E9B28-0990-871C-0A82-8EDF0EF684D1}" dt="2021-11-11T17:49:30.511" v="1090"/>
          <ac:spMkLst>
            <pc:docMk/>
            <pc:sldMk cId="0" sldId="264"/>
            <ac:spMk id="75" creationId="{F9ED434F-8767-46CC-B26B-5AF62FF01E66}"/>
          </ac:spMkLst>
        </pc:spChg>
        <pc:spChg chg="mod ord">
          <ac:chgData name="Oana Florentina Bolocan (2009953)" userId="S::2009953@student.uwtsd.ac.uk::c52326c0-e7c9-49be-ba7a-b9b8319a25c8" providerId="AD" clId="Web-{630E9B28-0990-871C-0A82-8EDF0EF684D1}" dt="2021-11-11T17:49:41.995" v="1092" actId="1076"/>
          <ac:spMkLst>
            <pc:docMk/>
            <pc:sldMk cId="0" sldId="264"/>
            <ac:spMk id="21506" creationId="{D4813502-7FEA-41FE-B4B2-3DF07B941489}"/>
          </ac:spMkLst>
        </pc:spChg>
        <pc:spChg chg="del mod ord">
          <ac:chgData name="Oana Florentina Bolocan (2009953)" userId="S::2009953@student.uwtsd.ac.uk::c52326c0-e7c9-49be-ba7a-b9b8319a25c8" providerId="AD" clId="Web-{630E9B28-0990-871C-0A82-8EDF0EF684D1}" dt="2021-11-11T17:49:16.135" v="1087"/>
          <ac:spMkLst>
            <pc:docMk/>
            <pc:sldMk cId="0" sldId="264"/>
            <ac:spMk id="21508" creationId="{7E1D03A8-4DD0-4E57-BE8D-394AB158399C}"/>
          </ac:spMkLst>
        </pc:spChg>
        <pc:spChg chg="del">
          <ac:chgData name="Oana Florentina Bolocan (2009953)" userId="S::2009953@student.uwtsd.ac.uk::c52326c0-e7c9-49be-ba7a-b9b8319a25c8" providerId="AD" clId="Web-{630E9B28-0990-871C-0A82-8EDF0EF684D1}" dt="2021-11-11T17:49:19.073" v="1088"/>
          <ac:spMkLst>
            <pc:docMk/>
            <pc:sldMk cId="0" sldId="264"/>
            <ac:spMk id="21509" creationId="{F27A1459-A396-4806-94BF-C57AFE2B5389}"/>
          </ac:spMkLst>
        </pc:spChg>
        <pc:grpChg chg="add">
          <ac:chgData name="Oana Florentina Bolocan (2009953)" userId="S::2009953@student.uwtsd.ac.uk::c52326c0-e7c9-49be-ba7a-b9b8319a25c8" providerId="AD" clId="Web-{630E9B28-0990-871C-0A82-8EDF0EF684D1}" dt="2021-11-11T17:49:30.511" v="1090"/>
          <ac:grpSpMkLst>
            <pc:docMk/>
            <pc:sldMk cId="0" sldId="264"/>
            <ac:grpSpMk id="71" creationId="{2F448CB3-7B4F-45D7-B7C0-DF553DF61453}"/>
          </ac:grpSpMkLst>
        </pc:grpChg>
        <pc:graphicFrameChg chg="add mod ord modGraphic">
          <ac:chgData name="Oana Florentina Bolocan (2009953)" userId="S::2009953@student.uwtsd.ac.uk::c52326c0-e7c9-49be-ba7a-b9b8319a25c8" providerId="AD" clId="Web-{630E9B28-0990-871C-0A82-8EDF0EF684D1}" dt="2021-11-11T17:51:16.215" v="1357" actId="1076"/>
          <ac:graphicFrameMkLst>
            <pc:docMk/>
            <pc:sldMk cId="0" sldId="264"/>
            <ac:graphicFrameMk id="6" creationId="{FF350A49-7589-4F82-B857-49DABD9F133E}"/>
          </ac:graphicFrameMkLst>
        </pc:graphicFrameChg>
      </pc:sldChg>
      <pc:sldChg chg="modSp mod modClrScheme chgLayout">
        <pc:chgData name="Oana Florentina Bolocan (2009953)" userId="S::2009953@student.uwtsd.ac.uk::c52326c0-e7c9-49be-ba7a-b9b8319a25c8" providerId="AD" clId="Web-{630E9B28-0990-871C-0A82-8EDF0EF684D1}" dt="2021-11-11T14:53:12.504" v="383" actId="20577"/>
        <pc:sldMkLst>
          <pc:docMk/>
          <pc:sldMk cId="0" sldId="270"/>
        </pc:sldMkLst>
        <pc:spChg chg="mod ord">
          <ac:chgData name="Oana Florentina Bolocan (2009953)" userId="S::2009953@student.uwtsd.ac.uk::c52326c0-e7c9-49be-ba7a-b9b8319a25c8" providerId="AD" clId="Web-{630E9B28-0990-871C-0A82-8EDF0EF684D1}" dt="2021-11-04T15:12:31.448" v="142"/>
          <ac:spMkLst>
            <pc:docMk/>
            <pc:sldMk cId="0" sldId="270"/>
            <ac:spMk id="4" creationId="{E20FDE7D-F36A-455B-8B00-23E41F49BA54}"/>
          </ac:spMkLst>
        </pc:spChg>
        <pc:spChg chg="mod ord">
          <ac:chgData name="Oana Florentina Bolocan (2009953)" userId="S::2009953@student.uwtsd.ac.uk::c52326c0-e7c9-49be-ba7a-b9b8319a25c8" providerId="AD" clId="Web-{630E9B28-0990-871C-0A82-8EDF0EF684D1}" dt="2021-11-04T15:12:31.448" v="142"/>
          <ac:spMkLst>
            <pc:docMk/>
            <pc:sldMk cId="0" sldId="270"/>
            <ac:spMk id="11266" creationId="{85349FD5-514B-40BF-A614-344E8459B75C}"/>
          </ac:spMkLst>
        </pc:spChg>
        <pc:spChg chg="mod ord">
          <ac:chgData name="Oana Florentina Bolocan (2009953)" userId="S::2009953@student.uwtsd.ac.uk::c52326c0-e7c9-49be-ba7a-b9b8319a25c8" providerId="AD" clId="Web-{630E9B28-0990-871C-0A82-8EDF0EF684D1}" dt="2021-11-11T14:53:12.504" v="383" actId="20577"/>
          <ac:spMkLst>
            <pc:docMk/>
            <pc:sldMk cId="0" sldId="270"/>
            <ac:spMk id="11267" creationId="{1F13D5BA-BE65-43BD-92F7-A0E576D12422}"/>
          </ac:spMkLst>
        </pc:spChg>
      </pc:sldChg>
      <pc:sldChg chg="addSp delSp modSp mod setBg modClrScheme setClrOvrMap chgLayout modNotes">
        <pc:chgData name="Oana Florentina Bolocan (2009953)" userId="S::2009953@student.uwtsd.ac.uk::c52326c0-e7c9-49be-ba7a-b9b8319a25c8" providerId="AD" clId="Web-{630E9B28-0990-871C-0A82-8EDF0EF684D1}" dt="2021-11-11T17:46:25.914" v="1086" actId="14100"/>
        <pc:sldMkLst>
          <pc:docMk/>
          <pc:sldMk cId="0" sldId="275"/>
        </pc:sldMkLst>
        <pc:spChg chg="mod ord">
          <ac:chgData name="Oana Florentina Bolocan (2009953)" userId="S::2009953@student.uwtsd.ac.uk::c52326c0-e7c9-49be-ba7a-b9b8319a25c8" providerId="AD" clId="Web-{630E9B28-0990-871C-0A82-8EDF0EF684D1}" dt="2021-11-11T15:46:52.188" v="673"/>
          <ac:spMkLst>
            <pc:docMk/>
            <pc:sldMk cId="0" sldId="275"/>
            <ac:spMk id="4" creationId="{078BCAEB-68DE-4D74-8D04-D349E38F2CB2}"/>
          </ac:spMkLst>
        </pc:spChg>
        <pc:spChg chg="add del mod">
          <ac:chgData name="Oana Florentina Bolocan (2009953)" userId="S::2009953@student.uwtsd.ac.uk::c52326c0-e7c9-49be-ba7a-b9b8319a25c8" providerId="AD" clId="Web-{630E9B28-0990-871C-0A82-8EDF0EF684D1}" dt="2021-11-11T17:44:18.271" v="1076"/>
          <ac:spMkLst>
            <pc:docMk/>
            <pc:sldMk cId="0" sldId="275"/>
            <ac:spMk id="25" creationId="{29484F66-7EE5-4942-8C7F-5AE6C54FEB30}"/>
          </ac:spMkLst>
        </pc:spChg>
        <pc:spChg chg="add del">
          <ac:chgData name="Oana Florentina Bolocan (2009953)" userId="S::2009953@student.uwtsd.ac.uk::c52326c0-e7c9-49be-ba7a-b9b8319a25c8" providerId="AD" clId="Web-{630E9B28-0990-871C-0A82-8EDF0EF684D1}" dt="2021-11-11T15:44:29.639" v="647"/>
          <ac:spMkLst>
            <pc:docMk/>
            <pc:sldMk cId="0" sldId="275"/>
            <ac:spMk id="72" creationId="{B219AE65-9B94-44EA-BEF3-EF4BFA169C81}"/>
          </ac:spMkLst>
        </pc:spChg>
        <pc:spChg chg="add del">
          <ac:chgData name="Oana Florentina Bolocan (2009953)" userId="S::2009953@student.uwtsd.ac.uk::c52326c0-e7c9-49be-ba7a-b9b8319a25c8" providerId="AD" clId="Web-{630E9B28-0990-871C-0A82-8EDF0EF684D1}" dt="2021-11-11T15:44:29.639" v="647"/>
          <ac:spMkLst>
            <pc:docMk/>
            <pc:sldMk cId="0" sldId="275"/>
            <ac:spMk id="74" creationId="{F0C81A57-9CD5-461B-8FFE-4A8CB6CFBE01}"/>
          </ac:spMkLst>
        </pc:spChg>
        <pc:spChg chg="add del">
          <ac:chgData name="Oana Florentina Bolocan (2009953)" userId="S::2009953@student.uwtsd.ac.uk::c52326c0-e7c9-49be-ba7a-b9b8319a25c8" providerId="AD" clId="Web-{630E9B28-0990-871C-0A82-8EDF0EF684D1}" dt="2021-11-11T15:46:08.219" v="666"/>
          <ac:spMkLst>
            <pc:docMk/>
            <pc:sldMk cId="0" sldId="275"/>
            <ac:spMk id="148" creationId="{F9ED434F-8767-46CC-B26B-5AF62FF01E66}"/>
          </ac:spMkLst>
        </pc:spChg>
        <pc:spChg chg="add del">
          <ac:chgData name="Oana Florentina Bolocan (2009953)" userId="S::2009953@student.uwtsd.ac.uk::c52326c0-e7c9-49be-ba7a-b9b8319a25c8" providerId="AD" clId="Web-{630E9B28-0990-871C-0A82-8EDF0EF684D1}" dt="2021-11-11T15:47:21.986" v="677"/>
          <ac:spMkLst>
            <pc:docMk/>
            <pc:sldMk cId="0" sldId="275"/>
            <ac:spMk id="151" creationId="{F9ED434F-8767-46CC-B26B-5AF62FF01E66}"/>
          </ac:spMkLst>
        </pc:spChg>
        <pc:spChg chg="add del">
          <ac:chgData name="Oana Florentina Bolocan (2009953)" userId="S::2009953@student.uwtsd.ac.uk::c52326c0-e7c9-49be-ba7a-b9b8319a25c8" providerId="AD" clId="Web-{630E9B28-0990-871C-0A82-8EDF0EF684D1}" dt="2021-11-11T17:44:48.131" v="1080"/>
          <ac:spMkLst>
            <pc:docMk/>
            <pc:sldMk cId="0" sldId="275"/>
            <ac:spMk id="158" creationId="{F9ED434F-8767-46CC-B26B-5AF62FF01E66}"/>
          </ac:spMkLst>
        </pc:spChg>
        <pc:spChg chg="add">
          <ac:chgData name="Oana Florentina Bolocan (2009953)" userId="S::2009953@student.uwtsd.ac.uk::c52326c0-e7c9-49be-ba7a-b9b8319a25c8" providerId="AD" clId="Web-{630E9B28-0990-871C-0A82-8EDF0EF684D1}" dt="2021-11-11T17:45:48.320" v="1083"/>
          <ac:spMkLst>
            <pc:docMk/>
            <pc:sldMk cId="0" sldId="275"/>
            <ac:spMk id="160" creationId="{89EA2611-DCBA-4E97-A2B2-9A466E76BDA4}"/>
          </ac:spMkLst>
        </pc:spChg>
        <pc:spChg chg="add">
          <ac:chgData name="Oana Florentina Bolocan (2009953)" userId="S::2009953@student.uwtsd.ac.uk::c52326c0-e7c9-49be-ba7a-b9b8319a25c8" providerId="AD" clId="Web-{630E9B28-0990-871C-0A82-8EDF0EF684D1}" dt="2021-11-11T17:45:48.320" v="1083"/>
          <ac:spMkLst>
            <pc:docMk/>
            <pc:sldMk cId="0" sldId="275"/>
            <ac:spMk id="162" creationId="{BBC615D1-6E12-40EF-915B-316CFDB550D5}"/>
          </ac:spMkLst>
        </pc:spChg>
        <pc:spChg chg="add">
          <ac:chgData name="Oana Florentina Bolocan (2009953)" userId="S::2009953@student.uwtsd.ac.uk::c52326c0-e7c9-49be-ba7a-b9b8319a25c8" providerId="AD" clId="Web-{630E9B28-0990-871C-0A82-8EDF0EF684D1}" dt="2021-11-11T17:45:48.320" v="1083"/>
          <ac:spMkLst>
            <pc:docMk/>
            <pc:sldMk cId="0" sldId="275"/>
            <ac:spMk id="164" creationId="{B9797D36-DE1E-47CD-881A-6C1F5828261B}"/>
          </ac:spMkLst>
        </pc:spChg>
        <pc:spChg chg="add">
          <ac:chgData name="Oana Florentina Bolocan (2009953)" userId="S::2009953@student.uwtsd.ac.uk::c52326c0-e7c9-49be-ba7a-b9b8319a25c8" providerId="AD" clId="Web-{630E9B28-0990-871C-0A82-8EDF0EF684D1}" dt="2021-11-11T17:45:48.320" v="1083"/>
          <ac:spMkLst>
            <pc:docMk/>
            <pc:sldMk cId="0" sldId="275"/>
            <ac:spMk id="166" creationId="{4A2FAF1F-F462-46AF-A9E6-CC93C4E2C359}"/>
          </ac:spMkLst>
        </pc:spChg>
        <pc:spChg chg="add">
          <ac:chgData name="Oana Florentina Bolocan (2009953)" userId="S::2009953@student.uwtsd.ac.uk::c52326c0-e7c9-49be-ba7a-b9b8319a25c8" providerId="AD" clId="Web-{630E9B28-0990-871C-0A82-8EDF0EF684D1}" dt="2021-11-11T17:45:48.320" v="1083"/>
          <ac:spMkLst>
            <pc:docMk/>
            <pc:sldMk cId="0" sldId="275"/>
            <ac:spMk id="168" creationId="{7146BED8-BAE9-42C5-A3DD-7B946445DB8C}"/>
          </ac:spMkLst>
        </pc:spChg>
        <pc:spChg chg="add">
          <ac:chgData name="Oana Florentina Bolocan (2009953)" userId="S::2009953@student.uwtsd.ac.uk::c52326c0-e7c9-49be-ba7a-b9b8319a25c8" providerId="AD" clId="Web-{630E9B28-0990-871C-0A82-8EDF0EF684D1}" dt="2021-11-11T17:45:48.320" v="1083"/>
          <ac:spMkLst>
            <pc:docMk/>
            <pc:sldMk cId="0" sldId="275"/>
            <ac:spMk id="170" creationId="{15765FE8-B62F-41E4-A73C-74C91A8FD945}"/>
          </ac:spMkLst>
        </pc:spChg>
        <pc:spChg chg="add del">
          <ac:chgData name="Oana Florentina Bolocan (2009953)" userId="S::2009953@student.uwtsd.ac.uk::c52326c0-e7c9-49be-ba7a-b9b8319a25c8" providerId="AD" clId="Web-{630E9B28-0990-871C-0A82-8EDF0EF684D1}" dt="2021-11-11T15:46:08.100" v="665"/>
          <ac:spMkLst>
            <pc:docMk/>
            <pc:sldMk cId="0" sldId="275"/>
            <ac:spMk id="192" creationId="{6E0488BA-180E-40D8-8350-4B179179556B}"/>
          </ac:spMkLst>
        </pc:spChg>
        <pc:spChg chg="add del">
          <ac:chgData name="Oana Florentina Bolocan (2009953)" userId="S::2009953@student.uwtsd.ac.uk::c52326c0-e7c9-49be-ba7a-b9b8319a25c8" providerId="AD" clId="Web-{630E9B28-0990-871C-0A82-8EDF0EF684D1}" dt="2021-11-11T15:46:52.188" v="673"/>
          <ac:spMkLst>
            <pc:docMk/>
            <pc:sldMk cId="0" sldId="275"/>
            <ac:spMk id="193" creationId="{CC79B2C4-EF9C-492F-BC64-5300A7A2F2DB}"/>
          </ac:spMkLst>
        </pc:spChg>
        <pc:spChg chg="add del">
          <ac:chgData name="Oana Florentina Bolocan (2009953)" userId="S::2009953@student.uwtsd.ac.uk::c52326c0-e7c9-49be-ba7a-b9b8319a25c8" providerId="AD" clId="Web-{630E9B28-0990-871C-0A82-8EDF0EF684D1}" dt="2021-11-11T15:46:52.188" v="673"/>
          <ac:spMkLst>
            <pc:docMk/>
            <pc:sldMk cId="0" sldId="275"/>
            <ac:spMk id="194" creationId="{0599BEDA-CEC9-4E6C-B05D-1353D0F165D9}"/>
          </ac:spMkLst>
        </pc:spChg>
        <pc:spChg chg="add del">
          <ac:chgData name="Oana Florentina Bolocan (2009953)" userId="S::2009953@student.uwtsd.ac.uk::c52326c0-e7c9-49be-ba7a-b9b8319a25c8" providerId="AD" clId="Web-{630E9B28-0990-871C-0A82-8EDF0EF684D1}" dt="2021-11-11T17:44:18.271" v="1076"/>
          <ac:spMkLst>
            <pc:docMk/>
            <pc:sldMk cId="0" sldId="275"/>
            <ac:spMk id="195" creationId="{F9ED434F-8767-46CC-B26B-5AF62FF01E66}"/>
          </ac:spMkLst>
        </pc:spChg>
        <pc:spChg chg="add del">
          <ac:chgData name="Oana Florentina Bolocan (2009953)" userId="S::2009953@student.uwtsd.ac.uk::c52326c0-e7c9-49be-ba7a-b9b8319a25c8" providerId="AD" clId="Web-{630E9B28-0990-871C-0A82-8EDF0EF684D1}" dt="2021-11-11T17:45:48.320" v="1083"/>
          <ac:spMkLst>
            <pc:docMk/>
            <pc:sldMk cId="0" sldId="275"/>
            <ac:spMk id="203" creationId="{8F6A0E89-562A-4A9E-98AC-2BA897ABB3F6}"/>
          </ac:spMkLst>
        </pc:spChg>
        <pc:spChg chg="mod ord">
          <ac:chgData name="Oana Florentina Bolocan (2009953)" userId="S::2009953@student.uwtsd.ac.uk::c52326c0-e7c9-49be-ba7a-b9b8319a25c8" providerId="AD" clId="Web-{630E9B28-0990-871C-0A82-8EDF0EF684D1}" dt="2021-11-11T17:46:03.101" v="1085" actId="14100"/>
          <ac:spMkLst>
            <pc:docMk/>
            <pc:sldMk cId="0" sldId="275"/>
            <ac:spMk id="17410" creationId="{3C57A816-DA6E-43EA-9333-A1758492926D}"/>
          </ac:spMkLst>
        </pc:spChg>
        <pc:spChg chg="del mod ord">
          <ac:chgData name="Oana Florentina Bolocan (2009953)" userId="S::2009953@student.uwtsd.ac.uk::c52326c0-e7c9-49be-ba7a-b9b8319a25c8" providerId="AD" clId="Web-{630E9B28-0990-871C-0A82-8EDF0EF684D1}" dt="2021-11-11T15:45:26.546" v="660"/>
          <ac:spMkLst>
            <pc:docMk/>
            <pc:sldMk cId="0" sldId="275"/>
            <ac:spMk id="17411" creationId="{9E1F64A2-8FE9-40E9-A1FF-3BF77DA7C995}"/>
          </ac:spMkLst>
        </pc:spChg>
        <pc:spChg chg="add del">
          <ac:chgData name="Oana Florentina Bolocan (2009953)" userId="S::2009953@student.uwtsd.ac.uk::c52326c0-e7c9-49be-ba7a-b9b8319a25c8" providerId="AD" clId="Web-{630E9B28-0990-871C-0A82-8EDF0EF684D1}" dt="2021-11-11T15:44:42.592" v="649"/>
          <ac:spMkLst>
            <pc:docMk/>
            <pc:sldMk cId="0" sldId="275"/>
            <ac:spMk id="17413" creationId="{C314C310-850D-4491-AA52-C75BEA68B68C}"/>
          </ac:spMkLst>
        </pc:spChg>
        <pc:spChg chg="add del">
          <ac:chgData name="Oana Florentina Bolocan (2009953)" userId="S::2009953@student.uwtsd.ac.uk::c52326c0-e7c9-49be-ba7a-b9b8319a25c8" providerId="AD" clId="Web-{630E9B28-0990-871C-0A82-8EDF0EF684D1}" dt="2021-11-11T15:45:26.546" v="660"/>
          <ac:spMkLst>
            <pc:docMk/>
            <pc:sldMk cId="0" sldId="275"/>
            <ac:spMk id="17415" creationId="{B219AE65-9B94-44EA-BEF3-EF4BFA169C81}"/>
          </ac:spMkLst>
        </pc:spChg>
        <pc:spChg chg="add del">
          <ac:chgData name="Oana Florentina Bolocan (2009953)" userId="S::2009953@student.uwtsd.ac.uk::c52326c0-e7c9-49be-ba7a-b9b8319a25c8" providerId="AD" clId="Web-{630E9B28-0990-871C-0A82-8EDF0EF684D1}" dt="2021-11-11T15:45:26.546" v="660"/>
          <ac:spMkLst>
            <pc:docMk/>
            <pc:sldMk cId="0" sldId="275"/>
            <ac:spMk id="17416" creationId="{F0C81A57-9CD5-461B-8FFE-4A8CB6CFBE01}"/>
          </ac:spMkLst>
        </pc:spChg>
        <pc:spChg chg="add del">
          <ac:chgData name="Oana Florentina Bolocan (2009953)" userId="S::2009953@student.uwtsd.ac.uk::c52326c0-e7c9-49be-ba7a-b9b8319a25c8" providerId="AD" clId="Web-{630E9B28-0990-871C-0A82-8EDF0EF684D1}" dt="2021-11-11T15:46:52.188" v="673"/>
          <ac:spMkLst>
            <pc:docMk/>
            <pc:sldMk cId="0" sldId="275"/>
            <ac:spMk id="17422" creationId="{052F6DBF-1805-4FD9-AFA3-C8642175FC96}"/>
          </ac:spMkLst>
        </pc:spChg>
        <pc:spChg chg="add del">
          <ac:chgData name="Oana Florentina Bolocan (2009953)" userId="S::2009953@student.uwtsd.ac.uk::c52326c0-e7c9-49be-ba7a-b9b8319a25c8" providerId="AD" clId="Web-{630E9B28-0990-871C-0A82-8EDF0EF684D1}" dt="2021-11-11T17:45:48.320" v="1083"/>
          <ac:spMkLst>
            <pc:docMk/>
            <pc:sldMk cId="0" sldId="275"/>
            <ac:spMk id="17432" creationId="{10DC0F2C-5C27-4EC6-9754-B361B0C725C7}"/>
          </ac:spMkLst>
        </pc:spChg>
        <pc:grpChg chg="add del">
          <ac:chgData name="Oana Florentina Bolocan (2009953)" userId="S::2009953@student.uwtsd.ac.uk::c52326c0-e7c9-49be-ba7a-b9b8319a25c8" providerId="AD" clId="Web-{630E9B28-0990-871C-0A82-8EDF0EF684D1}" dt="2021-11-11T15:44:29.639" v="647"/>
          <ac:grpSpMkLst>
            <pc:docMk/>
            <pc:sldMk cId="0" sldId="275"/>
            <ac:grpSpMk id="76" creationId="{3086C462-37F4-494D-8292-CCB95221CC1A}"/>
          </ac:grpSpMkLst>
        </pc:grpChg>
        <pc:grpChg chg="add del">
          <ac:chgData name="Oana Florentina Bolocan (2009953)" userId="S::2009953@student.uwtsd.ac.uk::c52326c0-e7c9-49be-ba7a-b9b8319a25c8" providerId="AD" clId="Web-{630E9B28-0990-871C-0A82-8EDF0EF684D1}" dt="2021-11-11T15:46:08.219" v="666"/>
          <ac:grpSpMkLst>
            <pc:docMk/>
            <pc:sldMk cId="0" sldId="275"/>
            <ac:grpSpMk id="144" creationId="{2F448CB3-7B4F-45D7-B7C0-DF553DF61453}"/>
          </ac:grpSpMkLst>
        </pc:grpChg>
        <pc:grpChg chg="add del">
          <ac:chgData name="Oana Florentina Bolocan (2009953)" userId="S::2009953@student.uwtsd.ac.uk::c52326c0-e7c9-49be-ba7a-b9b8319a25c8" providerId="AD" clId="Web-{630E9B28-0990-871C-0A82-8EDF0EF684D1}" dt="2021-11-11T15:47:21.986" v="677"/>
          <ac:grpSpMkLst>
            <pc:docMk/>
            <pc:sldMk cId="0" sldId="275"/>
            <ac:grpSpMk id="147" creationId="{2F448CB3-7B4F-45D7-B7C0-DF553DF61453}"/>
          </ac:grpSpMkLst>
        </pc:grpChg>
        <pc:grpChg chg="add del">
          <ac:chgData name="Oana Florentina Bolocan (2009953)" userId="S::2009953@student.uwtsd.ac.uk::c52326c0-e7c9-49be-ba7a-b9b8319a25c8" providerId="AD" clId="Web-{630E9B28-0990-871C-0A82-8EDF0EF684D1}" dt="2021-11-11T17:44:48.131" v="1080"/>
          <ac:grpSpMkLst>
            <pc:docMk/>
            <pc:sldMk cId="0" sldId="275"/>
            <ac:grpSpMk id="154" creationId="{2F448CB3-7B4F-45D7-B7C0-DF553DF61453}"/>
          </ac:grpSpMkLst>
        </pc:grpChg>
        <pc:grpChg chg="add del">
          <ac:chgData name="Oana Florentina Bolocan (2009953)" userId="S::2009953@student.uwtsd.ac.uk::c52326c0-e7c9-49be-ba7a-b9b8319a25c8" providerId="AD" clId="Web-{630E9B28-0990-871C-0A82-8EDF0EF684D1}" dt="2021-11-11T15:44:42.592" v="649"/>
          <ac:grpSpMkLst>
            <pc:docMk/>
            <pc:sldMk cId="0" sldId="275"/>
            <ac:grpSpMk id="17414" creationId="{D4EC3799-3F52-48CE-85CC-83AED368EB42}"/>
          </ac:grpSpMkLst>
        </pc:grpChg>
        <pc:grpChg chg="add del">
          <ac:chgData name="Oana Florentina Bolocan (2009953)" userId="S::2009953@student.uwtsd.ac.uk::c52326c0-e7c9-49be-ba7a-b9b8319a25c8" providerId="AD" clId="Web-{630E9B28-0990-871C-0A82-8EDF0EF684D1}" dt="2021-11-11T15:45:26.546" v="660"/>
          <ac:grpSpMkLst>
            <pc:docMk/>
            <pc:sldMk cId="0" sldId="275"/>
            <ac:grpSpMk id="17417" creationId="{3086C462-37F4-494D-8292-CCB95221CC1A}"/>
          </ac:grpSpMkLst>
        </pc:grpChg>
        <pc:grpChg chg="add del">
          <ac:chgData name="Oana Florentina Bolocan (2009953)" userId="S::2009953@student.uwtsd.ac.uk::c52326c0-e7c9-49be-ba7a-b9b8319a25c8" providerId="AD" clId="Web-{630E9B28-0990-871C-0A82-8EDF0EF684D1}" dt="2021-11-11T17:44:18.271" v="1076"/>
          <ac:grpSpMkLst>
            <pc:docMk/>
            <pc:sldMk cId="0" sldId="275"/>
            <ac:grpSpMk id="17426" creationId="{2F448CB3-7B4F-45D7-B7C0-DF553DF61453}"/>
          </ac:grpSpMkLst>
        </pc:grpChg>
        <pc:grpChg chg="add del">
          <ac:chgData name="Oana Florentina Bolocan (2009953)" userId="S::2009953@student.uwtsd.ac.uk::c52326c0-e7c9-49be-ba7a-b9b8319a25c8" providerId="AD" clId="Web-{630E9B28-0990-871C-0A82-8EDF0EF684D1}" dt="2021-11-11T17:45:48.320" v="1083"/>
          <ac:grpSpMkLst>
            <pc:docMk/>
            <pc:sldMk cId="0" sldId="275"/>
            <ac:grpSpMk id="17433" creationId="{9E77E138-7645-4D07-B09A-9F3642A685CF}"/>
          </ac:grpSpMkLst>
        </pc:grpChg>
        <pc:graphicFrameChg chg="add del mod modGraphic">
          <ac:chgData name="Oana Florentina Bolocan (2009953)" userId="S::2009953@student.uwtsd.ac.uk::c52326c0-e7c9-49be-ba7a-b9b8319a25c8" providerId="AD" clId="Web-{630E9B28-0990-871C-0A82-8EDF0EF684D1}" dt="2021-11-11T17:18:38.336" v="775"/>
          <ac:graphicFrameMkLst>
            <pc:docMk/>
            <pc:sldMk cId="0" sldId="275"/>
            <ac:graphicFrameMk id="17420" creationId="{F47CCBD4-65BF-48C1-8653-7314ECA3EC31}"/>
          </ac:graphicFrameMkLst>
        </pc:graphicFrameChg>
        <pc:graphicFrameChg chg="add mod modGraphic">
          <ac:chgData name="Oana Florentina Bolocan (2009953)" userId="S::2009953@student.uwtsd.ac.uk::c52326c0-e7c9-49be-ba7a-b9b8319a25c8" providerId="AD" clId="Web-{630E9B28-0990-871C-0A82-8EDF0EF684D1}" dt="2021-11-11T17:46:25.914" v="1086" actId="14100"/>
          <ac:graphicFrameMkLst>
            <pc:docMk/>
            <pc:sldMk cId="0" sldId="275"/>
            <ac:graphicFrameMk id="17430" creationId="{19E194D4-E9D0-413B-B3F9-9C7FC2D14988}"/>
          </ac:graphicFrameMkLst>
        </pc:graphicFrameChg>
        <pc:cxnChg chg="add del">
          <ac:chgData name="Oana Florentina Bolocan (2009953)" userId="S::2009953@student.uwtsd.ac.uk::c52326c0-e7c9-49be-ba7a-b9b8319a25c8" providerId="AD" clId="Web-{630E9B28-0990-871C-0A82-8EDF0EF684D1}" dt="2021-11-11T15:44:42.592" v="649"/>
          <ac:cxnSpMkLst>
            <pc:docMk/>
            <pc:sldMk cId="0" sldId="275"/>
            <ac:cxnSpMk id="78" creationId="{789E20C7-BB50-4317-93C7-90C8ED80B275}"/>
          </ac:cxnSpMkLst>
        </pc:cxnChg>
        <pc:cxnChg chg="add del">
          <ac:chgData name="Oana Florentina Bolocan (2009953)" userId="S::2009953@student.uwtsd.ac.uk::c52326c0-e7c9-49be-ba7a-b9b8319a25c8" providerId="AD" clId="Web-{630E9B28-0990-871C-0A82-8EDF0EF684D1}" dt="2021-11-11T15:44:29.639" v="647"/>
          <ac:cxnSpMkLst>
            <pc:docMk/>
            <pc:sldMk cId="0" sldId="275"/>
            <ac:cxnSpMk id="80" creationId="{AD23B2CD-009B-425A-9616-1E1AD1D5AB46}"/>
          </ac:cxnSpMkLst>
        </pc:cxnChg>
      </pc:sldChg>
      <pc:sldChg chg="addSp delSp modSp mod setBg modClrScheme setClrOvrMap chgLayout">
        <pc:chgData name="Oana Florentina Bolocan (2009953)" userId="S::2009953@student.uwtsd.ac.uk::c52326c0-e7c9-49be-ba7a-b9b8319a25c8" providerId="AD" clId="Web-{630E9B28-0990-871C-0A82-8EDF0EF684D1}" dt="2021-11-04T15:14:27.795" v="158" actId="20577"/>
        <pc:sldMkLst>
          <pc:docMk/>
          <pc:sldMk cId="0" sldId="286"/>
        </pc:sldMkLst>
        <pc:spChg chg="mod ord">
          <ac:chgData name="Oana Florentina Bolocan (2009953)" userId="S::2009953@student.uwtsd.ac.uk::c52326c0-e7c9-49be-ba7a-b9b8319a25c8" providerId="AD" clId="Web-{630E9B28-0990-871C-0A82-8EDF0EF684D1}" dt="2021-11-04T15:13:14.074" v="147"/>
          <ac:spMkLst>
            <pc:docMk/>
            <pc:sldMk cId="0" sldId="286"/>
            <ac:spMk id="4" creationId="{109843B8-E41C-4FE6-9ECB-4DD3EE242A10}"/>
          </ac:spMkLst>
        </pc:spChg>
        <pc:spChg chg="add del">
          <ac:chgData name="Oana Florentina Bolocan (2009953)" userId="S::2009953@student.uwtsd.ac.uk::c52326c0-e7c9-49be-ba7a-b9b8319a25c8" providerId="AD" clId="Web-{630E9B28-0990-871C-0A82-8EDF0EF684D1}" dt="2021-11-04T15:13:05.559" v="144"/>
          <ac:spMkLst>
            <pc:docMk/>
            <pc:sldMk cId="0" sldId="286"/>
            <ac:spMk id="72" creationId="{C314C310-850D-4491-AA52-C75BEA68B68C}"/>
          </ac:spMkLst>
        </pc:spChg>
        <pc:spChg chg="add del">
          <ac:chgData name="Oana Florentina Bolocan (2009953)" userId="S::2009953@student.uwtsd.ac.uk::c52326c0-e7c9-49be-ba7a-b9b8319a25c8" providerId="AD" clId="Web-{630E9B28-0990-871C-0A82-8EDF0EF684D1}" dt="2021-11-04T15:13:14.028" v="146"/>
          <ac:spMkLst>
            <pc:docMk/>
            <pc:sldMk cId="0" sldId="286"/>
            <ac:spMk id="76" creationId="{A3B28FB1-97C9-4A9E-A45B-356508C2C38B}"/>
          </ac:spMkLst>
        </pc:spChg>
        <pc:spChg chg="mod ord">
          <ac:chgData name="Oana Florentina Bolocan (2009953)" userId="S::2009953@student.uwtsd.ac.uk::c52326c0-e7c9-49be-ba7a-b9b8319a25c8" providerId="AD" clId="Web-{630E9B28-0990-871C-0A82-8EDF0EF684D1}" dt="2021-11-04T15:13:55.529" v="150" actId="20577"/>
          <ac:spMkLst>
            <pc:docMk/>
            <pc:sldMk cId="0" sldId="286"/>
            <ac:spMk id="6146" creationId="{8DA32E8A-5DB2-4AA4-AA5A-9D6420CF51C9}"/>
          </ac:spMkLst>
        </pc:spChg>
        <pc:spChg chg="mod ord">
          <ac:chgData name="Oana Florentina Bolocan (2009953)" userId="S::2009953@student.uwtsd.ac.uk::c52326c0-e7c9-49be-ba7a-b9b8319a25c8" providerId="AD" clId="Web-{630E9B28-0990-871C-0A82-8EDF0EF684D1}" dt="2021-11-04T15:14:27.795" v="158" actId="20577"/>
          <ac:spMkLst>
            <pc:docMk/>
            <pc:sldMk cId="0" sldId="286"/>
            <ac:spMk id="6147" creationId="{DFF9AAD1-A0E4-41E9-85C5-C54A68C04797}"/>
          </ac:spMkLst>
        </pc:spChg>
        <pc:spChg chg="add del">
          <ac:chgData name="Oana Florentina Bolocan (2009953)" userId="S::2009953@student.uwtsd.ac.uk::c52326c0-e7c9-49be-ba7a-b9b8319a25c8" providerId="AD" clId="Web-{630E9B28-0990-871C-0A82-8EDF0EF684D1}" dt="2021-11-04T15:13:14.028" v="146"/>
          <ac:spMkLst>
            <pc:docMk/>
            <pc:sldMk cId="0" sldId="286"/>
            <ac:spMk id="6149" creationId="{01109B5D-BC35-4376-98A2-F53B03E4E1B4}"/>
          </ac:spMkLst>
        </pc:spChg>
        <pc:spChg chg="add del">
          <ac:chgData name="Oana Florentina Bolocan (2009953)" userId="S::2009953@student.uwtsd.ac.uk::c52326c0-e7c9-49be-ba7a-b9b8319a25c8" providerId="AD" clId="Web-{630E9B28-0990-871C-0A82-8EDF0EF684D1}" dt="2021-11-04T15:13:14.028" v="146"/>
          <ac:spMkLst>
            <pc:docMk/>
            <pc:sldMk cId="0" sldId="286"/>
            <ac:spMk id="6150" creationId="{94D90C11-98A3-40E3-B04C-A3025D6458A3}"/>
          </ac:spMkLst>
        </pc:spChg>
        <pc:spChg chg="add">
          <ac:chgData name="Oana Florentina Bolocan (2009953)" userId="S::2009953@student.uwtsd.ac.uk::c52326c0-e7c9-49be-ba7a-b9b8319a25c8" providerId="AD" clId="Web-{630E9B28-0990-871C-0A82-8EDF0EF684D1}" dt="2021-11-04T15:13:14.074" v="147"/>
          <ac:spMkLst>
            <pc:docMk/>
            <pc:sldMk cId="0" sldId="286"/>
            <ac:spMk id="6151" creationId="{C314C310-850D-4491-AA52-C75BEA68B68C}"/>
          </ac:spMkLst>
        </pc:spChg>
        <pc:grpChg chg="add del">
          <ac:chgData name="Oana Florentina Bolocan (2009953)" userId="S::2009953@student.uwtsd.ac.uk::c52326c0-e7c9-49be-ba7a-b9b8319a25c8" providerId="AD" clId="Web-{630E9B28-0990-871C-0A82-8EDF0EF684D1}" dt="2021-11-04T15:13:05.559" v="144"/>
          <ac:grpSpMkLst>
            <pc:docMk/>
            <pc:sldMk cId="0" sldId="286"/>
            <ac:grpSpMk id="74" creationId="{D4EC3799-3F52-48CE-85CC-83AED368EB42}"/>
          </ac:grpSpMkLst>
        </pc:grpChg>
        <pc:grpChg chg="add">
          <ac:chgData name="Oana Florentina Bolocan (2009953)" userId="S::2009953@student.uwtsd.ac.uk::c52326c0-e7c9-49be-ba7a-b9b8319a25c8" providerId="AD" clId="Web-{630E9B28-0990-871C-0A82-8EDF0EF684D1}" dt="2021-11-04T15:13:14.074" v="147"/>
          <ac:grpSpMkLst>
            <pc:docMk/>
            <pc:sldMk cId="0" sldId="286"/>
            <ac:grpSpMk id="6152" creationId="{D4EC3799-3F52-48CE-85CC-83AED368EB42}"/>
          </ac:grpSpMkLst>
        </pc:grpChg>
        <pc:cxnChg chg="add del">
          <ac:chgData name="Oana Florentina Bolocan (2009953)" userId="S::2009953@student.uwtsd.ac.uk::c52326c0-e7c9-49be-ba7a-b9b8319a25c8" providerId="AD" clId="Web-{630E9B28-0990-871C-0A82-8EDF0EF684D1}" dt="2021-11-04T15:13:05.559" v="144"/>
          <ac:cxnSpMkLst>
            <pc:docMk/>
            <pc:sldMk cId="0" sldId="286"/>
            <ac:cxnSpMk id="78" creationId="{789E20C7-BB50-4317-93C7-90C8ED80B275}"/>
          </ac:cxnSpMkLst>
        </pc:cxnChg>
        <pc:cxnChg chg="add">
          <ac:chgData name="Oana Florentina Bolocan (2009953)" userId="S::2009953@student.uwtsd.ac.uk::c52326c0-e7c9-49be-ba7a-b9b8319a25c8" providerId="AD" clId="Web-{630E9B28-0990-871C-0A82-8EDF0EF684D1}" dt="2021-11-04T15:13:14.074" v="147"/>
          <ac:cxnSpMkLst>
            <pc:docMk/>
            <pc:sldMk cId="0" sldId="286"/>
            <ac:cxnSpMk id="6154" creationId="{789E20C7-BB50-4317-93C7-90C8ED80B275}"/>
          </ac:cxnSpMkLst>
        </pc:cxnChg>
      </pc:sldChg>
      <pc:sldChg chg="addSp delSp modSp mod setBg modClrScheme setClrOvrMap chgLayout">
        <pc:chgData name="Oana Florentina Bolocan (2009953)" userId="S::2009953@student.uwtsd.ac.uk::c52326c0-e7c9-49be-ba7a-b9b8319a25c8" providerId="AD" clId="Web-{630E9B28-0990-871C-0A82-8EDF0EF684D1}" dt="2021-11-11T17:32:28.256" v="891" actId="1076"/>
        <pc:sldMkLst>
          <pc:docMk/>
          <pc:sldMk cId="0" sldId="294"/>
        </pc:sldMkLst>
        <pc:spChg chg="mod ord">
          <ac:chgData name="Oana Florentina Bolocan (2009953)" userId="S::2009953@student.uwtsd.ac.uk::c52326c0-e7c9-49be-ba7a-b9b8319a25c8" providerId="AD" clId="Web-{630E9B28-0990-871C-0A82-8EDF0EF684D1}" dt="2021-11-11T17:32:19.037" v="889" actId="1076"/>
          <ac:spMkLst>
            <pc:docMk/>
            <pc:sldMk cId="0" sldId="294"/>
            <ac:spMk id="2" creationId="{00000000-0000-0000-0000-000000000000}"/>
          </ac:spMkLst>
        </pc:spChg>
        <pc:spChg chg="mod ord">
          <ac:chgData name="Oana Florentina Bolocan (2009953)" userId="S::2009953@student.uwtsd.ac.uk::c52326c0-e7c9-49be-ba7a-b9b8319a25c8" providerId="AD" clId="Web-{630E9B28-0990-871C-0A82-8EDF0EF684D1}" dt="2021-11-11T17:32:28.256" v="891" actId="1076"/>
          <ac:spMkLst>
            <pc:docMk/>
            <pc:sldMk cId="0" sldId="294"/>
            <ac:spMk id="3" creationId="{00000000-0000-0000-0000-000000000000}"/>
          </ac:spMkLst>
        </pc:spChg>
        <pc:spChg chg="mod ord">
          <ac:chgData name="Oana Florentina Bolocan (2009953)" userId="S::2009953@student.uwtsd.ac.uk::c52326c0-e7c9-49be-ba7a-b9b8319a25c8" providerId="AD" clId="Web-{630E9B28-0990-871C-0A82-8EDF0EF684D1}" dt="2021-11-11T17:03:55.572" v="716"/>
          <ac:spMkLst>
            <pc:docMk/>
            <pc:sldMk cId="0" sldId="294"/>
            <ac:spMk id="4" creationId="{00000000-0000-0000-0000-000000000000}"/>
          </ac:spMkLst>
        </pc:spChg>
        <pc:spChg chg="mod ord">
          <ac:chgData name="Oana Florentina Bolocan (2009953)" userId="S::2009953@student.uwtsd.ac.uk::c52326c0-e7c9-49be-ba7a-b9b8319a25c8" providerId="AD" clId="Web-{630E9B28-0990-871C-0A82-8EDF0EF684D1}" dt="2021-11-11T17:03:55.572" v="716"/>
          <ac:spMkLst>
            <pc:docMk/>
            <pc:sldMk cId="0" sldId="294"/>
            <ac:spMk id="5" creationId="{00000000-0000-0000-0000-000000000000}"/>
          </ac:spMkLst>
        </pc:spChg>
        <pc:spChg chg="add">
          <ac:chgData name="Oana Florentina Bolocan (2009953)" userId="S::2009953@student.uwtsd.ac.uk::c52326c0-e7c9-49be-ba7a-b9b8319a25c8" providerId="AD" clId="Web-{630E9B28-0990-871C-0A82-8EDF0EF684D1}" dt="2021-11-11T17:03:55.572" v="716"/>
          <ac:spMkLst>
            <pc:docMk/>
            <pc:sldMk cId="0" sldId="294"/>
            <ac:spMk id="11" creationId="{E4F17063-EDA4-417B-946F-BA357F3B390D}"/>
          </ac:spMkLst>
        </pc:spChg>
        <pc:spChg chg="add">
          <ac:chgData name="Oana Florentina Bolocan (2009953)" userId="S::2009953@student.uwtsd.ac.uk::c52326c0-e7c9-49be-ba7a-b9b8319a25c8" providerId="AD" clId="Web-{630E9B28-0990-871C-0A82-8EDF0EF684D1}" dt="2021-11-11T17:03:55.572" v="716"/>
          <ac:spMkLst>
            <pc:docMk/>
            <pc:sldMk cId="0" sldId="294"/>
            <ac:spMk id="13" creationId="{D36F3EEA-55D4-4677-80E7-92D00B8F343B}"/>
          </ac:spMkLst>
        </pc:spChg>
        <pc:spChg chg="add">
          <ac:chgData name="Oana Florentina Bolocan (2009953)" userId="S::2009953@student.uwtsd.ac.uk::c52326c0-e7c9-49be-ba7a-b9b8319a25c8" providerId="AD" clId="Web-{630E9B28-0990-871C-0A82-8EDF0EF684D1}" dt="2021-11-11T17:03:55.572" v="716"/>
          <ac:spMkLst>
            <pc:docMk/>
            <pc:sldMk cId="0" sldId="294"/>
            <ac:spMk id="15" creationId="{C91E93A7-6C7F-4F77-9CB0-280D958EF4D2}"/>
          </ac:spMkLst>
        </pc:spChg>
        <pc:picChg chg="add mod ord">
          <ac:chgData name="Oana Florentina Bolocan (2009953)" userId="S::2009953@student.uwtsd.ac.uk::c52326c0-e7c9-49be-ba7a-b9b8319a25c8" providerId="AD" clId="Web-{630E9B28-0990-871C-0A82-8EDF0EF684D1}" dt="2021-11-11T17:03:55.572" v="716"/>
          <ac:picMkLst>
            <pc:docMk/>
            <pc:sldMk cId="0" sldId="294"/>
            <ac:picMk id="6" creationId="{284F72E4-4539-4A26-B018-6D8EE929686A}"/>
          </ac:picMkLst>
        </pc:picChg>
        <pc:picChg chg="add del mod">
          <ac:chgData name="Oana Florentina Bolocan (2009953)" userId="S::2009953@student.uwtsd.ac.uk::c52326c0-e7c9-49be-ba7a-b9b8319a25c8" providerId="AD" clId="Web-{630E9B28-0990-871C-0A82-8EDF0EF684D1}" dt="2021-11-11T17:05:22.402" v="725"/>
          <ac:picMkLst>
            <pc:docMk/>
            <pc:sldMk cId="0" sldId="294"/>
            <ac:picMk id="7" creationId="{90253780-630E-4C0B-B3BC-2BC95CA65F87}"/>
          </ac:picMkLst>
        </pc:picChg>
      </pc:sldChg>
      <pc:sldChg chg="addSp modSp mod setBg modClrScheme setClrOvrMap chgLayout">
        <pc:chgData name="Oana Florentina Bolocan (2009953)" userId="S::2009953@student.uwtsd.ac.uk::c52326c0-e7c9-49be-ba7a-b9b8319a25c8" providerId="AD" clId="Web-{630E9B28-0990-871C-0A82-8EDF0EF684D1}" dt="2021-11-11T14:53:55.786" v="387" actId="20577"/>
        <pc:sldMkLst>
          <pc:docMk/>
          <pc:sldMk cId="2113851851" sldId="296"/>
        </pc:sldMkLst>
        <pc:spChg chg="mod ord">
          <ac:chgData name="Oana Florentina Bolocan (2009953)" userId="S::2009953@student.uwtsd.ac.uk::c52326c0-e7c9-49be-ba7a-b9b8319a25c8" providerId="AD" clId="Web-{630E9B28-0990-871C-0A82-8EDF0EF684D1}" dt="2021-11-04T15:22:59.276" v="187"/>
          <ac:spMkLst>
            <pc:docMk/>
            <pc:sldMk cId="2113851851" sldId="296"/>
            <ac:spMk id="4" creationId="{E20FDE7D-F36A-455B-8B00-23E41F49BA54}"/>
          </ac:spMkLst>
        </pc:spChg>
        <pc:spChg chg="add">
          <ac:chgData name="Oana Florentina Bolocan (2009953)" userId="S::2009953@student.uwtsd.ac.uk::c52326c0-e7c9-49be-ba7a-b9b8319a25c8" providerId="AD" clId="Web-{630E9B28-0990-871C-0A82-8EDF0EF684D1}" dt="2021-11-04T15:22:59.276" v="187"/>
          <ac:spMkLst>
            <pc:docMk/>
            <pc:sldMk cId="2113851851" sldId="296"/>
            <ac:spMk id="72" creationId="{89EA2611-DCBA-4E97-A2B2-9A466E76BDA4}"/>
          </ac:spMkLst>
        </pc:spChg>
        <pc:spChg chg="add">
          <ac:chgData name="Oana Florentina Bolocan (2009953)" userId="S::2009953@student.uwtsd.ac.uk::c52326c0-e7c9-49be-ba7a-b9b8319a25c8" providerId="AD" clId="Web-{630E9B28-0990-871C-0A82-8EDF0EF684D1}" dt="2021-11-04T15:22:59.276" v="187"/>
          <ac:spMkLst>
            <pc:docMk/>
            <pc:sldMk cId="2113851851" sldId="296"/>
            <ac:spMk id="74" creationId="{BBC615D1-6E12-40EF-915B-316CFDB550D5}"/>
          </ac:spMkLst>
        </pc:spChg>
        <pc:spChg chg="add">
          <ac:chgData name="Oana Florentina Bolocan (2009953)" userId="S::2009953@student.uwtsd.ac.uk::c52326c0-e7c9-49be-ba7a-b9b8319a25c8" providerId="AD" clId="Web-{630E9B28-0990-871C-0A82-8EDF0EF684D1}" dt="2021-11-04T15:22:59.276" v="187"/>
          <ac:spMkLst>
            <pc:docMk/>
            <pc:sldMk cId="2113851851" sldId="296"/>
            <ac:spMk id="76" creationId="{B9797D36-DE1E-47CD-881A-6C1F5828261B}"/>
          </ac:spMkLst>
        </pc:spChg>
        <pc:spChg chg="add">
          <ac:chgData name="Oana Florentina Bolocan (2009953)" userId="S::2009953@student.uwtsd.ac.uk::c52326c0-e7c9-49be-ba7a-b9b8319a25c8" providerId="AD" clId="Web-{630E9B28-0990-871C-0A82-8EDF0EF684D1}" dt="2021-11-04T15:22:59.276" v="187"/>
          <ac:spMkLst>
            <pc:docMk/>
            <pc:sldMk cId="2113851851" sldId="296"/>
            <ac:spMk id="78" creationId="{4A2FAF1F-F462-46AF-A9E6-CC93C4E2C359}"/>
          </ac:spMkLst>
        </pc:spChg>
        <pc:spChg chg="add">
          <ac:chgData name="Oana Florentina Bolocan (2009953)" userId="S::2009953@student.uwtsd.ac.uk::c52326c0-e7c9-49be-ba7a-b9b8319a25c8" providerId="AD" clId="Web-{630E9B28-0990-871C-0A82-8EDF0EF684D1}" dt="2021-11-04T15:22:59.276" v="187"/>
          <ac:spMkLst>
            <pc:docMk/>
            <pc:sldMk cId="2113851851" sldId="296"/>
            <ac:spMk id="80" creationId="{7146BED8-BAE9-42C5-A3DD-7B946445DB8C}"/>
          </ac:spMkLst>
        </pc:spChg>
        <pc:spChg chg="add">
          <ac:chgData name="Oana Florentina Bolocan (2009953)" userId="S::2009953@student.uwtsd.ac.uk::c52326c0-e7c9-49be-ba7a-b9b8319a25c8" providerId="AD" clId="Web-{630E9B28-0990-871C-0A82-8EDF0EF684D1}" dt="2021-11-04T15:22:59.276" v="187"/>
          <ac:spMkLst>
            <pc:docMk/>
            <pc:sldMk cId="2113851851" sldId="296"/>
            <ac:spMk id="82" creationId="{15765FE8-B62F-41E4-A73C-74C91A8FD945}"/>
          </ac:spMkLst>
        </pc:spChg>
        <pc:spChg chg="mod ord">
          <ac:chgData name="Oana Florentina Bolocan (2009953)" userId="S::2009953@student.uwtsd.ac.uk::c52326c0-e7c9-49be-ba7a-b9b8319a25c8" providerId="AD" clId="Web-{630E9B28-0990-871C-0A82-8EDF0EF684D1}" dt="2021-11-04T15:23:24.136" v="193" actId="1076"/>
          <ac:spMkLst>
            <pc:docMk/>
            <pc:sldMk cId="2113851851" sldId="296"/>
            <ac:spMk id="11266" creationId="{85349FD5-514B-40BF-A614-344E8459B75C}"/>
          </ac:spMkLst>
        </pc:spChg>
        <pc:spChg chg="mod ord">
          <ac:chgData name="Oana Florentina Bolocan (2009953)" userId="S::2009953@student.uwtsd.ac.uk::c52326c0-e7c9-49be-ba7a-b9b8319a25c8" providerId="AD" clId="Web-{630E9B28-0990-871C-0A82-8EDF0EF684D1}" dt="2021-11-11T14:53:55.786" v="387" actId="20577"/>
          <ac:spMkLst>
            <pc:docMk/>
            <pc:sldMk cId="2113851851" sldId="296"/>
            <ac:spMk id="11267" creationId="{1F13D5BA-BE65-43BD-92F7-A0E576D12422}"/>
          </ac:spMkLst>
        </pc:spChg>
        <pc:picChg chg="add mod ord">
          <ac:chgData name="Oana Florentina Bolocan (2009953)" userId="S::2009953@student.uwtsd.ac.uk::c52326c0-e7c9-49be-ba7a-b9b8319a25c8" providerId="AD" clId="Web-{630E9B28-0990-871C-0A82-8EDF0EF684D1}" dt="2021-11-04T15:23:08.792" v="189" actId="14100"/>
          <ac:picMkLst>
            <pc:docMk/>
            <pc:sldMk cId="2113851851" sldId="296"/>
            <ac:picMk id="2" creationId="{E6D80372-EF4B-4AFD-9BC8-A06B5CF2E628}"/>
          </ac:picMkLst>
        </pc:picChg>
      </pc:sldChg>
      <pc:sldChg chg="addSp delSp modSp mod setBg modClrScheme setClrOvrMap chgLayout">
        <pc:chgData name="Oana Florentina Bolocan (2009953)" userId="S::2009953@student.uwtsd.ac.uk::c52326c0-e7c9-49be-ba7a-b9b8319a25c8" providerId="AD" clId="Web-{630E9B28-0990-871C-0A82-8EDF0EF684D1}" dt="2021-11-11T15:09:57.960" v="473" actId="20577"/>
        <pc:sldMkLst>
          <pc:docMk/>
          <pc:sldMk cId="4023064122" sldId="297"/>
        </pc:sldMkLst>
        <pc:spChg chg="add del mod">
          <ac:chgData name="Oana Florentina Bolocan (2009953)" userId="S::2009953@student.uwtsd.ac.uk::c52326c0-e7c9-49be-ba7a-b9b8319a25c8" providerId="AD" clId="Web-{630E9B28-0990-871C-0A82-8EDF0EF684D1}" dt="2021-11-11T15:03:20.609" v="410"/>
          <ac:spMkLst>
            <pc:docMk/>
            <pc:sldMk cId="4023064122" sldId="297"/>
            <ac:spMk id="2" creationId="{12A17A43-76C6-4317-8077-95F24C2DD0D7}"/>
          </ac:spMkLst>
        </pc:spChg>
        <pc:spChg chg="add del mod">
          <ac:chgData name="Oana Florentina Bolocan (2009953)" userId="S::2009953@student.uwtsd.ac.uk::c52326c0-e7c9-49be-ba7a-b9b8319a25c8" providerId="AD" clId="Web-{630E9B28-0990-871C-0A82-8EDF0EF684D1}" dt="2021-11-04T15:16:37.767" v="165"/>
          <ac:spMkLst>
            <pc:docMk/>
            <pc:sldMk cId="4023064122" sldId="297"/>
            <ac:spMk id="3" creationId="{CDCC45AA-BAC9-4225-AC44-F03B350FA0A3}"/>
          </ac:spMkLst>
        </pc:spChg>
        <pc:spChg chg="mod ord">
          <ac:chgData name="Oana Florentina Bolocan (2009953)" userId="S::2009953@student.uwtsd.ac.uk::c52326c0-e7c9-49be-ba7a-b9b8319a25c8" providerId="AD" clId="Web-{630E9B28-0990-871C-0A82-8EDF0EF684D1}" dt="2021-11-11T15:08:31.709" v="440"/>
          <ac:spMkLst>
            <pc:docMk/>
            <pc:sldMk cId="4023064122" sldId="297"/>
            <ac:spMk id="4" creationId="{E20FDE7D-F36A-455B-8B00-23E41F49BA54}"/>
          </ac:spMkLst>
        </pc:spChg>
        <pc:spChg chg="add del mod">
          <ac:chgData name="Oana Florentina Bolocan (2009953)" userId="S::2009953@student.uwtsd.ac.uk::c52326c0-e7c9-49be-ba7a-b9b8319a25c8" providerId="AD" clId="Web-{630E9B28-0990-871C-0A82-8EDF0EF684D1}" dt="2021-11-11T15:03:41.813" v="417"/>
          <ac:spMkLst>
            <pc:docMk/>
            <pc:sldMk cId="4023064122" sldId="297"/>
            <ac:spMk id="5" creationId="{8A2BE64F-C94B-41ED-99F5-3D5AB270A409}"/>
          </ac:spMkLst>
        </pc:spChg>
        <pc:spChg chg="add mod ord">
          <ac:chgData name="Oana Florentina Bolocan (2009953)" userId="S::2009953@student.uwtsd.ac.uk::c52326c0-e7c9-49be-ba7a-b9b8319a25c8" providerId="AD" clId="Web-{630E9B28-0990-871C-0A82-8EDF0EF684D1}" dt="2021-11-11T15:09:57.960" v="473" actId="20577"/>
          <ac:spMkLst>
            <pc:docMk/>
            <pc:sldMk cId="4023064122" sldId="297"/>
            <ac:spMk id="6" creationId="{835C3ACA-17F5-465E-8FC2-BB3DE7CF9B81}"/>
          </ac:spMkLst>
        </pc:spChg>
        <pc:spChg chg="add del">
          <ac:chgData name="Oana Florentina Bolocan (2009953)" userId="S::2009953@student.uwtsd.ac.uk::c52326c0-e7c9-49be-ba7a-b9b8319a25c8" providerId="AD" clId="Web-{630E9B28-0990-871C-0A82-8EDF0EF684D1}" dt="2021-11-11T15:04:07.610" v="423"/>
          <ac:spMkLst>
            <pc:docMk/>
            <pc:sldMk cId="4023064122" sldId="297"/>
            <ac:spMk id="7" creationId="{72ACE28A-2BA1-46E8-9E27-2EFB551ABD85}"/>
          </ac:spMkLst>
        </pc:spChg>
        <pc:spChg chg="add del mod">
          <ac:chgData name="Oana Florentina Bolocan (2009953)" userId="S::2009953@student.uwtsd.ac.uk::c52326c0-e7c9-49be-ba7a-b9b8319a25c8" providerId="AD" clId="Web-{630E9B28-0990-871C-0A82-8EDF0EF684D1}" dt="2021-11-11T14:52:06.581" v="381"/>
          <ac:spMkLst>
            <pc:docMk/>
            <pc:sldMk cId="4023064122" sldId="297"/>
            <ac:spMk id="8" creationId="{A5AE2EE7-D173-41CC-A3A2-E41AD3C77F9D}"/>
          </ac:spMkLst>
        </pc:spChg>
        <pc:spChg chg="add del mod">
          <ac:chgData name="Oana Florentina Bolocan (2009953)" userId="S::2009953@student.uwtsd.ac.uk::c52326c0-e7c9-49be-ba7a-b9b8319a25c8" providerId="AD" clId="Web-{630E9B28-0990-871C-0A82-8EDF0EF684D1}" dt="2021-11-11T15:04:05.422" v="422"/>
          <ac:spMkLst>
            <pc:docMk/>
            <pc:sldMk cId="4023064122" sldId="297"/>
            <ac:spMk id="9" creationId="{F7B5D301-1C4B-4C5F-A349-3CD37B6D3D0E}"/>
          </ac:spMkLst>
        </pc:spChg>
        <pc:spChg chg="add del">
          <ac:chgData name="Oana Florentina Bolocan (2009953)" userId="S::2009953@student.uwtsd.ac.uk::c52326c0-e7c9-49be-ba7a-b9b8319a25c8" providerId="AD" clId="Web-{630E9B28-0990-871C-0A82-8EDF0EF684D1}" dt="2021-11-11T15:04:51.599" v="427"/>
          <ac:spMkLst>
            <pc:docMk/>
            <pc:sldMk cId="4023064122" sldId="297"/>
            <ac:spMk id="71" creationId="{89EA2611-DCBA-4E97-A2B2-9A466E76BDA4}"/>
          </ac:spMkLst>
        </pc:spChg>
        <pc:spChg chg="add del">
          <ac:chgData name="Oana Florentina Bolocan (2009953)" userId="S::2009953@student.uwtsd.ac.uk::c52326c0-e7c9-49be-ba7a-b9b8319a25c8" providerId="AD" clId="Web-{630E9B28-0990-871C-0A82-8EDF0EF684D1}" dt="2021-11-11T15:04:51.599" v="427"/>
          <ac:spMkLst>
            <pc:docMk/>
            <pc:sldMk cId="4023064122" sldId="297"/>
            <ac:spMk id="73" creationId="{BBC615D1-6E12-40EF-915B-316CFDB550D5}"/>
          </ac:spMkLst>
        </pc:spChg>
        <pc:spChg chg="add del">
          <ac:chgData name="Oana Florentina Bolocan (2009953)" userId="S::2009953@student.uwtsd.ac.uk::c52326c0-e7c9-49be-ba7a-b9b8319a25c8" providerId="AD" clId="Web-{630E9B28-0990-871C-0A82-8EDF0EF684D1}" dt="2021-11-11T15:04:51.599" v="427"/>
          <ac:spMkLst>
            <pc:docMk/>
            <pc:sldMk cId="4023064122" sldId="297"/>
            <ac:spMk id="75" creationId="{B9797D36-DE1E-47CD-881A-6C1F5828261B}"/>
          </ac:spMkLst>
        </pc:spChg>
        <pc:spChg chg="add del">
          <ac:chgData name="Oana Florentina Bolocan (2009953)" userId="S::2009953@student.uwtsd.ac.uk::c52326c0-e7c9-49be-ba7a-b9b8319a25c8" providerId="AD" clId="Web-{630E9B28-0990-871C-0A82-8EDF0EF684D1}" dt="2021-11-11T15:04:51.599" v="427"/>
          <ac:spMkLst>
            <pc:docMk/>
            <pc:sldMk cId="4023064122" sldId="297"/>
            <ac:spMk id="77" creationId="{4A2FAF1F-F462-46AF-A9E6-CC93C4E2C359}"/>
          </ac:spMkLst>
        </pc:spChg>
        <pc:spChg chg="add del">
          <ac:chgData name="Oana Florentina Bolocan (2009953)" userId="S::2009953@student.uwtsd.ac.uk::c52326c0-e7c9-49be-ba7a-b9b8319a25c8" providerId="AD" clId="Web-{630E9B28-0990-871C-0A82-8EDF0EF684D1}" dt="2021-11-11T15:04:51.599" v="427"/>
          <ac:spMkLst>
            <pc:docMk/>
            <pc:sldMk cId="4023064122" sldId="297"/>
            <ac:spMk id="79" creationId="{7146BED8-BAE9-42C5-A3DD-7B946445DB8C}"/>
          </ac:spMkLst>
        </pc:spChg>
        <pc:spChg chg="add del">
          <ac:chgData name="Oana Florentina Bolocan (2009953)" userId="S::2009953@student.uwtsd.ac.uk::c52326c0-e7c9-49be-ba7a-b9b8319a25c8" providerId="AD" clId="Web-{630E9B28-0990-871C-0A82-8EDF0EF684D1}" dt="2021-11-11T15:04:51.599" v="427"/>
          <ac:spMkLst>
            <pc:docMk/>
            <pc:sldMk cId="4023064122" sldId="297"/>
            <ac:spMk id="81" creationId="{15765FE8-B62F-41E4-A73C-74C91A8FD945}"/>
          </ac:spMkLst>
        </pc:spChg>
        <pc:spChg chg="add del">
          <ac:chgData name="Oana Florentina Bolocan (2009953)" userId="S::2009953@student.uwtsd.ac.uk::c52326c0-e7c9-49be-ba7a-b9b8319a25c8" providerId="AD" clId="Web-{630E9B28-0990-871C-0A82-8EDF0EF684D1}" dt="2021-11-11T15:05:07.111" v="431"/>
          <ac:spMkLst>
            <pc:docMk/>
            <pc:sldMk cId="4023064122" sldId="297"/>
            <ac:spMk id="135" creationId="{89EA2611-DCBA-4E97-A2B2-9A466E76BDA4}"/>
          </ac:spMkLst>
        </pc:spChg>
        <pc:spChg chg="add del">
          <ac:chgData name="Oana Florentina Bolocan (2009953)" userId="S::2009953@student.uwtsd.ac.uk::c52326c0-e7c9-49be-ba7a-b9b8319a25c8" providerId="AD" clId="Web-{630E9B28-0990-871C-0A82-8EDF0EF684D1}" dt="2021-11-11T15:05:07.111" v="431"/>
          <ac:spMkLst>
            <pc:docMk/>
            <pc:sldMk cId="4023064122" sldId="297"/>
            <ac:spMk id="137" creationId="{BBC615D1-6E12-40EF-915B-316CFDB550D5}"/>
          </ac:spMkLst>
        </pc:spChg>
        <pc:spChg chg="add del">
          <ac:chgData name="Oana Florentina Bolocan (2009953)" userId="S::2009953@student.uwtsd.ac.uk::c52326c0-e7c9-49be-ba7a-b9b8319a25c8" providerId="AD" clId="Web-{630E9B28-0990-871C-0A82-8EDF0EF684D1}" dt="2021-11-11T15:05:07.111" v="431"/>
          <ac:spMkLst>
            <pc:docMk/>
            <pc:sldMk cId="4023064122" sldId="297"/>
            <ac:spMk id="139" creationId="{B9797D36-DE1E-47CD-881A-6C1F5828261B}"/>
          </ac:spMkLst>
        </pc:spChg>
        <pc:spChg chg="add del">
          <ac:chgData name="Oana Florentina Bolocan (2009953)" userId="S::2009953@student.uwtsd.ac.uk::c52326c0-e7c9-49be-ba7a-b9b8319a25c8" providerId="AD" clId="Web-{630E9B28-0990-871C-0A82-8EDF0EF684D1}" dt="2021-11-11T15:05:07.111" v="431"/>
          <ac:spMkLst>
            <pc:docMk/>
            <pc:sldMk cId="4023064122" sldId="297"/>
            <ac:spMk id="141" creationId="{4A2FAF1F-F462-46AF-A9E6-CC93C4E2C359}"/>
          </ac:spMkLst>
        </pc:spChg>
        <pc:spChg chg="add del">
          <ac:chgData name="Oana Florentina Bolocan (2009953)" userId="S::2009953@student.uwtsd.ac.uk::c52326c0-e7c9-49be-ba7a-b9b8319a25c8" providerId="AD" clId="Web-{630E9B28-0990-871C-0A82-8EDF0EF684D1}" dt="2021-11-11T15:05:07.111" v="431"/>
          <ac:spMkLst>
            <pc:docMk/>
            <pc:sldMk cId="4023064122" sldId="297"/>
            <ac:spMk id="143" creationId="{7146BED8-BAE9-42C5-A3DD-7B946445DB8C}"/>
          </ac:spMkLst>
        </pc:spChg>
        <pc:spChg chg="add del">
          <ac:chgData name="Oana Florentina Bolocan (2009953)" userId="S::2009953@student.uwtsd.ac.uk::c52326c0-e7c9-49be-ba7a-b9b8319a25c8" providerId="AD" clId="Web-{630E9B28-0990-871C-0A82-8EDF0EF684D1}" dt="2021-11-11T15:05:07.111" v="431"/>
          <ac:spMkLst>
            <pc:docMk/>
            <pc:sldMk cId="4023064122" sldId="297"/>
            <ac:spMk id="145" creationId="{15765FE8-B62F-41E4-A73C-74C91A8FD945}"/>
          </ac:spMkLst>
        </pc:spChg>
        <pc:spChg chg="mod ord">
          <ac:chgData name="Oana Florentina Bolocan (2009953)" userId="S::2009953@student.uwtsd.ac.uk::c52326c0-e7c9-49be-ba7a-b9b8319a25c8" providerId="AD" clId="Web-{630E9B28-0990-871C-0A82-8EDF0EF684D1}" dt="2021-11-11T15:08:31.709" v="440"/>
          <ac:spMkLst>
            <pc:docMk/>
            <pc:sldMk cId="4023064122" sldId="297"/>
            <ac:spMk id="11266" creationId="{85349FD5-514B-40BF-A614-344E8459B75C}"/>
          </ac:spMkLst>
        </pc:spChg>
        <pc:spChg chg="del mod ord">
          <ac:chgData name="Oana Florentina Bolocan (2009953)" userId="S::2009953@student.uwtsd.ac.uk::c52326c0-e7c9-49be-ba7a-b9b8319a25c8" providerId="AD" clId="Web-{630E9B28-0990-871C-0A82-8EDF0EF684D1}" dt="2021-11-04T15:07:22.316" v="130"/>
          <ac:spMkLst>
            <pc:docMk/>
            <pc:sldMk cId="4023064122" sldId="297"/>
            <ac:spMk id="11267" creationId="{1F13D5BA-BE65-43BD-92F7-A0E576D12422}"/>
          </ac:spMkLst>
        </pc:spChg>
        <pc:spChg chg="add del">
          <ac:chgData name="Oana Florentina Bolocan (2009953)" userId="S::2009953@student.uwtsd.ac.uk::c52326c0-e7c9-49be-ba7a-b9b8319a25c8" providerId="AD" clId="Web-{630E9B28-0990-871C-0A82-8EDF0EF684D1}" dt="2021-11-11T15:08:09.833" v="437"/>
          <ac:spMkLst>
            <pc:docMk/>
            <pc:sldMk cId="4023064122" sldId="297"/>
            <ac:spMk id="11268" creationId="{E4F17063-EDA4-417B-946F-BA357F3B390D}"/>
          </ac:spMkLst>
        </pc:spChg>
        <pc:spChg chg="add del">
          <ac:chgData name="Oana Florentina Bolocan (2009953)" userId="S::2009953@student.uwtsd.ac.uk::c52326c0-e7c9-49be-ba7a-b9b8319a25c8" providerId="AD" clId="Web-{630E9B28-0990-871C-0A82-8EDF0EF684D1}" dt="2021-11-11T15:08:09.833" v="437"/>
          <ac:spMkLst>
            <pc:docMk/>
            <pc:sldMk cId="4023064122" sldId="297"/>
            <ac:spMk id="11269" creationId="{D36F3EEA-55D4-4677-80E7-92D00B8F343B}"/>
          </ac:spMkLst>
        </pc:spChg>
        <pc:spChg chg="add del">
          <ac:chgData name="Oana Florentina Bolocan (2009953)" userId="S::2009953@student.uwtsd.ac.uk::c52326c0-e7c9-49be-ba7a-b9b8319a25c8" providerId="AD" clId="Web-{630E9B28-0990-871C-0A82-8EDF0EF684D1}" dt="2021-11-11T15:08:09.833" v="437"/>
          <ac:spMkLst>
            <pc:docMk/>
            <pc:sldMk cId="4023064122" sldId="297"/>
            <ac:spMk id="11270" creationId="{C91E93A7-6C7F-4F77-9CB0-280D958EF4D2}"/>
          </ac:spMkLst>
        </pc:spChg>
        <pc:spChg chg="add del">
          <ac:chgData name="Oana Florentina Bolocan (2009953)" userId="S::2009953@student.uwtsd.ac.uk::c52326c0-e7c9-49be-ba7a-b9b8319a25c8" providerId="AD" clId="Web-{630E9B28-0990-871C-0A82-8EDF0EF684D1}" dt="2021-11-11T15:08:31.709" v="440"/>
          <ac:spMkLst>
            <pc:docMk/>
            <pc:sldMk cId="4023064122" sldId="297"/>
            <ac:spMk id="11271" creationId="{6E0488BA-180E-40D8-8350-4B179179556B}"/>
          </ac:spMkLst>
        </pc:spChg>
        <pc:spChg chg="add del">
          <ac:chgData name="Oana Florentina Bolocan (2009953)" userId="S::2009953@student.uwtsd.ac.uk::c52326c0-e7c9-49be-ba7a-b9b8319a25c8" providerId="AD" clId="Web-{630E9B28-0990-871C-0A82-8EDF0EF684D1}" dt="2021-11-11T15:05:39.408" v="434"/>
          <ac:spMkLst>
            <pc:docMk/>
            <pc:sldMk cId="4023064122" sldId="297"/>
            <ac:spMk id="11272" creationId="{8D489E29-742E-4D34-AB08-CE3217805B81}"/>
          </ac:spMkLst>
        </pc:spChg>
        <pc:spChg chg="add del">
          <ac:chgData name="Oana Florentina Bolocan (2009953)" userId="S::2009953@student.uwtsd.ac.uk::c52326c0-e7c9-49be-ba7a-b9b8319a25c8" providerId="AD" clId="Web-{630E9B28-0990-871C-0A82-8EDF0EF684D1}" dt="2021-11-11T15:08:09.817" v="436"/>
          <ac:spMkLst>
            <pc:docMk/>
            <pc:sldMk cId="4023064122" sldId="297"/>
            <ac:spMk id="11273" creationId="{6DFBE54E-A701-4039-AC57-CF06B37CC626}"/>
          </ac:spMkLst>
        </pc:spChg>
        <pc:spChg chg="add del">
          <ac:chgData name="Oana Florentina Bolocan (2009953)" userId="S::2009953@student.uwtsd.ac.uk::c52326c0-e7c9-49be-ba7a-b9b8319a25c8" providerId="AD" clId="Web-{630E9B28-0990-871C-0A82-8EDF0EF684D1}" dt="2021-11-11T15:08:09.817" v="436"/>
          <ac:spMkLst>
            <pc:docMk/>
            <pc:sldMk cId="4023064122" sldId="297"/>
            <ac:spMk id="11274" creationId="{D33A9890-FE1F-4F08-8EF4-FD2B43954605}"/>
          </ac:spMkLst>
        </pc:spChg>
        <pc:spChg chg="add del">
          <ac:chgData name="Oana Florentina Bolocan (2009953)" userId="S::2009953@student.uwtsd.ac.uk::c52326c0-e7c9-49be-ba7a-b9b8319a25c8" providerId="AD" clId="Web-{630E9B28-0990-871C-0A82-8EDF0EF684D1}" dt="2021-11-11T15:08:09.817" v="436"/>
          <ac:spMkLst>
            <pc:docMk/>
            <pc:sldMk cId="4023064122" sldId="297"/>
            <ac:spMk id="11275" creationId="{92515798-C8A3-40E7-A830-82681C81A0CD}"/>
          </ac:spMkLst>
        </pc:spChg>
        <pc:picChg chg="add del mod ord">
          <ac:chgData name="Oana Florentina Bolocan (2009953)" userId="S::2009953@student.uwtsd.ac.uk::c52326c0-e7c9-49be-ba7a-b9b8319a25c8" providerId="AD" clId="Web-{630E9B28-0990-871C-0A82-8EDF0EF684D1}" dt="2021-11-04T15:16:18.688" v="163"/>
          <ac:picMkLst>
            <pc:docMk/>
            <pc:sldMk cId="4023064122" sldId="297"/>
            <ac:picMk id="2" creationId="{3F18F4B0-8576-40F5-B33B-58BF5A442032}"/>
          </ac:picMkLst>
        </pc:picChg>
        <pc:picChg chg="add mod ord">
          <ac:chgData name="Oana Florentina Bolocan (2009953)" userId="S::2009953@student.uwtsd.ac.uk::c52326c0-e7c9-49be-ba7a-b9b8319a25c8" providerId="AD" clId="Web-{630E9B28-0990-871C-0A82-8EDF0EF684D1}" dt="2021-11-11T15:09:10.912" v="452"/>
          <ac:picMkLst>
            <pc:docMk/>
            <pc:sldMk cId="4023064122" sldId="297"/>
            <ac:picMk id="3" creationId="{EEB32A6D-ACFB-459B-B33C-EB97A533F8DE}"/>
          </ac:picMkLst>
        </pc:picChg>
        <pc:picChg chg="add del mod">
          <ac:chgData name="Oana Florentina Bolocan (2009953)" userId="S::2009953@student.uwtsd.ac.uk::c52326c0-e7c9-49be-ba7a-b9b8319a25c8" providerId="AD" clId="Web-{630E9B28-0990-871C-0A82-8EDF0EF684D1}" dt="2021-11-04T15:22:52.260" v="185"/>
          <ac:picMkLst>
            <pc:docMk/>
            <pc:sldMk cId="4023064122" sldId="297"/>
            <ac:picMk id="7" creationId="{A42B6545-A868-4630-926B-640612A4AE49}"/>
          </ac:picMkLst>
        </pc:picChg>
      </pc:sldChg>
      <pc:sldChg chg="addSp delSp modSp mod setBg modClrScheme chgLayout">
        <pc:chgData name="Oana Florentina Bolocan (2009953)" userId="S::2009953@student.uwtsd.ac.uk::c52326c0-e7c9-49be-ba7a-b9b8319a25c8" providerId="AD" clId="Web-{630E9B28-0990-871C-0A82-8EDF0EF684D1}" dt="2021-11-11T15:32:06.484" v="627" actId="1076"/>
        <pc:sldMkLst>
          <pc:docMk/>
          <pc:sldMk cId="41405968" sldId="298"/>
        </pc:sldMkLst>
        <pc:spChg chg="add del mod">
          <ac:chgData name="Oana Florentina Bolocan (2009953)" userId="S::2009953@student.uwtsd.ac.uk::c52326c0-e7c9-49be-ba7a-b9b8319a25c8" providerId="AD" clId="Web-{630E9B28-0990-871C-0A82-8EDF0EF684D1}" dt="2021-11-11T15:29:11.888" v="583"/>
          <ac:spMkLst>
            <pc:docMk/>
            <pc:sldMk cId="41405968" sldId="298"/>
            <ac:spMk id="2" creationId="{F788DA40-A29C-40AC-B3C1-A9724B2AB826}"/>
          </ac:spMkLst>
        </pc:spChg>
        <pc:spChg chg="mod ord">
          <ac:chgData name="Oana Florentina Bolocan (2009953)" userId="S::2009953@student.uwtsd.ac.uk::c52326c0-e7c9-49be-ba7a-b9b8319a25c8" providerId="AD" clId="Web-{630E9B28-0990-871C-0A82-8EDF0EF684D1}" dt="2021-11-11T15:31:43.812" v="621"/>
          <ac:spMkLst>
            <pc:docMk/>
            <pc:sldMk cId="41405968" sldId="298"/>
            <ac:spMk id="4" creationId="{3E30710B-D668-49A2-B235-5692980AAD4B}"/>
          </ac:spMkLst>
        </pc:spChg>
        <pc:spChg chg="add del">
          <ac:chgData name="Oana Florentina Bolocan (2009953)" userId="S::2009953@student.uwtsd.ac.uk::c52326c0-e7c9-49be-ba7a-b9b8319a25c8" providerId="AD" clId="Web-{630E9B28-0990-871C-0A82-8EDF0EF684D1}" dt="2021-11-11T15:30:18.529" v="595"/>
          <ac:spMkLst>
            <pc:docMk/>
            <pc:sldMk cId="41405968" sldId="298"/>
            <ac:spMk id="73" creationId="{B219AE65-9B94-44EA-BEF3-EF4BFA169C81}"/>
          </ac:spMkLst>
        </pc:spChg>
        <pc:spChg chg="add del">
          <ac:chgData name="Oana Florentina Bolocan (2009953)" userId="S::2009953@student.uwtsd.ac.uk::c52326c0-e7c9-49be-ba7a-b9b8319a25c8" providerId="AD" clId="Web-{630E9B28-0990-871C-0A82-8EDF0EF684D1}" dt="2021-11-11T15:30:18.529" v="595"/>
          <ac:spMkLst>
            <pc:docMk/>
            <pc:sldMk cId="41405968" sldId="298"/>
            <ac:spMk id="75" creationId="{F0C81A57-9CD5-461B-8FFE-4A8CB6CFBE01}"/>
          </ac:spMkLst>
        </pc:spChg>
        <pc:spChg chg="add del">
          <ac:chgData name="Oana Florentina Bolocan (2009953)" userId="S::2009953@student.uwtsd.ac.uk::c52326c0-e7c9-49be-ba7a-b9b8319a25c8" providerId="AD" clId="Web-{630E9B28-0990-871C-0A82-8EDF0EF684D1}" dt="2021-11-11T15:31:43.812" v="621"/>
          <ac:spMkLst>
            <pc:docMk/>
            <pc:sldMk cId="41405968" sldId="298"/>
            <ac:spMk id="79" creationId="{9CE399CF-F4B8-4832-A8CB-B93F6B1EF44B}"/>
          </ac:spMkLst>
        </pc:spChg>
        <pc:spChg chg="mod ord">
          <ac:chgData name="Oana Florentina Bolocan (2009953)" userId="S::2009953@student.uwtsd.ac.uk::c52326c0-e7c9-49be-ba7a-b9b8319a25c8" providerId="AD" clId="Web-{630E9B28-0990-871C-0A82-8EDF0EF684D1}" dt="2021-11-11T15:31:43.812" v="621"/>
          <ac:spMkLst>
            <pc:docMk/>
            <pc:sldMk cId="41405968" sldId="298"/>
            <ac:spMk id="13314" creationId="{303000FE-B433-4217-A7E9-C8D1C77667EE}"/>
          </ac:spMkLst>
        </pc:spChg>
        <pc:spChg chg="mod ord">
          <ac:chgData name="Oana Florentina Bolocan (2009953)" userId="S::2009953@student.uwtsd.ac.uk::c52326c0-e7c9-49be-ba7a-b9b8319a25c8" providerId="AD" clId="Web-{630E9B28-0990-871C-0A82-8EDF0EF684D1}" dt="2021-11-11T15:32:06.484" v="627" actId="1076"/>
          <ac:spMkLst>
            <pc:docMk/>
            <pc:sldMk cId="41405968" sldId="298"/>
            <ac:spMk id="13316" creationId="{4DC84023-94FC-4B19-A81E-2C1E525C62D7}"/>
          </ac:spMkLst>
        </pc:spChg>
        <pc:spChg chg="add del">
          <ac:chgData name="Oana Florentina Bolocan (2009953)" userId="S::2009953@student.uwtsd.ac.uk::c52326c0-e7c9-49be-ba7a-b9b8319a25c8" providerId="AD" clId="Web-{630E9B28-0990-871C-0A82-8EDF0EF684D1}" dt="2021-11-11T15:31:43.812" v="621"/>
          <ac:spMkLst>
            <pc:docMk/>
            <pc:sldMk cId="41405968" sldId="298"/>
            <ac:spMk id="13318" creationId="{324E43EB-867C-4B35-9A5C-E435157C7297}"/>
          </ac:spMkLst>
        </pc:spChg>
        <pc:spChg chg="add del">
          <ac:chgData name="Oana Florentina Bolocan (2009953)" userId="S::2009953@student.uwtsd.ac.uk::c52326c0-e7c9-49be-ba7a-b9b8319a25c8" providerId="AD" clId="Web-{630E9B28-0990-871C-0A82-8EDF0EF684D1}" dt="2021-11-11T15:31:43.812" v="621"/>
          <ac:spMkLst>
            <pc:docMk/>
            <pc:sldMk cId="41405968" sldId="298"/>
            <ac:spMk id="13319" creationId="{A7C0F5DA-B59F-4F13-8BB8-FFD8F2C572BC}"/>
          </ac:spMkLst>
        </pc:spChg>
        <pc:spChg chg="add del">
          <ac:chgData name="Oana Florentina Bolocan (2009953)" userId="S::2009953@student.uwtsd.ac.uk::c52326c0-e7c9-49be-ba7a-b9b8319a25c8" providerId="AD" clId="Web-{630E9B28-0990-871C-0A82-8EDF0EF684D1}" dt="2021-11-11T15:31:43.812" v="621"/>
          <ac:spMkLst>
            <pc:docMk/>
            <pc:sldMk cId="41405968" sldId="298"/>
            <ac:spMk id="13320" creationId="{9CEA1DEC-CC9E-4776-9E08-048A15BFA6CA}"/>
          </ac:spMkLst>
        </pc:spChg>
        <pc:spChg chg="add del">
          <ac:chgData name="Oana Florentina Bolocan (2009953)" userId="S::2009953@student.uwtsd.ac.uk::c52326c0-e7c9-49be-ba7a-b9b8319a25c8" providerId="AD" clId="Web-{630E9B28-0990-871C-0A82-8EDF0EF684D1}" dt="2021-11-11T15:31:43.812" v="621"/>
          <ac:spMkLst>
            <pc:docMk/>
            <pc:sldMk cId="41405968" sldId="298"/>
            <ac:spMk id="13321" creationId="{1F23E73A-FDC8-462C-83C1-3AA8961449CF}"/>
          </ac:spMkLst>
        </pc:spChg>
        <pc:grpChg chg="add del">
          <ac:chgData name="Oana Florentina Bolocan (2009953)" userId="S::2009953@student.uwtsd.ac.uk::c52326c0-e7c9-49be-ba7a-b9b8319a25c8" providerId="AD" clId="Web-{630E9B28-0990-871C-0A82-8EDF0EF684D1}" dt="2021-11-11T15:30:18.529" v="595"/>
          <ac:grpSpMkLst>
            <pc:docMk/>
            <pc:sldMk cId="41405968" sldId="298"/>
            <ac:grpSpMk id="77" creationId="{3086C462-37F4-494D-8292-CCB95221CC1A}"/>
          </ac:grpSpMkLst>
        </pc:grpChg>
        <pc:cxnChg chg="add del">
          <ac:chgData name="Oana Florentina Bolocan (2009953)" userId="S::2009953@student.uwtsd.ac.uk::c52326c0-e7c9-49be-ba7a-b9b8319a25c8" providerId="AD" clId="Web-{630E9B28-0990-871C-0A82-8EDF0EF684D1}" dt="2021-11-11T15:30:18.529" v="595"/>
          <ac:cxnSpMkLst>
            <pc:docMk/>
            <pc:sldMk cId="41405968" sldId="298"/>
            <ac:cxnSpMk id="81" creationId="{AD23B2CD-009B-425A-9616-1E1AD1D5AB46}"/>
          </ac:cxnSpMkLst>
        </pc:cxnChg>
      </pc:sldChg>
      <pc:sldChg chg="addSp delSp modSp mod setBg modClrScheme setClrOvrMap chgLayout">
        <pc:chgData name="Oana Florentina Bolocan (2009953)" userId="S::2009953@student.uwtsd.ac.uk::c52326c0-e7c9-49be-ba7a-b9b8319a25c8" providerId="AD" clId="Web-{630E9B28-0990-871C-0A82-8EDF0EF684D1}" dt="2021-11-11T17:43:18.739" v="1070" actId="20577"/>
        <pc:sldMkLst>
          <pc:docMk/>
          <pc:sldMk cId="3850553593" sldId="299"/>
        </pc:sldMkLst>
        <pc:spChg chg="add del mod">
          <ac:chgData name="Oana Florentina Bolocan (2009953)" userId="S::2009953@student.uwtsd.ac.uk::c52326c0-e7c9-49be-ba7a-b9b8319a25c8" providerId="AD" clId="Web-{630E9B28-0990-871C-0A82-8EDF0EF684D1}" dt="2021-11-11T15:52:38.413" v="699"/>
          <ac:spMkLst>
            <pc:docMk/>
            <pc:sldMk cId="3850553593" sldId="299"/>
            <ac:spMk id="3" creationId="{01EAAE37-7E4E-43A8-948A-697CE1A6B611}"/>
          </ac:spMkLst>
        </pc:spChg>
        <pc:spChg chg="mod ord">
          <ac:chgData name="Oana Florentina Bolocan (2009953)" userId="S::2009953@student.uwtsd.ac.uk::c52326c0-e7c9-49be-ba7a-b9b8319a25c8" providerId="AD" clId="Web-{630E9B28-0990-871C-0A82-8EDF0EF684D1}" dt="2021-11-11T16:43:15.488" v="710"/>
          <ac:spMkLst>
            <pc:docMk/>
            <pc:sldMk cId="3850553593" sldId="299"/>
            <ac:spMk id="4" creationId="{078BCAEB-68DE-4D74-8D04-D349E38F2CB2}"/>
          </ac:spMkLst>
        </pc:spChg>
        <pc:spChg chg="add del mod">
          <ac:chgData name="Oana Florentina Bolocan (2009953)" userId="S::2009953@student.uwtsd.ac.uk::c52326c0-e7c9-49be-ba7a-b9b8319a25c8" providerId="AD" clId="Web-{630E9B28-0990-871C-0A82-8EDF0EF684D1}" dt="2021-11-11T15:52:42.273" v="700"/>
          <ac:spMkLst>
            <pc:docMk/>
            <pc:sldMk cId="3850553593" sldId="299"/>
            <ac:spMk id="6" creationId="{6D200969-2DCA-464C-BBC8-A75A739C0CC9}"/>
          </ac:spMkLst>
        </pc:spChg>
        <pc:spChg chg="add del mod">
          <ac:chgData name="Oana Florentina Bolocan (2009953)" userId="S::2009953@student.uwtsd.ac.uk::c52326c0-e7c9-49be-ba7a-b9b8319a25c8" providerId="AD" clId="Web-{630E9B28-0990-871C-0A82-8EDF0EF684D1}" dt="2021-11-11T15:53:04.961" v="705"/>
          <ac:spMkLst>
            <pc:docMk/>
            <pc:sldMk cId="3850553593" sldId="299"/>
            <ac:spMk id="7" creationId="{F88A3A39-66C4-4E6C-A6A1-E66C10052815}"/>
          </ac:spMkLst>
        </pc:spChg>
        <pc:spChg chg="add del">
          <ac:chgData name="Oana Florentina Bolocan (2009953)" userId="S::2009953@student.uwtsd.ac.uk::c52326c0-e7c9-49be-ba7a-b9b8319a25c8" providerId="AD" clId="Web-{630E9B28-0990-871C-0A82-8EDF0EF684D1}" dt="2021-11-11T15:53:04.961" v="705"/>
          <ac:spMkLst>
            <pc:docMk/>
            <pc:sldMk cId="3850553593" sldId="299"/>
            <ac:spMk id="73" creationId="{A7C0F5DA-B59F-4F13-8BB8-FFD8F2C572BC}"/>
          </ac:spMkLst>
        </pc:spChg>
        <pc:spChg chg="add del">
          <ac:chgData name="Oana Florentina Bolocan (2009953)" userId="S::2009953@student.uwtsd.ac.uk::c52326c0-e7c9-49be-ba7a-b9b8319a25c8" providerId="AD" clId="Web-{630E9B28-0990-871C-0A82-8EDF0EF684D1}" dt="2021-11-11T15:52:22.897" v="697"/>
          <ac:spMkLst>
            <pc:docMk/>
            <pc:sldMk cId="3850553593" sldId="299"/>
            <ac:spMk id="75" creationId="{73C0A186-7444-4460-9C37-532E7671E99E}"/>
          </ac:spMkLst>
        </pc:spChg>
        <pc:spChg chg="add del">
          <ac:chgData name="Oana Florentina Bolocan (2009953)" userId="S::2009953@student.uwtsd.ac.uk::c52326c0-e7c9-49be-ba7a-b9b8319a25c8" providerId="AD" clId="Web-{630E9B28-0990-871C-0A82-8EDF0EF684D1}" dt="2021-11-11T15:53:04.961" v="705"/>
          <ac:spMkLst>
            <pc:docMk/>
            <pc:sldMk cId="3850553593" sldId="299"/>
            <ac:spMk id="79" creationId="{1F23E73A-FDC8-462C-83C1-3AA8961449CF}"/>
          </ac:spMkLst>
        </pc:spChg>
        <pc:spChg chg="add del">
          <ac:chgData name="Oana Florentina Bolocan (2009953)" userId="S::2009953@student.uwtsd.ac.uk::c52326c0-e7c9-49be-ba7a-b9b8319a25c8" providerId="AD" clId="Web-{630E9B28-0990-871C-0A82-8EDF0EF684D1}" dt="2021-11-11T16:43:15.488" v="710"/>
          <ac:spMkLst>
            <pc:docMk/>
            <pc:sldMk cId="3850553593" sldId="299"/>
            <ac:spMk id="149" creationId="{CC28BCC9-4093-4FD5-83EB-7EC297F51396}"/>
          </ac:spMkLst>
        </pc:spChg>
        <pc:spChg chg="add">
          <ac:chgData name="Oana Florentina Bolocan (2009953)" userId="S::2009953@student.uwtsd.ac.uk::c52326c0-e7c9-49be-ba7a-b9b8319a25c8" providerId="AD" clId="Web-{630E9B28-0990-871C-0A82-8EDF0EF684D1}" dt="2021-11-11T16:43:15.488" v="710"/>
          <ac:spMkLst>
            <pc:docMk/>
            <pc:sldMk cId="3850553593" sldId="299"/>
            <ac:spMk id="195" creationId="{F9ED434F-8767-46CC-B26B-5AF62FF01E66}"/>
          </ac:spMkLst>
        </pc:spChg>
        <pc:spChg chg="add del">
          <ac:chgData name="Oana Florentina Bolocan (2009953)" userId="S::2009953@student.uwtsd.ac.uk::c52326c0-e7c9-49be-ba7a-b9b8319a25c8" providerId="AD" clId="Web-{630E9B28-0990-871C-0A82-8EDF0EF684D1}" dt="2021-11-11T16:43:15.317" v="709"/>
          <ac:spMkLst>
            <pc:docMk/>
            <pc:sldMk cId="3850553593" sldId="299"/>
            <ac:spMk id="200" creationId="{CC28BCC9-4093-4FD5-83EB-7EC297F51396}"/>
          </ac:spMkLst>
        </pc:spChg>
        <pc:spChg chg="mod ord">
          <ac:chgData name="Oana Florentina Bolocan (2009953)" userId="S::2009953@student.uwtsd.ac.uk::c52326c0-e7c9-49be-ba7a-b9b8319a25c8" providerId="AD" clId="Web-{630E9B28-0990-871C-0A82-8EDF0EF684D1}" dt="2021-11-11T16:43:22.364" v="711" actId="1076"/>
          <ac:spMkLst>
            <pc:docMk/>
            <pc:sldMk cId="3850553593" sldId="299"/>
            <ac:spMk id="17410" creationId="{3C57A816-DA6E-43EA-9333-A1758492926D}"/>
          </ac:spMkLst>
        </pc:spChg>
        <pc:spChg chg="del mod ord">
          <ac:chgData name="Oana Florentina Bolocan (2009953)" userId="S::2009953@student.uwtsd.ac.uk::c52326c0-e7c9-49be-ba7a-b9b8319a25c8" providerId="AD" clId="Web-{630E9B28-0990-871C-0A82-8EDF0EF684D1}" dt="2021-11-11T15:51:49.225" v="690"/>
          <ac:spMkLst>
            <pc:docMk/>
            <pc:sldMk cId="3850553593" sldId="299"/>
            <ac:spMk id="17411" creationId="{9E1F64A2-8FE9-40E9-A1FF-3BF77DA7C995}"/>
          </ac:spMkLst>
        </pc:spChg>
        <pc:spChg chg="add del">
          <ac:chgData name="Oana Florentina Bolocan (2009953)" userId="S::2009953@student.uwtsd.ac.uk::c52326c0-e7c9-49be-ba7a-b9b8319a25c8" providerId="AD" clId="Web-{630E9B28-0990-871C-0A82-8EDF0EF684D1}" dt="2021-11-11T15:53:04.961" v="705"/>
          <ac:spMkLst>
            <pc:docMk/>
            <pc:sldMk cId="3850553593" sldId="299"/>
            <ac:spMk id="17412" creationId="{324E43EB-867C-4B35-9A5C-E435157C7297}"/>
          </ac:spMkLst>
        </pc:spChg>
        <pc:spChg chg="add del">
          <ac:chgData name="Oana Florentina Bolocan (2009953)" userId="S::2009953@student.uwtsd.ac.uk::c52326c0-e7c9-49be-ba7a-b9b8319a25c8" providerId="AD" clId="Web-{630E9B28-0990-871C-0A82-8EDF0EF684D1}" dt="2021-11-11T15:53:04.961" v="705"/>
          <ac:spMkLst>
            <pc:docMk/>
            <pc:sldMk cId="3850553593" sldId="299"/>
            <ac:spMk id="17413" creationId="{9CEA1DEC-CC9E-4776-9E08-048A15BFA6CA}"/>
          </ac:spMkLst>
        </pc:spChg>
        <pc:spChg chg="add del">
          <ac:chgData name="Oana Florentina Bolocan (2009953)" userId="S::2009953@student.uwtsd.ac.uk::c52326c0-e7c9-49be-ba7a-b9b8319a25c8" providerId="AD" clId="Web-{630E9B28-0990-871C-0A82-8EDF0EF684D1}" dt="2021-11-11T15:53:04.961" v="705"/>
          <ac:spMkLst>
            <pc:docMk/>
            <pc:sldMk cId="3850553593" sldId="299"/>
            <ac:spMk id="17414" creationId="{9CE399CF-F4B8-4832-A8CB-B93F6B1EF44B}"/>
          </ac:spMkLst>
        </pc:spChg>
        <pc:grpChg chg="add del">
          <ac:chgData name="Oana Florentina Bolocan (2009953)" userId="S::2009953@student.uwtsd.ac.uk::c52326c0-e7c9-49be-ba7a-b9b8319a25c8" providerId="AD" clId="Web-{630E9B28-0990-871C-0A82-8EDF0EF684D1}" dt="2021-11-11T15:52:22.897" v="697"/>
          <ac:grpSpMkLst>
            <pc:docMk/>
            <pc:sldMk cId="3850553593" sldId="299"/>
            <ac:grpSpMk id="71" creationId="{93E10248-AF0E-477D-B4D2-47C02CE4E353}"/>
          </ac:grpSpMkLst>
        </pc:grpChg>
        <pc:grpChg chg="add del">
          <ac:chgData name="Oana Florentina Bolocan (2009953)" userId="S::2009953@student.uwtsd.ac.uk::c52326c0-e7c9-49be-ba7a-b9b8319a25c8" providerId="AD" clId="Web-{630E9B28-0990-871C-0A82-8EDF0EF684D1}" dt="2021-11-11T15:52:22.897" v="697"/>
          <ac:grpSpMkLst>
            <pc:docMk/>
            <pc:sldMk cId="3850553593" sldId="299"/>
            <ac:grpSpMk id="77" creationId="{F1ECA4FE-7D2F-4576-B767-3A5F5ABFE90F}"/>
          </ac:grpSpMkLst>
        </pc:grpChg>
        <pc:grpChg chg="add del">
          <ac:chgData name="Oana Florentina Bolocan (2009953)" userId="S::2009953@student.uwtsd.ac.uk::c52326c0-e7c9-49be-ba7a-b9b8319a25c8" providerId="AD" clId="Web-{630E9B28-0990-871C-0A82-8EDF0EF684D1}" dt="2021-11-11T16:43:15.488" v="710"/>
          <ac:grpSpMkLst>
            <pc:docMk/>
            <pc:sldMk cId="3850553593" sldId="299"/>
            <ac:grpSpMk id="140" creationId="{08BCF048-8940-4354-B9EC-5AD74E283CE3}"/>
          </ac:grpSpMkLst>
        </pc:grpChg>
        <pc:grpChg chg="add del">
          <ac:chgData name="Oana Florentina Bolocan (2009953)" userId="S::2009953@student.uwtsd.ac.uk::c52326c0-e7c9-49be-ba7a-b9b8319a25c8" providerId="AD" clId="Web-{630E9B28-0990-871C-0A82-8EDF0EF684D1}" dt="2021-11-11T16:43:15.317" v="709"/>
          <ac:grpSpMkLst>
            <pc:docMk/>
            <pc:sldMk cId="3850553593" sldId="299"/>
            <ac:grpSpMk id="192" creationId="{08BCF048-8940-4354-B9EC-5AD74E283CE3}"/>
          </ac:grpSpMkLst>
        </pc:grpChg>
        <pc:grpChg chg="add">
          <ac:chgData name="Oana Florentina Bolocan (2009953)" userId="S::2009953@student.uwtsd.ac.uk::c52326c0-e7c9-49be-ba7a-b9b8319a25c8" providerId="AD" clId="Web-{630E9B28-0990-871C-0A82-8EDF0EF684D1}" dt="2021-11-11T16:43:15.488" v="710"/>
          <ac:grpSpMkLst>
            <pc:docMk/>
            <pc:sldMk cId="3850553593" sldId="299"/>
            <ac:grpSpMk id="17418" creationId="{2F448CB3-7B4F-45D7-B7C0-DF553DF61453}"/>
          </ac:grpSpMkLst>
        </pc:grpChg>
        <pc:graphicFrameChg chg="add mod modGraphic">
          <ac:chgData name="Oana Florentina Bolocan (2009953)" userId="S::2009953@student.uwtsd.ac.uk::c52326c0-e7c9-49be-ba7a-b9b8319a25c8" providerId="AD" clId="Web-{630E9B28-0990-871C-0A82-8EDF0EF684D1}" dt="2021-11-11T17:43:18.739" v="1070" actId="20577"/>
          <ac:graphicFrameMkLst>
            <pc:docMk/>
            <pc:sldMk cId="3850553593" sldId="299"/>
            <ac:graphicFrameMk id="17416" creationId="{27D75214-3BB3-4C40-9570-EC9E8423A849}"/>
          </ac:graphicFrameMkLst>
        </pc:graphicFrameChg>
        <pc:cxnChg chg="add del">
          <ac:chgData name="Oana Florentina Bolocan (2009953)" userId="S::2009953@student.uwtsd.ac.uk::c52326c0-e7c9-49be-ba7a-b9b8319a25c8" providerId="AD" clId="Web-{630E9B28-0990-871C-0A82-8EDF0EF684D1}" dt="2021-11-11T15:52:22.897" v="697"/>
          <ac:cxnSpMkLst>
            <pc:docMk/>
            <pc:sldMk cId="3850553593" sldId="299"/>
            <ac:cxnSpMk id="81" creationId="{E81F53E2-F556-42FA-8D24-113839EE19F8}"/>
          </ac:cxnSpMkLst>
        </pc:cxnChg>
      </pc:sldChg>
      <pc:sldChg chg="addSp delSp modSp mod setBg modClrScheme setClrOvrMap chgLayout modNotes">
        <pc:chgData name="Oana Florentina Bolocan (2009953)" userId="S::2009953@student.uwtsd.ac.uk::c52326c0-e7c9-49be-ba7a-b9b8319a25c8" providerId="AD" clId="Web-{630E9B28-0990-871C-0A82-8EDF0EF684D1}" dt="2021-11-11T17:43:53.146" v="1075"/>
        <pc:sldMkLst>
          <pc:docMk/>
          <pc:sldMk cId="2755759112" sldId="300"/>
        </pc:sldMkLst>
        <pc:spChg chg="mod ord">
          <ac:chgData name="Oana Florentina Bolocan (2009953)" userId="S::2009953@student.uwtsd.ac.uk::c52326c0-e7c9-49be-ba7a-b9b8319a25c8" providerId="AD" clId="Web-{630E9B28-0990-871C-0A82-8EDF0EF684D1}" dt="2021-11-11T15:48:44.940" v="681"/>
          <ac:spMkLst>
            <pc:docMk/>
            <pc:sldMk cId="2755759112" sldId="300"/>
            <ac:spMk id="4" creationId="{078BCAEB-68DE-4D74-8D04-D349E38F2CB2}"/>
          </ac:spMkLst>
        </pc:spChg>
        <pc:spChg chg="add del">
          <ac:chgData name="Oana Florentina Bolocan (2009953)" userId="S::2009953@student.uwtsd.ac.uk::c52326c0-e7c9-49be-ba7a-b9b8319a25c8" providerId="AD" clId="Web-{630E9B28-0990-871C-0A82-8EDF0EF684D1}" dt="2021-11-11T17:43:44.427" v="1073"/>
          <ac:spMkLst>
            <pc:docMk/>
            <pc:sldMk cId="2755759112" sldId="300"/>
            <ac:spMk id="75" creationId="{F9ED434F-8767-46CC-B26B-5AF62FF01E66}"/>
          </ac:spMkLst>
        </pc:spChg>
        <pc:spChg chg="add">
          <ac:chgData name="Oana Florentina Bolocan (2009953)" userId="S::2009953@student.uwtsd.ac.uk::c52326c0-e7c9-49be-ba7a-b9b8319a25c8" providerId="AD" clId="Web-{630E9B28-0990-871C-0A82-8EDF0EF684D1}" dt="2021-11-11T17:43:44.427" v="1073"/>
          <ac:spMkLst>
            <pc:docMk/>
            <pc:sldMk cId="2755759112" sldId="300"/>
            <ac:spMk id="139" creationId="{F9ED434F-8767-46CC-B26B-5AF62FF01E66}"/>
          </ac:spMkLst>
        </pc:spChg>
        <pc:spChg chg="add del">
          <ac:chgData name="Oana Florentina Bolocan (2009953)" userId="S::2009953@student.uwtsd.ac.uk::c52326c0-e7c9-49be-ba7a-b9b8319a25c8" providerId="AD" clId="Web-{630E9B28-0990-871C-0A82-8EDF0EF684D1}" dt="2021-11-11T17:43:44.380" v="1072"/>
          <ac:spMkLst>
            <pc:docMk/>
            <pc:sldMk cId="2755759112" sldId="300"/>
            <ac:spMk id="144" creationId="{CC28BCC9-4093-4FD5-83EB-7EC297F51396}"/>
          </ac:spMkLst>
        </pc:spChg>
        <pc:spChg chg="mod ord">
          <ac:chgData name="Oana Florentina Bolocan (2009953)" userId="S::2009953@student.uwtsd.ac.uk::c52326c0-e7c9-49be-ba7a-b9b8319a25c8" providerId="AD" clId="Web-{630E9B28-0990-871C-0A82-8EDF0EF684D1}" dt="2021-11-11T17:43:44.380" v="1072"/>
          <ac:spMkLst>
            <pc:docMk/>
            <pc:sldMk cId="2755759112" sldId="300"/>
            <ac:spMk id="17410" creationId="{3C57A816-DA6E-43EA-9333-A1758492926D}"/>
          </ac:spMkLst>
        </pc:spChg>
        <pc:spChg chg="del mod ord">
          <ac:chgData name="Oana Florentina Bolocan (2009953)" userId="S::2009953@student.uwtsd.ac.uk::c52326c0-e7c9-49be-ba7a-b9b8319a25c8" providerId="AD" clId="Web-{630E9B28-0990-871C-0A82-8EDF0EF684D1}" dt="2021-11-11T15:48:31.737" v="680"/>
          <ac:spMkLst>
            <pc:docMk/>
            <pc:sldMk cId="2755759112" sldId="300"/>
            <ac:spMk id="17411" creationId="{9E1F64A2-8FE9-40E9-A1FF-3BF77DA7C995}"/>
          </ac:spMkLst>
        </pc:spChg>
        <pc:grpChg chg="add del">
          <ac:chgData name="Oana Florentina Bolocan (2009953)" userId="S::2009953@student.uwtsd.ac.uk::c52326c0-e7c9-49be-ba7a-b9b8319a25c8" providerId="AD" clId="Web-{630E9B28-0990-871C-0A82-8EDF0EF684D1}" dt="2021-11-11T17:43:44.427" v="1073"/>
          <ac:grpSpMkLst>
            <pc:docMk/>
            <pc:sldMk cId="2755759112" sldId="300"/>
            <ac:grpSpMk id="71" creationId="{2F448CB3-7B4F-45D7-B7C0-DF553DF61453}"/>
          </ac:grpSpMkLst>
        </pc:grpChg>
        <pc:grpChg chg="add del">
          <ac:chgData name="Oana Florentina Bolocan (2009953)" userId="S::2009953@student.uwtsd.ac.uk::c52326c0-e7c9-49be-ba7a-b9b8319a25c8" providerId="AD" clId="Web-{630E9B28-0990-871C-0A82-8EDF0EF684D1}" dt="2021-11-11T17:43:44.380" v="1072"/>
          <ac:grpSpMkLst>
            <pc:docMk/>
            <pc:sldMk cId="2755759112" sldId="300"/>
            <ac:grpSpMk id="135" creationId="{08BCF048-8940-4354-B9EC-5AD74E283CE3}"/>
          </ac:grpSpMkLst>
        </pc:grpChg>
        <pc:grpChg chg="add">
          <ac:chgData name="Oana Florentina Bolocan (2009953)" userId="S::2009953@student.uwtsd.ac.uk::c52326c0-e7c9-49be-ba7a-b9b8319a25c8" providerId="AD" clId="Web-{630E9B28-0990-871C-0A82-8EDF0EF684D1}" dt="2021-11-11T17:43:44.427" v="1073"/>
          <ac:grpSpMkLst>
            <pc:docMk/>
            <pc:sldMk cId="2755759112" sldId="300"/>
            <ac:grpSpMk id="17412" creationId="{2F448CB3-7B4F-45D7-B7C0-DF553DF61453}"/>
          </ac:grpSpMkLst>
        </pc:grpChg>
        <pc:graphicFrameChg chg="add mod ord modGraphic">
          <ac:chgData name="Oana Florentina Bolocan (2009953)" userId="S::2009953@student.uwtsd.ac.uk::c52326c0-e7c9-49be-ba7a-b9b8319a25c8" providerId="AD" clId="Web-{630E9B28-0990-871C-0A82-8EDF0EF684D1}" dt="2021-11-11T17:43:53.146" v="1075"/>
          <ac:graphicFrameMkLst>
            <pc:docMk/>
            <pc:sldMk cId="2755759112" sldId="300"/>
            <ac:graphicFrameMk id="3" creationId="{890F7A4F-E843-4D92-AD91-3DE6278BC245}"/>
          </ac:graphicFrameMkLst>
        </pc:graphicFrameChg>
      </pc:sldChg>
      <pc:sldMasterChg chg="del delSldLayout">
        <pc:chgData name="Oana Florentina Bolocan (2009953)" userId="S::2009953@student.uwtsd.ac.uk::c52326c0-e7c9-49be-ba7a-b9b8319a25c8" providerId="AD" clId="Web-{630E9B28-0990-871C-0A82-8EDF0EF684D1}" dt="2021-11-04T14:35:13.249" v="97"/>
        <pc:sldMasterMkLst>
          <pc:docMk/>
          <pc:sldMasterMk cId="0" sldId="2147483661"/>
        </pc:sldMasterMkLst>
        <pc:sldLayoutChg chg="del">
          <pc:chgData name="Oana Florentina Bolocan (2009953)" userId="S::2009953@student.uwtsd.ac.uk::c52326c0-e7c9-49be-ba7a-b9b8319a25c8" providerId="AD" clId="Web-{630E9B28-0990-871C-0A82-8EDF0EF684D1}" dt="2021-11-04T14:35:13.249" v="97"/>
          <pc:sldLayoutMkLst>
            <pc:docMk/>
            <pc:sldMasterMk cId="0" sldId="2147483661"/>
            <pc:sldLayoutMk cId="3668015953" sldId="2147483934"/>
          </pc:sldLayoutMkLst>
        </pc:sldLayoutChg>
        <pc:sldLayoutChg chg="del">
          <pc:chgData name="Oana Florentina Bolocan (2009953)" userId="S::2009953@student.uwtsd.ac.uk::c52326c0-e7c9-49be-ba7a-b9b8319a25c8" providerId="AD" clId="Web-{630E9B28-0990-871C-0A82-8EDF0EF684D1}" dt="2021-11-04T14:35:13.249" v="97"/>
          <pc:sldLayoutMkLst>
            <pc:docMk/>
            <pc:sldMasterMk cId="0" sldId="2147483661"/>
            <pc:sldLayoutMk cId="3792814782" sldId="2147483935"/>
          </pc:sldLayoutMkLst>
        </pc:sldLayoutChg>
        <pc:sldLayoutChg chg="del">
          <pc:chgData name="Oana Florentina Bolocan (2009953)" userId="S::2009953@student.uwtsd.ac.uk::c52326c0-e7c9-49be-ba7a-b9b8319a25c8" providerId="AD" clId="Web-{630E9B28-0990-871C-0A82-8EDF0EF684D1}" dt="2021-11-04T14:35:13.249" v="97"/>
          <pc:sldLayoutMkLst>
            <pc:docMk/>
            <pc:sldMasterMk cId="0" sldId="2147483661"/>
            <pc:sldLayoutMk cId="66031439" sldId="2147483936"/>
          </pc:sldLayoutMkLst>
        </pc:sldLayoutChg>
        <pc:sldLayoutChg chg="del">
          <pc:chgData name="Oana Florentina Bolocan (2009953)" userId="S::2009953@student.uwtsd.ac.uk::c52326c0-e7c9-49be-ba7a-b9b8319a25c8" providerId="AD" clId="Web-{630E9B28-0990-871C-0A82-8EDF0EF684D1}" dt="2021-11-04T14:35:13.249" v="97"/>
          <pc:sldLayoutMkLst>
            <pc:docMk/>
            <pc:sldMasterMk cId="0" sldId="2147483661"/>
            <pc:sldLayoutMk cId="3399913976" sldId="2147483937"/>
          </pc:sldLayoutMkLst>
        </pc:sldLayoutChg>
        <pc:sldLayoutChg chg="del">
          <pc:chgData name="Oana Florentina Bolocan (2009953)" userId="S::2009953@student.uwtsd.ac.uk::c52326c0-e7c9-49be-ba7a-b9b8319a25c8" providerId="AD" clId="Web-{630E9B28-0990-871C-0A82-8EDF0EF684D1}" dt="2021-11-04T14:35:13.249" v="97"/>
          <pc:sldLayoutMkLst>
            <pc:docMk/>
            <pc:sldMasterMk cId="0" sldId="2147483661"/>
            <pc:sldLayoutMk cId="1313362295" sldId="2147483938"/>
          </pc:sldLayoutMkLst>
        </pc:sldLayoutChg>
        <pc:sldLayoutChg chg="del">
          <pc:chgData name="Oana Florentina Bolocan (2009953)" userId="S::2009953@student.uwtsd.ac.uk::c52326c0-e7c9-49be-ba7a-b9b8319a25c8" providerId="AD" clId="Web-{630E9B28-0990-871C-0A82-8EDF0EF684D1}" dt="2021-11-04T14:35:13.249" v="97"/>
          <pc:sldLayoutMkLst>
            <pc:docMk/>
            <pc:sldMasterMk cId="0" sldId="2147483661"/>
            <pc:sldLayoutMk cId="2182059125" sldId="2147483939"/>
          </pc:sldLayoutMkLst>
        </pc:sldLayoutChg>
        <pc:sldLayoutChg chg="del">
          <pc:chgData name="Oana Florentina Bolocan (2009953)" userId="S::2009953@student.uwtsd.ac.uk::c52326c0-e7c9-49be-ba7a-b9b8319a25c8" providerId="AD" clId="Web-{630E9B28-0990-871C-0A82-8EDF0EF684D1}" dt="2021-11-04T14:35:13.249" v="97"/>
          <pc:sldLayoutMkLst>
            <pc:docMk/>
            <pc:sldMasterMk cId="0" sldId="2147483661"/>
            <pc:sldLayoutMk cId="3880041482" sldId="2147483940"/>
          </pc:sldLayoutMkLst>
        </pc:sldLayoutChg>
        <pc:sldLayoutChg chg="del">
          <pc:chgData name="Oana Florentina Bolocan (2009953)" userId="S::2009953@student.uwtsd.ac.uk::c52326c0-e7c9-49be-ba7a-b9b8319a25c8" providerId="AD" clId="Web-{630E9B28-0990-871C-0A82-8EDF0EF684D1}" dt="2021-11-04T14:35:13.249" v="97"/>
          <pc:sldLayoutMkLst>
            <pc:docMk/>
            <pc:sldMasterMk cId="0" sldId="2147483661"/>
            <pc:sldLayoutMk cId="2678741335" sldId="2147483941"/>
          </pc:sldLayoutMkLst>
        </pc:sldLayoutChg>
        <pc:sldLayoutChg chg="del">
          <pc:chgData name="Oana Florentina Bolocan (2009953)" userId="S::2009953@student.uwtsd.ac.uk::c52326c0-e7c9-49be-ba7a-b9b8319a25c8" providerId="AD" clId="Web-{630E9B28-0990-871C-0A82-8EDF0EF684D1}" dt="2021-11-04T14:35:13.249" v="97"/>
          <pc:sldLayoutMkLst>
            <pc:docMk/>
            <pc:sldMasterMk cId="0" sldId="2147483661"/>
            <pc:sldLayoutMk cId="1503816387" sldId="2147483942"/>
          </pc:sldLayoutMkLst>
        </pc:sldLayoutChg>
        <pc:sldLayoutChg chg="del">
          <pc:chgData name="Oana Florentina Bolocan (2009953)" userId="S::2009953@student.uwtsd.ac.uk::c52326c0-e7c9-49be-ba7a-b9b8319a25c8" providerId="AD" clId="Web-{630E9B28-0990-871C-0A82-8EDF0EF684D1}" dt="2021-11-04T14:35:13.249" v="97"/>
          <pc:sldLayoutMkLst>
            <pc:docMk/>
            <pc:sldMasterMk cId="0" sldId="2147483661"/>
            <pc:sldLayoutMk cId="1256497003" sldId="2147483943"/>
          </pc:sldLayoutMkLst>
        </pc:sldLayoutChg>
        <pc:sldLayoutChg chg="del">
          <pc:chgData name="Oana Florentina Bolocan (2009953)" userId="S::2009953@student.uwtsd.ac.uk::c52326c0-e7c9-49be-ba7a-b9b8319a25c8" providerId="AD" clId="Web-{630E9B28-0990-871C-0A82-8EDF0EF684D1}" dt="2021-11-04T14:35:13.249" v="97"/>
          <pc:sldLayoutMkLst>
            <pc:docMk/>
            <pc:sldMasterMk cId="0" sldId="2147483661"/>
            <pc:sldLayoutMk cId="2304852639" sldId="2147483944"/>
          </pc:sldLayoutMkLst>
        </pc:sldLayoutChg>
      </pc:sldMasterChg>
      <pc:sldMasterChg chg="add del addSldLayout delSldLayout modSldLayout">
        <pc:chgData name="Oana Florentina Bolocan (2009953)" userId="S::2009953@student.uwtsd.ac.uk::c52326c0-e7c9-49be-ba7a-b9b8319a25c8" providerId="AD" clId="Web-{630E9B28-0990-871C-0A82-8EDF0EF684D1}" dt="2021-11-04T15:11:16.947" v="136"/>
        <pc:sldMasterMkLst>
          <pc:docMk/>
          <pc:sldMasterMk cId="4220833797" sldId="2147483945"/>
        </pc:sldMasterMkLst>
        <pc:sldLayoutChg chg="add del mod replId">
          <pc:chgData name="Oana Florentina Bolocan (2009953)" userId="S::2009953@student.uwtsd.ac.uk::c52326c0-e7c9-49be-ba7a-b9b8319a25c8" providerId="AD" clId="Web-{630E9B28-0990-871C-0A82-8EDF0EF684D1}" dt="2021-11-04T15:11:16.947" v="136"/>
          <pc:sldLayoutMkLst>
            <pc:docMk/>
            <pc:sldMasterMk cId="4220833797" sldId="2147483945"/>
            <pc:sldLayoutMk cId="448907566" sldId="2147483946"/>
          </pc:sldLayoutMkLst>
        </pc:sldLayoutChg>
        <pc:sldLayoutChg chg="add del mod replId">
          <pc:chgData name="Oana Florentina Bolocan (2009953)" userId="S::2009953@student.uwtsd.ac.uk::c52326c0-e7c9-49be-ba7a-b9b8319a25c8" providerId="AD" clId="Web-{630E9B28-0990-871C-0A82-8EDF0EF684D1}" dt="2021-11-04T15:11:16.947" v="136"/>
          <pc:sldLayoutMkLst>
            <pc:docMk/>
            <pc:sldMasterMk cId="4220833797" sldId="2147483945"/>
            <pc:sldLayoutMk cId="1555470540" sldId="2147483947"/>
          </pc:sldLayoutMkLst>
        </pc:sldLayoutChg>
        <pc:sldLayoutChg chg="add del mod replId">
          <pc:chgData name="Oana Florentina Bolocan (2009953)" userId="S::2009953@student.uwtsd.ac.uk::c52326c0-e7c9-49be-ba7a-b9b8319a25c8" providerId="AD" clId="Web-{630E9B28-0990-871C-0A82-8EDF0EF684D1}" dt="2021-11-04T15:11:16.947" v="136"/>
          <pc:sldLayoutMkLst>
            <pc:docMk/>
            <pc:sldMasterMk cId="4220833797" sldId="2147483945"/>
            <pc:sldLayoutMk cId="2801838125" sldId="2147483948"/>
          </pc:sldLayoutMkLst>
        </pc:sldLayoutChg>
        <pc:sldLayoutChg chg="add del mod replId">
          <pc:chgData name="Oana Florentina Bolocan (2009953)" userId="S::2009953@student.uwtsd.ac.uk::c52326c0-e7c9-49be-ba7a-b9b8319a25c8" providerId="AD" clId="Web-{630E9B28-0990-871C-0A82-8EDF0EF684D1}" dt="2021-11-04T15:11:16.947" v="136"/>
          <pc:sldLayoutMkLst>
            <pc:docMk/>
            <pc:sldMasterMk cId="4220833797" sldId="2147483945"/>
            <pc:sldLayoutMk cId="1465898594" sldId="2147483949"/>
          </pc:sldLayoutMkLst>
        </pc:sldLayoutChg>
        <pc:sldLayoutChg chg="add del mod replId">
          <pc:chgData name="Oana Florentina Bolocan (2009953)" userId="S::2009953@student.uwtsd.ac.uk::c52326c0-e7c9-49be-ba7a-b9b8319a25c8" providerId="AD" clId="Web-{630E9B28-0990-871C-0A82-8EDF0EF684D1}" dt="2021-11-04T15:11:16.947" v="136"/>
          <pc:sldLayoutMkLst>
            <pc:docMk/>
            <pc:sldMasterMk cId="4220833797" sldId="2147483945"/>
            <pc:sldLayoutMk cId="3598355380" sldId="2147483950"/>
          </pc:sldLayoutMkLst>
        </pc:sldLayoutChg>
        <pc:sldLayoutChg chg="add del mod replId">
          <pc:chgData name="Oana Florentina Bolocan (2009953)" userId="S::2009953@student.uwtsd.ac.uk::c52326c0-e7c9-49be-ba7a-b9b8319a25c8" providerId="AD" clId="Web-{630E9B28-0990-871C-0A82-8EDF0EF684D1}" dt="2021-11-04T15:11:16.947" v="136"/>
          <pc:sldLayoutMkLst>
            <pc:docMk/>
            <pc:sldMasterMk cId="4220833797" sldId="2147483945"/>
            <pc:sldLayoutMk cId="2633784409" sldId="2147483951"/>
          </pc:sldLayoutMkLst>
        </pc:sldLayoutChg>
        <pc:sldLayoutChg chg="add del mod replId">
          <pc:chgData name="Oana Florentina Bolocan (2009953)" userId="S::2009953@student.uwtsd.ac.uk::c52326c0-e7c9-49be-ba7a-b9b8319a25c8" providerId="AD" clId="Web-{630E9B28-0990-871C-0A82-8EDF0EF684D1}" dt="2021-11-04T15:11:16.947" v="136"/>
          <pc:sldLayoutMkLst>
            <pc:docMk/>
            <pc:sldMasterMk cId="4220833797" sldId="2147483945"/>
            <pc:sldLayoutMk cId="24453148" sldId="2147483952"/>
          </pc:sldLayoutMkLst>
        </pc:sldLayoutChg>
        <pc:sldLayoutChg chg="add del mod replId">
          <pc:chgData name="Oana Florentina Bolocan (2009953)" userId="S::2009953@student.uwtsd.ac.uk::c52326c0-e7c9-49be-ba7a-b9b8319a25c8" providerId="AD" clId="Web-{630E9B28-0990-871C-0A82-8EDF0EF684D1}" dt="2021-11-04T15:11:16.947" v="136"/>
          <pc:sldLayoutMkLst>
            <pc:docMk/>
            <pc:sldMasterMk cId="4220833797" sldId="2147483945"/>
            <pc:sldLayoutMk cId="4107426922" sldId="2147483953"/>
          </pc:sldLayoutMkLst>
        </pc:sldLayoutChg>
        <pc:sldLayoutChg chg="add del mod replId">
          <pc:chgData name="Oana Florentina Bolocan (2009953)" userId="S::2009953@student.uwtsd.ac.uk::c52326c0-e7c9-49be-ba7a-b9b8319a25c8" providerId="AD" clId="Web-{630E9B28-0990-871C-0A82-8EDF0EF684D1}" dt="2021-11-04T15:11:16.947" v="136"/>
          <pc:sldLayoutMkLst>
            <pc:docMk/>
            <pc:sldMasterMk cId="4220833797" sldId="2147483945"/>
            <pc:sldLayoutMk cId="2501045256" sldId="2147483954"/>
          </pc:sldLayoutMkLst>
        </pc:sldLayoutChg>
        <pc:sldLayoutChg chg="add del mod replId">
          <pc:chgData name="Oana Florentina Bolocan (2009953)" userId="S::2009953@student.uwtsd.ac.uk::c52326c0-e7c9-49be-ba7a-b9b8319a25c8" providerId="AD" clId="Web-{630E9B28-0990-871C-0A82-8EDF0EF684D1}" dt="2021-11-04T15:11:16.947" v="136"/>
          <pc:sldLayoutMkLst>
            <pc:docMk/>
            <pc:sldMasterMk cId="4220833797" sldId="2147483945"/>
            <pc:sldLayoutMk cId="4270964478" sldId="2147483955"/>
          </pc:sldLayoutMkLst>
        </pc:sldLayoutChg>
        <pc:sldLayoutChg chg="add del mod replId">
          <pc:chgData name="Oana Florentina Bolocan (2009953)" userId="S::2009953@student.uwtsd.ac.uk::c52326c0-e7c9-49be-ba7a-b9b8319a25c8" providerId="AD" clId="Web-{630E9B28-0990-871C-0A82-8EDF0EF684D1}" dt="2021-11-04T15:11:16.947" v="136"/>
          <pc:sldLayoutMkLst>
            <pc:docMk/>
            <pc:sldMasterMk cId="4220833797" sldId="2147483945"/>
            <pc:sldLayoutMk cId="1770931268" sldId="2147483956"/>
          </pc:sldLayoutMkLst>
        </pc:sldLayoutChg>
        <pc:sldLayoutChg chg="add del mod replId">
          <pc:chgData name="Oana Florentina Bolocan (2009953)" userId="S::2009953@student.uwtsd.ac.uk::c52326c0-e7c9-49be-ba7a-b9b8319a25c8" providerId="AD" clId="Web-{630E9B28-0990-871C-0A82-8EDF0EF684D1}" dt="2021-11-04T15:11:16.947" v="136"/>
          <pc:sldLayoutMkLst>
            <pc:docMk/>
            <pc:sldMasterMk cId="4220833797" sldId="2147483945"/>
            <pc:sldLayoutMk cId="3490045890" sldId="2147483957"/>
          </pc:sldLayoutMkLst>
        </pc:sldLayoutChg>
        <pc:sldLayoutChg chg="add del mod replId">
          <pc:chgData name="Oana Florentina Bolocan (2009953)" userId="S::2009953@student.uwtsd.ac.uk::c52326c0-e7c9-49be-ba7a-b9b8319a25c8" providerId="AD" clId="Web-{630E9B28-0990-871C-0A82-8EDF0EF684D1}" dt="2021-11-04T15:11:16.947" v="136"/>
          <pc:sldLayoutMkLst>
            <pc:docMk/>
            <pc:sldMasterMk cId="4220833797" sldId="2147483945"/>
            <pc:sldLayoutMk cId="1291203929" sldId="2147483958"/>
          </pc:sldLayoutMkLst>
        </pc:sldLayoutChg>
        <pc:sldLayoutChg chg="add del mod replId">
          <pc:chgData name="Oana Florentina Bolocan (2009953)" userId="S::2009953@student.uwtsd.ac.uk::c52326c0-e7c9-49be-ba7a-b9b8319a25c8" providerId="AD" clId="Web-{630E9B28-0990-871C-0A82-8EDF0EF684D1}" dt="2021-11-04T15:11:16.947" v="136"/>
          <pc:sldLayoutMkLst>
            <pc:docMk/>
            <pc:sldMasterMk cId="4220833797" sldId="2147483945"/>
            <pc:sldLayoutMk cId="2898253397" sldId="2147483959"/>
          </pc:sldLayoutMkLst>
        </pc:sldLayoutChg>
        <pc:sldLayoutChg chg="add del mod replId">
          <pc:chgData name="Oana Florentina Bolocan (2009953)" userId="S::2009953@student.uwtsd.ac.uk::c52326c0-e7c9-49be-ba7a-b9b8319a25c8" providerId="AD" clId="Web-{630E9B28-0990-871C-0A82-8EDF0EF684D1}" dt="2021-11-04T15:11:16.947" v="136"/>
          <pc:sldLayoutMkLst>
            <pc:docMk/>
            <pc:sldMasterMk cId="4220833797" sldId="2147483945"/>
            <pc:sldLayoutMk cId="4014865508" sldId="2147483960"/>
          </pc:sldLayoutMkLst>
        </pc:sldLayoutChg>
        <pc:sldLayoutChg chg="add del mod replId">
          <pc:chgData name="Oana Florentina Bolocan (2009953)" userId="S::2009953@student.uwtsd.ac.uk::c52326c0-e7c9-49be-ba7a-b9b8319a25c8" providerId="AD" clId="Web-{630E9B28-0990-871C-0A82-8EDF0EF684D1}" dt="2021-11-04T15:11:16.947" v="136"/>
          <pc:sldLayoutMkLst>
            <pc:docMk/>
            <pc:sldMasterMk cId="4220833797" sldId="2147483945"/>
            <pc:sldLayoutMk cId="2268186658" sldId="2147483961"/>
          </pc:sldLayoutMkLst>
        </pc:sldLayoutChg>
      </pc:sldMasterChg>
      <pc:sldMasterChg chg="add del addSldLayout delSldLayout modSldLayout">
        <pc:chgData name="Oana Florentina Bolocan (2009953)" userId="S::2009953@student.uwtsd.ac.uk::c52326c0-e7c9-49be-ba7a-b9b8319a25c8" providerId="AD" clId="Web-{630E9B28-0990-871C-0A82-8EDF0EF684D1}" dt="2021-11-04T15:11:36.838" v="137"/>
        <pc:sldMasterMkLst>
          <pc:docMk/>
          <pc:sldMasterMk cId="4084292038" sldId="2147483962"/>
        </pc:sldMasterMkLst>
        <pc:sldLayoutChg chg="add del mod replId">
          <pc:chgData name="Oana Florentina Bolocan (2009953)" userId="S::2009953@student.uwtsd.ac.uk::c52326c0-e7c9-49be-ba7a-b9b8319a25c8" providerId="AD" clId="Web-{630E9B28-0990-871C-0A82-8EDF0EF684D1}" dt="2021-11-04T15:11:36.838" v="137"/>
          <pc:sldLayoutMkLst>
            <pc:docMk/>
            <pc:sldMasterMk cId="4084292038" sldId="2147483962"/>
            <pc:sldLayoutMk cId="3516887392" sldId="2147483963"/>
          </pc:sldLayoutMkLst>
        </pc:sldLayoutChg>
        <pc:sldLayoutChg chg="add del mod replId">
          <pc:chgData name="Oana Florentina Bolocan (2009953)" userId="S::2009953@student.uwtsd.ac.uk::c52326c0-e7c9-49be-ba7a-b9b8319a25c8" providerId="AD" clId="Web-{630E9B28-0990-871C-0A82-8EDF0EF684D1}" dt="2021-11-04T15:11:36.838" v="137"/>
          <pc:sldLayoutMkLst>
            <pc:docMk/>
            <pc:sldMasterMk cId="4084292038" sldId="2147483962"/>
            <pc:sldLayoutMk cId="969942638" sldId="2147483964"/>
          </pc:sldLayoutMkLst>
        </pc:sldLayoutChg>
        <pc:sldLayoutChg chg="add del mod replId">
          <pc:chgData name="Oana Florentina Bolocan (2009953)" userId="S::2009953@student.uwtsd.ac.uk::c52326c0-e7c9-49be-ba7a-b9b8319a25c8" providerId="AD" clId="Web-{630E9B28-0990-871C-0A82-8EDF0EF684D1}" dt="2021-11-04T15:11:36.838" v="137"/>
          <pc:sldLayoutMkLst>
            <pc:docMk/>
            <pc:sldMasterMk cId="4084292038" sldId="2147483962"/>
            <pc:sldLayoutMk cId="1181716562" sldId="2147483965"/>
          </pc:sldLayoutMkLst>
        </pc:sldLayoutChg>
        <pc:sldLayoutChg chg="add del mod replId">
          <pc:chgData name="Oana Florentina Bolocan (2009953)" userId="S::2009953@student.uwtsd.ac.uk::c52326c0-e7c9-49be-ba7a-b9b8319a25c8" providerId="AD" clId="Web-{630E9B28-0990-871C-0A82-8EDF0EF684D1}" dt="2021-11-04T15:11:36.838" v="137"/>
          <pc:sldLayoutMkLst>
            <pc:docMk/>
            <pc:sldMasterMk cId="4084292038" sldId="2147483962"/>
            <pc:sldLayoutMk cId="704876922" sldId="2147483966"/>
          </pc:sldLayoutMkLst>
        </pc:sldLayoutChg>
        <pc:sldLayoutChg chg="add del mod replId">
          <pc:chgData name="Oana Florentina Bolocan (2009953)" userId="S::2009953@student.uwtsd.ac.uk::c52326c0-e7c9-49be-ba7a-b9b8319a25c8" providerId="AD" clId="Web-{630E9B28-0990-871C-0A82-8EDF0EF684D1}" dt="2021-11-04T15:11:36.838" v="137"/>
          <pc:sldLayoutMkLst>
            <pc:docMk/>
            <pc:sldMasterMk cId="4084292038" sldId="2147483962"/>
            <pc:sldLayoutMk cId="3781666131" sldId="2147483967"/>
          </pc:sldLayoutMkLst>
        </pc:sldLayoutChg>
        <pc:sldLayoutChg chg="add del mod replId">
          <pc:chgData name="Oana Florentina Bolocan (2009953)" userId="S::2009953@student.uwtsd.ac.uk::c52326c0-e7c9-49be-ba7a-b9b8319a25c8" providerId="AD" clId="Web-{630E9B28-0990-871C-0A82-8EDF0EF684D1}" dt="2021-11-04T15:11:36.838" v="137"/>
          <pc:sldLayoutMkLst>
            <pc:docMk/>
            <pc:sldMasterMk cId="4084292038" sldId="2147483962"/>
            <pc:sldLayoutMk cId="2173750589" sldId="2147483968"/>
          </pc:sldLayoutMkLst>
        </pc:sldLayoutChg>
        <pc:sldLayoutChg chg="add del mod replId">
          <pc:chgData name="Oana Florentina Bolocan (2009953)" userId="S::2009953@student.uwtsd.ac.uk::c52326c0-e7c9-49be-ba7a-b9b8319a25c8" providerId="AD" clId="Web-{630E9B28-0990-871C-0A82-8EDF0EF684D1}" dt="2021-11-04T15:11:36.838" v="137"/>
          <pc:sldLayoutMkLst>
            <pc:docMk/>
            <pc:sldMasterMk cId="4084292038" sldId="2147483962"/>
            <pc:sldLayoutMk cId="122256069" sldId="2147483969"/>
          </pc:sldLayoutMkLst>
        </pc:sldLayoutChg>
        <pc:sldLayoutChg chg="add del mod replId">
          <pc:chgData name="Oana Florentina Bolocan (2009953)" userId="S::2009953@student.uwtsd.ac.uk::c52326c0-e7c9-49be-ba7a-b9b8319a25c8" providerId="AD" clId="Web-{630E9B28-0990-871C-0A82-8EDF0EF684D1}" dt="2021-11-04T15:11:36.838" v="137"/>
          <pc:sldLayoutMkLst>
            <pc:docMk/>
            <pc:sldMasterMk cId="4084292038" sldId="2147483962"/>
            <pc:sldLayoutMk cId="2727540834" sldId="2147483970"/>
          </pc:sldLayoutMkLst>
        </pc:sldLayoutChg>
        <pc:sldLayoutChg chg="add del mod replId">
          <pc:chgData name="Oana Florentina Bolocan (2009953)" userId="S::2009953@student.uwtsd.ac.uk::c52326c0-e7c9-49be-ba7a-b9b8319a25c8" providerId="AD" clId="Web-{630E9B28-0990-871C-0A82-8EDF0EF684D1}" dt="2021-11-04T15:11:36.838" v="137"/>
          <pc:sldLayoutMkLst>
            <pc:docMk/>
            <pc:sldMasterMk cId="4084292038" sldId="2147483962"/>
            <pc:sldLayoutMk cId="3684135681" sldId="2147483971"/>
          </pc:sldLayoutMkLst>
        </pc:sldLayoutChg>
        <pc:sldLayoutChg chg="add del mod replId">
          <pc:chgData name="Oana Florentina Bolocan (2009953)" userId="S::2009953@student.uwtsd.ac.uk::c52326c0-e7c9-49be-ba7a-b9b8319a25c8" providerId="AD" clId="Web-{630E9B28-0990-871C-0A82-8EDF0EF684D1}" dt="2021-11-04T15:11:36.838" v="137"/>
          <pc:sldLayoutMkLst>
            <pc:docMk/>
            <pc:sldMasterMk cId="4084292038" sldId="2147483962"/>
            <pc:sldLayoutMk cId="3813307244" sldId="2147483972"/>
          </pc:sldLayoutMkLst>
        </pc:sldLayoutChg>
        <pc:sldLayoutChg chg="add del mod replId">
          <pc:chgData name="Oana Florentina Bolocan (2009953)" userId="S::2009953@student.uwtsd.ac.uk::c52326c0-e7c9-49be-ba7a-b9b8319a25c8" providerId="AD" clId="Web-{630E9B28-0990-871C-0A82-8EDF0EF684D1}" dt="2021-11-04T15:11:36.838" v="137"/>
          <pc:sldLayoutMkLst>
            <pc:docMk/>
            <pc:sldMasterMk cId="4084292038" sldId="2147483962"/>
            <pc:sldLayoutMk cId="1787138099" sldId="2147483973"/>
          </pc:sldLayoutMkLst>
        </pc:sldLayoutChg>
      </pc:sldMasterChg>
      <pc:sldMasterChg chg="add del addSldLayout delSldLayout modSldLayout">
        <pc:chgData name="Oana Florentina Bolocan (2009953)" userId="S::2009953@student.uwtsd.ac.uk::c52326c0-e7c9-49be-ba7a-b9b8319a25c8" providerId="AD" clId="Web-{630E9B28-0990-871C-0A82-8EDF0EF684D1}" dt="2021-11-04T15:12:21.495" v="141"/>
        <pc:sldMasterMkLst>
          <pc:docMk/>
          <pc:sldMasterMk cId="1164564767" sldId="2147483974"/>
        </pc:sldMasterMkLst>
        <pc:sldLayoutChg chg="add del mod replId">
          <pc:chgData name="Oana Florentina Bolocan (2009953)" userId="S::2009953@student.uwtsd.ac.uk::c52326c0-e7c9-49be-ba7a-b9b8319a25c8" providerId="AD" clId="Web-{630E9B28-0990-871C-0A82-8EDF0EF684D1}" dt="2021-11-04T15:12:21.495" v="141"/>
          <pc:sldLayoutMkLst>
            <pc:docMk/>
            <pc:sldMasterMk cId="1164564767" sldId="2147483974"/>
            <pc:sldLayoutMk cId="2360600942" sldId="2147483975"/>
          </pc:sldLayoutMkLst>
        </pc:sldLayoutChg>
        <pc:sldLayoutChg chg="add del mod replId">
          <pc:chgData name="Oana Florentina Bolocan (2009953)" userId="S::2009953@student.uwtsd.ac.uk::c52326c0-e7c9-49be-ba7a-b9b8319a25c8" providerId="AD" clId="Web-{630E9B28-0990-871C-0A82-8EDF0EF684D1}" dt="2021-11-04T15:12:21.495" v="141"/>
          <pc:sldLayoutMkLst>
            <pc:docMk/>
            <pc:sldMasterMk cId="1164564767" sldId="2147483974"/>
            <pc:sldLayoutMk cId="353722529" sldId="2147483976"/>
          </pc:sldLayoutMkLst>
        </pc:sldLayoutChg>
        <pc:sldLayoutChg chg="add del mod replId">
          <pc:chgData name="Oana Florentina Bolocan (2009953)" userId="S::2009953@student.uwtsd.ac.uk::c52326c0-e7c9-49be-ba7a-b9b8319a25c8" providerId="AD" clId="Web-{630E9B28-0990-871C-0A82-8EDF0EF684D1}" dt="2021-11-04T15:12:21.495" v="141"/>
          <pc:sldLayoutMkLst>
            <pc:docMk/>
            <pc:sldMasterMk cId="1164564767" sldId="2147483974"/>
            <pc:sldLayoutMk cId="324775447" sldId="2147483977"/>
          </pc:sldLayoutMkLst>
        </pc:sldLayoutChg>
        <pc:sldLayoutChg chg="add del mod replId">
          <pc:chgData name="Oana Florentina Bolocan (2009953)" userId="S::2009953@student.uwtsd.ac.uk::c52326c0-e7c9-49be-ba7a-b9b8319a25c8" providerId="AD" clId="Web-{630E9B28-0990-871C-0A82-8EDF0EF684D1}" dt="2021-11-04T15:12:21.495" v="141"/>
          <pc:sldLayoutMkLst>
            <pc:docMk/>
            <pc:sldMasterMk cId="1164564767" sldId="2147483974"/>
            <pc:sldLayoutMk cId="582381489" sldId="2147483978"/>
          </pc:sldLayoutMkLst>
        </pc:sldLayoutChg>
        <pc:sldLayoutChg chg="add del mod replId">
          <pc:chgData name="Oana Florentina Bolocan (2009953)" userId="S::2009953@student.uwtsd.ac.uk::c52326c0-e7c9-49be-ba7a-b9b8319a25c8" providerId="AD" clId="Web-{630E9B28-0990-871C-0A82-8EDF0EF684D1}" dt="2021-11-04T15:12:21.495" v="141"/>
          <pc:sldLayoutMkLst>
            <pc:docMk/>
            <pc:sldMasterMk cId="1164564767" sldId="2147483974"/>
            <pc:sldLayoutMk cId="1429854715" sldId="2147483979"/>
          </pc:sldLayoutMkLst>
        </pc:sldLayoutChg>
        <pc:sldLayoutChg chg="add del mod replId">
          <pc:chgData name="Oana Florentina Bolocan (2009953)" userId="S::2009953@student.uwtsd.ac.uk::c52326c0-e7c9-49be-ba7a-b9b8319a25c8" providerId="AD" clId="Web-{630E9B28-0990-871C-0A82-8EDF0EF684D1}" dt="2021-11-04T15:12:21.495" v="141"/>
          <pc:sldLayoutMkLst>
            <pc:docMk/>
            <pc:sldMasterMk cId="1164564767" sldId="2147483974"/>
            <pc:sldLayoutMk cId="3071535424" sldId="2147483980"/>
          </pc:sldLayoutMkLst>
        </pc:sldLayoutChg>
        <pc:sldLayoutChg chg="add del mod replId">
          <pc:chgData name="Oana Florentina Bolocan (2009953)" userId="S::2009953@student.uwtsd.ac.uk::c52326c0-e7c9-49be-ba7a-b9b8319a25c8" providerId="AD" clId="Web-{630E9B28-0990-871C-0A82-8EDF0EF684D1}" dt="2021-11-04T15:12:21.495" v="141"/>
          <pc:sldLayoutMkLst>
            <pc:docMk/>
            <pc:sldMasterMk cId="1164564767" sldId="2147483974"/>
            <pc:sldLayoutMk cId="3385790932" sldId="2147483981"/>
          </pc:sldLayoutMkLst>
        </pc:sldLayoutChg>
        <pc:sldLayoutChg chg="add del mod replId">
          <pc:chgData name="Oana Florentina Bolocan (2009953)" userId="S::2009953@student.uwtsd.ac.uk::c52326c0-e7c9-49be-ba7a-b9b8319a25c8" providerId="AD" clId="Web-{630E9B28-0990-871C-0A82-8EDF0EF684D1}" dt="2021-11-04T15:12:21.495" v="141"/>
          <pc:sldLayoutMkLst>
            <pc:docMk/>
            <pc:sldMasterMk cId="1164564767" sldId="2147483974"/>
            <pc:sldLayoutMk cId="4084642367" sldId="2147483982"/>
          </pc:sldLayoutMkLst>
        </pc:sldLayoutChg>
        <pc:sldLayoutChg chg="add del mod replId">
          <pc:chgData name="Oana Florentina Bolocan (2009953)" userId="S::2009953@student.uwtsd.ac.uk::c52326c0-e7c9-49be-ba7a-b9b8319a25c8" providerId="AD" clId="Web-{630E9B28-0990-871C-0A82-8EDF0EF684D1}" dt="2021-11-04T15:12:21.495" v="141"/>
          <pc:sldLayoutMkLst>
            <pc:docMk/>
            <pc:sldMasterMk cId="1164564767" sldId="2147483974"/>
            <pc:sldLayoutMk cId="1836963948" sldId="2147483983"/>
          </pc:sldLayoutMkLst>
        </pc:sldLayoutChg>
        <pc:sldLayoutChg chg="add del mod replId">
          <pc:chgData name="Oana Florentina Bolocan (2009953)" userId="S::2009953@student.uwtsd.ac.uk::c52326c0-e7c9-49be-ba7a-b9b8319a25c8" providerId="AD" clId="Web-{630E9B28-0990-871C-0A82-8EDF0EF684D1}" dt="2021-11-04T15:12:21.495" v="141"/>
          <pc:sldLayoutMkLst>
            <pc:docMk/>
            <pc:sldMasterMk cId="1164564767" sldId="2147483974"/>
            <pc:sldLayoutMk cId="1026505281" sldId="2147483984"/>
          </pc:sldLayoutMkLst>
        </pc:sldLayoutChg>
        <pc:sldLayoutChg chg="add del mod replId">
          <pc:chgData name="Oana Florentina Bolocan (2009953)" userId="S::2009953@student.uwtsd.ac.uk::c52326c0-e7c9-49be-ba7a-b9b8319a25c8" providerId="AD" clId="Web-{630E9B28-0990-871C-0A82-8EDF0EF684D1}" dt="2021-11-04T15:12:21.495" v="141"/>
          <pc:sldLayoutMkLst>
            <pc:docMk/>
            <pc:sldMasterMk cId="1164564767" sldId="2147483974"/>
            <pc:sldLayoutMk cId="744344844" sldId="2147483985"/>
          </pc:sldLayoutMkLst>
        </pc:sldLayoutChg>
        <pc:sldLayoutChg chg="add del mod replId">
          <pc:chgData name="Oana Florentina Bolocan (2009953)" userId="S::2009953@student.uwtsd.ac.uk::c52326c0-e7c9-49be-ba7a-b9b8319a25c8" providerId="AD" clId="Web-{630E9B28-0990-871C-0A82-8EDF0EF684D1}" dt="2021-11-04T15:12:21.495" v="141"/>
          <pc:sldLayoutMkLst>
            <pc:docMk/>
            <pc:sldMasterMk cId="1164564767" sldId="2147483974"/>
            <pc:sldLayoutMk cId="3794265119" sldId="2147483986"/>
          </pc:sldLayoutMkLst>
        </pc:sldLayoutChg>
        <pc:sldLayoutChg chg="add del mod replId">
          <pc:chgData name="Oana Florentina Bolocan (2009953)" userId="S::2009953@student.uwtsd.ac.uk::c52326c0-e7c9-49be-ba7a-b9b8319a25c8" providerId="AD" clId="Web-{630E9B28-0990-871C-0A82-8EDF0EF684D1}" dt="2021-11-04T15:12:21.495" v="141"/>
          <pc:sldLayoutMkLst>
            <pc:docMk/>
            <pc:sldMasterMk cId="1164564767" sldId="2147483974"/>
            <pc:sldLayoutMk cId="1753071741" sldId="2147483987"/>
          </pc:sldLayoutMkLst>
        </pc:sldLayoutChg>
        <pc:sldLayoutChg chg="add del mod replId">
          <pc:chgData name="Oana Florentina Bolocan (2009953)" userId="S::2009953@student.uwtsd.ac.uk::c52326c0-e7c9-49be-ba7a-b9b8319a25c8" providerId="AD" clId="Web-{630E9B28-0990-871C-0A82-8EDF0EF684D1}" dt="2021-11-04T15:12:21.495" v="141"/>
          <pc:sldLayoutMkLst>
            <pc:docMk/>
            <pc:sldMasterMk cId="1164564767" sldId="2147483974"/>
            <pc:sldLayoutMk cId="3039402353" sldId="2147483988"/>
          </pc:sldLayoutMkLst>
        </pc:sldLayoutChg>
        <pc:sldLayoutChg chg="add del mod replId">
          <pc:chgData name="Oana Florentina Bolocan (2009953)" userId="S::2009953@student.uwtsd.ac.uk::c52326c0-e7c9-49be-ba7a-b9b8319a25c8" providerId="AD" clId="Web-{630E9B28-0990-871C-0A82-8EDF0EF684D1}" dt="2021-11-04T15:12:21.495" v="141"/>
          <pc:sldLayoutMkLst>
            <pc:docMk/>
            <pc:sldMasterMk cId="1164564767" sldId="2147483974"/>
            <pc:sldLayoutMk cId="960353371" sldId="2147483989"/>
          </pc:sldLayoutMkLst>
        </pc:sldLayoutChg>
        <pc:sldLayoutChg chg="add del mod replId">
          <pc:chgData name="Oana Florentina Bolocan (2009953)" userId="S::2009953@student.uwtsd.ac.uk::c52326c0-e7c9-49be-ba7a-b9b8319a25c8" providerId="AD" clId="Web-{630E9B28-0990-871C-0A82-8EDF0EF684D1}" dt="2021-11-04T15:12:21.495" v="141"/>
          <pc:sldLayoutMkLst>
            <pc:docMk/>
            <pc:sldMasterMk cId="1164564767" sldId="2147483974"/>
            <pc:sldLayoutMk cId="2371190392" sldId="2147483990"/>
          </pc:sldLayoutMkLst>
        </pc:sldLayoutChg>
        <pc:sldLayoutChg chg="add del mod replId">
          <pc:chgData name="Oana Florentina Bolocan (2009953)" userId="S::2009953@student.uwtsd.ac.uk::c52326c0-e7c9-49be-ba7a-b9b8319a25c8" providerId="AD" clId="Web-{630E9B28-0990-871C-0A82-8EDF0EF684D1}" dt="2021-11-04T15:12:21.495" v="141"/>
          <pc:sldLayoutMkLst>
            <pc:docMk/>
            <pc:sldMasterMk cId="1164564767" sldId="2147483974"/>
            <pc:sldLayoutMk cId="1048166462" sldId="2147483991"/>
          </pc:sldLayoutMkLst>
        </pc:sldLayoutChg>
      </pc:sldMasterChg>
      <pc:sldMasterChg chg="add del addSldLayout delSldLayout modSldLayout">
        <pc:chgData name="Oana Florentina Bolocan (2009953)" userId="S::2009953@student.uwtsd.ac.uk::c52326c0-e7c9-49be-ba7a-b9b8319a25c8" providerId="AD" clId="Web-{630E9B28-0990-871C-0A82-8EDF0EF684D1}" dt="2021-11-04T15:12:31.448" v="142"/>
        <pc:sldMasterMkLst>
          <pc:docMk/>
          <pc:sldMasterMk cId="413426869" sldId="2147483992"/>
        </pc:sldMasterMkLst>
        <pc:sldLayoutChg chg="add del mod replId">
          <pc:chgData name="Oana Florentina Bolocan (2009953)" userId="S::2009953@student.uwtsd.ac.uk::c52326c0-e7c9-49be-ba7a-b9b8319a25c8" providerId="AD" clId="Web-{630E9B28-0990-871C-0A82-8EDF0EF684D1}" dt="2021-11-04T15:12:31.448" v="142"/>
          <pc:sldLayoutMkLst>
            <pc:docMk/>
            <pc:sldMasterMk cId="413426869" sldId="2147483992"/>
            <pc:sldLayoutMk cId="3492966741" sldId="2147483993"/>
          </pc:sldLayoutMkLst>
        </pc:sldLayoutChg>
        <pc:sldLayoutChg chg="add del mod replId">
          <pc:chgData name="Oana Florentina Bolocan (2009953)" userId="S::2009953@student.uwtsd.ac.uk::c52326c0-e7c9-49be-ba7a-b9b8319a25c8" providerId="AD" clId="Web-{630E9B28-0990-871C-0A82-8EDF0EF684D1}" dt="2021-11-04T15:12:31.448" v="142"/>
          <pc:sldLayoutMkLst>
            <pc:docMk/>
            <pc:sldMasterMk cId="413426869" sldId="2147483992"/>
            <pc:sldLayoutMk cId="3662682528" sldId="2147483994"/>
          </pc:sldLayoutMkLst>
        </pc:sldLayoutChg>
        <pc:sldLayoutChg chg="add del mod replId">
          <pc:chgData name="Oana Florentina Bolocan (2009953)" userId="S::2009953@student.uwtsd.ac.uk::c52326c0-e7c9-49be-ba7a-b9b8319a25c8" providerId="AD" clId="Web-{630E9B28-0990-871C-0A82-8EDF0EF684D1}" dt="2021-11-04T15:12:31.448" v="142"/>
          <pc:sldLayoutMkLst>
            <pc:docMk/>
            <pc:sldMasterMk cId="413426869" sldId="2147483992"/>
            <pc:sldLayoutMk cId="3100210771" sldId="2147483995"/>
          </pc:sldLayoutMkLst>
        </pc:sldLayoutChg>
        <pc:sldLayoutChg chg="add del mod replId">
          <pc:chgData name="Oana Florentina Bolocan (2009953)" userId="S::2009953@student.uwtsd.ac.uk::c52326c0-e7c9-49be-ba7a-b9b8319a25c8" providerId="AD" clId="Web-{630E9B28-0990-871C-0A82-8EDF0EF684D1}" dt="2021-11-04T15:12:31.448" v="142"/>
          <pc:sldLayoutMkLst>
            <pc:docMk/>
            <pc:sldMasterMk cId="413426869" sldId="2147483992"/>
            <pc:sldLayoutMk cId="3144919868" sldId="2147483996"/>
          </pc:sldLayoutMkLst>
        </pc:sldLayoutChg>
        <pc:sldLayoutChg chg="add del mod replId">
          <pc:chgData name="Oana Florentina Bolocan (2009953)" userId="S::2009953@student.uwtsd.ac.uk::c52326c0-e7c9-49be-ba7a-b9b8319a25c8" providerId="AD" clId="Web-{630E9B28-0990-871C-0A82-8EDF0EF684D1}" dt="2021-11-04T15:12:31.448" v="142"/>
          <pc:sldLayoutMkLst>
            <pc:docMk/>
            <pc:sldMasterMk cId="413426869" sldId="2147483992"/>
            <pc:sldLayoutMk cId="721350045" sldId="2147483997"/>
          </pc:sldLayoutMkLst>
        </pc:sldLayoutChg>
        <pc:sldLayoutChg chg="add del mod replId">
          <pc:chgData name="Oana Florentina Bolocan (2009953)" userId="S::2009953@student.uwtsd.ac.uk::c52326c0-e7c9-49be-ba7a-b9b8319a25c8" providerId="AD" clId="Web-{630E9B28-0990-871C-0A82-8EDF0EF684D1}" dt="2021-11-04T15:12:31.448" v="142"/>
          <pc:sldLayoutMkLst>
            <pc:docMk/>
            <pc:sldMasterMk cId="413426869" sldId="2147483992"/>
            <pc:sldLayoutMk cId="300286882" sldId="2147483998"/>
          </pc:sldLayoutMkLst>
        </pc:sldLayoutChg>
        <pc:sldLayoutChg chg="add del mod replId">
          <pc:chgData name="Oana Florentina Bolocan (2009953)" userId="S::2009953@student.uwtsd.ac.uk::c52326c0-e7c9-49be-ba7a-b9b8319a25c8" providerId="AD" clId="Web-{630E9B28-0990-871C-0A82-8EDF0EF684D1}" dt="2021-11-04T15:12:31.448" v="142"/>
          <pc:sldLayoutMkLst>
            <pc:docMk/>
            <pc:sldMasterMk cId="413426869" sldId="2147483992"/>
            <pc:sldLayoutMk cId="1917892986" sldId="2147483999"/>
          </pc:sldLayoutMkLst>
        </pc:sldLayoutChg>
        <pc:sldLayoutChg chg="add del mod replId">
          <pc:chgData name="Oana Florentina Bolocan (2009953)" userId="S::2009953@student.uwtsd.ac.uk::c52326c0-e7c9-49be-ba7a-b9b8319a25c8" providerId="AD" clId="Web-{630E9B28-0990-871C-0A82-8EDF0EF684D1}" dt="2021-11-04T15:12:31.448" v="142"/>
          <pc:sldLayoutMkLst>
            <pc:docMk/>
            <pc:sldMasterMk cId="413426869" sldId="2147483992"/>
            <pc:sldLayoutMk cId="339852815" sldId="2147484000"/>
          </pc:sldLayoutMkLst>
        </pc:sldLayoutChg>
        <pc:sldLayoutChg chg="add del mod replId">
          <pc:chgData name="Oana Florentina Bolocan (2009953)" userId="S::2009953@student.uwtsd.ac.uk::c52326c0-e7c9-49be-ba7a-b9b8319a25c8" providerId="AD" clId="Web-{630E9B28-0990-871C-0A82-8EDF0EF684D1}" dt="2021-11-04T15:12:31.448" v="142"/>
          <pc:sldLayoutMkLst>
            <pc:docMk/>
            <pc:sldMasterMk cId="413426869" sldId="2147483992"/>
            <pc:sldLayoutMk cId="1464265372" sldId="2147484001"/>
          </pc:sldLayoutMkLst>
        </pc:sldLayoutChg>
        <pc:sldLayoutChg chg="add del mod replId">
          <pc:chgData name="Oana Florentina Bolocan (2009953)" userId="S::2009953@student.uwtsd.ac.uk::c52326c0-e7c9-49be-ba7a-b9b8319a25c8" providerId="AD" clId="Web-{630E9B28-0990-871C-0A82-8EDF0EF684D1}" dt="2021-11-04T15:12:31.448" v="142"/>
          <pc:sldLayoutMkLst>
            <pc:docMk/>
            <pc:sldMasterMk cId="413426869" sldId="2147483992"/>
            <pc:sldLayoutMk cId="3162369443" sldId="2147484002"/>
          </pc:sldLayoutMkLst>
        </pc:sldLayoutChg>
        <pc:sldLayoutChg chg="add del mod replId">
          <pc:chgData name="Oana Florentina Bolocan (2009953)" userId="S::2009953@student.uwtsd.ac.uk::c52326c0-e7c9-49be-ba7a-b9b8319a25c8" providerId="AD" clId="Web-{630E9B28-0990-871C-0A82-8EDF0EF684D1}" dt="2021-11-04T15:12:31.448" v="142"/>
          <pc:sldLayoutMkLst>
            <pc:docMk/>
            <pc:sldMasterMk cId="413426869" sldId="2147483992"/>
            <pc:sldLayoutMk cId="902379759" sldId="2147484003"/>
          </pc:sldLayoutMkLst>
        </pc:sldLayoutChg>
        <pc:sldLayoutChg chg="add del mod replId">
          <pc:chgData name="Oana Florentina Bolocan (2009953)" userId="S::2009953@student.uwtsd.ac.uk::c52326c0-e7c9-49be-ba7a-b9b8319a25c8" providerId="AD" clId="Web-{630E9B28-0990-871C-0A82-8EDF0EF684D1}" dt="2021-11-04T15:12:31.448" v="142"/>
          <pc:sldLayoutMkLst>
            <pc:docMk/>
            <pc:sldMasterMk cId="413426869" sldId="2147483992"/>
            <pc:sldLayoutMk cId="3189553674" sldId="2147484004"/>
          </pc:sldLayoutMkLst>
        </pc:sldLayoutChg>
        <pc:sldLayoutChg chg="add del mod replId">
          <pc:chgData name="Oana Florentina Bolocan (2009953)" userId="S::2009953@student.uwtsd.ac.uk::c52326c0-e7c9-49be-ba7a-b9b8319a25c8" providerId="AD" clId="Web-{630E9B28-0990-871C-0A82-8EDF0EF684D1}" dt="2021-11-04T15:12:31.448" v="142"/>
          <pc:sldLayoutMkLst>
            <pc:docMk/>
            <pc:sldMasterMk cId="413426869" sldId="2147483992"/>
            <pc:sldLayoutMk cId="684888888" sldId="2147484005"/>
          </pc:sldLayoutMkLst>
        </pc:sldLayoutChg>
        <pc:sldLayoutChg chg="add del mod replId">
          <pc:chgData name="Oana Florentina Bolocan (2009953)" userId="S::2009953@student.uwtsd.ac.uk::c52326c0-e7c9-49be-ba7a-b9b8319a25c8" providerId="AD" clId="Web-{630E9B28-0990-871C-0A82-8EDF0EF684D1}" dt="2021-11-04T15:12:31.448" v="142"/>
          <pc:sldLayoutMkLst>
            <pc:docMk/>
            <pc:sldMasterMk cId="413426869" sldId="2147483992"/>
            <pc:sldLayoutMk cId="1948870327" sldId="2147484006"/>
          </pc:sldLayoutMkLst>
        </pc:sldLayoutChg>
        <pc:sldLayoutChg chg="add del mod replId">
          <pc:chgData name="Oana Florentina Bolocan (2009953)" userId="S::2009953@student.uwtsd.ac.uk::c52326c0-e7c9-49be-ba7a-b9b8319a25c8" providerId="AD" clId="Web-{630E9B28-0990-871C-0A82-8EDF0EF684D1}" dt="2021-11-04T15:12:31.448" v="142"/>
          <pc:sldLayoutMkLst>
            <pc:docMk/>
            <pc:sldMasterMk cId="413426869" sldId="2147483992"/>
            <pc:sldLayoutMk cId="4252520775" sldId="2147484007"/>
          </pc:sldLayoutMkLst>
        </pc:sldLayoutChg>
        <pc:sldLayoutChg chg="add del mod replId">
          <pc:chgData name="Oana Florentina Bolocan (2009953)" userId="S::2009953@student.uwtsd.ac.uk::c52326c0-e7c9-49be-ba7a-b9b8319a25c8" providerId="AD" clId="Web-{630E9B28-0990-871C-0A82-8EDF0EF684D1}" dt="2021-11-04T15:12:31.448" v="142"/>
          <pc:sldLayoutMkLst>
            <pc:docMk/>
            <pc:sldMasterMk cId="413426869" sldId="2147483992"/>
            <pc:sldLayoutMk cId="3383988515" sldId="2147484008"/>
          </pc:sldLayoutMkLst>
        </pc:sldLayoutChg>
        <pc:sldLayoutChg chg="add del mod replId">
          <pc:chgData name="Oana Florentina Bolocan (2009953)" userId="S::2009953@student.uwtsd.ac.uk::c52326c0-e7c9-49be-ba7a-b9b8319a25c8" providerId="AD" clId="Web-{630E9B28-0990-871C-0A82-8EDF0EF684D1}" dt="2021-11-04T15:12:31.448" v="142"/>
          <pc:sldLayoutMkLst>
            <pc:docMk/>
            <pc:sldMasterMk cId="413426869" sldId="2147483992"/>
            <pc:sldLayoutMk cId="1629205435" sldId="2147484009"/>
          </pc:sldLayoutMkLst>
        </pc:sldLayoutChg>
      </pc:sldMasterChg>
      <pc:sldMasterChg chg="add addSldLayout modSldLayout">
        <pc:chgData name="Oana Florentina Bolocan (2009953)" userId="S::2009953@student.uwtsd.ac.uk::c52326c0-e7c9-49be-ba7a-b9b8319a25c8" providerId="AD" clId="Web-{630E9B28-0990-871C-0A82-8EDF0EF684D1}" dt="2021-11-04T15:12:31.448" v="142"/>
        <pc:sldMasterMkLst>
          <pc:docMk/>
          <pc:sldMasterMk cId="1619758587" sldId="2147484010"/>
        </pc:sldMasterMkLst>
        <pc:sldLayoutChg chg="add mod replId">
          <pc:chgData name="Oana Florentina Bolocan (2009953)" userId="S::2009953@student.uwtsd.ac.uk::c52326c0-e7c9-49be-ba7a-b9b8319a25c8" providerId="AD" clId="Web-{630E9B28-0990-871C-0A82-8EDF0EF684D1}" dt="2021-11-04T15:12:31.448" v="142"/>
          <pc:sldLayoutMkLst>
            <pc:docMk/>
            <pc:sldMasterMk cId="1619758587" sldId="2147484010"/>
            <pc:sldLayoutMk cId="4013316279" sldId="2147484011"/>
          </pc:sldLayoutMkLst>
        </pc:sldLayoutChg>
        <pc:sldLayoutChg chg="add mod replId">
          <pc:chgData name="Oana Florentina Bolocan (2009953)" userId="S::2009953@student.uwtsd.ac.uk::c52326c0-e7c9-49be-ba7a-b9b8319a25c8" providerId="AD" clId="Web-{630E9B28-0990-871C-0A82-8EDF0EF684D1}" dt="2021-11-04T15:12:31.448" v="142"/>
          <pc:sldLayoutMkLst>
            <pc:docMk/>
            <pc:sldMasterMk cId="1619758587" sldId="2147484010"/>
            <pc:sldLayoutMk cId="872650557" sldId="2147484012"/>
          </pc:sldLayoutMkLst>
        </pc:sldLayoutChg>
        <pc:sldLayoutChg chg="add mod replId">
          <pc:chgData name="Oana Florentina Bolocan (2009953)" userId="S::2009953@student.uwtsd.ac.uk::c52326c0-e7c9-49be-ba7a-b9b8319a25c8" providerId="AD" clId="Web-{630E9B28-0990-871C-0A82-8EDF0EF684D1}" dt="2021-11-04T15:12:31.448" v="142"/>
          <pc:sldLayoutMkLst>
            <pc:docMk/>
            <pc:sldMasterMk cId="1619758587" sldId="2147484010"/>
            <pc:sldLayoutMk cId="908562261" sldId="2147484013"/>
          </pc:sldLayoutMkLst>
        </pc:sldLayoutChg>
        <pc:sldLayoutChg chg="add mod replId">
          <pc:chgData name="Oana Florentina Bolocan (2009953)" userId="S::2009953@student.uwtsd.ac.uk::c52326c0-e7c9-49be-ba7a-b9b8319a25c8" providerId="AD" clId="Web-{630E9B28-0990-871C-0A82-8EDF0EF684D1}" dt="2021-11-04T15:12:31.448" v="142"/>
          <pc:sldLayoutMkLst>
            <pc:docMk/>
            <pc:sldMasterMk cId="1619758587" sldId="2147484010"/>
            <pc:sldLayoutMk cId="722945639" sldId="2147484014"/>
          </pc:sldLayoutMkLst>
        </pc:sldLayoutChg>
        <pc:sldLayoutChg chg="add mod replId">
          <pc:chgData name="Oana Florentina Bolocan (2009953)" userId="S::2009953@student.uwtsd.ac.uk::c52326c0-e7c9-49be-ba7a-b9b8319a25c8" providerId="AD" clId="Web-{630E9B28-0990-871C-0A82-8EDF0EF684D1}" dt="2021-11-04T15:12:31.448" v="142"/>
          <pc:sldLayoutMkLst>
            <pc:docMk/>
            <pc:sldMasterMk cId="1619758587" sldId="2147484010"/>
            <pc:sldLayoutMk cId="4027570397" sldId="2147484015"/>
          </pc:sldLayoutMkLst>
        </pc:sldLayoutChg>
        <pc:sldLayoutChg chg="add mod replId">
          <pc:chgData name="Oana Florentina Bolocan (2009953)" userId="S::2009953@student.uwtsd.ac.uk::c52326c0-e7c9-49be-ba7a-b9b8319a25c8" providerId="AD" clId="Web-{630E9B28-0990-871C-0A82-8EDF0EF684D1}" dt="2021-11-04T15:12:31.448" v="142"/>
          <pc:sldLayoutMkLst>
            <pc:docMk/>
            <pc:sldMasterMk cId="1619758587" sldId="2147484010"/>
            <pc:sldLayoutMk cId="295199091" sldId="2147484016"/>
          </pc:sldLayoutMkLst>
        </pc:sldLayoutChg>
        <pc:sldLayoutChg chg="add mod replId">
          <pc:chgData name="Oana Florentina Bolocan (2009953)" userId="S::2009953@student.uwtsd.ac.uk::c52326c0-e7c9-49be-ba7a-b9b8319a25c8" providerId="AD" clId="Web-{630E9B28-0990-871C-0A82-8EDF0EF684D1}" dt="2021-11-04T15:12:31.448" v="142"/>
          <pc:sldLayoutMkLst>
            <pc:docMk/>
            <pc:sldMasterMk cId="1619758587" sldId="2147484010"/>
            <pc:sldLayoutMk cId="4191089315" sldId="2147484017"/>
          </pc:sldLayoutMkLst>
        </pc:sldLayoutChg>
        <pc:sldLayoutChg chg="add mod replId">
          <pc:chgData name="Oana Florentina Bolocan (2009953)" userId="S::2009953@student.uwtsd.ac.uk::c52326c0-e7c9-49be-ba7a-b9b8319a25c8" providerId="AD" clId="Web-{630E9B28-0990-871C-0A82-8EDF0EF684D1}" dt="2021-11-04T15:12:31.448" v="142"/>
          <pc:sldLayoutMkLst>
            <pc:docMk/>
            <pc:sldMasterMk cId="1619758587" sldId="2147484010"/>
            <pc:sldLayoutMk cId="2760583087" sldId="2147484018"/>
          </pc:sldLayoutMkLst>
        </pc:sldLayoutChg>
        <pc:sldLayoutChg chg="add mod replId">
          <pc:chgData name="Oana Florentina Bolocan (2009953)" userId="S::2009953@student.uwtsd.ac.uk::c52326c0-e7c9-49be-ba7a-b9b8319a25c8" providerId="AD" clId="Web-{630E9B28-0990-871C-0A82-8EDF0EF684D1}" dt="2021-11-04T15:12:31.448" v="142"/>
          <pc:sldLayoutMkLst>
            <pc:docMk/>
            <pc:sldMasterMk cId="1619758587" sldId="2147484010"/>
            <pc:sldLayoutMk cId="2295665358" sldId="2147484019"/>
          </pc:sldLayoutMkLst>
        </pc:sldLayoutChg>
        <pc:sldLayoutChg chg="add mod replId">
          <pc:chgData name="Oana Florentina Bolocan (2009953)" userId="S::2009953@student.uwtsd.ac.uk::c52326c0-e7c9-49be-ba7a-b9b8319a25c8" providerId="AD" clId="Web-{630E9B28-0990-871C-0A82-8EDF0EF684D1}" dt="2021-11-04T15:12:31.448" v="142"/>
          <pc:sldLayoutMkLst>
            <pc:docMk/>
            <pc:sldMasterMk cId="1619758587" sldId="2147484010"/>
            <pc:sldLayoutMk cId="612660058" sldId="2147484020"/>
          </pc:sldLayoutMkLst>
        </pc:sldLayoutChg>
        <pc:sldLayoutChg chg="add mod replId">
          <pc:chgData name="Oana Florentina Bolocan (2009953)" userId="S::2009953@student.uwtsd.ac.uk::c52326c0-e7c9-49be-ba7a-b9b8319a25c8" providerId="AD" clId="Web-{630E9B28-0990-871C-0A82-8EDF0EF684D1}" dt="2021-11-04T15:12:31.448" v="142"/>
          <pc:sldLayoutMkLst>
            <pc:docMk/>
            <pc:sldMasterMk cId="1619758587" sldId="2147484010"/>
            <pc:sldLayoutMk cId="3679223123" sldId="2147484021"/>
          </pc:sldLayoutMkLst>
        </pc:sldLayoutChg>
        <pc:sldLayoutChg chg="add mod replId">
          <pc:chgData name="Oana Florentina Bolocan (2009953)" userId="S::2009953@student.uwtsd.ac.uk::c52326c0-e7c9-49be-ba7a-b9b8319a25c8" providerId="AD" clId="Web-{630E9B28-0990-871C-0A82-8EDF0EF684D1}" dt="2021-11-04T15:12:31.448" v="142"/>
          <pc:sldLayoutMkLst>
            <pc:docMk/>
            <pc:sldMasterMk cId="1619758587" sldId="2147484010"/>
            <pc:sldLayoutMk cId="582292332" sldId="2147484022"/>
          </pc:sldLayoutMkLst>
        </pc:sldLayoutChg>
        <pc:sldLayoutChg chg="add mod replId">
          <pc:chgData name="Oana Florentina Bolocan (2009953)" userId="S::2009953@student.uwtsd.ac.uk::c52326c0-e7c9-49be-ba7a-b9b8319a25c8" providerId="AD" clId="Web-{630E9B28-0990-871C-0A82-8EDF0EF684D1}" dt="2021-11-04T15:12:31.448" v="142"/>
          <pc:sldLayoutMkLst>
            <pc:docMk/>
            <pc:sldMasterMk cId="1619758587" sldId="2147484010"/>
            <pc:sldLayoutMk cId="10644631" sldId="2147484023"/>
          </pc:sldLayoutMkLst>
        </pc:sldLayoutChg>
        <pc:sldLayoutChg chg="add mod replId">
          <pc:chgData name="Oana Florentina Bolocan (2009953)" userId="S::2009953@student.uwtsd.ac.uk::c52326c0-e7c9-49be-ba7a-b9b8319a25c8" providerId="AD" clId="Web-{630E9B28-0990-871C-0A82-8EDF0EF684D1}" dt="2021-11-04T15:12:31.448" v="142"/>
          <pc:sldLayoutMkLst>
            <pc:docMk/>
            <pc:sldMasterMk cId="1619758587" sldId="2147484010"/>
            <pc:sldLayoutMk cId="2094936145" sldId="2147484024"/>
          </pc:sldLayoutMkLst>
        </pc:sldLayoutChg>
        <pc:sldLayoutChg chg="add mod replId">
          <pc:chgData name="Oana Florentina Bolocan (2009953)" userId="S::2009953@student.uwtsd.ac.uk::c52326c0-e7c9-49be-ba7a-b9b8319a25c8" providerId="AD" clId="Web-{630E9B28-0990-871C-0A82-8EDF0EF684D1}" dt="2021-11-04T15:12:31.448" v="142"/>
          <pc:sldLayoutMkLst>
            <pc:docMk/>
            <pc:sldMasterMk cId="1619758587" sldId="2147484010"/>
            <pc:sldLayoutMk cId="4048131909" sldId="2147484025"/>
          </pc:sldLayoutMkLst>
        </pc:sldLayoutChg>
        <pc:sldLayoutChg chg="add mod replId">
          <pc:chgData name="Oana Florentina Bolocan (2009953)" userId="S::2009953@student.uwtsd.ac.uk::c52326c0-e7c9-49be-ba7a-b9b8319a25c8" providerId="AD" clId="Web-{630E9B28-0990-871C-0A82-8EDF0EF684D1}" dt="2021-11-04T15:12:31.448" v="142"/>
          <pc:sldLayoutMkLst>
            <pc:docMk/>
            <pc:sldMasterMk cId="1619758587" sldId="2147484010"/>
            <pc:sldLayoutMk cId="3705171312" sldId="2147484026"/>
          </pc:sldLayoutMkLst>
        </pc:sldLayoutChg>
        <pc:sldLayoutChg chg="add mod replId">
          <pc:chgData name="Oana Florentina Bolocan (2009953)" userId="S::2009953@student.uwtsd.ac.uk::c52326c0-e7c9-49be-ba7a-b9b8319a25c8" providerId="AD" clId="Web-{630E9B28-0990-871C-0A82-8EDF0EF684D1}" dt="2021-11-04T15:12:31.448" v="142"/>
          <pc:sldLayoutMkLst>
            <pc:docMk/>
            <pc:sldMasterMk cId="1619758587" sldId="2147484010"/>
            <pc:sldLayoutMk cId="3278120131" sldId="2147484027"/>
          </pc:sldLayoutMkLst>
        </pc:sldLayoutChg>
      </pc:sldMasterChg>
    </pc:docChg>
  </pc:docChgLst>
  <pc:docChgLst>
    <pc:chgData name="Oana Florentina Bolocan (2009953)" userId="S::2009953@student.uwtsd.ac.uk::c52326c0-e7c9-49be-ba7a-b9b8319a25c8" providerId="AD" clId="Web-{19AAEA58-7E52-4CB7-942D-87DABAC33175}"/>
    <pc:docChg chg="addSld modSld">
      <pc:chgData name="Oana Florentina Bolocan (2009953)" userId="S::2009953@student.uwtsd.ac.uk::c52326c0-e7c9-49be-ba7a-b9b8319a25c8" providerId="AD" clId="Web-{19AAEA58-7E52-4CB7-942D-87DABAC33175}" dt="2021-11-18T14:10:00.692" v="10" actId="14100"/>
      <pc:docMkLst>
        <pc:docMk/>
      </pc:docMkLst>
      <pc:sldChg chg="modSp">
        <pc:chgData name="Oana Florentina Bolocan (2009953)" userId="S::2009953@student.uwtsd.ac.uk::c52326c0-e7c9-49be-ba7a-b9b8319a25c8" providerId="AD" clId="Web-{19AAEA58-7E52-4CB7-942D-87DABAC33175}" dt="2021-11-18T14:08:09.706" v="0" actId="20577"/>
        <pc:sldMkLst>
          <pc:docMk/>
          <pc:sldMk cId="4023064122" sldId="297"/>
        </pc:sldMkLst>
        <pc:spChg chg="mod">
          <ac:chgData name="Oana Florentina Bolocan (2009953)" userId="S::2009953@student.uwtsd.ac.uk::c52326c0-e7c9-49be-ba7a-b9b8319a25c8" providerId="AD" clId="Web-{19AAEA58-7E52-4CB7-942D-87DABAC33175}" dt="2021-11-18T14:08:09.706" v="0" actId="20577"/>
          <ac:spMkLst>
            <pc:docMk/>
            <pc:sldMk cId="4023064122" sldId="297"/>
            <ac:spMk id="6" creationId="{835C3ACA-17F5-465E-8FC2-BB3DE7CF9B81}"/>
          </ac:spMkLst>
        </pc:spChg>
      </pc:sldChg>
      <pc:sldChg chg="modSp new">
        <pc:chgData name="Oana Florentina Bolocan (2009953)" userId="S::2009953@student.uwtsd.ac.uk::c52326c0-e7c9-49be-ba7a-b9b8319a25c8" providerId="AD" clId="Web-{19AAEA58-7E52-4CB7-942D-87DABAC33175}" dt="2021-11-18T14:10:00.692" v="10" actId="14100"/>
        <pc:sldMkLst>
          <pc:docMk/>
          <pc:sldMk cId="1600564607" sldId="304"/>
        </pc:sldMkLst>
        <pc:spChg chg="mod">
          <ac:chgData name="Oana Florentina Bolocan (2009953)" userId="S::2009953@student.uwtsd.ac.uk::c52326c0-e7c9-49be-ba7a-b9b8319a25c8" providerId="AD" clId="Web-{19AAEA58-7E52-4CB7-942D-87DABAC33175}" dt="2021-11-18T14:09:09.097" v="4" actId="20577"/>
          <ac:spMkLst>
            <pc:docMk/>
            <pc:sldMk cId="1600564607" sldId="304"/>
            <ac:spMk id="2" creationId="{0EBD47A8-BB82-4E08-AF3C-EDCA6E229A96}"/>
          </ac:spMkLst>
        </pc:spChg>
        <pc:spChg chg="mod">
          <ac:chgData name="Oana Florentina Bolocan (2009953)" userId="S::2009953@student.uwtsd.ac.uk::c52326c0-e7c9-49be-ba7a-b9b8319a25c8" providerId="AD" clId="Web-{19AAEA58-7E52-4CB7-942D-87DABAC33175}" dt="2021-11-18T14:10:00.692" v="10" actId="14100"/>
          <ac:spMkLst>
            <pc:docMk/>
            <pc:sldMk cId="1600564607" sldId="304"/>
            <ac:spMk id="3" creationId="{275E2832-6079-46E6-A9D6-EC3F2E77EB07}"/>
          </ac:spMkLst>
        </pc:spChg>
      </pc:sldChg>
    </pc:docChg>
  </pc:docChgLst>
  <pc:docChgLst>
    <pc:chgData name="Oana Florentina Bolocan (2009953)" userId="S::2009953@student.uwtsd.ac.uk::c52326c0-e7c9-49be-ba7a-b9b8319a25c8" providerId="AD" clId="Web-{FE0E1C0C-32C6-CB35-8D98-317DABA02B3A}"/>
    <pc:docChg chg="addSld delSld modSld">
      <pc:chgData name="Oana Florentina Bolocan (2009953)" userId="S::2009953@student.uwtsd.ac.uk::c52326c0-e7c9-49be-ba7a-b9b8319a25c8" providerId="AD" clId="Web-{FE0E1C0C-32C6-CB35-8D98-317DABA02B3A}" dt="2021-11-15T11:25:14.589" v="789" actId="20577"/>
      <pc:docMkLst>
        <pc:docMk/>
      </pc:docMkLst>
      <pc:sldChg chg="addSp delSp modSp mod setBg setClrOvrMap">
        <pc:chgData name="Oana Florentina Bolocan (2009953)" userId="S::2009953@student.uwtsd.ac.uk::c52326c0-e7c9-49be-ba7a-b9b8319a25c8" providerId="AD" clId="Web-{FE0E1C0C-32C6-CB35-8D98-317DABA02B3A}" dt="2021-11-15T11:25:14.589" v="789" actId="20577"/>
        <pc:sldMkLst>
          <pc:docMk/>
          <pc:sldMk cId="0" sldId="264"/>
        </pc:sldMkLst>
        <pc:spChg chg="add del mod">
          <ac:chgData name="Oana Florentina Bolocan (2009953)" userId="S::2009953@student.uwtsd.ac.uk::c52326c0-e7c9-49be-ba7a-b9b8319a25c8" providerId="AD" clId="Web-{FE0E1C0C-32C6-CB35-8D98-317DABA02B3A}" dt="2021-11-15T09:42:37.663" v="2"/>
          <ac:spMkLst>
            <pc:docMk/>
            <pc:sldMk cId="0" sldId="264"/>
            <ac:spMk id="3" creationId="{043C8A53-38C8-4CA1-BC43-0F8C1D7FA7E1}"/>
          </ac:spMkLst>
        </pc:spChg>
        <pc:spChg chg="mod">
          <ac:chgData name="Oana Florentina Bolocan (2009953)" userId="S::2009953@student.uwtsd.ac.uk::c52326c0-e7c9-49be-ba7a-b9b8319a25c8" providerId="AD" clId="Web-{FE0E1C0C-32C6-CB35-8D98-317DABA02B3A}" dt="2021-11-15T10:10:18.072" v="281"/>
          <ac:spMkLst>
            <pc:docMk/>
            <pc:sldMk cId="0" sldId="264"/>
            <ac:spMk id="4" creationId="{2A425B22-C7B6-4450-ADA6-53C95CD3E1C7}"/>
          </ac:spMkLst>
        </pc:spChg>
        <pc:spChg chg="add del mod">
          <ac:chgData name="Oana Florentina Bolocan (2009953)" userId="S::2009953@student.uwtsd.ac.uk::c52326c0-e7c9-49be-ba7a-b9b8319a25c8" providerId="AD" clId="Web-{FE0E1C0C-32C6-CB35-8D98-317DABA02B3A}" dt="2021-11-15T10:09:19.962" v="179"/>
          <ac:spMkLst>
            <pc:docMk/>
            <pc:sldMk cId="0" sldId="264"/>
            <ac:spMk id="9" creationId="{31E21826-2BE6-4060-B319-02D3CA6042EA}"/>
          </ac:spMkLst>
        </pc:spChg>
        <pc:spChg chg="add del mod">
          <ac:chgData name="Oana Florentina Bolocan (2009953)" userId="S::2009953@student.uwtsd.ac.uk::c52326c0-e7c9-49be-ba7a-b9b8319a25c8" providerId="AD" clId="Web-{FE0E1C0C-32C6-CB35-8D98-317DABA02B3A}" dt="2021-11-15T10:06:37.083" v="170"/>
          <ac:spMkLst>
            <pc:docMk/>
            <pc:sldMk cId="0" sldId="264"/>
            <ac:spMk id="11" creationId="{381E8490-A3A6-437F-B0BA-0EF8C04E76F6}"/>
          </ac:spMkLst>
        </pc:spChg>
        <pc:spChg chg="add del mod">
          <ac:chgData name="Oana Florentina Bolocan (2009953)" userId="S::2009953@student.uwtsd.ac.uk::c52326c0-e7c9-49be-ba7a-b9b8319a25c8" providerId="AD" clId="Web-{FE0E1C0C-32C6-CB35-8D98-317DABA02B3A}" dt="2021-11-15T10:06:38.927" v="171"/>
          <ac:spMkLst>
            <pc:docMk/>
            <pc:sldMk cId="0" sldId="264"/>
            <ac:spMk id="12" creationId="{C40B6A00-73C3-48C0-9563-FC2A1095116B}"/>
          </ac:spMkLst>
        </pc:spChg>
        <pc:spChg chg="add mod ord">
          <ac:chgData name="Oana Florentina Bolocan (2009953)" userId="S::2009953@student.uwtsd.ac.uk::c52326c0-e7c9-49be-ba7a-b9b8319a25c8" providerId="AD" clId="Web-{FE0E1C0C-32C6-CB35-8D98-317DABA02B3A}" dt="2021-11-15T11:25:14.589" v="789" actId="20577"/>
          <ac:spMkLst>
            <pc:docMk/>
            <pc:sldMk cId="0" sldId="264"/>
            <ac:spMk id="28" creationId="{F5ACBAF1-FA38-4055-A048-EF5A25A79507}"/>
          </ac:spMkLst>
        </pc:spChg>
        <pc:spChg chg="add del">
          <ac:chgData name="Oana Florentina Bolocan (2009953)" userId="S::2009953@student.uwtsd.ac.uk::c52326c0-e7c9-49be-ba7a-b9b8319a25c8" providerId="AD" clId="Web-{FE0E1C0C-32C6-CB35-8D98-317DABA02B3A}" dt="2021-11-15T10:08:59.133" v="175"/>
          <ac:spMkLst>
            <pc:docMk/>
            <pc:sldMk cId="0" sldId="264"/>
            <ac:spMk id="75" creationId="{F9ED434F-8767-46CC-B26B-5AF62FF01E66}"/>
          </ac:spMkLst>
        </pc:spChg>
        <pc:spChg chg="add del">
          <ac:chgData name="Oana Florentina Bolocan (2009953)" userId="S::2009953@student.uwtsd.ac.uk::c52326c0-e7c9-49be-ba7a-b9b8319a25c8" providerId="AD" clId="Web-{FE0E1C0C-32C6-CB35-8D98-317DABA02B3A}" dt="2021-11-15T10:08:59.024" v="174"/>
          <ac:spMkLst>
            <pc:docMk/>
            <pc:sldMk cId="0" sldId="264"/>
            <ac:spMk id="79" creationId="{B8144315-1C5A-4185-A952-25D98D303D46}"/>
          </ac:spMkLst>
        </pc:spChg>
        <pc:spChg chg="add del">
          <ac:chgData name="Oana Florentina Bolocan (2009953)" userId="S::2009953@student.uwtsd.ac.uk::c52326c0-e7c9-49be-ba7a-b9b8319a25c8" providerId="AD" clId="Web-{FE0E1C0C-32C6-CB35-8D98-317DABA02B3A}" dt="2021-11-15T10:10:18.166" v="282"/>
          <ac:spMkLst>
            <pc:docMk/>
            <pc:sldMk cId="0" sldId="264"/>
            <ac:spMk id="83" creationId="{C5DDC647-9031-4B8C-B212-04560303C8EA}"/>
          </ac:spMkLst>
        </pc:spChg>
        <pc:spChg chg="add del">
          <ac:chgData name="Oana Florentina Bolocan (2009953)" userId="S::2009953@student.uwtsd.ac.uk::c52326c0-e7c9-49be-ba7a-b9b8319a25c8" providerId="AD" clId="Web-{FE0E1C0C-32C6-CB35-8D98-317DABA02B3A}" dt="2021-11-15T10:10:05.306" v="277"/>
          <ac:spMkLst>
            <pc:docMk/>
            <pc:sldMk cId="0" sldId="264"/>
            <ac:spMk id="84" creationId="{B8144315-1C5A-4185-A952-25D98D303D46}"/>
          </ac:spMkLst>
        </pc:spChg>
        <pc:spChg chg="add del">
          <ac:chgData name="Oana Florentina Bolocan (2009953)" userId="S::2009953@student.uwtsd.ac.uk::c52326c0-e7c9-49be-ba7a-b9b8319a25c8" providerId="AD" clId="Web-{FE0E1C0C-32C6-CB35-8D98-317DABA02B3A}" dt="2021-11-15T10:10:05.306" v="277"/>
          <ac:spMkLst>
            <pc:docMk/>
            <pc:sldMk cId="0" sldId="264"/>
            <ac:spMk id="86" creationId="{CC3DF159-A62C-40A0-86EB-55F5FCDB0761}"/>
          </ac:spMkLst>
        </pc:spChg>
        <pc:spChg chg="add del">
          <ac:chgData name="Oana Florentina Bolocan (2009953)" userId="S::2009953@student.uwtsd.ac.uk::c52326c0-e7c9-49be-ba7a-b9b8319a25c8" providerId="AD" clId="Web-{FE0E1C0C-32C6-CB35-8D98-317DABA02B3A}" dt="2021-11-15T10:10:05.306" v="277"/>
          <ac:spMkLst>
            <pc:docMk/>
            <pc:sldMk cId="0" sldId="264"/>
            <ac:spMk id="88" creationId="{C5DDC647-9031-4B8C-B212-04560303C8EA}"/>
          </ac:spMkLst>
        </pc:spChg>
        <pc:spChg chg="del mod">
          <ac:chgData name="Oana Florentina Bolocan (2009953)" userId="S::2009953@student.uwtsd.ac.uk::c52326c0-e7c9-49be-ba7a-b9b8319a25c8" providerId="AD" clId="Web-{FE0E1C0C-32C6-CB35-8D98-317DABA02B3A}" dt="2021-11-15T10:09:09.461" v="176"/>
          <ac:spMkLst>
            <pc:docMk/>
            <pc:sldMk cId="0" sldId="264"/>
            <ac:spMk id="21506" creationId="{D4813502-7FEA-41FE-B4B2-3DF07B941489}"/>
          </ac:spMkLst>
        </pc:spChg>
        <pc:spChg chg="add del">
          <ac:chgData name="Oana Florentina Bolocan (2009953)" userId="S::2009953@student.uwtsd.ac.uk::c52326c0-e7c9-49be-ba7a-b9b8319a25c8" providerId="AD" clId="Web-{FE0E1C0C-32C6-CB35-8D98-317DABA02B3A}" dt="2021-11-15T10:10:18.166" v="282"/>
          <ac:spMkLst>
            <pc:docMk/>
            <pc:sldMk cId="0" sldId="264"/>
            <ac:spMk id="21511" creationId="{B8144315-1C5A-4185-A952-25D98D303D46}"/>
          </ac:spMkLst>
        </pc:spChg>
        <pc:spChg chg="add del">
          <ac:chgData name="Oana Florentina Bolocan (2009953)" userId="S::2009953@student.uwtsd.ac.uk::c52326c0-e7c9-49be-ba7a-b9b8319a25c8" providerId="AD" clId="Web-{FE0E1C0C-32C6-CB35-8D98-317DABA02B3A}" dt="2021-11-15T10:10:18.166" v="282"/>
          <ac:spMkLst>
            <pc:docMk/>
            <pc:sldMk cId="0" sldId="264"/>
            <ac:spMk id="21512" creationId="{CC3DF159-A62C-40A0-86EB-55F5FCDB0761}"/>
          </ac:spMkLst>
        </pc:spChg>
        <pc:spChg chg="add del">
          <ac:chgData name="Oana Florentina Bolocan (2009953)" userId="S::2009953@student.uwtsd.ac.uk::c52326c0-e7c9-49be-ba7a-b9b8319a25c8" providerId="AD" clId="Web-{FE0E1C0C-32C6-CB35-8D98-317DABA02B3A}" dt="2021-11-15T10:10:10.119" v="279"/>
          <ac:spMkLst>
            <pc:docMk/>
            <pc:sldMk cId="0" sldId="264"/>
            <ac:spMk id="21516" creationId="{B8144315-1C5A-4185-A952-25D98D303D46}"/>
          </ac:spMkLst>
        </pc:spChg>
        <pc:spChg chg="add del">
          <ac:chgData name="Oana Florentina Bolocan (2009953)" userId="S::2009953@student.uwtsd.ac.uk::c52326c0-e7c9-49be-ba7a-b9b8319a25c8" providerId="AD" clId="Web-{FE0E1C0C-32C6-CB35-8D98-317DABA02B3A}" dt="2021-11-15T10:10:18.072" v="281"/>
          <ac:spMkLst>
            <pc:docMk/>
            <pc:sldMk cId="0" sldId="264"/>
            <ac:spMk id="21519" creationId="{B8144315-1C5A-4185-A952-25D98D303D46}"/>
          </ac:spMkLst>
        </pc:spChg>
        <pc:spChg chg="add">
          <ac:chgData name="Oana Florentina Bolocan (2009953)" userId="S::2009953@student.uwtsd.ac.uk::c52326c0-e7c9-49be-ba7a-b9b8319a25c8" providerId="AD" clId="Web-{FE0E1C0C-32C6-CB35-8D98-317DABA02B3A}" dt="2021-11-15T10:10:18.166" v="282"/>
          <ac:spMkLst>
            <pc:docMk/>
            <pc:sldMk cId="0" sldId="264"/>
            <ac:spMk id="21522" creationId="{B8144315-1C5A-4185-A952-25D98D303D46}"/>
          </ac:spMkLst>
        </pc:spChg>
        <pc:spChg chg="add">
          <ac:chgData name="Oana Florentina Bolocan (2009953)" userId="S::2009953@student.uwtsd.ac.uk::c52326c0-e7c9-49be-ba7a-b9b8319a25c8" providerId="AD" clId="Web-{FE0E1C0C-32C6-CB35-8D98-317DABA02B3A}" dt="2021-11-15T10:10:18.166" v="282"/>
          <ac:spMkLst>
            <pc:docMk/>
            <pc:sldMk cId="0" sldId="264"/>
            <ac:spMk id="21523" creationId="{CC3DF159-A62C-40A0-86EB-55F5FCDB0761}"/>
          </ac:spMkLst>
        </pc:spChg>
        <pc:spChg chg="add">
          <ac:chgData name="Oana Florentina Bolocan (2009953)" userId="S::2009953@student.uwtsd.ac.uk::c52326c0-e7c9-49be-ba7a-b9b8319a25c8" providerId="AD" clId="Web-{FE0E1C0C-32C6-CB35-8D98-317DABA02B3A}" dt="2021-11-15T10:10:18.166" v="282"/>
          <ac:spMkLst>
            <pc:docMk/>
            <pc:sldMk cId="0" sldId="264"/>
            <ac:spMk id="21524" creationId="{C5DDC647-9031-4B8C-B212-04560303C8EA}"/>
          </ac:spMkLst>
        </pc:spChg>
        <pc:grpChg chg="add del">
          <ac:chgData name="Oana Florentina Bolocan (2009953)" userId="S::2009953@student.uwtsd.ac.uk::c52326c0-e7c9-49be-ba7a-b9b8319a25c8" providerId="AD" clId="Web-{FE0E1C0C-32C6-CB35-8D98-317DABA02B3A}" dt="2021-11-15T10:08:59.133" v="175"/>
          <ac:grpSpMkLst>
            <pc:docMk/>
            <pc:sldMk cId="0" sldId="264"/>
            <ac:grpSpMk id="71" creationId="{2F448CB3-7B4F-45D7-B7C0-DF553DF61453}"/>
          </ac:grpSpMkLst>
        </pc:grpChg>
        <pc:grpChg chg="add del">
          <ac:chgData name="Oana Florentina Bolocan (2009953)" userId="S::2009953@student.uwtsd.ac.uk::c52326c0-e7c9-49be-ba7a-b9b8319a25c8" providerId="AD" clId="Web-{FE0E1C0C-32C6-CB35-8D98-317DABA02B3A}" dt="2021-11-15T10:08:59.024" v="174"/>
          <ac:grpSpMkLst>
            <pc:docMk/>
            <pc:sldMk cId="0" sldId="264"/>
            <ac:grpSpMk id="76" creationId="{4091D54B-59AB-4A5E-8E9E-0421BD66D4FB}"/>
          </ac:grpSpMkLst>
        </pc:grpChg>
        <pc:grpChg chg="add del">
          <ac:chgData name="Oana Florentina Bolocan (2009953)" userId="S::2009953@student.uwtsd.ac.uk::c52326c0-e7c9-49be-ba7a-b9b8319a25c8" providerId="AD" clId="Web-{FE0E1C0C-32C6-CB35-8D98-317DABA02B3A}" dt="2021-11-15T10:10:05.306" v="277"/>
          <ac:grpSpMkLst>
            <pc:docMk/>
            <pc:sldMk cId="0" sldId="264"/>
            <ac:grpSpMk id="80" creationId="{4091D54B-59AB-4A5E-8E9E-0421BD66D4FB}"/>
          </ac:grpSpMkLst>
        </pc:grpChg>
        <pc:grpChg chg="add del">
          <ac:chgData name="Oana Florentina Bolocan (2009953)" userId="S::2009953@student.uwtsd.ac.uk::c52326c0-e7c9-49be-ba7a-b9b8319a25c8" providerId="AD" clId="Web-{FE0E1C0C-32C6-CB35-8D98-317DABA02B3A}" dt="2021-11-15T10:08:59.024" v="174"/>
          <ac:grpSpMkLst>
            <pc:docMk/>
            <pc:sldMk cId="0" sldId="264"/>
            <ac:grpSpMk id="81" creationId="{7E2D86BB-893F-471B-AD66-50E01777C082}"/>
          </ac:grpSpMkLst>
        </pc:grpChg>
        <pc:grpChg chg="add del">
          <ac:chgData name="Oana Florentina Bolocan (2009953)" userId="S::2009953@student.uwtsd.ac.uk::c52326c0-e7c9-49be-ba7a-b9b8319a25c8" providerId="AD" clId="Web-{FE0E1C0C-32C6-CB35-8D98-317DABA02B3A}" dt="2021-11-15T10:10:18.166" v="282"/>
          <ac:grpSpMkLst>
            <pc:docMk/>
            <pc:sldMk cId="0" sldId="264"/>
            <ac:grpSpMk id="21510" creationId="{4091D54B-59AB-4A5E-8E9E-0421BD66D4FB}"/>
          </ac:grpSpMkLst>
        </pc:grpChg>
        <pc:grpChg chg="add del">
          <ac:chgData name="Oana Florentina Bolocan (2009953)" userId="S::2009953@student.uwtsd.ac.uk::c52326c0-e7c9-49be-ba7a-b9b8319a25c8" providerId="AD" clId="Web-{FE0E1C0C-32C6-CB35-8D98-317DABA02B3A}" dt="2021-11-15T10:10:10.119" v="279"/>
          <ac:grpSpMkLst>
            <pc:docMk/>
            <pc:sldMk cId="0" sldId="264"/>
            <ac:grpSpMk id="21514" creationId="{4091D54B-59AB-4A5E-8E9E-0421BD66D4FB}"/>
          </ac:grpSpMkLst>
        </pc:grpChg>
        <pc:grpChg chg="add del">
          <ac:chgData name="Oana Florentina Bolocan (2009953)" userId="S::2009953@student.uwtsd.ac.uk::c52326c0-e7c9-49be-ba7a-b9b8319a25c8" providerId="AD" clId="Web-{FE0E1C0C-32C6-CB35-8D98-317DABA02B3A}" dt="2021-11-15T10:10:18.072" v="281"/>
          <ac:grpSpMkLst>
            <pc:docMk/>
            <pc:sldMk cId="0" sldId="264"/>
            <ac:grpSpMk id="21515" creationId="{4091D54B-59AB-4A5E-8E9E-0421BD66D4FB}"/>
          </ac:grpSpMkLst>
        </pc:grpChg>
        <pc:grpChg chg="add del">
          <ac:chgData name="Oana Florentina Bolocan (2009953)" userId="S::2009953@student.uwtsd.ac.uk::c52326c0-e7c9-49be-ba7a-b9b8319a25c8" providerId="AD" clId="Web-{FE0E1C0C-32C6-CB35-8D98-317DABA02B3A}" dt="2021-11-15T10:10:10.119" v="279"/>
          <ac:grpSpMkLst>
            <pc:docMk/>
            <pc:sldMk cId="0" sldId="264"/>
            <ac:grpSpMk id="21517" creationId="{25A657F0-42F3-40D3-BC75-7DA1F5C6A225}"/>
          </ac:grpSpMkLst>
        </pc:grpChg>
        <pc:grpChg chg="add">
          <ac:chgData name="Oana Florentina Bolocan (2009953)" userId="S::2009953@student.uwtsd.ac.uk::c52326c0-e7c9-49be-ba7a-b9b8319a25c8" providerId="AD" clId="Web-{FE0E1C0C-32C6-CB35-8D98-317DABA02B3A}" dt="2021-11-15T10:10:18.166" v="282"/>
          <ac:grpSpMkLst>
            <pc:docMk/>
            <pc:sldMk cId="0" sldId="264"/>
            <ac:grpSpMk id="21518" creationId="{4091D54B-59AB-4A5E-8E9E-0421BD66D4FB}"/>
          </ac:grpSpMkLst>
        </pc:grpChg>
        <pc:grpChg chg="add del">
          <ac:chgData name="Oana Florentina Bolocan (2009953)" userId="S::2009953@student.uwtsd.ac.uk::c52326c0-e7c9-49be-ba7a-b9b8319a25c8" providerId="AD" clId="Web-{FE0E1C0C-32C6-CB35-8D98-317DABA02B3A}" dt="2021-11-15T10:10:18.072" v="281"/>
          <ac:grpSpMkLst>
            <pc:docMk/>
            <pc:sldMk cId="0" sldId="264"/>
            <ac:grpSpMk id="21520" creationId="{25A657F0-42F3-40D3-BC75-7DA1F5C6A225}"/>
          </ac:grpSpMkLst>
        </pc:grpChg>
        <pc:graphicFrameChg chg="del">
          <ac:chgData name="Oana Florentina Bolocan (2009953)" userId="S::2009953@student.uwtsd.ac.uk::c52326c0-e7c9-49be-ba7a-b9b8319a25c8" providerId="AD" clId="Web-{FE0E1C0C-32C6-CB35-8D98-317DABA02B3A}" dt="2021-11-15T09:39:31.831" v="0"/>
          <ac:graphicFrameMkLst>
            <pc:docMk/>
            <pc:sldMk cId="0" sldId="264"/>
            <ac:graphicFrameMk id="6" creationId="{FF350A49-7589-4F82-B857-49DABD9F133E}"/>
          </ac:graphicFrameMkLst>
        </pc:graphicFrameChg>
        <pc:graphicFrameChg chg="add mod modGraphic">
          <ac:chgData name="Oana Florentina Bolocan (2009953)" userId="S::2009953@student.uwtsd.ac.uk::c52326c0-e7c9-49be-ba7a-b9b8319a25c8" providerId="AD" clId="Web-{FE0E1C0C-32C6-CB35-8D98-317DABA02B3A}" dt="2021-11-15T11:25:05.088" v="788"/>
          <ac:graphicFrameMkLst>
            <pc:docMk/>
            <pc:sldMk cId="0" sldId="264"/>
            <ac:graphicFrameMk id="7" creationId="{CB1FEC90-D31A-40B3-809F-F72F9F3BC479}"/>
          </ac:graphicFrameMkLst>
        </pc:graphicFrameChg>
      </pc:sldChg>
      <pc:sldChg chg="addSp modSp mod setBg setClrOvrMap">
        <pc:chgData name="Oana Florentina Bolocan (2009953)" userId="S::2009953@student.uwtsd.ac.uk::c52326c0-e7c9-49be-ba7a-b9b8319a25c8" providerId="AD" clId="Web-{FE0E1C0C-32C6-CB35-8D98-317DABA02B3A}" dt="2021-11-15T11:01:42.496" v="652"/>
        <pc:sldMkLst>
          <pc:docMk/>
          <pc:sldMk cId="0" sldId="270"/>
        </pc:sldMkLst>
        <pc:spChg chg="mod">
          <ac:chgData name="Oana Florentina Bolocan (2009953)" userId="S::2009953@student.uwtsd.ac.uk::c52326c0-e7c9-49be-ba7a-b9b8319a25c8" providerId="AD" clId="Web-{FE0E1C0C-32C6-CB35-8D98-317DABA02B3A}" dt="2021-11-15T11:01:42.496" v="652"/>
          <ac:spMkLst>
            <pc:docMk/>
            <pc:sldMk cId="0" sldId="270"/>
            <ac:spMk id="4" creationId="{E20FDE7D-F36A-455B-8B00-23E41F49BA54}"/>
          </ac:spMkLst>
        </pc:spChg>
        <pc:spChg chg="add">
          <ac:chgData name="Oana Florentina Bolocan (2009953)" userId="S::2009953@student.uwtsd.ac.uk::c52326c0-e7c9-49be-ba7a-b9b8319a25c8" providerId="AD" clId="Web-{FE0E1C0C-32C6-CB35-8D98-317DABA02B3A}" dt="2021-11-15T11:01:42.496" v="652"/>
          <ac:spMkLst>
            <pc:docMk/>
            <pc:sldMk cId="0" sldId="270"/>
            <ac:spMk id="72" creationId="{C314C310-850D-4491-AA52-C75BEA68B68C}"/>
          </ac:spMkLst>
        </pc:spChg>
        <pc:spChg chg="mod">
          <ac:chgData name="Oana Florentina Bolocan (2009953)" userId="S::2009953@student.uwtsd.ac.uk::c52326c0-e7c9-49be-ba7a-b9b8319a25c8" providerId="AD" clId="Web-{FE0E1C0C-32C6-CB35-8D98-317DABA02B3A}" dt="2021-11-15T11:01:42.496" v="652"/>
          <ac:spMkLst>
            <pc:docMk/>
            <pc:sldMk cId="0" sldId="270"/>
            <ac:spMk id="11266" creationId="{85349FD5-514B-40BF-A614-344E8459B75C}"/>
          </ac:spMkLst>
        </pc:spChg>
        <pc:spChg chg="mod">
          <ac:chgData name="Oana Florentina Bolocan (2009953)" userId="S::2009953@student.uwtsd.ac.uk::c52326c0-e7c9-49be-ba7a-b9b8319a25c8" providerId="AD" clId="Web-{FE0E1C0C-32C6-CB35-8D98-317DABA02B3A}" dt="2021-11-15T11:01:42.496" v="652"/>
          <ac:spMkLst>
            <pc:docMk/>
            <pc:sldMk cId="0" sldId="270"/>
            <ac:spMk id="11267" creationId="{1F13D5BA-BE65-43BD-92F7-A0E576D12422}"/>
          </ac:spMkLst>
        </pc:spChg>
        <pc:grpChg chg="add">
          <ac:chgData name="Oana Florentina Bolocan (2009953)" userId="S::2009953@student.uwtsd.ac.uk::c52326c0-e7c9-49be-ba7a-b9b8319a25c8" providerId="AD" clId="Web-{FE0E1C0C-32C6-CB35-8D98-317DABA02B3A}" dt="2021-11-15T11:01:42.496" v="652"/>
          <ac:grpSpMkLst>
            <pc:docMk/>
            <pc:sldMk cId="0" sldId="270"/>
            <ac:grpSpMk id="74" creationId="{D4EC3799-3F52-48CE-85CC-83AED368EB42}"/>
          </ac:grpSpMkLst>
        </pc:grpChg>
        <pc:cxnChg chg="add">
          <ac:chgData name="Oana Florentina Bolocan (2009953)" userId="S::2009953@student.uwtsd.ac.uk::c52326c0-e7c9-49be-ba7a-b9b8319a25c8" providerId="AD" clId="Web-{FE0E1C0C-32C6-CB35-8D98-317DABA02B3A}" dt="2021-11-15T11:01:42.496" v="652"/>
          <ac:cxnSpMkLst>
            <pc:docMk/>
            <pc:sldMk cId="0" sldId="270"/>
            <ac:cxnSpMk id="78" creationId="{789E20C7-BB50-4317-93C7-90C8ED80B275}"/>
          </ac:cxnSpMkLst>
        </pc:cxnChg>
      </pc:sldChg>
      <pc:sldChg chg="addSp delSp modSp mod setBg setClrOvrMap">
        <pc:chgData name="Oana Florentina Bolocan (2009953)" userId="S::2009953@student.uwtsd.ac.uk::c52326c0-e7c9-49be-ba7a-b9b8319a25c8" providerId="AD" clId="Web-{FE0E1C0C-32C6-CB35-8D98-317DABA02B3A}" dt="2021-11-15T10:55:18.722" v="581" actId="1076"/>
        <pc:sldMkLst>
          <pc:docMk/>
          <pc:sldMk cId="0" sldId="275"/>
        </pc:sldMkLst>
        <pc:spChg chg="mod">
          <ac:chgData name="Oana Florentina Bolocan (2009953)" userId="S::2009953@student.uwtsd.ac.uk::c52326c0-e7c9-49be-ba7a-b9b8319a25c8" providerId="AD" clId="Web-{FE0E1C0C-32C6-CB35-8D98-317DABA02B3A}" dt="2021-11-15T10:54:47.425" v="576"/>
          <ac:spMkLst>
            <pc:docMk/>
            <pc:sldMk cId="0" sldId="275"/>
            <ac:spMk id="4" creationId="{078BCAEB-68DE-4D74-8D04-D349E38F2CB2}"/>
          </ac:spMkLst>
        </pc:spChg>
        <pc:spChg chg="add del mod">
          <ac:chgData name="Oana Florentina Bolocan (2009953)" userId="S::2009953@student.uwtsd.ac.uk::c52326c0-e7c9-49be-ba7a-b9b8319a25c8" providerId="AD" clId="Web-{FE0E1C0C-32C6-CB35-8D98-317DABA02B3A}" dt="2021-11-15T10:45:08.100" v="534"/>
          <ac:spMkLst>
            <pc:docMk/>
            <pc:sldMk cId="0" sldId="275"/>
            <ac:spMk id="32" creationId="{A6BC9323-EEFA-49D0-98B0-EBFC28E491DD}"/>
          </ac:spMkLst>
        </pc:spChg>
        <pc:spChg chg="add del">
          <ac:chgData name="Oana Florentina Bolocan (2009953)" userId="S::2009953@student.uwtsd.ac.uk::c52326c0-e7c9-49be-ba7a-b9b8319a25c8" providerId="AD" clId="Web-{FE0E1C0C-32C6-CB35-8D98-317DABA02B3A}" dt="2021-11-15T10:49:05.667" v="552"/>
          <ac:spMkLst>
            <pc:docMk/>
            <pc:sldMk cId="0" sldId="275"/>
            <ac:spMk id="91" creationId="{643780CE-2BE5-46F6-97B2-60DF30217ED3}"/>
          </ac:spMkLst>
        </pc:spChg>
        <pc:spChg chg="add del">
          <ac:chgData name="Oana Florentina Bolocan (2009953)" userId="S::2009953@student.uwtsd.ac.uk::c52326c0-e7c9-49be-ba7a-b9b8319a25c8" providerId="AD" clId="Web-{FE0E1C0C-32C6-CB35-8D98-317DABA02B3A}" dt="2021-11-15T10:49:05.667" v="552"/>
          <ac:spMkLst>
            <pc:docMk/>
            <pc:sldMk cId="0" sldId="275"/>
            <ac:spMk id="93" creationId="{61A87A49-68E6-459E-A5A6-46229FF42125}"/>
          </ac:spMkLst>
        </pc:spChg>
        <pc:spChg chg="add del">
          <ac:chgData name="Oana Florentina Bolocan (2009953)" userId="S::2009953@student.uwtsd.ac.uk::c52326c0-e7c9-49be-ba7a-b9b8319a25c8" providerId="AD" clId="Web-{FE0E1C0C-32C6-CB35-8D98-317DABA02B3A}" dt="2021-11-15T10:49:05.667" v="552"/>
          <ac:spMkLst>
            <pc:docMk/>
            <pc:sldMk cId="0" sldId="275"/>
            <ac:spMk id="95" creationId="{F6ACD5FC-CAFE-48EB-B765-60EED2E052F0}"/>
          </ac:spMkLst>
        </pc:spChg>
        <pc:spChg chg="add del">
          <ac:chgData name="Oana Florentina Bolocan (2009953)" userId="S::2009953@student.uwtsd.ac.uk::c52326c0-e7c9-49be-ba7a-b9b8319a25c8" providerId="AD" clId="Web-{FE0E1C0C-32C6-CB35-8D98-317DABA02B3A}" dt="2021-11-15T10:49:05.667" v="552"/>
          <ac:spMkLst>
            <pc:docMk/>
            <pc:sldMk cId="0" sldId="275"/>
            <ac:spMk id="97" creationId="{9F33B405-D785-4738-B1C0-6A0AA5E98286}"/>
          </ac:spMkLst>
        </pc:spChg>
        <pc:spChg chg="add del">
          <ac:chgData name="Oana Florentina Bolocan (2009953)" userId="S::2009953@student.uwtsd.ac.uk::c52326c0-e7c9-49be-ba7a-b9b8319a25c8" providerId="AD" clId="Web-{FE0E1C0C-32C6-CB35-8D98-317DABA02B3A}" dt="2021-11-15T10:49:05.667" v="552"/>
          <ac:spMkLst>
            <pc:docMk/>
            <pc:sldMk cId="0" sldId="275"/>
            <ac:spMk id="99" creationId="{4233DC0E-DE6C-4FB6-A529-51B162641AB8}"/>
          </ac:spMkLst>
        </pc:spChg>
        <pc:spChg chg="add del">
          <ac:chgData name="Oana Florentina Bolocan (2009953)" userId="S::2009953@student.uwtsd.ac.uk::c52326c0-e7c9-49be-ba7a-b9b8319a25c8" providerId="AD" clId="Web-{FE0E1C0C-32C6-CB35-8D98-317DABA02B3A}" dt="2021-11-15T10:49:05.667" v="552"/>
          <ac:spMkLst>
            <pc:docMk/>
            <pc:sldMk cId="0" sldId="275"/>
            <ac:spMk id="101" creationId="{3870477F-E451-4BC3-863F-0E2FC572884B}"/>
          </ac:spMkLst>
        </pc:spChg>
        <pc:spChg chg="add del">
          <ac:chgData name="Oana Florentina Bolocan (2009953)" userId="S::2009953@student.uwtsd.ac.uk::c52326c0-e7c9-49be-ba7a-b9b8319a25c8" providerId="AD" clId="Web-{FE0E1C0C-32C6-CB35-8D98-317DABA02B3A}" dt="2021-11-15T10:49:05.667" v="552"/>
          <ac:spMkLst>
            <pc:docMk/>
            <pc:sldMk cId="0" sldId="275"/>
            <ac:spMk id="103" creationId="{B4A81DE1-E2BC-4A31-99EE-71350421B0EA}"/>
          </ac:spMkLst>
        </pc:spChg>
        <pc:spChg chg="add del">
          <ac:chgData name="Oana Florentina Bolocan (2009953)" userId="S::2009953@student.uwtsd.ac.uk::c52326c0-e7c9-49be-ba7a-b9b8319a25c8" providerId="AD" clId="Web-{FE0E1C0C-32C6-CB35-8D98-317DABA02B3A}" dt="2021-11-15T10:54:59.737" v="578"/>
          <ac:spMkLst>
            <pc:docMk/>
            <pc:sldMk cId="0" sldId="275"/>
            <ac:spMk id="113" creationId="{E4F17063-EDA4-417B-946F-BA357F3B390D}"/>
          </ac:spMkLst>
        </pc:spChg>
        <pc:spChg chg="add del">
          <ac:chgData name="Oana Florentina Bolocan (2009953)" userId="S::2009953@student.uwtsd.ac.uk::c52326c0-e7c9-49be-ba7a-b9b8319a25c8" providerId="AD" clId="Web-{FE0E1C0C-32C6-CB35-8D98-317DABA02B3A}" dt="2021-11-15T10:54:59.737" v="578"/>
          <ac:spMkLst>
            <pc:docMk/>
            <pc:sldMk cId="0" sldId="275"/>
            <ac:spMk id="115" creationId="{D36F3EEA-55D4-4677-80E7-92D00B8F343B}"/>
          </ac:spMkLst>
        </pc:spChg>
        <pc:spChg chg="add del">
          <ac:chgData name="Oana Florentina Bolocan (2009953)" userId="S::2009953@student.uwtsd.ac.uk::c52326c0-e7c9-49be-ba7a-b9b8319a25c8" providerId="AD" clId="Web-{FE0E1C0C-32C6-CB35-8D98-317DABA02B3A}" dt="2021-11-15T10:54:59.737" v="578"/>
          <ac:spMkLst>
            <pc:docMk/>
            <pc:sldMk cId="0" sldId="275"/>
            <ac:spMk id="117" creationId="{C91E93A7-6C7F-4F77-9CB0-280D958EF4D2}"/>
          </ac:spMkLst>
        </pc:spChg>
        <pc:spChg chg="add del">
          <ac:chgData name="Oana Florentina Bolocan (2009953)" userId="S::2009953@student.uwtsd.ac.uk::c52326c0-e7c9-49be-ba7a-b9b8319a25c8" providerId="AD" clId="Web-{FE0E1C0C-32C6-CB35-8D98-317DABA02B3A}" dt="2021-11-15T10:52:29.156" v="561"/>
          <ac:spMkLst>
            <pc:docMk/>
            <pc:sldMk cId="0" sldId="275"/>
            <ac:spMk id="155" creationId="{34683443-FE49-41EE-B218-ABBB4B47EEC7}"/>
          </ac:spMkLst>
        </pc:spChg>
        <pc:spChg chg="add del">
          <ac:chgData name="Oana Florentina Bolocan (2009953)" userId="S::2009953@student.uwtsd.ac.uk::c52326c0-e7c9-49be-ba7a-b9b8319a25c8" providerId="AD" clId="Web-{FE0E1C0C-32C6-CB35-8D98-317DABA02B3A}" dt="2021-11-15T10:52:29.156" v="561"/>
          <ac:spMkLst>
            <pc:docMk/>
            <pc:sldMk cId="0" sldId="275"/>
            <ac:spMk id="157" creationId="{199BDFFF-0566-4CB2-8954-44CB1A3C4EEF}"/>
          </ac:spMkLst>
        </pc:spChg>
        <pc:spChg chg="add del">
          <ac:chgData name="Oana Florentina Bolocan (2009953)" userId="S::2009953@student.uwtsd.ac.uk::c52326c0-e7c9-49be-ba7a-b9b8319a25c8" providerId="AD" clId="Web-{FE0E1C0C-32C6-CB35-8D98-317DABA02B3A}" dt="2021-11-15T10:52:29.156" v="561"/>
          <ac:spMkLst>
            <pc:docMk/>
            <pc:sldMk cId="0" sldId="275"/>
            <ac:spMk id="159" creationId="{0D187C4E-14B9-4504-B200-5127823FA78C}"/>
          </ac:spMkLst>
        </pc:spChg>
        <pc:spChg chg="add del">
          <ac:chgData name="Oana Florentina Bolocan (2009953)" userId="S::2009953@student.uwtsd.ac.uk::c52326c0-e7c9-49be-ba7a-b9b8319a25c8" providerId="AD" clId="Web-{FE0E1C0C-32C6-CB35-8D98-317DABA02B3A}" dt="2021-11-15T10:48:26.885" v="545"/>
          <ac:spMkLst>
            <pc:docMk/>
            <pc:sldMk cId="0" sldId="275"/>
            <ac:spMk id="160" creationId="{89EA2611-DCBA-4E97-A2B2-9A466E76BDA4}"/>
          </ac:spMkLst>
        </pc:spChg>
        <pc:spChg chg="add del">
          <ac:chgData name="Oana Florentina Bolocan (2009953)" userId="S::2009953@student.uwtsd.ac.uk::c52326c0-e7c9-49be-ba7a-b9b8319a25c8" providerId="AD" clId="Web-{FE0E1C0C-32C6-CB35-8D98-317DABA02B3A}" dt="2021-11-15T10:48:26.885" v="545"/>
          <ac:spMkLst>
            <pc:docMk/>
            <pc:sldMk cId="0" sldId="275"/>
            <ac:spMk id="162" creationId="{BBC615D1-6E12-40EF-915B-316CFDB550D5}"/>
          </ac:spMkLst>
        </pc:spChg>
        <pc:spChg chg="add del">
          <ac:chgData name="Oana Florentina Bolocan (2009953)" userId="S::2009953@student.uwtsd.ac.uk::c52326c0-e7c9-49be-ba7a-b9b8319a25c8" providerId="AD" clId="Web-{FE0E1C0C-32C6-CB35-8D98-317DABA02B3A}" dt="2021-11-15T10:48:26.885" v="545"/>
          <ac:spMkLst>
            <pc:docMk/>
            <pc:sldMk cId="0" sldId="275"/>
            <ac:spMk id="164" creationId="{B9797D36-DE1E-47CD-881A-6C1F5828261B}"/>
          </ac:spMkLst>
        </pc:spChg>
        <pc:spChg chg="add del">
          <ac:chgData name="Oana Florentina Bolocan (2009953)" userId="S::2009953@student.uwtsd.ac.uk::c52326c0-e7c9-49be-ba7a-b9b8319a25c8" providerId="AD" clId="Web-{FE0E1C0C-32C6-CB35-8D98-317DABA02B3A}" dt="2021-11-15T10:48:26.885" v="545"/>
          <ac:spMkLst>
            <pc:docMk/>
            <pc:sldMk cId="0" sldId="275"/>
            <ac:spMk id="166" creationId="{4A2FAF1F-F462-46AF-A9E6-CC93C4E2C359}"/>
          </ac:spMkLst>
        </pc:spChg>
        <pc:spChg chg="add del">
          <ac:chgData name="Oana Florentina Bolocan (2009953)" userId="S::2009953@student.uwtsd.ac.uk::c52326c0-e7c9-49be-ba7a-b9b8319a25c8" providerId="AD" clId="Web-{FE0E1C0C-32C6-CB35-8D98-317DABA02B3A}" dt="2021-11-15T10:48:26.885" v="545"/>
          <ac:spMkLst>
            <pc:docMk/>
            <pc:sldMk cId="0" sldId="275"/>
            <ac:spMk id="168" creationId="{7146BED8-BAE9-42C5-A3DD-7B946445DB8C}"/>
          </ac:spMkLst>
        </pc:spChg>
        <pc:spChg chg="add del">
          <ac:chgData name="Oana Florentina Bolocan (2009953)" userId="S::2009953@student.uwtsd.ac.uk::c52326c0-e7c9-49be-ba7a-b9b8319a25c8" providerId="AD" clId="Web-{FE0E1C0C-32C6-CB35-8D98-317DABA02B3A}" dt="2021-11-15T10:48:26.885" v="545"/>
          <ac:spMkLst>
            <pc:docMk/>
            <pc:sldMk cId="0" sldId="275"/>
            <ac:spMk id="170" creationId="{15765FE8-B62F-41E4-A73C-74C91A8FD945}"/>
          </ac:spMkLst>
        </pc:spChg>
        <pc:spChg chg="add del">
          <ac:chgData name="Oana Florentina Bolocan (2009953)" userId="S::2009953@student.uwtsd.ac.uk::c52326c0-e7c9-49be-ba7a-b9b8319a25c8" providerId="AD" clId="Web-{FE0E1C0C-32C6-CB35-8D98-317DABA02B3A}" dt="2021-11-15T10:48:26.807" v="544"/>
          <ac:spMkLst>
            <pc:docMk/>
            <pc:sldMk cId="0" sldId="275"/>
            <ac:spMk id="196" creationId="{4233DC0E-DE6C-4FB6-A529-51B162641AB8}"/>
          </ac:spMkLst>
        </pc:spChg>
        <pc:spChg chg="add del">
          <ac:chgData name="Oana Florentina Bolocan (2009953)" userId="S::2009953@student.uwtsd.ac.uk::c52326c0-e7c9-49be-ba7a-b9b8319a25c8" providerId="AD" clId="Web-{FE0E1C0C-32C6-CB35-8D98-317DABA02B3A}" dt="2021-11-15T10:48:26.807" v="544"/>
          <ac:spMkLst>
            <pc:docMk/>
            <pc:sldMk cId="0" sldId="275"/>
            <ac:spMk id="197" creationId="{3870477F-E451-4BC3-863F-0E2FC572884B}"/>
          </ac:spMkLst>
        </pc:spChg>
        <pc:spChg chg="add del">
          <ac:chgData name="Oana Florentina Bolocan (2009953)" userId="S::2009953@student.uwtsd.ac.uk::c52326c0-e7c9-49be-ba7a-b9b8319a25c8" providerId="AD" clId="Web-{FE0E1C0C-32C6-CB35-8D98-317DABA02B3A}" dt="2021-11-15T10:48:26.807" v="544"/>
          <ac:spMkLst>
            <pc:docMk/>
            <pc:sldMk cId="0" sldId="275"/>
            <ac:spMk id="198" creationId="{B4A81DE1-E2BC-4A31-99EE-71350421B0EA}"/>
          </ac:spMkLst>
        </pc:spChg>
        <pc:spChg chg="del">
          <ac:chgData name="Oana Florentina Bolocan (2009953)" userId="S::2009953@student.uwtsd.ac.uk::c52326c0-e7c9-49be-ba7a-b9b8319a25c8" providerId="AD" clId="Web-{FE0E1C0C-32C6-CB35-8D98-317DABA02B3A}" dt="2021-11-15T10:44:53.943" v="532"/>
          <ac:spMkLst>
            <pc:docMk/>
            <pc:sldMk cId="0" sldId="275"/>
            <ac:spMk id="17410" creationId="{3C57A816-DA6E-43EA-9333-A1758492926D}"/>
          </ac:spMkLst>
        </pc:spChg>
        <pc:spChg chg="add del">
          <ac:chgData name="Oana Florentina Bolocan (2009953)" userId="S::2009953@student.uwtsd.ac.uk::c52326c0-e7c9-49be-ba7a-b9b8319a25c8" providerId="AD" clId="Web-{FE0E1C0C-32C6-CB35-8D98-317DABA02B3A}" dt="2021-11-15T10:48:19.745" v="542"/>
          <ac:spMkLst>
            <pc:docMk/>
            <pc:sldMk cId="0" sldId="275"/>
            <ac:spMk id="17434" creationId="{34683443-FE49-41EE-B218-ABBB4B47EEC7}"/>
          </ac:spMkLst>
        </pc:spChg>
        <pc:spChg chg="add del">
          <ac:chgData name="Oana Florentina Bolocan (2009953)" userId="S::2009953@student.uwtsd.ac.uk::c52326c0-e7c9-49be-ba7a-b9b8319a25c8" providerId="AD" clId="Web-{FE0E1C0C-32C6-CB35-8D98-317DABA02B3A}" dt="2021-11-15T10:48:19.745" v="542"/>
          <ac:spMkLst>
            <pc:docMk/>
            <pc:sldMk cId="0" sldId="275"/>
            <ac:spMk id="17435" creationId="{199BDFFF-0566-4CB2-8954-44CB1A3C4EEF}"/>
          </ac:spMkLst>
        </pc:spChg>
        <pc:spChg chg="add del">
          <ac:chgData name="Oana Florentina Bolocan (2009953)" userId="S::2009953@student.uwtsd.ac.uk::c52326c0-e7c9-49be-ba7a-b9b8319a25c8" providerId="AD" clId="Web-{FE0E1C0C-32C6-CB35-8D98-317DABA02B3A}" dt="2021-11-15T10:48:19.745" v="542"/>
          <ac:spMkLst>
            <pc:docMk/>
            <pc:sldMk cId="0" sldId="275"/>
            <ac:spMk id="17436" creationId="{0D187C4E-14B9-4504-B200-5127823FA78C}"/>
          </ac:spMkLst>
        </pc:spChg>
        <pc:spChg chg="add del">
          <ac:chgData name="Oana Florentina Bolocan (2009953)" userId="S::2009953@student.uwtsd.ac.uk::c52326c0-e7c9-49be-ba7a-b9b8319a25c8" providerId="AD" clId="Web-{FE0E1C0C-32C6-CB35-8D98-317DABA02B3A}" dt="2021-11-15T10:48:26.807" v="544"/>
          <ac:spMkLst>
            <pc:docMk/>
            <pc:sldMk cId="0" sldId="275"/>
            <ac:spMk id="17437" creationId="{643780CE-2BE5-46F6-97B2-60DF30217ED3}"/>
          </ac:spMkLst>
        </pc:spChg>
        <pc:spChg chg="add del">
          <ac:chgData name="Oana Florentina Bolocan (2009953)" userId="S::2009953@student.uwtsd.ac.uk::c52326c0-e7c9-49be-ba7a-b9b8319a25c8" providerId="AD" clId="Web-{FE0E1C0C-32C6-CB35-8D98-317DABA02B3A}" dt="2021-11-15T10:48:26.807" v="544"/>
          <ac:spMkLst>
            <pc:docMk/>
            <pc:sldMk cId="0" sldId="275"/>
            <ac:spMk id="17438" creationId="{61A87A49-68E6-459E-A5A6-46229FF42125}"/>
          </ac:spMkLst>
        </pc:spChg>
        <pc:spChg chg="add del">
          <ac:chgData name="Oana Florentina Bolocan (2009953)" userId="S::2009953@student.uwtsd.ac.uk::c52326c0-e7c9-49be-ba7a-b9b8319a25c8" providerId="AD" clId="Web-{FE0E1C0C-32C6-CB35-8D98-317DABA02B3A}" dt="2021-11-15T10:48:26.807" v="544"/>
          <ac:spMkLst>
            <pc:docMk/>
            <pc:sldMk cId="0" sldId="275"/>
            <ac:spMk id="17439" creationId="{F6ACD5FC-CAFE-48EB-B765-60EED2E052F0}"/>
          </ac:spMkLst>
        </pc:spChg>
        <pc:spChg chg="add del">
          <ac:chgData name="Oana Florentina Bolocan (2009953)" userId="S::2009953@student.uwtsd.ac.uk::c52326c0-e7c9-49be-ba7a-b9b8319a25c8" providerId="AD" clId="Web-{FE0E1C0C-32C6-CB35-8D98-317DABA02B3A}" dt="2021-11-15T10:48:26.807" v="544"/>
          <ac:spMkLst>
            <pc:docMk/>
            <pc:sldMk cId="0" sldId="275"/>
            <ac:spMk id="17440" creationId="{9F33B405-D785-4738-B1C0-6A0AA5E98286}"/>
          </ac:spMkLst>
        </pc:spChg>
        <pc:spChg chg="add del">
          <ac:chgData name="Oana Florentina Bolocan (2009953)" userId="S::2009953@student.uwtsd.ac.uk::c52326c0-e7c9-49be-ba7a-b9b8319a25c8" providerId="AD" clId="Web-{FE0E1C0C-32C6-CB35-8D98-317DABA02B3A}" dt="2021-11-15T10:50:22.794" v="556"/>
          <ac:spMkLst>
            <pc:docMk/>
            <pc:sldMk cId="0" sldId="275"/>
            <ac:spMk id="17441" creationId="{0D105174-071A-4257-860A-5EE2D11DD5E6}"/>
          </ac:spMkLst>
        </pc:spChg>
        <pc:spChg chg="add del">
          <ac:chgData name="Oana Florentina Bolocan (2009953)" userId="S::2009953@student.uwtsd.ac.uk::c52326c0-e7c9-49be-ba7a-b9b8319a25c8" providerId="AD" clId="Web-{FE0E1C0C-32C6-CB35-8D98-317DABA02B3A}" dt="2021-11-15T10:50:22.794" v="556"/>
          <ac:spMkLst>
            <pc:docMk/>
            <pc:sldMk cId="0" sldId="275"/>
            <ac:spMk id="17442" creationId="{E17B217C-3C66-46B3-9E9D-2771AA2A23E2}"/>
          </ac:spMkLst>
        </pc:spChg>
        <pc:spChg chg="add del">
          <ac:chgData name="Oana Florentina Bolocan (2009953)" userId="S::2009953@student.uwtsd.ac.uk::c52326c0-e7c9-49be-ba7a-b9b8319a25c8" providerId="AD" clId="Web-{FE0E1C0C-32C6-CB35-8D98-317DABA02B3A}" dt="2021-11-15T10:50:22.794" v="556"/>
          <ac:spMkLst>
            <pc:docMk/>
            <pc:sldMk cId="0" sldId="275"/>
            <ac:spMk id="17443" creationId="{8A848D99-5D8B-49F5-97E9-AA7C3F5F2BE6}"/>
          </ac:spMkLst>
        </pc:spChg>
        <pc:spChg chg="add del">
          <ac:chgData name="Oana Florentina Bolocan (2009953)" userId="S::2009953@student.uwtsd.ac.uk::c52326c0-e7c9-49be-ba7a-b9b8319a25c8" providerId="AD" clId="Web-{FE0E1C0C-32C6-CB35-8D98-317DABA02B3A}" dt="2021-11-15T10:53:20.157" v="563"/>
          <ac:spMkLst>
            <pc:docMk/>
            <pc:sldMk cId="0" sldId="275"/>
            <ac:spMk id="17444" creationId="{89EA2611-DCBA-4E97-A2B2-9A466E76BDA4}"/>
          </ac:spMkLst>
        </pc:spChg>
        <pc:spChg chg="add del">
          <ac:chgData name="Oana Florentina Bolocan (2009953)" userId="S::2009953@student.uwtsd.ac.uk::c52326c0-e7c9-49be-ba7a-b9b8319a25c8" providerId="AD" clId="Web-{FE0E1C0C-32C6-CB35-8D98-317DABA02B3A}" dt="2021-11-15T10:53:20.157" v="563"/>
          <ac:spMkLst>
            <pc:docMk/>
            <pc:sldMk cId="0" sldId="275"/>
            <ac:spMk id="17445" creationId="{BBC615D1-6E12-40EF-915B-316CFDB550D5}"/>
          </ac:spMkLst>
        </pc:spChg>
        <pc:spChg chg="add del">
          <ac:chgData name="Oana Florentina Bolocan (2009953)" userId="S::2009953@student.uwtsd.ac.uk::c52326c0-e7c9-49be-ba7a-b9b8319a25c8" providerId="AD" clId="Web-{FE0E1C0C-32C6-CB35-8D98-317DABA02B3A}" dt="2021-11-15T10:53:20.157" v="563"/>
          <ac:spMkLst>
            <pc:docMk/>
            <pc:sldMk cId="0" sldId="275"/>
            <ac:spMk id="17446" creationId="{B9797D36-DE1E-47CD-881A-6C1F5828261B}"/>
          </ac:spMkLst>
        </pc:spChg>
        <pc:spChg chg="add del">
          <ac:chgData name="Oana Florentina Bolocan (2009953)" userId="S::2009953@student.uwtsd.ac.uk::c52326c0-e7c9-49be-ba7a-b9b8319a25c8" providerId="AD" clId="Web-{FE0E1C0C-32C6-CB35-8D98-317DABA02B3A}" dt="2021-11-15T10:53:20.157" v="563"/>
          <ac:spMkLst>
            <pc:docMk/>
            <pc:sldMk cId="0" sldId="275"/>
            <ac:spMk id="17447" creationId="{4A2FAF1F-F462-46AF-A9E6-CC93C4E2C359}"/>
          </ac:spMkLst>
        </pc:spChg>
        <pc:spChg chg="add del">
          <ac:chgData name="Oana Florentina Bolocan (2009953)" userId="S::2009953@student.uwtsd.ac.uk::c52326c0-e7c9-49be-ba7a-b9b8319a25c8" providerId="AD" clId="Web-{FE0E1C0C-32C6-CB35-8D98-317DABA02B3A}" dt="2021-11-15T10:53:20.157" v="563"/>
          <ac:spMkLst>
            <pc:docMk/>
            <pc:sldMk cId="0" sldId="275"/>
            <ac:spMk id="17448" creationId="{7146BED8-BAE9-42C5-A3DD-7B946445DB8C}"/>
          </ac:spMkLst>
        </pc:spChg>
        <pc:spChg chg="add del">
          <ac:chgData name="Oana Florentina Bolocan (2009953)" userId="S::2009953@student.uwtsd.ac.uk::c52326c0-e7c9-49be-ba7a-b9b8319a25c8" providerId="AD" clId="Web-{FE0E1C0C-32C6-CB35-8D98-317DABA02B3A}" dt="2021-11-15T10:53:20.157" v="563"/>
          <ac:spMkLst>
            <pc:docMk/>
            <pc:sldMk cId="0" sldId="275"/>
            <ac:spMk id="17449" creationId="{15765FE8-B62F-41E4-A73C-74C91A8FD945}"/>
          </ac:spMkLst>
        </pc:spChg>
        <pc:spChg chg="add del">
          <ac:chgData name="Oana Florentina Bolocan (2009953)" userId="S::2009953@student.uwtsd.ac.uk::c52326c0-e7c9-49be-ba7a-b9b8319a25c8" providerId="AD" clId="Web-{FE0E1C0C-32C6-CB35-8D98-317DABA02B3A}" dt="2021-11-15T10:54:47.425" v="576"/>
          <ac:spMkLst>
            <pc:docMk/>
            <pc:sldMk cId="0" sldId="275"/>
            <ac:spMk id="17450" creationId="{052F6DBF-1805-4FD9-AFA3-C8642175FC96}"/>
          </ac:spMkLst>
        </pc:spChg>
        <pc:spChg chg="add del">
          <ac:chgData name="Oana Florentina Bolocan (2009953)" userId="S::2009953@student.uwtsd.ac.uk::c52326c0-e7c9-49be-ba7a-b9b8319a25c8" providerId="AD" clId="Web-{FE0E1C0C-32C6-CB35-8D98-317DABA02B3A}" dt="2021-11-15T10:54:47.425" v="576"/>
          <ac:spMkLst>
            <pc:docMk/>
            <pc:sldMk cId="0" sldId="275"/>
            <ac:spMk id="17451" creationId="{CC79B2C4-EF9C-492F-BC64-5300A7A2F2DB}"/>
          </ac:spMkLst>
        </pc:spChg>
        <pc:spChg chg="add del">
          <ac:chgData name="Oana Florentina Bolocan (2009953)" userId="S::2009953@student.uwtsd.ac.uk::c52326c0-e7c9-49be-ba7a-b9b8319a25c8" providerId="AD" clId="Web-{FE0E1C0C-32C6-CB35-8D98-317DABA02B3A}" dt="2021-11-15T10:54:47.425" v="576"/>
          <ac:spMkLst>
            <pc:docMk/>
            <pc:sldMk cId="0" sldId="275"/>
            <ac:spMk id="17452" creationId="{0599BEDA-CEC9-4E6C-B05D-1353D0F165D9}"/>
          </ac:spMkLst>
        </pc:spChg>
        <pc:spChg chg="add">
          <ac:chgData name="Oana Florentina Bolocan (2009953)" userId="S::2009953@student.uwtsd.ac.uk::c52326c0-e7c9-49be-ba7a-b9b8319a25c8" providerId="AD" clId="Web-{FE0E1C0C-32C6-CB35-8D98-317DABA02B3A}" dt="2021-11-15T10:54:59.737" v="578"/>
          <ac:spMkLst>
            <pc:docMk/>
            <pc:sldMk cId="0" sldId="275"/>
            <ac:spMk id="17453" creationId="{E4F17063-EDA4-417B-946F-BA357F3B390D}"/>
          </ac:spMkLst>
        </pc:spChg>
        <pc:spChg chg="add">
          <ac:chgData name="Oana Florentina Bolocan (2009953)" userId="S::2009953@student.uwtsd.ac.uk::c52326c0-e7c9-49be-ba7a-b9b8319a25c8" providerId="AD" clId="Web-{FE0E1C0C-32C6-CB35-8D98-317DABA02B3A}" dt="2021-11-15T10:54:59.737" v="578"/>
          <ac:spMkLst>
            <pc:docMk/>
            <pc:sldMk cId="0" sldId="275"/>
            <ac:spMk id="17454" creationId="{D36F3EEA-55D4-4677-80E7-92D00B8F343B}"/>
          </ac:spMkLst>
        </pc:spChg>
        <pc:spChg chg="add">
          <ac:chgData name="Oana Florentina Bolocan (2009953)" userId="S::2009953@student.uwtsd.ac.uk::c52326c0-e7c9-49be-ba7a-b9b8319a25c8" providerId="AD" clId="Web-{FE0E1C0C-32C6-CB35-8D98-317DABA02B3A}" dt="2021-11-15T10:54:59.737" v="578"/>
          <ac:spMkLst>
            <pc:docMk/>
            <pc:sldMk cId="0" sldId="275"/>
            <ac:spMk id="17455" creationId="{C91E93A7-6C7F-4F77-9CB0-280D958EF4D2}"/>
          </ac:spMkLst>
        </pc:spChg>
        <pc:graphicFrameChg chg="mod modGraphic">
          <ac:chgData name="Oana Florentina Bolocan (2009953)" userId="S::2009953@student.uwtsd.ac.uk::c52326c0-e7c9-49be-ba7a-b9b8319a25c8" providerId="AD" clId="Web-{FE0E1C0C-32C6-CB35-8D98-317DABA02B3A}" dt="2021-11-15T10:55:18.722" v="581" actId="1076"/>
          <ac:graphicFrameMkLst>
            <pc:docMk/>
            <pc:sldMk cId="0" sldId="275"/>
            <ac:graphicFrameMk id="17430" creationId="{19E194D4-E9D0-413B-B3F9-9C7FC2D14988}"/>
          </ac:graphicFrameMkLst>
        </pc:graphicFrameChg>
        <pc:picChg chg="add del mod">
          <ac:chgData name="Oana Florentina Bolocan (2009953)" userId="S::2009953@student.uwtsd.ac.uk::c52326c0-e7c9-49be-ba7a-b9b8319a25c8" providerId="AD" clId="Web-{FE0E1C0C-32C6-CB35-8D98-317DABA02B3A}" dt="2021-11-15T10:45:24.069" v="537"/>
          <ac:picMkLst>
            <pc:docMk/>
            <pc:sldMk cId="0" sldId="275"/>
            <ac:picMk id="40" creationId="{D28DDCA6-E51A-484E-8E0B-2E7C58AE0EAA}"/>
          </ac:picMkLst>
        </pc:picChg>
        <pc:picChg chg="add mod ord">
          <ac:chgData name="Oana Florentina Bolocan (2009953)" userId="S::2009953@student.uwtsd.ac.uk::c52326c0-e7c9-49be-ba7a-b9b8319a25c8" providerId="AD" clId="Web-{FE0E1C0C-32C6-CB35-8D98-317DABA02B3A}" dt="2021-11-15T10:55:09.237" v="579" actId="14100"/>
          <ac:picMkLst>
            <pc:docMk/>
            <pc:sldMk cId="0" sldId="275"/>
            <ac:picMk id="41" creationId="{7362DB66-EE7E-4E81-A2C1-65D3E34335DB}"/>
          </ac:picMkLst>
        </pc:picChg>
        <pc:picChg chg="add del mod ord">
          <ac:chgData name="Oana Florentina Bolocan (2009953)" userId="S::2009953@student.uwtsd.ac.uk::c52326c0-e7c9-49be-ba7a-b9b8319a25c8" providerId="AD" clId="Web-{FE0E1C0C-32C6-CB35-8D98-317DABA02B3A}" dt="2021-11-15T10:52:36.875" v="562"/>
          <ac:picMkLst>
            <pc:docMk/>
            <pc:sldMk cId="0" sldId="275"/>
            <ac:picMk id="138" creationId="{BCAC79D1-7190-4B7A-A095-E1C85E27F2BE}"/>
          </ac:picMkLst>
        </pc:picChg>
      </pc:sldChg>
      <pc:sldChg chg="addSp delSp modSp mod setBg setClrOvrMap">
        <pc:chgData name="Oana Florentina Bolocan (2009953)" userId="S::2009953@student.uwtsd.ac.uk::c52326c0-e7c9-49be-ba7a-b9b8319a25c8" providerId="AD" clId="Web-{FE0E1C0C-32C6-CB35-8D98-317DABA02B3A}" dt="2021-11-15T11:02:06.715" v="655"/>
        <pc:sldMkLst>
          <pc:docMk/>
          <pc:sldMk cId="0" sldId="286"/>
        </pc:sldMkLst>
        <pc:spChg chg="mod">
          <ac:chgData name="Oana Florentina Bolocan (2009953)" userId="S::2009953@student.uwtsd.ac.uk::c52326c0-e7c9-49be-ba7a-b9b8319a25c8" providerId="AD" clId="Web-{FE0E1C0C-32C6-CB35-8D98-317DABA02B3A}" dt="2021-11-15T11:02:06.715" v="655"/>
          <ac:spMkLst>
            <pc:docMk/>
            <pc:sldMk cId="0" sldId="286"/>
            <ac:spMk id="4" creationId="{109843B8-E41C-4FE6-9ECB-4DD3EE242A10}"/>
          </ac:spMkLst>
        </pc:spChg>
        <pc:spChg chg="add">
          <ac:chgData name="Oana Florentina Bolocan (2009953)" userId="S::2009953@student.uwtsd.ac.uk::c52326c0-e7c9-49be-ba7a-b9b8319a25c8" providerId="AD" clId="Web-{FE0E1C0C-32C6-CB35-8D98-317DABA02B3A}" dt="2021-11-15T11:02:06.715" v="655"/>
          <ac:spMkLst>
            <pc:docMk/>
            <pc:sldMk cId="0" sldId="286"/>
            <ac:spMk id="148" creationId="{F9ED434F-8767-46CC-B26B-5AF62FF01E66}"/>
          </ac:spMkLst>
        </pc:spChg>
        <pc:spChg chg="add del">
          <ac:chgData name="Oana Florentina Bolocan (2009953)" userId="S::2009953@student.uwtsd.ac.uk::c52326c0-e7c9-49be-ba7a-b9b8319a25c8" providerId="AD" clId="Web-{FE0E1C0C-32C6-CB35-8D98-317DABA02B3A}" dt="2021-11-15T11:02:06.621" v="654"/>
          <ac:spMkLst>
            <pc:docMk/>
            <pc:sldMk cId="0" sldId="286"/>
            <ac:spMk id="153" creationId="{CC28BCC9-4093-4FD5-83EB-7EC297F51396}"/>
          </ac:spMkLst>
        </pc:spChg>
        <pc:spChg chg="mod">
          <ac:chgData name="Oana Florentina Bolocan (2009953)" userId="S::2009953@student.uwtsd.ac.uk::c52326c0-e7c9-49be-ba7a-b9b8319a25c8" providerId="AD" clId="Web-{FE0E1C0C-32C6-CB35-8D98-317DABA02B3A}" dt="2021-11-15T11:02:06.715" v="655"/>
          <ac:spMkLst>
            <pc:docMk/>
            <pc:sldMk cId="0" sldId="286"/>
            <ac:spMk id="6146" creationId="{8DA32E8A-5DB2-4AA4-AA5A-9D6420CF51C9}"/>
          </ac:spMkLst>
        </pc:spChg>
        <pc:spChg chg="add del">
          <ac:chgData name="Oana Florentina Bolocan (2009953)" userId="S::2009953@student.uwtsd.ac.uk::c52326c0-e7c9-49be-ba7a-b9b8319a25c8" providerId="AD" clId="Web-{FE0E1C0C-32C6-CB35-8D98-317DABA02B3A}" dt="2021-11-15T11:02:06.715" v="655"/>
          <ac:spMkLst>
            <pc:docMk/>
            <pc:sldMk cId="0" sldId="286"/>
            <ac:spMk id="6147" creationId="{DFF9AAD1-A0E4-41E9-85C5-C54A68C04797}"/>
          </ac:spMkLst>
        </pc:spChg>
        <pc:spChg chg="add del">
          <ac:chgData name="Oana Florentina Bolocan (2009953)" userId="S::2009953@student.uwtsd.ac.uk::c52326c0-e7c9-49be-ba7a-b9b8319a25c8" providerId="AD" clId="Web-{FE0E1C0C-32C6-CB35-8D98-317DABA02B3A}" dt="2021-11-15T11:02:06.715" v="655"/>
          <ac:spMkLst>
            <pc:docMk/>
            <pc:sldMk cId="0" sldId="286"/>
            <ac:spMk id="6151" creationId="{C314C310-850D-4491-AA52-C75BEA68B68C}"/>
          </ac:spMkLst>
        </pc:spChg>
        <pc:grpChg chg="add del">
          <ac:chgData name="Oana Florentina Bolocan (2009953)" userId="S::2009953@student.uwtsd.ac.uk::c52326c0-e7c9-49be-ba7a-b9b8319a25c8" providerId="AD" clId="Web-{FE0E1C0C-32C6-CB35-8D98-317DABA02B3A}" dt="2021-11-15T11:02:06.621" v="654"/>
          <ac:grpSpMkLst>
            <pc:docMk/>
            <pc:sldMk cId="0" sldId="286"/>
            <ac:grpSpMk id="144" creationId="{08BCF048-8940-4354-B9EC-5AD74E283CE3}"/>
          </ac:grpSpMkLst>
        </pc:grpChg>
        <pc:grpChg chg="add del">
          <ac:chgData name="Oana Florentina Bolocan (2009953)" userId="S::2009953@student.uwtsd.ac.uk::c52326c0-e7c9-49be-ba7a-b9b8319a25c8" providerId="AD" clId="Web-{FE0E1C0C-32C6-CB35-8D98-317DABA02B3A}" dt="2021-11-15T11:02:06.715" v="655"/>
          <ac:grpSpMkLst>
            <pc:docMk/>
            <pc:sldMk cId="0" sldId="286"/>
            <ac:grpSpMk id="6152" creationId="{D4EC3799-3F52-48CE-85CC-83AED368EB42}"/>
          </ac:grpSpMkLst>
        </pc:grpChg>
        <pc:grpChg chg="add">
          <ac:chgData name="Oana Florentina Bolocan (2009953)" userId="S::2009953@student.uwtsd.ac.uk::c52326c0-e7c9-49be-ba7a-b9b8319a25c8" providerId="AD" clId="Web-{FE0E1C0C-32C6-CB35-8D98-317DABA02B3A}" dt="2021-11-15T11:02:06.715" v="655"/>
          <ac:grpSpMkLst>
            <pc:docMk/>
            <pc:sldMk cId="0" sldId="286"/>
            <ac:grpSpMk id="6157" creationId="{2F448CB3-7B4F-45D7-B7C0-DF553DF61453}"/>
          </ac:grpSpMkLst>
        </pc:grpChg>
        <pc:graphicFrameChg chg="add del">
          <ac:chgData name="Oana Florentina Bolocan (2009953)" userId="S::2009953@student.uwtsd.ac.uk::c52326c0-e7c9-49be-ba7a-b9b8319a25c8" providerId="AD" clId="Web-{FE0E1C0C-32C6-CB35-8D98-317DABA02B3A}" dt="2021-11-15T11:02:06.621" v="654"/>
          <ac:graphicFrameMkLst>
            <pc:docMk/>
            <pc:sldMk cId="0" sldId="286"/>
            <ac:graphicFrameMk id="6156" creationId="{E0627891-D586-4625-B359-F7D816C16C19}"/>
          </ac:graphicFrameMkLst>
        </pc:graphicFrameChg>
        <pc:graphicFrameChg chg="add">
          <ac:chgData name="Oana Florentina Bolocan (2009953)" userId="S::2009953@student.uwtsd.ac.uk::c52326c0-e7c9-49be-ba7a-b9b8319a25c8" providerId="AD" clId="Web-{FE0E1C0C-32C6-CB35-8D98-317DABA02B3A}" dt="2021-11-15T11:02:06.715" v="655"/>
          <ac:graphicFrameMkLst>
            <pc:docMk/>
            <pc:sldMk cId="0" sldId="286"/>
            <ac:graphicFrameMk id="6158" creationId="{1F09F3E1-B30D-4BCE-84CC-86BAA7CCF8C3}"/>
          </ac:graphicFrameMkLst>
        </pc:graphicFrameChg>
        <pc:cxnChg chg="add del">
          <ac:chgData name="Oana Florentina Bolocan (2009953)" userId="S::2009953@student.uwtsd.ac.uk::c52326c0-e7c9-49be-ba7a-b9b8319a25c8" providerId="AD" clId="Web-{FE0E1C0C-32C6-CB35-8D98-317DABA02B3A}" dt="2021-11-15T11:02:06.715" v="655"/>
          <ac:cxnSpMkLst>
            <pc:docMk/>
            <pc:sldMk cId="0" sldId="286"/>
            <ac:cxnSpMk id="6154" creationId="{789E20C7-BB50-4317-93C7-90C8ED80B275}"/>
          </ac:cxnSpMkLst>
        </pc:cxnChg>
      </pc:sldChg>
      <pc:sldChg chg="addSp delSp modSp mod setBg setClrOvrMap">
        <pc:chgData name="Oana Florentina Bolocan (2009953)" userId="S::2009953@student.uwtsd.ac.uk::c52326c0-e7c9-49be-ba7a-b9b8319a25c8" providerId="AD" clId="Web-{FE0E1C0C-32C6-CB35-8D98-317DABA02B3A}" dt="2021-11-15T11:01:32.558" v="651" actId="1076"/>
        <pc:sldMkLst>
          <pc:docMk/>
          <pc:sldMk cId="4023064122" sldId="297"/>
        </pc:sldMkLst>
        <pc:spChg chg="mod ord">
          <ac:chgData name="Oana Florentina Bolocan (2009953)" userId="S::2009953@student.uwtsd.ac.uk::c52326c0-e7c9-49be-ba7a-b9b8319a25c8" providerId="AD" clId="Web-{FE0E1C0C-32C6-CB35-8D98-317DABA02B3A}" dt="2021-11-15T11:01:06.714" v="644"/>
          <ac:spMkLst>
            <pc:docMk/>
            <pc:sldMk cId="4023064122" sldId="297"/>
            <ac:spMk id="4" creationId="{E20FDE7D-F36A-455B-8B00-23E41F49BA54}"/>
          </ac:spMkLst>
        </pc:spChg>
        <pc:spChg chg="mod ord">
          <ac:chgData name="Oana Florentina Bolocan (2009953)" userId="S::2009953@student.uwtsd.ac.uk::c52326c0-e7c9-49be-ba7a-b9b8319a25c8" providerId="AD" clId="Web-{FE0E1C0C-32C6-CB35-8D98-317DABA02B3A}" dt="2021-11-15T11:01:29.839" v="650" actId="1076"/>
          <ac:spMkLst>
            <pc:docMk/>
            <pc:sldMk cId="4023064122" sldId="297"/>
            <ac:spMk id="6" creationId="{835C3ACA-17F5-465E-8FC2-BB3DE7CF9B81}"/>
          </ac:spMkLst>
        </pc:spChg>
        <pc:spChg chg="add del">
          <ac:chgData name="Oana Florentina Bolocan (2009953)" userId="S::2009953@student.uwtsd.ac.uk::c52326c0-e7c9-49be-ba7a-b9b8319a25c8" providerId="AD" clId="Web-{FE0E1C0C-32C6-CB35-8D98-317DABA02B3A}" dt="2021-11-15T10:58:14.366" v="610"/>
          <ac:spMkLst>
            <pc:docMk/>
            <pc:sldMk cId="4023064122" sldId="297"/>
            <ac:spMk id="86" creationId="{E4F17063-EDA4-417B-946F-BA357F3B390D}"/>
          </ac:spMkLst>
        </pc:spChg>
        <pc:spChg chg="add del">
          <ac:chgData name="Oana Florentina Bolocan (2009953)" userId="S::2009953@student.uwtsd.ac.uk::c52326c0-e7c9-49be-ba7a-b9b8319a25c8" providerId="AD" clId="Web-{FE0E1C0C-32C6-CB35-8D98-317DABA02B3A}" dt="2021-11-15T10:59:29.352" v="628"/>
          <ac:spMkLst>
            <pc:docMk/>
            <pc:sldMk cId="4023064122" sldId="297"/>
            <ac:spMk id="87" creationId="{8D489E29-742E-4D34-AB08-CE3217805B81}"/>
          </ac:spMkLst>
        </pc:spChg>
        <pc:spChg chg="add del">
          <ac:chgData name="Oana Florentina Bolocan (2009953)" userId="S::2009953@student.uwtsd.ac.uk::c52326c0-e7c9-49be-ba7a-b9b8319a25c8" providerId="AD" clId="Web-{FE0E1C0C-32C6-CB35-8D98-317DABA02B3A}" dt="2021-11-15T10:58:14.366" v="610"/>
          <ac:spMkLst>
            <pc:docMk/>
            <pc:sldMk cId="4023064122" sldId="297"/>
            <ac:spMk id="88" creationId="{D36F3EEA-55D4-4677-80E7-92D00B8F343B}"/>
          </ac:spMkLst>
        </pc:spChg>
        <pc:spChg chg="add del">
          <ac:chgData name="Oana Florentina Bolocan (2009953)" userId="S::2009953@student.uwtsd.ac.uk::c52326c0-e7c9-49be-ba7a-b9b8319a25c8" providerId="AD" clId="Web-{FE0E1C0C-32C6-CB35-8D98-317DABA02B3A}" dt="2021-11-15T10:58:14.366" v="610"/>
          <ac:spMkLst>
            <pc:docMk/>
            <pc:sldMk cId="4023064122" sldId="297"/>
            <ac:spMk id="90" creationId="{C91E93A7-6C7F-4F77-9CB0-280D958EF4D2}"/>
          </ac:spMkLst>
        </pc:spChg>
        <pc:spChg chg="add del">
          <ac:chgData name="Oana Florentina Bolocan (2009953)" userId="S::2009953@student.uwtsd.ac.uk::c52326c0-e7c9-49be-ba7a-b9b8319a25c8" providerId="AD" clId="Web-{FE0E1C0C-32C6-CB35-8D98-317DABA02B3A}" dt="2021-11-15T11:00:14.931" v="633"/>
          <ac:spMkLst>
            <pc:docMk/>
            <pc:sldMk cId="4023064122" sldId="297"/>
            <ac:spMk id="92" creationId="{6DFBE54E-A701-4039-AC57-CF06B37CC626}"/>
          </ac:spMkLst>
        </pc:spChg>
        <pc:spChg chg="add del">
          <ac:chgData name="Oana Florentina Bolocan (2009953)" userId="S::2009953@student.uwtsd.ac.uk::c52326c0-e7c9-49be-ba7a-b9b8319a25c8" providerId="AD" clId="Web-{FE0E1C0C-32C6-CB35-8D98-317DABA02B3A}" dt="2021-11-15T11:00:14.931" v="633"/>
          <ac:spMkLst>
            <pc:docMk/>
            <pc:sldMk cId="4023064122" sldId="297"/>
            <ac:spMk id="94" creationId="{D33A9890-FE1F-4F08-8EF4-FD2B43954605}"/>
          </ac:spMkLst>
        </pc:spChg>
        <pc:spChg chg="add del">
          <ac:chgData name="Oana Florentina Bolocan (2009953)" userId="S::2009953@student.uwtsd.ac.uk::c52326c0-e7c9-49be-ba7a-b9b8319a25c8" providerId="AD" clId="Web-{FE0E1C0C-32C6-CB35-8D98-317DABA02B3A}" dt="2021-11-15T11:00:14.931" v="633"/>
          <ac:spMkLst>
            <pc:docMk/>
            <pc:sldMk cId="4023064122" sldId="297"/>
            <ac:spMk id="96" creationId="{92515798-C8A3-40E7-A830-82681C81A0CD}"/>
          </ac:spMkLst>
        </pc:spChg>
        <pc:spChg chg="add del">
          <ac:chgData name="Oana Florentina Bolocan (2009953)" userId="S::2009953@student.uwtsd.ac.uk::c52326c0-e7c9-49be-ba7a-b9b8319a25c8" providerId="AD" clId="Web-{FE0E1C0C-32C6-CB35-8D98-317DABA02B3A}" dt="2021-11-15T11:00:40.401" v="637"/>
          <ac:spMkLst>
            <pc:docMk/>
            <pc:sldMk cId="4023064122" sldId="297"/>
            <ac:spMk id="98" creationId="{9F33B405-D785-4738-B1C0-6A0AA5E98286}"/>
          </ac:spMkLst>
        </pc:spChg>
        <pc:spChg chg="add del">
          <ac:chgData name="Oana Florentina Bolocan (2009953)" userId="S::2009953@student.uwtsd.ac.uk::c52326c0-e7c9-49be-ba7a-b9b8319a25c8" providerId="AD" clId="Web-{FE0E1C0C-32C6-CB35-8D98-317DABA02B3A}" dt="2021-11-15T11:00:40.401" v="637"/>
          <ac:spMkLst>
            <pc:docMk/>
            <pc:sldMk cId="4023064122" sldId="297"/>
            <ac:spMk id="100" creationId="{4233DC0E-DE6C-4FB6-A529-51B162641AB8}"/>
          </ac:spMkLst>
        </pc:spChg>
        <pc:spChg chg="add del">
          <ac:chgData name="Oana Florentina Bolocan (2009953)" userId="S::2009953@student.uwtsd.ac.uk::c52326c0-e7c9-49be-ba7a-b9b8319a25c8" providerId="AD" clId="Web-{FE0E1C0C-32C6-CB35-8D98-317DABA02B3A}" dt="2021-11-15T11:00:40.401" v="637"/>
          <ac:spMkLst>
            <pc:docMk/>
            <pc:sldMk cId="4023064122" sldId="297"/>
            <ac:spMk id="102" creationId="{3870477F-E451-4BC3-863F-0E2FC572884B}"/>
          </ac:spMkLst>
        </pc:spChg>
        <pc:spChg chg="add del">
          <ac:chgData name="Oana Florentina Bolocan (2009953)" userId="S::2009953@student.uwtsd.ac.uk::c52326c0-e7c9-49be-ba7a-b9b8319a25c8" providerId="AD" clId="Web-{FE0E1C0C-32C6-CB35-8D98-317DABA02B3A}" dt="2021-11-15T11:00:40.401" v="637"/>
          <ac:spMkLst>
            <pc:docMk/>
            <pc:sldMk cId="4023064122" sldId="297"/>
            <ac:spMk id="104" creationId="{B4A81DE1-E2BC-4A31-99EE-71350421B0EA}"/>
          </ac:spMkLst>
        </pc:spChg>
        <pc:spChg chg="mod ord">
          <ac:chgData name="Oana Florentina Bolocan (2009953)" userId="S::2009953@student.uwtsd.ac.uk::c52326c0-e7c9-49be-ba7a-b9b8319a25c8" providerId="AD" clId="Web-{FE0E1C0C-32C6-CB35-8D98-317DABA02B3A}" dt="2021-11-15T11:01:32.558" v="651" actId="1076"/>
          <ac:spMkLst>
            <pc:docMk/>
            <pc:sldMk cId="4023064122" sldId="297"/>
            <ac:spMk id="11266" creationId="{85349FD5-514B-40BF-A614-344E8459B75C}"/>
          </ac:spMkLst>
        </pc:spChg>
        <pc:spChg chg="add del">
          <ac:chgData name="Oana Florentina Bolocan (2009953)" userId="S::2009953@student.uwtsd.ac.uk::c52326c0-e7c9-49be-ba7a-b9b8319a25c8" providerId="AD" clId="Web-{FE0E1C0C-32C6-CB35-8D98-317DABA02B3A}" dt="2021-11-15T10:56:58.412" v="590"/>
          <ac:spMkLst>
            <pc:docMk/>
            <pc:sldMk cId="4023064122" sldId="297"/>
            <ac:spMk id="11276" creationId="{89EA2611-DCBA-4E97-A2B2-9A466E76BDA4}"/>
          </ac:spMkLst>
        </pc:spChg>
        <pc:spChg chg="add del">
          <ac:chgData name="Oana Florentina Bolocan (2009953)" userId="S::2009953@student.uwtsd.ac.uk::c52326c0-e7c9-49be-ba7a-b9b8319a25c8" providerId="AD" clId="Web-{FE0E1C0C-32C6-CB35-8D98-317DABA02B3A}" dt="2021-11-15T10:56:58.412" v="590"/>
          <ac:spMkLst>
            <pc:docMk/>
            <pc:sldMk cId="4023064122" sldId="297"/>
            <ac:spMk id="11277" creationId="{BBC615D1-6E12-40EF-915B-316CFDB550D5}"/>
          </ac:spMkLst>
        </pc:spChg>
        <pc:spChg chg="add del">
          <ac:chgData name="Oana Florentina Bolocan (2009953)" userId="S::2009953@student.uwtsd.ac.uk::c52326c0-e7c9-49be-ba7a-b9b8319a25c8" providerId="AD" clId="Web-{FE0E1C0C-32C6-CB35-8D98-317DABA02B3A}" dt="2021-11-15T10:56:58.412" v="590"/>
          <ac:spMkLst>
            <pc:docMk/>
            <pc:sldMk cId="4023064122" sldId="297"/>
            <ac:spMk id="11278" creationId="{B9797D36-DE1E-47CD-881A-6C1F5828261B}"/>
          </ac:spMkLst>
        </pc:spChg>
        <pc:spChg chg="add del">
          <ac:chgData name="Oana Florentina Bolocan (2009953)" userId="S::2009953@student.uwtsd.ac.uk::c52326c0-e7c9-49be-ba7a-b9b8319a25c8" providerId="AD" clId="Web-{FE0E1C0C-32C6-CB35-8D98-317DABA02B3A}" dt="2021-11-15T10:56:58.412" v="590"/>
          <ac:spMkLst>
            <pc:docMk/>
            <pc:sldMk cId="4023064122" sldId="297"/>
            <ac:spMk id="11279" creationId="{4A2FAF1F-F462-46AF-A9E6-CC93C4E2C359}"/>
          </ac:spMkLst>
        </pc:spChg>
        <pc:spChg chg="add del">
          <ac:chgData name="Oana Florentina Bolocan (2009953)" userId="S::2009953@student.uwtsd.ac.uk::c52326c0-e7c9-49be-ba7a-b9b8319a25c8" providerId="AD" clId="Web-{FE0E1C0C-32C6-CB35-8D98-317DABA02B3A}" dt="2021-11-15T10:56:58.412" v="590"/>
          <ac:spMkLst>
            <pc:docMk/>
            <pc:sldMk cId="4023064122" sldId="297"/>
            <ac:spMk id="11280" creationId="{7146BED8-BAE9-42C5-A3DD-7B946445DB8C}"/>
          </ac:spMkLst>
        </pc:spChg>
        <pc:spChg chg="add del">
          <ac:chgData name="Oana Florentina Bolocan (2009953)" userId="S::2009953@student.uwtsd.ac.uk::c52326c0-e7c9-49be-ba7a-b9b8319a25c8" providerId="AD" clId="Web-{FE0E1C0C-32C6-CB35-8D98-317DABA02B3A}" dt="2021-11-15T10:56:58.412" v="590"/>
          <ac:spMkLst>
            <pc:docMk/>
            <pc:sldMk cId="4023064122" sldId="297"/>
            <ac:spMk id="11281" creationId="{15765FE8-B62F-41E4-A73C-74C91A8FD945}"/>
          </ac:spMkLst>
        </pc:spChg>
        <pc:spChg chg="add del">
          <ac:chgData name="Oana Florentina Bolocan (2009953)" userId="S::2009953@student.uwtsd.ac.uk::c52326c0-e7c9-49be-ba7a-b9b8319a25c8" providerId="AD" clId="Web-{FE0E1C0C-32C6-CB35-8D98-317DABA02B3A}" dt="2021-11-15T10:58:32.289" v="612"/>
          <ac:spMkLst>
            <pc:docMk/>
            <pc:sldMk cId="4023064122" sldId="297"/>
            <ac:spMk id="11282" creationId="{8D489E29-742E-4D34-AB08-CE3217805B81}"/>
          </ac:spMkLst>
        </pc:spChg>
        <pc:spChg chg="add del">
          <ac:chgData name="Oana Florentina Bolocan (2009953)" userId="S::2009953@student.uwtsd.ac.uk::c52326c0-e7c9-49be-ba7a-b9b8319a25c8" providerId="AD" clId="Web-{FE0E1C0C-32C6-CB35-8D98-317DABA02B3A}" dt="2021-11-15T10:59:49.462" v="630"/>
          <ac:spMkLst>
            <pc:docMk/>
            <pc:sldMk cId="4023064122" sldId="297"/>
            <ac:spMk id="11283" creationId="{052F6DBF-1805-4FD9-AFA3-C8642175FC96}"/>
          </ac:spMkLst>
        </pc:spChg>
        <pc:spChg chg="add del">
          <ac:chgData name="Oana Florentina Bolocan (2009953)" userId="S::2009953@student.uwtsd.ac.uk::c52326c0-e7c9-49be-ba7a-b9b8319a25c8" providerId="AD" clId="Web-{FE0E1C0C-32C6-CB35-8D98-317DABA02B3A}" dt="2021-11-15T10:59:49.462" v="630"/>
          <ac:spMkLst>
            <pc:docMk/>
            <pc:sldMk cId="4023064122" sldId="297"/>
            <ac:spMk id="11284" creationId="{CC79B2C4-EF9C-492F-BC64-5300A7A2F2DB}"/>
          </ac:spMkLst>
        </pc:spChg>
        <pc:spChg chg="add del">
          <ac:chgData name="Oana Florentina Bolocan (2009953)" userId="S::2009953@student.uwtsd.ac.uk::c52326c0-e7c9-49be-ba7a-b9b8319a25c8" providerId="AD" clId="Web-{FE0E1C0C-32C6-CB35-8D98-317DABA02B3A}" dt="2021-11-15T10:59:49.462" v="630"/>
          <ac:spMkLst>
            <pc:docMk/>
            <pc:sldMk cId="4023064122" sldId="297"/>
            <ac:spMk id="11285" creationId="{0599BEDA-CEC9-4E6C-B05D-1353D0F165D9}"/>
          </ac:spMkLst>
        </pc:spChg>
        <pc:spChg chg="add">
          <ac:chgData name="Oana Florentina Bolocan (2009953)" userId="S::2009953@student.uwtsd.ac.uk::c52326c0-e7c9-49be-ba7a-b9b8319a25c8" providerId="AD" clId="Web-{FE0E1C0C-32C6-CB35-8D98-317DABA02B3A}" dt="2021-11-15T11:01:06.714" v="644"/>
          <ac:spMkLst>
            <pc:docMk/>
            <pc:sldMk cId="4023064122" sldId="297"/>
            <ac:spMk id="11286" creationId="{6E0488BA-180E-40D8-8350-4B179179556B}"/>
          </ac:spMkLst>
        </pc:spChg>
        <pc:spChg chg="add del">
          <ac:chgData name="Oana Florentina Bolocan (2009953)" userId="S::2009953@student.uwtsd.ac.uk::c52326c0-e7c9-49be-ba7a-b9b8319a25c8" providerId="AD" clId="Web-{FE0E1C0C-32C6-CB35-8D98-317DABA02B3A}" dt="2021-11-15T11:00:40.416" v="638"/>
          <ac:spMkLst>
            <pc:docMk/>
            <pc:sldMk cId="4023064122" sldId="297"/>
            <ac:spMk id="11287" creationId="{8D489E29-742E-4D34-AB08-CE3217805B81}"/>
          </ac:spMkLst>
        </pc:spChg>
        <pc:spChg chg="add del">
          <ac:chgData name="Oana Florentina Bolocan (2009953)" userId="S::2009953@student.uwtsd.ac.uk::c52326c0-e7c9-49be-ba7a-b9b8319a25c8" providerId="AD" clId="Web-{FE0E1C0C-32C6-CB35-8D98-317DABA02B3A}" dt="2021-11-15T11:00:28.104" v="635"/>
          <ac:spMkLst>
            <pc:docMk/>
            <pc:sldMk cId="4023064122" sldId="297"/>
            <ac:spMk id="11289" creationId="{052F6DBF-1805-4FD9-AFA3-C8642175FC96}"/>
          </ac:spMkLst>
        </pc:spChg>
        <pc:spChg chg="add del">
          <ac:chgData name="Oana Florentina Bolocan (2009953)" userId="S::2009953@student.uwtsd.ac.uk::c52326c0-e7c9-49be-ba7a-b9b8319a25c8" providerId="AD" clId="Web-{FE0E1C0C-32C6-CB35-8D98-317DABA02B3A}" dt="2021-11-15T11:00:28.104" v="635"/>
          <ac:spMkLst>
            <pc:docMk/>
            <pc:sldMk cId="4023064122" sldId="297"/>
            <ac:spMk id="11290" creationId="{CC79B2C4-EF9C-492F-BC64-5300A7A2F2DB}"/>
          </ac:spMkLst>
        </pc:spChg>
        <pc:spChg chg="add del">
          <ac:chgData name="Oana Florentina Bolocan (2009953)" userId="S::2009953@student.uwtsd.ac.uk::c52326c0-e7c9-49be-ba7a-b9b8319a25c8" providerId="AD" clId="Web-{FE0E1C0C-32C6-CB35-8D98-317DABA02B3A}" dt="2021-11-15T11:00:28.104" v="635"/>
          <ac:spMkLst>
            <pc:docMk/>
            <pc:sldMk cId="4023064122" sldId="297"/>
            <ac:spMk id="11291" creationId="{0599BEDA-CEC9-4E6C-B05D-1353D0F165D9}"/>
          </ac:spMkLst>
        </pc:spChg>
        <pc:spChg chg="add del">
          <ac:chgData name="Oana Florentina Bolocan (2009953)" userId="S::2009953@student.uwtsd.ac.uk::c52326c0-e7c9-49be-ba7a-b9b8319a25c8" providerId="AD" clId="Web-{FE0E1C0C-32C6-CB35-8D98-317DABA02B3A}" dt="2021-11-15T11:00:40.401" v="637"/>
          <ac:spMkLst>
            <pc:docMk/>
            <pc:sldMk cId="4023064122" sldId="297"/>
            <ac:spMk id="11292" creationId="{643780CE-2BE5-46F6-97B2-60DF30217ED3}"/>
          </ac:spMkLst>
        </pc:spChg>
        <pc:spChg chg="add del">
          <ac:chgData name="Oana Florentina Bolocan (2009953)" userId="S::2009953@student.uwtsd.ac.uk::c52326c0-e7c9-49be-ba7a-b9b8319a25c8" providerId="AD" clId="Web-{FE0E1C0C-32C6-CB35-8D98-317DABA02B3A}" dt="2021-11-15T11:00:40.401" v="637"/>
          <ac:spMkLst>
            <pc:docMk/>
            <pc:sldMk cId="4023064122" sldId="297"/>
            <ac:spMk id="11293" creationId="{61A87A49-68E6-459E-A5A6-46229FF42125}"/>
          </ac:spMkLst>
        </pc:spChg>
        <pc:spChg chg="add del">
          <ac:chgData name="Oana Florentina Bolocan (2009953)" userId="S::2009953@student.uwtsd.ac.uk::c52326c0-e7c9-49be-ba7a-b9b8319a25c8" providerId="AD" clId="Web-{FE0E1C0C-32C6-CB35-8D98-317DABA02B3A}" dt="2021-11-15T11:00:40.401" v="637"/>
          <ac:spMkLst>
            <pc:docMk/>
            <pc:sldMk cId="4023064122" sldId="297"/>
            <ac:spMk id="11294" creationId="{F6ACD5FC-CAFE-48EB-B765-60EED2E052F0}"/>
          </ac:spMkLst>
        </pc:spChg>
        <pc:picChg chg="mod ord">
          <ac:chgData name="Oana Florentina Bolocan (2009953)" userId="S::2009953@student.uwtsd.ac.uk::c52326c0-e7c9-49be-ba7a-b9b8319a25c8" providerId="AD" clId="Web-{FE0E1C0C-32C6-CB35-8D98-317DABA02B3A}" dt="2021-11-15T11:01:06.714" v="644"/>
          <ac:picMkLst>
            <pc:docMk/>
            <pc:sldMk cId="4023064122" sldId="297"/>
            <ac:picMk id="3" creationId="{EEB32A6D-ACFB-459B-B33C-EB97A533F8DE}"/>
          </ac:picMkLst>
        </pc:picChg>
      </pc:sldChg>
      <pc:sldChg chg="addSp delSp modSp mod setBg setClrOvrMap">
        <pc:chgData name="Oana Florentina Bolocan (2009953)" userId="S::2009953@student.uwtsd.ac.uk::c52326c0-e7c9-49be-ba7a-b9b8319a25c8" providerId="AD" clId="Web-{FE0E1C0C-32C6-CB35-8D98-317DABA02B3A}" dt="2021-11-15T11:03:28.545" v="661" actId="14100"/>
        <pc:sldMkLst>
          <pc:docMk/>
          <pc:sldMk cId="41405968" sldId="298"/>
        </pc:sldMkLst>
        <pc:spChg chg="mod">
          <ac:chgData name="Oana Florentina Bolocan (2009953)" userId="S::2009953@student.uwtsd.ac.uk::c52326c0-e7c9-49be-ba7a-b9b8319a25c8" providerId="AD" clId="Web-{FE0E1C0C-32C6-CB35-8D98-317DABA02B3A}" dt="2021-11-15T11:03:13.592" v="658"/>
          <ac:spMkLst>
            <pc:docMk/>
            <pc:sldMk cId="41405968" sldId="298"/>
            <ac:spMk id="4" creationId="{3E30710B-D668-49A2-B235-5692980AAD4B}"/>
          </ac:spMkLst>
        </pc:spChg>
        <pc:spChg chg="add del">
          <ac:chgData name="Oana Florentina Bolocan (2009953)" userId="S::2009953@student.uwtsd.ac.uk::c52326c0-e7c9-49be-ba7a-b9b8319a25c8" providerId="AD" clId="Web-{FE0E1C0C-32C6-CB35-8D98-317DABA02B3A}" dt="2021-11-15T11:03:00.216" v="656"/>
          <ac:spMkLst>
            <pc:docMk/>
            <pc:sldMk cId="41405968" sldId="298"/>
            <ac:spMk id="78" creationId="{F9ED434F-8767-46CC-B26B-5AF62FF01E66}"/>
          </ac:spMkLst>
        </pc:spChg>
        <pc:spChg chg="add del">
          <ac:chgData name="Oana Florentina Bolocan (2009953)" userId="S::2009953@student.uwtsd.ac.uk::c52326c0-e7c9-49be-ba7a-b9b8319a25c8" providerId="AD" clId="Web-{FE0E1C0C-32C6-CB35-8D98-317DABA02B3A}" dt="2021-11-15T11:03:13.592" v="658"/>
          <ac:spMkLst>
            <pc:docMk/>
            <pc:sldMk cId="41405968" sldId="298"/>
            <ac:spMk id="148" creationId="{F9ED434F-8767-46CC-B26B-5AF62FF01E66}"/>
          </ac:spMkLst>
        </pc:spChg>
        <pc:spChg chg="add">
          <ac:chgData name="Oana Florentina Bolocan (2009953)" userId="S::2009953@student.uwtsd.ac.uk::c52326c0-e7c9-49be-ba7a-b9b8319a25c8" providerId="AD" clId="Web-{FE0E1C0C-32C6-CB35-8D98-317DABA02B3A}" dt="2021-11-15T11:03:13.592" v="658"/>
          <ac:spMkLst>
            <pc:docMk/>
            <pc:sldMk cId="41405968" sldId="298"/>
            <ac:spMk id="192" creationId="{052F6DBF-1805-4FD9-AFA3-C8642175FC96}"/>
          </ac:spMkLst>
        </pc:spChg>
        <pc:spChg chg="add">
          <ac:chgData name="Oana Florentina Bolocan (2009953)" userId="S::2009953@student.uwtsd.ac.uk::c52326c0-e7c9-49be-ba7a-b9b8319a25c8" providerId="AD" clId="Web-{FE0E1C0C-32C6-CB35-8D98-317DABA02B3A}" dt="2021-11-15T11:03:13.592" v="658"/>
          <ac:spMkLst>
            <pc:docMk/>
            <pc:sldMk cId="41405968" sldId="298"/>
            <ac:spMk id="193" creationId="{CC79B2C4-EF9C-492F-BC64-5300A7A2F2DB}"/>
          </ac:spMkLst>
        </pc:spChg>
        <pc:spChg chg="add">
          <ac:chgData name="Oana Florentina Bolocan (2009953)" userId="S::2009953@student.uwtsd.ac.uk::c52326c0-e7c9-49be-ba7a-b9b8319a25c8" providerId="AD" clId="Web-{FE0E1C0C-32C6-CB35-8D98-317DABA02B3A}" dt="2021-11-15T11:03:13.592" v="658"/>
          <ac:spMkLst>
            <pc:docMk/>
            <pc:sldMk cId="41405968" sldId="298"/>
            <ac:spMk id="194" creationId="{0599BEDA-CEC9-4E6C-B05D-1353D0F165D9}"/>
          </ac:spMkLst>
        </pc:spChg>
        <pc:spChg chg="mod">
          <ac:chgData name="Oana Florentina Bolocan (2009953)" userId="S::2009953@student.uwtsd.ac.uk::c52326c0-e7c9-49be-ba7a-b9b8319a25c8" providerId="AD" clId="Web-{FE0E1C0C-32C6-CB35-8D98-317DABA02B3A}" dt="2021-11-15T11:03:19.685" v="659" actId="1076"/>
          <ac:spMkLst>
            <pc:docMk/>
            <pc:sldMk cId="41405968" sldId="298"/>
            <ac:spMk id="13314" creationId="{303000FE-B433-4217-A7E9-C8D1C77667EE}"/>
          </ac:spMkLst>
        </pc:spChg>
        <pc:spChg chg="del">
          <ac:chgData name="Oana Florentina Bolocan (2009953)" userId="S::2009953@student.uwtsd.ac.uk::c52326c0-e7c9-49be-ba7a-b9b8319a25c8" providerId="AD" clId="Web-{FE0E1C0C-32C6-CB35-8D98-317DABA02B3A}" dt="2021-11-15T10:55:37.441" v="582"/>
          <ac:spMkLst>
            <pc:docMk/>
            <pc:sldMk cId="41405968" sldId="298"/>
            <ac:spMk id="13316" creationId="{4DC84023-94FC-4B19-A81E-2C1E525C62D7}"/>
          </ac:spMkLst>
        </pc:spChg>
        <pc:grpChg chg="add del">
          <ac:chgData name="Oana Florentina Bolocan (2009953)" userId="S::2009953@student.uwtsd.ac.uk::c52326c0-e7c9-49be-ba7a-b9b8319a25c8" providerId="AD" clId="Web-{FE0E1C0C-32C6-CB35-8D98-317DABA02B3A}" dt="2021-11-15T11:03:00.216" v="656"/>
          <ac:grpSpMkLst>
            <pc:docMk/>
            <pc:sldMk cId="41405968" sldId="298"/>
            <ac:grpSpMk id="74" creationId="{2F448CB3-7B4F-45D7-B7C0-DF553DF61453}"/>
          </ac:grpSpMkLst>
        </pc:grpChg>
        <pc:grpChg chg="add del">
          <ac:chgData name="Oana Florentina Bolocan (2009953)" userId="S::2009953@student.uwtsd.ac.uk::c52326c0-e7c9-49be-ba7a-b9b8319a25c8" providerId="AD" clId="Web-{FE0E1C0C-32C6-CB35-8D98-317DABA02B3A}" dt="2021-11-15T11:03:13.592" v="658"/>
          <ac:grpSpMkLst>
            <pc:docMk/>
            <pc:sldMk cId="41405968" sldId="298"/>
            <ac:grpSpMk id="144" creationId="{2F448CB3-7B4F-45D7-B7C0-DF553DF61453}"/>
          </ac:grpSpMkLst>
        </pc:grpChg>
        <pc:graphicFrameChg chg="add mod modGraphic">
          <ac:chgData name="Oana Florentina Bolocan (2009953)" userId="S::2009953@student.uwtsd.ac.uk::c52326c0-e7c9-49be-ba7a-b9b8319a25c8" providerId="AD" clId="Web-{FE0E1C0C-32C6-CB35-8D98-317DABA02B3A}" dt="2021-11-15T11:03:28.545" v="661" actId="14100"/>
          <ac:graphicFrameMkLst>
            <pc:docMk/>
            <pc:sldMk cId="41405968" sldId="298"/>
            <ac:graphicFrameMk id="13323" creationId="{768E38B3-4684-418E-84C3-225C961892B9}"/>
          </ac:graphicFrameMkLst>
        </pc:graphicFrameChg>
      </pc:sldChg>
      <pc:sldChg chg="addSp delSp modSp mod setBg">
        <pc:chgData name="Oana Florentina Bolocan (2009953)" userId="S::2009953@student.uwtsd.ac.uk::c52326c0-e7c9-49be-ba7a-b9b8319a25c8" providerId="AD" clId="Web-{FE0E1C0C-32C6-CB35-8D98-317DABA02B3A}" dt="2021-11-15T11:21:45.803" v="772" actId="14100"/>
        <pc:sldMkLst>
          <pc:docMk/>
          <pc:sldMk cId="3850553593" sldId="299"/>
        </pc:sldMkLst>
        <pc:spChg chg="mod">
          <ac:chgData name="Oana Florentina Bolocan (2009953)" userId="S::2009953@student.uwtsd.ac.uk::c52326c0-e7c9-49be-ba7a-b9b8319a25c8" providerId="AD" clId="Web-{FE0E1C0C-32C6-CB35-8D98-317DABA02B3A}" dt="2021-11-15T11:21:14.005" v="766"/>
          <ac:spMkLst>
            <pc:docMk/>
            <pc:sldMk cId="3850553593" sldId="299"/>
            <ac:spMk id="4" creationId="{078BCAEB-68DE-4D74-8D04-D349E38F2CB2}"/>
          </ac:spMkLst>
        </pc:spChg>
        <pc:spChg chg="add">
          <ac:chgData name="Oana Florentina Bolocan (2009953)" userId="S::2009953@student.uwtsd.ac.uk::c52326c0-e7c9-49be-ba7a-b9b8319a25c8" providerId="AD" clId="Web-{FE0E1C0C-32C6-CB35-8D98-317DABA02B3A}" dt="2021-11-15T11:21:14.005" v="766"/>
          <ac:spMkLst>
            <pc:docMk/>
            <pc:sldMk cId="3850553593" sldId="299"/>
            <ac:spMk id="143" creationId="{052F6DBF-1805-4FD9-AFA3-C8642175FC96}"/>
          </ac:spMkLst>
        </pc:spChg>
        <pc:spChg chg="add">
          <ac:chgData name="Oana Florentina Bolocan (2009953)" userId="S::2009953@student.uwtsd.ac.uk::c52326c0-e7c9-49be-ba7a-b9b8319a25c8" providerId="AD" clId="Web-{FE0E1C0C-32C6-CB35-8D98-317DABA02B3A}" dt="2021-11-15T11:21:14.005" v="766"/>
          <ac:spMkLst>
            <pc:docMk/>
            <pc:sldMk cId="3850553593" sldId="299"/>
            <ac:spMk id="145" creationId="{CC79B2C4-EF9C-492F-BC64-5300A7A2F2DB}"/>
          </ac:spMkLst>
        </pc:spChg>
        <pc:spChg chg="add">
          <ac:chgData name="Oana Florentina Bolocan (2009953)" userId="S::2009953@student.uwtsd.ac.uk::c52326c0-e7c9-49be-ba7a-b9b8319a25c8" providerId="AD" clId="Web-{FE0E1C0C-32C6-CB35-8D98-317DABA02B3A}" dt="2021-11-15T11:21:14.005" v="766"/>
          <ac:spMkLst>
            <pc:docMk/>
            <pc:sldMk cId="3850553593" sldId="299"/>
            <ac:spMk id="147" creationId="{0599BEDA-CEC9-4E6C-B05D-1353D0F165D9}"/>
          </ac:spMkLst>
        </pc:spChg>
        <pc:spChg chg="del">
          <ac:chgData name="Oana Florentina Bolocan (2009953)" userId="S::2009953@student.uwtsd.ac.uk::c52326c0-e7c9-49be-ba7a-b9b8319a25c8" providerId="AD" clId="Web-{FE0E1C0C-32C6-CB35-8D98-317DABA02B3A}" dt="2021-11-15T11:21:14.005" v="766"/>
          <ac:spMkLst>
            <pc:docMk/>
            <pc:sldMk cId="3850553593" sldId="299"/>
            <ac:spMk id="195" creationId="{F9ED434F-8767-46CC-B26B-5AF62FF01E66}"/>
          </ac:spMkLst>
        </pc:spChg>
        <pc:spChg chg="mod">
          <ac:chgData name="Oana Florentina Bolocan (2009953)" userId="S::2009953@student.uwtsd.ac.uk::c52326c0-e7c9-49be-ba7a-b9b8319a25c8" providerId="AD" clId="Web-{FE0E1C0C-32C6-CB35-8D98-317DABA02B3A}" dt="2021-11-15T11:21:40.865" v="771" actId="1076"/>
          <ac:spMkLst>
            <pc:docMk/>
            <pc:sldMk cId="3850553593" sldId="299"/>
            <ac:spMk id="17410" creationId="{3C57A816-DA6E-43EA-9333-A1758492926D}"/>
          </ac:spMkLst>
        </pc:spChg>
        <pc:grpChg chg="del">
          <ac:chgData name="Oana Florentina Bolocan (2009953)" userId="S::2009953@student.uwtsd.ac.uk::c52326c0-e7c9-49be-ba7a-b9b8319a25c8" providerId="AD" clId="Web-{FE0E1C0C-32C6-CB35-8D98-317DABA02B3A}" dt="2021-11-15T11:21:14.005" v="766"/>
          <ac:grpSpMkLst>
            <pc:docMk/>
            <pc:sldMk cId="3850553593" sldId="299"/>
            <ac:grpSpMk id="17418" creationId="{2F448CB3-7B4F-45D7-B7C0-DF553DF61453}"/>
          </ac:grpSpMkLst>
        </pc:grpChg>
        <pc:graphicFrameChg chg="mod modGraphic">
          <ac:chgData name="Oana Florentina Bolocan (2009953)" userId="S::2009953@student.uwtsd.ac.uk::c52326c0-e7c9-49be-ba7a-b9b8319a25c8" providerId="AD" clId="Web-{FE0E1C0C-32C6-CB35-8D98-317DABA02B3A}" dt="2021-11-15T11:21:45.803" v="772" actId="14100"/>
          <ac:graphicFrameMkLst>
            <pc:docMk/>
            <pc:sldMk cId="3850553593" sldId="299"/>
            <ac:graphicFrameMk id="17416" creationId="{27D75214-3BB3-4C40-9570-EC9E8423A849}"/>
          </ac:graphicFrameMkLst>
        </pc:graphicFrameChg>
      </pc:sldChg>
      <pc:sldChg chg="addSp delSp modSp mod setBg">
        <pc:chgData name="Oana Florentina Bolocan (2009953)" userId="S::2009953@student.uwtsd.ac.uk::c52326c0-e7c9-49be-ba7a-b9b8319a25c8" providerId="AD" clId="Web-{FE0E1C0C-32C6-CB35-8D98-317DABA02B3A}" dt="2021-11-15T11:20:30.395" v="763" actId="1076"/>
        <pc:sldMkLst>
          <pc:docMk/>
          <pc:sldMk cId="2755759112" sldId="300"/>
        </pc:sldMkLst>
        <pc:spChg chg="add del mod">
          <ac:chgData name="Oana Florentina Bolocan (2009953)" userId="S::2009953@student.uwtsd.ac.uk::c52326c0-e7c9-49be-ba7a-b9b8319a25c8" providerId="AD" clId="Web-{FE0E1C0C-32C6-CB35-8D98-317DABA02B3A}" dt="2021-11-15T11:04:23.812" v="665"/>
          <ac:spMkLst>
            <pc:docMk/>
            <pc:sldMk cId="2755759112" sldId="300"/>
            <ac:spMk id="5" creationId="{71B97664-2730-4F6A-9A11-56EA25A92F8A}"/>
          </ac:spMkLst>
        </pc:spChg>
        <pc:spChg chg="add del mod">
          <ac:chgData name="Oana Florentina Bolocan (2009953)" userId="S::2009953@student.uwtsd.ac.uk::c52326c0-e7c9-49be-ba7a-b9b8319a25c8" providerId="AD" clId="Web-{FE0E1C0C-32C6-CB35-8D98-317DABA02B3A}" dt="2021-11-15T11:14:15.652" v="683"/>
          <ac:spMkLst>
            <pc:docMk/>
            <pc:sldMk cId="2755759112" sldId="300"/>
            <ac:spMk id="10" creationId="{087DEFD0-E11C-4398-9252-8C58ACF84ED8}"/>
          </ac:spMkLst>
        </pc:spChg>
        <pc:spChg chg="add del mod">
          <ac:chgData name="Oana Florentina Bolocan (2009953)" userId="S::2009953@student.uwtsd.ac.uk::c52326c0-e7c9-49be-ba7a-b9b8319a25c8" providerId="AD" clId="Web-{FE0E1C0C-32C6-CB35-8D98-317DABA02B3A}" dt="2021-11-15T11:18:31.533" v="755"/>
          <ac:spMkLst>
            <pc:docMk/>
            <pc:sldMk cId="2755759112" sldId="300"/>
            <ac:spMk id="16" creationId="{903460AE-8159-4B32-BA63-1AF98657BCC5}"/>
          </ac:spMkLst>
        </pc:spChg>
        <pc:spChg chg="add del">
          <ac:chgData name="Oana Florentina Bolocan (2009953)" userId="S::2009953@student.uwtsd.ac.uk::c52326c0-e7c9-49be-ba7a-b9b8319a25c8" providerId="AD" clId="Web-{FE0E1C0C-32C6-CB35-8D98-317DABA02B3A}" dt="2021-11-15T11:18:35.017" v="757"/>
          <ac:spMkLst>
            <pc:docMk/>
            <pc:sldMk cId="2755759112" sldId="300"/>
            <ac:spMk id="139" creationId="{F9ED434F-8767-46CC-B26B-5AF62FF01E66}"/>
          </ac:spMkLst>
        </pc:spChg>
        <pc:spChg chg="add del">
          <ac:chgData name="Oana Florentina Bolocan (2009953)" userId="S::2009953@student.uwtsd.ac.uk::c52326c0-e7c9-49be-ba7a-b9b8319a25c8" providerId="AD" clId="Web-{FE0E1C0C-32C6-CB35-8D98-317DABA02B3A}" dt="2021-11-15T11:18:35.017" v="757"/>
          <ac:spMkLst>
            <pc:docMk/>
            <pc:sldMk cId="2755759112" sldId="300"/>
            <ac:spMk id="192" creationId="{643780CE-2BE5-46F6-97B2-60DF30217ED3}"/>
          </ac:spMkLst>
        </pc:spChg>
        <pc:spChg chg="add del">
          <ac:chgData name="Oana Florentina Bolocan (2009953)" userId="S::2009953@student.uwtsd.ac.uk::c52326c0-e7c9-49be-ba7a-b9b8319a25c8" providerId="AD" clId="Web-{FE0E1C0C-32C6-CB35-8D98-317DABA02B3A}" dt="2021-11-15T11:18:35.017" v="757"/>
          <ac:spMkLst>
            <pc:docMk/>
            <pc:sldMk cId="2755759112" sldId="300"/>
            <ac:spMk id="193" creationId="{61A87A49-68E6-459E-A5A6-46229FF42125}"/>
          </ac:spMkLst>
        </pc:spChg>
        <pc:spChg chg="add del">
          <ac:chgData name="Oana Florentina Bolocan (2009953)" userId="S::2009953@student.uwtsd.ac.uk::c52326c0-e7c9-49be-ba7a-b9b8319a25c8" providerId="AD" clId="Web-{FE0E1C0C-32C6-CB35-8D98-317DABA02B3A}" dt="2021-11-15T11:18:35.017" v="757"/>
          <ac:spMkLst>
            <pc:docMk/>
            <pc:sldMk cId="2755759112" sldId="300"/>
            <ac:spMk id="194" creationId="{F6ACD5FC-CAFE-48EB-B765-60EED2E052F0}"/>
          </ac:spMkLst>
        </pc:spChg>
        <pc:spChg chg="add del">
          <ac:chgData name="Oana Florentina Bolocan (2009953)" userId="S::2009953@student.uwtsd.ac.uk::c52326c0-e7c9-49be-ba7a-b9b8319a25c8" providerId="AD" clId="Web-{FE0E1C0C-32C6-CB35-8D98-317DABA02B3A}" dt="2021-11-15T11:18:35.017" v="757"/>
          <ac:spMkLst>
            <pc:docMk/>
            <pc:sldMk cId="2755759112" sldId="300"/>
            <ac:spMk id="195" creationId="{9F33B405-D785-4738-B1C0-6A0AA5E98286}"/>
          </ac:spMkLst>
        </pc:spChg>
        <pc:spChg chg="add del">
          <ac:chgData name="Oana Florentina Bolocan (2009953)" userId="S::2009953@student.uwtsd.ac.uk::c52326c0-e7c9-49be-ba7a-b9b8319a25c8" providerId="AD" clId="Web-{FE0E1C0C-32C6-CB35-8D98-317DABA02B3A}" dt="2021-11-15T11:18:35.017" v="757"/>
          <ac:spMkLst>
            <pc:docMk/>
            <pc:sldMk cId="2755759112" sldId="300"/>
            <ac:spMk id="196" creationId="{4233DC0E-DE6C-4FB6-A529-51B162641AB8}"/>
          </ac:spMkLst>
        </pc:spChg>
        <pc:spChg chg="add del">
          <ac:chgData name="Oana Florentina Bolocan (2009953)" userId="S::2009953@student.uwtsd.ac.uk::c52326c0-e7c9-49be-ba7a-b9b8319a25c8" providerId="AD" clId="Web-{FE0E1C0C-32C6-CB35-8D98-317DABA02B3A}" dt="2021-11-15T11:18:35.017" v="757"/>
          <ac:spMkLst>
            <pc:docMk/>
            <pc:sldMk cId="2755759112" sldId="300"/>
            <ac:spMk id="197" creationId="{3870477F-E451-4BC3-863F-0E2FC572884B}"/>
          </ac:spMkLst>
        </pc:spChg>
        <pc:spChg chg="add del">
          <ac:chgData name="Oana Florentina Bolocan (2009953)" userId="S::2009953@student.uwtsd.ac.uk::c52326c0-e7c9-49be-ba7a-b9b8319a25c8" providerId="AD" clId="Web-{FE0E1C0C-32C6-CB35-8D98-317DABA02B3A}" dt="2021-11-15T11:18:35.017" v="757"/>
          <ac:spMkLst>
            <pc:docMk/>
            <pc:sldMk cId="2755759112" sldId="300"/>
            <ac:spMk id="198" creationId="{B4A81DE1-E2BC-4A31-99EE-71350421B0EA}"/>
          </ac:spMkLst>
        </pc:spChg>
        <pc:spChg chg="del">
          <ac:chgData name="Oana Florentina Bolocan (2009953)" userId="S::2009953@student.uwtsd.ac.uk::c52326c0-e7c9-49be-ba7a-b9b8319a25c8" providerId="AD" clId="Web-{FE0E1C0C-32C6-CB35-8D98-317DABA02B3A}" dt="2021-11-15T11:04:05.780" v="662"/>
          <ac:spMkLst>
            <pc:docMk/>
            <pc:sldMk cId="2755759112" sldId="300"/>
            <ac:spMk id="17410" creationId="{3C57A816-DA6E-43EA-9333-A1758492926D}"/>
          </ac:spMkLst>
        </pc:spChg>
        <pc:spChg chg="add del">
          <ac:chgData name="Oana Florentina Bolocan (2009953)" userId="S::2009953@student.uwtsd.ac.uk::c52326c0-e7c9-49be-ba7a-b9b8319a25c8" providerId="AD" clId="Web-{FE0E1C0C-32C6-CB35-8D98-317DABA02B3A}" dt="2021-11-15T11:18:35.017" v="757"/>
          <ac:spMkLst>
            <pc:docMk/>
            <pc:sldMk cId="2755759112" sldId="300"/>
            <ac:spMk id="17417" creationId="{9AB277C9-2C9D-4136-B372-364F2AFBCD10}"/>
          </ac:spMkLst>
        </pc:spChg>
        <pc:grpChg chg="add del">
          <ac:chgData name="Oana Florentina Bolocan (2009953)" userId="S::2009953@student.uwtsd.ac.uk::c52326c0-e7c9-49be-ba7a-b9b8319a25c8" providerId="AD" clId="Web-{FE0E1C0C-32C6-CB35-8D98-317DABA02B3A}" dt="2021-11-15T11:18:35.017" v="757"/>
          <ac:grpSpMkLst>
            <pc:docMk/>
            <pc:sldMk cId="2755759112" sldId="300"/>
            <ac:grpSpMk id="17412" creationId="{2F448CB3-7B4F-45D7-B7C0-DF553DF61453}"/>
          </ac:grpSpMkLst>
        </pc:grpChg>
        <pc:graphicFrameChg chg="del mod">
          <ac:chgData name="Oana Florentina Bolocan (2009953)" userId="S::2009953@student.uwtsd.ac.uk::c52326c0-e7c9-49be-ba7a-b9b8319a25c8" providerId="AD" clId="Web-{FE0E1C0C-32C6-CB35-8D98-317DABA02B3A}" dt="2021-11-15T11:13:06.901" v="682"/>
          <ac:graphicFrameMkLst>
            <pc:docMk/>
            <pc:sldMk cId="2755759112" sldId="300"/>
            <ac:graphicFrameMk id="3" creationId="{890F7A4F-E843-4D92-AD91-3DE6278BC245}"/>
          </ac:graphicFrameMkLst>
        </pc:graphicFrameChg>
        <pc:graphicFrameChg chg="add del mod ord modGraphic">
          <ac:chgData name="Oana Florentina Bolocan (2009953)" userId="S::2009953@student.uwtsd.ac.uk::c52326c0-e7c9-49be-ba7a-b9b8319a25c8" providerId="AD" clId="Web-{FE0E1C0C-32C6-CB35-8D98-317DABA02B3A}" dt="2021-11-15T11:18:35.017" v="757"/>
          <ac:graphicFrameMkLst>
            <pc:docMk/>
            <pc:sldMk cId="2755759112" sldId="300"/>
            <ac:graphicFrameMk id="12" creationId="{A90F5625-B2DC-41E3-8803-D3F64117A11E}"/>
          </ac:graphicFrameMkLst>
        </pc:graphicFrameChg>
        <pc:graphicFrameChg chg="add del">
          <ac:chgData name="Oana Florentina Bolocan (2009953)" userId="S::2009953@student.uwtsd.ac.uk::c52326c0-e7c9-49be-ba7a-b9b8319a25c8" providerId="AD" clId="Web-{FE0E1C0C-32C6-CB35-8D98-317DABA02B3A}" dt="2021-11-15T11:18:35.017" v="757"/>
          <ac:graphicFrameMkLst>
            <pc:docMk/>
            <pc:sldMk cId="2755759112" sldId="300"/>
            <ac:graphicFrameMk id="17415" creationId="{A90F5625-B2DC-41E3-8803-D3F64117A11E}"/>
          </ac:graphicFrameMkLst>
        </pc:graphicFrameChg>
        <pc:picChg chg="add del mod">
          <ac:chgData name="Oana Florentina Bolocan (2009953)" userId="S::2009953@student.uwtsd.ac.uk::c52326c0-e7c9-49be-ba7a-b9b8319a25c8" providerId="AD" clId="Web-{FE0E1C0C-32C6-CB35-8D98-317DABA02B3A}" dt="2021-11-15T11:04:29.453" v="667"/>
          <ac:picMkLst>
            <pc:docMk/>
            <pc:sldMk cId="2755759112" sldId="300"/>
            <ac:picMk id="6" creationId="{22871E83-0743-4D3B-ADCE-18F8F6040C65}"/>
          </ac:picMkLst>
        </pc:picChg>
        <pc:picChg chg="add del mod">
          <ac:chgData name="Oana Florentina Bolocan (2009953)" userId="S::2009953@student.uwtsd.ac.uk::c52326c0-e7c9-49be-ba7a-b9b8319a25c8" providerId="AD" clId="Web-{FE0E1C0C-32C6-CB35-8D98-317DABA02B3A}" dt="2021-11-15T11:12:29.228" v="674"/>
          <ac:picMkLst>
            <pc:docMk/>
            <pc:sldMk cId="2755759112" sldId="300"/>
            <ac:picMk id="7" creationId="{F344DEEF-D313-4DC1-AAC2-7B3FCA71BDC8}"/>
          </ac:picMkLst>
        </pc:picChg>
        <pc:picChg chg="add del mod">
          <ac:chgData name="Oana Florentina Bolocan (2009953)" userId="S::2009953@student.uwtsd.ac.uk::c52326c0-e7c9-49be-ba7a-b9b8319a25c8" providerId="AD" clId="Web-{FE0E1C0C-32C6-CB35-8D98-317DABA02B3A}" dt="2021-11-15T11:16:58.031" v="740"/>
          <ac:picMkLst>
            <pc:docMk/>
            <pc:sldMk cId="2755759112" sldId="300"/>
            <ac:picMk id="8" creationId="{79AFB2F0-BFEE-4516-A229-84823DDF3D9C}"/>
          </ac:picMkLst>
        </pc:picChg>
        <pc:picChg chg="add del mod">
          <ac:chgData name="Oana Florentina Bolocan (2009953)" userId="S::2009953@student.uwtsd.ac.uk::c52326c0-e7c9-49be-ba7a-b9b8319a25c8" providerId="AD" clId="Web-{FE0E1C0C-32C6-CB35-8D98-317DABA02B3A}" dt="2021-11-15T11:17:57.782" v="751"/>
          <ac:picMkLst>
            <pc:docMk/>
            <pc:sldMk cId="2755759112" sldId="300"/>
            <ac:picMk id="13" creationId="{BCAD3AA2-9A37-43CA-905D-0804D3319016}"/>
          </ac:picMkLst>
        </pc:picChg>
        <pc:picChg chg="add del mod ord">
          <ac:chgData name="Oana Florentina Bolocan (2009953)" userId="S::2009953@student.uwtsd.ac.uk::c52326c0-e7c9-49be-ba7a-b9b8319a25c8" providerId="AD" clId="Web-{FE0E1C0C-32C6-CB35-8D98-317DABA02B3A}" dt="2021-11-15T11:18:32.205" v="756"/>
          <ac:picMkLst>
            <pc:docMk/>
            <pc:sldMk cId="2755759112" sldId="300"/>
            <ac:picMk id="14" creationId="{AA54BCB7-4D86-4454-8F85-EDFFEA9A9517}"/>
          </ac:picMkLst>
        </pc:picChg>
        <pc:picChg chg="add mod">
          <ac:chgData name="Oana Florentina Bolocan (2009953)" userId="S::2009953@student.uwtsd.ac.uk::c52326c0-e7c9-49be-ba7a-b9b8319a25c8" providerId="AD" clId="Web-{FE0E1C0C-32C6-CB35-8D98-317DABA02B3A}" dt="2021-11-15T11:20:30.395" v="763" actId="1076"/>
          <ac:picMkLst>
            <pc:docMk/>
            <pc:sldMk cId="2755759112" sldId="300"/>
            <ac:picMk id="17" creationId="{A7BA7A11-23C0-4496-8234-5D0FACEF963B}"/>
          </ac:picMkLst>
        </pc:picChg>
      </pc:sldChg>
      <pc:sldChg chg="addSp delSp modSp add mod replId setBg setClrOvrMap">
        <pc:chgData name="Oana Florentina Bolocan (2009953)" userId="S::2009953@student.uwtsd.ac.uk::c52326c0-e7c9-49be-ba7a-b9b8319a25c8" providerId="AD" clId="Web-{FE0E1C0C-32C6-CB35-8D98-317DABA02B3A}" dt="2021-11-15T10:22:55.822" v="462" actId="20577"/>
        <pc:sldMkLst>
          <pc:docMk/>
          <pc:sldMk cId="52839348" sldId="301"/>
        </pc:sldMkLst>
        <pc:spChg chg="mod">
          <ac:chgData name="Oana Florentina Bolocan (2009953)" userId="S::2009953@student.uwtsd.ac.uk::c52326c0-e7c9-49be-ba7a-b9b8319a25c8" providerId="AD" clId="Web-{FE0E1C0C-32C6-CB35-8D98-317DABA02B3A}" dt="2021-11-15T10:21:43.961" v="451"/>
          <ac:spMkLst>
            <pc:docMk/>
            <pc:sldMk cId="52839348" sldId="301"/>
            <ac:spMk id="4" creationId="{2A425B22-C7B6-4450-ADA6-53C95CD3E1C7}"/>
          </ac:spMkLst>
        </pc:spChg>
        <pc:spChg chg="mod">
          <ac:chgData name="Oana Florentina Bolocan (2009953)" userId="S::2009953@student.uwtsd.ac.uk::c52326c0-e7c9-49be-ba7a-b9b8319a25c8" providerId="AD" clId="Web-{FE0E1C0C-32C6-CB35-8D98-317DABA02B3A}" dt="2021-11-15T10:22:34.853" v="459" actId="14100"/>
          <ac:spMkLst>
            <pc:docMk/>
            <pc:sldMk cId="52839348" sldId="301"/>
            <ac:spMk id="11" creationId="{381E8490-A3A6-437F-B0BA-0EF8C04E76F6}"/>
          </ac:spMkLst>
        </pc:spChg>
        <pc:spChg chg="del mod ord">
          <ac:chgData name="Oana Florentina Bolocan (2009953)" userId="S::2009953@student.uwtsd.ac.uk::c52326c0-e7c9-49be-ba7a-b9b8319a25c8" providerId="AD" clId="Web-{FE0E1C0C-32C6-CB35-8D98-317DABA02B3A}" dt="2021-11-15T10:21:43.961" v="451"/>
          <ac:spMkLst>
            <pc:docMk/>
            <pc:sldMk cId="52839348" sldId="301"/>
            <ac:spMk id="12" creationId="{C40B6A00-73C3-48C0-9563-FC2A1095116B}"/>
          </ac:spMkLst>
        </pc:spChg>
        <pc:spChg chg="add del">
          <ac:chgData name="Oana Florentina Bolocan (2009953)" userId="S::2009953@student.uwtsd.ac.uk::c52326c0-e7c9-49be-ba7a-b9b8319a25c8" providerId="AD" clId="Web-{FE0E1C0C-32C6-CB35-8D98-317DABA02B3A}" dt="2021-11-15T10:19:34.099" v="432"/>
          <ac:spMkLst>
            <pc:docMk/>
            <pc:sldMk cId="52839348" sldId="301"/>
            <ac:spMk id="75" creationId="{F9ED434F-8767-46CC-B26B-5AF62FF01E66}"/>
          </ac:spMkLst>
        </pc:spChg>
        <pc:spChg chg="add del">
          <ac:chgData name="Oana Florentina Bolocan (2009953)" userId="S::2009953@student.uwtsd.ac.uk::c52326c0-e7c9-49be-ba7a-b9b8319a25c8" providerId="AD" clId="Web-{FE0E1C0C-32C6-CB35-8D98-317DABA02B3A}" dt="2021-11-15T10:21:43.961" v="451"/>
          <ac:spMkLst>
            <pc:docMk/>
            <pc:sldMk cId="52839348" sldId="301"/>
            <ac:spMk id="79" creationId="{F7689D68-C339-4D5B-9DAA-E13F6BD4D575}"/>
          </ac:spMkLst>
        </pc:spChg>
        <pc:spChg chg="add del">
          <ac:chgData name="Oana Florentina Bolocan (2009953)" userId="S::2009953@student.uwtsd.ac.uk::c52326c0-e7c9-49be-ba7a-b9b8319a25c8" providerId="AD" clId="Web-{FE0E1C0C-32C6-CB35-8D98-317DABA02B3A}" dt="2021-11-15T10:18:49.911" v="431"/>
          <ac:spMkLst>
            <pc:docMk/>
            <pc:sldMk cId="52839348" sldId="301"/>
            <ac:spMk id="80" creationId="{AA68CF9D-0697-4A3E-8837-0C39FCCDC021}"/>
          </ac:spMkLst>
        </pc:spChg>
        <pc:spChg chg="add del">
          <ac:chgData name="Oana Florentina Bolocan (2009953)" userId="S::2009953@student.uwtsd.ac.uk::c52326c0-e7c9-49be-ba7a-b9b8319a25c8" providerId="AD" clId="Web-{FE0E1C0C-32C6-CB35-8D98-317DABA02B3A}" dt="2021-11-15T10:18:49.911" v="431"/>
          <ac:spMkLst>
            <pc:docMk/>
            <pc:sldMk cId="52839348" sldId="301"/>
            <ac:spMk id="82" creationId="{491A5E26-1F21-459D-8C03-ADB057B09066}"/>
          </ac:spMkLst>
        </pc:spChg>
        <pc:spChg chg="add">
          <ac:chgData name="Oana Florentina Bolocan (2009953)" userId="S::2009953@student.uwtsd.ac.uk::c52326c0-e7c9-49be-ba7a-b9b8319a25c8" providerId="AD" clId="Web-{FE0E1C0C-32C6-CB35-8D98-317DABA02B3A}" dt="2021-11-15T10:21:43.961" v="451"/>
          <ac:spMkLst>
            <pc:docMk/>
            <pc:sldMk cId="52839348" sldId="301"/>
            <ac:spMk id="87" creationId="{F9ED434F-8767-46CC-B26B-5AF62FF01E66}"/>
          </ac:spMkLst>
        </pc:spChg>
        <pc:spChg chg="mod">
          <ac:chgData name="Oana Florentina Bolocan (2009953)" userId="S::2009953@student.uwtsd.ac.uk::c52326c0-e7c9-49be-ba7a-b9b8319a25c8" providerId="AD" clId="Web-{FE0E1C0C-32C6-CB35-8D98-317DABA02B3A}" dt="2021-11-15T10:22:55.822" v="462" actId="20577"/>
          <ac:spMkLst>
            <pc:docMk/>
            <pc:sldMk cId="52839348" sldId="301"/>
            <ac:spMk id="21506" creationId="{D4813502-7FEA-41FE-B4B2-3DF07B941489}"/>
          </ac:spMkLst>
        </pc:spChg>
        <pc:grpChg chg="add del">
          <ac:chgData name="Oana Florentina Bolocan (2009953)" userId="S::2009953@student.uwtsd.ac.uk::c52326c0-e7c9-49be-ba7a-b9b8319a25c8" providerId="AD" clId="Web-{FE0E1C0C-32C6-CB35-8D98-317DABA02B3A}" dt="2021-11-15T10:19:34.099" v="432"/>
          <ac:grpSpMkLst>
            <pc:docMk/>
            <pc:sldMk cId="52839348" sldId="301"/>
            <ac:grpSpMk id="71" creationId="{2F448CB3-7B4F-45D7-B7C0-DF553DF61453}"/>
          </ac:grpSpMkLst>
        </pc:grpChg>
        <pc:grpChg chg="add del">
          <ac:chgData name="Oana Florentina Bolocan (2009953)" userId="S::2009953@student.uwtsd.ac.uk::c52326c0-e7c9-49be-ba7a-b9b8319a25c8" providerId="AD" clId="Web-{FE0E1C0C-32C6-CB35-8D98-317DABA02B3A}" dt="2021-11-15T10:18:49.911" v="431"/>
          <ac:grpSpMkLst>
            <pc:docMk/>
            <pc:sldMk cId="52839348" sldId="301"/>
            <ac:grpSpMk id="76" creationId="{F0214F10-B73B-44BD-ADDA-1684F6E4BF04}"/>
          </ac:grpSpMkLst>
        </pc:grpChg>
        <pc:grpChg chg="add del">
          <ac:chgData name="Oana Florentina Bolocan (2009953)" userId="S::2009953@student.uwtsd.ac.uk::c52326c0-e7c9-49be-ba7a-b9b8319a25c8" providerId="AD" clId="Web-{FE0E1C0C-32C6-CB35-8D98-317DABA02B3A}" dt="2021-11-15T10:21:43.961" v="451"/>
          <ac:grpSpMkLst>
            <pc:docMk/>
            <pc:sldMk cId="52839348" sldId="301"/>
            <ac:grpSpMk id="81" creationId="{28F798B8-1C3B-4B89-8B9A-3F9613CD0775}"/>
          </ac:grpSpMkLst>
        </pc:grpChg>
        <pc:grpChg chg="add del">
          <ac:chgData name="Oana Florentina Bolocan (2009953)" userId="S::2009953@student.uwtsd.ac.uk::c52326c0-e7c9-49be-ba7a-b9b8319a25c8" providerId="AD" clId="Web-{FE0E1C0C-32C6-CB35-8D98-317DABA02B3A}" dt="2021-11-15T10:21:43.961" v="451"/>
          <ac:grpSpMkLst>
            <pc:docMk/>
            <pc:sldMk cId="52839348" sldId="301"/>
            <ac:grpSpMk id="21509" creationId="{EED2E2BB-3846-41EB-9F1E-92C33C4A8F46}"/>
          </ac:grpSpMkLst>
        </pc:grpChg>
        <pc:grpChg chg="add">
          <ac:chgData name="Oana Florentina Bolocan (2009953)" userId="S::2009953@student.uwtsd.ac.uk::c52326c0-e7c9-49be-ba7a-b9b8319a25c8" providerId="AD" clId="Web-{FE0E1C0C-32C6-CB35-8D98-317DABA02B3A}" dt="2021-11-15T10:21:43.961" v="451"/>
          <ac:grpSpMkLst>
            <pc:docMk/>
            <pc:sldMk cId="52839348" sldId="301"/>
            <ac:grpSpMk id="21513" creationId="{2F448CB3-7B4F-45D7-B7C0-DF553DF61453}"/>
          </ac:grpSpMkLst>
        </pc:grpChg>
        <pc:graphicFrameChg chg="add mod">
          <ac:chgData name="Oana Florentina Bolocan (2009953)" userId="S::2009953@student.uwtsd.ac.uk::c52326c0-e7c9-49be-ba7a-b9b8319a25c8" providerId="AD" clId="Web-{FE0E1C0C-32C6-CB35-8D98-317DABA02B3A}" dt="2021-11-15T10:22:43.619" v="461" actId="1076"/>
          <ac:graphicFrameMkLst>
            <pc:docMk/>
            <pc:sldMk cId="52839348" sldId="301"/>
            <ac:graphicFrameMk id="21512" creationId="{1374BCCC-2378-4D16-AE60-8DB70E292A83}"/>
          </ac:graphicFrameMkLst>
        </pc:graphicFrameChg>
        <pc:picChg chg="add del">
          <ac:chgData name="Oana Florentina Bolocan (2009953)" userId="S::2009953@student.uwtsd.ac.uk::c52326c0-e7c9-49be-ba7a-b9b8319a25c8" providerId="AD" clId="Web-{FE0E1C0C-32C6-CB35-8D98-317DABA02B3A}" dt="2021-11-15T10:18:49.911" v="431"/>
          <ac:picMkLst>
            <pc:docMk/>
            <pc:sldMk cId="52839348" sldId="301"/>
            <ac:picMk id="21508" creationId="{9D113725-298A-44FB-9D18-2D27D70F9C1E}"/>
          </ac:picMkLst>
        </pc:picChg>
      </pc:sldChg>
      <pc:sldChg chg="addSp delSp modSp new mod setBg setClrOvrMap">
        <pc:chgData name="Oana Florentina Bolocan (2009953)" userId="S::2009953@student.uwtsd.ac.uk::c52326c0-e7c9-49be-ba7a-b9b8319a25c8" providerId="AD" clId="Web-{FE0E1C0C-32C6-CB35-8D98-317DABA02B3A}" dt="2021-11-15T10:33:07.898" v="500"/>
        <pc:sldMkLst>
          <pc:docMk/>
          <pc:sldMk cId="1632515566" sldId="302"/>
        </pc:sldMkLst>
        <pc:spChg chg="mod">
          <ac:chgData name="Oana Florentina Bolocan (2009953)" userId="S::2009953@student.uwtsd.ac.uk::c52326c0-e7c9-49be-ba7a-b9b8319a25c8" providerId="AD" clId="Web-{FE0E1C0C-32C6-CB35-8D98-317DABA02B3A}" dt="2021-11-15T10:32:51.882" v="496"/>
          <ac:spMkLst>
            <pc:docMk/>
            <pc:sldMk cId="1632515566" sldId="302"/>
            <ac:spMk id="2" creationId="{949E92B9-0E26-420C-8523-CA375C71905E}"/>
          </ac:spMkLst>
        </pc:spChg>
        <pc:spChg chg="mod ord">
          <ac:chgData name="Oana Florentina Bolocan (2009953)" userId="S::2009953@student.uwtsd.ac.uk::c52326c0-e7c9-49be-ba7a-b9b8319a25c8" providerId="AD" clId="Web-{FE0E1C0C-32C6-CB35-8D98-317DABA02B3A}" dt="2021-11-15T10:33:07.898" v="500"/>
          <ac:spMkLst>
            <pc:docMk/>
            <pc:sldMk cId="1632515566" sldId="302"/>
            <ac:spMk id="3" creationId="{3DEC4765-0885-4764-A376-8424C0AC80FA}"/>
          </ac:spMkLst>
        </pc:spChg>
        <pc:spChg chg="add del">
          <ac:chgData name="Oana Florentina Bolocan (2009953)" userId="S::2009953@student.uwtsd.ac.uk::c52326c0-e7c9-49be-ba7a-b9b8319a25c8" providerId="AD" clId="Web-{FE0E1C0C-32C6-CB35-8D98-317DABA02B3A}" dt="2021-11-15T10:27:15.296" v="484"/>
          <ac:spMkLst>
            <pc:docMk/>
            <pc:sldMk cId="1632515566" sldId="302"/>
            <ac:spMk id="9" creationId="{6E0488BA-180E-40D8-8350-4B179179556B}"/>
          </ac:spMkLst>
        </pc:spChg>
        <pc:spChg chg="add del">
          <ac:chgData name="Oana Florentina Bolocan (2009953)" userId="S::2009953@student.uwtsd.ac.uk::c52326c0-e7c9-49be-ba7a-b9b8319a25c8" providerId="AD" clId="Web-{FE0E1C0C-32C6-CB35-8D98-317DABA02B3A}" dt="2021-11-15T10:30:01.737" v="486"/>
          <ac:spMkLst>
            <pc:docMk/>
            <pc:sldMk cId="1632515566" sldId="302"/>
            <ac:spMk id="14" creationId="{052F6DBF-1805-4FD9-AFA3-C8642175FC96}"/>
          </ac:spMkLst>
        </pc:spChg>
        <pc:spChg chg="add del">
          <ac:chgData name="Oana Florentina Bolocan (2009953)" userId="S::2009953@student.uwtsd.ac.uk::c52326c0-e7c9-49be-ba7a-b9b8319a25c8" providerId="AD" clId="Web-{FE0E1C0C-32C6-CB35-8D98-317DABA02B3A}" dt="2021-11-15T10:30:01.737" v="486"/>
          <ac:spMkLst>
            <pc:docMk/>
            <pc:sldMk cId="1632515566" sldId="302"/>
            <ac:spMk id="16" creationId="{CC79B2C4-EF9C-492F-BC64-5300A7A2F2DB}"/>
          </ac:spMkLst>
        </pc:spChg>
        <pc:spChg chg="add del">
          <ac:chgData name="Oana Florentina Bolocan (2009953)" userId="S::2009953@student.uwtsd.ac.uk::c52326c0-e7c9-49be-ba7a-b9b8319a25c8" providerId="AD" clId="Web-{FE0E1C0C-32C6-CB35-8D98-317DABA02B3A}" dt="2021-11-15T10:30:01.737" v="486"/>
          <ac:spMkLst>
            <pc:docMk/>
            <pc:sldMk cId="1632515566" sldId="302"/>
            <ac:spMk id="18" creationId="{0599BEDA-CEC9-4E6C-B05D-1353D0F165D9}"/>
          </ac:spMkLst>
        </pc:spChg>
        <pc:spChg chg="add del">
          <ac:chgData name="Oana Florentina Bolocan (2009953)" userId="S::2009953@student.uwtsd.ac.uk::c52326c0-e7c9-49be-ba7a-b9b8319a25c8" providerId="AD" clId="Web-{FE0E1C0C-32C6-CB35-8D98-317DABA02B3A}" dt="2021-11-15T10:30:17.488" v="488"/>
          <ac:spMkLst>
            <pc:docMk/>
            <pc:sldMk cId="1632515566" sldId="302"/>
            <ac:spMk id="23" creationId="{89EA2611-DCBA-4E97-A2B2-9A466E76BDA4}"/>
          </ac:spMkLst>
        </pc:spChg>
        <pc:spChg chg="add del">
          <ac:chgData name="Oana Florentina Bolocan (2009953)" userId="S::2009953@student.uwtsd.ac.uk::c52326c0-e7c9-49be-ba7a-b9b8319a25c8" providerId="AD" clId="Web-{FE0E1C0C-32C6-CB35-8D98-317DABA02B3A}" dt="2021-11-15T10:30:17.488" v="488"/>
          <ac:spMkLst>
            <pc:docMk/>
            <pc:sldMk cId="1632515566" sldId="302"/>
            <ac:spMk id="25" creationId="{BBC615D1-6E12-40EF-915B-316CFDB550D5}"/>
          </ac:spMkLst>
        </pc:spChg>
        <pc:spChg chg="add del">
          <ac:chgData name="Oana Florentina Bolocan (2009953)" userId="S::2009953@student.uwtsd.ac.uk::c52326c0-e7c9-49be-ba7a-b9b8319a25c8" providerId="AD" clId="Web-{FE0E1C0C-32C6-CB35-8D98-317DABA02B3A}" dt="2021-11-15T10:30:17.488" v="488"/>
          <ac:spMkLst>
            <pc:docMk/>
            <pc:sldMk cId="1632515566" sldId="302"/>
            <ac:spMk id="27" creationId="{B9797D36-DE1E-47CD-881A-6C1F5828261B}"/>
          </ac:spMkLst>
        </pc:spChg>
        <pc:spChg chg="add del">
          <ac:chgData name="Oana Florentina Bolocan (2009953)" userId="S::2009953@student.uwtsd.ac.uk::c52326c0-e7c9-49be-ba7a-b9b8319a25c8" providerId="AD" clId="Web-{FE0E1C0C-32C6-CB35-8D98-317DABA02B3A}" dt="2021-11-15T10:30:17.488" v="488"/>
          <ac:spMkLst>
            <pc:docMk/>
            <pc:sldMk cId="1632515566" sldId="302"/>
            <ac:spMk id="29" creationId="{4A2FAF1F-F462-46AF-A9E6-CC93C4E2C359}"/>
          </ac:spMkLst>
        </pc:spChg>
        <pc:spChg chg="add del">
          <ac:chgData name="Oana Florentina Bolocan (2009953)" userId="S::2009953@student.uwtsd.ac.uk::c52326c0-e7c9-49be-ba7a-b9b8319a25c8" providerId="AD" clId="Web-{FE0E1C0C-32C6-CB35-8D98-317DABA02B3A}" dt="2021-11-15T10:30:17.488" v="488"/>
          <ac:spMkLst>
            <pc:docMk/>
            <pc:sldMk cId="1632515566" sldId="302"/>
            <ac:spMk id="31" creationId="{7146BED8-BAE9-42C5-A3DD-7B946445DB8C}"/>
          </ac:spMkLst>
        </pc:spChg>
        <pc:spChg chg="add del">
          <ac:chgData name="Oana Florentina Bolocan (2009953)" userId="S::2009953@student.uwtsd.ac.uk::c52326c0-e7c9-49be-ba7a-b9b8319a25c8" providerId="AD" clId="Web-{FE0E1C0C-32C6-CB35-8D98-317DABA02B3A}" dt="2021-11-15T10:30:17.488" v="488"/>
          <ac:spMkLst>
            <pc:docMk/>
            <pc:sldMk cId="1632515566" sldId="302"/>
            <ac:spMk id="33" creationId="{15765FE8-B62F-41E4-A73C-74C91A8FD945}"/>
          </ac:spMkLst>
        </pc:spChg>
        <pc:spChg chg="add del">
          <ac:chgData name="Oana Florentina Bolocan (2009953)" userId="S::2009953@student.uwtsd.ac.uk::c52326c0-e7c9-49be-ba7a-b9b8319a25c8" providerId="AD" clId="Web-{FE0E1C0C-32C6-CB35-8D98-317DABA02B3A}" dt="2021-11-15T10:32:51.882" v="496"/>
          <ac:spMkLst>
            <pc:docMk/>
            <pc:sldMk cId="1632515566" sldId="302"/>
            <ac:spMk id="38" creationId="{34683443-FE49-41EE-B218-ABBB4B47EEC7}"/>
          </ac:spMkLst>
        </pc:spChg>
        <pc:spChg chg="add del">
          <ac:chgData name="Oana Florentina Bolocan (2009953)" userId="S::2009953@student.uwtsd.ac.uk::c52326c0-e7c9-49be-ba7a-b9b8319a25c8" providerId="AD" clId="Web-{FE0E1C0C-32C6-CB35-8D98-317DABA02B3A}" dt="2021-11-15T10:32:51.882" v="496"/>
          <ac:spMkLst>
            <pc:docMk/>
            <pc:sldMk cId="1632515566" sldId="302"/>
            <ac:spMk id="40" creationId="{199BDFFF-0566-4CB2-8954-44CB1A3C4EEF}"/>
          </ac:spMkLst>
        </pc:spChg>
        <pc:spChg chg="add del">
          <ac:chgData name="Oana Florentina Bolocan (2009953)" userId="S::2009953@student.uwtsd.ac.uk::c52326c0-e7c9-49be-ba7a-b9b8319a25c8" providerId="AD" clId="Web-{FE0E1C0C-32C6-CB35-8D98-317DABA02B3A}" dt="2021-11-15T10:32:51.882" v="496"/>
          <ac:spMkLst>
            <pc:docMk/>
            <pc:sldMk cId="1632515566" sldId="302"/>
            <ac:spMk id="42" creationId="{0D187C4E-14B9-4504-B200-5127823FA78C}"/>
          </ac:spMkLst>
        </pc:spChg>
        <pc:spChg chg="add del">
          <ac:chgData name="Oana Florentina Bolocan (2009953)" userId="S::2009953@student.uwtsd.ac.uk::c52326c0-e7c9-49be-ba7a-b9b8319a25c8" providerId="AD" clId="Web-{FE0E1C0C-32C6-CB35-8D98-317DABA02B3A}" dt="2021-11-15T10:33:00.679" v="498"/>
          <ac:spMkLst>
            <pc:docMk/>
            <pc:sldMk cId="1632515566" sldId="302"/>
            <ac:spMk id="47" creationId="{89EA2611-DCBA-4E97-A2B2-9A466E76BDA4}"/>
          </ac:spMkLst>
        </pc:spChg>
        <pc:spChg chg="add del">
          <ac:chgData name="Oana Florentina Bolocan (2009953)" userId="S::2009953@student.uwtsd.ac.uk::c52326c0-e7c9-49be-ba7a-b9b8319a25c8" providerId="AD" clId="Web-{FE0E1C0C-32C6-CB35-8D98-317DABA02B3A}" dt="2021-11-15T10:33:00.679" v="498"/>
          <ac:spMkLst>
            <pc:docMk/>
            <pc:sldMk cId="1632515566" sldId="302"/>
            <ac:spMk id="49" creationId="{BBC615D1-6E12-40EF-915B-316CFDB550D5}"/>
          </ac:spMkLst>
        </pc:spChg>
        <pc:spChg chg="add del">
          <ac:chgData name="Oana Florentina Bolocan (2009953)" userId="S::2009953@student.uwtsd.ac.uk::c52326c0-e7c9-49be-ba7a-b9b8319a25c8" providerId="AD" clId="Web-{FE0E1C0C-32C6-CB35-8D98-317DABA02B3A}" dt="2021-11-15T10:33:00.679" v="498"/>
          <ac:spMkLst>
            <pc:docMk/>
            <pc:sldMk cId="1632515566" sldId="302"/>
            <ac:spMk id="51" creationId="{B9797D36-DE1E-47CD-881A-6C1F5828261B}"/>
          </ac:spMkLst>
        </pc:spChg>
        <pc:spChg chg="add del">
          <ac:chgData name="Oana Florentina Bolocan (2009953)" userId="S::2009953@student.uwtsd.ac.uk::c52326c0-e7c9-49be-ba7a-b9b8319a25c8" providerId="AD" clId="Web-{FE0E1C0C-32C6-CB35-8D98-317DABA02B3A}" dt="2021-11-15T10:33:00.679" v="498"/>
          <ac:spMkLst>
            <pc:docMk/>
            <pc:sldMk cId="1632515566" sldId="302"/>
            <ac:spMk id="53" creationId="{4A2FAF1F-F462-46AF-A9E6-CC93C4E2C359}"/>
          </ac:spMkLst>
        </pc:spChg>
        <pc:spChg chg="add del">
          <ac:chgData name="Oana Florentina Bolocan (2009953)" userId="S::2009953@student.uwtsd.ac.uk::c52326c0-e7c9-49be-ba7a-b9b8319a25c8" providerId="AD" clId="Web-{FE0E1C0C-32C6-CB35-8D98-317DABA02B3A}" dt="2021-11-15T10:33:00.679" v="498"/>
          <ac:spMkLst>
            <pc:docMk/>
            <pc:sldMk cId="1632515566" sldId="302"/>
            <ac:spMk id="55" creationId="{7146BED8-BAE9-42C5-A3DD-7B946445DB8C}"/>
          </ac:spMkLst>
        </pc:spChg>
        <pc:spChg chg="add del">
          <ac:chgData name="Oana Florentina Bolocan (2009953)" userId="S::2009953@student.uwtsd.ac.uk::c52326c0-e7c9-49be-ba7a-b9b8319a25c8" providerId="AD" clId="Web-{FE0E1C0C-32C6-CB35-8D98-317DABA02B3A}" dt="2021-11-15T10:33:00.679" v="498"/>
          <ac:spMkLst>
            <pc:docMk/>
            <pc:sldMk cId="1632515566" sldId="302"/>
            <ac:spMk id="57" creationId="{15765FE8-B62F-41E4-A73C-74C91A8FD945}"/>
          </ac:spMkLst>
        </pc:spChg>
        <pc:spChg chg="add">
          <ac:chgData name="Oana Florentina Bolocan (2009953)" userId="S::2009953@student.uwtsd.ac.uk::c52326c0-e7c9-49be-ba7a-b9b8319a25c8" providerId="AD" clId="Web-{FE0E1C0C-32C6-CB35-8D98-317DABA02B3A}" dt="2021-11-15T10:33:00.679" v="498"/>
          <ac:spMkLst>
            <pc:docMk/>
            <pc:sldMk cId="1632515566" sldId="302"/>
            <ac:spMk id="62" creationId="{89EA2611-DCBA-4E97-A2B2-9A466E76BDA4}"/>
          </ac:spMkLst>
        </pc:spChg>
        <pc:spChg chg="add">
          <ac:chgData name="Oana Florentina Bolocan (2009953)" userId="S::2009953@student.uwtsd.ac.uk::c52326c0-e7c9-49be-ba7a-b9b8319a25c8" providerId="AD" clId="Web-{FE0E1C0C-32C6-CB35-8D98-317DABA02B3A}" dt="2021-11-15T10:33:00.679" v="498"/>
          <ac:spMkLst>
            <pc:docMk/>
            <pc:sldMk cId="1632515566" sldId="302"/>
            <ac:spMk id="64" creationId="{BBC615D1-6E12-40EF-915B-316CFDB550D5}"/>
          </ac:spMkLst>
        </pc:spChg>
        <pc:spChg chg="add">
          <ac:chgData name="Oana Florentina Bolocan (2009953)" userId="S::2009953@student.uwtsd.ac.uk::c52326c0-e7c9-49be-ba7a-b9b8319a25c8" providerId="AD" clId="Web-{FE0E1C0C-32C6-CB35-8D98-317DABA02B3A}" dt="2021-11-15T10:33:00.679" v="498"/>
          <ac:spMkLst>
            <pc:docMk/>
            <pc:sldMk cId="1632515566" sldId="302"/>
            <ac:spMk id="66" creationId="{B9797D36-DE1E-47CD-881A-6C1F5828261B}"/>
          </ac:spMkLst>
        </pc:spChg>
        <pc:spChg chg="add">
          <ac:chgData name="Oana Florentina Bolocan (2009953)" userId="S::2009953@student.uwtsd.ac.uk::c52326c0-e7c9-49be-ba7a-b9b8319a25c8" providerId="AD" clId="Web-{FE0E1C0C-32C6-CB35-8D98-317DABA02B3A}" dt="2021-11-15T10:33:00.679" v="498"/>
          <ac:spMkLst>
            <pc:docMk/>
            <pc:sldMk cId="1632515566" sldId="302"/>
            <ac:spMk id="68" creationId="{4A2FAF1F-F462-46AF-A9E6-CC93C4E2C359}"/>
          </ac:spMkLst>
        </pc:spChg>
        <pc:spChg chg="add">
          <ac:chgData name="Oana Florentina Bolocan (2009953)" userId="S::2009953@student.uwtsd.ac.uk::c52326c0-e7c9-49be-ba7a-b9b8319a25c8" providerId="AD" clId="Web-{FE0E1C0C-32C6-CB35-8D98-317DABA02B3A}" dt="2021-11-15T10:33:00.679" v="498"/>
          <ac:spMkLst>
            <pc:docMk/>
            <pc:sldMk cId="1632515566" sldId="302"/>
            <ac:spMk id="70" creationId="{7146BED8-BAE9-42C5-A3DD-7B946445DB8C}"/>
          </ac:spMkLst>
        </pc:spChg>
        <pc:spChg chg="add">
          <ac:chgData name="Oana Florentina Bolocan (2009953)" userId="S::2009953@student.uwtsd.ac.uk::c52326c0-e7c9-49be-ba7a-b9b8319a25c8" providerId="AD" clId="Web-{FE0E1C0C-32C6-CB35-8D98-317DABA02B3A}" dt="2021-11-15T10:33:00.679" v="498"/>
          <ac:spMkLst>
            <pc:docMk/>
            <pc:sldMk cId="1632515566" sldId="302"/>
            <ac:spMk id="72" creationId="{15765FE8-B62F-41E4-A73C-74C91A8FD945}"/>
          </ac:spMkLst>
        </pc:spChg>
        <pc:picChg chg="add del mod ord">
          <ac:chgData name="Oana Florentina Bolocan (2009953)" userId="S::2009953@student.uwtsd.ac.uk::c52326c0-e7c9-49be-ba7a-b9b8319a25c8" providerId="AD" clId="Web-{FE0E1C0C-32C6-CB35-8D98-317DABA02B3A}" dt="2021-11-15T10:32:54.710" v="497"/>
          <ac:picMkLst>
            <pc:docMk/>
            <pc:sldMk cId="1632515566" sldId="302"/>
            <ac:picMk id="4" creationId="{D225F3F9-1F0B-4B95-9BB3-07D0ECFA6EC7}"/>
          </ac:picMkLst>
        </pc:picChg>
        <pc:picChg chg="add del mod ord">
          <ac:chgData name="Oana Florentina Bolocan (2009953)" userId="S::2009953@student.uwtsd.ac.uk::c52326c0-e7c9-49be-ba7a-b9b8319a25c8" providerId="AD" clId="Web-{FE0E1C0C-32C6-CB35-8D98-317DABA02B3A}" dt="2021-11-15T10:30:04.331" v="487"/>
          <ac:picMkLst>
            <pc:docMk/>
            <pc:sldMk cId="1632515566" sldId="302"/>
            <ac:picMk id="5" creationId="{E5AF7738-53E0-43A7-85A2-B16A69CCB863}"/>
          </ac:picMkLst>
        </pc:picChg>
        <pc:picChg chg="add mod">
          <ac:chgData name="Oana Florentina Bolocan (2009953)" userId="S::2009953@student.uwtsd.ac.uk::c52326c0-e7c9-49be-ba7a-b9b8319a25c8" providerId="AD" clId="Web-{FE0E1C0C-32C6-CB35-8D98-317DABA02B3A}" dt="2021-11-15T10:33:00.679" v="498"/>
          <ac:picMkLst>
            <pc:docMk/>
            <pc:sldMk cId="1632515566" sldId="302"/>
            <ac:picMk id="6" creationId="{DD0653B5-5C4C-425F-BA04-68D9760BAC51}"/>
          </ac:picMkLst>
        </pc:picChg>
      </pc:sldChg>
      <pc:sldChg chg="addSp delSp modSp new mod setBg setClrOvrMap">
        <pc:chgData name="Oana Florentina Bolocan (2009953)" userId="S::2009953@student.uwtsd.ac.uk::c52326c0-e7c9-49be-ba7a-b9b8319a25c8" providerId="AD" clId="Web-{FE0E1C0C-32C6-CB35-8D98-317DABA02B3A}" dt="2021-11-15T11:24:05.009" v="787"/>
        <pc:sldMkLst>
          <pc:docMk/>
          <pc:sldMk cId="2479998439" sldId="303"/>
        </pc:sldMkLst>
        <pc:spChg chg="del">
          <ac:chgData name="Oana Florentina Bolocan (2009953)" userId="S::2009953@student.uwtsd.ac.uk::c52326c0-e7c9-49be-ba7a-b9b8319a25c8" providerId="AD" clId="Web-{FE0E1C0C-32C6-CB35-8D98-317DABA02B3A}" dt="2021-11-15T10:34:11.461" v="503"/>
          <ac:spMkLst>
            <pc:docMk/>
            <pc:sldMk cId="2479998439" sldId="303"/>
            <ac:spMk id="2" creationId="{112CD6D5-0CF2-40E6-9F41-4F04D6F5C6B0}"/>
          </ac:spMkLst>
        </pc:spChg>
        <pc:spChg chg="del">
          <ac:chgData name="Oana Florentina Bolocan (2009953)" userId="S::2009953@student.uwtsd.ac.uk::c52326c0-e7c9-49be-ba7a-b9b8319a25c8" providerId="AD" clId="Web-{FE0E1C0C-32C6-CB35-8D98-317DABA02B3A}" dt="2021-11-15T10:34:07.649" v="502"/>
          <ac:spMkLst>
            <pc:docMk/>
            <pc:sldMk cId="2479998439" sldId="303"/>
            <ac:spMk id="3" creationId="{909DEBCB-2723-4725-9681-86EEF329AD0C}"/>
          </ac:spMkLst>
        </pc:spChg>
        <pc:spChg chg="add mod">
          <ac:chgData name="Oana Florentina Bolocan (2009953)" userId="S::2009953@student.uwtsd.ac.uk::c52326c0-e7c9-49be-ba7a-b9b8319a25c8" providerId="AD" clId="Web-{FE0E1C0C-32C6-CB35-8D98-317DABA02B3A}" dt="2021-11-15T11:22:09.756" v="779" actId="14100"/>
          <ac:spMkLst>
            <pc:docMk/>
            <pc:sldMk cId="2479998439" sldId="303"/>
            <ac:spMk id="6" creationId="{BF40FBE4-05AD-44DF-BF0D-96A273D4A6DD}"/>
          </ac:spMkLst>
        </pc:spChg>
        <pc:spChg chg="add del">
          <ac:chgData name="Oana Florentina Bolocan (2009953)" userId="S::2009953@student.uwtsd.ac.uk::c52326c0-e7c9-49be-ba7a-b9b8319a25c8" providerId="AD" clId="Web-{FE0E1C0C-32C6-CB35-8D98-317DABA02B3A}" dt="2021-11-15T10:34:39.462" v="509"/>
          <ac:spMkLst>
            <pc:docMk/>
            <pc:sldMk cId="2479998439" sldId="303"/>
            <ac:spMk id="8" creationId="{F6572320-02D8-4E90-AEDC-6F9CE96D70D1}"/>
          </ac:spMkLst>
        </pc:spChg>
        <pc:spChg chg="add del">
          <ac:chgData name="Oana Florentina Bolocan (2009953)" userId="S::2009953@student.uwtsd.ac.uk::c52326c0-e7c9-49be-ba7a-b9b8319a25c8" providerId="AD" clId="Web-{FE0E1C0C-32C6-CB35-8D98-317DABA02B3A}" dt="2021-11-15T10:34:39.462" v="509"/>
          <ac:spMkLst>
            <pc:docMk/>
            <pc:sldMk cId="2479998439" sldId="303"/>
            <ac:spMk id="11" creationId="{34683443-FE49-41EE-B218-ABBB4B47EEC7}"/>
          </ac:spMkLst>
        </pc:spChg>
        <pc:spChg chg="add del">
          <ac:chgData name="Oana Florentina Bolocan (2009953)" userId="S::2009953@student.uwtsd.ac.uk::c52326c0-e7c9-49be-ba7a-b9b8319a25c8" providerId="AD" clId="Web-{FE0E1C0C-32C6-CB35-8D98-317DABA02B3A}" dt="2021-11-15T10:34:39.462" v="509"/>
          <ac:spMkLst>
            <pc:docMk/>
            <pc:sldMk cId="2479998439" sldId="303"/>
            <ac:spMk id="13" creationId="{199BDFFF-0566-4CB2-8954-44CB1A3C4EEF}"/>
          </ac:spMkLst>
        </pc:spChg>
        <pc:spChg chg="add">
          <ac:chgData name="Oana Florentina Bolocan (2009953)" userId="S::2009953@student.uwtsd.ac.uk::c52326c0-e7c9-49be-ba7a-b9b8319a25c8" providerId="AD" clId="Web-{FE0E1C0C-32C6-CB35-8D98-317DABA02B3A}" dt="2021-11-15T10:37:25.950" v="513"/>
          <ac:spMkLst>
            <pc:docMk/>
            <pc:sldMk cId="2479998439" sldId="303"/>
            <ac:spMk id="14" creationId="{F7689D68-C339-4D5B-9DAA-E13F6BD4D575}"/>
          </ac:spMkLst>
        </pc:spChg>
        <pc:spChg chg="add del">
          <ac:chgData name="Oana Florentina Bolocan (2009953)" userId="S::2009953@student.uwtsd.ac.uk::c52326c0-e7c9-49be-ba7a-b9b8319a25c8" providerId="AD" clId="Web-{FE0E1C0C-32C6-CB35-8D98-317DABA02B3A}" dt="2021-11-15T10:34:39.462" v="509"/>
          <ac:spMkLst>
            <pc:docMk/>
            <pc:sldMk cId="2479998439" sldId="303"/>
            <ac:spMk id="15" creationId="{0D187C4E-14B9-4504-B200-5127823FA78C}"/>
          </ac:spMkLst>
        </pc:spChg>
        <pc:spChg chg="add">
          <ac:chgData name="Oana Florentina Bolocan (2009953)" userId="S::2009953@student.uwtsd.ac.uk::c52326c0-e7c9-49be-ba7a-b9b8319a25c8" providerId="AD" clId="Web-{FE0E1C0C-32C6-CB35-8D98-317DABA02B3A}" dt="2021-11-15T10:37:25.950" v="513"/>
          <ac:spMkLst>
            <pc:docMk/>
            <pc:sldMk cId="2479998439" sldId="303"/>
            <ac:spMk id="16" creationId="{1B9CC3E5-EA42-4393-A2C0-5192B91BD745}"/>
          </ac:spMkLst>
        </pc:spChg>
        <pc:spChg chg="add">
          <ac:chgData name="Oana Florentina Bolocan (2009953)" userId="S::2009953@student.uwtsd.ac.uk::c52326c0-e7c9-49be-ba7a-b9b8319a25c8" providerId="AD" clId="Web-{FE0E1C0C-32C6-CB35-8D98-317DABA02B3A}" dt="2021-11-15T10:37:25.950" v="513"/>
          <ac:spMkLst>
            <pc:docMk/>
            <pc:sldMk cId="2479998439" sldId="303"/>
            <ac:spMk id="18" creationId="{FB8DBC8E-FBA7-466C-8D97-75B15FBE9048}"/>
          </ac:spMkLst>
        </pc:spChg>
        <pc:spChg chg="add">
          <ac:chgData name="Oana Florentina Bolocan (2009953)" userId="S::2009953@student.uwtsd.ac.uk::c52326c0-e7c9-49be-ba7a-b9b8319a25c8" providerId="AD" clId="Web-{FE0E1C0C-32C6-CB35-8D98-317DABA02B3A}" dt="2021-11-15T10:37:25.950" v="513"/>
          <ac:spMkLst>
            <pc:docMk/>
            <pc:sldMk cId="2479998439" sldId="303"/>
            <ac:spMk id="20" creationId="{E6FFF64E-1FE4-4AE0-9D62-567AA183C128}"/>
          </ac:spMkLst>
        </pc:spChg>
        <pc:spChg chg="add">
          <ac:chgData name="Oana Florentina Bolocan (2009953)" userId="S::2009953@student.uwtsd.ac.uk::c52326c0-e7c9-49be-ba7a-b9b8319a25c8" providerId="AD" clId="Web-{FE0E1C0C-32C6-CB35-8D98-317DABA02B3A}" dt="2021-11-15T10:37:25.950" v="513"/>
          <ac:spMkLst>
            <pc:docMk/>
            <pc:sldMk cId="2479998439" sldId="303"/>
            <ac:spMk id="22" creationId="{9C80E52D-DE5C-4267-9C99-8741F2E42E36}"/>
          </ac:spMkLst>
        </pc:spChg>
        <pc:grpChg chg="add">
          <ac:chgData name="Oana Florentina Bolocan (2009953)" userId="S::2009953@student.uwtsd.ac.uk::c52326c0-e7c9-49be-ba7a-b9b8319a25c8" providerId="AD" clId="Web-{FE0E1C0C-32C6-CB35-8D98-317DABA02B3A}" dt="2021-11-15T10:37:25.950" v="513"/>
          <ac:grpSpMkLst>
            <pc:docMk/>
            <pc:sldMk cId="2479998439" sldId="303"/>
            <ac:grpSpMk id="10" creationId="{EED2E2BB-3846-41EB-9F1E-92C33C4A8F46}"/>
          </ac:grpSpMkLst>
        </pc:grpChg>
        <pc:picChg chg="add mod ord">
          <ac:chgData name="Oana Florentina Bolocan (2009953)" userId="S::2009953@student.uwtsd.ac.uk::c52326c0-e7c9-49be-ba7a-b9b8319a25c8" providerId="AD" clId="Web-{FE0E1C0C-32C6-CB35-8D98-317DABA02B3A}" dt="2021-11-15T11:24:05.009" v="787"/>
          <ac:picMkLst>
            <pc:docMk/>
            <pc:sldMk cId="2479998439" sldId="303"/>
            <ac:picMk id="4" creationId="{0506F19C-DB73-464E-9DA2-E7C0A6AA32DC}"/>
          </ac:picMkLst>
        </pc:picChg>
        <pc:picChg chg="add mod">
          <ac:chgData name="Oana Florentina Bolocan (2009953)" userId="S::2009953@student.uwtsd.ac.uk::c52326c0-e7c9-49be-ba7a-b9b8319a25c8" providerId="AD" clId="Web-{FE0E1C0C-32C6-CB35-8D98-317DABA02B3A}" dt="2021-11-15T11:22:41.351" v="780"/>
          <ac:picMkLst>
            <pc:docMk/>
            <pc:sldMk cId="2479998439" sldId="303"/>
            <ac:picMk id="5" creationId="{80FB30F7-2C18-4958-84E7-36879D00114A}"/>
          </ac:picMkLst>
        </pc:picChg>
      </pc:sldChg>
      <pc:sldChg chg="delSp new del">
        <pc:chgData name="Oana Florentina Bolocan (2009953)" userId="S::2009953@student.uwtsd.ac.uk::c52326c0-e7c9-49be-ba7a-b9b8319a25c8" providerId="AD" clId="Web-{FE0E1C0C-32C6-CB35-8D98-317DABA02B3A}" dt="2021-11-15T11:12:25.338" v="673"/>
        <pc:sldMkLst>
          <pc:docMk/>
          <pc:sldMk cId="1116994515" sldId="304"/>
        </pc:sldMkLst>
        <pc:spChg chg="del">
          <ac:chgData name="Oana Florentina Bolocan (2009953)" userId="S::2009953@student.uwtsd.ac.uk::c52326c0-e7c9-49be-ba7a-b9b8319a25c8" providerId="AD" clId="Web-{FE0E1C0C-32C6-CB35-8D98-317DABA02B3A}" dt="2021-11-15T11:09:42.694" v="671"/>
          <ac:spMkLst>
            <pc:docMk/>
            <pc:sldMk cId="1116994515" sldId="304"/>
            <ac:spMk id="2" creationId="{9D0F23D5-57C5-4703-9E66-B3EB740C34F6}"/>
          </ac:spMkLst>
        </pc:spChg>
        <pc:spChg chg="del">
          <ac:chgData name="Oana Florentina Bolocan (2009953)" userId="S::2009953@student.uwtsd.ac.uk::c52326c0-e7c9-49be-ba7a-b9b8319a25c8" providerId="AD" clId="Web-{FE0E1C0C-32C6-CB35-8D98-317DABA02B3A}" dt="2021-11-15T11:09:55.725" v="672"/>
          <ac:spMkLst>
            <pc:docMk/>
            <pc:sldMk cId="1116994515" sldId="304"/>
            <ac:spMk id="3" creationId="{77E871D9-504F-4A2B-B5C5-C4292BC4DEB2}"/>
          </ac:spMkLst>
        </pc:spChg>
      </pc:sldChg>
    </pc:docChg>
  </pc:docChgLst>
  <pc:docChgLst>
    <pc:chgData name="Abdullah Al Mamun" userId="7b5ef901-f473-404d-ae81-8f91a9a08898" providerId="ADAL" clId="{29811E0C-AB6D-49DE-88CB-3FAC9B06AC49}"/>
    <pc:docChg chg="modSld">
      <pc:chgData name="Abdullah Al Mamun" userId="7b5ef901-f473-404d-ae81-8f91a9a08898" providerId="ADAL" clId="{29811E0C-AB6D-49DE-88CB-3FAC9B06AC49}" dt="2018-11-02T16:49:49.030" v="9" actId="20577"/>
      <pc:docMkLst>
        <pc:docMk/>
      </pc:docMkLst>
      <pc:sldChg chg="modSp">
        <pc:chgData name="Abdullah Al Mamun" userId="7b5ef901-f473-404d-ae81-8f91a9a08898" providerId="ADAL" clId="{29811E0C-AB6D-49DE-88CB-3FAC9B06AC49}" dt="2018-11-02T16:49:49.030" v="9" actId="20577"/>
        <pc:sldMkLst>
          <pc:docMk/>
          <pc:sldMk cId="0" sldId="292"/>
        </pc:sldMkLst>
        <pc:spChg chg="mod">
          <ac:chgData name="Abdullah Al Mamun" userId="7b5ef901-f473-404d-ae81-8f91a9a08898" providerId="ADAL" clId="{29811E0C-AB6D-49DE-88CB-3FAC9B06AC49}" dt="2018-11-02T16:49:49.030" v="9" actId="20577"/>
          <ac:spMkLst>
            <pc:docMk/>
            <pc:sldMk cId="0" sldId="292"/>
            <ac:spMk id="15362" creationId="{55850F8A-0C27-4FF0-93E6-D6A42889774F}"/>
          </ac:spMkLst>
        </pc:spChg>
      </pc:sldChg>
    </pc:docChg>
  </pc:docChgLst>
  <pc:docChgLst>
    <pc:chgData name="Oana Florentina Bolocan (2009953)" userId="S::2009953@student.uwtsd.ac.uk::c52326c0-e7c9-49be-ba7a-b9b8319a25c8" providerId="AD" clId="Web-{31056560-49B4-49AE-87AC-11DC8BB77D9C}"/>
    <pc:docChg chg="modSld">
      <pc:chgData name="Oana Florentina Bolocan (2009953)" userId="S::2009953@student.uwtsd.ac.uk::c52326c0-e7c9-49be-ba7a-b9b8319a25c8" providerId="AD" clId="Web-{31056560-49B4-49AE-87AC-11DC8BB77D9C}" dt="2021-11-15T11:49:52.705" v="118" actId="20577"/>
      <pc:docMkLst>
        <pc:docMk/>
      </pc:docMkLst>
      <pc:sldChg chg="modSp">
        <pc:chgData name="Oana Florentina Bolocan (2009953)" userId="S::2009953@student.uwtsd.ac.uk::c52326c0-e7c9-49be-ba7a-b9b8319a25c8" providerId="AD" clId="Web-{31056560-49B4-49AE-87AC-11DC8BB77D9C}" dt="2021-11-15T11:44:58.218" v="29" actId="20577"/>
        <pc:sldMkLst>
          <pc:docMk/>
          <pc:sldMk cId="0" sldId="263"/>
        </pc:sldMkLst>
        <pc:spChg chg="mod">
          <ac:chgData name="Oana Florentina Bolocan (2009953)" userId="S::2009953@student.uwtsd.ac.uk::c52326c0-e7c9-49be-ba7a-b9b8319a25c8" providerId="AD" clId="Web-{31056560-49B4-49AE-87AC-11DC8BB77D9C}" dt="2021-11-15T11:44:58.218" v="29" actId="20577"/>
          <ac:spMkLst>
            <pc:docMk/>
            <pc:sldMk cId="0" sldId="263"/>
            <ac:spMk id="2" creationId="{A44C04EC-7A20-43EC-87CC-10B043C7136C}"/>
          </ac:spMkLst>
        </pc:spChg>
        <pc:spChg chg="mod">
          <ac:chgData name="Oana Florentina Bolocan (2009953)" userId="S::2009953@student.uwtsd.ac.uk::c52326c0-e7c9-49be-ba7a-b9b8319a25c8" providerId="AD" clId="Web-{31056560-49B4-49AE-87AC-11DC8BB77D9C}" dt="2021-11-15T11:44:48.827" v="28" actId="20577"/>
          <ac:spMkLst>
            <pc:docMk/>
            <pc:sldMk cId="0" sldId="263"/>
            <ac:spMk id="13314" creationId="{303000FE-B433-4217-A7E9-C8D1C77667EE}"/>
          </ac:spMkLst>
        </pc:spChg>
      </pc:sldChg>
      <pc:sldChg chg="modSp">
        <pc:chgData name="Oana Florentina Bolocan (2009953)" userId="S::2009953@student.uwtsd.ac.uk::c52326c0-e7c9-49be-ba7a-b9b8319a25c8" providerId="AD" clId="Web-{31056560-49B4-49AE-87AC-11DC8BB77D9C}" dt="2021-11-15T11:47:26.212" v="81"/>
        <pc:sldMkLst>
          <pc:docMk/>
          <pc:sldMk cId="0" sldId="264"/>
        </pc:sldMkLst>
        <pc:spChg chg="mod">
          <ac:chgData name="Oana Florentina Bolocan (2009953)" userId="S::2009953@student.uwtsd.ac.uk::c52326c0-e7c9-49be-ba7a-b9b8319a25c8" providerId="AD" clId="Web-{31056560-49B4-49AE-87AC-11DC8BB77D9C}" dt="2021-11-15T11:47:17.992" v="50" actId="20577"/>
          <ac:spMkLst>
            <pc:docMk/>
            <pc:sldMk cId="0" sldId="264"/>
            <ac:spMk id="28" creationId="{F5ACBAF1-FA38-4055-A048-EF5A25A79507}"/>
          </ac:spMkLst>
        </pc:spChg>
        <pc:graphicFrameChg chg="mod modGraphic">
          <ac:chgData name="Oana Florentina Bolocan (2009953)" userId="S::2009953@student.uwtsd.ac.uk::c52326c0-e7c9-49be-ba7a-b9b8319a25c8" providerId="AD" clId="Web-{31056560-49B4-49AE-87AC-11DC8BB77D9C}" dt="2021-11-15T11:47:26.212" v="81"/>
          <ac:graphicFrameMkLst>
            <pc:docMk/>
            <pc:sldMk cId="0" sldId="264"/>
            <ac:graphicFrameMk id="7" creationId="{CB1FEC90-D31A-40B3-809F-F72F9F3BC479}"/>
          </ac:graphicFrameMkLst>
        </pc:graphicFrameChg>
      </pc:sldChg>
      <pc:sldChg chg="addSp delSp modSp">
        <pc:chgData name="Oana Florentina Bolocan (2009953)" userId="S::2009953@student.uwtsd.ac.uk::c52326c0-e7c9-49be-ba7a-b9b8319a25c8" providerId="AD" clId="Web-{31056560-49B4-49AE-87AC-11DC8BB77D9C}" dt="2021-11-15T11:43:03.039" v="13"/>
        <pc:sldMkLst>
          <pc:docMk/>
          <pc:sldMk cId="0" sldId="270"/>
        </pc:sldMkLst>
        <pc:spChg chg="mod">
          <ac:chgData name="Oana Florentina Bolocan (2009953)" userId="S::2009953@student.uwtsd.ac.uk::c52326c0-e7c9-49be-ba7a-b9b8319a25c8" providerId="AD" clId="Web-{31056560-49B4-49AE-87AC-11DC8BB77D9C}" dt="2021-11-15T11:43:03.039" v="12"/>
          <ac:spMkLst>
            <pc:docMk/>
            <pc:sldMk cId="0" sldId="270"/>
            <ac:spMk id="4" creationId="{E20FDE7D-F36A-455B-8B00-23E41F49BA54}"/>
          </ac:spMkLst>
        </pc:spChg>
        <pc:spChg chg="add del">
          <ac:chgData name="Oana Florentina Bolocan (2009953)" userId="S::2009953@student.uwtsd.ac.uk::c52326c0-e7c9-49be-ba7a-b9b8319a25c8" providerId="AD" clId="Web-{31056560-49B4-49AE-87AC-11DC8BB77D9C}" dt="2021-11-15T11:42:59.679" v="10"/>
          <ac:spMkLst>
            <pc:docMk/>
            <pc:sldMk cId="0" sldId="270"/>
            <ac:spMk id="79" creationId="{C314C310-850D-4491-AA52-C75BEA68B68C}"/>
          </ac:spMkLst>
        </pc:spChg>
        <pc:spChg chg="add del">
          <ac:chgData name="Oana Florentina Bolocan (2009953)" userId="S::2009953@student.uwtsd.ac.uk::c52326c0-e7c9-49be-ba7a-b9b8319a25c8" providerId="AD" clId="Web-{31056560-49B4-49AE-87AC-11DC8BB77D9C}" dt="2021-11-15T11:43:03.039" v="12"/>
          <ac:spMkLst>
            <pc:docMk/>
            <pc:sldMk cId="0" sldId="270"/>
            <ac:spMk id="83" creationId="{A3B28FB1-97C9-4A9E-A45B-356508C2C38B}"/>
          </ac:spMkLst>
        </pc:spChg>
        <pc:spChg chg="mod">
          <ac:chgData name="Oana Florentina Bolocan (2009953)" userId="S::2009953@student.uwtsd.ac.uk::c52326c0-e7c9-49be-ba7a-b9b8319a25c8" providerId="AD" clId="Web-{31056560-49B4-49AE-87AC-11DC8BB77D9C}" dt="2021-11-15T11:43:03.039" v="13"/>
          <ac:spMkLst>
            <pc:docMk/>
            <pc:sldMk cId="0" sldId="270"/>
            <ac:spMk id="11266" creationId="{85349FD5-514B-40BF-A614-344E8459B75C}"/>
          </ac:spMkLst>
        </pc:spChg>
        <pc:spChg chg="mod">
          <ac:chgData name="Oana Florentina Bolocan (2009953)" userId="S::2009953@student.uwtsd.ac.uk::c52326c0-e7c9-49be-ba7a-b9b8319a25c8" providerId="AD" clId="Web-{31056560-49B4-49AE-87AC-11DC8BB77D9C}" dt="2021-11-15T11:43:03.039" v="12"/>
          <ac:spMkLst>
            <pc:docMk/>
            <pc:sldMk cId="0" sldId="270"/>
            <ac:spMk id="11267" creationId="{1F13D5BA-BE65-43BD-92F7-A0E576D12422}"/>
          </ac:spMkLst>
        </pc:spChg>
        <pc:spChg chg="add del">
          <ac:chgData name="Oana Florentina Bolocan (2009953)" userId="S::2009953@student.uwtsd.ac.uk::c52326c0-e7c9-49be-ba7a-b9b8319a25c8" providerId="AD" clId="Web-{31056560-49B4-49AE-87AC-11DC8BB77D9C}" dt="2021-11-15T11:43:03.039" v="13"/>
          <ac:spMkLst>
            <pc:docMk/>
            <pc:sldMk cId="0" sldId="270"/>
            <ac:spMk id="11270" creationId="{C314C310-850D-4491-AA52-C75BEA68B68C}"/>
          </ac:spMkLst>
        </pc:spChg>
        <pc:spChg chg="add del">
          <ac:chgData name="Oana Florentina Bolocan (2009953)" userId="S::2009953@student.uwtsd.ac.uk::c52326c0-e7c9-49be-ba7a-b9b8319a25c8" providerId="AD" clId="Web-{31056560-49B4-49AE-87AC-11DC8BB77D9C}" dt="2021-11-15T11:43:03.039" v="12"/>
          <ac:spMkLst>
            <pc:docMk/>
            <pc:sldMk cId="0" sldId="270"/>
            <ac:spMk id="11274" creationId="{01109B5D-BC35-4376-98A2-F53B03E4E1B4}"/>
          </ac:spMkLst>
        </pc:spChg>
        <pc:spChg chg="add del">
          <ac:chgData name="Oana Florentina Bolocan (2009953)" userId="S::2009953@student.uwtsd.ac.uk::c52326c0-e7c9-49be-ba7a-b9b8319a25c8" providerId="AD" clId="Web-{31056560-49B4-49AE-87AC-11DC8BB77D9C}" dt="2021-11-15T11:43:03.039" v="12"/>
          <ac:spMkLst>
            <pc:docMk/>
            <pc:sldMk cId="0" sldId="270"/>
            <ac:spMk id="11275" creationId="{94D90C11-98A3-40E3-B04C-A3025D6458A3}"/>
          </ac:spMkLst>
        </pc:spChg>
        <pc:spChg chg="add">
          <ac:chgData name="Oana Florentina Bolocan (2009953)" userId="S::2009953@student.uwtsd.ac.uk::c52326c0-e7c9-49be-ba7a-b9b8319a25c8" providerId="AD" clId="Web-{31056560-49B4-49AE-87AC-11DC8BB77D9C}" dt="2021-11-15T11:43:03.039" v="13"/>
          <ac:spMkLst>
            <pc:docMk/>
            <pc:sldMk cId="0" sldId="270"/>
            <ac:spMk id="11276" creationId="{C314C310-850D-4491-AA52-C75BEA68B68C}"/>
          </ac:spMkLst>
        </pc:spChg>
        <pc:grpChg chg="add del">
          <ac:chgData name="Oana Florentina Bolocan (2009953)" userId="S::2009953@student.uwtsd.ac.uk::c52326c0-e7c9-49be-ba7a-b9b8319a25c8" providerId="AD" clId="Web-{31056560-49B4-49AE-87AC-11DC8BB77D9C}" dt="2021-11-15T11:42:59.679" v="10"/>
          <ac:grpSpMkLst>
            <pc:docMk/>
            <pc:sldMk cId="0" sldId="270"/>
            <ac:grpSpMk id="81" creationId="{D4EC3799-3F52-48CE-85CC-83AED368EB42}"/>
          </ac:grpSpMkLst>
        </pc:grpChg>
        <pc:grpChg chg="add del">
          <ac:chgData name="Oana Florentina Bolocan (2009953)" userId="S::2009953@student.uwtsd.ac.uk::c52326c0-e7c9-49be-ba7a-b9b8319a25c8" providerId="AD" clId="Web-{31056560-49B4-49AE-87AC-11DC8BB77D9C}" dt="2021-11-15T11:43:03.039" v="13"/>
          <ac:grpSpMkLst>
            <pc:docMk/>
            <pc:sldMk cId="0" sldId="270"/>
            <ac:grpSpMk id="11271" creationId="{D4EC3799-3F52-48CE-85CC-83AED368EB42}"/>
          </ac:grpSpMkLst>
        </pc:grpChg>
        <pc:grpChg chg="add">
          <ac:chgData name="Oana Florentina Bolocan (2009953)" userId="S::2009953@student.uwtsd.ac.uk::c52326c0-e7c9-49be-ba7a-b9b8319a25c8" providerId="AD" clId="Web-{31056560-49B4-49AE-87AC-11DC8BB77D9C}" dt="2021-11-15T11:43:03.039" v="13"/>
          <ac:grpSpMkLst>
            <pc:docMk/>
            <pc:sldMk cId="0" sldId="270"/>
            <ac:grpSpMk id="11277" creationId="{D4EC3799-3F52-48CE-85CC-83AED368EB42}"/>
          </ac:grpSpMkLst>
        </pc:grpChg>
        <pc:cxnChg chg="add del">
          <ac:chgData name="Oana Florentina Bolocan (2009953)" userId="S::2009953@student.uwtsd.ac.uk::c52326c0-e7c9-49be-ba7a-b9b8319a25c8" providerId="AD" clId="Web-{31056560-49B4-49AE-87AC-11DC8BB77D9C}" dt="2021-11-15T11:42:59.679" v="10"/>
          <ac:cxnSpMkLst>
            <pc:docMk/>
            <pc:sldMk cId="0" sldId="270"/>
            <ac:cxnSpMk id="85" creationId="{789E20C7-BB50-4317-93C7-90C8ED80B275}"/>
          </ac:cxnSpMkLst>
        </pc:cxnChg>
        <pc:cxnChg chg="add del">
          <ac:chgData name="Oana Florentina Bolocan (2009953)" userId="S::2009953@student.uwtsd.ac.uk::c52326c0-e7c9-49be-ba7a-b9b8319a25c8" providerId="AD" clId="Web-{31056560-49B4-49AE-87AC-11DC8BB77D9C}" dt="2021-11-15T11:43:03.039" v="13"/>
          <ac:cxnSpMkLst>
            <pc:docMk/>
            <pc:sldMk cId="0" sldId="270"/>
            <ac:cxnSpMk id="142" creationId="{789E20C7-BB50-4317-93C7-90C8ED80B275}"/>
          </ac:cxnSpMkLst>
        </pc:cxnChg>
        <pc:cxnChg chg="add">
          <ac:chgData name="Oana Florentina Bolocan (2009953)" userId="S::2009953@student.uwtsd.ac.uk::c52326c0-e7c9-49be-ba7a-b9b8319a25c8" providerId="AD" clId="Web-{31056560-49B4-49AE-87AC-11DC8BB77D9C}" dt="2021-11-15T11:43:03.039" v="13"/>
          <ac:cxnSpMkLst>
            <pc:docMk/>
            <pc:sldMk cId="0" sldId="270"/>
            <ac:cxnSpMk id="11279" creationId="{789E20C7-BB50-4317-93C7-90C8ED80B275}"/>
          </ac:cxnSpMkLst>
        </pc:cxnChg>
      </pc:sldChg>
      <pc:sldChg chg="modSp">
        <pc:chgData name="Oana Florentina Bolocan (2009953)" userId="S::2009953@student.uwtsd.ac.uk::c52326c0-e7c9-49be-ba7a-b9b8319a25c8" providerId="AD" clId="Web-{31056560-49B4-49AE-87AC-11DC8BB77D9C}" dt="2021-11-15T11:45:48.330" v="35" actId="20577"/>
        <pc:sldMkLst>
          <pc:docMk/>
          <pc:sldMk cId="0" sldId="275"/>
        </pc:sldMkLst>
        <pc:graphicFrameChg chg="modGraphic">
          <ac:chgData name="Oana Florentina Bolocan (2009953)" userId="S::2009953@student.uwtsd.ac.uk::c52326c0-e7c9-49be-ba7a-b9b8319a25c8" providerId="AD" clId="Web-{31056560-49B4-49AE-87AC-11DC8BB77D9C}" dt="2021-11-15T11:45:48.330" v="35" actId="20577"/>
          <ac:graphicFrameMkLst>
            <pc:docMk/>
            <pc:sldMk cId="0" sldId="275"/>
            <ac:graphicFrameMk id="17430" creationId="{19E194D4-E9D0-413B-B3F9-9C7FC2D14988}"/>
          </ac:graphicFrameMkLst>
        </pc:graphicFrameChg>
      </pc:sldChg>
      <pc:sldChg chg="modSp">
        <pc:chgData name="Oana Florentina Bolocan (2009953)" userId="S::2009953@student.uwtsd.ac.uk::c52326c0-e7c9-49be-ba7a-b9b8319a25c8" providerId="AD" clId="Web-{31056560-49B4-49AE-87AC-11DC8BB77D9C}" dt="2021-11-15T11:41:39.518" v="2" actId="20577"/>
        <pc:sldMkLst>
          <pc:docMk/>
          <pc:sldMk cId="0" sldId="286"/>
        </pc:sldMkLst>
        <pc:spChg chg="mod">
          <ac:chgData name="Oana Florentina Bolocan (2009953)" userId="S::2009953@student.uwtsd.ac.uk::c52326c0-e7c9-49be-ba7a-b9b8319a25c8" providerId="AD" clId="Web-{31056560-49B4-49AE-87AC-11DC8BB77D9C}" dt="2021-11-15T11:41:22.423" v="0" actId="20577"/>
          <ac:spMkLst>
            <pc:docMk/>
            <pc:sldMk cId="0" sldId="286"/>
            <ac:spMk id="6146" creationId="{8DA32E8A-5DB2-4AA4-AA5A-9D6420CF51C9}"/>
          </ac:spMkLst>
        </pc:spChg>
        <pc:graphicFrameChg chg="modGraphic">
          <ac:chgData name="Oana Florentina Bolocan (2009953)" userId="S::2009953@student.uwtsd.ac.uk::c52326c0-e7c9-49be-ba7a-b9b8319a25c8" providerId="AD" clId="Web-{31056560-49B4-49AE-87AC-11DC8BB77D9C}" dt="2021-11-15T11:41:39.518" v="2" actId="20577"/>
          <ac:graphicFrameMkLst>
            <pc:docMk/>
            <pc:sldMk cId="0" sldId="286"/>
            <ac:graphicFrameMk id="6158" creationId="{1F09F3E1-B30D-4BCE-84CC-86BAA7CCF8C3}"/>
          </ac:graphicFrameMkLst>
        </pc:graphicFrameChg>
      </pc:sldChg>
      <pc:sldChg chg="modSp">
        <pc:chgData name="Oana Florentina Bolocan (2009953)" userId="S::2009953@student.uwtsd.ac.uk::c52326c0-e7c9-49be-ba7a-b9b8319a25c8" providerId="AD" clId="Web-{31056560-49B4-49AE-87AC-11DC8BB77D9C}" dt="2021-11-15T11:47:05.241" v="49" actId="20577"/>
        <pc:sldMkLst>
          <pc:docMk/>
          <pc:sldMk cId="0" sldId="294"/>
        </pc:sldMkLst>
        <pc:spChg chg="mod">
          <ac:chgData name="Oana Florentina Bolocan (2009953)" userId="S::2009953@student.uwtsd.ac.uk::c52326c0-e7c9-49be-ba7a-b9b8319a25c8" providerId="AD" clId="Web-{31056560-49B4-49AE-87AC-11DC8BB77D9C}" dt="2021-11-15T11:46:58.507" v="48" actId="20577"/>
          <ac:spMkLst>
            <pc:docMk/>
            <pc:sldMk cId="0" sldId="294"/>
            <ac:spMk id="2" creationId="{00000000-0000-0000-0000-000000000000}"/>
          </ac:spMkLst>
        </pc:spChg>
        <pc:spChg chg="mod">
          <ac:chgData name="Oana Florentina Bolocan (2009953)" userId="S::2009953@student.uwtsd.ac.uk::c52326c0-e7c9-49be-ba7a-b9b8319a25c8" providerId="AD" clId="Web-{31056560-49B4-49AE-87AC-11DC8BB77D9C}" dt="2021-11-15T11:47:05.241" v="49" actId="20577"/>
          <ac:spMkLst>
            <pc:docMk/>
            <pc:sldMk cId="0" sldId="294"/>
            <ac:spMk id="3" creationId="{00000000-0000-0000-0000-000000000000}"/>
          </ac:spMkLst>
        </pc:spChg>
      </pc:sldChg>
      <pc:sldChg chg="addSp delSp modSp">
        <pc:chgData name="Oana Florentina Bolocan (2009953)" userId="S::2009953@student.uwtsd.ac.uk::c52326c0-e7c9-49be-ba7a-b9b8319a25c8" providerId="AD" clId="Web-{31056560-49B4-49AE-87AC-11DC8BB77D9C}" dt="2021-11-15T11:44:33.201" v="24" actId="20577"/>
        <pc:sldMkLst>
          <pc:docMk/>
          <pc:sldMk cId="2113851851" sldId="296"/>
        </pc:sldMkLst>
        <pc:spChg chg="del">
          <ac:chgData name="Oana Florentina Bolocan (2009953)" userId="S::2009953@student.uwtsd.ac.uk::c52326c0-e7c9-49be-ba7a-b9b8319a25c8" providerId="AD" clId="Web-{31056560-49B4-49AE-87AC-11DC8BB77D9C}" dt="2021-11-15T11:44:05.996" v="21"/>
          <ac:spMkLst>
            <pc:docMk/>
            <pc:sldMk cId="2113851851" sldId="296"/>
            <ac:spMk id="72" creationId="{89EA2611-DCBA-4E97-A2B2-9A466E76BDA4}"/>
          </ac:spMkLst>
        </pc:spChg>
        <pc:spChg chg="del">
          <ac:chgData name="Oana Florentina Bolocan (2009953)" userId="S::2009953@student.uwtsd.ac.uk::c52326c0-e7c9-49be-ba7a-b9b8319a25c8" providerId="AD" clId="Web-{31056560-49B4-49AE-87AC-11DC8BB77D9C}" dt="2021-11-15T11:44:05.996" v="21"/>
          <ac:spMkLst>
            <pc:docMk/>
            <pc:sldMk cId="2113851851" sldId="296"/>
            <ac:spMk id="74" creationId="{BBC615D1-6E12-40EF-915B-316CFDB550D5}"/>
          </ac:spMkLst>
        </pc:spChg>
        <pc:spChg chg="del">
          <ac:chgData name="Oana Florentina Bolocan (2009953)" userId="S::2009953@student.uwtsd.ac.uk::c52326c0-e7c9-49be-ba7a-b9b8319a25c8" providerId="AD" clId="Web-{31056560-49B4-49AE-87AC-11DC8BB77D9C}" dt="2021-11-15T11:44:05.996" v="21"/>
          <ac:spMkLst>
            <pc:docMk/>
            <pc:sldMk cId="2113851851" sldId="296"/>
            <ac:spMk id="76" creationId="{B9797D36-DE1E-47CD-881A-6C1F5828261B}"/>
          </ac:spMkLst>
        </pc:spChg>
        <pc:spChg chg="del">
          <ac:chgData name="Oana Florentina Bolocan (2009953)" userId="S::2009953@student.uwtsd.ac.uk::c52326c0-e7c9-49be-ba7a-b9b8319a25c8" providerId="AD" clId="Web-{31056560-49B4-49AE-87AC-11DC8BB77D9C}" dt="2021-11-15T11:44:05.996" v="21"/>
          <ac:spMkLst>
            <pc:docMk/>
            <pc:sldMk cId="2113851851" sldId="296"/>
            <ac:spMk id="78" creationId="{4A2FAF1F-F462-46AF-A9E6-CC93C4E2C359}"/>
          </ac:spMkLst>
        </pc:spChg>
        <pc:spChg chg="del">
          <ac:chgData name="Oana Florentina Bolocan (2009953)" userId="S::2009953@student.uwtsd.ac.uk::c52326c0-e7c9-49be-ba7a-b9b8319a25c8" providerId="AD" clId="Web-{31056560-49B4-49AE-87AC-11DC8BB77D9C}" dt="2021-11-15T11:44:05.996" v="21"/>
          <ac:spMkLst>
            <pc:docMk/>
            <pc:sldMk cId="2113851851" sldId="296"/>
            <ac:spMk id="80" creationId="{7146BED8-BAE9-42C5-A3DD-7B946445DB8C}"/>
          </ac:spMkLst>
        </pc:spChg>
        <pc:spChg chg="del">
          <ac:chgData name="Oana Florentina Bolocan (2009953)" userId="S::2009953@student.uwtsd.ac.uk::c52326c0-e7c9-49be-ba7a-b9b8319a25c8" providerId="AD" clId="Web-{31056560-49B4-49AE-87AC-11DC8BB77D9C}" dt="2021-11-15T11:44:05.996" v="21"/>
          <ac:spMkLst>
            <pc:docMk/>
            <pc:sldMk cId="2113851851" sldId="296"/>
            <ac:spMk id="82" creationId="{15765FE8-B62F-41E4-A73C-74C91A8FD945}"/>
          </ac:spMkLst>
        </pc:spChg>
        <pc:spChg chg="add">
          <ac:chgData name="Oana Florentina Bolocan (2009953)" userId="S::2009953@student.uwtsd.ac.uk::c52326c0-e7c9-49be-ba7a-b9b8319a25c8" providerId="AD" clId="Web-{31056560-49B4-49AE-87AC-11DC8BB77D9C}" dt="2021-11-15T11:44:05.996" v="21"/>
          <ac:spMkLst>
            <pc:docMk/>
            <pc:sldMk cId="2113851851" sldId="296"/>
            <ac:spMk id="136" creationId="{89EA2611-DCBA-4E97-A2B2-9A466E76BDA4}"/>
          </ac:spMkLst>
        </pc:spChg>
        <pc:spChg chg="add">
          <ac:chgData name="Oana Florentina Bolocan (2009953)" userId="S::2009953@student.uwtsd.ac.uk::c52326c0-e7c9-49be-ba7a-b9b8319a25c8" providerId="AD" clId="Web-{31056560-49B4-49AE-87AC-11DC8BB77D9C}" dt="2021-11-15T11:44:05.996" v="21"/>
          <ac:spMkLst>
            <pc:docMk/>
            <pc:sldMk cId="2113851851" sldId="296"/>
            <ac:spMk id="138" creationId="{BBC615D1-6E12-40EF-915B-316CFDB550D5}"/>
          </ac:spMkLst>
        </pc:spChg>
        <pc:spChg chg="add">
          <ac:chgData name="Oana Florentina Bolocan (2009953)" userId="S::2009953@student.uwtsd.ac.uk::c52326c0-e7c9-49be-ba7a-b9b8319a25c8" providerId="AD" clId="Web-{31056560-49B4-49AE-87AC-11DC8BB77D9C}" dt="2021-11-15T11:44:05.996" v="21"/>
          <ac:spMkLst>
            <pc:docMk/>
            <pc:sldMk cId="2113851851" sldId="296"/>
            <ac:spMk id="140" creationId="{B9797D36-DE1E-47CD-881A-6C1F5828261B}"/>
          </ac:spMkLst>
        </pc:spChg>
        <pc:spChg chg="add">
          <ac:chgData name="Oana Florentina Bolocan (2009953)" userId="S::2009953@student.uwtsd.ac.uk::c52326c0-e7c9-49be-ba7a-b9b8319a25c8" providerId="AD" clId="Web-{31056560-49B4-49AE-87AC-11DC8BB77D9C}" dt="2021-11-15T11:44:05.996" v="21"/>
          <ac:spMkLst>
            <pc:docMk/>
            <pc:sldMk cId="2113851851" sldId="296"/>
            <ac:spMk id="142" creationId="{4A2FAF1F-F462-46AF-A9E6-CC93C4E2C359}"/>
          </ac:spMkLst>
        </pc:spChg>
        <pc:spChg chg="add">
          <ac:chgData name="Oana Florentina Bolocan (2009953)" userId="S::2009953@student.uwtsd.ac.uk::c52326c0-e7c9-49be-ba7a-b9b8319a25c8" providerId="AD" clId="Web-{31056560-49B4-49AE-87AC-11DC8BB77D9C}" dt="2021-11-15T11:44:05.996" v="21"/>
          <ac:spMkLst>
            <pc:docMk/>
            <pc:sldMk cId="2113851851" sldId="296"/>
            <ac:spMk id="144" creationId="{7146BED8-BAE9-42C5-A3DD-7B946445DB8C}"/>
          </ac:spMkLst>
        </pc:spChg>
        <pc:spChg chg="add">
          <ac:chgData name="Oana Florentina Bolocan (2009953)" userId="S::2009953@student.uwtsd.ac.uk::c52326c0-e7c9-49be-ba7a-b9b8319a25c8" providerId="AD" clId="Web-{31056560-49B4-49AE-87AC-11DC8BB77D9C}" dt="2021-11-15T11:44:05.996" v="21"/>
          <ac:spMkLst>
            <pc:docMk/>
            <pc:sldMk cId="2113851851" sldId="296"/>
            <ac:spMk id="146" creationId="{15765FE8-B62F-41E4-A73C-74C91A8FD945}"/>
          </ac:spMkLst>
        </pc:spChg>
        <pc:spChg chg="mod">
          <ac:chgData name="Oana Florentina Bolocan (2009953)" userId="S::2009953@student.uwtsd.ac.uk::c52326c0-e7c9-49be-ba7a-b9b8319a25c8" providerId="AD" clId="Web-{31056560-49B4-49AE-87AC-11DC8BB77D9C}" dt="2021-11-15T11:44:05.996" v="21"/>
          <ac:spMkLst>
            <pc:docMk/>
            <pc:sldMk cId="2113851851" sldId="296"/>
            <ac:spMk id="11266" creationId="{85349FD5-514B-40BF-A614-344E8459B75C}"/>
          </ac:spMkLst>
        </pc:spChg>
        <pc:spChg chg="mod">
          <ac:chgData name="Oana Florentina Bolocan (2009953)" userId="S::2009953@student.uwtsd.ac.uk::c52326c0-e7c9-49be-ba7a-b9b8319a25c8" providerId="AD" clId="Web-{31056560-49B4-49AE-87AC-11DC8BB77D9C}" dt="2021-11-15T11:44:33.201" v="24" actId="20577"/>
          <ac:spMkLst>
            <pc:docMk/>
            <pc:sldMk cId="2113851851" sldId="296"/>
            <ac:spMk id="11267" creationId="{1F13D5BA-BE65-43BD-92F7-A0E576D12422}"/>
          </ac:spMkLst>
        </pc:spChg>
        <pc:picChg chg="mod">
          <ac:chgData name="Oana Florentina Bolocan (2009953)" userId="S::2009953@student.uwtsd.ac.uk::c52326c0-e7c9-49be-ba7a-b9b8319a25c8" providerId="AD" clId="Web-{31056560-49B4-49AE-87AC-11DC8BB77D9C}" dt="2021-11-15T11:44:05.996" v="21"/>
          <ac:picMkLst>
            <pc:docMk/>
            <pc:sldMk cId="2113851851" sldId="296"/>
            <ac:picMk id="2" creationId="{E6D80372-EF4B-4AFD-9BC8-A06B5CF2E628}"/>
          </ac:picMkLst>
        </pc:picChg>
      </pc:sldChg>
      <pc:sldChg chg="modSp">
        <pc:chgData name="Oana Florentina Bolocan (2009953)" userId="S::2009953@student.uwtsd.ac.uk::c52326c0-e7c9-49be-ba7a-b9b8319a25c8" providerId="AD" clId="Web-{31056560-49B4-49AE-87AC-11DC8BB77D9C}" dt="2021-11-15T11:43:35.197" v="17" actId="20577"/>
        <pc:sldMkLst>
          <pc:docMk/>
          <pc:sldMk cId="4023064122" sldId="297"/>
        </pc:sldMkLst>
        <pc:spChg chg="mod">
          <ac:chgData name="Oana Florentina Bolocan (2009953)" userId="S::2009953@student.uwtsd.ac.uk::c52326c0-e7c9-49be-ba7a-b9b8319a25c8" providerId="AD" clId="Web-{31056560-49B4-49AE-87AC-11DC8BB77D9C}" dt="2021-11-15T11:43:35.197" v="17" actId="20577"/>
          <ac:spMkLst>
            <pc:docMk/>
            <pc:sldMk cId="4023064122" sldId="297"/>
            <ac:spMk id="6" creationId="{835C3ACA-17F5-465E-8FC2-BB3DE7CF9B81}"/>
          </ac:spMkLst>
        </pc:spChg>
        <pc:spChg chg="mod">
          <ac:chgData name="Oana Florentina Bolocan (2009953)" userId="S::2009953@student.uwtsd.ac.uk::c52326c0-e7c9-49be-ba7a-b9b8319a25c8" providerId="AD" clId="Web-{31056560-49B4-49AE-87AC-11DC8BB77D9C}" dt="2021-11-15T11:43:22.165" v="15" actId="20577"/>
          <ac:spMkLst>
            <pc:docMk/>
            <pc:sldMk cId="4023064122" sldId="297"/>
            <ac:spMk id="11266" creationId="{85349FD5-514B-40BF-A614-344E8459B75C}"/>
          </ac:spMkLst>
        </pc:spChg>
      </pc:sldChg>
      <pc:sldChg chg="modSp">
        <pc:chgData name="Oana Florentina Bolocan (2009953)" userId="S::2009953@student.uwtsd.ac.uk::c52326c0-e7c9-49be-ba7a-b9b8319a25c8" providerId="AD" clId="Web-{31056560-49B4-49AE-87AC-11DC8BB77D9C}" dt="2021-11-15T11:45:31.892" v="33" actId="20577"/>
        <pc:sldMkLst>
          <pc:docMk/>
          <pc:sldMk cId="41405968" sldId="298"/>
        </pc:sldMkLst>
        <pc:spChg chg="mod">
          <ac:chgData name="Oana Florentina Bolocan (2009953)" userId="S::2009953@student.uwtsd.ac.uk::c52326c0-e7c9-49be-ba7a-b9b8319a25c8" providerId="AD" clId="Web-{31056560-49B4-49AE-87AC-11DC8BB77D9C}" dt="2021-11-15T11:45:12.984" v="31" actId="20577"/>
          <ac:spMkLst>
            <pc:docMk/>
            <pc:sldMk cId="41405968" sldId="298"/>
            <ac:spMk id="13314" creationId="{303000FE-B433-4217-A7E9-C8D1C77667EE}"/>
          </ac:spMkLst>
        </pc:spChg>
        <pc:graphicFrameChg chg="modGraphic">
          <ac:chgData name="Oana Florentina Bolocan (2009953)" userId="S::2009953@student.uwtsd.ac.uk::c52326c0-e7c9-49be-ba7a-b9b8319a25c8" providerId="AD" clId="Web-{31056560-49B4-49AE-87AC-11DC8BB77D9C}" dt="2021-11-15T11:45:31.892" v="33" actId="20577"/>
          <ac:graphicFrameMkLst>
            <pc:docMk/>
            <pc:sldMk cId="41405968" sldId="298"/>
            <ac:graphicFrameMk id="13323" creationId="{768E38B3-4684-418E-84C3-225C961892B9}"/>
          </ac:graphicFrameMkLst>
        </pc:graphicFrameChg>
      </pc:sldChg>
      <pc:sldChg chg="modSp">
        <pc:chgData name="Oana Florentina Bolocan (2009953)" userId="S::2009953@student.uwtsd.ac.uk::c52326c0-e7c9-49be-ba7a-b9b8319a25c8" providerId="AD" clId="Web-{31056560-49B4-49AE-87AC-11DC8BB77D9C}" dt="2021-11-15T11:46:50.116" v="47" actId="20577"/>
        <pc:sldMkLst>
          <pc:docMk/>
          <pc:sldMk cId="3850553593" sldId="299"/>
        </pc:sldMkLst>
        <pc:graphicFrameChg chg="modGraphic">
          <ac:chgData name="Oana Florentina Bolocan (2009953)" userId="S::2009953@student.uwtsd.ac.uk::c52326c0-e7c9-49be-ba7a-b9b8319a25c8" providerId="AD" clId="Web-{31056560-49B4-49AE-87AC-11DC8BB77D9C}" dt="2021-11-15T11:46:50.116" v="47" actId="20577"/>
          <ac:graphicFrameMkLst>
            <pc:docMk/>
            <pc:sldMk cId="3850553593" sldId="299"/>
            <ac:graphicFrameMk id="17416" creationId="{27D75214-3BB3-4C40-9570-EC9E8423A849}"/>
          </ac:graphicFrameMkLst>
        </pc:graphicFrameChg>
      </pc:sldChg>
      <pc:sldChg chg="modSp">
        <pc:chgData name="Oana Florentina Bolocan (2009953)" userId="S::2009953@student.uwtsd.ac.uk::c52326c0-e7c9-49be-ba7a-b9b8319a25c8" providerId="AD" clId="Web-{31056560-49B4-49AE-87AC-11DC8BB77D9C}" dt="2021-11-15T11:45:59.097" v="40"/>
        <pc:sldMkLst>
          <pc:docMk/>
          <pc:sldMk cId="2755759112" sldId="300"/>
        </pc:sldMkLst>
        <pc:graphicFrameChg chg="mod modGraphic">
          <ac:chgData name="Oana Florentina Bolocan (2009953)" userId="S::2009953@student.uwtsd.ac.uk::c52326c0-e7c9-49be-ba7a-b9b8319a25c8" providerId="AD" clId="Web-{31056560-49B4-49AE-87AC-11DC8BB77D9C}" dt="2021-11-15T11:45:59.097" v="40"/>
          <ac:graphicFrameMkLst>
            <pc:docMk/>
            <pc:sldMk cId="2755759112" sldId="300"/>
            <ac:graphicFrameMk id="12" creationId="{A90F5625-B2DC-41E3-8803-D3F64117A11E}"/>
          </ac:graphicFrameMkLst>
        </pc:graphicFrameChg>
      </pc:sldChg>
      <pc:sldChg chg="addSp modSp">
        <pc:chgData name="Oana Florentina Bolocan (2009953)" userId="S::2009953@student.uwtsd.ac.uk::c52326c0-e7c9-49be-ba7a-b9b8319a25c8" providerId="AD" clId="Web-{31056560-49B4-49AE-87AC-11DC8BB77D9C}" dt="2021-11-15T11:49:23.563" v="114" actId="20577"/>
        <pc:sldMkLst>
          <pc:docMk/>
          <pc:sldMk cId="52839348" sldId="301"/>
        </pc:sldMkLst>
        <pc:spChg chg="mod">
          <ac:chgData name="Oana Florentina Bolocan (2009953)" userId="S::2009953@student.uwtsd.ac.uk::c52326c0-e7c9-49be-ba7a-b9b8319a25c8" providerId="AD" clId="Web-{31056560-49B4-49AE-87AC-11DC8BB77D9C}" dt="2021-11-15T11:49:23.563" v="114" actId="20577"/>
          <ac:spMkLst>
            <pc:docMk/>
            <pc:sldMk cId="52839348" sldId="301"/>
            <ac:spMk id="11" creationId="{381E8490-A3A6-437F-B0BA-0EF8C04E76F6}"/>
          </ac:spMkLst>
        </pc:spChg>
        <pc:spChg chg="add">
          <ac:chgData name="Oana Florentina Bolocan (2009953)" userId="S::2009953@student.uwtsd.ac.uk::c52326c0-e7c9-49be-ba7a-b9b8319a25c8" providerId="AD" clId="Web-{31056560-49B4-49AE-87AC-11DC8BB77D9C}" dt="2021-11-15T11:47:55.979" v="83"/>
          <ac:spMkLst>
            <pc:docMk/>
            <pc:sldMk cId="52839348" sldId="301"/>
            <ac:spMk id="14" creationId="{98883B55-B875-4929-A85B-99C0A783CED7}"/>
          </ac:spMkLst>
        </pc:spChg>
        <pc:spChg chg="mod">
          <ac:chgData name="Oana Florentina Bolocan (2009953)" userId="S::2009953@student.uwtsd.ac.uk::c52326c0-e7c9-49be-ba7a-b9b8319a25c8" providerId="AD" clId="Web-{31056560-49B4-49AE-87AC-11DC8BB77D9C}" dt="2021-11-15T11:48:13.418" v="86" actId="20577"/>
          <ac:spMkLst>
            <pc:docMk/>
            <pc:sldMk cId="52839348" sldId="301"/>
            <ac:spMk id="21506" creationId="{D4813502-7FEA-41FE-B4B2-3DF07B941489}"/>
          </ac:spMkLst>
        </pc:spChg>
        <pc:graphicFrameChg chg="modGraphic">
          <ac:chgData name="Oana Florentina Bolocan (2009953)" userId="S::2009953@student.uwtsd.ac.uk::c52326c0-e7c9-49be-ba7a-b9b8319a25c8" providerId="AD" clId="Web-{31056560-49B4-49AE-87AC-11DC8BB77D9C}" dt="2021-11-15T11:48:56.405" v="105" actId="20577"/>
          <ac:graphicFrameMkLst>
            <pc:docMk/>
            <pc:sldMk cId="52839348" sldId="301"/>
            <ac:graphicFrameMk id="21512" creationId="{1374BCCC-2378-4D16-AE60-8DB70E292A83}"/>
          </ac:graphicFrameMkLst>
        </pc:graphicFrameChg>
      </pc:sldChg>
      <pc:sldChg chg="modSp">
        <pc:chgData name="Oana Florentina Bolocan (2009953)" userId="S::2009953@student.uwtsd.ac.uk::c52326c0-e7c9-49be-ba7a-b9b8319a25c8" providerId="AD" clId="Web-{31056560-49B4-49AE-87AC-11DC8BB77D9C}" dt="2021-11-15T11:49:44.830" v="117" actId="20577"/>
        <pc:sldMkLst>
          <pc:docMk/>
          <pc:sldMk cId="1632515566" sldId="302"/>
        </pc:sldMkLst>
        <pc:spChg chg="mod">
          <ac:chgData name="Oana Florentina Bolocan (2009953)" userId="S::2009953@student.uwtsd.ac.uk::c52326c0-e7c9-49be-ba7a-b9b8319a25c8" providerId="AD" clId="Web-{31056560-49B4-49AE-87AC-11DC8BB77D9C}" dt="2021-11-15T11:49:39.064" v="116" actId="20577"/>
          <ac:spMkLst>
            <pc:docMk/>
            <pc:sldMk cId="1632515566" sldId="302"/>
            <ac:spMk id="2" creationId="{949E92B9-0E26-420C-8523-CA375C71905E}"/>
          </ac:spMkLst>
        </pc:spChg>
        <pc:spChg chg="mod">
          <ac:chgData name="Oana Florentina Bolocan (2009953)" userId="S::2009953@student.uwtsd.ac.uk::c52326c0-e7c9-49be-ba7a-b9b8319a25c8" providerId="AD" clId="Web-{31056560-49B4-49AE-87AC-11DC8BB77D9C}" dt="2021-11-15T11:49:44.830" v="117" actId="20577"/>
          <ac:spMkLst>
            <pc:docMk/>
            <pc:sldMk cId="1632515566" sldId="302"/>
            <ac:spMk id="3" creationId="{3DEC4765-0885-4764-A376-8424C0AC80FA}"/>
          </ac:spMkLst>
        </pc:spChg>
      </pc:sldChg>
      <pc:sldChg chg="modSp">
        <pc:chgData name="Oana Florentina Bolocan (2009953)" userId="S::2009953@student.uwtsd.ac.uk::c52326c0-e7c9-49be-ba7a-b9b8319a25c8" providerId="AD" clId="Web-{31056560-49B4-49AE-87AC-11DC8BB77D9C}" dt="2021-11-15T11:49:52.705" v="118" actId="20577"/>
        <pc:sldMkLst>
          <pc:docMk/>
          <pc:sldMk cId="2479998439" sldId="303"/>
        </pc:sldMkLst>
        <pc:spChg chg="mod">
          <ac:chgData name="Oana Florentina Bolocan (2009953)" userId="S::2009953@student.uwtsd.ac.uk::c52326c0-e7c9-49be-ba7a-b9b8319a25c8" providerId="AD" clId="Web-{31056560-49B4-49AE-87AC-11DC8BB77D9C}" dt="2021-11-15T11:49:52.705" v="118" actId="20577"/>
          <ac:spMkLst>
            <pc:docMk/>
            <pc:sldMk cId="2479998439" sldId="303"/>
            <ac:spMk id="6" creationId="{BF40FBE4-05AD-44DF-BF0D-96A273D4A6DD}"/>
          </ac:spMkLst>
        </pc:spChg>
      </pc:sldChg>
    </pc:docChg>
  </pc:docChgLst>
  <pc:docChgLst>
    <pc:chgData name="Oana Florentina Bolocan (2009953)" userId="S::2009953@student.uwtsd.ac.uk::c52326c0-e7c9-49be-ba7a-b9b8319a25c8" providerId="AD" clId="Web-{F6EBD070-E712-145B-C56C-788BD9B0BB9A}"/>
    <pc:docChg chg="modSld">
      <pc:chgData name="Oana Florentina Bolocan (2009953)" userId="S::2009953@student.uwtsd.ac.uk::c52326c0-e7c9-49be-ba7a-b9b8319a25c8" providerId="AD" clId="Web-{F6EBD070-E712-145B-C56C-788BD9B0BB9A}" dt="2021-11-15T11:37:05.885" v="22" actId="14100"/>
      <pc:docMkLst>
        <pc:docMk/>
      </pc:docMkLst>
      <pc:sldChg chg="addSp delSp modSp mod setBg">
        <pc:chgData name="Oana Florentina Bolocan (2009953)" userId="S::2009953@student.uwtsd.ac.uk::c52326c0-e7c9-49be-ba7a-b9b8319a25c8" providerId="AD" clId="Web-{F6EBD070-E712-145B-C56C-788BD9B0BB9A}" dt="2021-11-15T11:36:29.540" v="17"/>
        <pc:sldMkLst>
          <pc:docMk/>
          <pc:sldMk cId="0" sldId="270"/>
        </pc:sldMkLst>
        <pc:spChg chg="mod">
          <ac:chgData name="Oana Florentina Bolocan (2009953)" userId="S::2009953@student.uwtsd.ac.uk::c52326c0-e7c9-49be-ba7a-b9b8319a25c8" providerId="AD" clId="Web-{F6EBD070-E712-145B-C56C-788BD9B0BB9A}" dt="2021-11-15T11:36:23.556" v="14"/>
          <ac:spMkLst>
            <pc:docMk/>
            <pc:sldMk cId="0" sldId="270"/>
            <ac:spMk id="4" creationId="{E20FDE7D-F36A-455B-8B00-23E41F49BA54}"/>
          </ac:spMkLst>
        </pc:spChg>
        <pc:spChg chg="add del">
          <ac:chgData name="Oana Florentina Bolocan (2009953)" userId="S::2009953@student.uwtsd.ac.uk::c52326c0-e7c9-49be-ba7a-b9b8319a25c8" providerId="AD" clId="Web-{F6EBD070-E712-145B-C56C-788BD9B0BB9A}" dt="2021-11-15T11:36:29.540" v="17"/>
          <ac:spMkLst>
            <pc:docMk/>
            <pc:sldMk cId="0" sldId="270"/>
            <ac:spMk id="72" creationId="{C314C310-850D-4491-AA52-C75BEA68B68C}"/>
          </ac:spMkLst>
        </pc:spChg>
        <pc:spChg chg="add del">
          <ac:chgData name="Oana Florentina Bolocan (2009953)" userId="S::2009953@student.uwtsd.ac.uk::c52326c0-e7c9-49be-ba7a-b9b8319a25c8" providerId="AD" clId="Web-{F6EBD070-E712-145B-C56C-788BD9B0BB9A}" dt="2021-11-15T11:36:23.556" v="14"/>
          <ac:spMkLst>
            <pc:docMk/>
            <pc:sldMk cId="0" sldId="270"/>
            <ac:spMk id="136" creationId="{B219AE65-9B94-44EA-BEF3-EF4BFA169C81}"/>
          </ac:spMkLst>
        </pc:spChg>
        <pc:spChg chg="add del">
          <ac:chgData name="Oana Florentina Bolocan (2009953)" userId="S::2009953@student.uwtsd.ac.uk::c52326c0-e7c9-49be-ba7a-b9b8319a25c8" providerId="AD" clId="Web-{F6EBD070-E712-145B-C56C-788BD9B0BB9A}" dt="2021-11-15T11:36:23.556" v="14"/>
          <ac:spMkLst>
            <pc:docMk/>
            <pc:sldMk cId="0" sldId="270"/>
            <ac:spMk id="138" creationId="{F0C81A57-9CD5-461B-8FFE-4A8CB6CFBE01}"/>
          </ac:spMkLst>
        </pc:spChg>
        <pc:spChg chg="mod">
          <ac:chgData name="Oana Florentina Bolocan (2009953)" userId="S::2009953@student.uwtsd.ac.uk::c52326c0-e7c9-49be-ba7a-b9b8319a25c8" providerId="AD" clId="Web-{F6EBD070-E712-145B-C56C-788BD9B0BB9A}" dt="2021-11-15T11:36:29.540" v="17"/>
          <ac:spMkLst>
            <pc:docMk/>
            <pc:sldMk cId="0" sldId="270"/>
            <ac:spMk id="11266" creationId="{85349FD5-514B-40BF-A614-344E8459B75C}"/>
          </ac:spMkLst>
        </pc:spChg>
        <pc:spChg chg="add del mod">
          <ac:chgData name="Oana Florentina Bolocan (2009953)" userId="S::2009953@student.uwtsd.ac.uk::c52326c0-e7c9-49be-ba7a-b9b8319a25c8" providerId="AD" clId="Web-{F6EBD070-E712-145B-C56C-788BD9B0BB9A}" dt="2021-11-15T11:36:29.524" v="16"/>
          <ac:spMkLst>
            <pc:docMk/>
            <pc:sldMk cId="0" sldId="270"/>
            <ac:spMk id="11267" creationId="{1F13D5BA-BE65-43BD-92F7-A0E576D12422}"/>
          </ac:spMkLst>
        </pc:spChg>
        <pc:spChg chg="add">
          <ac:chgData name="Oana Florentina Bolocan (2009953)" userId="S::2009953@student.uwtsd.ac.uk::c52326c0-e7c9-49be-ba7a-b9b8319a25c8" providerId="AD" clId="Web-{F6EBD070-E712-145B-C56C-788BD9B0BB9A}" dt="2021-11-15T11:36:29.540" v="17"/>
          <ac:spMkLst>
            <pc:docMk/>
            <pc:sldMk cId="0" sldId="270"/>
            <ac:spMk id="11270" creationId="{C314C310-850D-4491-AA52-C75BEA68B68C}"/>
          </ac:spMkLst>
        </pc:spChg>
        <pc:grpChg chg="add del">
          <ac:chgData name="Oana Florentina Bolocan (2009953)" userId="S::2009953@student.uwtsd.ac.uk::c52326c0-e7c9-49be-ba7a-b9b8319a25c8" providerId="AD" clId="Web-{F6EBD070-E712-145B-C56C-788BD9B0BB9A}" dt="2021-11-15T11:36:29.540" v="17"/>
          <ac:grpSpMkLst>
            <pc:docMk/>
            <pc:sldMk cId="0" sldId="270"/>
            <ac:grpSpMk id="74" creationId="{D4EC3799-3F52-48CE-85CC-83AED368EB42}"/>
          </ac:grpSpMkLst>
        </pc:grpChg>
        <pc:grpChg chg="add del">
          <ac:chgData name="Oana Florentina Bolocan (2009953)" userId="S::2009953@student.uwtsd.ac.uk::c52326c0-e7c9-49be-ba7a-b9b8319a25c8" providerId="AD" clId="Web-{F6EBD070-E712-145B-C56C-788BD9B0BB9A}" dt="2021-11-15T11:36:23.556" v="14"/>
          <ac:grpSpMkLst>
            <pc:docMk/>
            <pc:sldMk cId="0" sldId="270"/>
            <ac:grpSpMk id="140" creationId="{3086C462-37F4-494D-8292-CCB95221CC1A}"/>
          </ac:grpSpMkLst>
        </pc:grpChg>
        <pc:grpChg chg="add">
          <ac:chgData name="Oana Florentina Bolocan (2009953)" userId="S::2009953@student.uwtsd.ac.uk::c52326c0-e7c9-49be-ba7a-b9b8319a25c8" providerId="AD" clId="Web-{F6EBD070-E712-145B-C56C-788BD9B0BB9A}" dt="2021-11-15T11:36:29.540" v="17"/>
          <ac:grpSpMkLst>
            <pc:docMk/>
            <pc:sldMk cId="0" sldId="270"/>
            <ac:grpSpMk id="11271" creationId="{D4EC3799-3F52-48CE-85CC-83AED368EB42}"/>
          </ac:grpSpMkLst>
        </pc:grpChg>
        <pc:graphicFrameChg chg="add del">
          <ac:chgData name="Oana Florentina Bolocan (2009953)" userId="S::2009953@student.uwtsd.ac.uk::c52326c0-e7c9-49be-ba7a-b9b8319a25c8" providerId="AD" clId="Web-{F6EBD070-E712-145B-C56C-788BD9B0BB9A}" dt="2021-11-15T11:36:29.524" v="16"/>
          <ac:graphicFrameMkLst>
            <pc:docMk/>
            <pc:sldMk cId="0" sldId="270"/>
            <ac:graphicFrameMk id="11269" creationId="{F7DCA15D-61E7-4D60-9CF0-41F026ECBD70}"/>
          </ac:graphicFrameMkLst>
        </pc:graphicFrameChg>
        <pc:cxnChg chg="add del">
          <ac:chgData name="Oana Florentina Bolocan (2009953)" userId="S::2009953@student.uwtsd.ac.uk::c52326c0-e7c9-49be-ba7a-b9b8319a25c8" providerId="AD" clId="Web-{F6EBD070-E712-145B-C56C-788BD9B0BB9A}" dt="2021-11-15T11:36:29.540" v="17"/>
          <ac:cxnSpMkLst>
            <pc:docMk/>
            <pc:sldMk cId="0" sldId="270"/>
            <ac:cxnSpMk id="78" creationId="{789E20C7-BB50-4317-93C7-90C8ED80B275}"/>
          </ac:cxnSpMkLst>
        </pc:cxnChg>
        <pc:cxnChg chg="add">
          <ac:chgData name="Oana Florentina Bolocan (2009953)" userId="S::2009953@student.uwtsd.ac.uk::c52326c0-e7c9-49be-ba7a-b9b8319a25c8" providerId="AD" clId="Web-{F6EBD070-E712-145B-C56C-788BD9B0BB9A}" dt="2021-11-15T11:36:29.540" v="17"/>
          <ac:cxnSpMkLst>
            <pc:docMk/>
            <pc:sldMk cId="0" sldId="270"/>
            <ac:cxnSpMk id="142" creationId="{789E20C7-BB50-4317-93C7-90C8ED80B275}"/>
          </ac:cxnSpMkLst>
        </pc:cxnChg>
      </pc:sldChg>
      <pc:sldChg chg="modSp">
        <pc:chgData name="Oana Florentina Bolocan (2009953)" userId="S::2009953@student.uwtsd.ac.uk::c52326c0-e7c9-49be-ba7a-b9b8319a25c8" providerId="AD" clId="Web-{F6EBD070-E712-145B-C56C-788BD9B0BB9A}" dt="2021-11-15T11:35:12.069" v="8" actId="20577"/>
        <pc:sldMkLst>
          <pc:docMk/>
          <pc:sldMk cId="0" sldId="286"/>
        </pc:sldMkLst>
        <pc:spChg chg="mod">
          <ac:chgData name="Oana Florentina Bolocan (2009953)" userId="S::2009953@student.uwtsd.ac.uk::c52326c0-e7c9-49be-ba7a-b9b8319a25c8" providerId="AD" clId="Web-{F6EBD070-E712-145B-C56C-788BD9B0BB9A}" dt="2021-11-15T11:30:22.594" v="0" actId="20577"/>
          <ac:spMkLst>
            <pc:docMk/>
            <pc:sldMk cId="0" sldId="286"/>
            <ac:spMk id="6146" creationId="{8DA32E8A-5DB2-4AA4-AA5A-9D6420CF51C9}"/>
          </ac:spMkLst>
        </pc:spChg>
        <pc:graphicFrameChg chg="mod modGraphic">
          <ac:chgData name="Oana Florentina Bolocan (2009953)" userId="S::2009953@student.uwtsd.ac.uk::c52326c0-e7c9-49be-ba7a-b9b8319a25c8" providerId="AD" clId="Web-{F6EBD070-E712-145B-C56C-788BD9B0BB9A}" dt="2021-11-15T11:35:12.069" v="8" actId="20577"/>
          <ac:graphicFrameMkLst>
            <pc:docMk/>
            <pc:sldMk cId="0" sldId="286"/>
            <ac:graphicFrameMk id="6158" creationId="{1F09F3E1-B30D-4BCE-84CC-86BAA7CCF8C3}"/>
          </ac:graphicFrameMkLst>
        </pc:graphicFrameChg>
      </pc:sldChg>
      <pc:sldChg chg="modSp">
        <pc:chgData name="Oana Florentina Bolocan (2009953)" userId="S::2009953@student.uwtsd.ac.uk::c52326c0-e7c9-49be-ba7a-b9b8319a25c8" providerId="AD" clId="Web-{F6EBD070-E712-145B-C56C-788BD9B0BB9A}" dt="2021-11-15T11:37:05.885" v="22" actId="14100"/>
        <pc:sldMkLst>
          <pc:docMk/>
          <pc:sldMk cId="4023064122" sldId="297"/>
        </pc:sldMkLst>
        <pc:spChg chg="mod">
          <ac:chgData name="Oana Florentina Bolocan (2009953)" userId="S::2009953@student.uwtsd.ac.uk::c52326c0-e7c9-49be-ba7a-b9b8319a25c8" providerId="AD" clId="Web-{F6EBD070-E712-145B-C56C-788BD9B0BB9A}" dt="2021-11-15T11:37:05.885" v="22" actId="14100"/>
          <ac:spMkLst>
            <pc:docMk/>
            <pc:sldMk cId="4023064122" sldId="297"/>
            <ac:spMk id="6" creationId="{835C3ACA-17F5-465E-8FC2-BB3DE7CF9B81}"/>
          </ac:spMkLst>
        </pc:spChg>
        <pc:spChg chg="mod">
          <ac:chgData name="Oana Florentina Bolocan (2009953)" userId="S::2009953@student.uwtsd.ac.uk::c52326c0-e7c9-49be-ba7a-b9b8319a25c8" providerId="AD" clId="Web-{F6EBD070-E712-145B-C56C-788BD9B0BB9A}" dt="2021-11-15T11:36:44.368" v="19" actId="20577"/>
          <ac:spMkLst>
            <pc:docMk/>
            <pc:sldMk cId="4023064122" sldId="297"/>
            <ac:spMk id="11266" creationId="{85349FD5-514B-40BF-A614-344E8459B75C}"/>
          </ac:spMkLst>
        </pc:spChg>
      </pc:sldChg>
    </pc:docChg>
  </pc:docChgLst>
  <pc:docChgLst>
    <pc:chgData name="Abdullah Al Mamun" userId="S::a.almamun@uwtsd.ac.uk::7b5ef901-f473-404d-ae81-8f91a9a08898" providerId="AD" clId="Web-{47D52957-9EFF-29F1-BD7E-C1AF0E04D21D}"/>
    <pc:docChg chg="modSld">
      <pc:chgData name="Abdullah Al Mamun" userId="S::a.almamun@uwtsd.ac.uk::7b5ef901-f473-404d-ae81-8f91a9a08898" providerId="AD" clId="Web-{47D52957-9EFF-29F1-BD7E-C1AF0E04D21D}" dt="2018-10-31T13:17:13.604" v="3" actId="20577"/>
      <pc:docMkLst>
        <pc:docMk/>
      </pc:docMkLst>
      <pc:sldChg chg="modSp">
        <pc:chgData name="Abdullah Al Mamun" userId="S::a.almamun@uwtsd.ac.uk::7b5ef901-f473-404d-ae81-8f91a9a08898" providerId="AD" clId="Web-{47D52957-9EFF-29F1-BD7E-C1AF0E04D21D}" dt="2018-10-31T13:17:13.604" v="3" actId="20577"/>
        <pc:sldMkLst>
          <pc:docMk/>
          <pc:sldMk cId="0" sldId="264"/>
        </pc:sldMkLst>
        <pc:spChg chg="mod">
          <ac:chgData name="Abdullah Al Mamun" userId="S::a.almamun@uwtsd.ac.uk::7b5ef901-f473-404d-ae81-8f91a9a08898" providerId="AD" clId="Web-{47D52957-9EFF-29F1-BD7E-C1AF0E04D21D}" dt="2018-10-31T13:17:13.604" v="3" actId="20577"/>
          <ac:spMkLst>
            <pc:docMk/>
            <pc:sldMk cId="0" sldId="264"/>
            <ac:spMk id="21508" creationId="{7E1D03A8-4DD0-4E57-BE8D-394AB158399C}"/>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016147C-F92B-458E-A0EF-6C59F35B0B8D}" type="doc">
      <dgm:prSet loTypeId="urn:microsoft.com/office/officeart/2008/layout/LinedList" loCatId="list" qsTypeId="urn:microsoft.com/office/officeart/2005/8/quickstyle/simple4" qsCatId="simple" csTypeId="urn:microsoft.com/office/officeart/2005/8/colors/colorful1" csCatId="colorful"/>
      <dgm:spPr/>
      <dgm:t>
        <a:bodyPr/>
        <a:lstStyle/>
        <a:p>
          <a:endParaRPr lang="en-US"/>
        </a:p>
      </dgm:t>
    </dgm:pt>
    <dgm:pt modelId="{0951105E-B98A-4C36-BC41-98FEFE6BB685}">
      <dgm:prSet/>
      <dgm:spPr/>
      <dgm:t>
        <a:bodyPr/>
        <a:lstStyle/>
        <a:p>
          <a:r>
            <a:rPr lang="en-GB" b="1" dirty="0">
              <a:latin typeface="Lucida Bright"/>
            </a:rPr>
            <a:t>Title:                       BITS BAKER</a:t>
          </a:r>
          <a:endParaRPr lang="en-US" dirty="0">
            <a:latin typeface="Lucida Bright"/>
          </a:endParaRPr>
        </a:p>
      </dgm:t>
    </dgm:pt>
    <dgm:pt modelId="{9ACF5963-9EA0-47ED-BE36-AC3353B33D1F}" type="parTrans" cxnId="{EAF0C586-F38E-4882-984B-7955F3C0DAA9}">
      <dgm:prSet/>
      <dgm:spPr/>
      <dgm:t>
        <a:bodyPr/>
        <a:lstStyle/>
        <a:p>
          <a:endParaRPr lang="en-US"/>
        </a:p>
      </dgm:t>
    </dgm:pt>
    <dgm:pt modelId="{CEE69641-6E30-4656-93F3-4A81AF06A564}" type="sibTrans" cxnId="{EAF0C586-F38E-4882-984B-7955F3C0DAA9}">
      <dgm:prSet/>
      <dgm:spPr/>
      <dgm:t>
        <a:bodyPr/>
        <a:lstStyle/>
        <a:p>
          <a:endParaRPr lang="en-US"/>
        </a:p>
      </dgm:t>
    </dgm:pt>
    <dgm:pt modelId="{9A137C22-4716-482F-9CA5-C8E1DF7747AE}">
      <dgm:prSet/>
      <dgm:spPr/>
      <dgm:t>
        <a:bodyPr/>
        <a:lstStyle/>
        <a:p>
          <a:pPr rtl="0"/>
          <a:r>
            <a:rPr lang="en-GB" b="1" dirty="0">
              <a:latin typeface="Lucida Bright"/>
            </a:rPr>
            <a:t>Student Name:     OANA  BOLOCAN</a:t>
          </a:r>
          <a:endParaRPr lang="en-US" dirty="0">
            <a:latin typeface="Lucida Bright"/>
          </a:endParaRPr>
        </a:p>
      </dgm:t>
    </dgm:pt>
    <dgm:pt modelId="{ABE6186B-D65B-466D-805B-A166835FA23B}" type="parTrans" cxnId="{95D017F6-CB0B-49A2-A153-F002CB6CFA7F}">
      <dgm:prSet/>
      <dgm:spPr/>
      <dgm:t>
        <a:bodyPr/>
        <a:lstStyle/>
        <a:p>
          <a:endParaRPr lang="en-US"/>
        </a:p>
      </dgm:t>
    </dgm:pt>
    <dgm:pt modelId="{84C48F32-E16C-4F55-B42B-7F3CF3CD3F4E}" type="sibTrans" cxnId="{95D017F6-CB0B-49A2-A153-F002CB6CFA7F}">
      <dgm:prSet/>
      <dgm:spPr/>
      <dgm:t>
        <a:bodyPr/>
        <a:lstStyle/>
        <a:p>
          <a:endParaRPr lang="en-US"/>
        </a:p>
      </dgm:t>
    </dgm:pt>
    <dgm:pt modelId="{CC88B336-8AF5-4336-9EB8-B42642D8C192}">
      <dgm:prSet/>
      <dgm:spPr/>
      <dgm:t>
        <a:bodyPr/>
        <a:lstStyle/>
        <a:p>
          <a:r>
            <a:rPr lang="en-GB" b="1" dirty="0">
              <a:latin typeface="Lucida Bright"/>
            </a:rPr>
            <a:t>ID Number:           2009953</a:t>
          </a:r>
          <a:endParaRPr lang="en-US" dirty="0">
            <a:latin typeface="Lucida Bright"/>
          </a:endParaRPr>
        </a:p>
      </dgm:t>
    </dgm:pt>
    <dgm:pt modelId="{4479621D-2FF2-42FF-990E-0D88B5695482}" type="parTrans" cxnId="{8CDC43F8-B2C7-4482-B82E-FE5C047537F9}">
      <dgm:prSet/>
      <dgm:spPr/>
      <dgm:t>
        <a:bodyPr/>
        <a:lstStyle/>
        <a:p>
          <a:endParaRPr lang="en-US"/>
        </a:p>
      </dgm:t>
    </dgm:pt>
    <dgm:pt modelId="{040387AF-88A9-454C-8077-A227493085CE}" type="sibTrans" cxnId="{8CDC43F8-B2C7-4482-B82E-FE5C047537F9}">
      <dgm:prSet/>
      <dgm:spPr/>
      <dgm:t>
        <a:bodyPr/>
        <a:lstStyle/>
        <a:p>
          <a:endParaRPr lang="en-US"/>
        </a:p>
      </dgm:t>
    </dgm:pt>
    <dgm:pt modelId="{2F708121-43C8-4509-B2E2-02588AFFBBC7}">
      <dgm:prSet/>
      <dgm:spPr/>
      <dgm:t>
        <a:bodyPr/>
        <a:lstStyle/>
        <a:p>
          <a:r>
            <a:rPr lang="en-GB" b="1" dirty="0">
              <a:latin typeface="Lucida Bright"/>
            </a:rPr>
            <a:t>Module Name :    ENTREPRENEURSHIP</a:t>
          </a:r>
          <a:endParaRPr lang="en-US" dirty="0">
            <a:latin typeface="Lucida Bright"/>
          </a:endParaRPr>
        </a:p>
      </dgm:t>
    </dgm:pt>
    <dgm:pt modelId="{B34B8701-4164-47DE-8DBD-4368DD04B504}" type="parTrans" cxnId="{74F04969-486B-4AAB-A6EE-E47324677571}">
      <dgm:prSet/>
      <dgm:spPr/>
      <dgm:t>
        <a:bodyPr/>
        <a:lstStyle/>
        <a:p>
          <a:endParaRPr lang="en-US"/>
        </a:p>
      </dgm:t>
    </dgm:pt>
    <dgm:pt modelId="{68CF3A26-D797-4E1D-8E06-1D38F8F90768}" type="sibTrans" cxnId="{74F04969-486B-4AAB-A6EE-E47324677571}">
      <dgm:prSet/>
      <dgm:spPr/>
      <dgm:t>
        <a:bodyPr/>
        <a:lstStyle/>
        <a:p>
          <a:endParaRPr lang="en-US"/>
        </a:p>
      </dgm:t>
    </dgm:pt>
    <dgm:pt modelId="{091D7DC2-30FB-472D-81B5-E2CFB6A6E0B3}">
      <dgm:prSet/>
      <dgm:spPr/>
      <dgm:t>
        <a:bodyPr/>
        <a:lstStyle/>
        <a:p>
          <a:r>
            <a:rPr lang="en-GB" b="1" dirty="0">
              <a:latin typeface="Lucida Bright"/>
            </a:rPr>
            <a:t>Module Code:      LCBB5001</a:t>
          </a:r>
          <a:endParaRPr lang="en-US" dirty="0">
            <a:latin typeface="Lucida Bright"/>
          </a:endParaRPr>
        </a:p>
      </dgm:t>
    </dgm:pt>
    <dgm:pt modelId="{507D2162-8675-4E92-BE56-EEE372E94EC8}" type="parTrans" cxnId="{301F99A4-B9F1-4978-ABDC-00D887CAD6F1}">
      <dgm:prSet/>
      <dgm:spPr/>
      <dgm:t>
        <a:bodyPr/>
        <a:lstStyle/>
        <a:p>
          <a:endParaRPr lang="en-US"/>
        </a:p>
      </dgm:t>
    </dgm:pt>
    <dgm:pt modelId="{90A259CB-D04F-4F9F-9281-D8D44998F738}" type="sibTrans" cxnId="{301F99A4-B9F1-4978-ABDC-00D887CAD6F1}">
      <dgm:prSet/>
      <dgm:spPr/>
      <dgm:t>
        <a:bodyPr/>
        <a:lstStyle/>
        <a:p>
          <a:endParaRPr lang="en-US"/>
        </a:p>
      </dgm:t>
    </dgm:pt>
    <dgm:pt modelId="{95F40ECB-DE37-48B8-B47C-E2660F94D331}">
      <dgm:prSet/>
      <dgm:spPr/>
      <dgm:t>
        <a:bodyPr/>
        <a:lstStyle/>
        <a:p>
          <a:r>
            <a:rPr lang="en-GB" b="1" dirty="0">
              <a:latin typeface="Lucida Bright"/>
            </a:rPr>
            <a:t>Lecturer  Name:   VASILIOS TAVLARIDIS</a:t>
          </a:r>
          <a:endParaRPr lang="en-US" dirty="0">
            <a:latin typeface="Lucida Bright"/>
          </a:endParaRPr>
        </a:p>
      </dgm:t>
    </dgm:pt>
    <dgm:pt modelId="{3B03F4F3-BB9E-4491-A3B6-DC0B7CFAFB9E}" type="parTrans" cxnId="{2F335818-733B-4682-99B6-F4792C94CBD4}">
      <dgm:prSet/>
      <dgm:spPr/>
      <dgm:t>
        <a:bodyPr/>
        <a:lstStyle/>
        <a:p>
          <a:endParaRPr lang="en-US"/>
        </a:p>
      </dgm:t>
    </dgm:pt>
    <dgm:pt modelId="{D41752B7-C3ED-4206-9166-EA82C7EF4BC0}" type="sibTrans" cxnId="{2F335818-733B-4682-99B6-F4792C94CBD4}">
      <dgm:prSet/>
      <dgm:spPr/>
      <dgm:t>
        <a:bodyPr/>
        <a:lstStyle/>
        <a:p>
          <a:endParaRPr lang="en-US"/>
        </a:p>
      </dgm:t>
    </dgm:pt>
    <dgm:pt modelId="{FA864AFF-BF3E-46C1-9FB4-CEAD7F4B405B}" type="pres">
      <dgm:prSet presAssocID="{5016147C-F92B-458E-A0EF-6C59F35B0B8D}" presName="vert0" presStyleCnt="0">
        <dgm:presLayoutVars>
          <dgm:dir/>
          <dgm:animOne val="branch"/>
          <dgm:animLvl val="lvl"/>
        </dgm:presLayoutVars>
      </dgm:prSet>
      <dgm:spPr/>
    </dgm:pt>
    <dgm:pt modelId="{102D489A-C92D-4247-B5EB-5471923E6FBF}" type="pres">
      <dgm:prSet presAssocID="{0951105E-B98A-4C36-BC41-98FEFE6BB685}" presName="thickLine" presStyleLbl="alignNode1" presStyleIdx="0" presStyleCnt="6"/>
      <dgm:spPr/>
    </dgm:pt>
    <dgm:pt modelId="{8988934F-52ED-4729-ADC8-4A09D9E8000D}" type="pres">
      <dgm:prSet presAssocID="{0951105E-B98A-4C36-BC41-98FEFE6BB685}" presName="horz1" presStyleCnt="0"/>
      <dgm:spPr/>
    </dgm:pt>
    <dgm:pt modelId="{47D018FD-9ECC-4561-8DF5-98EA4E158E01}" type="pres">
      <dgm:prSet presAssocID="{0951105E-B98A-4C36-BC41-98FEFE6BB685}" presName="tx1" presStyleLbl="revTx" presStyleIdx="0" presStyleCnt="6"/>
      <dgm:spPr/>
    </dgm:pt>
    <dgm:pt modelId="{37F40C80-0567-49E7-84A7-CC66ACA918CA}" type="pres">
      <dgm:prSet presAssocID="{0951105E-B98A-4C36-BC41-98FEFE6BB685}" presName="vert1" presStyleCnt="0"/>
      <dgm:spPr/>
    </dgm:pt>
    <dgm:pt modelId="{92438A3E-260D-4E63-A35F-D41ABF535058}" type="pres">
      <dgm:prSet presAssocID="{9A137C22-4716-482F-9CA5-C8E1DF7747AE}" presName="thickLine" presStyleLbl="alignNode1" presStyleIdx="1" presStyleCnt="6"/>
      <dgm:spPr/>
    </dgm:pt>
    <dgm:pt modelId="{9D1AF05B-1F6C-43F8-AC52-2EAD0B647A76}" type="pres">
      <dgm:prSet presAssocID="{9A137C22-4716-482F-9CA5-C8E1DF7747AE}" presName="horz1" presStyleCnt="0"/>
      <dgm:spPr/>
    </dgm:pt>
    <dgm:pt modelId="{CFB1CEE9-572C-41E7-9B6D-5717E920849A}" type="pres">
      <dgm:prSet presAssocID="{9A137C22-4716-482F-9CA5-C8E1DF7747AE}" presName="tx1" presStyleLbl="revTx" presStyleIdx="1" presStyleCnt="6"/>
      <dgm:spPr/>
    </dgm:pt>
    <dgm:pt modelId="{66BB6E8D-CBC0-4F5C-A024-E2834CD04522}" type="pres">
      <dgm:prSet presAssocID="{9A137C22-4716-482F-9CA5-C8E1DF7747AE}" presName="vert1" presStyleCnt="0"/>
      <dgm:spPr/>
    </dgm:pt>
    <dgm:pt modelId="{32A5C4E0-CA42-4971-AAF8-47CD3E091F9C}" type="pres">
      <dgm:prSet presAssocID="{CC88B336-8AF5-4336-9EB8-B42642D8C192}" presName="thickLine" presStyleLbl="alignNode1" presStyleIdx="2" presStyleCnt="6"/>
      <dgm:spPr/>
    </dgm:pt>
    <dgm:pt modelId="{8B0ED0CE-F725-421B-9544-6E7A49B74F85}" type="pres">
      <dgm:prSet presAssocID="{CC88B336-8AF5-4336-9EB8-B42642D8C192}" presName="horz1" presStyleCnt="0"/>
      <dgm:spPr/>
    </dgm:pt>
    <dgm:pt modelId="{68AE2C0A-F679-48F5-AC89-F884F29E728A}" type="pres">
      <dgm:prSet presAssocID="{CC88B336-8AF5-4336-9EB8-B42642D8C192}" presName="tx1" presStyleLbl="revTx" presStyleIdx="2" presStyleCnt="6"/>
      <dgm:spPr/>
    </dgm:pt>
    <dgm:pt modelId="{592387E5-2B05-4E1F-A6D2-EE0B95EBEB40}" type="pres">
      <dgm:prSet presAssocID="{CC88B336-8AF5-4336-9EB8-B42642D8C192}" presName="vert1" presStyleCnt="0"/>
      <dgm:spPr/>
    </dgm:pt>
    <dgm:pt modelId="{6DBEFB92-0C78-497E-89A6-ACB84DF54E6B}" type="pres">
      <dgm:prSet presAssocID="{2F708121-43C8-4509-B2E2-02588AFFBBC7}" presName="thickLine" presStyleLbl="alignNode1" presStyleIdx="3" presStyleCnt="6"/>
      <dgm:spPr/>
    </dgm:pt>
    <dgm:pt modelId="{2396A412-42C6-4555-857B-1D8785D46350}" type="pres">
      <dgm:prSet presAssocID="{2F708121-43C8-4509-B2E2-02588AFFBBC7}" presName="horz1" presStyleCnt="0"/>
      <dgm:spPr/>
    </dgm:pt>
    <dgm:pt modelId="{6DD69F2A-C88E-4496-96F7-4560C6DB9AC1}" type="pres">
      <dgm:prSet presAssocID="{2F708121-43C8-4509-B2E2-02588AFFBBC7}" presName="tx1" presStyleLbl="revTx" presStyleIdx="3" presStyleCnt="6"/>
      <dgm:spPr/>
    </dgm:pt>
    <dgm:pt modelId="{495DC561-22B8-4008-9A74-5C3E7B417810}" type="pres">
      <dgm:prSet presAssocID="{2F708121-43C8-4509-B2E2-02588AFFBBC7}" presName="vert1" presStyleCnt="0"/>
      <dgm:spPr/>
    </dgm:pt>
    <dgm:pt modelId="{9CD2D081-98A2-4A5F-B0D5-4B2623D9A584}" type="pres">
      <dgm:prSet presAssocID="{091D7DC2-30FB-472D-81B5-E2CFB6A6E0B3}" presName="thickLine" presStyleLbl="alignNode1" presStyleIdx="4" presStyleCnt="6"/>
      <dgm:spPr/>
    </dgm:pt>
    <dgm:pt modelId="{6A8FDE9B-743A-4842-9B05-9354EEB78CCE}" type="pres">
      <dgm:prSet presAssocID="{091D7DC2-30FB-472D-81B5-E2CFB6A6E0B3}" presName="horz1" presStyleCnt="0"/>
      <dgm:spPr/>
    </dgm:pt>
    <dgm:pt modelId="{93F8F9B8-5DBD-4C2D-AF0C-EE542ECDC92C}" type="pres">
      <dgm:prSet presAssocID="{091D7DC2-30FB-472D-81B5-E2CFB6A6E0B3}" presName="tx1" presStyleLbl="revTx" presStyleIdx="4" presStyleCnt="6"/>
      <dgm:spPr/>
    </dgm:pt>
    <dgm:pt modelId="{E3488D4F-0ABC-4C3C-BAFE-48D6DCED94AB}" type="pres">
      <dgm:prSet presAssocID="{091D7DC2-30FB-472D-81B5-E2CFB6A6E0B3}" presName="vert1" presStyleCnt="0"/>
      <dgm:spPr/>
    </dgm:pt>
    <dgm:pt modelId="{0EE388B8-6C98-49E3-85F3-E0632ACF9355}" type="pres">
      <dgm:prSet presAssocID="{95F40ECB-DE37-48B8-B47C-E2660F94D331}" presName="thickLine" presStyleLbl="alignNode1" presStyleIdx="5" presStyleCnt="6"/>
      <dgm:spPr/>
    </dgm:pt>
    <dgm:pt modelId="{BA161E9E-E870-4B76-A30A-BDF4C0C3320C}" type="pres">
      <dgm:prSet presAssocID="{95F40ECB-DE37-48B8-B47C-E2660F94D331}" presName="horz1" presStyleCnt="0"/>
      <dgm:spPr/>
    </dgm:pt>
    <dgm:pt modelId="{B99F6917-74B9-40C9-8A86-BDAA7915946E}" type="pres">
      <dgm:prSet presAssocID="{95F40ECB-DE37-48B8-B47C-E2660F94D331}" presName="tx1" presStyleLbl="revTx" presStyleIdx="5" presStyleCnt="6"/>
      <dgm:spPr/>
    </dgm:pt>
    <dgm:pt modelId="{2E98771E-1885-4A1A-823A-E895864CA887}" type="pres">
      <dgm:prSet presAssocID="{95F40ECB-DE37-48B8-B47C-E2660F94D331}" presName="vert1" presStyleCnt="0"/>
      <dgm:spPr/>
    </dgm:pt>
  </dgm:ptLst>
  <dgm:cxnLst>
    <dgm:cxn modelId="{A4DCE201-37B2-4D9E-9110-8A3D8536648D}" type="presOf" srcId="{95F40ECB-DE37-48B8-B47C-E2660F94D331}" destId="{B99F6917-74B9-40C9-8A86-BDAA7915946E}" srcOrd="0" destOrd="0" presId="urn:microsoft.com/office/officeart/2008/layout/LinedList"/>
    <dgm:cxn modelId="{2F335818-733B-4682-99B6-F4792C94CBD4}" srcId="{5016147C-F92B-458E-A0EF-6C59F35B0B8D}" destId="{95F40ECB-DE37-48B8-B47C-E2660F94D331}" srcOrd="5" destOrd="0" parTransId="{3B03F4F3-BB9E-4491-A3B6-DC0B7CFAFB9E}" sibTransId="{D41752B7-C3ED-4206-9166-EA82C7EF4BC0}"/>
    <dgm:cxn modelId="{738D6E1C-3E6C-47F2-85CF-4726E4248BBD}" type="presOf" srcId="{5016147C-F92B-458E-A0EF-6C59F35B0B8D}" destId="{FA864AFF-BF3E-46C1-9FB4-CEAD7F4B405B}" srcOrd="0" destOrd="0" presId="urn:microsoft.com/office/officeart/2008/layout/LinedList"/>
    <dgm:cxn modelId="{F44FFD2A-CF02-4EC7-8D50-0B046C715185}" type="presOf" srcId="{091D7DC2-30FB-472D-81B5-E2CFB6A6E0B3}" destId="{93F8F9B8-5DBD-4C2D-AF0C-EE542ECDC92C}" srcOrd="0" destOrd="0" presId="urn:microsoft.com/office/officeart/2008/layout/LinedList"/>
    <dgm:cxn modelId="{F0DC2263-B60A-497F-B3B4-4195459F2C4A}" type="presOf" srcId="{9A137C22-4716-482F-9CA5-C8E1DF7747AE}" destId="{CFB1CEE9-572C-41E7-9B6D-5717E920849A}" srcOrd="0" destOrd="0" presId="urn:microsoft.com/office/officeart/2008/layout/LinedList"/>
    <dgm:cxn modelId="{74F04969-486B-4AAB-A6EE-E47324677571}" srcId="{5016147C-F92B-458E-A0EF-6C59F35B0B8D}" destId="{2F708121-43C8-4509-B2E2-02588AFFBBC7}" srcOrd="3" destOrd="0" parTransId="{B34B8701-4164-47DE-8DBD-4368DD04B504}" sibTransId="{68CF3A26-D797-4E1D-8E06-1D38F8F90768}"/>
    <dgm:cxn modelId="{9C3E4B4C-19B3-4361-966D-4D433AEAB73F}" type="presOf" srcId="{0951105E-B98A-4C36-BC41-98FEFE6BB685}" destId="{47D018FD-9ECC-4561-8DF5-98EA4E158E01}" srcOrd="0" destOrd="0" presId="urn:microsoft.com/office/officeart/2008/layout/LinedList"/>
    <dgm:cxn modelId="{EAF0C586-F38E-4882-984B-7955F3C0DAA9}" srcId="{5016147C-F92B-458E-A0EF-6C59F35B0B8D}" destId="{0951105E-B98A-4C36-BC41-98FEFE6BB685}" srcOrd="0" destOrd="0" parTransId="{9ACF5963-9EA0-47ED-BE36-AC3353B33D1F}" sibTransId="{CEE69641-6E30-4656-93F3-4A81AF06A564}"/>
    <dgm:cxn modelId="{301F99A4-B9F1-4978-ABDC-00D887CAD6F1}" srcId="{5016147C-F92B-458E-A0EF-6C59F35B0B8D}" destId="{091D7DC2-30FB-472D-81B5-E2CFB6A6E0B3}" srcOrd="4" destOrd="0" parTransId="{507D2162-8675-4E92-BE56-EEE372E94EC8}" sibTransId="{90A259CB-D04F-4F9F-9281-D8D44998F738}"/>
    <dgm:cxn modelId="{95D017F6-CB0B-49A2-A153-F002CB6CFA7F}" srcId="{5016147C-F92B-458E-A0EF-6C59F35B0B8D}" destId="{9A137C22-4716-482F-9CA5-C8E1DF7747AE}" srcOrd="1" destOrd="0" parTransId="{ABE6186B-D65B-466D-805B-A166835FA23B}" sibTransId="{84C48F32-E16C-4F55-B42B-7F3CF3CD3F4E}"/>
    <dgm:cxn modelId="{D974EEF7-7448-4853-B29A-97642FE503CF}" type="presOf" srcId="{CC88B336-8AF5-4336-9EB8-B42642D8C192}" destId="{68AE2C0A-F679-48F5-AC89-F884F29E728A}" srcOrd="0" destOrd="0" presId="urn:microsoft.com/office/officeart/2008/layout/LinedList"/>
    <dgm:cxn modelId="{8CDC43F8-B2C7-4482-B82E-FE5C047537F9}" srcId="{5016147C-F92B-458E-A0EF-6C59F35B0B8D}" destId="{CC88B336-8AF5-4336-9EB8-B42642D8C192}" srcOrd="2" destOrd="0" parTransId="{4479621D-2FF2-42FF-990E-0D88B5695482}" sibTransId="{040387AF-88A9-454C-8077-A227493085CE}"/>
    <dgm:cxn modelId="{ABA6AFF9-FD0F-47EF-9AB1-FA1762DA9002}" type="presOf" srcId="{2F708121-43C8-4509-B2E2-02588AFFBBC7}" destId="{6DD69F2A-C88E-4496-96F7-4560C6DB9AC1}" srcOrd="0" destOrd="0" presId="urn:microsoft.com/office/officeart/2008/layout/LinedList"/>
    <dgm:cxn modelId="{A49ECBBF-9FFC-47FE-B226-F7F4E94D6F32}" type="presParOf" srcId="{FA864AFF-BF3E-46C1-9FB4-CEAD7F4B405B}" destId="{102D489A-C92D-4247-B5EB-5471923E6FBF}" srcOrd="0" destOrd="0" presId="urn:microsoft.com/office/officeart/2008/layout/LinedList"/>
    <dgm:cxn modelId="{2FC98502-9D7B-457D-B5B8-FD324612E619}" type="presParOf" srcId="{FA864AFF-BF3E-46C1-9FB4-CEAD7F4B405B}" destId="{8988934F-52ED-4729-ADC8-4A09D9E8000D}" srcOrd="1" destOrd="0" presId="urn:microsoft.com/office/officeart/2008/layout/LinedList"/>
    <dgm:cxn modelId="{6EABCD30-39E7-4984-9B91-AFD0A61EC8C3}" type="presParOf" srcId="{8988934F-52ED-4729-ADC8-4A09D9E8000D}" destId="{47D018FD-9ECC-4561-8DF5-98EA4E158E01}" srcOrd="0" destOrd="0" presId="urn:microsoft.com/office/officeart/2008/layout/LinedList"/>
    <dgm:cxn modelId="{D19309A0-ED01-45D7-B7F2-D47929AAD182}" type="presParOf" srcId="{8988934F-52ED-4729-ADC8-4A09D9E8000D}" destId="{37F40C80-0567-49E7-84A7-CC66ACA918CA}" srcOrd="1" destOrd="0" presId="urn:microsoft.com/office/officeart/2008/layout/LinedList"/>
    <dgm:cxn modelId="{E6ED33AD-140B-4D5F-B240-8994A48DA0AE}" type="presParOf" srcId="{FA864AFF-BF3E-46C1-9FB4-CEAD7F4B405B}" destId="{92438A3E-260D-4E63-A35F-D41ABF535058}" srcOrd="2" destOrd="0" presId="urn:microsoft.com/office/officeart/2008/layout/LinedList"/>
    <dgm:cxn modelId="{B24D9BED-F6F9-49E7-985B-613B6C2B816C}" type="presParOf" srcId="{FA864AFF-BF3E-46C1-9FB4-CEAD7F4B405B}" destId="{9D1AF05B-1F6C-43F8-AC52-2EAD0B647A76}" srcOrd="3" destOrd="0" presId="urn:microsoft.com/office/officeart/2008/layout/LinedList"/>
    <dgm:cxn modelId="{A465D117-93DC-476B-9EFE-97F2E8EBC8E6}" type="presParOf" srcId="{9D1AF05B-1F6C-43F8-AC52-2EAD0B647A76}" destId="{CFB1CEE9-572C-41E7-9B6D-5717E920849A}" srcOrd="0" destOrd="0" presId="urn:microsoft.com/office/officeart/2008/layout/LinedList"/>
    <dgm:cxn modelId="{BE5154B1-745D-4235-AF1C-73F264A64105}" type="presParOf" srcId="{9D1AF05B-1F6C-43F8-AC52-2EAD0B647A76}" destId="{66BB6E8D-CBC0-4F5C-A024-E2834CD04522}" srcOrd="1" destOrd="0" presId="urn:microsoft.com/office/officeart/2008/layout/LinedList"/>
    <dgm:cxn modelId="{16D81B8A-285E-485F-96C1-242CF26D8D6C}" type="presParOf" srcId="{FA864AFF-BF3E-46C1-9FB4-CEAD7F4B405B}" destId="{32A5C4E0-CA42-4971-AAF8-47CD3E091F9C}" srcOrd="4" destOrd="0" presId="urn:microsoft.com/office/officeart/2008/layout/LinedList"/>
    <dgm:cxn modelId="{5980542A-9788-43C7-A758-BAFE430DABF1}" type="presParOf" srcId="{FA864AFF-BF3E-46C1-9FB4-CEAD7F4B405B}" destId="{8B0ED0CE-F725-421B-9544-6E7A49B74F85}" srcOrd="5" destOrd="0" presId="urn:microsoft.com/office/officeart/2008/layout/LinedList"/>
    <dgm:cxn modelId="{017F9F46-8D47-4852-91D9-39FE653AFC34}" type="presParOf" srcId="{8B0ED0CE-F725-421B-9544-6E7A49B74F85}" destId="{68AE2C0A-F679-48F5-AC89-F884F29E728A}" srcOrd="0" destOrd="0" presId="urn:microsoft.com/office/officeart/2008/layout/LinedList"/>
    <dgm:cxn modelId="{322B6264-3358-4971-80A8-CD65B7CD6FAA}" type="presParOf" srcId="{8B0ED0CE-F725-421B-9544-6E7A49B74F85}" destId="{592387E5-2B05-4E1F-A6D2-EE0B95EBEB40}" srcOrd="1" destOrd="0" presId="urn:microsoft.com/office/officeart/2008/layout/LinedList"/>
    <dgm:cxn modelId="{C224F5D6-663F-40AE-9A9F-9C01F4BFDC46}" type="presParOf" srcId="{FA864AFF-BF3E-46C1-9FB4-CEAD7F4B405B}" destId="{6DBEFB92-0C78-497E-89A6-ACB84DF54E6B}" srcOrd="6" destOrd="0" presId="urn:microsoft.com/office/officeart/2008/layout/LinedList"/>
    <dgm:cxn modelId="{F25EA4F0-725A-4B21-978E-29899E6AAEEB}" type="presParOf" srcId="{FA864AFF-BF3E-46C1-9FB4-CEAD7F4B405B}" destId="{2396A412-42C6-4555-857B-1D8785D46350}" srcOrd="7" destOrd="0" presId="urn:microsoft.com/office/officeart/2008/layout/LinedList"/>
    <dgm:cxn modelId="{B4D040B6-795A-4E9C-970F-188DE5EFCB20}" type="presParOf" srcId="{2396A412-42C6-4555-857B-1D8785D46350}" destId="{6DD69F2A-C88E-4496-96F7-4560C6DB9AC1}" srcOrd="0" destOrd="0" presId="urn:microsoft.com/office/officeart/2008/layout/LinedList"/>
    <dgm:cxn modelId="{2719B597-E80C-4647-94AE-6DAA4BF4540F}" type="presParOf" srcId="{2396A412-42C6-4555-857B-1D8785D46350}" destId="{495DC561-22B8-4008-9A74-5C3E7B417810}" srcOrd="1" destOrd="0" presId="urn:microsoft.com/office/officeart/2008/layout/LinedList"/>
    <dgm:cxn modelId="{4CED2648-B44B-4433-9A94-76E84E8CE473}" type="presParOf" srcId="{FA864AFF-BF3E-46C1-9FB4-CEAD7F4B405B}" destId="{9CD2D081-98A2-4A5F-B0D5-4B2623D9A584}" srcOrd="8" destOrd="0" presId="urn:microsoft.com/office/officeart/2008/layout/LinedList"/>
    <dgm:cxn modelId="{83CD51DE-42C8-46A6-B7E9-50127E353DA1}" type="presParOf" srcId="{FA864AFF-BF3E-46C1-9FB4-CEAD7F4B405B}" destId="{6A8FDE9B-743A-4842-9B05-9354EEB78CCE}" srcOrd="9" destOrd="0" presId="urn:microsoft.com/office/officeart/2008/layout/LinedList"/>
    <dgm:cxn modelId="{DE4560CD-CA76-451A-B755-F20A4505FD76}" type="presParOf" srcId="{6A8FDE9B-743A-4842-9B05-9354EEB78CCE}" destId="{93F8F9B8-5DBD-4C2D-AF0C-EE542ECDC92C}" srcOrd="0" destOrd="0" presId="urn:microsoft.com/office/officeart/2008/layout/LinedList"/>
    <dgm:cxn modelId="{160213F4-0FE0-4E49-83FA-A875F66D64ED}" type="presParOf" srcId="{6A8FDE9B-743A-4842-9B05-9354EEB78CCE}" destId="{E3488D4F-0ABC-4C3C-BAFE-48D6DCED94AB}" srcOrd="1" destOrd="0" presId="urn:microsoft.com/office/officeart/2008/layout/LinedList"/>
    <dgm:cxn modelId="{CCE0F459-04DF-4024-A769-53C06C2BCD94}" type="presParOf" srcId="{FA864AFF-BF3E-46C1-9FB4-CEAD7F4B405B}" destId="{0EE388B8-6C98-49E3-85F3-E0632ACF9355}" srcOrd="10" destOrd="0" presId="urn:microsoft.com/office/officeart/2008/layout/LinedList"/>
    <dgm:cxn modelId="{6C9F4EC8-3F3D-4967-93B8-0F1DB3E754CD}" type="presParOf" srcId="{FA864AFF-BF3E-46C1-9FB4-CEAD7F4B405B}" destId="{BA161E9E-E870-4B76-A30A-BDF4C0C3320C}" srcOrd="11" destOrd="0" presId="urn:microsoft.com/office/officeart/2008/layout/LinedList"/>
    <dgm:cxn modelId="{0AE06E65-36B4-4A2A-8051-C8BE551B8104}" type="presParOf" srcId="{BA161E9E-E870-4B76-A30A-BDF4C0C3320C}" destId="{B99F6917-74B9-40C9-8A86-BDAA7915946E}" srcOrd="0" destOrd="0" presId="urn:microsoft.com/office/officeart/2008/layout/LinedList"/>
    <dgm:cxn modelId="{BBC16D9E-4C01-4CD4-88B5-CAFA0969E46F}" type="presParOf" srcId="{BA161E9E-E870-4B76-A30A-BDF4C0C3320C}" destId="{2E98771E-1885-4A1A-823A-E895864CA887}"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D94166D-545D-435B-988B-92314CC706F2}" type="doc">
      <dgm:prSet loTypeId="urn:microsoft.com/office/officeart/2005/8/layout/default" loCatId="list" qsTypeId="urn:microsoft.com/office/officeart/2005/8/quickstyle/simple2" qsCatId="simple" csTypeId="urn:microsoft.com/office/officeart/2005/8/colors/colorful5" csCatId="colorful"/>
      <dgm:spPr/>
      <dgm:t>
        <a:bodyPr/>
        <a:lstStyle/>
        <a:p>
          <a:endParaRPr lang="en-US"/>
        </a:p>
      </dgm:t>
    </dgm:pt>
    <dgm:pt modelId="{DBEA7E9F-2ECF-4655-B4B1-B51C7EE3EAB9}">
      <dgm:prSet/>
      <dgm:spPr/>
      <dgm:t>
        <a:bodyPr/>
        <a:lstStyle/>
        <a:p>
          <a:r>
            <a:rPr lang="en-US" dirty="0">
              <a:latin typeface="Lucida Bright"/>
            </a:rPr>
            <a:t>Bits baker will target people between the age group of 10-25 years.</a:t>
          </a:r>
        </a:p>
      </dgm:t>
    </dgm:pt>
    <dgm:pt modelId="{D3596DE5-EDA8-4BFE-B7E8-3D5398CF59ED}" type="parTrans" cxnId="{EB39F2D7-1BA6-49B7-BB9D-129F9279497B}">
      <dgm:prSet/>
      <dgm:spPr/>
      <dgm:t>
        <a:bodyPr/>
        <a:lstStyle/>
        <a:p>
          <a:endParaRPr lang="en-US"/>
        </a:p>
      </dgm:t>
    </dgm:pt>
    <dgm:pt modelId="{3EC1E9AC-365E-405C-9CAB-2E0A4F689AC7}" type="sibTrans" cxnId="{EB39F2D7-1BA6-49B7-BB9D-129F9279497B}">
      <dgm:prSet/>
      <dgm:spPr/>
      <dgm:t>
        <a:bodyPr/>
        <a:lstStyle/>
        <a:p>
          <a:endParaRPr lang="en-US"/>
        </a:p>
      </dgm:t>
    </dgm:pt>
    <dgm:pt modelId="{C679CAE0-7870-4B19-A104-2A93629E49AE}">
      <dgm:prSet/>
      <dgm:spPr/>
      <dgm:t>
        <a:bodyPr/>
        <a:lstStyle/>
        <a:p>
          <a:r>
            <a:rPr lang="en-US" dirty="0">
              <a:latin typeface="Lucida Bright"/>
            </a:rPr>
            <a:t>The people 10-25 years are targeted because children and young people are more likely to eat fast foods.</a:t>
          </a:r>
        </a:p>
      </dgm:t>
    </dgm:pt>
    <dgm:pt modelId="{64A9D398-B92F-47D9-BC8F-F12A8AC3BE83}" type="parTrans" cxnId="{C8307759-AAF8-466C-A920-2F4D928672C7}">
      <dgm:prSet/>
      <dgm:spPr/>
      <dgm:t>
        <a:bodyPr/>
        <a:lstStyle/>
        <a:p>
          <a:endParaRPr lang="en-US"/>
        </a:p>
      </dgm:t>
    </dgm:pt>
    <dgm:pt modelId="{27D78D49-2F69-4684-AC42-5F508834759C}" type="sibTrans" cxnId="{C8307759-AAF8-466C-A920-2F4D928672C7}">
      <dgm:prSet/>
      <dgm:spPr/>
      <dgm:t>
        <a:bodyPr/>
        <a:lstStyle/>
        <a:p>
          <a:endParaRPr lang="en-US"/>
        </a:p>
      </dgm:t>
    </dgm:pt>
    <dgm:pt modelId="{88E5333B-0857-4160-9729-4278829B4415}">
      <dgm:prSet/>
      <dgm:spPr/>
      <dgm:t>
        <a:bodyPr/>
        <a:lstStyle/>
        <a:p>
          <a:r>
            <a:rPr lang="en-US" dirty="0">
              <a:latin typeface="Lucida Bright"/>
            </a:rPr>
            <a:t>Targeting the right people will help Bits baker to achieve potential growth by identifying and satisfying their needs (</a:t>
          </a:r>
          <a:r>
            <a:rPr lang="en-US" dirty="0" err="1">
              <a:latin typeface="Lucida Bright"/>
            </a:rPr>
            <a:t>Häkli</a:t>
          </a:r>
          <a:r>
            <a:rPr lang="en-US" dirty="0">
              <a:latin typeface="Lucida Bright"/>
            </a:rPr>
            <a:t> and Pelto, 2017).</a:t>
          </a:r>
          <a:r>
            <a:rPr lang="en-GB" dirty="0">
              <a:latin typeface="Lucida Bright"/>
            </a:rPr>
            <a:t> </a:t>
          </a:r>
          <a:r>
            <a:rPr lang="en-US" dirty="0">
              <a:latin typeface="Lucida Bright"/>
            </a:rPr>
            <a:t>    </a:t>
          </a:r>
        </a:p>
      </dgm:t>
    </dgm:pt>
    <dgm:pt modelId="{D0F1FB4C-3D50-4016-9D1F-706318061DD2}" type="parTrans" cxnId="{70E1AF4C-72C4-4AFF-8093-34B49BAB24FF}">
      <dgm:prSet/>
      <dgm:spPr/>
      <dgm:t>
        <a:bodyPr/>
        <a:lstStyle/>
        <a:p>
          <a:endParaRPr lang="en-US"/>
        </a:p>
      </dgm:t>
    </dgm:pt>
    <dgm:pt modelId="{61AFFECC-A6A1-45F8-86E0-001E597B524D}" type="sibTrans" cxnId="{70E1AF4C-72C4-4AFF-8093-34B49BAB24FF}">
      <dgm:prSet/>
      <dgm:spPr/>
      <dgm:t>
        <a:bodyPr/>
        <a:lstStyle/>
        <a:p>
          <a:endParaRPr lang="en-US"/>
        </a:p>
      </dgm:t>
    </dgm:pt>
    <dgm:pt modelId="{A27F23EA-B096-4DED-822F-EFCDCB850FE1}" type="pres">
      <dgm:prSet presAssocID="{ED94166D-545D-435B-988B-92314CC706F2}" presName="diagram" presStyleCnt="0">
        <dgm:presLayoutVars>
          <dgm:dir/>
          <dgm:resizeHandles val="exact"/>
        </dgm:presLayoutVars>
      </dgm:prSet>
      <dgm:spPr/>
    </dgm:pt>
    <dgm:pt modelId="{C3371634-C9D4-4DD4-BA5A-6445903DC737}" type="pres">
      <dgm:prSet presAssocID="{DBEA7E9F-2ECF-4655-B4B1-B51C7EE3EAB9}" presName="node" presStyleLbl="node1" presStyleIdx="0" presStyleCnt="3">
        <dgm:presLayoutVars>
          <dgm:bulletEnabled val="1"/>
        </dgm:presLayoutVars>
      </dgm:prSet>
      <dgm:spPr/>
    </dgm:pt>
    <dgm:pt modelId="{51948A6C-597A-4555-8E69-2426B382FF76}" type="pres">
      <dgm:prSet presAssocID="{3EC1E9AC-365E-405C-9CAB-2E0A4F689AC7}" presName="sibTrans" presStyleCnt="0"/>
      <dgm:spPr/>
    </dgm:pt>
    <dgm:pt modelId="{629D3DCE-3A81-4E6E-B7DF-390A8715853E}" type="pres">
      <dgm:prSet presAssocID="{C679CAE0-7870-4B19-A104-2A93629E49AE}" presName="node" presStyleLbl="node1" presStyleIdx="1" presStyleCnt="3">
        <dgm:presLayoutVars>
          <dgm:bulletEnabled val="1"/>
        </dgm:presLayoutVars>
      </dgm:prSet>
      <dgm:spPr/>
    </dgm:pt>
    <dgm:pt modelId="{02F28E6C-E630-4A39-BD9A-A43CAF7BF59C}" type="pres">
      <dgm:prSet presAssocID="{27D78D49-2F69-4684-AC42-5F508834759C}" presName="sibTrans" presStyleCnt="0"/>
      <dgm:spPr/>
    </dgm:pt>
    <dgm:pt modelId="{ECD498D6-A867-412C-B527-DCDC7DE8089E}" type="pres">
      <dgm:prSet presAssocID="{88E5333B-0857-4160-9729-4278829B4415}" presName="node" presStyleLbl="node1" presStyleIdx="2" presStyleCnt="3">
        <dgm:presLayoutVars>
          <dgm:bulletEnabled val="1"/>
        </dgm:presLayoutVars>
      </dgm:prSet>
      <dgm:spPr/>
    </dgm:pt>
  </dgm:ptLst>
  <dgm:cxnLst>
    <dgm:cxn modelId="{CFCBEE36-0A1D-447B-9E6C-DFDE6E212ED1}" type="presOf" srcId="{C679CAE0-7870-4B19-A104-2A93629E49AE}" destId="{629D3DCE-3A81-4E6E-B7DF-390A8715853E}" srcOrd="0" destOrd="0" presId="urn:microsoft.com/office/officeart/2005/8/layout/default"/>
    <dgm:cxn modelId="{70E1AF4C-72C4-4AFF-8093-34B49BAB24FF}" srcId="{ED94166D-545D-435B-988B-92314CC706F2}" destId="{88E5333B-0857-4160-9729-4278829B4415}" srcOrd="2" destOrd="0" parTransId="{D0F1FB4C-3D50-4016-9D1F-706318061DD2}" sibTransId="{61AFFECC-A6A1-45F8-86E0-001E597B524D}"/>
    <dgm:cxn modelId="{3CEC6C51-D673-4A9A-959C-F863476DCA00}" type="presOf" srcId="{ED94166D-545D-435B-988B-92314CC706F2}" destId="{A27F23EA-B096-4DED-822F-EFCDCB850FE1}" srcOrd="0" destOrd="0" presId="urn:microsoft.com/office/officeart/2005/8/layout/default"/>
    <dgm:cxn modelId="{0289B675-C9A2-4EFF-9A87-0ED686ECB611}" type="presOf" srcId="{DBEA7E9F-2ECF-4655-B4B1-B51C7EE3EAB9}" destId="{C3371634-C9D4-4DD4-BA5A-6445903DC737}" srcOrd="0" destOrd="0" presId="urn:microsoft.com/office/officeart/2005/8/layout/default"/>
    <dgm:cxn modelId="{C8307759-AAF8-466C-A920-2F4D928672C7}" srcId="{ED94166D-545D-435B-988B-92314CC706F2}" destId="{C679CAE0-7870-4B19-A104-2A93629E49AE}" srcOrd="1" destOrd="0" parTransId="{64A9D398-B92F-47D9-BC8F-F12A8AC3BE83}" sibTransId="{27D78D49-2F69-4684-AC42-5F508834759C}"/>
    <dgm:cxn modelId="{7AE007CC-BD81-48FF-8A00-94D8D1991FCD}" type="presOf" srcId="{88E5333B-0857-4160-9729-4278829B4415}" destId="{ECD498D6-A867-412C-B527-DCDC7DE8089E}" srcOrd="0" destOrd="0" presId="urn:microsoft.com/office/officeart/2005/8/layout/default"/>
    <dgm:cxn modelId="{EB39F2D7-1BA6-49B7-BB9D-129F9279497B}" srcId="{ED94166D-545D-435B-988B-92314CC706F2}" destId="{DBEA7E9F-2ECF-4655-B4B1-B51C7EE3EAB9}" srcOrd="0" destOrd="0" parTransId="{D3596DE5-EDA8-4BFE-B7E8-3D5398CF59ED}" sibTransId="{3EC1E9AC-365E-405C-9CAB-2E0A4F689AC7}"/>
    <dgm:cxn modelId="{55DC3252-721B-4425-8748-CAE652D7F868}" type="presParOf" srcId="{A27F23EA-B096-4DED-822F-EFCDCB850FE1}" destId="{C3371634-C9D4-4DD4-BA5A-6445903DC737}" srcOrd="0" destOrd="0" presId="urn:microsoft.com/office/officeart/2005/8/layout/default"/>
    <dgm:cxn modelId="{E4C45498-A08E-48CD-934C-EBD109BF1251}" type="presParOf" srcId="{A27F23EA-B096-4DED-822F-EFCDCB850FE1}" destId="{51948A6C-597A-4555-8E69-2426B382FF76}" srcOrd="1" destOrd="0" presId="urn:microsoft.com/office/officeart/2005/8/layout/default"/>
    <dgm:cxn modelId="{246597C2-85B9-43C4-A278-B4BDDBC571CA}" type="presParOf" srcId="{A27F23EA-B096-4DED-822F-EFCDCB850FE1}" destId="{629D3DCE-3A81-4E6E-B7DF-390A8715853E}" srcOrd="2" destOrd="0" presId="urn:microsoft.com/office/officeart/2005/8/layout/default"/>
    <dgm:cxn modelId="{1E213D8E-C2CE-4FCE-8224-20CD8CCA41DE}" type="presParOf" srcId="{A27F23EA-B096-4DED-822F-EFCDCB850FE1}" destId="{02F28E6C-E630-4A39-BD9A-A43CAF7BF59C}" srcOrd="3" destOrd="0" presId="urn:microsoft.com/office/officeart/2005/8/layout/default"/>
    <dgm:cxn modelId="{BFF16699-DCEC-4CF6-841C-3A7DC900ECCC}" type="presParOf" srcId="{A27F23EA-B096-4DED-822F-EFCDCB850FE1}" destId="{ECD498D6-A867-412C-B527-DCDC7DE8089E}"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2162E31-94A9-46C5-8D87-345B3C4DB316}"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98497158-A5DF-473A-AB12-383BDDE6E6F5}">
      <dgm:prSet/>
      <dgm:spPr/>
      <dgm:t>
        <a:bodyPr/>
        <a:lstStyle/>
        <a:p>
          <a:r>
            <a:rPr lang="en-US" dirty="0">
              <a:latin typeface="Lucida Bright"/>
            </a:rPr>
            <a:t>Tax concession policies of the government. Brexit affected the business in the UK.</a:t>
          </a:r>
        </a:p>
      </dgm:t>
    </dgm:pt>
    <dgm:pt modelId="{B33AF485-081C-441A-84F1-4AF459D5FFF5}" type="parTrans" cxnId="{7A326875-DF00-409B-B553-7C995918894C}">
      <dgm:prSet/>
      <dgm:spPr/>
      <dgm:t>
        <a:bodyPr/>
        <a:lstStyle/>
        <a:p>
          <a:endParaRPr lang="en-US"/>
        </a:p>
      </dgm:t>
    </dgm:pt>
    <dgm:pt modelId="{AC20863C-3651-4908-91DA-3E0EE145910B}" type="sibTrans" cxnId="{7A326875-DF00-409B-B553-7C995918894C}">
      <dgm:prSet/>
      <dgm:spPr/>
      <dgm:t>
        <a:bodyPr/>
        <a:lstStyle/>
        <a:p>
          <a:endParaRPr lang="en-US"/>
        </a:p>
      </dgm:t>
    </dgm:pt>
    <dgm:pt modelId="{1F326D83-FEC6-4948-A231-6F2706EC56F5}">
      <dgm:prSet/>
      <dgm:spPr/>
      <dgm:t>
        <a:bodyPr/>
        <a:lstStyle/>
        <a:p>
          <a:pPr rtl="0"/>
          <a:r>
            <a:rPr lang="en-US" dirty="0">
              <a:latin typeface="Lucida Bright"/>
            </a:rPr>
            <a:t>Recently covid crisis affected the whole economy and businesses. </a:t>
          </a:r>
        </a:p>
        <a:p>
          <a:r>
            <a:rPr lang="en-US" dirty="0">
              <a:latin typeface="Lucida Bright"/>
            </a:rPr>
            <a:t>Bits Baker needs to invest in the safety of workers.</a:t>
          </a:r>
        </a:p>
      </dgm:t>
    </dgm:pt>
    <dgm:pt modelId="{F7AF4E97-C4CD-4790-A075-F3B4CD37F8DC}" type="parTrans" cxnId="{B2546B33-76DC-4DE8-8681-A7A98279DD14}">
      <dgm:prSet/>
      <dgm:spPr/>
      <dgm:t>
        <a:bodyPr/>
        <a:lstStyle/>
        <a:p>
          <a:endParaRPr lang="en-US"/>
        </a:p>
      </dgm:t>
    </dgm:pt>
    <dgm:pt modelId="{2A79D940-1B48-4D47-B77C-288610BF8B77}" type="sibTrans" cxnId="{B2546B33-76DC-4DE8-8681-A7A98279DD14}">
      <dgm:prSet/>
      <dgm:spPr/>
      <dgm:t>
        <a:bodyPr/>
        <a:lstStyle/>
        <a:p>
          <a:endParaRPr lang="en-US"/>
        </a:p>
      </dgm:t>
    </dgm:pt>
    <dgm:pt modelId="{6BC17CF0-BA6A-42CC-9C2A-8F300FC00F5F}">
      <dgm:prSet/>
      <dgm:spPr/>
      <dgm:t>
        <a:bodyPr/>
        <a:lstStyle/>
        <a:p>
          <a:r>
            <a:rPr lang="en-US" dirty="0">
              <a:latin typeface="Lucida Bright"/>
            </a:rPr>
            <a:t>Different consumer groups demands.</a:t>
          </a:r>
        </a:p>
        <a:p>
          <a:r>
            <a:rPr lang="en-US" dirty="0">
              <a:latin typeface="Lucida Bright"/>
            </a:rPr>
            <a:t> Bits baker can attract and satisfy the needs of the consumers. </a:t>
          </a:r>
        </a:p>
      </dgm:t>
    </dgm:pt>
    <dgm:pt modelId="{5AE69E7D-542C-4785-923E-82FA2842A192}" type="parTrans" cxnId="{38A9250E-E0CD-4B8F-A06C-61A46B0A3317}">
      <dgm:prSet/>
      <dgm:spPr/>
      <dgm:t>
        <a:bodyPr/>
        <a:lstStyle/>
        <a:p>
          <a:endParaRPr lang="en-US"/>
        </a:p>
      </dgm:t>
    </dgm:pt>
    <dgm:pt modelId="{0FFF8711-A26B-4D07-AC32-CACE5B2ACD02}" type="sibTrans" cxnId="{38A9250E-E0CD-4B8F-A06C-61A46B0A3317}">
      <dgm:prSet/>
      <dgm:spPr/>
      <dgm:t>
        <a:bodyPr/>
        <a:lstStyle/>
        <a:p>
          <a:endParaRPr lang="en-US"/>
        </a:p>
      </dgm:t>
    </dgm:pt>
    <dgm:pt modelId="{40BDEBCA-B457-4CF2-A6FF-AE09321B418E}">
      <dgm:prSet/>
      <dgm:spPr/>
      <dgm:t>
        <a:bodyPr/>
        <a:lstStyle/>
        <a:p>
          <a:r>
            <a:rPr lang="en-US" dirty="0">
              <a:latin typeface="Lucida Bright"/>
            </a:rPr>
            <a:t>Using modern technologies and tools for producing pastries</a:t>
          </a:r>
        </a:p>
        <a:p>
          <a:r>
            <a:rPr lang="en-US" dirty="0">
              <a:latin typeface="Lucida Bright"/>
            </a:rPr>
            <a:t>. Technological factor raises the cost for the company.</a:t>
          </a:r>
        </a:p>
      </dgm:t>
    </dgm:pt>
    <dgm:pt modelId="{B03B0EBE-A199-44B5-835F-715EE98A11E5}" type="parTrans" cxnId="{2F5E2FD8-2470-4023-89C8-C8877B481354}">
      <dgm:prSet/>
      <dgm:spPr/>
      <dgm:t>
        <a:bodyPr/>
        <a:lstStyle/>
        <a:p>
          <a:endParaRPr lang="en-US"/>
        </a:p>
      </dgm:t>
    </dgm:pt>
    <dgm:pt modelId="{30ACB1B4-089E-45ED-9749-63427085397F}" type="sibTrans" cxnId="{2F5E2FD8-2470-4023-89C8-C8877B481354}">
      <dgm:prSet/>
      <dgm:spPr/>
      <dgm:t>
        <a:bodyPr/>
        <a:lstStyle/>
        <a:p>
          <a:endParaRPr lang="en-US"/>
        </a:p>
      </dgm:t>
    </dgm:pt>
    <dgm:pt modelId="{6DA9D3F0-731C-4D62-993A-FE7815046E29}">
      <dgm:prSet/>
      <dgm:spPr/>
      <dgm:t>
        <a:bodyPr/>
        <a:lstStyle/>
        <a:p>
          <a:r>
            <a:rPr lang="en-US" dirty="0">
              <a:latin typeface="Lucida Bright"/>
            </a:rPr>
            <a:t>Bits baker needs to follow health and safety governance and consumer protection. </a:t>
          </a:r>
        </a:p>
        <a:p>
          <a:r>
            <a:rPr lang="en-US" dirty="0">
              <a:latin typeface="Lucida Bright"/>
            </a:rPr>
            <a:t>The abolition of sugar sales quotas can affect the firm by creating legal restriction.</a:t>
          </a:r>
        </a:p>
      </dgm:t>
    </dgm:pt>
    <dgm:pt modelId="{B7658C09-ECDE-4A1E-A4BD-AD83A582EF17}" type="parTrans" cxnId="{87A94305-B439-4AEF-BE91-111F6F56BD50}">
      <dgm:prSet/>
      <dgm:spPr/>
      <dgm:t>
        <a:bodyPr/>
        <a:lstStyle/>
        <a:p>
          <a:endParaRPr lang="en-US"/>
        </a:p>
      </dgm:t>
    </dgm:pt>
    <dgm:pt modelId="{43547804-9D76-4044-AA80-B04471298955}" type="sibTrans" cxnId="{87A94305-B439-4AEF-BE91-111F6F56BD50}">
      <dgm:prSet/>
      <dgm:spPr/>
      <dgm:t>
        <a:bodyPr/>
        <a:lstStyle/>
        <a:p>
          <a:endParaRPr lang="en-US"/>
        </a:p>
      </dgm:t>
    </dgm:pt>
    <dgm:pt modelId="{2A39F5A2-BB65-4E2B-8E01-4586A02725BE}">
      <dgm:prSet/>
      <dgm:spPr/>
      <dgm:t>
        <a:bodyPr/>
        <a:lstStyle/>
        <a:p>
          <a:r>
            <a:rPr lang="en-US" dirty="0">
              <a:latin typeface="Lucida Bright"/>
            </a:rPr>
            <a:t>Consumers in today's era are value those businesses that take some measures and initiatives to protect the environment.</a:t>
          </a:r>
        </a:p>
        <a:p>
          <a:r>
            <a:rPr lang="en-US" dirty="0">
              <a:latin typeface="Lucida Bright"/>
            </a:rPr>
            <a:t> Bits baker can achieve growth</a:t>
          </a:r>
        </a:p>
      </dgm:t>
    </dgm:pt>
    <dgm:pt modelId="{E409D16B-7096-4552-9077-3165D99923A0}" type="parTrans" cxnId="{EBE4DBB3-DEDF-48A2-8859-06BAB5AA2AE9}">
      <dgm:prSet/>
      <dgm:spPr/>
      <dgm:t>
        <a:bodyPr/>
        <a:lstStyle/>
        <a:p>
          <a:endParaRPr lang="en-US"/>
        </a:p>
      </dgm:t>
    </dgm:pt>
    <dgm:pt modelId="{3B15A591-637A-47D2-94BC-3CC924887385}" type="sibTrans" cxnId="{EBE4DBB3-DEDF-48A2-8859-06BAB5AA2AE9}">
      <dgm:prSet/>
      <dgm:spPr/>
      <dgm:t>
        <a:bodyPr/>
        <a:lstStyle/>
        <a:p>
          <a:endParaRPr lang="en-US"/>
        </a:p>
      </dgm:t>
    </dgm:pt>
    <dgm:pt modelId="{6889D23D-DF6F-4791-AEA7-D597C7B5D734}" type="pres">
      <dgm:prSet presAssocID="{02162E31-94A9-46C5-8D87-345B3C4DB316}" presName="diagram" presStyleCnt="0">
        <dgm:presLayoutVars>
          <dgm:dir/>
          <dgm:resizeHandles val="exact"/>
        </dgm:presLayoutVars>
      </dgm:prSet>
      <dgm:spPr/>
    </dgm:pt>
    <dgm:pt modelId="{42BAF78B-5F5B-485B-9DA0-2C9EE6770258}" type="pres">
      <dgm:prSet presAssocID="{98497158-A5DF-473A-AB12-383BDDE6E6F5}" presName="node" presStyleLbl="node1" presStyleIdx="0" presStyleCnt="6">
        <dgm:presLayoutVars>
          <dgm:bulletEnabled val="1"/>
        </dgm:presLayoutVars>
      </dgm:prSet>
      <dgm:spPr/>
    </dgm:pt>
    <dgm:pt modelId="{18ED9FE5-C004-49BD-B7D3-C2EC4FFEFF41}" type="pres">
      <dgm:prSet presAssocID="{AC20863C-3651-4908-91DA-3E0EE145910B}" presName="sibTrans" presStyleCnt="0"/>
      <dgm:spPr/>
    </dgm:pt>
    <dgm:pt modelId="{095B6D83-F057-4D62-9D1C-24233D1AE6AB}" type="pres">
      <dgm:prSet presAssocID="{1F326D83-FEC6-4948-A231-6F2706EC56F5}" presName="node" presStyleLbl="node1" presStyleIdx="1" presStyleCnt="6">
        <dgm:presLayoutVars>
          <dgm:bulletEnabled val="1"/>
        </dgm:presLayoutVars>
      </dgm:prSet>
      <dgm:spPr/>
    </dgm:pt>
    <dgm:pt modelId="{B6DE9F87-CF14-4011-850A-C823142A1C25}" type="pres">
      <dgm:prSet presAssocID="{2A79D940-1B48-4D47-B77C-288610BF8B77}" presName="sibTrans" presStyleCnt="0"/>
      <dgm:spPr/>
    </dgm:pt>
    <dgm:pt modelId="{EE0CFADA-BCF4-4A84-956C-E89EB482AFDA}" type="pres">
      <dgm:prSet presAssocID="{6BC17CF0-BA6A-42CC-9C2A-8F300FC00F5F}" presName="node" presStyleLbl="node1" presStyleIdx="2" presStyleCnt="6">
        <dgm:presLayoutVars>
          <dgm:bulletEnabled val="1"/>
        </dgm:presLayoutVars>
      </dgm:prSet>
      <dgm:spPr/>
    </dgm:pt>
    <dgm:pt modelId="{CEE9C30D-45CC-4351-A794-5A572E24AD71}" type="pres">
      <dgm:prSet presAssocID="{0FFF8711-A26B-4D07-AC32-CACE5B2ACD02}" presName="sibTrans" presStyleCnt="0"/>
      <dgm:spPr/>
    </dgm:pt>
    <dgm:pt modelId="{4F18563D-A101-4805-822C-7F2EB63B979F}" type="pres">
      <dgm:prSet presAssocID="{40BDEBCA-B457-4CF2-A6FF-AE09321B418E}" presName="node" presStyleLbl="node1" presStyleIdx="3" presStyleCnt="6">
        <dgm:presLayoutVars>
          <dgm:bulletEnabled val="1"/>
        </dgm:presLayoutVars>
      </dgm:prSet>
      <dgm:spPr/>
    </dgm:pt>
    <dgm:pt modelId="{98F20F35-8C4E-4DF9-AC0E-804D9323DC96}" type="pres">
      <dgm:prSet presAssocID="{30ACB1B4-089E-45ED-9749-63427085397F}" presName="sibTrans" presStyleCnt="0"/>
      <dgm:spPr/>
    </dgm:pt>
    <dgm:pt modelId="{6F254281-E6FF-481C-89B6-D98C4D65AF7B}" type="pres">
      <dgm:prSet presAssocID="{6DA9D3F0-731C-4D62-993A-FE7815046E29}" presName="node" presStyleLbl="node1" presStyleIdx="4" presStyleCnt="6">
        <dgm:presLayoutVars>
          <dgm:bulletEnabled val="1"/>
        </dgm:presLayoutVars>
      </dgm:prSet>
      <dgm:spPr/>
    </dgm:pt>
    <dgm:pt modelId="{ACB7980B-BC8F-4324-8D80-9640DFF15C07}" type="pres">
      <dgm:prSet presAssocID="{43547804-9D76-4044-AA80-B04471298955}" presName="sibTrans" presStyleCnt="0"/>
      <dgm:spPr/>
    </dgm:pt>
    <dgm:pt modelId="{C95B1DED-4450-4DD3-B6DD-710C6677A7E1}" type="pres">
      <dgm:prSet presAssocID="{2A39F5A2-BB65-4E2B-8E01-4586A02725BE}" presName="node" presStyleLbl="node1" presStyleIdx="5" presStyleCnt="6">
        <dgm:presLayoutVars>
          <dgm:bulletEnabled val="1"/>
        </dgm:presLayoutVars>
      </dgm:prSet>
      <dgm:spPr/>
    </dgm:pt>
  </dgm:ptLst>
  <dgm:cxnLst>
    <dgm:cxn modelId="{87A94305-B439-4AEF-BE91-111F6F56BD50}" srcId="{02162E31-94A9-46C5-8D87-345B3C4DB316}" destId="{6DA9D3F0-731C-4D62-993A-FE7815046E29}" srcOrd="4" destOrd="0" parTransId="{B7658C09-ECDE-4A1E-A4BD-AD83A582EF17}" sibTransId="{43547804-9D76-4044-AA80-B04471298955}"/>
    <dgm:cxn modelId="{38A9250E-E0CD-4B8F-A06C-61A46B0A3317}" srcId="{02162E31-94A9-46C5-8D87-345B3C4DB316}" destId="{6BC17CF0-BA6A-42CC-9C2A-8F300FC00F5F}" srcOrd="2" destOrd="0" parTransId="{5AE69E7D-542C-4785-923E-82FA2842A192}" sibTransId="{0FFF8711-A26B-4D07-AC32-CACE5B2ACD02}"/>
    <dgm:cxn modelId="{B2546B33-76DC-4DE8-8681-A7A98279DD14}" srcId="{02162E31-94A9-46C5-8D87-345B3C4DB316}" destId="{1F326D83-FEC6-4948-A231-6F2706EC56F5}" srcOrd="1" destOrd="0" parTransId="{F7AF4E97-C4CD-4790-A075-F3B4CD37F8DC}" sibTransId="{2A79D940-1B48-4D47-B77C-288610BF8B77}"/>
    <dgm:cxn modelId="{7A326875-DF00-409B-B553-7C995918894C}" srcId="{02162E31-94A9-46C5-8D87-345B3C4DB316}" destId="{98497158-A5DF-473A-AB12-383BDDE6E6F5}" srcOrd="0" destOrd="0" parTransId="{B33AF485-081C-441A-84F1-4AF459D5FFF5}" sibTransId="{AC20863C-3651-4908-91DA-3E0EE145910B}"/>
    <dgm:cxn modelId="{4B9E247B-D897-4C82-A57D-88CE3374BF9D}" type="presOf" srcId="{02162E31-94A9-46C5-8D87-345B3C4DB316}" destId="{6889D23D-DF6F-4791-AEA7-D597C7B5D734}" srcOrd="0" destOrd="0" presId="urn:microsoft.com/office/officeart/2005/8/layout/default"/>
    <dgm:cxn modelId="{EBA2A88C-FBDE-490D-A18E-0BED2BA79BD8}" type="presOf" srcId="{1F326D83-FEC6-4948-A231-6F2706EC56F5}" destId="{095B6D83-F057-4D62-9D1C-24233D1AE6AB}" srcOrd="0" destOrd="0" presId="urn:microsoft.com/office/officeart/2005/8/layout/default"/>
    <dgm:cxn modelId="{EBE4DBB3-DEDF-48A2-8859-06BAB5AA2AE9}" srcId="{02162E31-94A9-46C5-8D87-345B3C4DB316}" destId="{2A39F5A2-BB65-4E2B-8E01-4586A02725BE}" srcOrd="5" destOrd="0" parTransId="{E409D16B-7096-4552-9077-3165D99923A0}" sibTransId="{3B15A591-637A-47D2-94BC-3CC924887385}"/>
    <dgm:cxn modelId="{A658D1B7-18A9-447A-8445-526766746643}" type="presOf" srcId="{98497158-A5DF-473A-AB12-383BDDE6E6F5}" destId="{42BAF78B-5F5B-485B-9DA0-2C9EE6770258}" srcOrd="0" destOrd="0" presId="urn:microsoft.com/office/officeart/2005/8/layout/default"/>
    <dgm:cxn modelId="{E7837BC1-CAA0-44E3-9FA0-0355613B7555}" type="presOf" srcId="{6BC17CF0-BA6A-42CC-9C2A-8F300FC00F5F}" destId="{EE0CFADA-BCF4-4A84-956C-E89EB482AFDA}" srcOrd="0" destOrd="0" presId="urn:microsoft.com/office/officeart/2005/8/layout/default"/>
    <dgm:cxn modelId="{09D31CD4-06D9-4DD9-9BFA-D58DB7FDC0DC}" type="presOf" srcId="{2A39F5A2-BB65-4E2B-8E01-4586A02725BE}" destId="{C95B1DED-4450-4DD3-B6DD-710C6677A7E1}" srcOrd="0" destOrd="0" presId="urn:microsoft.com/office/officeart/2005/8/layout/default"/>
    <dgm:cxn modelId="{2F5E2FD8-2470-4023-89C8-C8877B481354}" srcId="{02162E31-94A9-46C5-8D87-345B3C4DB316}" destId="{40BDEBCA-B457-4CF2-A6FF-AE09321B418E}" srcOrd="3" destOrd="0" parTransId="{B03B0EBE-A199-44B5-835F-715EE98A11E5}" sibTransId="{30ACB1B4-089E-45ED-9749-63427085397F}"/>
    <dgm:cxn modelId="{B4A84EE7-2FD4-489A-B51B-ED75BEA37182}" type="presOf" srcId="{6DA9D3F0-731C-4D62-993A-FE7815046E29}" destId="{6F254281-E6FF-481C-89B6-D98C4D65AF7B}" srcOrd="0" destOrd="0" presId="urn:microsoft.com/office/officeart/2005/8/layout/default"/>
    <dgm:cxn modelId="{17DB7CEF-6891-4E2F-8C0A-D0927A2314B9}" type="presOf" srcId="{40BDEBCA-B457-4CF2-A6FF-AE09321B418E}" destId="{4F18563D-A101-4805-822C-7F2EB63B979F}" srcOrd="0" destOrd="0" presId="urn:microsoft.com/office/officeart/2005/8/layout/default"/>
    <dgm:cxn modelId="{F8F4F1B4-6380-43EF-A844-4A3A32C3F924}" type="presParOf" srcId="{6889D23D-DF6F-4791-AEA7-D597C7B5D734}" destId="{42BAF78B-5F5B-485B-9DA0-2C9EE6770258}" srcOrd="0" destOrd="0" presId="urn:microsoft.com/office/officeart/2005/8/layout/default"/>
    <dgm:cxn modelId="{D436DC40-EB4E-4AD5-9130-7204B3F2FA0D}" type="presParOf" srcId="{6889D23D-DF6F-4791-AEA7-D597C7B5D734}" destId="{18ED9FE5-C004-49BD-B7D3-C2EC4FFEFF41}" srcOrd="1" destOrd="0" presId="urn:microsoft.com/office/officeart/2005/8/layout/default"/>
    <dgm:cxn modelId="{EE8F16AC-518E-45C1-B821-A1089337B2CE}" type="presParOf" srcId="{6889D23D-DF6F-4791-AEA7-D597C7B5D734}" destId="{095B6D83-F057-4D62-9D1C-24233D1AE6AB}" srcOrd="2" destOrd="0" presId="urn:microsoft.com/office/officeart/2005/8/layout/default"/>
    <dgm:cxn modelId="{B95636BA-D020-4413-81B6-B212759A3009}" type="presParOf" srcId="{6889D23D-DF6F-4791-AEA7-D597C7B5D734}" destId="{B6DE9F87-CF14-4011-850A-C823142A1C25}" srcOrd="3" destOrd="0" presId="urn:microsoft.com/office/officeart/2005/8/layout/default"/>
    <dgm:cxn modelId="{0E72852A-3EB2-43D2-9615-F3E049B1AC52}" type="presParOf" srcId="{6889D23D-DF6F-4791-AEA7-D597C7B5D734}" destId="{EE0CFADA-BCF4-4A84-956C-E89EB482AFDA}" srcOrd="4" destOrd="0" presId="urn:microsoft.com/office/officeart/2005/8/layout/default"/>
    <dgm:cxn modelId="{1DC4830C-5F02-4E21-BFB3-B4110BDDC327}" type="presParOf" srcId="{6889D23D-DF6F-4791-AEA7-D597C7B5D734}" destId="{CEE9C30D-45CC-4351-A794-5A572E24AD71}" srcOrd="5" destOrd="0" presId="urn:microsoft.com/office/officeart/2005/8/layout/default"/>
    <dgm:cxn modelId="{0F0C6A75-3EC5-4E79-A242-B07376E802EF}" type="presParOf" srcId="{6889D23D-DF6F-4791-AEA7-D597C7B5D734}" destId="{4F18563D-A101-4805-822C-7F2EB63B979F}" srcOrd="6" destOrd="0" presId="urn:microsoft.com/office/officeart/2005/8/layout/default"/>
    <dgm:cxn modelId="{D2456BBE-0243-46C5-A08C-3204D20726F0}" type="presParOf" srcId="{6889D23D-DF6F-4791-AEA7-D597C7B5D734}" destId="{98F20F35-8C4E-4DF9-AC0E-804D9323DC96}" srcOrd="7" destOrd="0" presId="urn:microsoft.com/office/officeart/2005/8/layout/default"/>
    <dgm:cxn modelId="{926E12F7-0E43-4A95-A545-8EA5A0379B3D}" type="presParOf" srcId="{6889D23D-DF6F-4791-AEA7-D597C7B5D734}" destId="{6F254281-E6FF-481C-89B6-D98C4D65AF7B}" srcOrd="8" destOrd="0" presId="urn:microsoft.com/office/officeart/2005/8/layout/default"/>
    <dgm:cxn modelId="{AA50FDD9-0940-4A70-9F69-2E359D9CDEA7}" type="presParOf" srcId="{6889D23D-DF6F-4791-AEA7-D597C7B5D734}" destId="{ACB7980B-BC8F-4324-8D80-9640DFF15C07}" srcOrd="9" destOrd="0" presId="urn:microsoft.com/office/officeart/2005/8/layout/default"/>
    <dgm:cxn modelId="{5F647519-A011-4217-9D1A-38FCE6024273}" type="presParOf" srcId="{6889D23D-DF6F-4791-AEA7-D597C7B5D734}" destId="{C95B1DED-4450-4DD3-B6DD-710C6677A7E1}" srcOrd="10"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8341B53-A885-4FE2-9364-1A2668EA2581}"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AF2A02B9-896B-470B-B79E-FF55150D2C86}">
      <dgm:prSet/>
      <dgm:spPr/>
      <dgm:t>
        <a:bodyPr/>
        <a:lstStyle/>
        <a:p>
          <a:r>
            <a:rPr lang="en-US" b="1" dirty="0">
              <a:latin typeface="Lucida Bright"/>
            </a:rPr>
            <a:t>Product: </a:t>
          </a:r>
          <a:r>
            <a:rPr lang="en-US" dirty="0">
              <a:latin typeface="Lucida Bright"/>
            </a:rPr>
            <a:t>Bits baker offer a variety of pastries with different </a:t>
          </a:r>
          <a:r>
            <a:rPr lang="en-US" dirty="0" err="1">
              <a:latin typeface="Lucida Bright"/>
            </a:rPr>
            <a:t>flavours</a:t>
          </a:r>
          <a:r>
            <a:rPr lang="en-US" dirty="0">
              <a:latin typeface="Lucida Bright"/>
            </a:rPr>
            <a:t> and filling to meet the changing needs of the consumers. </a:t>
          </a:r>
        </a:p>
      </dgm:t>
    </dgm:pt>
    <dgm:pt modelId="{2C98451B-BAB4-48BC-AD17-D691A74F6240}" type="parTrans" cxnId="{E77044F5-4DC1-407E-841C-FC635D925EA5}">
      <dgm:prSet/>
      <dgm:spPr/>
      <dgm:t>
        <a:bodyPr/>
        <a:lstStyle/>
        <a:p>
          <a:endParaRPr lang="en-US"/>
        </a:p>
      </dgm:t>
    </dgm:pt>
    <dgm:pt modelId="{08B5CD40-01F9-4E28-B33C-0A9C0F0C8123}" type="sibTrans" cxnId="{E77044F5-4DC1-407E-841C-FC635D925EA5}">
      <dgm:prSet/>
      <dgm:spPr/>
      <dgm:t>
        <a:bodyPr/>
        <a:lstStyle/>
        <a:p>
          <a:endParaRPr lang="en-US"/>
        </a:p>
      </dgm:t>
    </dgm:pt>
    <dgm:pt modelId="{9AA68303-7E76-47F9-B1F0-69D4414F667E}">
      <dgm:prSet/>
      <dgm:spPr/>
      <dgm:t>
        <a:bodyPr/>
        <a:lstStyle/>
        <a:p>
          <a:pPr rtl="0"/>
          <a:r>
            <a:rPr lang="en-US" b="1" dirty="0">
              <a:latin typeface="Lucida Bright"/>
            </a:rPr>
            <a:t>Price</a:t>
          </a:r>
          <a:r>
            <a:rPr lang="en-US" dirty="0">
              <a:latin typeface="Lucida Bright"/>
            </a:rPr>
            <a:t>: Bits barker will charge the price of its pastries using a cost-plus pricing strategy to providing the products to the consumer at affordable cost by ensuring profit. </a:t>
          </a:r>
        </a:p>
      </dgm:t>
    </dgm:pt>
    <dgm:pt modelId="{AB4173A5-4B6D-40AB-AF24-E8194AC4B887}" type="parTrans" cxnId="{4E8E185E-4889-4576-846C-13DCB6D020A4}">
      <dgm:prSet/>
      <dgm:spPr/>
      <dgm:t>
        <a:bodyPr/>
        <a:lstStyle/>
        <a:p>
          <a:endParaRPr lang="en-US"/>
        </a:p>
      </dgm:t>
    </dgm:pt>
    <dgm:pt modelId="{104F084B-2C34-4A15-8F26-542063480425}" type="sibTrans" cxnId="{4E8E185E-4889-4576-846C-13DCB6D020A4}">
      <dgm:prSet/>
      <dgm:spPr/>
      <dgm:t>
        <a:bodyPr/>
        <a:lstStyle/>
        <a:p>
          <a:endParaRPr lang="en-US"/>
        </a:p>
      </dgm:t>
    </dgm:pt>
    <dgm:pt modelId="{9F99B55A-15DF-44E1-BE99-B908FF2248C8}">
      <dgm:prSet/>
      <dgm:spPr/>
      <dgm:t>
        <a:bodyPr/>
        <a:lstStyle/>
        <a:p>
          <a:pPr rtl="0"/>
          <a:r>
            <a:rPr lang="en-US" b="1" dirty="0">
              <a:latin typeface="Lucida Bright"/>
            </a:rPr>
            <a:t>Place</a:t>
          </a:r>
          <a:r>
            <a:rPr lang="en-US" dirty="0">
              <a:latin typeface="Lucida Bright"/>
            </a:rPr>
            <a:t>: Cheltenham is selected for the business where Bits baker will offer the products both online and offline</a:t>
          </a:r>
        </a:p>
      </dgm:t>
    </dgm:pt>
    <dgm:pt modelId="{3BE6F63F-B909-4A75-944E-7E250F5474DA}" type="parTrans" cxnId="{573EC5DF-1FE5-4AE2-A28F-F250997CD42D}">
      <dgm:prSet/>
      <dgm:spPr/>
      <dgm:t>
        <a:bodyPr/>
        <a:lstStyle/>
        <a:p>
          <a:endParaRPr lang="en-US"/>
        </a:p>
      </dgm:t>
    </dgm:pt>
    <dgm:pt modelId="{0140365E-6B52-436C-806C-30FC44A87D88}" type="sibTrans" cxnId="{573EC5DF-1FE5-4AE2-A28F-F250997CD42D}">
      <dgm:prSet/>
      <dgm:spPr/>
      <dgm:t>
        <a:bodyPr/>
        <a:lstStyle/>
        <a:p>
          <a:endParaRPr lang="en-US"/>
        </a:p>
      </dgm:t>
    </dgm:pt>
    <dgm:pt modelId="{D6950312-CD17-431A-BC30-41EBFE5FAB0D}">
      <dgm:prSet/>
      <dgm:spPr/>
      <dgm:t>
        <a:bodyPr/>
        <a:lstStyle/>
        <a:p>
          <a:r>
            <a:rPr lang="en-US" b="1" dirty="0">
              <a:latin typeface="Lucida Bright"/>
            </a:rPr>
            <a:t>Promotion</a:t>
          </a:r>
          <a:r>
            <a:rPr lang="en-US" dirty="0">
              <a:latin typeface="Lucida Bright"/>
            </a:rPr>
            <a:t>: To promote the business Bits baker will make use of advertisements in newspapers and use social media tools for promoting the brand. </a:t>
          </a:r>
        </a:p>
      </dgm:t>
    </dgm:pt>
    <dgm:pt modelId="{2AD88BA6-3595-4324-B1C0-F9250142AE8B}" type="parTrans" cxnId="{8E94F3DE-92A2-4EB3-B844-930456B29FA1}">
      <dgm:prSet/>
      <dgm:spPr/>
      <dgm:t>
        <a:bodyPr/>
        <a:lstStyle/>
        <a:p>
          <a:endParaRPr lang="en-US"/>
        </a:p>
      </dgm:t>
    </dgm:pt>
    <dgm:pt modelId="{7395CEBF-A45E-4C0D-88CE-59D324686B0B}" type="sibTrans" cxnId="{8E94F3DE-92A2-4EB3-B844-930456B29FA1}">
      <dgm:prSet/>
      <dgm:spPr/>
      <dgm:t>
        <a:bodyPr/>
        <a:lstStyle/>
        <a:p>
          <a:endParaRPr lang="en-US"/>
        </a:p>
      </dgm:t>
    </dgm:pt>
    <dgm:pt modelId="{1196AA4A-B1DC-4632-B581-1D8C5EA25DE1}" type="pres">
      <dgm:prSet presAssocID="{58341B53-A885-4FE2-9364-1A2668EA2581}" presName="diagram" presStyleCnt="0">
        <dgm:presLayoutVars>
          <dgm:dir/>
          <dgm:resizeHandles val="exact"/>
        </dgm:presLayoutVars>
      </dgm:prSet>
      <dgm:spPr/>
    </dgm:pt>
    <dgm:pt modelId="{1A970528-6C26-454B-AF9B-F0766286F3B2}" type="pres">
      <dgm:prSet presAssocID="{AF2A02B9-896B-470B-B79E-FF55150D2C86}" presName="node" presStyleLbl="node1" presStyleIdx="0" presStyleCnt="4">
        <dgm:presLayoutVars>
          <dgm:bulletEnabled val="1"/>
        </dgm:presLayoutVars>
      </dgm:prSet>
      <dgm:spPr/>
    </dgm:pt>
    <dgm:pt modelId="{57EAABCF-CA92-4817-AC45-BF6CB3698965}" type="pres">
      <dgm:prSet presAssocID="{08B5CD40-01F9-4E28-B33C-0A9C0F0C8123}" presName="sibTrans" presStyleCnt="0"/>
      <dgm:spPr/>
    </dgm:pt>
    <dgm:pt modelId="{7D0F39C6-9B86-4FF8-9CED-808AB3834256}" type="pres">
      <dgm:prSet presAssocID="{9AA68303-7E76-47F9-B1F0-69D4414F667E}" presName="node" presStyleLbl="node1" presStyleIdx="1" presStyleCnt="4">
        <dgm:presLayoutVars>
          <dgm:bulletEnabled val="1"/>
        </dgm:presLayoutVars>
      </dgm:prSet>
      <dgm:spPr/>
    </dgm:pt>
    <dgm:pt modelId="{6083F8B1-592B-44F0-9482-775015E9EF60}" type="pres">
      <dgm:prSet presAssocID="{104F084B-2C34-4A15-8F26-542063480425}" presName="sibTrans" presStyleCnt="0"/>
      <dgm:spPr/>
    </dgm:pt>
    <dgm:pt modelId="{2AB2692E-E712-4760-9AA3-C4DE42A73465}" type="pres">
      <dgm:prSet presAssocID="{9F99B55A-15DF-44E1-BE99-B908FF2248C8}" presName="node" presStyleLbl="node1" presStyleIdx="2" presStyleCnt="4">
        <dgm:presLayoutVars>
          <dgm:bulletEnabled val="1"/>
        </dgm:presLayoutVars>
      </dgm:prSet>
      <dgm:spPr/>
    </dgm:pt>
    <dgm:pt modelId="{82FD8608-469B-472A-A8AD-DF331C436C34}" type="pres">
      <dgm:prSet presAssocID="{0140365E-6B52-436C-806C-30FC44A87D88}" presName="sibTrans" presStyleCnt="0"/>
      <dgm:spPr/>
    </dgm:pt>
    <dgm:pt modelId="{4F7E10A0-2652-4FB3-B798-D5775A5BF712}" type="pres">
      <dgm:prSet presAssocID="{D6950312-CD17-431A-BC30-41EBFE5FAB0D}" presName="node" presStyleLbl="node1" presStyleIdx="3" presStyleCnt="4">
        <dgm:presLayoutVars>
          <dgm:bulletEnabled val="1"/>
        </dgm:presLayoutVars>
      </dgm:prSet>
      <dgm:spPr/>
    </dgm:pt>
  </dgm:ptLst>
  <dgm:cxnLst>
    <dgm:cxn modelId="{28742A1A-A558-4499-8B4E-7EADED377B23}" type="presOf" srcId="{D6950312-CD17-431A-BC30-41EBFE5FAB0D}" destId="{4F7E10A0-2652-4FB3-B798-D5775A5BF712}" srcOrd="0" destOrd="0" presId="urn:microsoft.com/office/officeart/2005/8/layout/default"/>
    <dgm:cxn modelId="{4E8E185E-4889-4576-846C-13DCB6D020A4}" srcId="{58341B53-A885-4FE2-9364-1A2668EA2581}" destId="{9AA68303-7E76-47F9-B1F0-69D4414F667E}" srcOrd="1" destOrd="0" parTransId="{AB4173A5-4B6D-40AB-AF24-E8194AC4B887}" sibTransId="{104F084B-2C34-4A15-8F26-542063480425}"/>
    <dgm:cxn modelId="{C703EA6D-F76A-4ADF-8855-1A9F0E75A24E}" type="presOf" srcId="{58341B53-A885-4FE2-9364-1A2668EA2581}" destId="{1196AA4A-B1DC-4632-B581-1D8C5EA25DE1}" srcOrd="0" destOrd="0" presId="urn:microsoft.com/office/officeart/2005/8/layout/default"/>
    <dgm:cxn modelId="{BBD79E59-97B9-400D-B666-1C32713F126E}" type="presOf" srcId="{9F99B55A-15DF-44E1-BE99-B908FF2248C8}" destId="{2AB2692E-E712-4760-9AA3-C4DE42A73465}" srcOrd="0" destOrd="0" presId="urn:microsoft.com/office/officeart/2005/8/layout/default"/>
    <dgm:cxn modelId="{DE1365B1-ED52-4588-95F2-669A642A4FAE}" type="presOf" srcId="{9AA68303-7E76-47F9-B1F0-69D4414F667E}" destId="{7D0F39C6-9B86-4FF8-9CED-808AB3834256}" srcOrd="0" destOrd="0" presId="urn:microsoft.com/office/officeart/2005/8/layout/default"/>
    <dgm:cxn modelId="{643A13BA-FCB6-4C85-8675-AAEFD2D8EC6C}" type="presOf" srcId="{AF2A02B9-896B-470B-B79E-FF55150D2C86}" destId="{1A970528-6C26-454B-AF9B-F0766286F3B2}" srcOrd="0" destOrd="0" presId="urn:microsoft.com/office/officeart/2005/8/layout/default"/>
    <dgm:cxn modelId="{8E94F3DE-92A2-4EB3-B844-930456B29FA1}" srcId="{58341B53-A885-4FE2-9364-1A2668EA2581}" destId="{D6950312-CD17-431A-BC30-41EBFE5FAB0D}" srcOrd="3" destOrd="0" parTransId="{2AD88BA6-3595-4324-B1C0-F9250142AE8B}" sibTransId="{7395CEBF-A45E-4C0D-88CE-59D324686B0B}"/>
    <dgm:cxn modelId="{573EC5DF-1FE5-4AE2-A28F-F250997CD42D}" srcId="{58341B53-A885-4FE2-9364-1A2668EA2581}" destId="{9F99B55A-15DF-44E1-BE99-B908FF2248C8}" srcOrd="2" destOrd="0" parTransId="{3BE6F63F-B909-4A75-944E-7E250F5474DA}" sibTransId="{0140365E-6B52-436C-806C-30FC44A87D88}"/>
    <dgm:cxn modelId="{E77044F5-4DC1-407E-841C-FC635D925EA5}" srcId="{58341B53-A885-4FE2-9364-1A2668EA2581}" destId="{AF2A02B9-896B-470B-B79E-FF55150D2C86}" srcOrd="0" destOrd="0" parTransId="{2C98451B-BAB4-48BC-AD17-D691A74F6240}" sibTransId="{08B5CD40-01F9-4E28-B33C-0A9C0F0C8123}"/>
    <dgm:cxn modelId="{5C75256F-6D84-4331-B7A9-9C2BBAC588DB}" type="presParOf" srcId="{1196AA4A-B1DC-4632-B581-1D8C5EA25DE1}" destId="{1A970528-6C26-454B-AF9B-F0766286F3B2}" srcOrd="0" destOrd="0" presId="urn:microsoft.com/office/officeart/2005/8/layout/default"/>
    <dgm:cxn modelId="{3B170678-CABF-496F-89D3-915E329D4E35}" type="presParOf" srcId="{1196AA4A-B1DC-4632-B581-1D8C5EA25DE1}" destId="{57EAABCF-CA92-4817-AC45-BF6CB3698965}" srcOrd="1" destOrd="0" presId="urn:microsoft.com/office/officeart/2005/8/layout/default"/>
    <dgm:cxn modelId="{437220A0-C636-4C7D-AAA3-C64AAB4D4EE6}" type="presParOf" srcId="{1196AA4A-B1DC-4632-B581-1D8C5EA25DE1}" destId="{7D0F39C6-9B86-4FF8-9CED-808AB3834256}" srcOrd="2" destOrd="0" presId="urn:microsoft.com/office/officeart/2005/8/layout/default"/>
    <dgm:cxn modelId="{7C899264-B6C5-48DF-8BAF-605176675275}" type="presParOf" srcId="{1196AA4A-B1DC-4632-B581-1D8C5EA25DE1}" destId="{6083F8B1-592B-44F0-9482-775015E9EF60}" srcOrd="3" destOrd="0" presId="urn:microsoft.com/office/officeart/2005/8/layout/default"/>
    <dgm:cxn modelId="{E8621654-F7C0-4479-9A92-0528CCBFC512}" type="presParOf" srcId="{1196AA4A-B1DC-4632-B581-1D8C5EA25DE1}" destId="{2AB2692E-E712-4760-9AA3-C4DE42A73465}" srcOrd="4" destOrd="0" presId="urn:microsoft.com/office/officeart/2005/8/layout/default"/>
    <dgm:cxn modelId="{D538A1BC-8382-47D2-B104-7BC06E15FFB8}" type="presParOf" srcId="{1196AA4A-B1DC-4632-B581-1D8C5EA25DE1}" destId="{82FD8608-469B-472A-A8AD-DF331C436C34}" srcOrd="5" destOrd="0" presId="urn:microsoft.com/office/officeart/2005/8/layout/default"/>
    <dgm:cxn modelId="{1763C35B-E9D2-477E-83FA-EA860D86E1FF}" type="presParOf" srcId="{1196AA4A-B1DC-4632-B581-1D8C5EA25DE1}" destId="{4F7E10A0-2652-4FB3-B798-D5775A5BF712}"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52EE476-970E-4ED0-9F70-0B49D5D4441B}" type="doc">
      <dgm:prSet loTypeId="urn:microsoft.com/office/officeart/2005/8/layout/vProcess5" loCatId="process" qsTypeId="urn:microsoft.com/office/officeart/2005/8/quickstyle/simple4" qsCatId="simple" csTypeId="urn:microsoft.com/office/officeart/2005/8/colors/colorful1" csCatId="colorful"/>
      <dgm:spPr/>
      <dgm:t>
        <a:bodyPr/>
        <a:lstStyle/>
        <a:p>
          <a:endParaRPr lang="en-US"/>
        </a:p>
      </dgm:t>
    </dgm:pt>
    <dgm:pt modelId="{8F0E68E0-86CD-4671-8B5A-1DDE4FC309E6}">
      <dgm:prSet/>
      <dgm:spPr/>
      <dgm:t>
        <a:bodyPr/>
        <a:lstStyle/>
        <a:p>
          <a:r>
            <a:rPr lang="en-US" b="0" i="0" dirty="0">
              <a:latin typeface="Lucida Bright"/>
            </a:rPr>
            <a:t>Start-up Cost: £100.00</a:t>
          </a:r>
          <a:endParaRPr lang="en-US" dirty="0">
            <a:latin typeface="Lucida Bright"/>
          </a:endParaRPr>
        </a:p>
      </dgm:t>
    </dgm:pt>
    <dgm:pt modelId="{D288349C-8D42-461E-8D1D-14D8AED8B652}" type="parTrans" cxnId="{114B9CF4-4B0C-4A20-8FFA-62F75DCCD242}">
      <dgm:prSet/>
      <dgm:spPr/>
      <dgm:t>
        <a:bodyPr/>
        <a:lstStyle/>
        <a:p>
          <a:endParaRPr lang="en-US"/>
        </a:p>
      </dgm:t>
    </dgm:pt>
    <dgm:pt modelId="{6D87D42E-6680-4A91-AD5E-268267C5C81D}" type="sibTrans" cxnId="{114B9CF4-4B0C-4A20-8FFA-62F75DCCD242}">
      <dgm:prSet/>
      <dgm:spPr/>
      <dgm:t>
        <a:bodyPr/>
        <a:lstStyle/>
        <a:p>
          <a:endParaRPr lang="en-US"/>
        </a:p>
      </dgm:t>
    </dgm:pt>
    <dgm:pt modelId="{A300B01B-48CB-4562-A0E9-965B21D94CA9}">
      <dgm:prSet/>
      <dgm:spPr/>
      <dgm:t>
        <a:bodyPr/>
        <a:lstStyle/>
        <a:p>
          <a:r>
            <a:rPr lang="en-US" b="0" i="0" dirty="0">
              <a:latin typeface="Lucida Bright"/>
            </a:rPr>
            <a:t>Total Income: £1,000.00</a:t>
          </a:r>
          <a:endParaRPr lang="en-US" dirty="0">
            <a:latin typeface="Lucida Bright"/>
          </a:endParaRPr>
        </a:p>
      </dgm:t>
    </dgm:pt>
    <dgm:pt modelId="{2849ED20-2C36-42A6-8EE8-5C764227A3AF}" type="parTrans" cxnId="{2BB4420B-85B7-44EF-891A-7DD080317F6B}">
      <dgm:prSet/>
      <dgm:spPr/>
      <dgm:t>
        <a:bodyPr/>
        <a:lstStyle/>
        <a:p>
          <a:endParaRPr lang="en-US"/>
        </a:p>
      </dgm:t>
    </dgm:pt>
    <dgm:pt modelId="{E34A20C1-C3CF-44C3-8DC7-26A7DCD82061}" type="sibTrans" cxnId="{2BB4420B-85B7-44EF-891A-7DD080317F6B}">
      <dgm:prSet/>
      <dgm:spPr/>
      <dgm:t>
        <a:bodyPr/>
        <a:lstStyle/>
        <a:p>
          <a:endParaRPr lang="en-US"/>
        </a:p>
      </dgm:t>
    </dgm:pt>
    <dgm:pt modelId="{041AF0D4-DD67-4F0D-BB7B-48A069D622F0}">
      <dgm:prSet/>
      <dgm:spPr/>
      <dgm:t>
        <a:bodyPr/>
        <a:lstStyle/>
        <a:p>
          <a:r>
            <a:rPr lang="en-US" b="0" i="0" dirty="0">
              <a:latin typeface="Lucida Bright"/>
            </a:rPr>
            <a:t>Total Expenses: £1,230.00</a:t>
          </a:r>
          <a:endParaRPr lang="en-US" dirty="0">
            <a:latin typeface="Lucida Bright"/>
          </a:endParaRPr>
        </a:p>
      </dgm:t>
    </dgm:pt>
    <dgm:pt modelId="{C19B7A01-EF6A-4946-8B8C-1B8C644F4A1A}" type="parTrans" cxnId="{DEFE04FB-AF83-49F0-9969-E793CE57D12D}">
      <dgm:prSet/>
      <dgm:spPr/>
      <dgm:t>
        <a:bodyPr/>
        <a:lstStyle/>
        <a:p>
          <a:endParaRPr lang="en-US"/>
        </a:p>
      </dgm:t>
    </dgm:pt>
    <dgm:pt modelId="{F8C323A7-B254-49F7-944E-F737193777C2}" type="sibTrans" cxnId="{DEFE04FB-AF83-49F0-9969-E793CE57D12D}">
      <dgm:prSet/>
      <dgm:spPr/>
      <dgm:t>
        <a:bodyPr/>
        <a:lstStyle/>
        <a:p>
          <a:endParaRPr lang="en-US"/>
        </a:p>
      </dgm:t>
    </dgm:pt>
    <dgm:pt modelId="{1BDDB241-BEAB-46F4-90D7-D828BC1712E4}">
      <dgm:prSet/>
      <dgm:spPr/>
      <dgm:t>
        <a:bodyPr/>
        <a:lstStyle/>
        <a:p>
          <a:r>
            <a:rPr lang="en-US" b="0" i="0" dirty="0">
              <a:latin typeface="Lucida Bright"/>
            </a:rPr>
            <a:t>Gross Profit: £33,500.00</a:t>
          </a:r>
          <a:endParaRPr lang="en-US" dirty="0">
            <a:latin typeface="Lucida Bright"/>
          </a:endParaRPr>
        </a:p>
      </dgm:t>
    </dgm:pt>
    <dgm:pt modelId="{8FE93CE3-CE20-4C3B-8094-B2334201B028}" type="parTrans" cxnId="{2E233AD1-7BE8-4165-BD17-A1E6BC7A70B6}">
      <dgm:prSet/>
      <dgm:spPr/>
      <dgm:t>
        <a:bodyPr/>
        <a:lstStyle/>
        <a:p>
          <a:endParaRPr lang="en-US"/>
        </a:p>
      </dgm:t>
    </dgm:pt>
    <dgm:pt modelId="{38293561-22E8-4E33-912A-D69D0E4BDF4D}" type="sibTrans" cxnId="{2E233AD1-7BE8-4165-BD17-A1E6BC7A70B6}">
      <dgm:prSet/>
      <dgm:spPr/>
      <dgm:t>
        <a:bodyPr/>
        <a:lstStyle/>
        <a:p>
          <a:endParaRPr lang="en-US"/>
        </a:p>
      </dgm:t>
    </dgm:pt>
    <dgm:pt modelId="{92B58D96-E126-498B-AF1F-CF6754614684}">
      <dgm:prSet/>
      <dgm:spPr/>
      <dgm:t>
        <a:bodyPr/>
        <a:lstStyle/>
        <a:p>
          <a:r>
            <a:rPr lang="en-US" b="0" i="0" dirty="0">
              <a:latin typeface="Lucida Bright"/>
            </a:rPr>
            <a:t>Net Profit: £15,500.00</a:t>
          </a:r>
          <a:endParaRPr lang="en-US" dirty="0">
            <a:latin typeface="Lucida Bright"/>
          </a:endParaRPr>
        </a:p>
      </dgm:t>
    </dgm:pt>
    <dgm:pt modelId="{374D328F-3EE9-4B42-A2D1-DC5102BB1F8E}" type="parTrans" cxnId="{481D2DA6-A0BF-45ED-8FEE-77830EE811DB}">
      <dgm:prSet/>
      <dgm:spPr/>
      <dgm:t>
        <a:bodyPr/>
        <a:lstStyle/>
        <a:p>
          <a:endParaRPr lang="en-US"/>
        </a:p>
      </dgm:t>
    </dgm:pt>
    <dgm:pt modelId="{2055AD47-4FF2-47D4-98FE-71F49CBA01BA}" type="sibTrans" cxnId="{481D2DA6-A0BF-45ED-8FEE-77830EE811DB}">
      <dgm:prSet/>
      <dgm:spPr/>
      <dgm:t>
        <a:bodyPr/>
        <a:lstStyle/>
        <a:p>
          <a:endParaRPr lang="en-US"/>
        </a:p>
      </dgm:t>
    </dgm:pt>
    <dgm:pt modelId="{12A8DE4F-2DEA-4E21-A6D2-BC083CAAE536}" type="pres">
      <dgm:prSet presAssocID="{E52EE476-970E-4ED0-9F70-0B49D5D4441B}" presName="outerComposite" presStyleCnt="0">
        <dgm:presLayoutVars>
          <dgm:chMax val="5"/>
          <dgm:dir/>
          <dgm:resizeHandles val="exact"/>
        </dgm:presLayoutVars>
      </dgm:prSet>
      <dgm:spPr/>
    </dgm:pt>
    <dgm:pt modelId="{4B490CA5-C5BC-4706-B67F-5FF06C04382F}" type="pres">
      <dgm:prSet presAssocID="{E52EE476-970E-4ED0-9F70-0B49D5D4441B}" presName="dummyMaxCanvas" presStyleCnt="0">
        <dgm:presLayoutVars/>
      </dgm:prSet>
      <dgm:spPr/>
    </dgm:pt>
    <dgm:pt modelId="{6DCA5FAD-0865-41A8-B766-2E0E70CEB3E7}" type="pres">
      <dgm:prSet presAssocID="{E52EE476-970E-4ED0-9F70-0B49D5D4441B}" presName="FiveNodes_1" presStyleLbl="node1" presStyleIdx="0" presStyleCnt="5">
        <dgm:presLayoutVars>
          <dgm:bulletEnabled val="1"/>
        </dgm:presLayoutVars>
      </dgm:prSet>
      <dgm:spPr/>
    </dgm:pt>
    <dgm:pt modelId="{28C9ECDB-C326-4884-BE30-65C2EA8C68BA}" type="pres">
      <dgm:prSet presAssocID="{E52EE476-970E-4ED0-9F70-0B49D5D4441B}" presName="FiveNodes_2" presStyleLbl="node1" presStyleIdx="1" presStyleCnt="5">
        <dgm:presLayoutVars>
          <dgm:bulletEnabled val="1"/>
        </dgm:presLayoutVars>
      </dgm:prSet>
      <dgm:spPr/>
    </dgm:pt>
    <dgm:pt modelId="{A1797D6F-08C8-4FAA-9475-230B4794CF36}" type="pres">
      <dgm:prSet presAssocID="{E52EE476-970E-4ED0-9F70-0B49D5D4441B}" presName="FiveNodes_3" presStyleLbl="node1" presStyleIdx="2" presStyleCnt="5">
        <dgm:presLayoutVars>
          <dgm:bulletEnabled val="1"/>
        </dgm:presLayoutVars>
      </dgm:prSet>
      <dgm:spPr/>
    </dgm:pt>
    <dgm:pt modelId="{E3C04DBA-1F6D-430B-88DB-90BC8FD78666}" type="pres">
      <dgm:prSet presAssocID="{E52EE476-970E-4ED0-9F70-0B49D5D4441B}" presName="FiveNodes_4" presStyleLbl="node1" presStyleIdx="3" presStyleCnt="5">
        <dgm:presLayoutVars>
          <dgm:bulletEnabled val="1"/>
        </dgm:presLayoutVars>
      </dgm:prSet>
      <dgm:spPr/>
    </dgm:pt>
    <dgm:pt modelId="{9A75CBCA-3B42-4F06-B372-01A4F8145E38}" type="pres">
      <dgm:prSet presAssocID="{E52EE476-970E-4ED0-9F70-0B49D5D4441B}" presName="FiveNodes_5" presStyleLbl="node1" presStyleIdx="4" presStyleCnt="5">
        <dgm:presLayoutVars>
          <dgm:bulletEnabled val="1"/>
        </dgm:presLayoutVars>
      </dgm:prSet>
      <dgm:spPr/>
    </dgm:pt>
    <dgm:pt modelId="{8D09E036-AA66-4689-AD13-F5B5002817F5}" type="pres">
      <dgm:prSet presAssocID="{E52EE476-970E-4ED0-9F70-0B49D5D4441B}" presName="FiveConn_1-2" presStyleLbl="fgAccFollowNode1" presStyleIdx="0" presStyleCnt="4">
        <dgm:presLayoutVars>
          <dgm:bulletEnabled val="1"/>
        </dgm:presLayoutVars>
      </dgm:prSet>
      <dgm:spPr/>
    </dgm:pt>
    <dgm:pt modelId="{E990DDB6-304D-4B07-B445-F88E648AD004}" type="pres">
      <dgm:prSet presAssocID="{E52EE476-970E-4ED0-9F70-0B49D5D4441B}" presName="FiveConn_2-3" presStyleLbl="fgAccFollowNode1" presStyleIdx="1" presStyleCnt="4">
        <dgm:presLayoutVars>
          <dgm:bulletEnabled val="1"/>
        </dgm:presLayoutVars>
      </dgm:prSet>
      <dgm:spPr/>
    </dgm:pt>
    <dgm:pt modelId="{F3CCEE8B-B485-434B-96F8-EA1829246FDE}" type="pres">
      <dgm:prSet presAssocID="{E52EE476-970E-4ED0-9F70-0B49D5D4441B}" presName="FiveConn_3-4" presStyleLbl="fgAccFollowNode1" presStyleIdx="2" presStyleCnt="4">
        <dgm:presLayoutVars>
          <dgm:bulletEnabled val="1"/>
        </dgm:presLayoutVars>
      </dgm:prSet>
      <dgm:spPr/>
    </dgm:pt>
    <dgm:pt modelId="{AB801C5C-5E44-41C3-A123-80C6F12A73BC}" type="pres">
      <dgm:prSet presAssocID="{E52EE476-970E-4ED0-9F70-0B49D5D4441B}" presName="FiveConn_4-5" presStyleLbl="fgAccFollowNode1" presStyleIdx="3" presStyleCnt="4">
        <dgm:presLayoutVars>
          <dgm:bulletEnabled val="1"/>
        </dgm:presLayoutVars>
      </dgm:prSet>
      <dgm:spPr/>
    </dgm:pt>
    <dgm:pt modelId="{D7DBEDBD-DCA1-4365-AF38-04D6681FAF3A}" type="pres">
      <dgm:prSet presAssocID="{E52EE476-970E-4ED0-9F70-0B49D5D4441B}" presName="FiveNodes_1_text" presStyleLbl="node1" presStyleIdx="4" presStyleCnt="5">
        <dgm:presLayoutVars>
          <dgm:bulletEnabled val="1"/>
        </dgm:presLayoutVars>
      </dgm:prSet>
      <dgm:spPr/>
    </dgm:pt>
    <dgm:pt modelId="{F73C2591-AA02-467B-89DC-43C39FF92712}" type="pres">
      <dgm:prSet presAssocID="{E52EE476-970E-4ED0-9F70-0B49D5D4441B}" presName="FiveNodes_2_text" presStyleLbl="node1" presStyleIdx="4" presStyleCnt="5">
        <dgm:presLayoutVars>
          <dgm:bulletEnabled val="1"/>
        </dgm:presLayoutVars>
      </dgm:prSet>
      <dgm:spPr/>
    </dgm:pt>
    <dgm:pt modelId="{27531381-5AF8-4149-B04D-68E486DBB2F1}" type="pres">
      <dgm:prSet presAssocID="{E52EE476-970E-4ED0-9F70-0B49D5D4441B}" presName="FiveNodes_3_text" presStyleLbl="node1" presStyleIdx="4" presStyleCnt="5">
        <dgm:presLayoutVars>
          <dgm:bulletEnabled val="1"/>
        </dgm:presLayoutVars>
      </dgm:prSet>
      <dgm:spPr/>
    </dgm:pt>
    <dgm:pt modelId="{76F01CC6-7A32-4F5A-B742-D599007B93B2}" type="pres">
      <dgm:prSet presAssocID="{E52EE476-970E-4ED0-9F70-0B49D5D4441B}" presName="FiveNodes_4_text" presStyleLbl="node1" presStyleIdx="4" presStyleCnt="5">
        <dgm:presLayoutVars>
          <dgm:bulletEnabled val="1"/>
        </dgm:presLayoutVars>
      </dgm:prSet>
      <dgm:spPr/>
    </dgm:pt>
    <dgm:pt modelId="{89D460A3-2897-4F52-A583-857BA451C62B}" type="pres">
      <dgm:prSet presAssocID="{E52EE476-970E-4ED0-9F70-0B49D5D4441B}" presName="FiveNodes_5_text" presStyleLbl="node1" presStyleIdx="4" presStyleCnt="5">
        <dgm:presLayoutVars>
          <dgm:bulletEnabled val="1"/>
        </dgm:presLayoutVars>
      </dgm:prSet>
      <dgm:spPr/>
    </dgm:pt>
  </dgm:ptLst>
  <dgm:cxnLst>
    <dgm:cxn modelId="{2BB4420B-85B7-44EF-891A-7DD080317F6B}" srcId="{E52EE476-970E-4ED0-9F70-0B49D5D4441B}" destId="{A300B01B-48CB-4562-A0E9-965B21D94CA9}" srcOrd="1" destOrd="0" parTransId="{2849ED20-2C36-42A6-8EE8-5C764227A3AF}" sibTransId="{E34A20C1-C3CF-44C3-8DC7-26A7DCD82061}"/>
    <dgm:cxn modelId="{6A950D16-BA62-4AB2-9D16-8ACF24F95213}" type="presOf" srcId="{8F0E68E0-86CD-4671-8B5A-1DDE4FC309E6}" destId="{6DCA5FAD-0865-41A8-B766-2E0E70CEB3E7}" srcOrd="0" destOrd="0" presId="urn:microsoft.com/office/officeart/2005/8/layout/vProcess5"/>
    <dgm:cxn modelId="{475D6141-D345-4BDB-9E30-9A452E35C3C9}" type="presOf" srcId="{8F0E68E0-86CD-4671-8B5A-1DDE4FC309E6}" destId="{D7DBEDBD-DCA1-4365-AF38-04D6681FAF3A}" srcOrd="1" destOrd="0" presId="urn:microsoft.com/office/officeart/2005/8/layout/vProcess5"/>
    <dgm:cxn modelId="{A5363A43-E20B-4858-9FEA-2600CA575AED}" type="presOf" srcId="{A300B01B-48CB-4562-A0E9-965B21D94CA9}" destId="{28C9ECDB-C326-4884-BE30-65C2EA8C68BA}" srcOrd="0" destOrd="0" presId="urn:microsoft.com/office/officeart/2005/8/layout/vProcess5"/>
    <dgm:cxn modelId="{144DCD46-BDEC-4320-BE2E-85105F439C71}" type="presOf" srcId="{1BDDB241-BEAB-46F4-90D7-D828BC1712E4}" destId="{E3C04DBA-1F6D-430B-88DB-90BC8FD78666}" srcOrd="0" destOrd="0" presId="urn:microsoft.com/office/officeart/2005/8/layout/vProcess5"/>
    <dgm:cxn modelId="{A8F9284A-77BE-47D1-B7E5-84220679D264}" type="presOf" srcId="{A300B01B-48CB-4562-A0E9-965B21D94CA9}" destId="{F73C2591-AA02-467B-89DC-43C39FF92712}" srcOrd="1" destOrd="0" presId="urn:microsoft.com/office/officeart/2005/8/layout/vProcess5"/>
    <dgm:cxn modelId="{CC4D5688-D440-49EA-A395-DF6F6FE25898}" type="presOf" srcId="{6D87D42E-6680-4A91-AD5E-268267C5C81D}" destId="{8D09E036-AA66-4689-AD13-F5B5002817F5}" srcOrd="0" destOrd="0" presId="urn:microsoft.com/office/officeart/2005/8/layout/vProcess5"/>
    <dgm:cxn modelId="{481D2DA6-A0BF-45ED-8FEE-77830EE811DB}" srcId="{E52EE476-970E-4ED0-9F70-0B49D5D4441B}" destId="{92B58D96-E126-498B-AF1F-CF6754614684}" srcOrd="4" destOrd="0" parTransId="{374D328F-3EE9-4B42-A2D1-DC5102BB1F8E}" sibTransId="{2055AD47-4FF2-47D4-98FE-71F49CBA01BA}"/>
    <dgm:cxn modelId="{879E96AD-5B96-4951-8BB9-B024E11D356D}" type="presOf" srcId="{F8C323A7-B254-49F7-944E-F737193777C2}" destId="{F3CCEE8B-B485-434B-96F8-EA1829246FDE}" srcOrd="0" destOrd="0" presId="urn:microsoft.com/office/officeart/2005/8/layout/vProcess5"/>
    <dgm:cxn modelId="{7F653FB2-3FA2-486A-B45E-0F5C6D8554A5}" type="presOf" srcId="{38293561-22E8-4E33-912A-D69D0E4BDF4D}" destId="{AB801C5C-5E44-41C3-A123-80C6F12A73BC}" srcOrd="0" destOrd="0" presId="urn:microsoft.com/office/officeart/2005/8/layout/vProcess5"/>
    <dgm:cxn modelId="{31DA39BA-B626-4C48-9AE5-0FE51EAEA445}" type="presOf" srcId="{92B58D96-E126-498B-AF1F-CF6754614684}" destId="{89D460A3-2897-4F52-A583-857BA451C62B}" srcOrd="1" destOrd="0" presId="urn:microsoft.com/office/officeart/2005/8/layout/vProcess5"/>
    <dgm:cxn modelId="{9076E7BC-AF27-4B19-93C9-0CA92EA80270}" type="presOf" srcId="{041AF0D4-DD67-4F0D-BB7B-48A069D622F0}" destId="{27531381-5AF8-4149-B04D-68E486DBB2F1}" srcOrd="1" destOrd="0" presId="urn:microsoft.com/office/officeart/2005/8/layout/vProcess5"/>
    <dgm:cxn modelId="{0EA7A2C2-C82D-4E80-808E-2D68F346CA5C}" type="presOf" srcId="{041AF0D4-DD67-4F0D-BB7B-48A069D622F0}" destId="{A1797D6F-08C8-4FAA-9475-230B4794CF36}" srcOrd="0" destOrd="0" presId="urn:microsoft.com/office/officeart/2005/8/layout/vProcess5"/>
    <dgm:cxn modelId="{01C846C6-0BC5-4342-9C77-B699E46C61A0}" type="presOf" srcId="{E34A20C1-C3CF-44C3-8DC7-26A7DCD82061}" destId="{E990DDB6-304D-4B07-B445-F88E648AD004}" srcOrd="0" destOrd="0" presId="urn:microsoft.com/office/officeart/2005/8/layout/vProcess5"/>
    <dgm:cxn modelId="{EDCF24C7-1222-4B31-84F3-A24FE9B2C009}" type="presOf" srcId="{92B58D96-E126-498B-AF1F-CF6754614684}" destId="{9A75CBCA-3B42-4F06-B372-01A4F8145E38}" srcOrd="0" destOrd="0" presId="urn:microsoft.com/office/officeart/2005/8/layout/vProcess5"/>
    <dgm:cxn modelId="{2E233AD1-7BE8-4165-BD17-A1E6BC7A70B6}" srcId="{E52EE476-970E-4ED0-9F70-0B49D5D4441B}" destId="{1BDDB241-BEAB-46F4-90D7-D828BC1712E4}" srcOrd="3" destOrd="0" parTransId="{8FE93CE3-CE20-4C3B-8094-B2334201B028}" sibTransId="{38293561-22E8-4E33-912A-D69D0E4BDF4D}"/>
    <dgm:cxn modelId="{5A50BAD3-8D4B-4D91-8780-684666DA4E1C}" type="presOf" srcId="{1BDDB241-BEAB-46F4-90D7-D828BC1712E4}" destId="{76F01CC6-7A32-4F5A-B742-D599007B93B2}" srcOrd="1" destOrd="0" presId="urn:microsoft.com/office/officeart/2005/8/layout/vProcess5"/>
    <dgm:cxn modelId="{71E93FD5-F819-41B1-BED9-7A6B04B8DD8E}" type="presOf" srcId="{E52EE476-970E-4ED0-9F70-0B49D5D4441B}" destId="{12A8DE4F-2DEA-4E21-A6D2-BC083CAAE536}" srcOrd="0" destOrd="0" presId="urn:microsoft.com/office/officeart/2005/8/layout/vProcess5"/>
    <dgm:cxn modelId="{114B9CF4-4B0C-4A20-8FFA-62F75DCCD242}" srcId="{E52EE476-970E-4ED0-9F70-0B49D5D4441B}" destId="{8F0E68E0-86CD-4671-8B5A-1DDE4FC309E6}" srcOrd="0" destOrd="0" parTransId="{D288349C-8D42-461E-8D1D-14D8AED8B652}" sibTransId="{6D87D42E-6680-4A91-AD5E-268267C5C81D}"/>
    <dgm:cxn modelId="{DEFE04FB-AF83-49F0-9969-E793CE57D12D}" srcId="{E52EE476-970E-4ED0-9F70-0B49D5D4441B}" destId="{041AF0D4-DD67-4F0D-BB7B-48A069D622F0}" srcOrd="2" destOrd="0" parTransId="{C19B7A01-EF6A-4946-8B8C-1B8C644F4A1A}" sibTransId="{F8C323A7-B254-49F7-944E-F737193777C2}"/>
    <dgm:cxn modelId="{4878654C-3642-47B1-9B81-5274B00573B4}" type="presParOf" srcId="{12A8DE4F-2DEA-4E21-A6D2-BC083CAAE536}" destId="{4B490CA5-C5BC-4706-B67F-5FF06C04382F}" srcOrd="0" destOrd="0" presId="urn:microsoft.com/office/officeart/2005/8/layout/vProcess5"/>
    <dgm:cxn modelId="{2CC783C9-E8E7-4F6C-B2DF-99B4A8017DAC}" type="presParOf" srcId="{12A8DE4F-2DEA-4E21-A6D2-BC083CAAE536}" destId="{6DCA5FAD-0865-41A8-B766-2E0E70CEB3E7}" srcOrd="1" destOrd="0" presId="urn:microsoft.com/office/officeart/2005/8/layout/vProcess5"/>
    <dgm:cxn modelId="{1C272E7C-49D9-4588-B426-0E238063ECEB}" type="presParOf" srcId="{12A8DE4F-2DEA-4E21-A6D2-BC083CAAE536}" destId="{28C9ECDB-C326-4884-BE30-65C2EA8C68BA}" srcOrd="2" destOrd="0" presId="urn:microsoft.com/office/officeart/2005/8/layout/vProcess5"/>
    <dgm:cxn modelId="{4AFA2CB3-C42E-4BEE-A3EB-3B369340A4B5}" type="presParOf" srcId="{12A8DE4F-2DEA-4E21-A6D2-BC083CAAE536}" destId="{A1797D6F-08C8-4FAA-9475-230B4794CF36}" srcOrd="3" destOrd="0" presId="urn:microsoft.com/office/officeart/2005/8/layout/vProcess5"/>
    <dgm:cxn modelId="{07A21DFB-2621-4B49-AF10-3089FDBC170C}" type="presParOf" srcId="{12A8DE4F-2DEA-4E21-A6D2-BC083CAAE536}" destId="{E3C04DBA-1F6D-430B-88DB-90BC8FD78666}" srcOrd="4" destOrd="0" presId="urn:microsoft.com/office/officeart/2005/8/layout/vProcess5"/>
    <dgm:cxn modelId="{5CD96391-ABC4-427C-8A07-4D52F237245E}" type="presParOf" srcId="{12A8DE4F-2DEA-4E21-A6D2-BC083CAAE536}" destId="{9A75CBCA-3B42-4F06-B372-01A4F8145E38}" srcOrd="5" destOrd="0" presId="urn:microsoft.com/office/officeart/2005/8/layout/vProcess5"/>
    <dgm:cxn modelId="{AA6BA579-2298-4DA5-8D80-DD08A8329715}" type="presParOf" srcId="{12A8DE4F-2DEA-4E21-A6D2-BC083CAAE536}" destId="{8D09E036-AA66-4689-AD13-F5B5002817F5}" srcOrd="6" destOrd="0" presId="urn:microsoft.com/office/officeart/2005/8/layout/vProcess5"/>
    <dgm:cxn modelId="{69234A71-4D91-4D08-94D3-E23D8084E460}" type="presParOf" srcId="{12A8DE4F-2DEA-4E21-A6D2-BC083CAAE536}" destId="{E990DDB6-304D-4B07-B445-F88E648AD004}" srcOrd="7" destOrd="0" presId="urn:microsoft.com/office/officeart/2005/8/layout/vProcess5"/>
    <dgm:cxn modelId="{547EA1A5-FFFA-4178-867A-2BAD00A8BBE0}" type="presParOf" srcId="{12A8DE4F-2DEA-4E21-A6D2-BC083CAAE536}" destId="{F3CCEE8B-B485-434B-96F8-EA1829246FDE}" srcOrd="8" destOrd="0" presId="urn:microsoft.com/office/officeart/2005/8/layout/vProcess5"/>
    <dgm:cxn modelId="{92D92A83-45CB-4230-BDCF-8BF6B0024181}" type="presParOf" srcId="{12A8DE4F-2DEA-4E21-A6D2-BC083CAAE536}" destId="{AB801C5C-5E44-41C3-A123-80C6F12A73BC}" srcOrd="9" destOrd="0" presId="urn:microsoft.com/office/officeart/2005/8/layout/vProcess5"/>
    <dgm:cxn modelId="{42C1F2F0-9E13-4C3D-9CBF-C70740D0EF87}" type="presParOf" srcId="{12A8DE4F-2DEA-4E21-A6D2-BC083CAAE536}" destId="{D7DBEDBD-DCA1-4365-AF38-04D6681FAF3A}" srcOrd="10" destOrd="0" presId="urn:microsoft.com/office/officeart/2005/8/layout/vProcess5"/>
    <dgm:cxn modelId="{AED9030D-D2E9-46DB-B91A-7CEA82D897A2}" type="presParOf" srcId="{12A8DE4F-2DEA-4E21-A6D2-BC083CAAE536}" destId="{F73C2591-AA02-467B-89DC-43C39FF92712}" srcOrd="11" destOrd="0" presId="urn:microsoft.com/office/officeart/2005/8/layout/vProcess5"/>
    <dgm:cxn modelId="{A1A29BE8-2FAF-4E70-A498-94E511240177}" type="presParOf" srcId="{12A8DE4F-2DEA-4E21-A6D2-BC083CAAE536}" destId="{27531381-5AF8-4149-B04D-68E486DBB2F1}" srcOrd="12" destOrd="0" presId="urn:microsoft.com/office/officeart/2005/8/layout/vProcess5"/>
    <dgm:cxn modelId="{6CE9485B-7ED2-4750-90EA-0D8BF6878FFC}" type="presParOf" srcId="{12A8DE4F-2DEA-4E21-A6D2-BC083CAAE536}" destId="{76F01CC6-7A32-4F5A-B742-D599007B93B2}" srcOrd="13" destOrd="0" presId="urn:microsoft.com/office/officeart/2005/8/layout/vProcess5"/>
    <dgm:cxn modelId="{C92AC58F-26E1-41FB-8488-853A6D59AA76}" type="presParOf" srcId="{12A8DE4F-2DEA-4E21-A6D2-BC083CAAE536}" destId="{89D460A3-2897-4F52-A583-857BA451C62B}" srcOrd="14"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2D489A-C92D-4247-B5EB-5471923E6FBF}">
      <dsp:nvSpPr>
        <dsp:cNvPr id="0" name=""/>
        <dsp:cNvSpPr/>
      </dsp:nvSpPr>
      <dsp:spPr>
        <a:xfrm>
          <a:off x="0" y="1706"/>
          <a:ext cx="7477829" cy="0"/>
        </a:xfrm>
        <a:prstGeom prst="line">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w="9525" cap="rnd" cmpd="sng" algn="ctr">
          <a:solidFill>
            <a:schemeClr val="accent2">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47D018FD-9ECC-4561-8DF5-98EA4E158E01}">
      <dsp:nvSpPr>
        <dsp:cNvPr id="0" name=""/>
        <dsp:cNvSpPr/>
      </dsp:nvSpPr>
      <dsp:spPr>
        <a:xfrm>
          <a:off x="0" y="1706"/>
          <a:ext cx="7477829" cy="581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b="1" kern="1200" dirty="0">
              <a:latin typeface="Lucida Bright"/>
            </a:rPr>
            <a:t>Title:                       BITS BAKER</a:t>
          </a:r>
          <a:endParaRPr lang="en-US" sz="2800" kern="1200" dirty="0">
            <a:latin typeface="Lucida Bright"/>
          </a:endParaRPr>
        </a:p>
      </dsp:txBody>
      <dsp:txXfrm>
        <a:off x="0" y="1706"/>
        <a:ext cx="7477829" cy="581859"/>
      </dsp:txXfrm>
    </dsp:sp>
    <dsp:sp modelId="{92438A3E-260D-4E63-A35F-D41ABF535058}">
      <dsp:nvSpPr>
        <dsp:cNvPr id="0" name=""/>
        <dsp:cNvSpPr/>
      </dsp:nvSpPr>
      <dsp:spPr>
        <a:xfrm>
          <a:off x="0" y="583565"/>
          <a:ext cx="7477829" cy="0"/>
        </a:xfrm>
        <a:prstGeom prst="line">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w="9525" cap="rnd" cmpd="sng" algn="ctr">
          <a:solidFill>
            <a:schemeClr val="accent3">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CFB1CEE9-572C-41E7-9B6D-5717E920849A}">
      <dsp:nvSpPr>
        <dsp:cNvPr id="0" name=""/>
        <dsp:cNvSpPr/>
      </dsp:nvSpPr>
      <dsp:spPr>
        <a:xfrm>
          <a:off x="0" y="583565"/>
          <a:ext cx="7477829" cy="581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rtl="0">
            <a:lnSpc>
              <a:spcPct val="90000"/>
            </a:lnSpc>
            <a:spcBef>
              <a:spcPct val="0"/>
            </a:spcBef>
            <a:spcAft>
              <a:spcPct val="35000"/>
            </a:spcAft>
            <a:buNone/>
          </a:pPr>
          <a:r>
            <a:rPr lang="en-GB" sz="2800" b="1" kern="1200" dirty="0">
              <a:latin typeface="Lucida Bright"/>
            </a:rPr>
            <a:t>Student Name:     OANA  BOLOCAN</a:t>
          </a:r>
          <a:endParaRPr lang="en-US" sz="2800" kern="1200" dirty="0">
            <a:latin typeface="Lucida Bright"/>
          </a:endParaRPr>
        </a:p>
      </dsp:txBody>
      <dsp:txXfrm>
        <a:off x="0" y="583565"/>
        <a:ext cx="7477829" cy="581859"/>
      </dsp:txXfrm>
    </dsp:sp>
    <dsp:sp modelId="{32A5C4E0-CA42-4971-AAF8-47CD3E091F9C}">
      <dsp:nvSpPr>
        <dsp:cNvPr id="0" name=""/>
        <dsp:cNvSpPr/>
      </dsp:nvSpPr>
      <dsp:spPr>
        <a:xfrm>
          <a:off x="0" y="1165425"/>
          <a:ext cx="7477829" cy="0"/>
        </a:xfrm>
        <a:prstGeom prst="line">
          <a:avLst/>
        </a:prstGeom>
        <a:gradFill rotWithShape="0">
          <a:gsLst>
            <a:gs pos="0">
              <a:schemeClr val="accent4">
                <a:hueOff val="0"/>
                <a:satOff val="0"/>
                <a:lumOff val="0"/>
                <a:alphaOff val="0"/>
                <a:tint val="98000"/>
                <a:lumMod val="114000"/>
              </a:schemeClr>
            </a:gs>
            <a:gs pos="100000">
              <a:schemeClr val="accent4">
                <a:hueOff val="0"/>
                <a:satOff val="0"/>
                <a:lumOff val="0"/>
                <a:alphaOff val="0"/>
                <a:shade val="90000"/>
                <a:lumMod val="84000"/>
              </a:schemeClr>
            </a:gs>
          </a:gsLst>
          <a:lin ang="5400000" scaled="0"/>
        </a:gradFill>
        <a:ln w="9525" cap="rnd" cmpd="sng" algn="ctr">
          <a:solidFill>
            <a:schemeClr val="accent4">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68AE2C0A-F679-48F5-AC89-F884F29E728A}">
      <dsp:nvSpPr>
        <dsp:cNvPr id="0" name=""/>
        <dsp:cNvSpPr/>
      </dsp:nvSpPr>
      <dsp:spPr>
        <a:xfrm>
          <a:off x="0" y="1165425"/>
          <a:ext cx="7477829" cy="581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b="1" kern="1200" dirty="0">
              <a:latin typeface="Lucida Bright"/>
            </a:rPr>
            <a:t>ID Number:           2009953</a:t>
          </a:r>
          <a:endParaRPr lang="en-US" sz="2800" kern="1200" dirty="0">
            <a:latin typeface="Lucida Bright"/>
          </a:endParaRPr>
        </a:p>
      </dsp:txBody>
      <dsp:txXfrm>
        <a:off x="0" y="1165425"/>
        <a:ext cx="7477829" cy="581859"/>
      </dsp:txXfrm>
    </dsp:sp>
    <dsp:sp modelId="{6DBEFB92-0C78-497E-89A6-ACB84DF54E6B}">
      <dsp:nvSpPr>
        <dsp:cNvPr id="0" name=""/>
        <dsp:cNvSpPr/>
      </dsp:nvSpPr>
      <dsp:spPr>
        <a:xfrm>
          <a:off x="0" y="1747284"/>
          <a:ext cx="7477829" cy="0"/>
        </a:xfrm>
        <a:prstGeom prst="line">
          <a:avLst/>
        </a:prstGeom>
        <a:gradFill rotWithShape="0">
          <a:gsLst>
            <a:gs pos="0">
              <a:schemeClr val="accent5">
                <a:hueOff val="0"/>
                <a:satOff val="0"/>
                <a:lumOff val="0"/>
                <a:alphaOff val="0"/>
                <a:tint val="98000"/>
                <a:lumMod val="114000"/>
              </a:schemeClr>
            </a:gs>
            <a:gs pos="100000">
              <a:schemeClr val="accent5">
                <a:hueOff val="0"/>
                <a:satOff val="0"/>
                <a:lumOff val="0"/>
                <a:alphaOff val="0"/>
                <a:shade val="90000"/>
                <a:lumMod val="84000"/>
              </a:schemeClr>
            </a:gs>
          </a:gsLst>
          <a:lin ang="5400000" scaled="0"/>
        </a:gradFill>
        <a:ln w="9525" cap="rnd" cmpd="sng" algn="ctr">
          <a:solidFill>
            <a:schemeClr val="accent5">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6DD69F2A-C88E-4496-96F7-4560C6DB9AC1}">
      <dsp:nvSpPr>
        <dsp:cNvPr id="0" name=""/>
        <dsp:cNvSpPr/>
      </dsp:nvSpPr>
      <dsp:spPr>
        <a:xfrm>
          <a:off x="0" y="1747284"/>
          <a:ext cx="7477829" cy="581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b="1" kern="1200" dirty="0">
              <a:latin typeface="Lucida Bright"/>
            </a:rPr>
            <a:t>Module Name :    ENTREPRENEURSHIP</a:t>
          </a:r>
          <a:endParaRPr lang="en-US" sz="2800" kern="1200" dirty="0">
            <a:latin typeface="Lucida Bright"/>
          </a:endParaRPr>
        </a:p>
      </dsp:txBody>
      <dsp:txXfrm>
        <a:off x="0" y="1747284"/>
        <a:ext cx="7477829" cy="581859"/>
      </dsp:txXfrm>
    </dsp:sp>
    <dsp:sp modelId="{9CD2D081-98A2-4A5F-B0D5-4B2623D9A584}">
      <dsp:nvSpPr>
        <dsp:cNvPr id="0" name=""/>
        <dsp:cNvSpPr/>
      </dsp:nvSpPr>
      <dsp:spPr>
        <a:xfrm>
          <a:off x="0" y="2329143"/>
          <a:ext cx="7477829" cy="0"/>
        </a:xfrm>
        <a:prstGeom prst="line">
          <a:avLst/>
        </a:prstGeom>
        <a:gradFill rotWithShape="0">
          <a:gsLst>
            <a:gs pos="0">
              <a:schemeClr val="accent6">
                <a:hueOff val="0"/>
                <a:satOff val="0"/>
                <a:lumOff val="0"/>
                <a:alphaOff val="0"/>
                <a:tint val="98000"/>
                <a:lumMod val="114000"/>
              </a:schemeClr>
            </a:gs>
            <a:gs pos="100000">
              <a:schemeClr val="accent6">
                <a:hueOff val="0"/>
                <a:satOff val="0"/>
                <a:lumOff val="0"/>
                <a:alphaOff val="0"/>
                <a:shade val="90000"/>
                <a:lumMod val="84000"/>
              </a:schemeClr>
            </a:gs>
          </a:gsLst>
          <a:lin ang="5400000" scaled="0"/>
        </a:gradFill>
        <a:ln w="9525" cap="rnd" cmpd="sng" algn="ctr">
          <a:solidFill>
            <a:schemeClr val="accent6">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93F8F9B8-5DBD-4C2D-AF0C-EE542ECDC92C}">
      <dsp:nvSpPr>
        <dsp:cNvPr id="0" name=""/>
        <dsp:cNvSpPr/>
      </dsp:nvSpPr>
      <dsp:spPr>
        <a:xfrm>
          <a:off x="0" y="2329143"/>
          <a:ext cx="7477829" cy="581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b="1" kern="1200" dirty="0">
              <a:latin typeface="Lucida Bright"/>
            </a:rPr>
            <a:t>Module Code:      LCBB5001</a:t>
          </a:r>
          <a:endParaRPr lang="en-US" sz="2800" kern="1200" dirty="0">
            <a:latin typeface="Lucida Bright"/>
          </a:endParaRPr>
        </a:p>
      </dsp:txBody>
      <dsp:txXfrm>
        <a:off x="0" y="2329143"/>
        <a:ext cx="7477829" cy="581859"/>
      </dsp:txXfrm>
    </dsp:sp>
    <dsp:sp modelId="{0EE388B8-6C98-49E3-85F3-E0632ACF9355}">
      <dsp:nvSpPr>
        <dsp:cNvPr id="0" name=""/>
        <dsp:cNvSpPr/>
      </dsp:nvSpPr>
      <dsp:spPr>
        <a:xfrm>
          <a:off x="0" y="2911003"/>
          <a:ext cx="7477829" cy="0"/>
        </a:xfrm>
        <a:prstGeom prst="line">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w="9525" cap="rnd" cmpd="sng" algn="ctr">
          <a:solidFill>
            <a:schemeClr val="accent2">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B99F6917-74B9-40C9-8A86-BDAA7915946E}">
      <dsp:nvSpPr>
        <dsp:cNvPr id="0" name=""/>
        <dsp:cNvSpPr/>
      </dsp:nvSpPr>
      <dsp:spPr>
        <a:xfrm>
          <a:off x="0" y="2911003"/>
          <a:ext cx="7477829" cy="581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b="1" kern="1200" dirty="0">
              <a:latin typeface="Lucida Bright"/>
            </a:rPr>
            <a:t>Lecturer  Name:   VASILIOS TAVLARIDIS</a:t>
          </a:r>
          <a:endParaRPr lang="en-US" sz="2800" kern="1200" dirty="0">
            <a:latin typeface="Lucida Bright"/>
          </a:endParaRPr>
        </a:p>
      </dsp:txBody>
      <dsp:txXfrm>
        <a:off x="0" y="2911003"/>
        <a:ext cx="7477829" cy="58185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371634-C9D4-4DD4-BA5A-6445903DC737}">
      <dsp:nvSpPr>
        <dsp:cNvPr id="0" name=""/>
        <dsp:cNvSpPr/>
      </dsp:nvSpPr>
      <dsp:spPr>
        <a:xfrm>
          <a:off x="296807" y="1137"/>
          <a:ext cx="3069474" cy="1841684"/>
        </a:xfrm>
        <a:prstGeom prst="rect">
          <a:avLst/>
        </a:prstGeom>
        <a:solidFill>
          <a:schemeClr val="accent5">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Lucida Bright"/>
            </a:rPr>
            <a:t>Bits baker will target people between the age group of 10-25 years.</a:t>
          </a:r>
        </a:p>
      </dsp:txBody>
      <dsp:txXfrm>
        <a:off x="296807" y="1137"/>
        <a:ext cx="3069474" cy="1841684"/>
      </dsp:txXfrm>
    </dsp:sp>
    <dsp:sp modelId="{629D3DCE-3A81-4E6E-B7DF-390A8715853E}">
      <dsp:nvSpPr>
        <dsp:cNvPr id="0" name=""/>
        <dsp:cNvSpPr/>
      </dsp:nvSpPr>
      <dsp:spPr>
        <a:xfrm>
          <a:off x="3673229" y="1137"/>
          <a:ext cx="3069474" cy="1841684"/>
        </a:xfrm>
        <a:prstGeom prst="rect">
          <a:avLst/>
        </a:prstGeom>
        <a:solidFill>
          <a:schemeClr val="accent5">
            <a:hueOff val="1219212"/>
            <a:satOff val="-9721"/>
            <a:lumOff val="-7353"/>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Lucida Bright"/>
            </a:rPr>
            <a:t>The people 10-25 years are targeted because children and young people are more likely to eat fast foods.</a:t>
          </a:r>
        </a:p>
      </dsp:txBody>
      <dsp:txXfrm>
        <a:off x="3673229" y="1137"/>
        <a:ext cx="3069474" cy="1841684"/>
      </dsp:txXfrm>
    </dsp:sp>
    <dsp:sp modelId="{ECD498D6-A867-412C-B527-DCDC7DE8089E}">
      <dsp:nvSpPr>
        <dsp:cNvPr id="0" name=""/>
        <dsp:cNvSpPr/>
      </dsp:nvSpPr>
      <dsp:spPr>
        <a:xfrm>
          <a:off x="1985018" y="2149769"/>
          <a:ext cx="3069474" cy="1841684"/>
        </a:xfrm>
        <a:prstGeom prst="rect">
          <a:avLst/>
        </a:prstGeom>
        <a:solidFill>
          <a:schemeClr val="accent5">
            <a:hueOff val="2438425"/>
            <a:satOff val="-19443"/>
            <a:lumOff val="-14705"/>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Lucida Bright"/>
            </a:rPr>
            <a:t>Targeting the right people will help Bits baker to achieve potential growth by identifying and satisfying their needs (</a:t>
          </a:r>
          <a:r>
            <a:rPr lang="en-US" sz="1400" kern="1200" dirty="0" err="1">
              <a:latin typeface="Lucida Bright"/>
            </a:rPr>
            <a:t>Häkli</a:t>
          </a:r>
          <a:r>
            <a:rPr lang="en-US" sz="1400" kern="1200" dirty="0">
              <a:latin typeface="Lucida Bright"/>
            </a:rPr>
            <a:t> and Pelto, 2017).</a:t>
          </a:r>
          <a:r>
            <a:rPr lang="en-GB" sz="1400" kern="1200" dirty="0">
              <a:latin typeface="Lucida Bright"/>
            </a:rPr>
            <a:t> </a:t>
          </a:r>
          <a:r>
            <a:rPr lang="en-US" sz="1400" kern="1200" dirty="0">
              <a:latin typeface="Lucida Bright"/>
            </a:rPr>
            <a:t>    </a:t>
          </a:r>
        </a:p>
      </dsp:txBody>
      <dsp:txXfrm>
        <a:off x="1985018" y="2149769"/>
        <a:ext cx="3069474" cy="184168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BAF78B-5F5B-485B-9DA0-2C9EE6770258}">
      <dsp:nvSpPr>
        <dsp:cNvPr id="0" name=""/>
        <dsp:cNvSpPr/>
      </dsp:nvSpPr>
      <dsp:spPr>
        <a:xfrm>
          <a:off x="0" y="65006"/>
          <a:ext cx="2408025" cy="1444815"/>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latin typeface="Lucida Bright"/>
            </a:rPr>
            <a:t>Tax concession policies of the government. Brexit affected the business in the UK.</a:t>
          </a:r>
        </a:p>
      </dsp:txBody>
      <dsp:txXfrm>
        <a:off x="0" y="65006"/>
        <a:ext cx="2408025" cy="1444815"/>
      </dsp:txXfrm>
    </dsp:sp>
    <dsp:sp modelId="{095B6D83-F057-4D62-9D1C-24233D1AE6AB}">
      <dsp:nvSpPr>
        <dsp:cNvPr id="0" name=""/>
        <dsp:cNvSpPr/>
      </dsp:nvSpPr>
      <dsp:spPr>
        <a:xfrm>
          <a:off x="2648828" y="65006"/>
          <a:ext cx="2408025" cy="1444815"/>
        </a:xfrm>
        <a:prstGeom prst="rect">
          <a:avLst/>
        </a:prstGeom>
        <a:solidFill>
          <a:schemeClr val="accent2">
            <a:hueOff val="-3953144"/>
            <a:satOff val="18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US" sz="1300" kern="1200" dirty="0">
              <a:latin typeface="Lucida Bright"/>
            </a:rPr>
            <a:t>Recently covid crisis affected the whole economy and businesses. </a:t>
          </a:r>
        </a:p>
        <a:p>
          <a:pPr marL="0" lvl="0" indent="0" algn="ctr" defTabSz="577850">
            <a:lnSpc>
              <a:spcPct val="90000"/>
            </a:lnSpc>
            <a:spcBef>
              <a:spcPct val="0"/>
            </a:spcBef>
            <a:spcAft>
              <a:spcPct val="35000"/>
            </a:spcAft>
            <a:buNone/>
          </a:pPr>
          <a:r>
            <a:rPr lang="en-US" sz="1300" kern="1200" dirty="0">
              <a:latin typeface="Lucida Bright"/>
            </a:rPr>
            <a:t>Bits Baker needs to invest in the safety of workers.</a:t>
          </a:r>
        </a:p>
      </dsp:txBody>
      <dsp:txXfrm>
        <a:off x="2648828" y="65006"/>
        <a:ext cx="2408025" cy="1444815"/>
      </dsp:txXfrm>
    </dsp:sp>
    <dsp:sp modelId="{EE0CFADA-BCF4-4A84-956C-E89EB482AFDA}">
      <dsp:nvSpPr>
        <dsp:cNvPr id="0" name=""/>
        <dsp:cNvSpPr/>
      </dsp:nvSpPr>
      <dsp:spPr>
        <a:xfrm>
          <a:off x="5297657" y="65006"/>
          <a:ext cx="2408025" cy="1444815"/>
        </a:xfrm>
        <a:prstGeom prst="rect">
          <a:avLst/>
        </a:prstGeom>
        <a:solidFill>
          <a:schemeClr val="accent2">
            <a:hueOff val="-7906288"/>
            <a:satOff val="36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latin typeface="Lucida Bright"/>
            </a:rPr>
            <a:t>Different consumer groups demands.</a:t>
          </a:r>
        </a:p>
        <a:p>
          <a:pPr marL="0" lvl="0" indent="0" algn="ctr" defTabSz="577850">
            <a:lnSpc>
              <a:spcPct val="90000"/>
            </a:lnSpc>
            <a:spcBef>
              <a:spcPct val="0"/>
            </a:spcBef>
            <a:spcAft>
              <a:spcPct val="35000"/>
            </a:spcAft>
            <a:buNone/>
          </a:pPr>
          <a:r>
            <a:rPr lang="en-US" sz="1300" kern="1200" dirty="0">
              <a:latin typeface="Lucida Bright"/>
            </a:rPr>
            <a:t> Bits baker can attract and satisfy the needs of the consumers. </a:t>
          </a:r>
        </a:p>
      </dsp:txBody>
      <dsp:txXfrm>
        <a:off x="5297657" y="65006"/>
        <a:ext cx="2408025" cy="1444815"/>
      </dsp:txXfrm>
    </dsp:sp>
    <dsp:sp modelId="{4F18563D-A101-4805-822C-7F2EB63B979F}">
      <dsp:nvSpPr>
        <dsp:cNvPr id="0" name=""/>
        <dsp:cNvSpPr/>
      </dsp:nvSpPr>
      <dsp:spPr>
        <a:xfrm>
          <a:off x="0" y="1750624"/>
          <a:ext cx="2408025" cy="1444815"/>
        </a:xfrm>
        <a:prstGeom prst="rect">
          <a:avLst/>
        </a:prstGeom>
        <a:solidFill>
          <a:schemeClr val="accent2">
            <a:hueOff val="-11859433"/>
            <a:satOff val="54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latin typeface="Lucida Bright"/>
            </a:rPr>
            <a:t>Using modern technologies and tools for producing pastries</a:t>
          </a:r>
        </a:p>
        <a:p>
          <a:pPr marL="0" lvl="0" indent="0" algn="ctr" defTabSz="577850">
            <a:lnSpc>
              <a:spcPct val="90000"/>
            </a:lnSpc>
            <a:spcBef>
              <a:spcPct val="0"/>
            </a:spcBef>
            <a:spcAft>
              <a:spcPct val="35000"/>
            </a:spcAft>
            <a:buNone/>
          </a:pPr>
          <a:r>
            <a:rPr lang="en-US" sz="1300" kern="1200" dirty="0">
              <a:latin typeface="Lucida Bright"/>
            </a:rPr>
            <a:t>. Technological factor raises the cost for the company.</a:t>
          </a:r>
        </a:p>
      </dsp:txBody>
      <dsp:txXfrm>
        <a:off x="0" y="1750624"/>
        <a:ext cx="2408025" cy="1444815"/>
      </dsp:txXfrm>
    </dsp:sp>
    <dsp:sp modelId="{6F254281-E6FF-481C-89B6-D98C4D65AF7B}">
      <dsp:nvSpPr>
        <dsp:cNvPr id="0" name=""/>
        <dsp:cNvSpPr/>
      </dsp:nvSpPr>
      <dsp:spPr>
        <a:xfrm>
          <a:off x="2648828" y="1750624"/>
          <a:ext cx="2408025" cy="1444815"/>
        </a:xfrm>
        <a:prstGeom prst="rect">
          <a:avLst/>
        </a:prstGeom>
        <a:solidFill>
          <a:schemeClr val="accent2">
            <a:hueOff val="-15812576"/>
            <a:satOff val="72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latin typeface="Lucida Bright"/>
            </a:rPr>
            <a:t>Bits baker needs to follow health and safety governance and consumer protection. </a:t>
          </a:r>
        </a:p>
        <a:p>
          <a:pPr marL="0" lvl="0" indent="0" algn="ctr" defTabSz="577850">
            <a:lnSpc>
              <a:spcPct val="90000"/>
            </a:lnSpc>
            <a:spcBef>
              <a:spcPct val="0"/>
            </a:spcBef>
            <a:spcAft>
              <a:spcPct val="35000"/>
            </a:spcAft>
            <a:buNone/>
          </a:pPr>
          <a:r>
            <a:rPr lang="en-US" sz="1300" kern="1200" dirty="0">
              <a:latin typeface="Lucida Bright"/>
            </a:rPr>
            <a:t>The abolition of sugar sales quotas can affect the firm by creating legal restriction.</a:t>
          </a:r>
        </a:p>
      </dsp:txBody>
      <dsp:txXfrm>
        <a:off x="2648828" y="1750624"/>
        <a:ext cx="2408025" cy="1444815"/>
      </dsp:txXfrm>
    </dsp:sp>
    <dsp:sp modelId="{C95B1DED-4450-4DD3-B6DD-710C6677A7E1}">
      <dsp:nvSpPr>
        <dsp:cNvPr id="0" name=""/>
        <dsp:cNvSpPr/>
      </dsp:nvSpPr>
      <dsp:spPr>
        <a:xfrm>
          <a:off x="5297657" y="1750624"/>
          <a:ext cx="2408025" cy="1444815"/>
        </a:xfrm>
        <a:prstGeom prst="rect">
          <a:avLst/>
        </a:prstGeom>
        <a:solidFill>
          <a:schemeClr val="accent2">
            <a:hueOff val="-19765721"/>
            <a:satOff val="90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latin typeface="Lucida Bright"/>
            </a:rPr>
            <a:t>Consumers in today's era are value those businesses that take some measures and initiatives to protect the environment.</a:t>
          </a:r>
        </a:p>
        <a:p>
          <a:pPr marL="0" lvl="0" indent="0" algn="ctr" defTabSz="577850">
            <a:lnSpc>
              <a:spcPct val="90000"/>
            </a:lnSpc>
            <a:spcBef>
              <a:spcPct val="0"/>
            </a:spcBef>
            <a:spcAft>
              <a:spcPct val="35000"/>
            </a:spcAft>
            <a:buNone/>
          </a:pPr>
          <a:r>
            <a:rPr lang="en-US" sz="1300" kern="1200" dirty="0">
              <a:latin typeface="Lucida Bright"/>
            </a:rPr>
            <a:t> Bits baker can achieve growth</a:t>
          </a:r>
        </a:p>
      </dsp:txBody>
      <dsp:txXfrm>
        <a:off x="5297657" y="1750624"/>
        <a:ext cx="2408025" cy="144481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970528-6C26-454B-AF9B-F0766286F3B2}">
      <dsp:nvSpPr>
        <dsp:cNvPr id="0" name=""/>
        <dsp:cNvSpPr/>
      </dsp:nvSpPr>
      <dsp:spPr>
        <a:xfrm>
          <a:off x="440324" y="1663"/>
          <a:ext cx="3466808" cy="2080084"/>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dirty="0">
              <a:latin typeface="Lucida Bright"/>
            </a:rPr>
            <a:t>Product: </a:t>
          </a:r>
          <a:r>
            <a:rPr lang="en-US" sz="1800" kern="1200" dirty="0">
              <a:latin typeface="Lucida Bright"/>
            </a:rPr>
            <a:t>Bits baker offer a variety of pastries with different </a:t>
          </a:r>
          <a:r>
            <a:rPr lang="en-US" sz="1800" kern="1200" dirty="0" err="1">
              <a:latin typeface="Lucida Bright"/>
            </a:rPr>
            <a:t>flavours</a:t>
          </a:r>
          <a:r>
            <a:rPr lang="en-US" sz="1800" kern="1200" dirty="0">
              <a:latin typeface="Lucida Bright"/>
            </a:rPr>
            <a:t> and filling to meet the changing needs of the consumers. </a:t>
          </a:r>
        </a:p>
      </dsp:txBody>
      <dsp:txXfrm>
        <a:off x="440324" y="1663"/>
        <a:ext cx="3466808" cy="2080084"/>
      </dsp:txXfrm>
    </dsp:sp>
    <dsp:sp modelId="{7D0F39C6-9B86-4FF8-9CED-808AB3834256}">
      <dsp:nvSpPr>
        <dsp:cNvPr id="0" name=""/>
        <dsp:cNvSpPr/>
      </dsp:nvSpPr>
      <dsp:spPr>
        <a:xfrm>
          <a:off x="4253813" y="1663"/>
          <a:ext cx="3466808" cy="2080084"/>
        </a:xfrm>
        <a:prstGeom prst="rect">
          <a:avLst/>
        </a:prstGeom>
        <a:solidFill>
          <a:schemeClr val="accent2">
            <a:hueOff val="-6588574"/>
            <a:satOff val="30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b="1" kern="1200" dirty="0">
              <a:latin typeface="Lucida Bright"/>
            </a:rPr>
            <a:t>Price</a:t>
          </a:r>
          <a:r>
            <a:rPr lang="en-US" sz="1800" kern="1200" dirty="0">
              <a:latin typeface="Lucida Bright"/>
            </a:rPr>
            <a:t>: Bits barker will charge the price of its pastries using a cost-plus pricing strategy to providing the products to the consumer at affordable cost by ensuring profit. </a:t>
          </a:r>
        </a:p>
      </dsp:txBody>
      <dsp:txXfrm>
        <a:off x="4253813" y="1663"/>
        <a:ext cx="3466808" cy="2080084"/>
      </dsp:txXfrm>
    </dsp:sp>
    <dsp:sp modelId="{2AB2692E-E712-4760-9AA3-C4DE42A73465}">
      <dsp:nvSpPr>
        <dsp:cNvPr id="0" name=""/>
        <dsp:cNvSpPr/>
      </dsp:nvSpPr>
      <dsp:spPr>
        <a:xfrm>
          <a:off x="440324" y="2428428"/>
          <a:ext cx="3466808" cy="2080084"/>
        </a:xfrm>
        <a:prstGeom prst="rect">
          <a:avLst/>
        </a:prstGeom>
        <a:solidFill>
          <a:schemeClr val="accent2">
            <a:hueOff val="-13177148"/>
            <a:satOff val="60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b="1" kern="1200" dirty="0">
              <a:latin typeface="Lucida Bright"/>
            </a:rPr>
            <a:t>Place</a:t>
          </a:r>
          <a:r>
            <a:rPr lang="en-US" sz="1800" kern="1200" dirty="0">
              <a:latin typeface="Lucida Bright"/>
            </a:rPr>
            <a:t>: Cheltenham is selected for the business where Bits baker will offer the products both online and offline</a:t>
          </a:r>
        </a:p>
      </dsp:txBody>
      <dsp:txXfrm>
        <a:off x="440324" y="2428428"/>
        <a:ext cx="3466808" cy="2080084"/>
      </dsp:txXfrm>
    </dsp:sp>
    <dsp:sp modelId="{4F7E10A0-2652-4FB3-B798-D5775A5BF712}">
      <dsp:nvSpPr>
        <dsp:cNvPr id="0" name=""/>
        <dsp:cNvSpPr/>
      </dsp:nvSpPr>
      <dsp:spPr>
        <a:xfrm>
          <a:off x="4253813" y="2428428"/>
          <a:ext cx="3466808" cy="2080084"/>
        </a:xfrm>
        <a:prstGeom prst="rect">
          <a:avLst/>
        </a:prstGeom>
        <a:solidFill>
          <a:schemeClr val="accent2">
            <a:hueOff val="-19765721"/>
            <a:satOff val="90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dirty="0">
              <a:latin typeface="Lucida Bright"/>
            </a:rPr>
            <a:t>Promotion</a:t>
          </a:r>
          <a:r>
            <a:rPr lang="en-US" sz="1800" kern="1200" dirty="0">
              <a:latin typeface="Lucida Bright"/>
            </a:rPr>
            <a:t>: To promote the business Bits baker will make use of advertisements in newspapers and use social media tools for promoting the brand. </a:t>
          </a:r>
        </a:p>
      </dsp:txBody>
      <dsp:txXfrm>
        <a:off x="4253813" y="2428428"/>
        <a:ext cx="3466808" cy="208008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CA5FAD-0865-41A8-B766-2E0E70CEB3E7}">
      <dsp:nvSpPr>
        <dsp:cNvPr id="0" name=""/>
        <dsp:cNvSpPr/>
      </dsp:nvSpPr>
      <dsp:spPr>
        <a:xfrm>
          <a:off x="0" y="0"/>
          <a:ext cx="2613888" cy="515153"/>
        </a:xfrm>
        <a:prstGeom prst="roundRect">
          <a:avLst>
            <a:gd name="adj" fmla="val 10000"/>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i="0" kern="1200" dirty="0">
              <a:latin typeface="Lucida Bright"/>
            </a:rPr>
            <a:t>Start-up Cost: £100.00</a:t>
          </a:r>
          <a:endParaRPr lang="en-US" sz="1400" kern="1200" dirty="0">
            <a:latin typeface="Lucida Bright"/>
          </a:endParaRPr>
        </a:p>
      </dsp:txBody>
      <dsp:txXfrm>
        <a:off x="15088" y="15088"/>
        <a:ext cx="1997724" cy="484977"/>
      </dsp:txXfrm>
    </dsp:sp>
    <dsp:sp modelId="{28C9ECDB-C326-4884-BE30-65C2EA8C68BA}">
      <dsp:nvSpPr>
        <dsp:cNvPr id="0" name=""/>
        <dsp:cNvSpPr/>
      </dsp:nvSpPr>
      <dsp:spPr>
        <a:xfrm>
          <a:off x="195192" y="586703"/>
          <a:ext cx="2613888" cy="515153"/>
        </a:xfrm>
        <a:prstGeom prst="roundRect">
          <a:avLst>
            <a:gd name="adj" fmla="val 10000"/>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i="0" kern="1200" dirty="0">
              <a:latin typeface="Lucida Bright"/>
            </a:rPr>
            <a:t>Total Income: £1,000.00</a:t>
          </a:r>
          <a:endParaRPr lang="en-US" sz="1400" kern="1200" dirty="0">
            <a:latin typeface="Lucida Bright"/>
          </a:endParaRPr>
        </a:p>
      </dsp:txBody>
      <dsp:txXfrm>
        <a:off x="210280" y="601791"/>
        <a:ext cx="2053669" cy="484977"/>
      </dsp:txXfrm>
    </dsp:sp>
    <dsp:sp modelId="{A1797D6F-08C8-4FAA-9475-230B4794CF36}">
      <dsp:nvSpPr>
        <dsp:cNvPr id="0" name=""/>
        <dsp:cNvSpPr/>
      </dsp:nvSpPr>
      <dsp:spPr>
        <a:xfrm>
          <a:off x="390385" y="1173406"/>
          <a:ext cx="2613888" cy="515153"/>
        </a:xfrm>
        <a:prstGeom prst="roundRect">
          <a:avLst>
            <a:gd name="adj" fmla="val 10000"/>
          </a:avLst>
        </a:prstGeom>
        <a:gradFill rotWithShape="0">
          <a:gsLst>
            <a:gs pos="0">
              <a:schemeClr val="accent4">
                <a:hueOff val="0"/>
                <a:satOff val="0"/>
                <a:lumOff val="0"/>
                <a:alphaOff val="0"/>
                <a:tint val="98000"/>
                <a:lumMod val="114000"/>
              </a:schemeClr>
            </a:gs>
            <a:gs pos="100000">
              <a:schemeClr val="accent4">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i="0" kern="1200" dirty="0">
              <a:latin typeface="Lucida Bright"/>
            </a:rPr>
            <a:t>Total Expenses: £1,230.00</a:t>
          </a:r>
          <a:endParaRPr lang="en-US" sz="1400" kern="1200" dirty="0">
            <a:latin typeface="Lucida Bright"/>
          </a:endParaRPr>
        </a:p>
      </dsp:txBody>
      <dsp:txXfrm>
        <a:off x="405473" y="1188494"/>
        <a:ext cx="2053669" cy="484977"/>
      </dsp:txXfrm>
    </dsp:sp>
    <dsp:sp modelId="{E3C04DBA-1F6D-430B-88DB-90BC8FD78666}">
      <dsp:nvSpPr>
        <dsp:cNvPr id="0" name=""/>
        <dsp:cNvSpPr/>
      </dsp:nvSpPr>
      <dsp:spPr>
        <a:xfrm>
          <a:off x="585578" y="1760109"/>
          <a:ext cx="2613888" cy="515153"/>
        </a:xfrm>
        <a:prstGeom prst="roundRect">
          <a:avLst>
            <a:gd name="adj" fmla="val 10000"/>
          </a:avLst>
        </a:prstGeom>
        <a:gradFill rotWithShape="0">
          <a:gsLst>
            <a:gs pos="0">
              <a:schemeClr val="accent5">
                <a:hueOff val="0"/>
                <a:satOff val="0"/>
                <a:lumOff val="0"/>
                <a:alphaOff val="0"/>
                <a:tint val="98000"/>
                <a:lumMod val="114000"/>
              </a:schemeClr>
            </a:gs>
            <a:gs pos="100000">
              <a:schemeClr val="accent5">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i="0" kern="1200" dirty="0">
              <a:latin typeface="Lucida Bright"/>
            </a:rPr>
            <a:t>Gross Profit: £33,500.00</a:t>
          </a:r>
          <a:endParaRPr lang="en-US" sz="1400" kern="1200" dirty="0">
            <a:latin typeface="Lucida Bright"/>
          </a:endParaRPr>
        </a:p>
      </dsp:txBody>
      <dsp:txXfrm>
        <a:off x="600666" y="1775197"/>
        <a:ext cx="2053669" cy="484977"/>
      </dsp:txXfrm>
    </dsp:sp>
    <dsp:sp modelId="{9A75CBCA-3B42-4F06-B372-01A4F8145E38}">
      <dsp:nvSpPr>
        <dsp:cNvPr id="0" name=""/>
        <dsp:cNvSpPr/>
      </dsp:nvSpPr>
      <dsp:spPr>
        <a:xfrm>
          <a:off x="780771" y="2346812"/>
          <a:ext cx="2613888" cy="515153"/>
        </a:xfrm>
        <a:prstGeom prst="roundRect">
          <a:avLst>
            <a:gd name="adj" fmla="val 10000"/>
          </a:avLst>
        </a:prstGeom>
        <a:gradFill rotWithShape="0">
          <a:gsLst>
            <a:gs pos="0">
              <a:schemeClr val="accent6">
                <a:hueOff val="0"/>
                <a:satOff val="0"/>
                <a:lumOff val="0"/>
                <a:alphaOff val="0"/>
                <a:tint val="98000"/>
                <a:lumMod val="114000"/>
              </a:schemeClr>
            </a:gs>
            <a:gs pos="100000">
              <a:schemeClr val="accent6">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i="0" kern="1200" dirty="0">
              <a:latin typeface="Lucida Bright"/>
            </a:rPr>
            <a:t>Net Profit: £15,500.00</a:t>
          </a:r>
          <a:endParaRPr lang="en-US" sz="1400" kern="1200" dirty="0">
            <a:latin typeface="Lucida Bright"/>
          </a:endParaRPr>
        </a:p>
      </dsp:txBody>
      <dsp:txXfrm>
        <a:off x="795859" y="2361900"/>
        <a:ext cx="2053669" cy="484977"/>
      </dsp:txXfrm>
    </dsp:sp>
    <dsp:sp modelId="{8D09E036-AA66-4689-AD13-F5B5002817F5}">
      <dsp:nvSpPr>
        <dsp:cNvPr id="0" name=""/>
        <dsp:cNvSpPr/>
      </dsp:nvSpPr>
      <dsp:spPr>
        <a:xfrm>
          <a:off x="2279038" y="376348"/>
          <a:ext cx="334850" cy="334850"/>
        </a:xfrm>
        <a:prstGeom prst="downArrow">
          <a:avLst>
            <a:gd name="adj1" fmla="val 55000"/>
            <a:gd name="adj2" fmla="val 45000"/>
          </a:avLst>
        </a:prstGeom>
        <a:solidFill>
          <a:schemeClr val="accent2">
            <a:tint val="40000"/>
            <a:alpha val="90000"/>
            <a:hueOff val="0"/>
            <a:satOff val="0"/>
            <a:lumOff val="0"/>
            <a:alphaOff val="0"/>
          </a:schemeClr>
        </a:solidFill>
        <a:ln w="9525" cap="rnd"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a:off x="2354379" y="376348"/>
        <a:ext cx="184168" cy="251975"/>
      </dsp:txXfrm>
    </dsp:sp>
    <dsp:sp modelId="{E990DDB6-304D-4B07-B445-F88E648AD004}">
      <dsp:nvSpPr>
        <dsp:cNvPr id="0" name=""/>
        <dsp:cNvSpPr/>
      </dsp:nvSpPr>
      <dsp:spPr>
        <a:xfrm>
          <a:off x="2474231" y="963051"/>
          <a:ext cx="334850" cy="334850"/>
        </a:xfrm>
        <a:prstGeom prst="downArrow">
          <a:avLst>
            <a:gd name="adj1" fmla="val 55000"/>
            <a:gd name="adj2" fmla="val 45000"/>
          </a:avLst>
        </a:prstGeom>
        <a:solidFill>
          <a:schemeClr val="accent3">
            <a:tint val="40000"/>
            <a:alpha val="90000"/>
            <a:hueOff val="0"/>
            <a:satOff val="0"/>
            <a:lumOff val="0"/>
            <a:alphaOff val="0"/>
          </a:schemeClr>
        </a:solidFill>
        <a:ln w="9525" cap="rnd" cmpd="sng" algn="ctr">
          <a:solidFill>
            <a:schemeClr val="accent3">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a:off x="2549572" y="963051"/>
        <a:ext cx="184168" cy="251975"/>
      </dsp:txXfrm>
    </dsp:sp>
    <dsp:sp modelId="{F3CCEE8B-B485-434B-96F8-EA1829246FDE}">
      <dsp:nvSpPr>
        <dsp:cNvPr id="0" name=""/>
        <dsp:cNvSpPr/>
      </dsp:nvSpPr>
      <dsp:spPr>
        <a:xfrm>
          <a:off x="2669424" y="1541168"/>
          <a:ext cx="334850" cy="334850"/>
        </a:xfrm>
        <a:prstGeom prst="downArrow">
          <a:avLst>
            <a:gd name="adj1" fmla="val 55000"/>
            <a:gd name="adj2" fmla="val 45000"/>
          </a:avLst>
        </a:prstGeom>
        <a:solidFill>
          <a:schemeClr val="accent4">
            <a:tint val="40000"/>
            <a:alpha val="90000"/>
            <a:hueOff val="0"/>
            <a:satOff val="0"/>
            <a:lumOff val="0"/>
            <a:alphaOff val="0"/>
          </a:schemeClr>
        </a:solidFill>
        <a:ln w="9525" cap="rnd" cmpd="sng" algn="ctr">
          <a:solidFill>
            <a:schemeClr val="accent4">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a:off x="2744765" y="1541168"/>
        <a:ext cx="184168" cy="251975"/>
      </dsp:txXfrm>
    </dsp:sp>
    <dsp:sp modelId="{AB801C5C-5E44-41C3-A123-80C6F12A73BC}">
      <dsp:nvSpPr>
        <dsp:cNvPr id="0" name=""/>
        <dsp:cNvSpPr/>
      </dsp:nvSpPr>
      <dsp:spPr>
        <a:xfrm>
          <a:off x="2864617" y="2133595"/>
          <a:ext cx="334850" cy="334850"/>
        </a:xfrm>
        <a:prstGeom prst="downArrow">
          <a:avLst>
            <a:gd name="adj1" fmla="val 55000"/>
            <a:gd name="adj2" fmla="val 45000"/>
          </a:avLst>
        </a:prstGeom>
        <a:solidFill>
          <a:schemeClr val="accent5">
            <a:tint val="40000"/>
            <a:alpha val="90000"/>
            <a:hueOff val="0"/>
            <a:satOff val="0"/>
            <a:lumOff val="0"/>
            <a:alphaOff val="0"/>
          </a:schemeClr>
        </a:solidFill>
        <a:ln w="9525" cap="rnd"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a:off x="2939958" y="2133595"/>
        <a:ext cx="184168" cy="25197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089DA88B-F6C5-4B25-B3DC-8361B045063C}"/>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72707" name="Rectangle 3">
            <a:extLst>
              <a:ext uri="{FF2B5EF4-FFF2-40B4-BE49-F238E27FC236}">
                <a16:creationId xmlns:a16="http://schemas.microsoft.com/office/drawing/2014/main" id="{1E780031-E4CE-4219-8EB6-4FC07C6E178D}"/>
              </a:ext>
            </a:extLst>
          </p:cNvPr>
          <p:cNvSpPr>
            <a:spLocks noGrp="1" noChangeArrowheads="1"/>
          </p:cNvSpPr>
          <p:nvPr>
            <p:ph type="dt" sz="quarter"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72708" name="Rectangle 4">
            <a:extLst>
              <a:ext uri="{FF2B5EF4-FFF2-40B4-BE49-F238E27FC236}">
                <a16:creationId xmlns:a16="http://schemas.microsoft.com/office/drawing/2014/main" id="{1AE8C20E-F974-458A-906D-0AC276E78E06}"/>
              </a:ext>
            </a:extLst>
          </p:cNvPr>
          <p:cNvSpPr>
            <a:spLocks noGrp="1" noChangeArrowheads="1"/>
          </p:cNvSpPr>
          <p:nvPr>
            <p:ph type="ftr" sz="quarter" idx="2"/>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72709" name="Rectangle 5">
            <a:extLst>
              <a:ext uri="{FF2B5EF4-FFF2-40B4-BE49-F238E27FC236}">
                <a16:creationId xmlns:a16="http://schemas.microsoft.com/office/drawing/2014/main" id="{1C89438A-D51C-4258-944D-40C41187CDA6}"/>
              </a:ext>
            </a:extLst>
          </p:cNvPr>
          <p:cNvSpPr>
            <a:spLocks noGrp="1" noChangeArrowheads="1"/>
          </p:cNvSpPr>
          <p:nvPr>
            <p:ph type="sldNum" sz="quarter" idx="3"/>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2012DA0E-EF08-47EA-8FEF-FBE1362FF38E}" type="slidenum">
              <a:rPr lang="en-US" altLang="en-US"/>
              <a:pPr>
                <a:defRPr/>
              </a:pPr>
              <a:t>‹#›</a:t>
            </a:fld>
            <a:endParaRPr lang="en-US"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2C59EEEF-B746-450D-BEF5-040CCA072996}"/>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45059" name="Rectangle 3">
            <a:extLst>
              <a:ext uri="{FF2B5EF4-FFF2-40B4-BE49-F238E27FC236}">
                <a16:creationId xmlns:a16="http://schemas.microsoft.com/office/drawing/2014/main" id="{9D5FA796-A208-4699-831F-FDBA15FD7647}"/>
              </a:ext>
            </a:extLst>
          </p:cNvPr>
          <p:cNvSpPr>
            <a:spLocks noGrp="1" noChangeArrowheads="1"/>
          </p:cNvSpPr>
          <p:nvPr>
            <p:ph type="dt"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4100" name="Rectangle 4">
            <a:extLst>
              <a:ext uri="{FF2B5EF4-FFF2-40B4-BE49-F238E27FC236}">
                <a16:creationId xmlns:a16="http://schemas.microsoft.com/office/drawing/2014/main" id="{3427938B-C8C1-49BA-B4B7-C5A0A6DE0936}"/>
              </a:ext>
            </a:extLst>
          </p:cNvPr>
          <p:cNvSpPr>
            <a:spLocks noGrp="1" noRot="1" noChangeAspect="1" noChangeArrowheads="1" noTextEdit="1"/>
          </p:cNvSpPr>
          <p:nvPr>
            <p:ph type="sldImg" idx="2"/>
          </p:nvPr>
        </p:nvSpPr>
        <p:spPr bwMode="auto">
          <a:xfrm>
            <a:off x="919163" y="733425"/>
            <a:ext cx="4886325" cy="366553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61" name="Rectangle 5">
            <a:extLst>
              <a:ext uri="{FF2B5EF4-FFF2-40B4-BE49-F238E27FC236}">
                <a16:creationId xmlns:a16="http://schemas.microsoft.com/office/drawing/2014/main" id="{68CF7F6B-A3D7-4B0D-A9CE-780E95287120}"/>
              </a:ext>
            </a:extLst>
          </p:cNvPr>
          <p:cNvSpPr>
            <a:spLocks noGrp="1" noChangeArrowheads="1"/>
          </p:cNvSpPr>
          <p:nvPr>
            <p:ph type="body" sz="quarter" idx="3"/>
          </p:nvPr>
        </p:nvSpPr>
        <p:spPr bwMode="auto">
          <a:xfrm>
            <a:off x="671513" y="4641850"/>
            <a:ext cx="5381625" cy="4398963"/>
          </a:xfrm>
          <a:prstGeom prst="rect">
            <a:avLst/>
          </a:prstGeom>
          <a:noFill/>
          <a:ln>
            <a:noFill/>
          </a:ln>
          <a:effectLst/>
        </p:spPr>
        <p:txBody>
          <a:bodyPr vert="horz" wrap="square" lIns="91861" tIns="45930" rIns="91861" bIns="4593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45062" name="Rectangle 6">
            <a:extLst>
              <a:ext uri="{FF2B5EF4-FFF2-40B4-BE49-F238E27FC236}">
                <a16:creationId xmlns:a16="http://schemas.microsoft.com/office/drawing/2014/main" id="{8FD6A68E-5CC1-4936-88EE-84A12AA87FBA}"/>
              </a:ext>
            </a:extLst>
          </p:cNvPr>
          <p:cNvSpPr>
            <a:spLocks noGrp="1" noChangeArrowheads="1"/>
          </p:cNvSpPr>
          <p:nvPr>
            <p:ph type="ftr" sz="quarter" idx="4"/>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45063" name="Rectangle 7">
            <a:extLst>
              <a:ext uri="{FF2B5EF4-FFF2-40B4-BE49-F238E27FC236}">
                <a16:creationId xmlns:a16="http://schemas.microsoft.com/office/drawing/2014/main" id="{D0E76932-663A-4696-A356-E4A043CA726C}"/>
              </a:ext>
            </a:extLst>
          </p:cNvPr>
          <p:cNvSpPr>
            <a:spLocks noGrp="1" noChangeArrowheads="1"/>
          </p:cNvSpPr>
          <p:nvPr>
            <p:ph type="sldNum" sz="quarter" idx="5"/>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01D72F3E-2662-4F08-800D-A9B691394B22}"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2</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3</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9718876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4</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22585736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a:extLst>
              <a:ext uri="{FF2B5EF4-FFF2-40B4-BE49-F238E27FC236}">
                <a16:creationId xmlns:a16="http://schemas.microsoft.com/office/drawing/2014/main" id="{781C7D72-1E22-4214-8808-E7029F35F7F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8229B351-2FAE-452C-865E-6A0936AB8154}" type="slidenum">
              <a:rPr lang="en-US" altLang="en-US" smtClean="0"/>
              <a:pPr/>
              <a:t>5</a:t>
            </a:fld>
            <a:endParaRPr lang="en-US" altLang="en-US"/>
          </a:p>
        </p:txBody>
      </p:sp>
      <p:sp>
        <p:nvSpPr>
          <p:cNvPr id="14339" name="Rectangle 2">
            <a:extLst>
              <a:ext uri="{FF2B5EF4-FFF2-40B4-BE49-F238E27FC236}">
                <a16:creationId xmlns:a16="http://schemas.microsoft.com/office/drawing/2014/main" id="{0A8D8873-72C0-496E-B8FF-10ECA6F279D0}"/>
              </a:ext>
            </a:extLst>
          </p:cNvPr>
          <p:cNvSpPr>
            <a:spLocks noGrp="1" noRot="1" noChangeAspect="1" noChangeArrowheads="1" noTextEdit="1"/>
          </p:cNvSpPr>
          <p:nvPr>
            <p:ph type="sldImg"/>
          </p:nvPr>
        </p:nvSpPr>
        <p:spPr>
          <a:ln/>
        </p:spPr>
      </p:sp>
      <p:sp>
        <p:nvSpPr>
          <p:cNvPr id="14340" name="Rectangle 3">
            <a:extLst>
              <a:ext uri="{FF2B5EF4-FFF2-40B4-BE49-F238E27FC236}">
                <a16:creationId xmlns:a16="http://schemas.microsoft.com/office/drawing/2014/main" id="{E7D7782B-61B9-4609-986D-B3783031FB7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a:extLst>
              <a:ext uri="{FF2B5EF4-FFF2-40B4-BE49-F238E27FC236}">
                <a16:creationId xmlns:a16="http://schemas.microsoft.com/office/drawing/2014/main" id="{781C7D72-1E22-4214-8808-E7029F35F7F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8229B351-2FAE-452C-865E-6A0936AB8154}" type="slidenum">
              <a:rPr lang="en-US" altLang="en-US" smtClean="0"/>
              <a:pPr/>
              <a:t>6</a:t>
            </a:fld>
            <a:endParaRPr lang="en-US" altLang="en-US"/>
          </a:p>
        </p:txBody>
      </p:sp>
      <p:sp>
        <p:nvSpPr>
          <p:cNvPr id="14339" name="Rectangle 2">
            <a:extLst>
              <a:ext uri="{FF2B5EF4-FFF2-40B4-BE49-F238E27FC236}">
                <a16:creationId xmlns:a16="http://schemas.microsoft.com/office/drawing/2014/main" id="{0A8D8873-72C0-496E-B8FF-10ECA6F279D0}"/>
              </a:ext>
            </a:extLst>
          </p:cNvPr>
          <p:cNvSpPr>
            <a:spLocks noGrp="1" noRot="1" noChangeAspect="1" noChangeArrowheads="1" noTextEdit="1"/>
          </p:cNvSpPr>
          <p:nvPr>
            <p:ph type="sldImg"/>
          </p:nvPr>
        </p:nvSpPr>
        <p:spPr>
          <a:ln/>
        </p:spPr>
      </p:sp>
      <p:sp>
        <p:nvSpPr>
          <p:cNvPr id="14340" name="Rectangle 3">
            <a:extLst>
              <a:ext uri="{FF2B5EF4-FFF2-40B4-BE49-F238E27FC236}">
                <a16:creationId xmlns:a16="http://schemas.microsoft.com/office/drawing/2014/main" id="{E7D7782B-61B9-4609-986D-B3783031FB7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1976880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a:extLst>
              <a:ext uri="{FF2B5EF4-FFF2-40B4-BE49-F238E27FC236}">
                <a16:creationId xmlns:a16="http://schemas.microsoft.com/office/drawing/2014/main" id="{2F948DE2-14E3-4394-8FA3-069EE477CD4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295206F-98BB-45CD-9703-5728E0096C17}" type="slidenum">
              <a:rPr lang="en-US" altLang="en-US" smtClean="0"/>
              <a:pPr/>
              <a:t>7</a:t>
            </a:fld>
            <a:endParaRPr lang="en-US" altLang="en-US"/>
          </a:p>
        </p:txBody>
      </p:sp>
      <p:sp>
        <p:nvSpPr>
          <p:cNvPr id="18435" name="Rectangle 2">
            <a:extLst>
              <a:ext uri="{FF2B5EF4-FFF2-40B4-BE49-F238E27FC236}">
                <a16:creationId xmlns:a16="http://schemas.microsoft.com/office/drawing/2014/main" id="{0D409682-F574-476A-8598-F77ABCD42FAC}"/>
              </a:ext>
            </a:extLst>
          </p:cNvPr>
          <p:cNvSpPr>
            <a:spLocks noGrp="1" noRot="1" noChangeAspect="1" noChangeArrowheads="1" noTextEdit="1"/>
          </p:cNvSpPr>
          <p:nvPr>
            <p:ph type="sldImg"/>
          </p:nvPr>
        </p:nvSpPr>
        <p:spPr>
          <a:ln/>
        </p:spPr>
      </p:sp>
      <p:sp>
        <p:nvSpPr>
          <p:cNvPr id="18436" name="Rectangle 3">
            <a:extLst>
              <a:ext uri="{FF2B5EF4-FFF2-40B4-BE49-F238E27FC236}">
                <a16:creationId xmlns:a16="http://schemas.microsoft.com/office/drawing/2014/main" id="{03B5900F-E083-42DA-9B50-693893D38DB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ts val="0"/>
              </a:spcBef>
              <a:spcAft>
                <a:spcPts val="0"/>
              </a:spcAft>
            </a:pPr>
            <a:endParaRPr lang="en-US" dirty="0">
              <a:cs typeface="Arial"/>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a:extLst>
              <a:ext uri="{FF2B5EF4-FFF2-40B4-BE49-F238E27FC236}">
                <a16:creationId xmlns:a16="http://schemas.microsoft.com/office/drawing/2014/main" id="{2F948DE2-14E3-4394-8FA3-069EE477CD4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295206F-98BB-45CD-9703-5728E0096C17}" type="slidenum">
              <a:rPr lang="en-US" altLang="en-US" smtClean="0"/>
              <a:pPr/>
              <a:t>8</a:t>
            </a:fld>
            <a:endParaRPr lang="en-US" altLang="en-US"/>
          </a:p>
        </p:txBody>
      </p:sp>
      <p:sp>
        <p:nvSpPr>
          <p:cNvPr id="18435" name="Rectangle 2">
            <a:extLst>
              <a:ext uri="{FF2B5EF4-FFF2-40B4-BE49-F238E27FC236}">
                <a16:creationId xmlns:a16="http://schemas.microsoft.com/office/drawing/2014/main" id="{0D409682-F574-476A-8598-F77ABCD42FAC}"/>
              </a:ext>
            </a:extLst>
          </p:cNvPr>
          <p:cNvSpPr>
            <a:spLocks noGrp="1" noRot="1" noChangeAspect="1" noChangeArrowheads="1" noTextEdit="1"/>
          </p:cNvSpPr>
          <p:nvPr>
            <p:ph type="sldImg"/>
          </p:nvPr>
        </p:nvSpPr>
        <p:spPr>
          <a:ln/>
        </p:spPr>
      </p:sp>
      <p:sp>
        <p:nvSpPr>
          <p:cNvPr id="18436" name="Rectangle 3">
            <a:extLst>
              <a:ext uri="{FF2B5EF4-FFF2-40B4-BE49-F238E27FC236}">
                <a16:creationId xmlns:a16="http://schemas.microsoft.com/office/drawing/2014/main" id="{03B5900F-E083-42DA-9B50-693893D38DB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t>The above swot analysis shows that Bits Baker has the strength of effective location for pastry shop as Cheltenham is a busy area as it relates to the main bus station that helps in attracting consumers. Bits baker will offer both online and offline services which help in creating an effective presence in the market. Bits Baker will be managed by the owner and two workers only and lack of staff affects the ability of the business to manage different work. Limited financial resources affect the ability of the company to make investments in marketing or developing new products. The business idea is new, and consumers are not aware of the business which is the major weakness of Bits Baker (Teoli et al., 2019). The business has the opportunity to expand business in a new market or add new products line along with this business can achieve growth by hiring more employees to perform different operations. The major threat for Bits Baker is competition from existing cafes and pastry shops in the market.</a:t>
            </a:r>
          </a:p>
        </p:txBody>
      </p:sp>
    </p:spTree>
    <p:extLst>
      <p:ext uri="{BB962C8B-B14F-4D97-AF65-F5344CB8AC3E}">
        <p14:creationId xmlns:p14="http://schemas.microsoft.com/office/powerpoint/2010/main" val="18952468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a:extLst>
              <a:ext uri="{FF2B5EF4-FFF2-40B4-BE49-F238E27FC236}">
                <a16:creationId xmlns:a16="http://schemas.microsoft.com/office/drawing/2014/main" id="{2F948DE2-14E3-4394-8FA3-069EE477CD4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295206F-98BB-45CD-9703-5728E0096C17}" type="slidenum">
              <a:rPr lang="en-US" altLang="en-US" smtClean="0"/>
              <a:pPr/>
              <a:t>9</a:t>
            </a:fld>
            <a:endParaRPr lang="en-US" altLang="en-US"/>
          </a:p>
        </p:txBody>
      </p:sp>
      <p:sp>
        <p:nvSpPr>
          <p:cNvPr id="18435" name="Rectangle 2">
            <a:extLst>
              <a:ext uri="{FF2B5EF4-FFF2-40B4-BE49-F238E27FC236}">
                <a16:creationId xmlns:a16="http://schemas.microsoft.com/office/drawing/2014/main" id="{0D409682-F574-476A-8598-F77ABCD42FAC}"/>
              </a:ext>
            </a:extLst>
          </p:cNvPr>
          <p:cNvSpPr>
            <a:spLocks noGrp="1" noRot="1" noChangeAspect="1" noChangeArrowheads="1" noTextEdit="1"/>
          </p:cNvSpPr>
          <p:nvPr>
            <p:ph type="sldImg"/>
          </p:nvPr>
        </p:nvSpPr>
        <p:spPr>
          <a:ln/>
        </p:spPr>
      </p:sp>
      <p:sp>
        <p:nvSpPr>
          <p:cNvPr id="18436" name="Rectangle 3">
            <a:extLst>
              <a:ext uri="{FF2B5EF4-FFF2-40B4-BE49-F238E27FC236}">
                <a16:creationId xmlns:a16="http://schemas.microsoft.com/office/drawing/2014/main" id="{03B5900F-E083-42DA-9B50-693893D38DB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4200802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D3F40424-C537-46B9-B5F7-1E3A9FC7073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7BE0419-F547-451D-8356-62D4D9061119}" type="slidenum">
              <a:rPr lang="en-US" altLang="en-US" smtClean="0"/>
              <a:pPr/>
              <a:t>11</a:t>
            </a:fld>
            <a:endParaRPr lang="en-US" altLang="en-US"/>
          </a:p>
        </p:txBody>
      </p:sp>
      <p:sp>
        <p:nvSpPr>
          <p:cNvPr id="22531" name="Rectangle 2">
            <a:extLst>
              <a:ext uri="{FF2B5EF4-FFF2-40B4-BE49-F238E27FC236}">
                <a16:creationId xmlns:a16="http://schemas.microsoft.com/office/drawing/2014/main" id="{23709ACE-9C93-46C3-B1E0-9A041C48FD3D}"/>
              </a:ext>
            </a:extLst>
          </p:cNvPr>
          <p:cNvSpPr>
            <a:spLocks noGrp="1" noRot="1" noChangeAspect="1" noChangeArrowheads="1" noTextEdit="1"/>
          </p:cNvSpPr>
          <p:nvPr>
            <p:ph type="sldImg"/>
          </p:nvPr>
        </p:nvSpPr>
        <p:spPr>
          <a:ln/>
        </p:spPr>
      </p:sp>
      <p:sp>
        <p:nvSpPr>
          <p:cNvPr id="22532" name="Rectangle 3">
            <a:extLst>
              <a:ext uri="{FF2B5EF4-FFF2-40B4-BE49-F238E27FC236}">
                <a16:creationId xmlns:a16="http://schemas.microsoft.com/office/drawing/2014/main" id="{90AF224B-F6B2-41B8-BCA9-11A3D8FDEED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D3F40424-C537-46B9-B5F7-1E3A9FC7073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7BE0419-F547-451D-8356-62D4D9061119}" type="slidenum">
              <a:rPr lang="en-US" altLang="en-US" smtClean="0"/>
              <a:pPr/>
              <a:t>12</a:t>
            </a:fld>
            <a:endParaRPr lang="en-US" altLang="en-US"/>
          </a:p>
        </p:txBody>
      </p:sp>
      <p:sp>
        <p:nvSpPr>
          <p:cNvPr id="22531" name="Rectangle 2">
            <a:extLst>
              <a:ext uri="{FF2B5EF4-FFF2-40B4-BE49-F238E27FC236}">
                <a16:creationId xmlns:a16="http://schemas.microsoft.com/office/drawing/2014/main" id="{23709ACE-9C93-46C3-B1E0-9A041C48FD3D}"/>
              </a:ext>
            </a:extLst>
          </p:cNvPr>
          <p:cNvSpPr>
            <a:spLocks noGrp="1" noRot="1" noChangeAspect="1" noChangeArrowheads="1" noTextEdit="1"/>
          </p:cNvSpPr>
          <p:nvPr>
            <p:ph type="sldImg"/>
          </p:nvPr>
        </p:nvSpPr>
        <p:spPr>
          <a:ln/>
        </p:spPr>
      </p:sp>
      <p:sp>
        <p:nvSpPr>
          <p:cNvPr id="22532" name="Rectangle 3">
            <a:extLst>
              <a:ext uri="{FF2B5EF4-FFF2-40B4-BE49-F238E27FC236}">
                <a16:creationId xmlns:a16="http://schemas.microsoft.com/office/drawing/2014/main" id="{90AF224B-F6B2-41B8-BCA9-11A3D8FDEED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70860392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6" name="Group 5"/>
          <p:cNvGrpSpPr/>
          <p:nvPr/>
        </p:nvGrpSpPr>
        <p:grpSpPr>
          <a:xfrm>
            <a:off x="-1588" y="0"/>
            <a:ext cx="9145588" cy="6860798"/>
            <a:chOff x="-1588" y="0"/>
            <a:chExt cx="9145588" cy="6860798"/>
          </a:xfrm>
        </p:grpSpPr>
        <p:sp>
          <p:nvSpPr>
            <p:cNvPr id="9" name="Rectangle 8"/>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Oval 9"/>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866440" y="2226503"/>
            <a:ext cx="5917679" cy="2550877"/>
          </a:xfrm>
        </p:spPr>
        <p:txBody>
          <a:bodyPr anchor="b"/>
          <a:lstStyle>
            <a:lvl1pPr>
              <a:defRPr sz="4800"/>
            </a:lvl1pPr>
          </a:lstStyle>
          <a:p>
            <a:r>
              <a:rPr lang="en-US" dirty="0"/>
              <a:t>Click to edit Master title style</a:t>
            </a:r>
          </a:p>
        </p:txBody>
      </p:sp>
      <p:sp>
        <p:nvSpPr>
          <p:cNvPr id="3" name="Subtitle 2"/>
          <p:cNvSpPr>
            <a:spLocks noGrp="1"/>
          </p:cNvSpPr>
          <p:nvPr>
            <p:ph type="subTitle" idx="1"/>
          </p:nvPr>
        </p:nvSpPr>
        <p:spPr>
          <a:xfrm>
            <a:off x="866440" y="4777380"/>
            <a:ext cx="5917679"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bwMode="gray">
          <a:xfrm rot="5400000">
            <a:off x="7498080" y="1828800"/>
            <a:ext cx="990599" cy="228659"/>
          </a:xfrm>
        </p:spPr>
        <p:txBody>
          <a:bodyPr anchor="t"/>
          <a:lstStyle>
            <a:lvl1pPr algn="l">
              <a:defRPr b="0" i="0">
                <a:solidFill>
                  <a:schemeClr val="bg1">
                    <a:alpha val="60000"/>
                  </a:schemeClr>
                </a:solidFill>
              </a:defRPr>
            </a:lvl1pPr>
          </a:lstStyle>
          <a:p>
            <a:fld id="{AF8DD645-B9B4-46EE-B031-35C24A448A04}" type="datetimeFigureOut">
              <a:rPr lang="en-US" dirty="0"/>
              <a:t>11/18/2021</a:t>
            </a:fld>
            <a:endParaRPr lang="en-US" dirty="0"/>
          </a:p>
        </p:txBody>
      </p:sp>
      <p:sp>
        <p:nvSpPr>
          <p:cNvPr id="5" name="Footer Placeholder 4"/>
          <p:cNvSpPr>
            <a:spLocks noGrp="1"/>
          </p:cNvSpPr>
          <p:nvPr>
            <p:ph type="ftr" sz="quarter" idx="11"/>
          </p:nvPr>
        </p:nvSpPr>
        <p:spPr bwMode="gray">
          <a:xfrm rot="5400000">
            <a:off x="6236208" y="3264408"/>
            <a:ext cx="3859795" cy="228660"/>
          </a:xfrm>
        </p:spPr>
        <p:txBody>
          <a:bodyPr/>
          <a:lstStyle>
            <a:lvl1pPr>
              <a:defRPr b="0" i="0">
                <a:solidFill>
                  <a:schemeClr val="bg1">
                    <a:alpha val="60000"/>
                  </a:schemeClr>
                </a:solidFill>
              </a:defRPr>
            </a:lvl1pPr>
          </a:lstStyle>
          <a:p>
            <a:r>
              <a:rPr lang="en-US" dirty="0"/>
              <a:t>
              </a:t>
            </a:r>
          </a:p>
        </p:txBody>
      </p:sp>
      <p:sp>
        <p:nvSpPr>
          <p:cNvPr id="11" name="Rectangle 10"/>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8" name="Slide Number Placeholder 5"/>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133162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65970" y="927098"/>
            <a:ext cx="6343672" cy="709865"/>
          </a:xfrm>
        </p:spPr>
        <p:txBody>
          <a:bodyPr anchor="ctr"/>
          <a:lstStyle>
            <a:lvl1pPr>
              <a:defRPr sz="3200"/>
            </a:lvl1p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616993E9-CEF0-47B7-AEA6-AFACC79966BA}" type="datetimeFigureOut">
              <a:rPr lang="en-US" dirty="0"/>
              <a:t>11/18/2021</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8726505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6"/>
          <p:cNvGrpSpPr/>
          <p:nvPr/>
        </p:nvGrpSpPr>
        <p:grpSpPr>
          <a:xfrm>
            <a:off x="-1588" y="0"/>
            <a:ext cx="9145588" cy="6860798"/>
            <a:chOff x="-1588" y="0"/>
            <a:chExt cx="9145588" cy="6860798"/>
          </a:xfrm>
        </p:grpSpPr>
        <p:sp>
          <p:nvSpPr>
            <p:cNvPr id="12" name="Rectangle 11"/>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5283673" y="402165"/>
              <a:ext cx="346576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bwMode="gray">
            <a:xfrm rot="16200000">
              <a:off x="3105027"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18" name="Freeform 5"/>
            <p:cNvSpPr/>
            <p:nvPr/>
          </p:nvSpPr>
          <p:spPr bwMode="gray">
            <a:xfrm rot="15687606">
              <a:off x="3320102" y="145837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title"/>
          </p:nvPr>
        </p:nvSpPr>
        <p:spPr>
          <a:xfrm>
            <a:off x="877534" y="2257588"/>
            <a:ext cx="3090672" cy="3020344"/>
          </a:xfrm>
        </p:spPr>
        <p:txBody>
          <a:bodyPr anchor="ct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5119261" y="2257588"/>
            <a:ext cx="3082516" cy="302034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D2434F47-3A99-4701-A7D9-FE6C4D9DA92E}" type="datetimeFigureOut">
              <a:rPr lang="en-US" dirty="0"/>
              <a:t>11/18/2021</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8" name="Rectangle 7"/>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9085622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US" dirty="0"/>
              <a:t>Click to edit Master title style</a:t>
            </a:r>
          </a:p>
        </p:txBody>
      </p:sp>
      <p:sp>
        <p:nvSpPr>
          <p:cNvPr id="3" name="Content Placeholder 2"/>
          <p:cNvSpPr>
            <a:spLocks noGrp="1"/>
          </p:cNvSpPr>
          <p:nvPr>
            <p:ph sz="half" idx="1"/>
          </p:nvPr>
        </p:nvSpPr>
        <p:spPr>
          <a:xfrm>
            <a:off x="866440" y="2489200"/>
            <a:ext cx="3636980" cy="3530603"/>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4640581" y="2489203"/>
            <a:ext cx="3636980" cy="3530600"/>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99E62588-EC5C-453B-A942-AA1C7EFEEF33}" type="datetimeFigureOut">
              <a:rPr lang="en-US" dirty="0"/>
              <a:t>11/18/2021</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7229456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869918" y="2489200"/>
            <a:ext cx="3633502" cy="759290"/>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66440" y="3248490"/>
            <a:ext cx="3636980" cy="2771311"/>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640581" y="2489200"/>
            <a:ext cx="3636979" cy="756635"/>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640581" y="3245835"/>
            <a:ext cx="3636980" cy="277396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22D5D575-BDA5-4AAF-81DC-5D38C213A391}" type="datetimeFigureOut">
              <a:rPr lang="en-US" dirty="0"/>
              <a:t>11/18/2021</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275703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48F9C5B0-21BA-48EA-B067-5E37072B4F18}" type="datetimeFigureOut">
              <a:rPr lang="en-US" dirty="0"/>
              <a:t>11/18/2021</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51990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Rectangle 4"/>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Date Placeholder 1"/>
          <p:cNvSpPr>
            <a:spLocks noGrp="1"/>
          </p:cNvSpPr>
          <p:nvPr>
            <p:ph type="dt" sz="half" idx="10"/>
          </p:nvPr>
        </p:nvSpPr>
        <p:spPr/>
        <p:txBody>
          <a:bodyPr/>
          <a:lstStyle/>
          <a:p>
            <a:fld id="{9CB959AD-49F4-478E-A013-BE606CDD1B41}" type="datetimeFigureOut">
              <a:rPr lang="en-US" dirty="0"/>
              <a:t>11/18/2021</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4" name="Slide Number Placeholder 3"/>
          <p:cNvSpPr>
            <a:spLocks noGrp="1"/>
          </p:cNvSpPr>
          <p:nvPr>
            <p:ph type="sldNum" sz="quarter" idx="12"/>
          </p:nvPr>
        </p:nvSpPr>
        <p:spPr>
          <a:xfrm>
            <a:off x="7678616" y="295730"/>
            <a:ext cx="791308" cy="767687"/>
          </a:xfrm>
          <a:prstGeom prst="rect">
            <a:avLst/>
          </a:prstGeom>
        </p:spPr>
        <p:txBody>
          <a:bodyPr/>
          <a:lstStyle>
            <a:lvl1pPr algn="ctr">
              <a:defRPr sz="2800"/>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41910893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8" name="Group 7"/>
          <p:cNvGrpSpPr/>
          <p:nvPr/>
        </p:nvGrpSpPr>
        <p:grpSpPr>
          <a:xfrm>
            <a:off x="-1588" y="0"/>
            <a:ext cx="9145588" cy="6860798"/>
            <a:chOff x="-1588" y="0"/>
            <a:chExt cx="9145588" cy="6860798"/>
          </a:xfrm>
        </p:grpSpPr>
        <p:sp>
          <p:nvSpPr>
            <p:cNvPr id="13" name="Rectangle 12"/>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5283673" y="402165"/>
              <a:ext cx="346576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bwMode="gray">
            <a:xfrm rot="16200000">
              <a:off x="2548536"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22" name="Freeform 5"/>
            <p:cNvSpPr/>
            <p:nvPr/>
          </p:nvSpPr>
          <p:spPr bwMode="gray">
            <a:xfrm rot="15687606">
              <a:off x="2769747" y="145837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title"/>
          </p:nvPr>
        </p:nvSpPr>
        <p:spPr>
          <a:xfrm>
            <a:off x="866440" y="1447800"/>
            <a:ext cx="2712590" cy="1495588"/>
          </a:xfrm>
        </p:spPr>
        <p:txBody>
          <a:bodyPr anchor="b"/>
          <a:lstStyle>
            <a:lvl1pPr algn="l">
              <a:defRPr sz="2400" b="0"/>
            </a:lvl1pPr>
          </a:lstStyle>
          <a:p>
            <a:r>
              <a:rPr lang="en-US" dirty="0"/>
              <a:t>Click to edit Master title style</a:t>
            </a:r>
          </a:p>
        </p:txBody>
      </p:sp>
      <p:sp>
        <p:nvSpPr>
          <p:cNvPr id="3" name="Content Placeholder 2"/>
          <p:cNvSpPr>
            <a:spLocks noGrp="1"/>
          </p:cNvSpPr>
          <p:nvPr>
            <p:ph idx="1"/>
          </p:nvPr>
        </p:nvSpPr>
        <p:spPr>
          <a:xfrm>
            <a:off x="4568927" y="1447800"/>
            <a:ext cx="3632850" cy="4572000"/>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bwMode="gray">
          <a:xfrm>
            <a:off x="866441" y="3086845"/>
            <a:ext cx="2712589" cy="2933701"/>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9755E8D2-BCEE-4D3D-AE6D-93BD204BAD0C}" type="datetimeFigureOut">
              <a:rPr lang="en-US" dirty="0"/>
              <a:t>11/18/2021</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9" name="Rectangle 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a:xfrm>
            <a:off x="7678616" y="295730"/>
            <a:ext cx="791308" cy="767687"/>
          </a:xfrm>
          <a:prstGeom prst="rect">
            <a:avLst/>
          </a:prstGeom>
        </p:spPr>
        <p:txBody>
          <a:bodyPr/>
          <a:lstStyle>
            <a:lvl1pPr algn="ctr">
              <a:defRPr sz="2800"/>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605830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1588" y="0"/>
            <a:ext cx="9145588" cy="6860798"/>
            <a:chOff x="-1588" y="0"/>
            <a:chExt cx="9145588" cy="6860798"/>
          </a:xfrm>
        </p:grpSpPr>
        <p:sp>
          <p:nvSpPr>
            <p:cNvPr id="13" name="Rectangle 12"/>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5283673" y="402165"/>
              <a:ext cx="346576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bwMode="gray">
            <a:xfrm rot="16200000">
              <a:off x="2852610"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24" name="Freeform 5"/>
            <p:cNvSpPr/>
            <p:nvPr/>
          </p:nvSpPr>
          <p:spPr bwMode="gray">
            <a:xfrm rot="15687606">
              <a:off x="3074559" y="145837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title"/>
          </p:nvPr>
        </p:nvSpPr>
        <p:spPr>
          <a:xfrm>
            <a:off x="866440" y="1381390"/>
            <a:ext cx="2987089" cy="157480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4722909" y="1320800"/>
            <a:ext cx="2791102" cy="42164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866440" y="3086100"/>
            <a:ext cx="2987089" cy="24511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0BBF110E-D48F-4A61-BE6D-11D38A61FE05}" type="datetimeFigureOut">
              <a:rPr lang="en-US" dirty="0"/>
              <a:t>11/18/2021</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0" name="Rectangle 9"/>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a:xfrm>
            <a:off x="7678616" y="295730"/>
            <a:ext cx="791308" cy="767687"/>
          </a:xfrm>
          <a:prstGeom prst="rect">
            <a:avLst/>
          </a:prstGeom>
        </p:spPr>
        <p:txBody>
          <a:bodyPr/>
          <a:lstStyle>
            <a:lvl1pPr algn="ctr">
              <a:defRPr sz="2800"/>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956653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Panoramic Picture with Caption">
    <p:spTree>
      <p:nvGrpSpPr>
        <p:cNvPr id="1" name=""/>
        <p:cNvGrpSpPr/>
        <p:nvPr/>
      </p:nvGrpSpPr>
      <p:grpSpPr>
        <a:xfrm>
          <a:off x="0" y="0"/>
          <a:ext cx="0" cy="0"/>
          <a:chOff x="0" y="0"/>
          <a:chExt cx="0" cy="0"/>
        </a:xfrm>
      </p:grpSpPr>
      <p:grpSp>
        <p:nvGrpSpPr>
          <p:cNvPr id="8" name="Group 7"/>
          <p:cNvGrpSpPr/>
          <p:nvPr/>
        </p:nvGrpSpPr>
        <p:grpSpPr>
          <a:xfrm>
            <a:off x="-1588" y="0"/>
            <a:ext cx="9145588" cy="6860798"/>
            <a:chOff x="-1588" y="0"/>
            <a:chExt cx="9145588" cy="6860798"/>
          </a:xfrm>
        </p:grpSpPr>
        <p:sp>
          <p:nvSpPr>
            <p:cNvPr id="12" name="Rectangle 11"/>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10204164">
              <a:off x="426788" y="4564241"/>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6" name="Rectangle 15"/>
            <p:cNvSpPr/>
            <p:nvPr/>
          </p:nvSpPr>
          <p:spPr>
            <a:xfrm>
              <a:off x="421503" y="402165"/>
              <a:ext cx="8327939" cy="3141135"/>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bwMode="gray">
            <a:xfrm rot="10800000">
              <a:off x="485023" y="2670079"/>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20"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title"/>
          </p:nvPr>
        </p:nvSpPr>
        <p:spPr>
          <a:xfrm>
            <a:off x="866441" y="4961454"/>
            <a:ext cx="6422004"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866441" y="685800"/>
            <a:ext cx="6422004"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bwMode="gray">
          <a:xfrm>
            <a:off x="866440" y="5528192"/>
            <a:ext cx="6422004"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7059E700-EF95-463F-B75A-2CDEC15C5A37}" type="datetimeFigureOut">
              <a:rPr lang="en-US" dirty="0"/>
              <a:t>11/18/2021</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0" name="Rectangle 9"/>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a:xfrm>
            <a:off x="7678616" y="295730"/>
            <a:ext cx="791308" cy="767687"/>
          </a:xfrm>
          <a:prstGeom prst="rect">
            <a:avLst/>
          </a:prstGeom>
        </p:spPr>
        <p:txBody>
          <a:bodyPr/>
          <a:lstStyle>
            <a:lvl1pPr algn="ctr">
              <a:defRPr sz="2800"/>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6126600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3" name="Group 2"/>
          <p:cNvGrpSpPr/>
          <p:nvPr/>
        </p:nvGrpSpPr>
        <p:grpSpPr>
          <a:xfrm>
            <a:off x="-1588" y="0"/>
            <a:ext cx="9145588" cy="6860798"/>
            <a:chOff x="-1588" y="0"/>
            <a:chExt cx="9145588" cy="6860798"/>
          </a:xfrm>
        </p:grpSpPr>
        <p:sp>
          <p:nvSpPr>
            <p:cNvPr id="12" name="Rectangle 11"/>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21010068">
              <a:off x="6359946" y="2780895"/>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Rectangle 8"/>
            <p:cNvSpPr/>
            <p:nvPr/>
          </p:nvSpPr>
          <p:spPr>
            <a:xfrm>
              <a:off x="485023" y="4343399"/>
              <a:ext cx="8182128" cy="2112436"/>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bwMode="gray">
            <a:xfrm>
              <a:off x="485023" y="2854646"/>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title"/>
          </p:nvPr>
        </p:nvSpPr>
        <p:spPr>
          <a:xfrm>
            <a:off x="866440" y="927100"/>
            <a:ext cx="6422005" cy="1692720"/>
          </a:xfrm>
        </p:spPr>
        <p:txBody>
          <a:bodyPr/>
          <a:lstStyle>
            <a:lvl1pPr>
              <a:defRPr sz="3600"/>
            </a:lvl1pPr>
          </a:lstStyle>
          <a:p>
            <a:r>
              <a:rPr lang="en-US" dirty="0"/>
              <a:t>Click to edit Master title style</a:t>
            </a:r>
          </a:p>
        </p:txBody>
      </p:sp>
      <p:sp>
        <p:nvSpPr>
          <p:cNvPr id="13" name="Text Placeholder 3"/>
          <p:cNvSpPr>
            <a:spLocks noGrp="1"/>
          </p:cNvSpPr>
          <p:nvPr>
            <p:ph type="body" sz="half" idx="2"/>
          </p:nvPr>
        </p:nvSpPr>
        <p:spPr>
          <a:xfrm>
            <a:off x="866440" y="3488023"/>
            <a:ext cx="6422005" cy="2536857"/>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857C6CC6-9B37-4318-8876-62F2332BE330}" type="datetimeFigureOut">
              <a:rPr lang="en-US" dirty="0"/>
              <a:t>11/18/2021</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8" name="Rectangle 7"/>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792231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1588" y="0"/>
            <a:ext cx="9145588" cy="6860798"/>
            <a:chOff x="-1588" y="0"/>
            <a:chExt cx="9145588" cy="6860798"/>
          </a:xfrm>
        </p:grpSpPr>
        <p:sp>
          <p:nvSpPr>
            <p:cNvPr id="13" name="Rectangle 12"/>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21010068">
              <a:off x="6359946" y="4309201"/>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10"/>
            <p:cNvSpPr/>
            <p:nvPr/>
          </p:nvSpPr>
          <p:spPr bwMode="gray">
            <a:xfrm>
              <a:off x="485023" y="4381500"/>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24"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3" name="TextBox 22"/>
          <p:cNvSpPr txBox="1"/>
          <p:nvPr/>
        </p:nvSpPr>
        <p:spPr bwMode="gray">
          <a:xfrm>
            <a:off x="647430" y="651690"/>
            <a:ext cx="601591" cy="1323439"/>
          </a:xfrm>
          <a:prstGeom prst="rect">
            <a:avLst/>
          </a:prstGeom>
          <a:noFill/>
        </p:spPr>
        <p:txBody>
          <a:bodyPr wrap="square" rtlCol="0">
            <a:spAutoFit/>
          </a:bodyPr>
          <a:lstStyle/>
          <a:p>
            <a:pPr algn="r"/>
            <a:r>
              <a:rPr lang="en-US" sz="8000" b="0" i="0" dirty="0">
                <a:solidFill>
                  <a:schemeClr val="accent1">
                    <a:lumMod val="60000"/>
                    <a:lumOff val="40000"/>
                  </a:schemeClr>
                </a:solidFill>
                <a:latin typeface="Arial"/>
                <a:cs typeface="Arial"/>
              </a:rPr>
              <a:t>“</a:t>
            </a:r>
          </a:p>
        </p:txBody>
      </p:sp>
      <p:sp>
        <p:nvSpPr>
          <p:cNvPr id="14" name="TextBox 13"/>
          <p:cNvSpPr txBox="1"/>
          <p:nvPr/>
        </p:nvSpPr>
        <p:spPr bwMode="gray">
          <a:xfrm>
            <a:off x="7069418" y="2900292"/>
            <a:ext cx="619063" cy="1323439"/>
          </a:xfrm>
          <a:prstGeom prst="rect">
            <a:avLst/>
          </a:prstGeom>
          <a:noFill/>
        </p:spPr>
        <p:txBody>
          <a:bodyPr wrap="square" rtlCol="0">
            <a:spAutoFit/>
          </a:bodyPr>
          <a:lstStyle/>
          <a:p>
            <a:pPr algn="r"/>
            <a:r>
              <a:rPr lang="en-US" sz="80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128060" y="927099"/>
            <a:ext cx="6160385" cy="2882179"/>
          </a:xfrm>
        </p:spPr>
        <p:txBody>
          <a:bodyPr anchor="ctr"/>
          <a:lstStyle>
            <a:lvl1pPr>
              <a:defRPr sz="3600"/>
            </a:lvl1pPr>
          </a:lstStyle>
          <a:p>
            <a:r>
              <a:rPr lang="en-US" dirty="0"/>
              <a:t>Click to edit Master title style</a:t>
            </a:r>
          </a:p>
        </p:txBody>
      </p:sp>
      <p:sp>
        <p:nvSpPr>
          <p:cNvPr id="17" name="Text Placeholder 3"/>
          <p:cNvSpPr>
            <a:spLocks noGrp="1"/>
          </p:cNvSpPr>
          <p:nvPr>
            <p:ph type="body" sz="half" idx="13"/>
          </p:nvPr>
        </p:nvSpPr>
        <p:spPr bwMode="gray">
          <a:xfrm>
            <a:off x="1387278" y="3809278"/>
            <a:ext cx="5646143" cy="333113"/>
          </a:xfrm>
        </p:spPr>
        <p:txBody>
          <a:bodyPr>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6" name="Text Placeholder 3"/>
          <p:cNvSpPr>
            <a:spLocks noGrp="1"/>
          </p:cNvSpPr>
          <p:nvPr>
            <p:ph type="body" sz="half" idx="2"/>
          </p:nvPr>
        </p:nvSpPr>
        <p:spPr>
          <a:xfrm>
            <a:off x="866440" y="5000816"/>
            <a:ext cx="6343673" cy="1010619"/>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171C7781-F104-4BD5-BC26-3DB2DD695986}" type="datetimeFigureOut">
              <a:rPr lang="en-US" dirty="0"/>
              <a:t>11/18/2021</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9" name="Rectangle 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5822923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1588" y="0"/>
            <a:ext cx="9145588" cy="6860798"/>
            <a:chOff x="-1588" y="0"/>
            <a:chExt cx="9145588" cy="6860798"/>
          </a:xfrm>
        </p:grpSpPr>
        <p:sp>
          <p:nvSpPr>
            <p:cNvPr id="10" name="Rectangle 9"/>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p:cNvSpPr/>
            <p:nvPr/>
          </p:nvSpPr>
          <p:spPr bwMode="gray">
            <a:xfrm rot="21010068">
              <a:off x="6359946" y="431124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7"/>
            <p:cNvSpPr/>
            <p:nvPr/>
          </p:nvSpPr>
          <p:spPr bwMode="gray">
            <a:xfrm>
              <a:off x="485023" y="4381500"/>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17"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title"/>
          </p:nvPr>
        </p:nvSpPr>
        <p:spPr>
          <a:xfrm>
            <a:off x="866440" y="2057400"/>
            <a:ext cx="6422005" cy="2095500"/>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866441" y="5024908"/>
            <a:ext cx="6422004" cy="994891"/>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3BBB9AD0-4BAD-48BB-B06C-62CAB66B1652}" type="datetimeFigureOut">
              <a:rPr lang="en-US" dirty="0"/>
              <a:t>11/18/2021</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7" name="Rectangle 6"/>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64463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866440" y="927100"/>
            <a:ext cx="6423593" cy="709864"/>
          </a:xfrm>
        </p:spPr>
        <p:txBody>
          <a:bodyPr/>
          <a:lstStyle>
            <a:lvl1pPr>
              <a:defRPr sz="3200"/>
            </a:lvl1pPr>
          </a:lstStyle>
          <a:p>
            <a:r>
              <a:rPr lang="en-US" dirty="0"/>
              <a:t>Click to edit Master title style</a:t>
            </a:r>
          </a:p>
        </p:txBody>
      </p:sp>
      <p:sp>
        <p:nvSpPr>
          <p:cNvPr id="3" name="Text Placeholder 2"/>
          <p:cNvSpPr>
            <a:spLocks noGrp="1"/>
          </p:cNvSpPr>
          <p:nvPr>
            <p:ph type="body" idx="1"/>
          </p:nvPr>
        </p:nvSpPr>
        <p:spPr>
          <a:xfrm>
            <a:off x="866440" y="2489200"/>
            <a:ext cx="2313432"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2" name="Text Placeholder 3"/>
          <p:cNvSpPr>
            <a:spLocks noGrp="1"/>
          </p:cNvSpPr>
          <p:nvPr>
            <p:ph type="body" sz="half" idx="15"/>
          </p:nvPr>
        </p:nvSpPr>
        <p:spPr>
          <a:xfrm>
            <a:off x="866440" y="3147164"/>
            <a:ext cx="2313432" cy="2888366"/>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405614" y="2489200"/>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3" name="Text Placeholder 3"/>
          <p:cNvSpPr>
            <a:spLocks noGrp="1"/>
          </p:cNvSpPr>
          <p:nvPr>
            <p:ph type="body" sz="half" idx="16"/>
          </p:nvPr>
        </p:nvSpPr>
        <p:spPr>
          <a:xfrm>
            <a:off x="3408471" y="3147164"/>
            <a:ext cx="2318918" cy="2888366"/>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5958642" y="2489200"/>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4" name="Text Placeholder 3"/>
          <p:cNvSpPr>
            <a:spLocks noGrp="1"/>
          </p:cNvSpPr>
          <p:nvPr>
            <p:ph type="body" sz="half" idx="17"/>
          </p:nvPr>
        </p:nvSpPr>
        <p:spPr>
          <a:xfrm>
            <a:off x="5960935" y="3147164"/>
            <a:ext cx="2316625" cy="2888366"/>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3294530"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849521"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86347D66-9247-4313-B245-9F882A4407CD}" type="datetimeFigureOut">
              <a:rPr lang="en-US" dirty="0"/>
              <a:t>11/18/2021</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a:xfrm>
            <a:off x="7678616" y="295730"/>
            <a:ext cx="791308" cy="767687"/>
          </a:xfrm>
          <a:prstGeom prst="rect">
            <a:avLst/>
          </a:prstGeom>
        </p:spPr>
        <p:txBody>
          <a:bodyPr/>
          <a:lstStyle>
            <a:lvl1pPr algn="ctr">
              <a:defRPr sz="2800"/>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9493614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866440" y="927100"/>
            <a:ext cx="6345260" cy="709864"/>
          </a:xfrm>
        </p:spPr>
        <p:txBody>
          <a:bodyPr/>
          <a:lstStyle>
            <a:lvl1pPr>
              <a:defRPr sz="3200"/>
            </a:lvl1pPr>
          </a:lstStyle>
          <a:p>
            <a:r>
              <a:rPr lang="en-US" dirty="0"/>
              <a:t>Click to edit Master title style</a:t>
            </a:r>
          </a:p>
        </p:txBody>
      </p:sp>
      <p:sp>
        <p:nvSpPr>
          <p:cNvPr id="3" name="Text Placeholder 2"/>
          <p:cNvSpPr>
            <a:spLocks noGrp="1"/>
          </p:cNvSpPr>
          <p:nvPr>
            <p:ph type="body" idx="1"/>
          </p:nvPr>
        </p:nvSpPr>
        <p:spPr>
          <a:xfrm>
            <a:off x="866440" y="4179596"/>
            <a:ext cx="2313432"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2" name="Picture Placeholder 2"/>
          <p:cNvSpPr>
            <a:spLocks noGrp="1" noChangeAspect="1"/>
          </p:cNvSpPr>
          <p:nvPr>
            <p:ph type="pic" idx="15"/>
          </p:nvPr>
        </p:nvSpPr>
        <p:spPr>
          <a:xfrm>
            <a:off x="1019055" y="2489200"/>
            <a:ext cx="2015144" cy="1447342"/>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8"/>
          </p:nvPr>
        </p:nvSpPr>
        <p:spPr>
          <a:xfrm>
            <a:off x="866439" y="4837558"/>
            <a:ext cx="2313432" cy="1187321"/>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411125" y="4179595"/>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8" name="Picture Placeholder 2"/>
          <p:cNvSpPr>
            <a:spLocks noGrp="1" noChangeAspect="1"/>
          </p:cNvSpPr>
          <p:nvPr>
            <p:ph type="pic" idx="21"/>
          </p:nvPr>
        </p:nvSpPr>
        <p:spPr>
          <a:xfrm>
            <a:off x="3553189" y="2489200"/>
            <a:ext cx="2015144" cy="1447342"/>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19"/>
          </p:nvPr>
        </p:nvSpPr>
        <p:spPr>
          <a:xfrm>
            <a:off x="3411125" y="4848208"/>
            <a:ext cx="2318918" cy="1187321"/>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5958642" y="4179596"/>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9" name="Picture Placeholder 2"/>
          <p:cNvSpPr>
            <a:spLocks noGrp="1" noChangeAspect="1"/>
          </p:cNvSpPr>
          <p:nvPr>
            <p:ph type="pic" idx="22"/>
          </p:nvPr>
        </p:nvSpPr>
        <p:spPr>
          <a:xfrm>
            <a:off x="6108641" y="2489200"/>
            <a:ext cx="2015144" cy="1447342"/>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7" name="Text Placeholder 3"/>
          <p:cNvSpPr>
            <a:spLocks noGrp="1"/>
          </p:cNvSpPr>
          <p:nvPr>
            <p:ph type="body" sz="half" idx="20"/>
          </p:nvPr>
        </p:nvSpPr>
        <p:spPr>
          <a:xfrm>
            <a:off x="5958642" y="4837558"/>
            <a:ext cx="2318918" cy="1187321"/>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40" name="Straight Connector 39"/>
          <p:cNvCxnSpPr/>
          <p:nvPr/>
        </p:nvCxnSpPr>
        <p:spPr>
          <a:xfrm>
            <a:off x="3290019"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1" name="Straight Connector 40"/>
          <p:cNvCxnSpPr/>
          <p:nvPr/>
        </p:nvCxnSpPr>
        <p:spPr>
          <a:xfrm>
            <a:off x="5849521"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375022A5-2C49-4E61-8AF1-56B5ABF57608}" type="datetimeFigureOut">
              <a:rPr lang="en-US" dirty="0"/>
              <a:t>11/18/2021</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a:xfrm>
            <a:off x="7678616" y="295730"/>
            <a:ext cx="791308" cy="767687"/>
          </a:xfrm>
          <a:prstGeom prst="rect">
            <a:avLst/>
          </a:prstGeom>
        </p:spPr>
        <p:txBody>
          <a:bodyPr/>
          <a:lstStyle>
            <a:lvl1pPr algn="ctr">
              <a:defRPr sz="2800"/>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4813190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7621301" y="6387910"/>
            <a:ext cx="990599" cy="228659"/>
          </a:xfrm>
        </p:spPr>
        <p:txBody>
          <a:bodyPr/>
          <a:lstStyle/>
          <a:p>
            <a:fld id="{1F1580A0-ED6C-4884-9FFE-87471827F59A}" type="datetimeFigureOut">
              <a:rPr lang="en-US" dirty="0"/>
              <a:t>11/18/2021</a:t>
            </a:fld>
            <a:endParaRPr lang="en-US" dirty="0"/>
          </a:p>
        </p:txBody>
      </p:sp>
      <p:sp>
        <p:nvSpPr>
          <p:cNvPr id="5" name="Footer Placeholder 4"/>
          <p:cNvSpPr>
            <a:spLocks noGrp="1"/>
          </p:cNvSpPr>
          <p:nvPr>
            <p:ph type="ftr" sz="quarter" idx="11"/>
          </p:nvPr>
        </p:nvSpPr>
        <p:spPr>
          <a:xfrm>
            <a:off x="516133" y="6387910"/>
            <a:ext cx="3859795" cy="228660"/>
          </a:xfrm>
        </p:spPr>
        <p:txBody>
          <a:bodyPr/>
          <a:lstStyle/>
          <a:p>
            <a:r>
              <a:rPr lang="en-US" dirty="0"/>
              <a:t>
              </a:t>
            </a:r>
          </a:p>
        </p:txBody>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0517131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Group 6"/>
          <p:cNvGrpSpPr/>
          <p:nvPr/>
        </p:nvGrpSpPr>
        <p:grpSpPr>
          <a:xfrm>
            <a:off x="-1588" y="0"/>
            <a:ext cx="9120420" cy="6860798"/>
            <a:chOff x="-1588" y="0"/>
            <a:chExt cx="9120420" cy="6860798"/>
          </a:xfrm>
        </p:grpSpPr>
        <p:sp>
          <p:nvSpPr>
            <p:cNvPr id="11" name="Rectangle 10"/>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Freeform 5"/>
            <p:cNvSpPr/>
            <p:nvPr/>
          </p:nvSpPr>
          <p:spPr bwMode="gray">
            <a:xfrm rot="4966650">
              <a:off x="4673046" y="5107506"/>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grpSp>
      <p:sp>
        <p:nvSpPr>
          <p:cNvPr id="17" name="Rectangle 16"/>
          <p:cNvSpPr/>
          <p:nvPr/>
        </p:nvSpPr>
        <p:spPr>
          <a:xfrm>
            <a:off x="414867" y="402165"/>
            <a:ext cx="46105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9"/>
          <p:cNvSpPr/>
          <p:nvPr/>
        </p:nvSpPr>
        <p:spPr bwMode="gray">
          <a:xfrm rot="5400000">
            <a:off x="1299309"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18"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sp>
        <p:nvSpPr>
          <p:cNvPr id="2" name="Vertical Title 1"/>
          <p:cNvSpPr>
            <a:spLocks noGrp="1"/>
          </p:cNvSpPr>
          <p:nvPr>
            <p:ph type="title" orient="vert"/>
          </p:nvPr>
        </p:nvSpPr>
        <p:spPr>
          <a:xfrm>
            <a:off x="6174928" y="1447799"/>
            <a:ext cx="1113516" cy="4572001"/>
          </a:xfrm>
        </p:spPr>
        <p:txBody>
          <a:bodyPr vert="eaVert" anchor="ctr" anchorCtr="0"/>
          <a:lstStyle/>
          <a:p>
            <a:r>
              <a:rPr lang="en-US" dirty="0"/>
              <a:t>Click to edit Master title style</a:t>
            </a:r>
          </a:p>
        </p:txBody>
      </p:sp>
      <p:sp>
        <p:nvSpPr>
          <p:cNvPr id="3" name="Vertical Text Placeholder 2"/>
          <p:cNvSpPr>
            <a:spLocks noGrp="1"/>
          </p:cNvSpPr>
          <p:nvPr>
            <p:ph type="body" orient="vert" idx="1"/>
          </p:nvPr>
        </p:nvSpPr>
        <p:spPr>
          <a:xfrm>
            <a:off x="866738" y="1447799"/>
            <a:ext cx="4416936" cy="4572001"/>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29474D98-3273-47CE-B312-A00AAFA2779F}" type="datetimeFigureOut">
              <a:rPr lang="en-US" dirty="0"/>
              <a:t>11/18/2021</a:t>
            </a:fld>
            <a:endParaRPr lang="en-US" dirty="0"/>
          </a:p>
        </p:txBody>
      </p:sp>
      <p:sp>
        <p:nvSpPr>
          <p:cNvPr id="5" name="Footer Placeholder 4"/>
          <p:cNvSpPr>
            <a:spLocks noGrp="1"/>
          </p:cNvSpPr>
          <p:nvPr>
            <p:ph type="ftr" sz="quarter" idx="11"/>
          </p:nvPr>
        </p:nvSpPr>
        <p:spPr>
          <a:xfrm>
            <a:off x="538546" y="6365498"/>
            <a:ext cx="3859795" cy="228660"/>
          </a:xfrm>
        </p:spPr>
        <p:txBody>
          <a:bodyPr/>
          <a:lstStyle/>
          <a:p>
            <a:r>
              <a:rPr lang="en-US" dirty="0"/>
              <a:t>
              </a:t>
            </a:r>
          </a:p>
        </p:txBody>
      </p:sp>
      <p:sp>
        <p:nvSpPr>
          <p:cNvPr id="9" name="Rectangle 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781201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6" name="Group 5"/>
          <p:cNvGrpSpPr/>
          <p:nvPr/>
        </p:nvGrpSpPr>
        <p:grpSpPr>
          <a:xfrm>
            <a:off x="-1588" y="0"/>
            <a:ext cx="9145588" cy="6860798"/>
            <a:chOff x="-1588" y="0"/>
            <a:chExt cx="9145588" cy="6860798"/>
          </a:xfrm>
        </p:grpSpPr>
        <p:sp>
          <p:nvSpPr>
            <p:cNvPr id="14" name="Rectangle 13"/>
            <p:cNvSpPr/>
            <p:nvPr/>
          </p:nvSpPr>
          <p:spPr>
            <a:xfrm>
              <a:off x="0" y="0"/>
              <a:ext cx="9118832"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Oval 20"/>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Freeform 5"/>
            <p:cNvSpPr/>
            <p:nvPr/>
          </p:nvSpPr>
          <p:spPr bwMode="gray">
            <a:xfrm rot="21010068">
              <a:off x="6359946" y="179029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5" name="Freeform 24"/>
            <p:cNvSpPr/>
            <p:nvPr/>
          </p:nvSpPr>
          <p:spPr bwMode="gray">
            <a:xfrm>
              <a:off x="485023" y="1856450"/>
              <a:ext cx="8173954" cy="4535226"/>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10"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Placeholder 1"/>
          <p:cNvSpPr>
            <a:spLocks noGrp="1"/>
          </p:cNvSpPr>
          <p:nvPr>
            <p:ph type="title"/>
          </p:nvPr>
        </p:nvSpPr>
        <p:spPr bwMode="gray">
          <a:xfrm>
            <a:off x="866440" y="927099"/>
            <a:ext cx="6345260" cy="709865"/>
          </a:xfrm>
          <a:prstGeom prst="rect">
            <a:avLst/>
          </a:prstGeom>
        </p:spPr>
        <p:txBody>
          <a:bodyPr vert="horz" lIns="91440" tIns="45720" rIns="91440" bIns="45720" rtlCol="0" anchor="ctr">
            <a:noAutofit/>
          </a:bodyPr>
          <a:lstStyle/>
          <a:p>
            <a:r>
              <a:rPr lang="en-US" dirty="0"/>
              <a:t>Click to edit Master title style</a:t>
            </a:r>
          </a:p>
        </p:txBody>
      </p:sp>
      <p:sp>
        <p:nvSpPr>
          <p:cNvPr id="3" name="Text Placeholder 2"/>
          <p:cNvSpPr>
            <a:spLocks noGrp="1"/>
          </p:cNvSpPr>
          <p:nvPr>
            <p:ph type="body" idx="1"/>
          </p:nvPr>
        </p:nvSpPr>
        <p:spPr>
          <a:xfrm>
            <a:off x="864382" y="2489200"/>
            <a:ext cx="6345260" cy="35306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74443" y="6365498"/>
            <a:ext cx="990599" cy="228659"/>
          </a:xfrm>
          <a:prstGeom prst="rect">
            <a:avLst/>
          </a:prstGeom>
        </p:spPr>
        <p:txBody>
          <a:bodyPr vert="horz" lIns="91440" tIns="45720" rIns="91440" bIns="45720" rtlCol="0" anchor="b"/>
          <a:lstStyle>
            <a:lvl1pPr algn="r">
              <a:defRPr sz="900" b="1" i="0">
                <a:solidFill>
                  <a:schemeClr val="accent1"/>
                </a:solidFill>
              </a:defRPr>
            </a:lvl1pPr>
          </a:lstStyle>
          <a:p>
            <a:fld id="{0FE61780-2E25-4081-A2D9-4C0805256F67}" type="datetimeFigureOut">
              <a:rPr lang="en-US" dirty="0"/>
              <a:t>11/18/2021</a:t>
            </a:fld>
            <a:endParaRPr lang="en-US" dirty="0"/>
          </a:p>
        </p:txBody>
      </p:sp>
      <p:sp>
        <p:nvSpPr>
          <p:cNvPr id="5" name="Footer Placeholder 4"/>
          <p:cNvSpPr>
            <a:spLocks noGrp="1"/>
          </p:cNvSpPr>
          <p:nvPr>
            <p:ph type="ftr" sz="quarter" idx="3"/>
          </p:nvPr>
        </p:nvSpPr>
        <p:spPr>
          <a:xfrm>
            <a:off x="590843" y="6365497"/>
            <a:ext cx="3859795" cy="228660"/>
          </a:xfrm>
          <a:prstGeom prst="rect">
            <a:avLst/>
          </a:prstGeom>
        </p:spPr>
        <p:txBody>
          <a:bodyPr vert="horz" lIns="91440" tIns="45720" rIns="91440" bIns="45720" rtlCol="0" anchor="b"/>
          <a:lstStyle>
            <a:lvl1pPr algn="l">
              <a:defRPr sz="900" b="1" i="0">
                <a:solidFill>
                  <a:schemeClr val="accent1"/>
                </a:solidFill>
              </a:defRPr>
            </a:lvl1pPr>
          </a:lstStyle>
          <a:p>
            <a:r>
              <a:rPr lang="en-US" dirty="0"/>
              <a:t>
              </a:t>
            </a:r>
          </a:p>
        </p:txBody>
      </p:sp>
      <p:sp>
        <p:nvSpPr>
          <p:cNvPr id="26" name="Rectangle 25"/>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8" name="Slide Number Placeholder 5"/>
          <p:cNvSpPr>
            <a:spLocks noGrp="1"/>
          </p:cNvSpPr>
          <p:nvPr>
            <p:ph type="sldNum" sz="quarter" idx="4"/>
          </p:nvPr>
        </p:nvSpPr>
        <p:spPr bwMode="gray">
          <a:xfrm>
            <a:off x="7678616" y="295730"/>
            <a:ext cx="791308" cy="767687"/>
          </a:xfrm>
          <a:prstGeom prst="rect">
            <a:avLst/>
          </a:prstGeom>
        </p:spPr>
        <p:txBody>
          <a:bodyPr anchor="b"/>
          <a:lstStyle>
            <a:lvl1pPr algn="ctr">
              <a:defRPr sz="2800">
                <a:solidFill>
                  <a:schemeClr val="bg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19758587"/>
      </p:ext>
    </p:extLst>
  </p:cSld>
  <p:clrMap bg1="lt1" tx1="dk1" bg2="lt2" tx2="dk2" accent1="accent1" accent2="accent2" accent3="accent3" accent4="accent4" accent5="accent5" accent6="accent6" hlink="hlink" folHlink="folHlink"/>
  <p:sldLayoutIdLst>
    <p:sldLayoutId id="2147484011" r:id="rId1"/>
    <p:sldLayoutId id="2147484012" r:id="rId2"/>
    <p:sldLayoutId id="2147484013" r:id="rId3"/>
    <p:sldLayoutId id="2147484014" r:id="rId4"/>
    <p:sldLayoutId id="2147484015" r:id="rId5"/>
    <p:sldLayoutId id="2147484016" r:id="rId6"/>
    <p:sldLayoutId id="2147484017" r:id="rId7"/>
    <p:sldLayoutId id="2147484018" r:id="rId8"/>
    <p:sldLayoutId id="2147484019" r:id="rId9"/>
    <p:sldLayoutId id="2147484020" r:id="rId10"/>
    <p:sldLayoutId id="2147484021" r:id="rId11"/>
    <p:sldLayoutId id="2147484022" r:id="rId12"/>
    <p:sldLayoutId id="2147484023" r:id="rId13"/>
    <p:sldLayoutId id="2147484024" r:id="rId14"/>
    <p:sldLayoutId id="2147484025" r:id="rId15"/>
    <p:sldLayoutId id="2147484026" r:id="rId16"/>
    <p:sldLayoutId id="2147484027" r:id="rId17"/>
  </p:sldLayoutIdLst>
  <p:hf sldNum="0" hdr="0" ftr="0" dt="0"/>
  <p:txStyles>
    <p:titleStyle>
      <a:lvl1pPr algn="l" defTabSz="457200" rtl="0" eaLnBrk="1" latinLnBrk="0" hangingPunct="1">
        <a:spcBef>
          <a:spcPct val="0"/>
        </a:spcBef>
        <a:buNone/>
        <a:defRPr sz="3200" b="0" i="0" kern="1200">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685800" indent="-283464"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96012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23444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150876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18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0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225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24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5.png"/><Relationship Id="rId7" Type="http://schemas.openxmlformats.org/officeDocument/2006/relationships/diagramColors" Target="../diagrams/colors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1.jpeg"/><Relationship Id="rId7" Type="http://schemas.openxmlformats.org/officeDocument/2006/relationships/diagramColors" Target="../diagrams/colors5.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5.xml.rels><?xml version="1.0" encoding="UTF-8" standalone="yes"?>
<Relationships xmlns="http://schemas.openxmlformats.org/package/2006/relationships"><Relationship Id="rId3" Type="http://schemas.openxmlformats.org/officeDocument/2006/relationships/hyperlink" Target="https://www.visitcheltenham.com/explore-the-area/districts/the-promenade" TargetMode="External"/><Relationship Id="rId2" Type="http://schemas.openxmlformats.org/officeDocument/2006/relationships/hyperlink" Target="https://squareup.com/gb/en/townsquare/how-to-register-a-busines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6157" name="Group 143">
            <a:extLst>
              <a:ext uri="{FF2B5EF4-FFF2-40B4-BE49-F238E27FC236}">
                <a16:creationId xmlns:a16="http://schemas.microsoft.com/office/drawing/2014/main" id="{2F448CB3-7B4F-45D7-B7C0-DF553DF614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6858000"/>
            <a:chOff x="0" y="0"/>
            <a:chExt cx="12192000" cy="6858000"/>
          </a:xfrm>
        </p:grpSpPr>
        <p:sp>
          <p:nvSpPr>
            <p:cNvPr id="145" name="Rectangle 144">
              <a:extLst>
                <a:ext uri="{FF2B5EF4-FFF2-40B4-BE49-F238E27FC236}">
                  <a16:creationId xmlns:a16="http://schemas.microsoft.com/office/drawing/2014/main" id="{5C5305EA-7A88-413D-BE8A-47A02476F0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6" name="Freeform 5">
              <a:extLst>
                <a:ext uri="{FF2B5EF4-FFF2-40B4-BE49-F238E27FC236}">
                  <a16:creationId xmlns:a16="http://schemas.microsoft.com/office/drawing/2014/main" id="{FCA94DB5-FE56-4A3D-BC48-31B5595197F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6146" name="Title 1">
            <a:extLst>
              <a:ext uri="{FF2B5EF4-FFF2-40B4-BE49-F238E27FC236}">
                <a16:creationId xmlns:a16="http://schemas.microsoft.com/office/drawing/2014/main" id="{8DA32E8A-5DB2-4AA4-AA5A-9D6420CF51C9}"/>
              </a:ext>
            </a:extLst>
          </p:cNvPr>
          <p:cNvSpPr>
            <a:spLocks noGrp="1"/>
          </p:cNvSpPr>
          <p:nvPr>
            <p:ph type="title"/>
          </p:nvPr>
        </p:nvSpPr>
        <p:spPr>
          <a:xfrm>
            <a:off x="866215" y="973668"/>
            <a:ext cx="6571060" cy="706964"/>
          </a:xfrm>
        </p:spPr>
        <p:txBody>
          <a:bodyPr>
            <a:normAutofit/>
          </a:bodyPr>
          <a:lstStyle/>
          <a:p>
            <a:r>
              <a:rPr lang="en-GB" altLang="en-US" b="1" dirty="0">
                <a:solidFill>
                  <a:srgbClr val="FFFFFF"/>
                </a:solidFill>
                <a:latin typeface="Lucida Bright"/>
              </a:rPr>
              <a:t>BUSINESS PLAN</a:t>
            </a:r>
          </a:p>
        </p:txBody>
      </p:sp>
      <p:sp>
        <p:nvSpPr>
          <p:cNvPr id="148" name="Rectangle 147">
            <a:extLst>
              <a:ext uri="{FF2B5EF4-FFF2-40B4-BE49-F238E27FC236}">
                <a16:creationId xmlns:a16="http://schemas.microsoft.com/office/drawing/2014/main" id="{F9ED434F-8767-46CC-B26B-5AF62FF01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Date Placeholder 3">
            <a:extLst>
              <a:ext uri="{FF2B5EF4-FFF2-40B4-BE49-F238E27FC236}">
                <a16:creationId xmlns:a16="http://schemas.microsoft.com/office/drawing/2014/main" id="{109843B8-E41C-4FE6-9ECB-4DD3EE242A10}"/>
              </a:ext>
            </a:extLst>
          </p:cNvPr>
          <p:cNvSpPr>
            <a:spLocks noGrp="1"/>
          </p:cNvSpPr>
          <p:nvPr>
            <p:ph type="dt" sz="half" idx="10"/>
          </p:nvPr>
        </p:nvSpPr>
        <p:spPr>
          <a:xfrm>
            <a:off x="7989828" y="6391838"/>
            <a:ext cx="742949" cy="304799"/>
          </a:xfrm>
        </p:spPr>
        <p:txBody>
          <a:bodyPr>
            <a:normAutofit/>
          </a:bodyPr>
          <a:lstStyle/>
          <a:p>
            <a:pPr>
              <a:spcAft>
                <a:spcPts val="600"/>
              </a:spcAft>
              <a:defRPr/>
            </a:pPr>
            <a:fld id="{73B07335-0E4B-4830-9DA1-499DF5ED18FC}" type="datetime1">
              <a:rPr lang="en-GB" altLang="en-US" sz="800"/>
              <a:pPr>
                <a:spcAft>
                  <a:spcPts val="600"/>
                </a:spcAft>
                <a:defRPr/>
              </a:pPr>
              <a:t>18/11/2021</a:t>
            </a:fld>
            <a:endParaRPr lang="en-GB" altLang="en-US" sz="800"/>
          </a:p>
        </p:txBody>
      </p:sp>
      <p:graphicFrame>
        <p:nvGraphicFramePr>
          <p:cNvPr id="6158" name="Subtitle 2">
            <a:extLst>
              <a:ext uri="{FF2B5EF4-FFF2-40B4-BE49-F238E27FC236}">
                <a16:creationId xmlns:a16="http://schemas.microsoft.com/office/drawing/2014/main" id="{1F09F3E1-B30D-4BCE-84CC-86BAA7CCF8C3}"/>
              </a:ext>
            </a:extLst>
          </p:cNvPr>
          <p:cNvGraphicFramePr>
            <a:graphicFrameLocks noGrp="1"/>
          </p:cNvGraphicFramePr>
          <p:nvPr>
            <p:ph idx="1"/>
            <p:extLst>
              <p:ext uri="{D42A27DB-BD31-4B8C-83A1-F6EECF244321}">
                <p14:modId xmlns:p14="http://schemas.microsoft.com/office/powerpoint/2010/main" val="397405052"/>
              </p:ext>
            </p:extLst>
          </p:nvPr>
        </p:nvGraphicFramePr>
        <p:xfrm>
          <a:off x="792672" y="2180327"/>
          <a:ext cx="7477829" cy="349456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11276" name="Rectangle 78">
            <a:extLst>
              <a:ext uri="{FF2B5EF4-FFF2-40B4-BE49-F238E27FC236}">
                <a16:creationId xmlns:a16="http://schemas.microsoft.com/office/drawing/2014/main" id="{C314C310-850D-4491-AA52-C75BEA68B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277" name="Group 80">
            <a:extLst>
              <a:ext uri="{FF2B5EF4-FFF2-40B4-BE49-F238E27FC236}">
                <a16:creationId xmlns:a16="http://schemas.microsoft.com/office/drawing/2014/main" id="{D4EC3799-3F52-48CE-85CC-83AED368EB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6858000"/>
            <a:chOff x="0" y="0"/>
            <a:chExt cx="12192000" cy="6858000"/>
          </a:xfrm>
        </p:grpSpPr>
        <p:sp>
          <p:nvSpPr>
            <p:cNvPr id="82" name="Rectangle 81">
              <a:extLst>
                <a:ext uri="{FF2B5EF4-FFF2-40B4-BE49-F238E27FC236}">
                  <a16:creationId xmlns:a16="http://schemas.microsoft.com/office/drawing/2014/main" id="{F3FC2939-BF10-4CBC-904B-74A17D4B9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11278" name="Freeform 5">
              <a:extLst>
                <a:ext uri="{FF2B5EF4-FFF2-40B4-BE49-F238E27FC236}">
                  <a16:creationId xmlns:a16="http://schemas.microsoft.com/office/drawing/2014/main" id="{266B6D5D-11B6-40A6-9CEF-F0B0D104C5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grpSp>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627185" y="1085549"/>
            <a:ext cx="2573210" cy="4686903"/>
          </a:xfrm>
        </p:spPr>
        <p:txBody>
          <a:bodyPr anchor="ctr">
            <a:normAutofit/>
          </a:bodyPr>
          <a:lstStyle/>
          <a:p>
            <a:pPr algn="r" eaLnBrk="1" hangingPunct="1"/>
            <a:r>
              <a:rPr lang="en-GB" altLang="en-US" sz="2700" b="1">
                <a:solidFill>
                  <a:schemeClr val="tx1"/>
                </a:solidFill>
                <a:latin typeface="Lucida Bright"/>
              </a:rPr>
              <a:t>Introduction of yourself</a:t>
            </a:r>
            <a:endParaRPr lang="en-GB" altLang="en-US" sz="2700">
              <a:solidFill>
                <a:schemeClr val="tx1"/>
              </a:solidFill>
              <a:latin typeface="Lucida Bright"/>
            </a:endParaRPr>
          </a:p>
        </p:txBody>
      </p:sp>
      <p:cxnSp>
        <p:nvCxnSpPr>
          <p:cNvPr id="11279" name="Straight Connector 84">
            <a:extLst>
              <a:ext uri="{FF2B5EF4-FFF2-40B4-BE49-F238E27FC236}">
                <a16:creationId xmlns:a16="http://schemas.microsoft.com/office/drawing/2014/main" id="{789E20C7-BB50-4317-93C7-90C8ED80B2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722" y="1930986"/>
            <a:ext cx="0" cy="3200400"/>
          </a:xfrm>
          <a:prstGeom prst="line">
            <a:avLst/>
          </a:prstGeom>
          <a:ln w="15875" cap="sq">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11267" name="Rectangle 3">
            <a:extLst>
              <a:ext uri="{FF2B5EF4-FFF2-40B4-BE49-F238E27FC236}">
                <a16:creationId xmlns:a16="http://schemas.microsoft.com/office/drawing/2014/main" id="{1F13D5BA-BE65-43BD-92F7-A0E576D12422}"/>
              </a:ext>
            </a:extLst>
          </p:cNvPr>
          <p:cNvSpPr>
            <a:spLocks noGrp="1"/>
          </p:cNvSpPr>
          <p:nvPr>
            <p:ph idx="1"/>
          </p:nvPr>
        </p:nvSpPr>
        <p:spPr>
          <a:xfrm>
            <a:off x="3781049" y="1085549"/>
            <a:ext cx="4184780" cy="4686903"/>
          </a:xfrm>
        </p:spPr>
        <p:txBody>
          <a:bodyPr vert="horz" lIns="91440" tIns="45720" rIns="91440" bIns="45720" rtlCol="0" anchor="ctr">
            <a:normAutofit/>
          </a:bodyPr>
          <a:lstStyle/>
          <a:p>
            <a:r>
              <a:rPr lang="en-GB" b="1" dirty="0">
                <a:solidFill>
                  <a:schemeClr val="tx1"/>
                </a:solidFill>
                <a:latin typeface="Lucida Bright"/>
                <a:ea typeface="+mn-lt"/>
                <a:cs typeface="+mn-lt"/>
              </a:rPr>
              <a:t>Passionate about food</a:t>
            </a:r>
          </a:p>
          <a:p>
            <a:r>
              <a:rPr lang="en-US" b="1" dirty="0">
                <a:solidFill>
                  <a:schemeClr val="tx1"/>
                </a:solidFill>
                <a:latin typeface="Lucida Bright"/>
                <a:ea typeface="+mn-lt"/>
                <a:cs typeface="+mn-lt"/>
              </a:rPr>
              <a:t>Excellent baking talents</a:t>
            </a:r>
          </a:p>
          <a:p>
            <a:r>
              <a:rPr lang="en-US" b="1" dirty="0">
                <a:solidFill>
                  <a:schemeClr val="tx1"/>
                </a:solidFill>
                <a:latin typeface="Lucida Bright"/>
                <a:ea typeface="+mn-lt"/>
                <a:cs typeface="+mn-lt"/>
              </a:rPr>
              <a:t>Strong communication skills</a:t>
            </a:r>
          </a:p>
          <a:p>
            <a:r>
              <a:rPr lang="en-US" b="1" dirty="0">
                <a:solidFill>
                  <a:schemeClr val="tx1"/>
                </a:solidFill>
                <a:latin typeface="Lucida Bright"/>
                <a:ea typeface="+mn-lt"/>
                <a:cs typeface="+mn-lt"/>
              </a:rPr>
              <a:t>Creativity</a:t>
            </a:r>
          </a:p>
          <a:p>
            <a:r>
              <a:rPr lang="en-US" b="1" dirty="0">
                <a:solidFill>
                  <a:schemeClr val="tx1"/>
                </a:solidFill>
                <a:latin typeface="Lucida Bright"/>
                <a:ea typeface="+mn-lt"/>
                <a:cs typeface="+mn-lt"/>
              </a:rPr>
              <a:t>Critical thinking abilities</a:t>
            </a:r>
          </a:p>
          <a:p>
            <a:r>
              <a:rPr lang="en-US" b="1" dirty="0">
                <a:solidFill>
                  <a:schemeClr val="tx1"/>
                </a:solidFill>
                <a:latin typeface="Lucida Bright"/>
                <a:ea typeface="+mn-lt"/>
                <a:cs typeface="+mn-lt"/>
              </a:rPr>
              <a:t>My major goal is to raise brand recognition by offering consumers with the highest, delectable pastries.</a:t>
            </a:r>
          </a:p>
        </p:txBody>
      </p:sp>
      <p:sp>
        <p:nvSpPr>
          <p:cNvPr id="4" name="Date Placeholder 3">
            <a:extLst>
              <a:ext uri="{FF2B5EF4-FFF2-40B4-BE49-F238E27FC236}">
                <a16:creationId xmlns:a16="http://schemas.microsoft.com/office/drawing/2014/main" id="{E20FDE7D-F36A-455B-8B00-23E41F49BA54}"/>
              </a:ext>
            </a:extLst>
          </p:cNvPr>
          <p:cNvSpPr>
            <a:spLocks noGrp="1"/>
          </p:cNvSpPr>
          <p:nvPr>
            <p:ph type="dt" sz="half" idx="10"/>
          </p:nvPr>
        </p:nvSpPr>
        <p:spPr>
          <a:xfrm>
            <a:off x="7989828" y="6391838"/>
            <a:ext cx="742949" cy="304799"/>
          </a:xfrm>
        </p:spPr>
        <p:txBody>
          <a:bodyPr>
            <a:normAutofit/>
          </a:bodyPr>
          <a:lstStyle/>
          <a:p>
            <a:pPr>
              <a:spcAft>
                <a:spcPts val="600"/>
              </a:spcAft>
              <a:defRPr/>
            </a:pPr>
            <a:fld id="{C42646B4-1ADF-47AE-B486-D5D6E23B0A98}" type="datetime1">
              <a:rPr lang="en-GB" altLang="en-US" sz="800">
                <a:solidFill>
                  <a:schemeClr val="bg1">
                    <a:lumMod val="85000"/>
                    <a:lumOff val="15000"/>
                  </a:schemeClr>
                </a:solidFill>
              </a:rPr>
              <a:pPr>
                <a:spcAft>
                  <a:spcPts val="600"/>
                </a:spcAft>
                <a:defRPr/>
              </a:pPr>
              <a:t>18/11/2021</a:t>
            </a:fld>
            <a:endParaRPr lang="en-GB" altLang="en-US" sz="800">
              <a:solidFill>
                <a:schemeClr val="bg1">
                  <a:lumMod val="85000"/>
                  <a:lumOff val="15000"/>
                </a:schemeClr>
              </a:solidFill>
            </a:endParaRPr>
          </a:p>
        </p:txBody>
      </p:sp>
    </p:spTree>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86" name="Rectangle 70">
            <a:extLst>
              <a:ext uri="{FF2B5EF4-FFF2-40B4-BE49-F238E27FC236}">
                <a16:creationId xmlns:a16="http://schemas.microsoft.com/office/drawing/2014/main" id="{6E0488BA-180E-40D8-8350-4B17917955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4" descr="A picture containing text, building, outdoor, green&#10;&#10;Description automatically generated">
            <a:extLst>
              <a:ext uri="{FF2B5EF4-FFF2-40B4-BE49-F238E27FC236}">
                <a16:creationId xmlns:a16="http://schemas.microsoft.com/office/drawing/2014/main" id="{EEB32A6D-ACFB-459B-B33C-EB97A533F8DE}"/>
              </a:ext>
            </a:extLst>
          </p:cNvPr>
          <p:cNvPicPr>
            <a:picLocks noChangeAspect="1"/>
          </p:cNvPicPr>
          <p:nvPr/>
        </p:nvPicPr>
        <p:blipFill rotWithShape="1">
          <a:blip r:embed="rId3">
            <a:alphaModFix amt="40000"/>
          </a:blip>
          <a:srcRect t="15254"/>
          <a:stretch/>
        </p:blipFill>
        <p:spPr>
          <a:xfrm>
            <a:off x="20" y="10"/>
            <a:ext cx="9143980" cy="6857990"/>
          </a:xfrm>
          <a:prstGeom prst="rect">
            <a:avLst/>
          </a:prstGeom>
        </p:spPr>
      </p:pic>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966857" y="930535"/>
            <a:ext cx="6571060" cy="706964"/>
          </a:xfrm>
        </p:spPr>
        <p:txBody>
          <a:bodyPr>
            <a:normAutofit/>
          </a:bodyPr>
          <a:lstStyle/>
          <a:p>
            <a:r>
              <a:rPr lang="en-GB" altLang="en-US" b="1" dirty="0">
                <a:solidFill>
                  <a:schemeClr val="tx1"/>
                </a:solidFill>
                <a:latin typeface="Lucida Bright"/>
              </a:rPr>
              <a:t>Business/Company Overview</a:t>
            </a:r>
            <a:r>
              <a:rPr lang="en-GB" altLang="en-US" b="1" dirty="0">
                <a:solidFill>
                  <a:schemeClr val="tx1"/>
                </a:solidFill>
                <a:latin typeface="Lucida Handwriting"/>
              </a:rPr>
              <a:t> </a:t>
            </a:r>
            <a:endParaRPr lang="en-GB" altLang="en-US">
              <a:solidFill>
                <a:schemeClr val="tx1"/>
              </a:solidFill>
              <a:latin typeface="Lucida Handwriting"/>
            </a:endParaRPr>
          </a:p>
        </p:txBody>
      </p:sp>
      <p:sp>
        <p:nvSpPr>
          <p:cNvPr id="6" name="Content Placeholder 5">
            <a:extLst>
              <a:ext uri="{FF2B5EF4-FFF2-40B4-BE49-F238E27FC236}">
                <a16:creationId xmlns:a16="http://schemas.microsoft.com/office/drawing/2014/main" id="{835C3ACA-17F5-465E-8FC2-BB3DE7CF9B81}"/>
              </a:ext>
            </a:extLst>
          </p:cNvPr>
          <p:cNvSpPr>
            <a:spLocks noGrp="1"/>
          </p:cNvSpPr>
          <p:nvPr>
            <p:ph idx="1"/>
          </p:nvPr>
        </p:nvSpPr>
        <p:spPr>
          <a:xfrm>
            <a:off x="506781" y="3063576"/>
            <a:ext cx="8272639" cy="3905130"/>
          </a:xfrm>
        </p:spPr>
        <p:txBody>
          <a:bodyPr vert="horz" lIns="91440" tIns="45720" rIns="91440" bIns="45720" rtlCol="0" anchor="t">
            <a:normAutofit/>
          </a:bodyPr>
          <a:lstStyle/>
          <a:p>
            <a:pPr marL="402590" lvl="1" indent="0" algn="just">
              <a:buNone/>
            </a:pPr>
            <a:r>
              <a:rPr lang="en-GB" b="1" dirty="0">
                <a:solidFill>
                  <a:schemeClr val="tx1"/>
                </a:solidFill>
                <a:latin typeface="Lucida Bright"/>
                <a:ea typeface="+mn-lt"/>
                <a:cs typeface="+mn-lt"/>
              </a:rPr>
              <a:t>        </a:t>
            </a:r>
            <a:r>
              <a:rPr lang="en-GB" sz="1800" b="1" dirty="0">
                <a:solidFill>
                  <a:schemeClr val="tx1"/>
                </a:solidFill>
                <a:latin typeface="Lucida Bright"/>
                <a:ea typeface="+mn-lt"/>
                <a:cs typeface="+mn-lt"/>
              </a:rPr>
              <a:t>The plan is to open a pastry store called "Bits Baker" in Cheltenham, a Cotswolds resort town with an exquisite elegance and Regency terraces, with a lot of season festivals, famous Ladies' College and racecourse which are hard to match and brings customers </a:t>
            </a:r>
            <a:endParaRPr lang="en-US" sz="1800">
              <a:solidFill>
                <a:schemeClr val="tx1"/>
              </a:solidFill>
              <a:latin typeface="Lucida Bright"/>
            </a:endParaRPr>
          </a:p>
          <a:p>
            <a:pPr marL="402590" lvl="1" indent="0" algn="just">
              <a:buNone/>
            </a:pPr>
            <a:r>
              <a:rPr lang="en-GB" dirty="0">
                <a:solidFill>
                  <a:schemeClr val="tx1"/>
                </a:solidFill>
                <a:latin typeface="Lucida Bright"/>
                <a:ea typeface="+mn-lt"/>
                <a:cs typeface="+mn-lt"/>
              </a:rPr>
              <a:t>   </a:t>
            </a:r>
            <a:endParaRPr lang="en-GB">
              <a:solidFill>
                <a:schemeClr val="tx1"/>
              </a:solidFill>
              <a:latin typeface="Lucida Bright"/>
              <a:cs typeface="Biome"/>
            </a:endParaRPr>
          </a:p>
        </p:txBody>
      </p:sp>
      <p:sp>
        <p:nvSpPr>
          <p:cNvPr id="4" name="Date Placeholder 3">
            <a:extLst>
              <a:ext uri="{FF2B5EF4-FFF2-40B4-BE49-F238E27FC236}">
                <a16:creationId xmlns:a16="http://schemas.microsoft.com/office/drawing/2014/main" id="{E20FDE7D-F36A-455B-8B00-23E41F49BA54}"/>
              </a:ext>
            </a:extLst>
          </p:cNvPr>
          <p:cNvSpPr>
            <a:spLocks noGrp="1"/>
          </p:cNvSpPr>
          <p:nvPr>
            <p:ph type="dt" sz="half" idx="10"/>
          </p:nvPr>
        </p:nvSpPr>
        <p:spPr>
          <a:xfrm>
            <a:off x="7989828" y="6391838"/>
            <a:ext cx="742949" cy="304799"/>
          </a:xfrm>
        </p:spPr>
        <p:txBody>
          <a:bodyPr>
            <a:normAutofit/>
          </a:bodyPr>
          <a:lstStyle/>
          <a:p>
            <a:pPr>
              <a:spcAft>
                <a:spcPts val="600"/>
              </a:spcAft>
              <a:defRPr/>
            </a:pPr>
            <a:fld id="{C42646B4-1ADF-47AE-B486-D5D6E23B0A98}" type="datetime1">
              <a:rPr lang="en-GB" altLang="en-US" sz="800">
                <a:solidFill>
                  <a:schemeClr val="tx1"/>
                </a:solidFill>
              </a:rPr>
              <a:pPr>
                <a:spcAft>
                  <a:spcPts val="600"/>
                </a:spcAft>
                <a:defRPr/>
              </a:pPr>
              <a:t>18/11/2021</a:t>
            </a:fld>
            <a:endParaRPr lang="en-GB" altLang="en-US" sz="800">
              <a:solidFill>
                <a:schemeClr val="tx1"/>
              </a:solidFill>
            </a:endParaRPr>
          </a:p>
        </p:txBody>
      </p:sp>
    </p:spTree>
    <p:extLst>
      <p:ext uri="{BB962C8B-B14F-4D97-AF65-F5344CB8AC3E}">
        <p14:creationId xmlns:p14="http://schemas.microsoft.com/office/powerpoint/2010/main" val="4023064122"/>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36" name="Rectangle 135">
            <a:extLst>
              <a:ext uri="{FF2B5EF4-FFF2-40B4-BE49-F238E27FC236}">
                <a16:creationId xmlns:a16="http://schemas.microsoft.com/office/drawing/2014/main" id="{89EA2611-DCBA-4E97-A2B2-9A466E76B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001">
            <a:schemeClr val="dk2"/>
          </a:fillRef>
          <a:effectRef idx="0">
            <a:schemeClr val="accent1"/>
          </a:effectRef>
          <a:fontRef idx="minor">
            <a:schemeClr val="lt1"/>
          </a:fontRef>
        </p:style>
      </p:sp>
      <p:sp>
        <p:nvSpPr>
          <p:cNvPr id="138" name="Freeform 5">
            <a:extLst>
              <a:ext uri="{FF2B5EF4-FFF2-40B4-BE49-F238E27FC236}">
                <a16:creationId xmlns:a16="http://schemas.microsoft.com/office/drawing/2014/main" id="{BBC615D1-6E12-40EF-915B-316CFDB55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794"/>
            <a:ext cx="9144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140" name="Freeform 5">
            <a:extLst>
              <a:ext uri="{FF2B5EF4-FFF2-40B4-BE49-F238E27FC236}">
                <a16:creationId xmlns:a16="http://schemas.microsoft.com/office/drawing/2014/main" id="{B9797D36-DE1E-47CD-881A-6C1F5828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620146" y="1881194"/>
            <a:ext cx="3299407" cy="330693"/>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479323" y="629265"/>
            <a:ext cx="4554582" cy="1622322"/>
          </a:xfrm>
        </p:spPr>
        <p:txBody>
          <a:bodyPr>
            <a:normAutofit/>
          </a:bodyPr>
          <a:lstStyle/>
          <a:p>
            <a:pPr eaLnBrk="1" hangingPunct="1"/>
            <a:r>
              <a:rPr lang="en-GB" altLang="en-US" b="1" dirty="0">
                <a:solidFill>
                  <a:srgbClr val="FFFFFF"/>
                </a:solidFill>
                <a:latin typeface="Lucida Bright"/>
              </a:rPr>
              <a:t>Product or Service</a:t>
            </a:r>
            <a:endParaRPr lang="en-GB" altLang="en-US" dirty="0">
              <a:solidFill>
                <a:srgbClr val="FFFFFF"/>
              </a:solidFill>
              <a:latin typeface="Lucida Bright"/>
            </a:endParaRPr>
          </a:p>
        </p:txBody>
      </p:sp>
      <p:pic>
        <p:nvPicPr>
          <p:cNvPr id="2" name="Picture 2" descr="A picture containing cup, table, indoor, dessert&#10;&#10;Description automatically generated">
            <a:extLst>
              <a:ext uri="{FF2B5EF4-FFF2-40B4-BE49-F238E27FC236}">
                <a16:creationId xmlns:a16="http://schemas.microsoft.com/office/drawing/2014/main" id="{E6D80372-EF4B-4AFD-9BC8-A06B5CF2E628}"/>
              </a:ext>
            </a:extLst>
          </p:cNvPr>
          <p:cNvPicPr>
            <a:picLocks noChangeAspect="1"/>
          </p:cNvPicPr>
          <p:nvPr/>
        </p:nvPicPr>
        <p:blipFill rotWithShape="1">
          <a:blip r:embed="rId3"/>
          <a:srcRect r="134" b="-1"/>
          <a:stretch/>
        </p:blipFill>
        <p:spPr>
          <a:xfrm>
            <a:off x="5080883" y="480060"/>
            <a:ext cx="3697356" cy="5897880"/>
          </a:xfrm>
          <a:custGeom>
            <a:avLst/>
            <a:gdLst/>
            <a:ahLst/>
            <a:cxnLst/>
            <a:rect l="l" t="t" r="r" b="b"/>
            <a:pathLst>
              <a:path w="4929808" h="5897880">
                <a:moveTo>
                  <a:pt x="104535" y="0"/>
                </a:moveTo>
                <a:lnTo>
                  <a:pt x="2751151" y="0"/>
                </a:lnTo>
                <a:lnTo>
                  <a:pt x="4769032" y="0"/>
                </a:lnTo>
                <a:lnTo>
                  <a:pt x="4929808" y="0"/>
                </a:lnTo>
                <a:lnTo>
                  <a:pt x="4929808" y="5897880"/>
                </a:lnTo>
                <a:lnTo>
                  <a:pt x="4769032" y="5897880"/>
                </a:lnTo>
                <a:lnTo>
                  <a:pt x="2751151" y="5897880"/>
                </a:lnTo>
                <a:lnTo>
                  <a:pt x="0" y="5897880"/>
                </a:lnTo>
                <a:lnTo>
                  <a:pt x="0" y="5896985"/>
                </a:lnTo>
                <a:lnTo>
                  <a:pt x="103291" y="5896985"/>
                </a:lnTo>
                <a:lnTo>
                  <a:pt x="112340" y="5838313"/>
                </a:lnTo>
                <a:lnTo>
                  <a:pt x="123631" y="5762037"/>
                </a:lnTo>
                <a:lnTo>
                  <a:pt x="135550" y="5671232"/>
                </a:lnTo>
                <a:lnTo>
                  <a:pt x="149820" y="5563476"/>
                </a:lnTo>
                <a:lnTo>
                  <a:pt x="164875" y="5444219"/>
                </a:lnTo>
                <a:lnTo>
                  <a:pt x="180714" y="5309828"/>
                </a:lnTo>
                <a:lnTo>
                  <a:pt x="197494" y="5163329"/>
                </a:lnTo>
                <a:lnTo>
                  <a:pt x="214273" y="5004117"/>
                </a:lnTo>
                <a:lnTo>
                  <a:pt x="231367" y="4834615"/>
                </a:lnTo>
                <a:lnTo>
                  <a:pt x="247205" y="4651794"/>
                </a:lnTo>
                <a:lnTo>
                  <a:pt x="262417" y="4460498"/>
                </a:lnTo>
                <a:lnTo>
                  <a:pt x="276217" y="4258305"/>
                </a:lnTo>
                <a:lnTo>
                  <a:pt x="289390" y="4047637"/>
                </a:lnTo>
                <a:lnTo>
                  <a:pt x="301779" y="3827889"/>
                </a:lnTo>
                <a:lnTo>
                  <a:pt x="306170" y="3715291"/>
                </a:lnTo>
                <a:lnTo>
                  <a:pt x="311031" y="3600271"/>
                </a:lnTo>
                <a:lnTo>
                  <a:pt x="315579" y="3483435"/>
                </a:lnTo>
                <a:lnTo>
                  <a:pt x="318558" y="3365994"/>
                </a:lnTo>
                <a:lnTo>
                  <a:pt x="321224" y="3246131"/>
                </a:lnTo>
                <a:lnTo>
                  <a:pt x="324047" y="3125058"/>
                </a:lnTo>
                <a:lnTo>
                  <a:pt x="325929" y="3001563"/>
                </a:lnTo>
                <a:lnTo>
                  <a:pt x="325929" y="2876858"/>
                </a:lnTo>
                <a:lnTo>
                  <a:pt x="326870" y="2750941"/>
                </a:lnTo>
                <a:lnTo>
                  <a:pt x="325929" y="2623814"/>
                </a:lnTo>
                <a:lnTo>
                  <a:pt x="324047" y="2494871"/>
                </a:lnTo>
                <a:lnTo>
                  <a:pt x="322322" y="2365928"/>
                </a:lnTo>
                <a:lnTo>
                  <a:pt x="318558" y="2235169"/>
                </a:lnTo>
                <a:lnTo>
                  <a:pt x="314638" y="2103199"/>
                </a:lnTo>
                <a:lnTo>
                  <a:pt x="310090" y="1971229"/>
                </a:lnTo>
                <a:lnTo>
                  <a:pt x="303660" y="1838048"/>
                </a:lnTo>
                <a:lnTo>
                  <a:pt x="295976" y="1703656"/>
                </a:lnTo>
                <a:lnTo>
                  <a:pt x="288606" y="1568660"/>
                </a:lnTo>
                <a:lnTo>
                  <a:pt x="279197" y="1433663"/>
                </a:lnTo>
                <a:lnTo>
                  <a:pt x="267906" y="1296850"/>
                </a:lnTo>
                <a:lnTo>
                  <a:pt x="256615" y="1161853"/>
                </a:lnTo>
                <a:lnTo>
                  <a:pt x="243598" y="1024435"/>
                </a:lnTo>
                <a:lnTo>
                  <a:pt x="229328" y="886411"/>
                </a:lnTo>
                <a:lnTo>
                  <a:pt x="214273" y="750203"/>
                </a:lnTo>
                <a:lnTo>
                  <a:pt x="196709" y="612180"/>
                </a:lnTo>
                <a:lnTo>
                  <a:pt x="177891" y="474761"/>
                </a:lnTo>
                <a:lnTo>
                  <a:pt x="159229" y="336738"/>
                </a:lnTo>
                <a:lnTo>
                  <a:pt x="137432" y="199320"/>
                </a:lnTo>
                <a:lnTo>
                  <a:pt x="115163" y="62507"/>
                </a:lnTo>
                <a:close/>
              </a:path>
            </a:pathLst>
          </a:custGeom>
        </p:spPr>
      </p:pic>
      <p:sp>
        <p:nvSpPr>
          <p:cNvPr id="142" name="Rectangle 141">
            <a:extLst>
              <a:ext uri="{FF2B5EF4-FFF2-40B4-BE49-F238E27FC236}">
                <a16:creationId xmlns:a16="http://schemas.microsoft.com/office/drawing/2014/main" id="{4A2FAF1F-F462-46AF-A9E6-CC93C4E2C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44" name="Oval 143">
            <a:extLst>
              <a:ext uri="{FF2B5EF4-FFF2-40B4-BE49-F238E27FC236}">
                <a16:creationId xmlns:a16="http://schemas.microsoft.com/office/drawing/2014/main" id="{7146BED8-BAE9-42C5-A3DD-7B946445D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314325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6" name="Oval 145">
            <a:extLst>
              <a:ext uri="{FF2B5EF4-FFF2-40B4-BE49-F238E27FC236}">
                <a16:creationId xmlns:a16="http://schemas.microsoft.com/office/drawing/2014/main" id="{15765FE8-B62F-41E4-A73C-74C91A8FD9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177165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267" name="Rectangle 3">
            <a:extLst>
              <a:ext uri="{FF2B5EF4-FFF2-40B4-BE49-F238E27FC236}">
                <a16:creationId xmlns:a16="http://schemas.microsoft.com/office/drawing/2014/main" id="{1F13D5BA-BE65-43BD-92F7-A0E576D12422}"/>
              </a:ext>
            </a:extLst>
          </p:cNvPr>
          <p:cNvSpPr>
            <a:spLocks noGrp="1"/>
          </p:cNvSpPr>
          <p:nvPr>
            <p:ph idx="1"/>
          </p:nvPr>
        </p:nvSpPr>
        <p:spPr>
          <a:xfrm>
            <a:off x="479323" y="2418735"/>
            <a:ext cx="4554582" cy="3811740"/>
          </a:xfrm>
        </p:spPr>
        <p:txBody>
          <a:bodyPr vert="horz" lIns="91440" tIns="45720" rIns="91440" bIns="45720" rtlCol="0" anchor="ctr">
            <a:normAutofit/>
          </a:bodyPr>
          <a:lstStyle/>
          <a:p>
            <a:pPr marL="971550" lvl="1" indent="-283210">
              <a:buFont typeface="Wingdings 3"/>
              <a:buChar char=""/>
            </a:pPr>
            <a:r>
              <a:rPr lang="en-GB" dirty="0">
                <a:solidFill>
                  <a:srgbClr val="FFFFFF"/>
                </a:solidFill>
                <a:latin typeface="Lucida Bright"/>
                <a:cs typeface="Biome"/>
              </a:rPr>
              <a:t> The goal is to offer diverse varieties of pastries to fulfil the evolving desires of consumers. </a:t>
            </a:r>
          </a:p>
          <a:p>
            <a:pPr marL="971550" lvl="1" indent="-283210">
              <a:buFont typeface="Wingdings 3"/>
              <a:buChar char=""/>
            </a:pPr>
            <a:endParaRPr lang="en-GB" dirty="0">
              <a:solidFill>
                <a:srgbClr val="FFFFFF"/>
              </a:solidFill>
              <a:latin typeface="Lucida Bright"/>
              <a:cs typeface="Biome"/>
            </a:endParaRPr>
          </a:p>
          <a:p>
            <a:pPr marL="971550" lvl="1" indent="-283210">
              <a:buFont typeface="Wingdings 3"/>
              <a:buChar char=""/>
            </a:pPr>
            <a:endParaRPr lang="en-GB" dirty="0">
              <a:solidFill>
                <a:srgbClr val="FFFFFF"/>
              </a:solidFill>
              <a:latin typeface="Lucida Bright"/>
              <a:cs typeface="Biome"/>
            </a:endParaRPr>
          </a:p>
          <a:p>
            <a:pPr marL="971550" lvl="1" indent="-283210">
              <a:buFont typeface="Wingdings 3"/>
              <a:buChar char=""/>
            </a:pPr>
            <a:r>
              <a:rPr lang="en-GB" dirty="0">
                <a:solidFill>
                  <a:srgbClr val="FFFFFF"/>
                </a:solidFill>
                <a:latin typeface="Lucida Bright"/>
                <a:cs typeface="Biome"/>
              </a:rPr>
              <a:t> These pastries will be manufactured using organic ingredients and will be free from harmful chemicals and excessive sugar. </a:t>
            </a:r>
            <a:endParaRPr lang="en-GB" altLang="en-US" dirty="0">
              <a:solidFill>
                <a:srgbClr val="FFFFFF"/>
              </a:solidFill>
              <a:latin typeface="Lucida Bright"/>
            </a:endParaRPr>
          </a:p>
        </p:txBody>
      </p:sp>
      <p:sp>
        <p:nvSpPr>
          <p:cNvPr id="4" name="Date Placeholder 3">
            <a:extLst>
              <a:ext uri="{FF2B5EF4-FFF2-40B4-BE49-F238E27FC236}">
                <a16:creationId xmlns:a16="http://schemas.microsoft.com/office/drawing/2014/main" id="{E20FDE7D-F36A-455B-8B00-23E41F49BA54}"/>
              </a:ext>
            </a:extLst>
          </p:cNvPr>
          <p:cNvSpPr>
            <a:spLocks noGrp="1"/>
          </p:cNvSpPr>
          <p:nvPr>
            <p:ph type="dt" sz="half" idx="10"/>
          </p:nvPr>
        </p:nvSpPr>
        <p:spPr>
          <a:xfrm>
            <a:off x="7989828" y="6391838"/>
            <a:ext cx="742949" cy="304799"/>
          </a:xfrm>
        </p:spPr>
        <p:txBody>
          <a:bodyPr>
            <a:normAutofit/>
          </a:bodyPr>
          <a:lstStyle/>
          <a:p>
            <a:pPr>
              <a:spcAft>
                <a:spcPts val="600"/>
              </a:spcAft>
              <a:defRPr/>
            </a:pPr>
            <a:fld id="{C42646B4-1ADF-47AE-B486-D5D6E23B0A98}" type="datetime1">
              <a:rPr lang="en-GB" altLang="en-US" sz="800"/>
              <a:pPr>
                <a:spcAft>
                  <a:spcPts val="600"/>
                </a:spcAft>
                <a:defRPr/>
              </a:pPr>
              <a:t>18/11/2021</a:t>
            </a:fld>
            <a:endParaRPr lang="en-GB" altLang="en-US" sz="800"/>
          </a:p>
        </p:txBody>
      </p:sp>
    </p:spTree>
    <p:extLst>
      <p:ext uri="{BB962C8B-B14F-4D97-AF65-F5344CB8AC3E}">
        <p14:creationId xmlns:p14="http://schemas.microsoft.com/office/powerpoint/2010/main" val="2113851851"/>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3332" name="Rectangle 70">
            <a:extLst>
              <a:ext uri="{FF2B5EF4-FFF2-40B4-BE49-F238E27FC236}">
                <a16:creationId xmlns:a16="http://schemas.microsoft.com/office/drawing/2014/main" id="{89EA2611-DCBA-4E97-A2B2-9A466E76B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001">
            <a:schemeClr val="dk2"/>
          </a:fillRef>
          <a:effectRef idx="0">
            <a:schemeClr val="accent1"/>
          </a:effectRef>
          <a:fontRef idx="minor">
            <a:schemeClr val="lt1"/>
          </a:fontRef>
        </p:style>
      </p:sp>
      <p:sp>
        <p:nvSpPr>
          <p:cNvPr id="13333" name="Freeform 5">
            <a:extLst>
              <a:ext uri="{FF2B5EF4-FFF2-40B4-BE49-F238E27FC236}">
                <a16:creationId xmlns:a16="http://schemas.microsoft.com/office/drawing/2014/main" id="{BBC615D1-6E12-40EF-915B-316CFDB55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794"/>
            <a:ext cx="9144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13334" name="Freeform 5">
            <a:extLst>
              <a:ext uri="{FF2B5EF4-FFF2-40B4-BE49-F238E27FC236}">
                <a16:creationId xmlns:a16="http://schemas.microsoft.com/office/drawing/2014/main" id="{B9797D36-DE1E-47CD-881A-6C1F5828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620146" y="1881194"/>
            <a:ext cx="3299407" cy="330693"/>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13314" name="Rectangle 2">
            <a:extLst>
              <a:ext uri="{FF2B5EF4-FFF2-40B4-BE49-F238E27FC236}">
                <a16:creationId xmlns:a16="http://schemas.microsoft.com/office/drawing/2014/main" id="{303000FE-B433-4217-A7E9-C8D1C77667EE}"/>
              </a:ext>
            </a:extLst>
          </p:cNvPr>
          <p:cNvSpPr>
            <a:spLocks noGrp="1"/>
          </p:cNvSpPr>
          <p:nvPr>
            <p:ph type="title"/>
          </p:nvPr>
        </p:nvSpPr>
        <p:spPr>
          <a:xfrm>
            <a:off x="479323" y="629265"/>
            <a:ext cx="4554582" cy="1622322"/>
          </a:xfrm>
        </p:spPr>
        <p:txBody>
          <a:bodyPr vert="horz" lIns="91440" tIns="45720" rIns="91440" bIns="45720" rtlCol="0" anchor="ctr">
            <a:normAutofit/>
          </a:bodyPr>
          <a:lstStyle/>
          <a:p>
            <a:r>
              <a:rPr lang="en-US" altLang="en-US" sz="3600" b="1" dirty="0">
                <a:solidFill>
                  <a:srgbClr val="FFFFFF"/>
                </a:solidFill>
                <a:latin typeface="Lucida Bright"/>
              </a:rPr>
              <a:t>Market Research </a:t>
            </a:r>
          </a:p>
        </p:txBody>
      </p:sp>
      <p:pic>
        <p:nvPicPr>
          <p:cNvPr id="12" name="Picture 12" descr="A picture containing grass, tree, outdoor, several&#10;&#10;Description automatically generated">
            <a:extLst>
              <a:ext uri="{FF2B5EF4-FFF2-40B4-BE49-F238E27FC236}">
                <a16:creationId xmlns:a16="http://schemas.microsoft.com/office/drawing/2014/main" id="{B05081CB-B6B2-4E2D-9C87-83DAA5C2D29B}"/>
              </a:ext>
            </a:extLst>
          </p:cNvPr>
          <p:cNvPicPr>
            <a:picLocks noChangeAspect="1"/>
          </p:cNvPicPr>
          <p:nvPr/>
        </p:nvPicPr>
        <p:blipFill rotWithShape="1">
          <a:blip r:embed="rId3"/>
          <a:srcRect l="45197" r="12957" b="-2"/>
          <a:stretch/>
        </p:blipFill>
        <p:spPr>
          <a:xfrm>
            <a:off x="5080883" y="480060"/>
            <a:ext cx="3697356" cy="5897880"/>
          </a:xfrm>
          <a:custGeom>
            <a:avLst/>
            <a:gdLst/>
            <a:ahLst/>
            <a:cxnLst/>
            <a:rect l="l" t="t" r="r" b="b"/>
            <a:pathLst>
              <a:path w="4929808" h="5897880">
                <a:moveTo>
                  <a:pt x="104535" y="0"/>
                </a:moveTo>
                <a:lnTo>
                  <a:pt x="2751151" y="0"/>
                </a:lnTo>
                <a:lnTo>
                  <a:pt x="4769032" y="0"/>
                </a:lnTo>
                <a:lnTo>
                  <a:pt x="4929808" y="0"/>
                </a:lnTo>
                <a:lnTo>
                  <a:pt x="4929808" y="5897880"/>
                </a:lnTo>
                <a:lnTo>
                  <a:pt x="4769032" y="5897880"/>
                </a:lnTo>
                <a:lnTo>
                  <a:pt x="2751151" y="5897880"/>
                </a:lnTo>
                <a:lnTo>
                  <a:pt x="0" y="5897880"/>
                </a:lnTo>
                <a:lnTo>
                  <a:pt x="0" y="5896985"/>
                </a:lnTo>
                <a:lnTo>
                  <a:pt x="103291" y="5896985"/>
                </a:lnTo>
                <a:lnTo>
                  <a:pt x="112340" y="5838313"/>
                </a:lnTo>
                <a:lnTo>
                  <a:pt x="123631" y="5762037"/>
                </a:lnTo>
                <a:lnTo>
                  <a:pt x="135550" y="5671232"/>
                </a:lnTo>
                <a:lnTo>
                  <a:pt x="149820" y="5563476"/>
                </a:lnTo>
                <a:lnTo>
                  <a:pt x="164875" y="5444219"/>
                </a:lnTo>
                <a:lnTo>
                  <a:pt x="180714" y="5309828"/>
                </a:lnTo>
                <a:lnTo>
                  <a:pt x="197494" y="5163329"/>
                </a:lnTo>
                <a:lnTo>
                  <a:pt x="214273" y="5004117"/>
                </a:lnTo>
                <a:lnTo>
                  <a:pt x="231367" y="4834615"/>
                </a:lnTo>
                <a:lnTo>
                  <a:pt x="247205" y="4651794"/>
                </a:lnTo>
                <a:lnTo>
                  <a:pt x="262417" y="4460498"/>
                </a:lnTo>
                <a:lnTo>
                  <a:pt x="276217" y="4258305"/>
                </a:lnTo>
                <a:lnTo>
                  <a:pt x="289390" y="4047637"/>
                </a:lnTo>
                <a:lnTo>
                  <a:pt x="301779" y="3827889"/>
                </a:lnTo>
                <a:lnTo>
                  <a:pt x="306170" y="3715291"/>
                </a:lnTo>
                <a:lnTo>
                  <a:pt x="311031" y="3600271"/>
                </a:lnTo>
                <a:lnTo>
                  <a:pt x="315579" y="3483435"/>
                </a:lnTo>
                <a:lnTo>
                  <a:pt x="318558" y="3365994"/>
                </a:lnTo>
                <a:lnTo>
                  <a:pt x="321224" y="3246131"/>
                </a:lnTo>
                <a:lnTo>
                  <a:pt x="324047" y="3125058"/>
                </a:lnTo>
                <a:lnTo>
                  <a:pt x="325929" y="3001563"/>
                </a:lnTo>
                <a:lnTo>
                  <a:pt x="325929" y="2876858"/>
                </a:lnTo>
                <a:lnTo>
                  <a:pt x="326870" y="2750941"/>
                </a:lnTo>
                <a:lnTo>
                  <a:pt x="325929" y="2623814"/>
                </a:lnTo>
                <a:lnTo>
                  <a:pt x="324047" y="2494871"/>
                </a:lnTo>
                <a:lnTo>
                  <a:pt x="322322" y="2365928"/>
                </a:lnTo>
                <a:lnTo>
                  <a:pt x="318558" y="2235169"/>
                </a:lnTo>
                <a:lnTo>
                  <a:pt x="314638" y="2103199"/>
                </a:lnTo>
                <a:lnTo>
                  <a:pt x="310090" y="1971229"/>
                </a:lnTo>
                <a:lnTo>
                  <a:pt x="303660" y="1838048"/>
                </a:lnTo>
                <a:lnTo>
                  <a:pt x="295976" y="1703656"/>
                </a:lnTo>
                <a:lnTo>
                  <a:pt x="288606" y="1568660"/>
                </a:lnTo>
                <a:lnTo>
                  <a:pt x="279197" y="1433663"/>
                </a:lnTo>
                <a:lnTo>
                  <a:pt x="267906" y="1296850"/>
                </a:lnTo>
                <a:lnTo>
                  <a:pt x="256615" y="1161853"/>
                </a:lnTo>
                <a:lnTo>
                  <a:pt x="243598" y="1024435"/>
                </a:lnTo>
                <a:lnTo>
                  <a:pt x="229328" y="886411"/>
                </a:lnTo>
                <a:lnTo>
                  <a:pt x="214273" y="750203"/>
                </a:lnTo>
                <a:lnTo>
                  <a:pt x="196709" y="612180"/>
                </a:lnTo>
                <a:lnTo>
                  <a:pt x="177891" y="474761"/>
                </a:lnTo>
                <a:lnTo>
                  <a:pt x="159229" y="336738"/>
                </a:lnTo>
                <a:lnTo>
                  <a:pt x="137432" y="199320"/>
                </a:lnTo>
                <a:lnTo>
                  <a:pt x="115163" y="62507"/>
                </a:lnTo>
                <a:close/>
              </a:path>
            </a:pathLst>
          </a:custGeom>
        </p:spPr>
      </p:pic>
      <p:sp>
        <p:nvSpPr>
          <p:cNvPr id="13335" name="Rectangle 76">
            <a:extLst>
              <a:ext uri="{FF2B5EF4-FFF2-40B4-BE49-F238E27FC236}">
                <a16:creationId xmlns:a16="http://schemas.microsoft.com/office/drawing/2014/main" id="{4A2FAF1F-F462-46AF-A9E6-CC93C4E2C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3336" name="Oval 78">
            <a:extLst>
              <a:ext uri="{FF2B5EF4-FFF2-40B4-BE49-F238E27FC236}">
                <a16:creationId xmlns:a16="http://schemas.microsoft.com/office/drawing/2014/main" id="{7146BED8-BAE9-42C5-A3DD-7B946445D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314325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337" name="Oval 80">
            <a:extLst>
              <a:ext uri="{FF2B5EF4-FFF2-40B4-BE49-F238E27FC236}">
                <a16:creationId xmlns:a16="http://schemas.microsoft.com/office/drawing/2014/main" id="{15765FE8-B62F-41E4-A73C-74C91A8FD9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177165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 name="TextBox 1">
            <a:extLst>
              <a:ext uri="{FF2B5EF4-FFF2-40B4-BE49-F238E27FC236}">
                <a16:creationId xmlns:a16="http://schemas.microsoft.com/office/drawing/2014/main" id="{A44C04EC-7A20-43EC-87CC-10B043C7136C}"/>
              </a:ext>
            </a:extLst>
          </p:cNvPr>
          <p:cNvSpPr txBox="1"/>
          <p:nvPr/>
        </p:nvSpPr>
        <p:spPr>
          <a:xfrm>
            <a:off x="479323" y="1714245"/>
            <a:ext cx="4583336" cy="451623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just" defTabSz="457200" eaLnBrk="1" hangingPunct="1">
              <a:lnSpc>
                <a:spcPct val="90000"/>
              </a:lnSpc>
              <a:spcBef>
                <a:spcPts val="1000"/>
              </a:spcBef>
              <a:spcAft>
                <a:spcPts val="0"/>
              </a:spcAft>
              <a:buClr>
                <a:schemeClr val="accent1"/>
              </a:buClr>
              <a:buSzPct val="80000"/>
              <a:buFont typeface="Wingdings 3" charset="2"/>
              <a:buChar char=""/>
            </a:pPr>
            <a:r>
              <a:rPr lang="en-US" sz="1600" dirty="0">
                <a:solidFill>
                  <a:srgbClr val="FFFFFF"/>
                </a:solidFill>
                <a:latin typeface="Lucida Bright"/>
              </a:rPr>
              <a:t>The business owner planned to open a pastry shop in the Promenade location of Cheltenham because the market is effective for café culture. In the market, various pastry shops are available that offer a variety of pastries but with higher sugar quantity and other ingredients that are not healthy. The main aim of Bits Bakers is to fill the gap by offering pastries made with natural ingredients and limited sugar to ensure the health needs of the consumers by offering them healthy products.</a:t>
            </a:r>
            <a:endParaRPr lang="en-US" sz="1600" dirty="0">
              <a:latin typeface="Lucida Bright"/>
            </a:endParaRPr>
          </a:p>
          <a:p>
            <a:pPr defTabSz="457200" eaLnBrk="1" hangingPunct="1">
              <a:lnSpc>
                <a:spcPct val="90000"/>
              </a:lnSpc>
              <a:spcBef>
                <a:spcPts val="1000"/>
              </a:spcBef>
              <a:spcAft>
                <a:spcPts val="0"/>
              </a:spcAft>
              <a:buClr>
                <a:schemeClr val="accent1"/>
              </a:buClr>
              <a:buSzPct val="80000"/>
              <a:buFont typeface="Wingdings 3" charset="2"/>
              <a:buChar char=""/>
            </a:pPr>
            <a:endParaRPr lang="en-US" sz="1300" dirty="0">
              <a:solidFill>
                <a:srgbClr val="FFFFFF"/>
              </a:solidFill>
              <a:latin typeface="+mn-lt"/>
            </a:endParaRPr>
          </a:p>
        </p:txBody>
      </p:sp>
      <p:sp>
        <p:nvSpPr>
          <p:cNvPr id="4" name="Date Placeholder 3">
            <a:extLst>
              <a:ext uri="{FF2B5EF4-FFF2-40B4-BE49-F238E27FC236}">
                <a16:creationId xmlns:a16="http://schemas.microsoft.com/office/drawing/2014/main" id="{3E30710B-D668-49A2-B235-5692980AAD4B}"/>
              </a:ext>
            </a:extLst>
          </p:cNvPr>
          <p:cNvSpPr>
            <a:spLocks noGrp="1"/>
          </p:cNvSpPr>
          <p:nvPr>
            <p:ph type="dt" sz="half" idx="10"/>
          </p:nvPr>
        </p:nvSpPr>
        <p:spPr>
          <a:xfrm>
            <a:off x="7989828" y="6391838"/>
            <a:ext cx="742949" cy="304799"/>
          </a:xfrm>
        </p:spPr>
        <p:txBody>
          <a:bodyPr vert="horz" lIns="91440" tIns="45720" rIns="91440" bIns="45720" rtlCol="0" anchor="ctr">
            <a:normAutofit/>
          </a:bodyPr>
          <a:lstStyle/>
          <a:p>
            <a:pPr eaLnBrk="1" hangingPunct="1">
              <a:lnSpc>
                <a:spcPct val="90000"/>
              </a:lnSpc>
              <a:spcAft>
                <a:spcPts val="600"/>
              </a:spcAft>
              <a:defRPr/>
            </a:pPr>
            <a:fld id="{BFEA8610-70C2-48F7-AED7-5F19D16F3191}" type="datetime1">
              <a:rPr lang="en-US" altLang="en-US" sz="800">
                <a:latin typeface="+mn-lt"/>
              </a:rPr>
              <a:pPr eaLnBrk="1" hangingPunct="1">
                <a:lnSpc>
                  <a:spcPct val="90000"/>
                </a:lnSpc>
                <a:spcAft>
                  <a:spcPts val="600"/>
                </a:spcAft>
                <a:defRPr/>
              </a:pPr>
              <a:t>11/18/2021</a:t>
            </a:fld>
            <a:endParaRPr lang="en-US" altLang="en-US" sz="800">
              <a:latin typeface="+mn-lt"/>
            </a:endParaRPr>
          </a:p>
        </p:txBody>
      </p:sp>
    </p:spTree>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2" name="Freeform 5">
            <a:extLst>
              <a:ext uri="{FF2B5EF4-FFF2-40B4-BE49-F238E27FC236}">
                <a16:creationId xmlns:a16="http://schemas.microsoft.com/office/drawing/2014/main" id="{052F6DBF-1805-4FD9-AFA3-C8642175FC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794"/>
            <a:ext cx="9144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193" name="Rectangle 192">
            <a:extLst>
              <a:ext uri="{FF2B5EF4-FFF2-40B4-BE49-F238E27FC236}">
                <a16:creationId xmlns:a16="http://schemas.microsoft.com/office/drawing/2014/main" id="{CC79B2C4-EF9C-492F-BC64-5300A7A2F2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94" name="Rectangle 193">
            <a:extLst>
              <a:ext uri="{FF2B5EF4-FFF2-40B4-BE49-F238E27FC236}">
                <a16:creationId xmlns:a16="http://schemas.microsoft.com/office/drawing/2014/main" id="{0599BEDA-CEC9-4E6C-B05D-1353D0F165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857250" y="1295400"/>
            <a:ext cx="7486650" cy="4267200"/>
          </a:xfrm>
          <a:prstGeom prst="rect">
            <a:avLst/>
          </a:prstGeom>
          <a:solidFill>
            <a:srgbClr val="000001">
              <a:alpha val="60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3314" name="Rectangle 2">
            <a:extLst>
              <a:ext uri="{FF2B5EF4-FFF2-40B4-BE49-F238E27FC236}">
                <a16:creationId xmlns:a16="http://schemas.microsoft.com/office/drawing/2014/main" id="{303000FE-B433-4217-A7E9-C8D1C77667EE}"/>
              </a:ext>
            </a:extLst>
          </p:cNvPr>
          <p:cNvSpPr>
            <a:spLocks noGrp="1"/>
          </p:cNvSpPr>
          <p:nvPr>
            <p:ph type="title"/>
          </p:nvPr>
        </p:nvSpPr>
        <p:spPr>
          <a:xfrm>
            <a:off x="1100946" y="1289650"/>
            <a:ext cx="6465725" cy="855132"/>
          </a:xfrm>
        </p:spPr>
        <p:txBody>
          <a:bodyPr>
            <a:normAutofit/>
          </a:bodyPr>
          <a:lstStyle/>
          <a:p>
            <a:pPr eaLnBrk="1" hangingPunct="1"/>
            <a:r>
              <a:rPr lang="en-US" altLang="en-US" sz="3600" b="1" dirty="0">
                <a:solidFill>
                  <a:srgbClr val="FFFFFF"/>
                </a:solidFill>
                <a:latin typeface="Lucida Bright"/>
              </a:rPr>
              <a:t>Target Market</a:t>
            </a:r>
            <a:endParaRPr lang="en-GB" altLang="en-US" sz="3600" b="1">
              <a:solidFill>
                <a:srgbClr val="FFFFFF"/>
              </a:solidFill>
              <a:latin typeface="Lucida Bright"/>
            </a:endParaRPr>
          </a:p>
        </p:txBody>
      </p:sp>
      <p:sp>
        <p:nvSpPr>
          <p:cNvPr id="4" name="Date Placeholder 3">
            <a:extLst>
              <a:ext uri="{FF2B5EF4-FFF2-40B4-BE49-F238E27FC236}">
                <a16:creationId xmlns:a16="http://schemas.microsoft.com/office/drawing/2014/main" id="{3E30710B-D668-49A2-B235-5692980AAD4B}"/>
              </a:ext>
            </a:extLst>
          </p:cNvPr>
          <p:cNvSpPr>
            <a:spLocks noGrp="1"/>
          </p:cNvSpPr>
          <p:nvPr>
            <p:ph type="dt" sz="half" idx="10"/>
          </p:nvPr>
        </p:nvSpPr>
        <p:spPr>
          <a:xfrm rot="5400000">
            <a:off x="7615178" y="1794438"/>
            <a:ext cx="742949" cy="304799"/>
          </a:xfrm>
        </p:spPr>
        <p:txBody>
          <a:bodyPr>
            <a:normAutofit/>
          </a:bodyPr>
          <a:lstStyle/>
          <a:p>
            <a:pPr algn="l">
              <a:spcAft>
                <a:spcPts val="600"/>
              </a:spcAft>
              <a:defRPr/>
            </a:pPr>
            <a:fld id="{BFEA8610-70C2-48F7-AED7-5F19D16F3191}" type="datetime1">
              <a:rPr lang="en-GB" altLang="en-US" sz="800">
                <a:solidFill>
                  <a:schemeClr val="tx1"/>
                </a:solidFill>
              </a:rPr>
              <a:pPr algn="l">
                <a:spcAft>
                  <a:spcPts val="600"/>
                </a:spcAft>
                <a:defRPr/>
              </a:pPr>
              <a:t>18/11/2021</a:t>
            </a:fld>
            <a:endParaRPr lang="en-GB" altLang="en-US" sz="800">
              <a:solidFill>
                <a:schemeClr val="tx1"/>
              </a:solidFill>
            </a:endParaRPr>
          </a:p>
        </p:txBody>
      </p:sp>
      <p:graphicFrame>
        <p:nvGraphicFramePr>
          <p:cNvPr id="13323" name="Content Placeholder 2">
            <a:extLst>
              <a:ext uri="{FF2B5EF4-FFF2-40B4-BE49-F238E27FC236}">
                <a16:creationId xmlns:a16="http://schemas.microsoft.com/office/drawing/2014/main" id="{768E38B3-4684-418E-84C3-225C961892B9}"/>
              </a:ext>
            </a:extLst>
          </p:cNvPr>
          <p:cNvGraphicFramePr>
            <a:graphicFrameLocks noGrp="1"/>
          </p:cNvGraphicFramePr>
          <p:nvPr>
            <p:ph idx="1"/>
            <p:extLst>
              <p:ext uri="{D42A27DB-BD31-4B8C-83A1-F6EECF244321}">
                <p14:modId xmlns:p14="http://schemas.microsoft.com/office/powerpoint/2010/main" val="1933113031"/>
              </p:ext>
            </p:extLst>
          </p:nvPr>
        </p:nvGraphicFramePr>
        <p:xfrm>
          <a:off x="1166004" y="2231208"/>
          <a:ext cx="7039512" cy="39925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405968"/>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1" name="Picture 41">
            <a:extLst>
              <a:ext uri="{FF2B5EF4-FFF2-40B4-BE49-F238E27FC236}">
                <a16:creationId xmlns:a16="http://schemas.microsoft.com/office/drawing/2014/main" id="{7362DB66-EE7E-4E81-A2C1-65D3E34335DB}"/>
              </a:ext>
            </a:extLst>
          </p:cNvPr>
          <p:cNvPicPr>
            <a:picLocks noChangeAspect="1"/>
          </p:cNvPicPr>
          <p:nvPr/>
        </p:nvPicPr>
        <p:blipFill rotWithShape="1">
          <a:blip r:embed="rId3"/>
          <a:srcRect t="15670" b="22040"/>
          <a:stretch/>
        </p:blipFill>
        <p:spPr>
          <a:xfrm>
            <a:off x="357813" y="466162"/>
            <a:ext cx="8428374" cy="2801691"/>
          </a:xfrm>
          <a:custGeom>
            <a:avLst/>
            <a:gdLst/>
            <a:ahLst/>
            <a:cxnLst/>
            <a:rect l="l" t="t" r="r" b="b"/>
            <a:pathLst>
              <a:path w="12191695" h="5020241">
                <a:moveTo>
                  <a:pt x="0" y="0"/>
                </a:moveTo>
                <a:lnTo>
                  <a:pt x="12191695" y="0"/>
                </a:lnTo>
                <a:lnTo>
                  <a:pt x="12191695" y="4057991"/>
                </a:lnTo>
                <a:lnTo>
                  <a:pt x="11914945" y="4110187"/>
                </a:lnTo>
                <a:lnTo>
                  <a:pt x="11639412" y="4159931"/>
                </a:lnTo>
                <a:lnTo>
                  <a:pt x="11362661" y="4208624"/>
                </a:lnTo>
                <a:lnTo>
                  <a:pt x="11084690" y="4250310"/>
                </a:lnTo>
                <a:lnTo>
                  <a:pt x="10807939" y="4292347"/>
                </a:lnTo>
                <a:lnTo>
                  <a:pt x="10529968" y="4331582"/>
                </a:lnTo>
                <a:lnTo>
                  <a:pt x="10255655" y="4365211"/>
                </a:lnTo>
                <a:lnTo>
                  <a:pt x="9977684" y="4397089"/>
                </a:lnTo>
                <a:lnTo>
                  <a:pt x="9700933" y="4426165"/>
                </a:lnTo>
                <a:lnTo>
                  <a:pt x="9429058" y="4451387"/>
                </a:lnTo>
                <a:lnTo>
                  <a:pt x="9153526" y="4476609"/>
                </a:lnTo>
                <a:lnTo>
                  <a:pt x="8881651" y="4497628"/>
                </a:lnTo>
                <a:lnTo>
                  <a:pt x="8609776" y="4514092"/>
                </a:lnTo>
                <a:lnTo>
                  <a:pt x="8339121" y="4531258"/>
                </a:lnTo>
                <a:lnTo>
                  <a:pt x="8070903" y="4545620"/>
                </a:lnTo>
                <a:lnTo>
                  <a:pt x="7805124" y="4555779"/>
                </a:lnTo>
                <a:lnTo>
                  <a:pt x="7539345" y="4564537"/>
                </a:lnTo>
                <a:lnTo>
                  <a:pt x="7276005" y="4572944"/>
                </a:lnTo>
                <a:lnTo>
                  <a:pt x="7016322" y="4576798"/>
                </a:lnTo>
                <a:lnTo>
                  <a:pt x="6756639" y="4581001"/>
                </a:lnTo>
                <a:lnTo>
                  <a:pt x="6500613" y="4583103"/>
                </a:lnTo>
                <a:lnTo>
                  <a:pt x="6247026" y="4581001"/>
                </a:lnTo>
                <a:lnTo>
                  <a:pt x="5995877" y="4581001"/>
                </a:lnTo>
                <a:lnTo>
                  <a:pt x="5747167" y="4576798"/>
                </a:lnTo>
                <a:lnTo>
                  <a:pt x="5503333" y="4570492"/>
                </a:lnTo>
                <a:lnTo>
                  <a:pt x="5261938" y="4564537"/>
                </a:lnTo>
                <a:lnTo>
                  <a:pt x="5025418" y="4557881"/>
                </a:lnTo>
                <a:lnTo>
                  <a:pt x="4790118" y="4547722"/>
                </a:lnTo>
                <a:lnTo>
                  <a:pt x="4558477" y="4536862"/>
                </a:lnTo>
                <a:lnTo>
                  <a:pt x="4331710" y="4527054"/>
                </a:lnTo>
                <a:lnTo>
                  <a:pt x="3889152" y="4499379"/>
                </a:lnTo>
                <a:lnTo>
                  <a:pt x="3464881" y="4469954"/>
                </a:lnTo>
                <a:lnTo>
                  <a:pt x="3057678" y="4439126"/>
                </a:lnTo>
                <a:lnTo>
                  <a:pt x="2672421" y="4405147"/>
                </a:lnTo>
                <a:lnTo>
                  <a:pt x="2304232" y="4369765"/>
                </a:lnTo>
                <a:lnTo>
                  <a:pt x="1962864" y="4331582"/>
                </a:lnTo>
                <a:lnTo>
                  <a:pt x="1642223" y="4294099"/>
                </a:lnTo>
                <a:lnTo>
                  <a:pt x="1347183" y="4256616"/>
                </a:lnTo>
                <a:lnTo>
                  <a:pt x="1076528" y="4221235"/>
                </a:lnTo>
                <a:lnTo>
                  <a:pt x="836351" y="4187605"/>
                </a:lnTo>
                <a:lnTo>
                  <a:pt x="619339" y="4155727"/>
                </a:lnTo>
                <a:lnTo>
                  <a:pt x="436464" y="4129104"/>
                </a:lnTo>
                <a:lnTo>
                  <a:pt x="282848" y="4103881"/>
                </a:lnTo>
                <a:lnTo>
                  <a:pt x="71932" y="4067800"/>
                </a:lnTo>
                <a:lnTo>
                  <a:pt x="1" y="4055539"/>
                </a:lnTo>
                <a:lnTo>
                  <a:pt x="1" y="5020241"/>
                </a:lnTo>
                <a:lnTo>
                  <a:pt x="0" y="5020241"/>
                </a:lnTo>
                <a:close/>
              </a:path>
            </a:pathLst>
          </a:custGeom>
        </p:spPr>
      </p:pic>
      <p:sp>
        <p:nvSpPr>
          <p:cNvPr id="17453" name="Freeform 16">
            <a:extLst>
              <a:ext uri="{FF2B5EF4-FFF2-40B4-BE49-F238E27FC236}">
                <a16:creationId xmlns:a16="http://schemas.microsoft.com/office/drawing/2014/main" id="{E4F17063-EDA4-417B-946F-BA357F3B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82142" y="3128074"/>
            <a:ext cx="2604045"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1">
              <a:alpha val="20000"/>
            </a:schemeClr>
          </a:solidFill>
          <a:ln>
            <a:noFill/>
          </a:ln>
        </p:spPr>
        <p:txBody>
          <a:bodyPr rtlCol="0" anchor="ctr"/>
          <a:lstStyle/>
          <a:p>
            <a:pPr algn="ctr"/>
            <a:endParaRPr lang="en-US" dirty="0">
              <a:solidFill>
                <a:schemeClr val="tx1"/>
              </a:solidFill>
            </a:endParaRPr>
          </a:p>
        </p:txBody>
      </p:sp>
      <p:sp>
        <p:nvSpPr>
          <p:cNvPr id="17454" name="Freeform: Shape 156">
            <a:extLst>
              <a:ext uri="{FF2B5EF4-FFF2-40B4-BE49-F238E27FC236}">
                <a16:creationId xmlns:a16="http://schemas.microsoft.com/office/drawing/2014/main" id="{D36F3EEA-55D4-4677-80E7-92D00B8F3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58392"/>
            <a:ext cx="9144000" cy="3033446"/>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7455" name="Freeform 5">
            <a:extLst>
              <a:ext uri="{FF2B5EF4-FFF2-40B4-BE49-F238E27FC236}">
                <a16:creationId xmlns:a16="http://schemas.microsoft.com/office/drawing/2014/main" id="{C91E93A7-6C7F-4F77-9CB0-280D958EF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9144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4" name="Date Placeholder 3">
            <a:extLst>
              <a:ext uri="{FF2B5EF4-FFF2-40B4-BE49-F238E27FC236}">
                <a16:creationId xmlns:a16="http://schemas.microsoft.com/office/drawing/2014/main" id="{078BCAEB-68DE-4D74-8D04-D349E38F2CB2}"/>
              </a:ext>
            </a:extLst>
          </p:cNvPr>
          <p:cNvSpPr>
            <a:spLocks noGrp="1"/>
          </p:cNvSpPr>
          <p:nvPr>
            <p:ph type="dt" sz="half" idx="10"/>
          </p:nvPr>
        </p:nvSpPr>
        <p:spPr>
          <a:xfrm>
            <a:off x="7315955" y="6398779"/>
            <a:ext cx="742949" cy="304799"/>
          </a:xfrm>
        </p:spPr>
        <p:txBody>
          <a:bodyPr anchor="ctr">
            <a:normAutofit/>
          </a:bodyPr>
          <a:lstStyle/>
          <a:p>
            <a:pPr>
              <a:spcAft>
                <a:spcPts val="600"/>
              </a:spcAft>
              <a:defRPr/>
            </a:pPr>
            <a:fld id="{47CF5F8D-6B2D-471D-B7DD-11AA335A9608}" type="datetime1">
              <a:rPr lang="en-GB" altLang="en-US" sz="800">
                <a:solidFill>
                  <a:schemeClr val="accent1">
                    <a:alpha val="60000"/>
                  </a:schemeClr>
                </a:solidFill>
              </a:rPr>
              <a:pPr>
                <a:spcAft>
                  <a:spcPts val="600"/>
                </a:spcAft>
                <a:defRPr/>
              </a:pPr>
              <a:t>18/11/2021</a:t>
            </a:fld>
            <a:endParaRPr lang="en-GB" altLang="en-US" sz="800">
              <a:solidFill>
                <a:schemeClr val="accent1">
                  <a:alpha val="60000"/>
                </a:schemeClr>
              </a:solidFill>
            </a:endParaRPr>
          </a:p>
        </p:txBody>
      </p:sp>
      <p:graphicFrame>
        <p:nvGraphicFramePr>
          <p:cNvPr id="17430" name="Content Placeholder 24">
            <a:extLst>
              <a:ext uri="{FF2B5EF4-FFF2-40B4-BE49-F238E27FC236}">
                <a16:creationId xmlns:a16="http://schemas.microsoft.com/office/drawing/2014/main" id="{19E194D4-E9D0-413B-B3F9-9C7FC2D14988}"/>
              </a:ext>
            </a:extLst>
          </p:cNvPr>
          <p:cNvGraphicFramePr>
            <a:graphicFrameLocks noGrp="1"/>
          </p:cNvGraphicFramePr>
          <p:nvPr>
            <p:ph idx="1"/>
            <p:extLst>
              <p:ext uri="{D42A27DB-BD31-4B8C-83A1-F6EECF244321}">
                <p14:modId xmlns:p14="http://schemas.microsoft.com/office/powerpoint/2010/main" val="928084975"/>
              </p:ext>
            </p:extLst>
          </p:nvPr>
        </p:nvGraphicFramePr>
        <p:xfrm>
          <a:off x="669996" y="3046900"/>
          <a:ext cx="7705683" cy="326044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7412" name="Group 134">
            <a:extLst>
              <a:ext uri="{FF2B5EF4-FFF2-40B4-BE49-F238E27FC236}">
                <a16:creationId xmlns:a16="http://schemas.microsoft.com/office/drawing/2014/main" id="{2F448CB3-7B4F-45D7-B7C0-DF553DF614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6858000"/>
            <a:chOff x="0" y="0"/>
            <a:chExt cx="12192000" cy="6858000"/>
          </a:xfrm>
        </p:grpSpPr>
        <p:sp>
          <p:nvSpPr>
            <p:cNvPr id="136" name="Rectangle 135">
              <a:extLst>
                <a:ext uri="{FF2B5EF4-FFF2-40B4-BE49-F238E27FC236}">
                  <a16:creationId xmlns:a16="http://schemas.microsoft.com/office/drawing/2014/main" id="{5C5305EA-7A88-413D-BE8A-47A02476F0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7" name="Freeform 5">
              <a:extLst>
                <a:ext uri="{FF2B5EF4-FFF2-40B4-BE49-F238E27FC236}">
                  <a16:creationId xmlns:a16="http://schemas.microsoft.com/office/drawing/2014/main" id="{FCA94DB5-FE56-4A3D-BC48-31B5595197F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139" name="Rectangle 138">
            <a:extLst>
              <a:ext uri="{FF2B5EF4-FFF2-40B4-BE49-F238E27FC236}">
                <a16:creationId xmlns:a16="http://schemas.microsoft.com/office/drawing/2014/main" id="{F9ED434F-8767-46CC-B26B-5AF62FF01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Date Placeholder 3">
            <a:extLst>
              <a:ext uri="{FF2B5EF4-FFF2-40B4-BE49-F238E27FC236}">
                <a16:creationId xmlns:a16="http://schemas.microsoft.com/office/drawing/2014/main" id="{078BCAEB-68DE-4D74-8D04-D349E38F2CB2}"/>
              </a:ext>
            </a:extLst>
          </p:cNvPr>
          <p:cNvSpPr>
            <a:spLocks noGrp="1"/>
          </p:cNvSpPr>
          <p:nvPr>
            <p:ph type="dt" sz="half" idx="10"/>
          </p:nvPr>
        </p:nvSpPr>
        <p:spPr>
          <a:xfrm>
            <a:off x="7989828" y="6391838"/>
            <a:ext cx="742949" cy="304799"/>
          </a:xfrm>
        </p:spPr>
        <p:txBody>
          <a:bodyPr>
            <a:normAutofit/>
          </a:bodyPr>
          <a:lstStyle/>
          <a:p>
            <a:pPr>
              <a:spcAft>
                <a:spcPts val="600"/>
              </a:spcAft>
              <a:defRPr/>
            </a:pPr>
            <a:fld id="{47CF5F8D-6B2D-471D-B7DD-11AA335A9608}" type="datetime1">
              <a:rPr lang="en-GB" altLang="en-US" sz="800"/>
              <a:pPr>
                <a:spcAft>
                  <a:spcPts val="600"/>
                </a:spcAft>
                <a:defRPr/>
              </a:pPr>
              <a:t>18/11/2021</a:t>
            </a:fld>
            <a:endParaRPr lang="en-GB" altLang="en-US" sz="800"/>
          </a:p>
        </p:txBody>
      </p:sp>
      <p:graphicFrame>
        <p:nvGraphicFramePr>
          <p:cNvPr id="12" name="Content Placeholder 11">
            <a:extLst>
              <a:ext uri="{FF2B5EF4-FFF2-40B4-BE49-F238E27FC236}">
                <a16:creationId xmlns:a16="http://schemas.microsoft.com/office/drawing/2014/main" id="{A90F5625-B2DC-41E3-8803-D3F64117A11E}"/>
              </a:ext>
            </a:extLst>
          </p:cNvPr>
          <p:cNvGraphicFramePr>
            <a:graphicFrameLocks noGrp="1"/>
          </p:cNvGraphicFramePr>
          <p:nvPr>
            <p:ph idx="1"/>
            <p:extLst>
              <p:ext uri="{D42A27DB-BD31-4B8C-83A1-F6EECF244321}">
                <p14:modId xmlns:p14="http://schemas.microsoft.com/office/powerpoint/2010/main" val="1149031315"/>
              </p:ext>
            </p:extLst>
          </p:nvPr>
        </p:nvGraphicFramePr>
        <p:xfrm>
          <a:off x="906732" y="2719238"/>
          <a:ext cx="7339276" cy="3527641"/>
        </p:xfrm>
        <a:graphic>
          <a:graphicData uri="http://schemas.openxmlformats.org/drawingml/2006/table">
            <a:tbl>
              <a:tblPr firstRow="1" bandRow="1">
                <a:tableStyleId>{5C22544A-7EE6-4342-B048-85BDC9FD1C3A}</a:tableStyleId>
              </a:tblPr>
              <a:tblGrid>
                <a:gridCol w="3669638">
                  <a:extLst>
                    <a:ext uri="{9D8B030D-6E8A-4147-A177-3AD203B41FA5}">
                      <a16:colId xmlns:a16="http://schemas.microsoft.com/office/drawing/2014/main" val="1413353017"/>
                    </a:ext>
                  </a:extLst>
                </a:gridCol>
                <a:gridCol w="3669638">
                  <a:extLst>
                    <a:ext uri="{9D8B030D-6E8A-4147-A177-3AD203B41FA5}">
                      <a16:colId xmlns:a16="http://schemas.microsoft.com/office/drawing/2014/main" val="1933442596"/>
                    </a:ext>
                  </a:extLst>
                </a:gridCol>
              </a:tblGrid>
              <a:tr h="1578155">
                <a:tc>
                  <a:txBody>
                    <a:bodyPr/>
                    <a:lstStyle/>
                    <a:p>
                      <a:pPr algn="just" rtl="0" fontAlgn="base"/>
                      <a:r>
                        <a:rPr lang="en-US" sz="1800" dirty="0">
                          <a:effectLst/>
                          <a:latin typeface="Lucida Bright"/>
                        </a:rPr>
                        <a:t>Strengths </a:t>
                      </a:r>
                    </a:p>
                    <a:p>
                      <a:pPr marL="342900" lvl="0" indent="-342900" algn="just" rtl="0" fontAlgn="base">
                        <a:buFont typeface="Arial" panose="020B0604020202020204" pitchFamily="34" charset="0"/>
                        <a:buChar char="•"/>
                      </a:pPr>
                      <a:r>
                        <a:rPr lang="en-US" sz="1800" dirty="0">
                          <a:effectLst/>
                          <a:latin typeface="Lucida Bright"/>
                        </a:rPr>
                        <a:t>Online and offline business presence  </a:t>
                      </a:r>
                    </a:p>
                    <a:p>
                      <a:pPr marL="342900" lvl="0" indent="-342900" algn="just" rtl="0" fontAlgn="base">
                        <a:buFont typeface="Arial" panose="020B0604020202020204" pitchFamily="34" charset="0"/>
                        <a:buChar char="•"/>
                      </a:pPr>
                      <a:r>
                        <a:rPr lang="en-US" sz="1800" dirty="0">
                          <a:effectLst/>
                          <a:latin typeface="Lucida Bright"/>
                        </a:rPr>
                        <a:t>Effective locations to attract consumers</a:t>
                      </a:r>
                      <a:r>
                        <a:rPr lang="en-US" sz="2400" dirty="0">
                          <a:effectLst/>
                          <a:latin typeface="Lucida Bright"/>
                        </a:rPr>
                        <a:t> </a:t>
                      </a:r>
                      <a:endParaRPr lang="en-US" sz="2400" b="0" i="0">
                        <a:effectLst/>
                        <a:latin typeface="Lucida Bright"/>
                      </a:endParaRPr>
                    </a:p>
                  </a:txBody>
                  <a:tcPr/>
                </a:tc>
                <a:tc>
                  <a:txBody>
                    <a:bodyPr/>
                    <a:lstStyle/>
                    <a:p>
                      <a:pPr algn="just" rtl="0" fontAlgn="base"/>
                      <a:r>
                        <a:rPr lang="en-US" sz="1800" dirty="0">
                          <a:effectLst/>
                          <a:latin typeface="Lucida Bright"/>
                        </a:rPr>
                        <a:t>Weaknesses </a:t>
                      </a:r>
                    </a:p>
                    <a:p>
                      <a:pPr marL="342900" lvl="0" indent="-342900" algn="just" rtl="0" fontAlgn="base">
                        <a:buFont typeface="Arial" panose="020B0604020202020204" pitchFamily="34" charset="0"/>
                        <a:buChar char="•"/>
                      </a:pPr>
                      <a:r>
                        <a:rPr lang="en-US" sz="1800" dirty="0">
                          <a:effectLst/>
                          <a:latin typeface="Lucida Bright"/>
                        </a:rPr>
                        <a:t>Limited staff  </a:t>
                      </a:r>
                    </a:p>
                    <a:p>
                      <a:pPr marL="342900" lvl="0" indent="-342900" algn="just" rtl="0" fontAlgn="base">
                        <a:buFont typeface="Arial" panose="020B0604020202020204" pitchFamily="34" charset="0"/>
                        <a:buChar char="•"/>
                      </a:pPr>
                      <a:r>
                        <a:rPr lang="en-US" sz="1800" dirty="0">
                          <a:effectLst/>
                          <a:latin typeface="Lucida Bright"/>
                        </a:rPr>
                        <a:t>Lack of financial resources </a:t>
                      </a:r>
                    </a:p>
                    <a:p>
                      <a:pPr marL="342900" lvl="0" indent="-342900" algn="just" rtl="0" fontAlgn="base">
                        <a:buFont typeface="Arial" panose="020B0604020202020204" pitchFamily="34" charset="0"/>
                        <a:buChar char="•"/>
                      </a:pPr>
                      <a:r>
                        <a:rPr lang="en-US" sz="1800" dirty="0">
                          <a:effectLst/>
                          <a:latin typeface="Lucida Bright"/>
                        </a:rPr>
                        <a:t>New business </a:t>
                      </a:r>
                      <a:endParaRPr lang="en-US" sz="1800" b="0" i="0">
                        <a:effectLst/>
                        <a:latin typeface="Lucida Bright"/>
                      </a:endParaRPr>
                    </a:p>
                  </a:txBody>
                  <a:tcPr/>
                </a:tc>
                <a:extLst>
                  <a:ext uri="{0D108BD9-81ED-4DB2-BD59-A6C34878D82A}">
                    <a16:rowId xmlns:a16="http://schemas.microsoft.com/office/drawing/2014/main" val="1168344372"/>
                  </a:ext>
                </a:extLst>
              </a:tr>
              <a:tr h="1949486">
                <a:tc>
                  <a:txBody>
                    <a:bodyPr/>
                    <a:lstStyle/>
                    <a:p>
                      <a:pPr algn="just" rtl="0" fontAlgn="base"/>
                      <a:r>
                        <a:rPr lang="en-US" sz="1800" b="1" dirty="0">
                          <a:effectLst/>
                          <a:latin typeface="Lucida Bright"/>
                        </a:rPr>
                        <a:t>Opportunity  </a:t>
                      </a:r>
                    </a:p>
                    <a:p>
                      <a:pPr marL="342900" lvl="0" indent="-342900" algn="just" rtl="0" fontAlgn="base">
                        <a:buFont typeface="Arial" panose="020B0604020202020204" pitchFamily="34" charset="0"/>
                        <a:buChar char="•"/>
                      </a:pPr>
                      <a:r>
                        <a:rPr lang="en-US" sz="1800" b="1" dirty="0">
                          <a:effectLst/>
                          <a:latin typeface="Lucida Bright"/>
                        </a:rPr>
                        <a:t>To add new product </a:t>
                      </a:r>
                    </a:p>
                    <a:p>
                      <a:pPr marL="342900" lvl="0" indent="-342900" algn="just" rtl="0" fontAlgn="base">
                        <a:buFont typeface="Arial" panose="020B0604020202020204" pitchFamily="34" charset="0"/>
                        <a:buChar char="•"/>
                      </a:pPr>
                      <a:r>
                        <a:rPr lang="en-US" sz="1800" b="1" dirty="0">
                          <a:effectLst/>
                          <a:latin typeface="Lucida Bright"/>
                        </a:rPr>
                        <a:t>To expand the business by hiring more employees and entering in the new market  </a:t>
                      </a:r>
                      <a:endParaRPr lang="en-US" sz="1800" b="1" i="0">
                        <a:effectLst/>
                        <a:latin typeface="Lucida Bright"/>
                      </a:endParaRPr>
                    </a:p>
                  </a:txBody>
                  <a:tcPr/>
                </a:tc>
                <a:tc>
                  <a:txBody>
                    <a:bodyPr/>
                    <a:lstStyle/>
                    <a:p>
                      <a:pPr algn="just" rtl="0" fontAlgn="base"/>
                      <a:r>
                        <a:rPr lang="en-US" sz="1800" b="1" dirty="0">
                          <a:effectLst/>
                          <a:latin typeface="Lucida Bright"/>
                        </a:rPr>
                        <a:t>Threats  </a:t>
                      </a:r>
                    </a:p>
                    <a:p>
                      <a:pPr marL="342900" lvl="0" indent="-342900" algn="just" rtl="0" fontAlgn="base">
                        <a:buFont typeface="Arial" panose="020B0604020202020204" pitchFamily="34" charset="0"/>
                        <a:buChar char="•"/>
                      </a:pPr>
                      <a:r>
                        <a:rPr lang="en-US" sz="1800" b="1" dirty="0">
                          <a:effectLst/>
                          <a:latin typeface="Lucida Bright"/>
                        </a:rPr>
                        <a:t>Already existing cafes and pastry shops in the market </a:t>
                      </a:r>
                      <a:endParaRPr lang="en-US" sz="1800" b="1" i="0">
                        <a:effectLst/>
                        <a:latin typeface="Lucida Bright"/>
                      </a:endParaRPr>
                    </a:p>
                  </a:txBody>
                  <a:tcPr/>
                </a:tc>
                <a:extLst>
                  <a:ext uri="{0D108BD9-81ED-4DB2-BD59-A6C34878D82A}">
                    <a16:rowId xmlns:a16="http://schemas.microsoft.com/office/drawing/2014/main" val="3400236780"/>
                  </a:ext>
                </a:extLst>
              </a:tr>
            </a:tbl>
          </a:graphicData>
        </a:graphic>
      </p:graphicFrame>
      <p:pic>
        <p:nvPicPr>
          <p:cNvPr id="17" name="Picture 17">
            <a:extLst>
              <a:ext uri="{FF2B5EF4-FFF2-40B4-BE49-F238E27FC236}">
                <a16:creationId xmlns:a16="http://schemas.microsoft.com/office/drawing/2014/main" id="{A7BA7A11-23C0-4496-8234-5D0FACEF963B}"/>
              </a:ext>
            </a:extLst>
          </p:cNvPr>
          <p:cNvPicPr>
            <a:picLocks noChangeAspect="1"/>
          </p:cNvPicPr>
          <p:nvPr/>
        </p:nvPicPr>
        <p:blipFill>
          <a:blip r:embed="rId4"/>
          <a:stretch>
            <a:fillRect/>
          </a:stretch>
        </p:blipFill>
        <p:spPr>
          <a:xfrm>
            <a:off x="1762666" y="577298"/>
            <a:ext cx="5244859" cy="2008423"/>
          </a:xfrm>
          <a:prstGeom prst="rect">
            <a:avLst/>
          </a:prstGeom>
        </p:spPr>
      </p:pic>
    </p:spTree>
    <p:extLst>
      <p:ext uri="{BB962C8B-B14F-4D97-AF65-F5344CB8AC3E}">
        <p14:creationId xmlns:p14="http://schemas.microsoft.com/office/powerpoint/2010/main" val="2755759112"/>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3" name="Freeform 5">
            <a:extLst>
              <a:ext uri="{FF2B5EF4-FFF2-40B4-BE49-F238E27FC236}">
                <a16:creationId xmlns:a16="http://schemas.microsoft.com/office/drawing/2014/main" id="{052F6DBF-1805-4FD9-AFA3-C8642175FC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794"/>
            <a:ext cx="9144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145" name="Rectangle 144">
            <a:extLst>
              <a:ext uri="{FF2B5EF4-FFF2-40B4-BE49-F238E27FC236}">
                <a16:creationId xmlns:a16="http://schemas.microsoft.com/office/drawing/2014/main" id="{CC79B2C4-EF9C-492F-BC64-5300A7A2F2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47" name="Rectangle 146">
            <a:extLst>
              <a:ext uri="{FF2B5EF4-FFF2-40B4-BE49-F238E27FC236}">
                <a16:creationId xmlns:a16="http://schemas.microsoft.com/office/drawing/2014/main" id="{0599BEDA-CEC9-4E6C-B05D-1353D0F165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857250" y="1295400"/>
            <a:ext cx="7486650" cy="4267200"/>
          </a:xfrm>
          <a:prstGeom prst="rect">
            <a:avLst/>
          </a:prstGeom>
          <a:solidFill>
            <a:srgbClr val="000001">
              <a:alpha val="60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7410" name="Rectangle 2">
            <a:extLst>
              <a:ext uri="{FF2B5EF4-FFF2-40B4-BE49-F238E27FC236}">
                <a16:creationId xmlns:a16="http://schemas.microsoft.com/office/drawing/2014/main" id="{3C57A816-DA6E-43EA-9333-A1758492926D}"/>
              </a:ext>
            </a:extLst>
          </p:cNvPr>
          <p:cNvSpPr>
            <a:spLocks noGrp="1"/>
          </p:cNvSpPr>
          <p:nvPr>
            <p:ph type="title"/>
          </p:nvPr>
        </p:nvSpPr>
        <p:spPr>
          <a:xfrm>
            <a:off x="856531" y="498895"/>
            <a:ext cx="6465725" cy="855132"/>
          </a:xfrm>
        </p:spPr>
        <p:txBody>
          <a:bodyPr vert="horz" lIns="91440" tIns="45720" rIns="91440" bIns="45720" rtlCol="0">
            <a:normAutofit/>
          </a:bodyPr>
          <a:lstStyle/>
          <a:p>
            <a:r>
              <a:rPr lang="en-US" altLang="en-US" b="1" dirty="0">
                <a:solidFill>
                  <a:srgbClr val="FFFFFF"/>
                </a:solidFill>
              </a:rPr>
              <a:t>Marketing mix </a:t>
            </a:r>
            <a:endParaRPr lang="en-US" altLang="en-US" dirty="0">
              <a:solidFill>
                <a:srgbClr val="FFFFFF"/>
              </a:solidFill>
            </a:endParaRPr>
          </a:p>
        </p:txBody>
      </p:sp>
      <p:sp>
        <p:nvSpPr>
          <p:cNvPr id="4" name="Date Placeholder 3">
            <a:extLst>
              <a:ext uri="{FF2B5EF4-FFF2-40B4-BE49-F238E27FC236}">
                <a16:creationId xmlns:a16="http://schemas.microsoft.com/office/drawing/2014/main" id="{078BCAEB-68DE-4D74-8D04-D349E38F2CB2}"/>
              </a:ext>
            </a:extLst>
          </p:cNvPr>
          <p:cNvSpPr>
            <a:spLocks noGrp="1"/>
          </p:cNvSpPr>
          <p:nvPr>
            <p:ph type="dt" sz="half" idx="10"/>
          </p:nvPr>
        </p:nvSpPr>
        <p:spPr>
          <a:xfrm rot="5400000">
            <a:off x="7615178" y="1794438"/>
            <a:ext cx="742949" cy="304799"/>
          </a:xfrm>
        </p:spPr>
        <p:txBody>
          <a:bodyPr vert="horz" lIns="91440" tIns="45720" rIns="91440" bIns="45720" rtlCol="0">
            <a:normAutofit/>
          </a:bodyPr>
          <a:lstStyle/>
          <a:p>
            <a:pPr algn="l" defTabSz="457200" eaLnBrk="1" hangingPunct="1">
              <a:spcAft>
                <a:spcPts val="600"/>
              </a:spcAft>
              <a:defRPr/>
            </a:pPr>
            <a:fld id="{47CF5F8D-6B2D-471D-B7DD-11AA335A9608}" type="datetime1">
              <a:rPr lang="en-US" altLang="en-US" sz="800" b="1" i="0" kern="1200">
                <a:solidFill>
                  <a:schemeClr val="tx1"/>
                </a:solidFill>
                <a:latin typeface="+mn-lt"/>
                <a:ea typeface="+mn-ea"/>
                <a:cs typeface="+mn-cs"/>
              </a:rPr>
              <a:pPr algn="l" defTabSz="457200" eaLnBrk="1" hangingPunct="1">
                <a:spcAft>
                  <a:spcPts val="600"/>
                </a:spcAft>
                <a:defRPr/>
              </a:pPr>
              <a:t>11/18/2021</a:t>
            </a:fld>
            <a:endParaRPr lang="en-US" altLang="en-US" sz="800" b="1" i="0" kern="1200">
              <a:solidFill>
                <a:schemeClr val="tx1"/>
              </a:solidFill>
              <a:latin typeface="+mn-lt"/>
              <a:ea typeface="+mn-ea"/>
              <a:cs typeface="+mn-cs"/>
            </a:endParaRPr>
          </a:p>
        </p:txBody>
      </p:sp>
      <p:graphicFrame>
        <p:nvGraphicFramePr>
          <p:cNvPr id="17416" name="TextBox 6">
            <a:extLst>
              <a:ext uri="{FF2B5EF4-FFF2-40B4-BE49-F238E27FC236}">
                <a16:creationId xmlns:a16="http://schemas.microsoft.com/office/drawing/2014/main" id="{27D75214-3BB3-4C40-9570-EC9E8423A849}"/>
              </a:ext>
            </a:extLst>
          </p:cNvPr>
          <p:cNvGraphicFramePr/>
          <p:nvPr>
            <p:extLst>
              <p:ext uri="{D42A27DB-BD31-4B8C-83A1-F6EECF244321}">
                <p14:modId xmlns:p14="http://schemas.microsoft.com/office/powerpoint/2010/main" val="3327320750"/>
              </p:ext>
            </p:extLst>
          </p:nvPr>
        </p:nvGraphicFramePr>
        <p:xfrm>
          <a:off x="245853" y="1440453"/>
          <a:ext cx="8160946" cy="45101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50553593"/>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6" descr="A picture containing food, pastry, marketplace, baked&#10;&#10;Description automatically generated">
            <a:extLst>
              <a:ext uri="{FF2B5EF4-FFF2-40B4-BE49-F238E27FC236}">
                <a16:creationId xmlns:a16="http://schemas.microsoft.com/office/drawing/2014/main" id="{284F72E4-4539-4A26-B018-6D8EE929686A}"/>
              </a:ext>
            </a:extLst>
          </p:cNvPr>
          <p:cNvPicPr>
            <a:picLocks noChangeAspect="1"/>
          </p:cNvPicPr>
          <p:nvPr/>
        </p:nvPicPr>
        <p:blipFill rotWithShape="1">
          <a:blip r:embed="rId2"/>
          <a:srcRect t="31758" b="5111"/>
          <a:stretch/>
        </p:blipFill>
        <p:spPr>
          <a:xfrm>
            <a:off x="357813" y="466162"/>
            <a:ext cx="8428374" cy="3937502"/>
          </a:xfrm>
          <a:custGeom>
            <a:avLst/>
            <a:gdLst/>
            <a:ahLst/>
            <a:cxnLst/>
            <a:rect l="l" t="t" r="r" b="b"/>
            <a:pathLst>
              <a:path w="12191695" h="5020241">
                <a:moveTo>
                  <a:pt x="0" y="0"/>
                </a:moveTo>
                <a:lnTo>
                  <a:pt x="12191695" y="0"/>
                </a:lnTo>
                <a:lnTo>
                  <a:pt x="12191695" y="4057991"/>
                </a:lnTo>
                <a:lnTo>
                  <a:pt x="11914945" y="4110187"/>
                </a:lnTo>
                <a:lnTo>
                  <a:pt x="11639412" y="4159931"/>
                </a:lnTo>
                <a:lnTo>
                  <a:pt x="11362661" y="4208624"/>
                </a:lnTo>
                <a:lnTo>
                  <a:pt x="11084690" y="4250310"/>
                </a:lnTo>
                <a:lnTo>
                  <a:pt x="10807939" y="4292347"/>
                </a:lnTo>
                <a:lnTo>
                  <a:pt x="10529968" y="4331582"/>
                </a:lnTo>
                <a:lnTo>
                  <a:pt x="10255655" y="4365211"/>
                </a:lnTo>
                <a:lnTo>
                  <a:pt x="9977684" y="4397089"/>
                </a:lnTo>
                <a:lnTo>
                  <a:pt x="9700933" y="4426165"/>
                </a:lnTo>
                <a:lnTo>
                  <a:pt x="9429058" y="4451387"/>
                </a:lnTo>
                <a:lnTo>
                  <a:pt x="9153526" y="4476609"/>
                </a:lnTo>
                <a:lnTo>
                  <a:pt x="8881651" y="4497628"/>
                </a:lnTo>
                <a:lnTo>
                  <a:pt x="8609776" y="4514092"/>
                </a:lnTo>
                <a:lnTo>
                  <a:pt x="8339121" y="4531258"/>
                </a:lnTo>
                <a:lnTo>
                  <a:pt x="8070903" y="4545620"/>
                </a:lnTo>
                <a:lnTo>
                  <a:pt x="7805124" y="4555779"/>
                </a:lnTo>
                <a:lnTo>
                  <a:pt x="7539345" y="4564537"/>
                </a:lnTo>
                <a:lnTo>
                  <a:pt x="7276005" y="4572944"/>
                </a:lnTo>
                <a:lnTo>
                  <a:pt x="7016322" y="4576798"/>
                </a:lnTo>
                <a:lnTo>
                  <a:pt x="6756639" y="4581001"/>
                </a:lnTo>
                <a:lnTo>
                  <a:pt x="6500613" y="4583103"/>
                </a:lnTo>
                <a:lnTo>
                  <a:pt x="6247026" y="4581001"/>
                </a:lnTo>
                <a:lnTo>
                  <a:pt x="5995877" y="4581001"/>
                </a:lnTo>
                <a:lnTo>
                  <a:pt x="5747167" y="4576798"/>
                </a:lnTo>
                <a:lnTo>
                  <a:pt x="5503333" y="4570492"/>
                </a:lnTo>
                <a:lnTo>
                  <a:pt x="5261938" y="4564537"/>
                </a:lnTo>
                <a:lnTo>
                  <a:pt x="5025418" y="4557881"/>
                </a:lnTo>
                <a:lnTo>
                  <a:pt x="4790118" y="4547722"/>
                </a:lnTo>
                <a:lnTo>
                  <a:pt x="4558477" y="4536862"/>
                </a:lnTo>
                <a:lnTo>
                  <a:pt x="4331710" y="4527054"/>
                </a:lnTo>
                <a:lnTo>
                  <a:pt x="3889152" y="4499379"/>
                </a:lnTo>
                <a:lnTo>
                  <a:pt x="3464881" y="4469954"/>
                </a:lnTo>
                <a:lnTo>
                  <a:pt x="3057678" y="4439126"/>
                </a:lnTo>
                <a:lnTo>
                  <a:pt x="2672421" y="4405147"/>
                </a:lnTo>
                <a:lnTo>
                  <a:pt x="2304232" y="4369765"/>
                </a:lnTo>
                <a:lnTo>
                  <a:pt x="1962864" y="4331582"/>
                </a:lnTo>
                <a:lnTo>
                  <a:pt x="1642223" y="4294099"/>
                </a:lnTo>
                <a:lnTo>
                  <a:pt x="1347183" y="4256616"/>
                </a:lnTo>
                <a:lnTo>
                  <a:pt x="1076528" y="4221235"/>
                </a:lnTo>
                <a:lnTo>
                  <a:pt x="836351" y="4187605"/>
                </a:lnTo>
                <a:lnTo>
                  <a:pt x="619339" y="4155727"/>
                </a:lnTo>
                <a:lnTo>
                  <a:pt x="436464" y="4129104"/>
                </a:lnTo>
                <a:lnTo>
                  <a:pt x="282848" y="4103881"/>
                </a:lnTo>
                <a:lnTo>
                  <a:pt x="71932" y="4067800"/>
                </a:lnTo>
                <a:lnTo>
                  <a:pt x="1" y="4055539"/>
                </a:lnTo>
                <a:lnTo>
                  <a:pt x="1" y="5020241"/>
                </a:lnTo>
                <a:lnTo>
                  <a:pt x="0" y="5020241"/>
                </a:lnTo>
                <a:close/>
              </a:path>
            </a:pathLst>
          </a:custGeom>
        </p:spPr>
      </p:pic>
      <p:sp>
        <p:nvSpPr>
          <p:cNvPr id="11" name="Freeform 16">
            <a:extLst>
              <a:ext uri="{FF2B5EF4-FFF2-40B4-BE49-F238E27FC236}">
                <a16:creationId xmlns:a16="http://schemas.microsoft.com/office/drawing/2014/main" id="{E4F17063-EDA4-417B-946F-BA357F3B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82142" y="3128074"/>
            <a:ext cx="2604045"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1">
              <a:alpha val="20000"/>
            </a:schemeClr>
          </a:solidFill>
          <a:ln>
            <a:noFill/>
          </a:ln>
        </p:spPr>
        <p:txBody>
          <a:bodyPr rtlCol="0" anchor="ctr"/>
          <a:lstStyle/>
          <a:p>
            <a:pPr algn="ctr"/>
            <a:endParaRPr lang="en-US" dirty="0">
              <a:solidFill>
                <a:schemeClr val="tx1"/>
              </a:solidFill>
            </a:endParaRPr>
          </a:p>
        </p:txBody>
      </p:sp>
      <p:sp>
        <p:nvSpPr>
          <p:cNvPr id="13" name="Freeform: Shape 12">
            <a:extLst>
              <a:ext uri="{FF2B5EF4-FFF2-40B4-BE49-F238E27FC236}">
                <a16:creationId xmlns:a16="http://schemas.microsoft.com/office/drawing/2014/main" id="{D36F3EEA-55D4-4677-80E7-92D00B8F3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58392"/>
            <a:ext cx="9144000" cy="3033446"/>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5" name="Freeform 5">
            <a:extLst>
              <a:ext uri="{FF2B5EF4-FFF2-40B4-BE49-F238E27FC236}">
                <a16:creationId xmlns:a16="http://schemas.microsoft.com/office/drawing/2014/main" id="{C91E93A7-6C7F-4F77-9CB0-280D958EF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9144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p:cNvSpPr>
            <a:spLocks noGrp="1"/>
          </p:cNvSpPr>
          <p:nvPr>
            <p:ph type="title"/>
          </p:nvPr>
        </p:nvSpPr>
        <p:spPr>
          <a:xfrm>
            <a:off x="478027" y="3923918"/>
            <a:ext cx="3761443" cy="1908975"/>
          </a:xfrm>
        </p:spPr>
        <p:txBody>
          <a:bodyPr>
            <a:normAutofit/>
          </a:bodyPr>
          <a:lstStyle/>
          <a:p>
            <a:r>
              <a:rPr lang="en-GB" altLang="en-US" b="1" dirty="0">
                <a:solidFill>
                  <a:schemeClr val="tx1"/>
                </a:solidFill>
                <a:latin typeface="Lucida Bright"/>
              </a:rPr>
              <a:t>Management Team and operations</a:t>
            </a:r>
            <a:endParaRPr lang="en-GB" dirty="0">
              <a:solidFill>
                <a:schemeClr val="tx1"/>
              </a:solidFill>
              <a:latin typeface="Lucida Bright"/>
            </a:endParaRPr>
          </a:p>
        </p:txBody>
      </p:sp>
      <p:sp>
        <p:nvSpPr>
          <p:cNvPr id="3" name="Content Placeholder 2"/>
          <p:cNvSpPr>
            <a:spLocks noGrp="1"/>
          </p:cNvSpPr>
          <p:nvPr>
            <p:ph idx="1"/>
          </p:nvPr>
        </p:nvSpPr>
        <p:spPr>
          <a:xfrm>
            <a:off x="3372939" y="4168334"/>
            <a:ext cx="5074627" cy="1980862"/>
          </a:xfrm>
        </p:spPr>
        <p:txBody>
          <a:bodyPr vert="horz" lIns="91440" tIns="45720" rIns="91440" bIns="45720" rtlCol="0" anchor="ctr">
            <a:noAutofit/>
          </a:bodyPr>
          <a:lstStyle/>
          <a:p>
            <a:pPr algn="just">
              <a:lnSpc>
                <a:spcPct val="90000"/>
              </a:lnSpc>
            </a:pPr>
            <a:r>
              <a:rPr lang="en-US" sz="2000" b="1" dirty="0">
                <a:solidFill>
                  <a:schemeClr val="tx1"/>
                </a:solidFill>
                <a:latin typeface="Lucida Bright"/>
                <a:ea typeface="+mn-lt"/>
                <a:cs typeface="+mn-lt"/>
              </a:rPr>
              <a:t>Bits Baker will offer the service from its shop as well as online through the website and social media page of the pastry shop. The business will be run by the owner who will be the manager and two other workers who will help with the baking and selling of products</a:t>
            </a:r>
          </a:p>
        </p:txBody>
      </p:sp>
      <p:sp>
        <p:nvSpPr>
          <p:cNvPr id="5" name="Footer Placeholder 4"/>
          <p:cNvSpPr>
            <a:spLocks noGrp="1"/>
          </p:cNvSpPr>
          <p:nvPr>
            <p:ph type="ftr" sz="quarter" idx="11"/>
          </p:nvPr>
        </p:nvSpPr>
        <p:spPr>
          <a:xfrm>
            <a:off x="420832" y="6398778"/>
            <a:ext cx="2894846" cy="304801"/>
          </a:xfrm>
        </p:spPr>
        <p:txBody>
          <a:bodyPr anchor="ctr">
            <a:normAutofit/>
          </a:bodyPr>
          <a:lstStyle/>
          <a:p>
            <a:pPr>
              <a:spcAft>
                <a:spcPts val="600"/>
              </a:spcAft>
              <a:defRPr/>
            </a:pPr>
            <a:r>
              <a:rPr lang="en-GB" altLang="en-US">
                <a:solidFill>
                  <a:schemeClr val="accent1">
                    <a:alpha val="60000"/>
                  </a:schemeClr>
                </a:solidFill>
              </a:rPr>
              <a:t>Mary March</a:t>
            </a:r>
          </a:p>
        </p:txBody>
      </p:sp>
      <p:sp>
        <p:nvSpPr>
          <p:cNvPr id="4" name="Date Placeholder 3"/>
          <p:cNvSpPr>
            <a:spLocks noGrp="1"/>
          </p:cNvSpPr>
          <p:nvPr>
            <p:ph type="dt" sz="half" idx="10"/>
          </p:nvPr>
        </p:nvSpPr>
        <p:spPr>
          <a:xfrm>
            <a:off x="7315955" y="6398779"/>
            <a:ext cx="742949" cy="304799"/>
          </a:xfrm>
        </p:spPr>
        <p:txBody>
          <a:bodyPr anchor="ctr">
            <a:normAutofit/>
          </a:bodyPr>
          <a:lstStyle/>
          <a:p>
            <a:pPr>
              <a:spcAft>
                <a:spcPts val="600"/>
              </a:spcAft>
              <a:defRPr/>
            </a:pPr>
            <a:fld id="{384B99DA-8C13-4E5F-AA0A-1F1000BE46CB}" type="datetime1">
              <a:rPr lang="en-GB" altLang="en-US" sz="800">
                <a:solidFill>
                  <a:schemeClr val="accent1">
                    <a:alpha val="60000"/>
                  </a:schemeClr>
                </a:solidFill>
              </a:rPr>
              <a:pPr>
                <a:spcAft>
                  <a:spcPts val="600"/>
                </a:spcAft>
                <a:defRPr/>
              </a:pPr>
              <a:t>18/11/2021</a:t>
            </a:fld>
            <a:endParaRPr lang="en-GB" altLang="en-US" sz="800">
              <a:solidFill>
                <a:schemeClr val="accent1">
                  <a:alpha val="60000"/>
                </a:schemeClr>
              </a:solidFill>
            </a:endParaRPr>
          </a:p>
        </p:txBody>
      </p:sp>
    </p:spTree>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1518" name="Group 79">
            <a:extLst>
              <a:ext uri="{FF2B5EF4-FFF2-40B4-BE49-F238E27FC236}">
                <a16:creationId xmlns:a16="http://schemas.microsoft.com/office/drawing/2014/main" id="{4091D54B-59AB-4A5E-8E9E-0421BD66D4F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6858000"/>
            <a:chOff x="0" y="0"/>
            <a:chExt cx="12192000" cy="6858000"/>
          </a:xfrm>
        </p:grpSpPr>
        <p:sp>
          <p:nvSpPr>
            <p:cNvPr id="21521" name="Rectangle 80">
              <a:extLst>
                <a:ext uri="{FF2B5EF4-FFF2-40B4-BE49-F238E27FC236}">
                  <a16:creationId xmlns:a16="http://schemas.microsoft.com/office/drawing/2014/main" id="{547CE62E-FFFD-4A1F-BA78-C3B89C36FC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2" name="Freeform 5">
              <a:extLst>
                <a:ext uri="{FF2B5EF4-FFF2-40B4-BE49-F238E27FC236}">
                  <a16:creationId xmlns:a16="http://schemas.microsoft.com/office/drawing/2014/main" id="{AE51FD27-6B6A-4D21-BF22-245DA9BD0B3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1522" name="Rectangle 83">
            <a:extLst>
              <a:ext uri="{FF2B5EF4-FFF2-40B4-BE49-F238E27FC236}">
                <a16:creationId xmlns:a16="http://schemas.microsoft.com/office/drawing/2014/main" id="{B8144315-1C5A-4185-A952-25D98D303D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1523" name="Freeform 5">
            <a:extLst>
              <a:ext uri="{FF2B5EF4-FFF2-40B4-BE49-F238E27FC236}">
                <a16:creationId xmlns:a16="http://schemas.microsoft.com/office/drawing/2014/main" id="{CC3DF159-A62C-40A0-86EB-55F5FCDB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9144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8" name="Rectangle 27">
            <a:extLst>
              <a:ext uri="{FF2B5EF4-FFF2-40B4-BE49-F238E27FC236}">
                <a16:creationId xmlns:a16="http://schemas.microsoft.com/office/drawing/2014/main" id="{F5ACBAF1-FA38-4055-A048-EF5A25A79507}"/>
              </a:ext>
            </a:extLst>
          </p:cNvPr>
          <p:cNvSpPr>
            <a:spLocks noGrp="1"/>
          </p:cNvSpPr>
          <p:nvPr/>
        </p:nvSpPr>
        <p:spPr bwMode="gray">
          <a:xfrm>
            <a:off x="976311" y="160796"/>
            <a:ext cx="8169821" cy="1174947"/>
          </a:xfrm>
          <a:prstGeom prst="rect">
            <a:avLst/>
          </a:prstGeom>
        </p:spPr>
        <p:txBody>
          <a:bodyPr vert="horz" lIns="91440" tIns="45720" rIns="91440" bIns="45720" rtlCol="0" anchor="b">
            <a:normAutofit/>
          </a:bodyPr>
          <a:lstStyle>
            <a:lvl1pPr algn="l" defTabSz="457200" rtl="0" eaLnBrk="1" latinLnBrk="0" hangingPunct="1">
              <a:spcBef>
                <a:spcPct val="0"/>
              </a:spcBef>
              <a:buNone/>
              <a:defRPr sz="3200" b="0" i="0" kern="1200">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spcAft>
                <a:spcPts val="600"/>
              </a:spcAft>
            </a:pPr>
            <a:r>
              <a:rPr lang="en-US" altLang="en-US" sz="5400" b="1" i="0" kern="1200" dirty="0">
                <a:solidFill>
                  <a:srgbClr val="EBEBEB"/>
                </a:solidFill>
                <a:latin typeface="Lucida Bright"/>
              </a:rPr>
              <a:t>Financial plan</a:t>
            </a:r>
          </a:p>
        </p:txBody>
      </p:sp>
      <p:sp>
        <p:nvSpPr>
          <p:cNvPr id="21524" name="Rectangle 87">
            <a:extLst>
              <a:ext uri="{FF2B5EF4-FFF2-40B4-BE49-F238E27FC236}">
                <a16:creationId xmlns:a16="http://schemas.microsoft.com/office/drawing/2014/main" id="{C5DDC647-9031-4B8C-B212-04560303C8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Date Placeholder 3">
            <a:extLst>
              <a:ext uri="{FF2B5EF4-FFF2-40B4-BE49-F238E27FC236}">
                <a16:creationId xmlns:a16="http://schemas.microsoft.com/office/drawing/2014/main" id="{2A425B22-C7B6-4450-ADA6-53C95CD3E1C7}"/>
              </a:ext>
            </a:extLst>
          </p:cNvPr>
          <p:cNvSpPr>
            <a:spLocks noGrp="1"/>
          </p:cNvSpPr>
          <p:nvPr>
            <p:ph type="dt" sz="half" idx="10"/>
          </p:nvPr>
        </p:nvSpPr>
        <p:spPr>
          <a:xfrm>
            <a:off x="7989828" y="6391838"/>
            <a:ext cx="742949" cy="304799"/>
          </a:xfrm>
        </p:spPr>
        <p:txBody>
          <a:bodyPr vert="horz" lIns="91440" tIns="45720" rIns="91440" bIns="45720" rtlCol="0" anchor="t">
            <a:normAutofit/>
          </a:bodyPr>
          <a:lstStyle/>
          <a:p>
            <a:pPr algn="l" eaLnBrk="1" hangingPunct="1">
              <a:lnSpc>
                <a:spcPct val="90000"/>
              </a:lnSpc>
              <a:spcAft>
                <a:spcPts val="600"/>
              </a:spcAft>
              <a:defRPr/>
            </a:pPr>
            <a:fld id="{BB16917A-EA87-4932-9F19-3CCA72FF04F0}" type="datetime1">
              <a:rPr lang="en-US" altLang="en-US" sz="800" b="0">
                <a:solidFill>
                  <a:schemeClr val="accent1">
                    <a:alpha val="60000"/>
                  </a:schemeClr>
                </a:solidFill>
                <a:latin typeface="+mn-lt"/>
              </a:rPr>
              <a:pPr algn="l" eaLnBrk="1" hangingPunct="1">
                <a:lnSpc>
                  <a:spcPct val="90000"/>
                </a:lnSpc>
                <a:spcAft>
                  <a:spcPts val="600"/>
                </a:spcAft>
                <a:defRPr/>
              </a:pPr>
              <a:t>11/18/2021</a:t>
            </a:fld>
            <a:endParaRPr lang="en-US" altLang="en-US" sz="800" b="0">
              <a:solidFill>
                <a:schemeClr val="accent1">
                  <a:alpha val="60000"/>
                </a:schemeClr>
              </a:solidFill>
              <a:latin typeface="+mn-lt"/>
            </a:endParaRPr>
          </a:p>
        </p:txBody>
      </p:sp>
      <p:graphicFrame>
        <p:nvGraphicFramePr>
          <p:cNvPr id="7" name="Table 6">
            <a:extLst>
              <a:ext uri="{FF2B5EF4-FFF2-40B4-BE49-F238E27FC236}">
                <a16:creationId xmlns:a16="http://schemas.microsoft.com/office/drawing/2014/main" id="{CB1FEC90-D31A-40B3-809F-F72F9F3BC479}"/>
              </a:ext>
            </a:extLst>
          </p:cNvPr>
          <p:cNvGraphicFramePr>
            <a:graphicFrameLocks noGrp="1"/>
          </p:cNvGraphicFramePr>
          <p:nvPr>
            <p:extLst>
              <p:ext uri="{D42A27DB-BD31-4B8C-83A1-F6EECF244321}">
                <p14:modId xmlns:p14="http://schemas.microsoft.com/office/powerpoint/2010/main" val="2332442057"/>
              </p:ext>
            </p:extLst>
          </p:nvPr>
        </p:nvGraphicFramePr>
        <p:xfrm>
          <a:off x="881813" y="1333700"/>
          <a:ext cx="7309099" cy="5003119"/>
        </p:xfrm>
        <a:graphic>
          <a:graphicData uri="http://schemas.openxmlformats.org/drawingml/2006/table">
            <a:tbl>
              <a:tblPr firstRow="1" bandRow="1">
                <a:tableStyleId>{5C22544A-7EE6-4342-B048-85BDC9FD1C3A}</a:tableStyleId>
              </a:tblPr>
              <a:tblGrid>
                <a:gridCol w="2317471">
                  <a:extLst>
                    <a:ext uri="{9D8B030D-6E8A-4147-A177-3AD203B41FA5}">
                      <a16:colId xmlns:a16="http://schemas.microsoft.com/office/drawing/2014/main" val="4060959767"/>
                    </a:ext>
                  </a:extLst>
                </a:gridCol>
                <a:gridCol w="3640664">
                  <a:extLst>
                    <a:ext uri="{9D8B030D-6E8A-4147-A177-3AD203B41FA5}">
                      <a16:colId xmlns:a16="http://schemas.microsoft.com/office/drawing/2014/main" val="1071373897"/>
                    </a:ext>
                  </a:extLst>
                </a:gridCol>
                <a:gridCol w="1350964">
                  <a:extLst>
                    <a:ext uri="{9D8B030D-6E8A-4147-A177-3AD203B41FA5}">
                      <a16:colId xmlns:a16="http://schemas.microsoft.com/office/drawing/2014/main" val="1096092715"/>
                    </a:ext>
                  </a:extLst>
                </a:gridCol>
              </a:tblGrid>
              <a:tr h="229211">
                <a:tc>
                  <a:txBody>
                    <a:bodyPr/>
                    <a:lstStyle/>
                    <a:p>
                      <a:r>
                        <a:rPr lang="en-US" sz="1200" dirty="0">
                          <a:latin typeface="Lucida Bright"/>
                        </a:rPr>
                        <a:t>Cost Item </a:t>
                      </a:r>
                    </a:p>
                  </a:txBody>
                  <a:tcPr marL="42014" marR="42014" marT="21007" marB="21007" anchor="ctr">
                    <a:lnB w="12700">
                      <a:solidFill>
                        <a:schemeClr val="tx1"/>
                      </a:solidFill>
                    </a:lnB>
                  </a:tcPr>
                </a:tc>
                <a:tc>
                  <a:txBody>
                    <a:bodyPr/>
                    <a:lstStyle/>
                    <a:p>
                      <a:r>
                        <a:rPr lang="en-US" sz="1200" dirty="0">
                          <a:latin typeface="Lucida Bright"/>
                        </a:rPr>
                        <a:t>What is included and how you worked it out </a:t>
                      </a:r>
                    </a:p>
                  </a:txBody>
                  <a:tcPr marL="42014" marR="42014" marT="21007" marB="21007" anchor="ctr"/>
                </a:tc>
                <a:tc>
                  <a:txBody>
                    <a:bodyPr/>
                    <a:lstStyle/>
                    <a:p>
                      <a:r>
                        <a:rPr lang="en-US" sz="1200" dirty="0">
                          <a:latin typeface="Lucida Bright"/>
                        </a:rPr>
                        <a:t>Total cost  </a:t>
                      </a:r>
                    </a:p>
                  </a:txBody>
                  <a:tcPr marL="42014" marR="42014" marT="21007" marB="21007" anchor="ctr"/>
                </a:tc>
                <a:extLst>
                  <a:ext uri="{0D108BD9-81ED-4DB2-BD59-A6C34878D82A}">
                    <a16:rowId xmlns:a16="http://schemas.microsoft.com/office/drawing/2014/main" val="3527490428"/>
                  </a:ext>
                </a:extLst>
              </a:tr>
              <a:tr h="591123">
                <a:tc>
                  <a:txBody>
                    <a:bodyPr/>
                    <a:lstStyle/>
                    <a:p>
                      <a:r>
                        <a:rPr lang="en-US" sz="1200" dirty="0">
                          <a:latin typeface="Lucida Bright"/>
                        </a:rPr>
                        <a:t>Raw material </a:t>
                      </a:r>
                    </a:p>
                  </a:txBody>
                  <a:tcPr marL="42014" marR="42014" marT="21007" marB="21007" anchor="ctr">
                    <a:lnL w="12700">
                      <a:solidFill>
                        <a:schemeClr val="tx1"/>
                      </a:solidFill>
                    </a:lnL>
                    <a:lnR w="12700">
                      <a:solidFill>
                        <a:schemeClr val="tx1"/>
                      </a:solidFill>
                    </a:lnR>
                    <a:lnT w="12700">
                      <a:solidFill>
                        <a:schemeClr val="tx1"/>
                      </a:solidFill>
                    </a:lnT>
                    <a:lnB w="12700">
                      <a:solidFill>
                        <a:schemeClr val="tx1"/>
                      </a:solidFill>
                    </a:lnB>
                  </a:tcPr>
                </a:tc>
                <a:tc>
                  <a:txBody>
                    <a:bodyPr/>
                    <a:lstStyle/>
                    <a:p>
                      <a:r>
                        <a:rPr lang="en-US" sz="1200" dirty="0">
                          <a:latin typeface="Lucida Bright"/>
                        </a:rPr>
                        <a:t>raw materials include all the ingredients like sugar, natural </a:t>
                      </a:r>
                      <a:r>
                        <a:rPr lang="en-US" sz="1200" dirty="0" err="1">
                          <a:latin typeface="Lucida Bright"/>
                        </a:rPr>
                        <a:t>colour</a:t>
                      </a:r>
                      <a:r>
                        <a:rPr lang="en-US" sz="1200" dirty="0">
                          <a:latin typeface="Lucida Bright"/>
                        </a:rPr>
                        <a:t>, cream and other items to produce pastries  </a:t>
                      </a:r>
                    </a:p>
                  </a:txBody>
                  <a:tcPr marL="42014" marR="42014" marT="21007" marB="21007" anchor="ctr">
                    <a:lnL w="12700">
                      <a:solidFill>
                        <a:schemeClr val="tx1"/>
                      </a:solidFill>
                    </a:lnL>
                  </a:tcPr>
                </a:tc>
                <a:tc>
                  <a:txBody>
                    <a:bodyPr/>
                    <a:lstStyle/>
                    <a:p>
                      <a:r>
                        <a:rPr lang="en-US" sz="1200" dirty="0">
                          <a:latin typeface="Lucida Bright"/>
                        </a:rPr>
                        <a:t>10,000.00 </a:t>
                      </a:r>
                    </a:p>
                  </a:txBody>
                  <a:tcPr marL="42014" marR="42014" marT="21007" marB="21007" anchor="ctr"/>
                </a:tc>
                <a:extLst>
                  <a:ext uri="{0D108BD9-81ED-4DB2-BD59-A6C34878D82A}">
                    <a16:rowId xmlns:a16="http://schemas.microsoft.com/office/drawing/2014/main" val="1927041908"/>
                  </a:ext>
                </a:extLst>
              </a:tr>
              <a:tr h="579060">
                <a:tc>
                  <a:txBody>
                    <a:bodyPr/>
                    <a:lstStyle/>
                    <a:p>
                      <a:r>
                        <a:rPr lang="en-US" sz="1200" dirty="0">
                          <a:latin typeface="Lucida Bright"/>
                        </a:rPr>
                        <a:t>Equipment </a:t>
                      </a:r>
                    </a:p>
                  </a:txBody>
                  <a:tcPr marL="42014" marR="42014" marT="21007" marB="21007" anchor="ctr">
                    <a:lnT w="12700">
                      <a:solidFill>
                        <a:schemeClr val="tx1"/>
                      </a:solidFill>
                    </a:lnT>
                  </a:tcPr>
                </a:tc>
                <a:tc>
                  <a:txBody>
                    <a:bodyPr/>
                    <a:lstStyle/>
                    <a:p>
                      <a:r>
                        <a:rPr lang="en-US" sz="1200" dirty="0">
                          <a:latin typeface="Lucida Bright"/>
                        </a:rPr>
                        <a:t>Equipment includes pastry production machines, jars </a:t>
                      </a:r>
                      <a:r>
                        <a:rPr lang="en-US" sz="1200" dirty="0" err="1">
                          <a:latin typeface="Lucida Bright"/>
                        </a:rPr>
                        <a:t>etc</a:t>
                      </a:r>
                      <a:r>
                        <a:rPr lang="en-US" sz="1200" dirty="0">
                          <a:latin typeface="Lucida Bright"/>
                        </a:rPr>
                        <a:t> to mix the materials and converting them into products. </a:t>
                      </a:r>
                    </a:p>
                  </a:txBody>
                  <a:tcPr marL="42014" marR="42014" marT="21007" marB="21007" anchor="ctr"/>
                </a:tc>
                <a:tc>
                  <a:txBody>
                    <a:bodyPr/>
                    <a:lstStyle/>
                    <a:p>
                      <a:r>
                        <a:rPr lang="en-US" sz="1200" dirty="0">
                          <a:latin typeface="Lucida Bright"/>
                        </a:rPr>
                        <a:t>1,500.00 </a:t>
                      </a:r>
                    </a:p>
                  </a:txBody>
                  <a:tcPr marL="42014" marR="42014" marT="21007" marB="21007" anchor="ctr"/>
                </a:tc>
                <a:extLst>
                  <a:ext uri="{0D108BD9-81ED-4DB2-BD59-A6C34878D82A}">
                    <a16:rowId xmlns:a16="http://schemas.microsoft.com/office/drawing/2014/main" val="1970173214"/>
                  </a:ext>
                </a:extLst>
              </a:tr>
              <a:tr h="410167">
                <a:tc>
                  <a:txBody>
                    <a:bodyPr/>
                    <a:lstStyle/>
                    <a:p>
                      <a:r>
                        <a:rPr lang="en-US" sz="1200" dirty="0">
                          <a:latin typeface="Lucida Bright"/>
                        </a:rPr>
                        <a:t>Production </a:t>
                      </a:r>
                    </a:p>
                  </a:txBody>
                  <a:tcPr marL="42014" marR="42014" marT="21007" marB="21007" anchor="ctr"/>
                </a:tc>
                <a:tc>
                  <a:txBody>
                    <a:bodyPr/>
                    <a:lstStyle/>
                    <a:p>
                      <a:r>
                        <a:rPr lang="en-US" sz="1200" dirty="0">
                          <a:latin typeface="Lucida Bright"/>
                        </a:rPr>
                        <a:t>production includes transferring the raw materials into final products  </a:t>
                      </a:r>
                    </a:p>
                  </a:txBody>
                  <a:tcPr marL="42014" marR="42014" marT="21007" marB="21007" anchor="ctr"/>
                </a:tc>
                <a:tc>
                  <a:txBody>
                    <a:bodyPr/>
                    <a:lstStyle/>
                    <a:p>
                      <a:r>
                        <a:rPr lang="en-US" sz="1200" dirty="0">
                          <a:latin typeface="Lucida Bright"/>
                        </a:rPr>
                        <a:t>1,500.00 </a:t>
                      </a:r>
                    </a:p>
                  </a:txBody>
                  <a:tcPr marL="42014" marR="42014" marT="21007" marB="21007" anchor="ctr"/>
                </a:tc>
                <a:extLst>
                  <a:ext uri="{0D108BD9-81ED-4DB2-BD59-A6C34878D82A}">
                    <a16:rowId xmlns:a16="http://schemas.microsoft.com/office/drawing/2014/main" val="1100510282"/>
                  </a:ext>
                </a:extLst>
              </a:tr>
              <a:tr h="591123">
                <a:tc>
                  <a:txBody>
                    <a:bodyPr/>
                    <a:lstStyle/>
                    <a:p>
                      <a:r>
                        <a:rPr lang="en-US" sz="1200" dirty="0">
                          <a:latin typeface="Lucida Bright"/>
                        </a:rPr>
                        <a:t>Rent </a:t>
                      </a:r>
                    </a:p>
                  </a:txBody>
                  <a:tcPr marL="42014" marR="42014" marT="21007" marB="21007" anchor="ctr"/>
                </a:tc>
                <a:tc>
                  <a:txBody>
                    <a:bodyPr/>
                    <a:lstStyle/>
                    <a:p>
                      <a:r>
                        <a:rPr lang="en-US" sz="1200" dirty="0">
                          <a:latin typeface="Lucida Bright"/>
                        </a:rPr>
                        <a:t>as the owner have no personal premises to start the pastry store thus the premises is purchased on rent       </a:t>
                      </a:r>
                    </a:p>
                  </a:txBody>
                  <a:tcPr marL="42014" marR="42014" marT="21007" marB="21007" anchor="ctr"/>
                </a:tc>
                <a:tc>
                  <a:txBody>
                    <a:bodyPr/>
                    <a:lstStyle/>
                    <a:p>
                      <a:r>
                        <a:rPr lang="en-US" sz="1200" dirty="0">
                          <a:latin typeface="Lucida Bright"/>
                        </a:rPr>
                        <a:t>300.00 </a:t>
                      </a:r>
                    </a:p>
                  </a:txBody>
                  <a:tcPr marL="42014" marR="42014" marT="21007" marB="21007" anchor="ctr"/>
                </a:tc>
                <a:extLst>
                  <a:ext uri="{0D108BD9-81ED-4DB2-BD59-A6C34878D82A}">
                    <a16:rowId xmlns:a16="http://schemas.microsoft.com/office/drawing/2014/main" val="3845548406"/>
                  </a:ext>
                </a:extLst>
              </a:tr>
              <a:tr h="591123">
                <a:tc>
                  <a:txBody>
                    <a:bodyPr/>
                    <a:lstStyle/>
                    <a:p>
                      <a:r>
                        <a:rPr lang="en-US" sz="1200" dirty="0">
                          <a:latin typeface="Lucida Bright"/>
                        </a:rPr>
                        <a:t>Salaries </a:t>
                      </a:r>
                    </a:p>
                  </a:txBody>
                  <a:tcPr marL="42014" marR="42014" marT="21007" marB="21007" anchor="ctr"/>
                </a:tc>
                <a:tc>
                  <a:txBody>
                    <a:bodyPr/>
                    <a:lstStyle/>
                    <a:p>
                      <a:r>
                        <a:rPr lang="en-US" sz="1200" dirty="0">
                          <a:latin typeface="Lucida Bright"/>
                        </a:rPr>
                        <a:t> salaries are provided to the staff members who are involved in the production of pastries  </a:t>
                      </a:r>
                    </a:p>
                  </a:txBody>
                  <a:tcPr marL="42014" marR="42014" marT="21007" marB="21007" anchor="ctr"/>
                </a:tc>
                <a:tc>
                  <a:txBody>
                    <a:bodyPr/>
                    <a:lstStyle/>
                    <a:p>
                      <a:r>
                        <a:rPr lang="en-US" sz="1200" dirty="0">
                          <a:latin typeface="Lucida Bright"/>
                        </a:rPr>
                        <a:t>200.00 </a:t>
                      </a:r>
                    </a:p>
                  </a:txBody>
                  <a:tcPr marL="42014" marR="42014" marT="21007" marB="21007" anchor="ctr"/>
                </a:tc>
                <a:extLst>
                  <a:ext uri="{0D108BD9-81ED-4DB2-BD59-A6C34878D82A}">
                    <a16:rowId xmlns:a16="http://schemas.microsoft.com/office/drawing/2014/main" val="356573732"/>
                  </a:ext>
                </a:extLst>
              </a:tr>
              <a:tr h="579060">
                <a:tc>
                  <a:txBody>
                    <a:bodyPr/>
                    <a:lstStyle/>
                    <a:p>
                      <a:r>
                        <a:rPr lang="en-US" sz="1200" dirty="0">
                          <a:latin typeface="Lucida Bright"/>
                        </a:rPr>
                        <a:t>Advertisement </a:t>
                      </a:r>
                    </a:p>
                  </a:txBody>
                  <a:tcPr marL="42014" marR="42014" marT="21007" marB="21007" anchor="ctr"/>
                </a:tc>
                <a:tc>
                  <a:txBody>
                    <a:bodyPr/>
                    <a:lstStyle/>
                    <a:p>
                      <a:r>
                        <a:rPr lang="en-US" sz="1200" dirty="0">
                          <a:latin typeface="Lucida Bright"/>
                        </a:rPr>
                        <a:t>to promote the business advertisement is performed on different social media platforms  </a:t>
                      </a:r>
                    </a:p>
                  </a:txBody>
                  <a:tcPr marL="42014" marR="42014" marT="21007" marB="21007" anchor="ctr"/>
                </a:tc>
                <a:tc>
                  <a:txBody>
                    <a:bodyPr/>
                    <a:lstStyle/>
                    <a:p>
                      <a:r>
                        <a:rPr lang="en-US" sz="1200" dirty="0">
                          <a:latin typeface="Lucida Bright"/>
                        </a:rPr>
                        <a:t>1,000.00 </a:t>
                      </a:r>
                    </a:p>
                  </a:txBody>
                  <a:tcPr marL="42014" marR="42014" marT="21007" marB="21007" anchor="ctr"/>
                </a:tc>
                <a:extLst>
                  <a:ext uri="{0D108BD9-81ED-4DB2-BD59-A6C34878D82A}">
                    <a16:rowId xmlns:a16="http://schemas.microsoft.com/office/drawing/2014/main" val="1298988067"/>
                  </a:ext>
                </a:extLst>
              </a:tr>
              <a:tr h="410167">
                <a:tc>
                  <a:txBody>
                    <a:bodyPr/>
                    <a:lstStyle/>
                    <a:p>
                      <a:r>
                        <a:rPr lang="en-US" sz="1200" dirty="0">
                          <a:latin typeface="Lucida Bright"/>
                        </a:rPr>
                        <a:t>Legal cost </a:t>
                      </a:r>
                    </a:p>
                  </a:txBody>
                  <a:tcPr marL="42014" marR="42014" marT="21007" marB="21007" anchor="ctr"/>
                </a:tc>
                <a:tc>
                  <a:txBody>
                    <a:bodyPr/>
                    <a:lstStyle/>
                    <a:p>
                      <a:r>
                        <a:rPr lang="en-US" sz="1200" dirty="0">
                          <a:latin typeface="Lucida Bright"/>
                        </a:rPr>
                        <a:t>to register the business some legal formalities are fulfilled by the owner </a:t>
                      </a:r>
                    </a:p>
                  </a:txBody>
                  <a:tcPr marL="42014" marR="42014" marT="21007" marB="21007" anchor="ctr"/>
                </a:tc>
                <a:tc>
                  <a:txBody>
                    <a:bodyPr/>
                    <a:lstStyle/>
                    <a:p>
                      <a:r>
                        <a:rPr lang="en-US" sz="1200" dirty="0">
                          <a:latin typeface="Lucida Bright"/>
                        </a:rPr>
                        <a:t>500.00 </a:t>
                      </a:r>
                    </a:p>
                  </a:txBody>
                  <a:tcPr marL="42014" marR="42014" marT="21007" marB="21007" anchor="ctr"/>
                </a:tc>
                <a:extLst>
                  <a:ext uri="{0D108BD9-81ED-4DB2-BD59-A6C34878D82A}">
                    <a16:rowId xmlns:a16="http://schemas.microsoft.com/office/drawing/2014/main" val="2425650047"/>
                  </a:ext>
                </a:extLst>
              </a:tr>
              <a:tr h="591123">
                <a:tc>
                  <a:txBody>
                    <a:bodyPr/>
                    <a:lstStyle/>
                    <a:p>
                      <a:r>
                        <a:rPr lang="en-US" sz="1200" dirty="0">
                          <a:latin typeface="Lucida Bright"/>
                        </a:rPr>
                        <a:t>Internet and technologies </a:t>
                      </a:r>
                    </a:p>
                  </a:txBody>
                  <a:tcPr marL="42014" marR="42014" marT="21007" marB="21007" anchor="ctr"/>
                </a:tc>
                <a:tc>
                  <a:txBody>
                    <a:bodyPr/>
                    <a:lstStyle/>
                    <a:p>
                      <a:r>
                        <a:rPr lang="en-US" sz="1200" dirty="0">
                          <a:latin typeface="Lucida Bright"/>
                        </a:rPr>
                        <a:t> to provide online service internet and technology cost is involved which is used to sell the products online  </a:t>
                      </a:r>
                    </a:p>
                  </a:txBody>
                  <a:tcPr marL="42014" marR="42014" marT="21007" marB="21007" anchor="ctr"/>
                </a:tc>
                <a:tc>
                  <a:txBody>
                    <a:bodyPr/>
                    <a:lstStyle/>
                    <a:p>
                      <a:r>
                        <a:rPr lang="en-US" sz="1200" dirty="0">
                          <a:latin typeface="Lucida Bright"/>
                        </a:rPr>
                        <a:t>1,000.00 </a:t>
                      </a:r>
                    </a:p>
                  </a:txBody>
                  <a:tcPr marL="42014" marR="42014" marT="21007" marB="21007" anchor="ctr"/>
                </a:tc>
                <a:extLst>
                  <a:ext uri="{0D108BD9-81ED-4DB2-BD59-A6C34878D82A}">
                    <a16:rowId xmlns:a16="http://schemas.microsoft.com/office/drawing/2014/main" val="3821287116"/>
                  </a:ext>
                </a:extLst>
              </a:tr>
              <a:tr h="398103">
                <a:tc>
                  <a:txBody>
                    <a:bodyPr/>
                    <a:lstStyle/>
                    <a:p>
                      <a:r>
                        <a:rPr lang="en-US" sz="1200" dirty="0">
                          <a:latin typeface="Lucida Bright"/>
                        </a:rPr>
                        <a:t>Additional cost </a:t>
                      </a:r>
                    </a:p>
                  </a:txBody>
                  <a:tcPr marL="42014" marR="42014" marT="21007" marB="21007" anchor="ctr"/>
                </a:tc>
                <a:tc>
                  <a:txBody>
                    <a:bodyPr/>
                    <a:lstStyle/>
                    <a:p>
                      <a:r>
                        <a:rPr lang="en-US" sz="1200" dirty="0">
                          <a:latin typeface="Lucida Bright"/>
                        </a:rPr>
                        <a:t>this includes cost of repairing, cleaning, training </a:t>
                      </a:r>
                      <a:r>
                        <a:rPr lang="en-US" sz="1200" dirty="0" err="1">
                          <a:latin typeface="Lucida Bright"/>
                        </a:rPr>
                        <a:t>etc</a:t>
                      </a:r>
                      <a:r>
                        <a:rPr lang="en-US" sz="1200" dirty="0">
                          <a:latin typeface="Lucida Bright"/>
                        </a:rPr>
                        <a:t>       </a:t>
                      </a:r>
                    </a:p>
                  </a:txBody>
                  <a:tcPr marL="42014" marR="42014" marT="21007" marB="21007" anchor="ctr"/>
                </a:tc>
                <a:tc>
                  <a:txBody>
                    <a:bodyPr/>
                    <a:lstStyle/>
                    <a:p>
                      <a:r>
                        <a:rPr lang="en-US" sz="1200" dirty="0">
                          <a:latin typeface="Lucida Bright"/>
                        </a:rPr>
                        <a:t>2,000.00 </a:t>
                      </a:r>
                    </a:p>
                  </a:txBody>
                  <a:tcPr marL="42014" marR="42014" marT="21007" marB="21007" anchor="ctr"/>
                </a:tc>
                <a:extLst>
                  <a:ext uri="{0D108BD9-81ED-4DB2-BD59-A6C34878D82A}">
                    <a16:rowId xmlns:a16="http://schemas.microsoft.com/office/drawing/2014/main" val="1724595703"/>
                  </a:ext>
                </a:extLst>
              </a:tr>
            </a:tbl>
          </a:graphicData>
        </a:graphic>
      </p:graphicFrame>
    </p:spTree>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21513" name="Group 81">
            <a:extLst>
              <a:ext uri="{FF2B5EF4-FFF2-40B4-BE49-F238E27FC236}">
                <a16:creationId xmlns:a16="http://schemas.microsoft.com/office/drawing/2014/main" id="{2F448CB3-7B4F-45D7-B7C0-DF553DF614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6858000"/>
            <a:chOff x="0" y="0"/>
            <a:chExt cx="12192000" cy="6858000"/>
          </a:xfrm>
        </p:grpSpPr>
        <p:sp>
          <p:nvSpPr>
            <p:cNvPr id="85" name="Rectangle 84">
              <a:extLst>
                <a:ext uri="{FF2B5EF4-FFF2-40B4-BE49-F238E27FC236}">
                  <a16:creationId xmlns:a16="http://schemas.microsoft.com/office/drawing/2014/main" id="{5C5305EA-7A88-413D-BE8A-47A02476F0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6" name="Freeform 5">
              <a:extLst>
                <a:ext uri="{FF2B5EF4-FFF2-40B4-BE49-F238E27FC236}">
                  <a16:creationId xmlns:a16="http://schemas.microsoft.com/office/drawing/2014/main" id="{FCA94DB5-FE56-4A3D-BC48-31B5595197F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21506" name="Rectangle 2">
            <a:extLst>
              <a:ext uri="{FF2B5EF4-FFF2-40B4-BE49-F238E27FC236}">
                <a16:creationId xmlns:a16="http://schemas.microsoft.com/office/drawing/2014/main" id="{D4813502-7FEA-41FE-B4B2-3DF07B941489}"/>
              </a:ext>
            </a:extLst>
          </p:cNvPr>
          <p:cNvSpPr>
            <a:spLocks noGrp="1"/>
          </p:cNvSpPr>
          <p:nvPr>
            <p:ph type="title"/>
          </p:nvPr>
        </p:nvSpPr>
        <p:spPr>
          <a:xfrm>
            <a:off x="1110630" y="571102"/>
            <a:ext cx="6571060" cy="706964"/>
          </a:xfrm>
        </p:spPr>
        <p:txBody>
          <a:bodyPr vert="horz" lIns="91440" tIns="45720" rIns="91440" bIns="45720" rtlCol="0" anchor="ctr">
            <a:normAutofit/>
          </a:bodyPr>
          <a:lstStyle/>
          <a:p>
            <a:r>
              <a:rPr lang="en-US" altLang="en-US" sz="3600" b="1" dirty="0">
                <a:solidFill>
                  <a:srgbClr val="FFFFFF"/>
                </a:solidFill>
                <a:latin typeface="Lucida Bright"/>
              </a:rPr>
              <a:t>Financial plan</a:t>
            </a:r>
          </a:p>
        </p:txBody>
      </p:sp>
      <p:sp>
        <p:nvSpPr>
          <p:cNvPr id="87" name="Rectangle 86">
            <a:extLst>
              <a:ext uri="{FF2B5EF4-FFF2-40B4-BE49-F238E27FC236}">
                <a16:creationId xmlns:a16="http://schemas.microsoft.com/office/drawing/2014/main" id="{F9ED434F-8767-46CC-B26B-5AF62FF01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Date Placeholder 3">
            <a:extLst>
              <a:ext uri="{FF2B5EF4-FFF2-40B4-BE49-F238E27FC236}">
                <a16:creationId xmlns:a16="http://schemas.microsoft.com/office/drawing/2014/main" id="{2A425B22-C7B6-4450-ADA6-53C95CD3E1C7}"/>
              </a:ext>
            </a:extLst>
          </p:cNvPr>
          <p:cNvSpPr>
            <a:spLocks noGrp="1"/>
          </p:cNvSpPr>
          <p:nvPr>
            <p:ph type="dt" sz="half" idx="10"/>
          </p:nvPr>
        </p:nvSpPr>
        <p:spPr>
          <a:xfrm>
            <a:off x="7989828" y="6391838"/>
            <a:ext cx="742949" cy="304799"/>
          </a:xfrm>
        </p:spPr>
        <p:txBody>
          <a:bodyPr vert="horz" lIns="91440" tIns="45720" rIns="91440" bIns="45720" rtlCol="0" anchor="ctr">
            <a:normAutofit/>
          </a:bodyPr>
          <a:lstStyle/>
          <a:p>
            <a:pPr defTabSz="457200" eaLnBrk="1" hangingPunct="1">
              <a:lnSpc>
                <a:spcPct val="90000"/>
              </a:lnSpc>
              <a:spcAft>
                <a:spcPts val="600"/>
              </a:spcAft>
              <a:defRPr/>
            </a:pPr>
            <a:fld id="{BB16917A-EA87-4932-9F19-3CCA72FF04F0}" type="datetime1">
              <a:rPr lang="en-US" altLang="en-US" sz="800" b="1" i="0" kern="1200" dirty="0">
                <a:solidFill>
                  <a:schemeClr val="accent1"/>
                </a:solidFill>
                <a:latin typeface="+mn-lt"/>
                <a:ea typeface="+mn-ea"/>
                <a:cs typeface="+mn-cs"/>
              </a:rPr>
              <a:pPr defTabSz="457200" eaLnBrk="1" hangingPunct="1">
                <a:lnSpc>
                  <a:spcPct val="90000"/>
                </a:lnSpc>
                <a:spcAft>
                  <a:spcPts val="600"/>
                </a:spcAft>
                <a:defRPr/>
              </a:pPr>
              <a:t>11/18/2021</a:t>
            </a:fld>
            <a:endParaRPr lang="en-US" altLang="en-US" sz="800" b="1" i="0" kern="1200" dirty="0">
              <a:solidFill>
                <a:schemeClr val="accent1"/>
              </a:solidFill>
              <a:latin typeface="+mn-lt"/>
              <a:ea typeface="+mn-ea"/>
              <a:cs typeface="+mn-cs"/>
            </a:endParaRPr>
          </a:p>
        </p:txBody>
      </p:sp>
      <p:sp>
        <p:nvSpPr>
          <p:cNvPr id="11" name="Content Placeholder 2">
            <a:extLst>
              <a:ext uri="{FF2B5EF4-FFF2-40B4-BE49-F238E27FC236}">
                <a16:creationId xmlns:a16="http://schemas.microsoft.com/office/drawing/2014/main" id="{381E8490-A3A6-437F-B0BA-0EF8C04E76F6}"/>
              </a:ext>
            </a:extLst>
          </p:cNvPr>
          <p:cNvSpPr>
            <a:spLocks noGrp="1"/>
          </p:cNvSpPr>
          <p:nvPr/>
        </p:nvSpPr>
        <p:spPr bwMode="auto">
          <a:xfrm>
            <a:off x="862852" y="926651"/>
            <a:ext cx="3998852" cy="43864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dirty="0"/>
          </a:p>
          <a:p>
            <a:pPr>
              <a:buFont typeface="Wingdings" panose="05000000000000000000" pitchFamily="2" charset="2"/>
              <a:buChar char="q"/>
            </a:pPr>
            <a:r>
              <a:rPr lang="en-GB" altLang="en-US" sz="2400" dirty="0">
                <a:latin typeface="Lucida Bright"/>
              </a:rPr>
              <a:t>Cashflow Forecast</a:t>
            </a:r>
          </a:p>
          <a:p>
            <a:pPr marL="0" indent="0" algn="just">
              <a:buNone/>
            </a:pPr>
            <a:r>
              <a:rPr lang="en-GB" sz="1600" dirty="0">
                <a:latin typeface="Lucida Bright"/>
                <a:cs typeface="Times New Roman"/>
              </a:rPr>
              <a:t> </a:t>
            </a:r>
            <a:r>
              <a:rPr lang="en-GB" sz="1800" dirty="0">
                <a:latin typeface="Lucida Bright"/>
                <a:cs typeface="Times New Roman"/>
              </a:rPr>
              <a:t> •The sales will start to increase after the seventh month by £2,800.00 monthly and the costs by £560.00, as the business got stable and attracted and retained customers. The surge in sales is expected to remain continuously high until Christmas</a:t>
            </a:r>
            <a:r>
              <a:rPr lang="en-GB" sz="1600" dirty="0">
                <a:latin typeface="Lucida Bright"/>
                <a:cs typeface="Times New Roman"/>
              </a:rPr>
              <a:t>.</a:t>
            </a:r>
            <a:endParaRPr lang="en-GB">
              <a:latin typeface="Lucida Bright"/>
            </a:endParaRPr>
          </a:p>
          <a:p>
            <a:pPr marL="0" indent="0" algn="just">
              <a:buNone/>
            </a:pPr>
            <a:endParaRPr lang="en-GB" sz="1600" dirty="0">
              <a:latin typeface="Lucida Bright"/>
              <a:cs typeface="Times New Roman"/>
            </a:endParaRPr>
          </a:p>
          <a:p>
            <a:pPr>
              <a:buFont typeface="Wingdings" panose="05000000000000000000" pitchFamily="2" charset="2"/>
              <a:buChar char="q"/>
            </a:pPr>
            <a:r>
              <a:rPr lang="en-GB" altLang="en-US" sz="2400" dirty="0">
                <a:latin typeface="Lucida Bright"/>
              </a:rPr>
              <a:t>Profit and Loss</a:t>
            </a:r>
          </a:p>
          <a:p>
            <a:pPr marL="0" indent="0" algn="just">
              <a:buNone/>
            </a:pPr>
            <a:r>
              <a:rPr lang="en-GB" altLang="en-US" sz="1800" dirty="0">
                <a:latin typeface="Lucida Bright"/>
              </a:rPr>
              <a:t>    •We have a closing  balance of £400,550.00, leaving us with £33,500.00 profit</a:t>
            </a:r>
          </a:p>
        </p:txBody>
      </p:sp>
      <p:graphicFrame>
        <p:nvGraphicFramePr>
          <p:cNvPr id="21512" name="Content Placeholder 2">
            <a:extLst>
              <a:ext uri="{FF2B5EF4-FFF2-40B4-BE49-F238E27FC236}">
                <a16:creationId xmlns:a16="http://schemas.microsoft.com/office/drawing/2014/main" id="{1374BCCC-2378-4D16-AE60-8DB70E292A83}"/>
              </a:ext>
            </a:extLst>
          </p:cNvPr>
          <p:cNvGraphicFramePr/>
          <p:nvPr>
            <p:extLst>
              <p:ext uri="{D42A27DB-BD31-4B8C-83A1-F6EECF244321}">
                <p14:modId xmlns:p14="http://schemas.microsoft.com/office/powerpoint/2010/main" val="3875794976"/>
              </p:ext>
            </p:extLst>
          </p:nvPr>
        </p:nvGraphicFramePr>
        <p:xfrm>
          <a:off x="5177765" y="1892778"/>
          <a:ext cx="3394660" cy="286196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4" name="TextBox 13">
            <a:extLst>
              <a:ext uri="{FF2B5EF4-FFF2-40B4-BE49-F238E27FC236}">
                <a16:creationId xmlns:a16="http://schemas.microsoft.com/office/drawing/2014/main" id="{98883B55-B875-4929-A85B-99C0A783CED7}"/>
              </a:ext>
            </a:extLst>
          </p:cNvPr>
          <p:cNvSpPr txBox="1"/>
          <p:nvPr/>
        </p:nvSpPr>
        <p:spPr>
          <a:xfrm>
            <a:off x="3200399" y="3200399"/>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Tree>
    <p:extLst>
      <p:ext uri="{BB962C8B-B14F-4D97-AF65-F5344CB8AC3E}">
        <p14:creationId xmlns:p14="http://schemas.microsoft.com/office/powerpoint/2010/main" val="52839348"/>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62" name="Rectangle 61">
            <a:extLst>
              <a:ext uri="{FF2B5EF4-FFF2-40B4-BE49-F238E27FC236}">
                <a16:creationId xmlns:a16="http://schemas.microsoft.com/office/drawing/2014/main" id="{89EA2611-DCBA-4E97-A2B2-9A466E76B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001">
            <a:schemeClr val="dk2"/>
          </a:fillRef>
          <a:effectRef idx="0">
            <a:schemeClr val="accent1"/>
          </a:effectRef>
          <a:fontRef idx="minor">
            <a:schemeClr val="lt1"/>
          </a:fontRef>
        </p:style>
      </p:sp>
      <p:sp>
        <p:nvSpPr>
          <p:cNvPr id="64" name="Freeform 5">
            <a:extLst>
              <a:ext uri="{FF2B5EF4-FFF2-40B4-BE49-F238E27FC236}">
                <a16:creationId xmlns:a16="http://schemas.microsoft.com/office/drawing/2014/main" id="{BBC615D1-6E12-40EF-915B-316CFDB55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794"/>
            <a:ext cx="9144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66" name="Freeform 5">
            <a:extLst>
              <a:ext uri="{FF2B5EF4-FFF2-40B4-BE49-F238E27FC236}">
                <a16:creationId xmlns:a16="http://schemas.microsoft.com/office/drawing/2014/main" id="{B9797D36-DE1E-47CD-881A-6C1F5828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620146" y="1881194"/>
            <a:ext cx="3299407" cy="330693"/>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2" name="Title 1">
            <a:extLst>
              <a:ext uri="{FF2B5EF4-FFF2-40B4-BE49-F238E27FC236}">
                <a16:creationId xmlns:a16="http://schemas.microsoft.com/office/drawing/2014/main" id="{949E92B9-0E26-420C-8523-CA375C71905E}"/>
              </a:ext>
            </a:extLst>
          </p:cNvPr>
          <p:cNvSpPr>
            <a:spLocks noGrp="1"/>
          </p:cNvSpPr>
          <p:nvPr>
            <p:ph type="title"/>
          </p:nvPr>
        </p:nvSpPr>
        <p:spPr>
          <a:xfrm>
            <a:off x="479323" y="629265"/>
            <a:ext cx="4554582" cy="1622322"/>
          </a:xfrm>
        </p:spPr>
        <p:txBody>
          <a:bodyPr>
            <a:normAutofit/>
          </a:bodyPr>
          <a:lstStyle/>
          <a:p>
            <a:r>
              <a:rPr lang="en-GB" sz="3600" b="1" dirty="0">
                <a:solidFill>
                  <a:srgbClr val="FFFFFF"/>
                </a:solidFill>
                <a:latin typeface="Lucida Bright"/>
              </a:rPr>
              <a:t>Conclusion</a:t>
            </a:r>
          </a:p>
        </p:txBody>
      </p:sp>
      <p:pic>
        <p:nvPicPr>
          <p:cNvPr id="6" name="Picture 6" descr="A picture containing table, indoor, food, dish&#10;&#10;Description automatically generated">
            <a:extLst>
              <a:ext uri="{FF2B5EF4-FFF2-40B4-BE49-F238E27FC236}">
                <a16:creationId xmlns:a16="http://schemas.microsoft.com/office/drawing/2014/main" id="{DD0653B5-5C4C-425F-BA04-68D9760BAC51}"/>
              </a:ext>
            </a:extLst>
          </p:cNvPr>
          <p:cNvPicPr>
            <a:picLocks noChangeAspect="1"/>
          </p:cNvPicPr>
          <p:nvPr/>
        </p:nvPicPr>
        <p:blipFill rotWithShape="1">
          <a:blip r:embed="rId2"/>
          <a:srcRect l="34395" r="23759" b="-2"/>
          <a:stretch/>
        </p:blipFill>
        <p:spPr>
          <a:xfrm>
            <a:off x="5080883" y="480060"/>
            <a:ext cx="3697356" cy="5897880"/>
          </a:xfrm>
          <a:custGeom>
            <a:avLst/>
            <a:gdLst/>
            <a:ahLst/>
            <a:cxnLst/>
            <a:rect l="l" t="t" r="r" b="b"/>
            <a:pathLst>
              <a:path w="4929808" h="5897880">
                <a:moveTo>
                  <a:pt x="104535" y="0"/>
                </a:moveTo>
                <a:lnTo>
                  <a:pt x="2751151" y="0"/>
                </a:lnTo>
                <a:lnTo>
                  <a:pt x="4769032" y="0"/>
                </a:lnTo>
                <a:lnTo>
                  <a:pt x="4929808" y="0"/>
                </a:lnTo>
                <a:lnTo>
                  <a:pt x="4929808" y="5897880"/>
                </a:lnTo>
                <a:lnTo>
                  <a:pt x="4769032" y="5897880"/>
                </a:lnTo>
                <a:lnTo>
                  <a:pt x="2751151" y="5897880"/>
                </a:lnTo>
                <a:lnTo>
                  <a:pt x="0" y="5897880"/>
                </a:lnTo>
                <a:lnTo>
                  <a:pt x="0" y="5896985"/>
                </a:lnTo>
                <a:lnTo>
                  <a:pt x="103291" y="5896985"/>
                </a:lnTo>
                <a:lnTo>
                  <a:pt x="112340" y="5838313"/>
                </a:lnTo>
                <a:lnTo>
                  <a:pt x="123631" y="5762037"/>
                </a:lnTo>
                <a:lnTo>
                  <a:pt x="135550" y="5671232"/>
                </a:lnTo>
                <a:lnTo>
                  <a:pt x="149820" y="5563476"/>
                </a:lnTo>
                <a:lnTo>
                  <a:pt x="164875" y="5444219"/>
                </a:lnTo>
                <a:lnTo>
                  <a:pt x="180714" y="5309828"/>
                </a:lnTo>
                <a:lnTo>
                  <a:pt x="197494" y="5163329"/>
                </a:lnTo>
                <a:lnTo>
                  <a:pt x="214273" y="5004117"/>
                </a:lnTo>
                <a:lnTo>
                  <a:pt x="231367" y="4834615"/>
                </a:lnTo>
                <a:lnTo>
                  <a:pt x="247205" y="4651794"/>
                </a:lnTo>
                <a:lnTo>
                  <a:pt x="262417" y="4460498"/>
                </a:lnTo>
                <a:lnTo>
                  <a:pt x="276217" y="4258305"/>
                </a:lnTo>
                <a:lnTo>
                  <a:pt x="289390" y="4047637"/>
                </a:lnTo>
                <a:lnTo>
                  <a:pt x="301779" y="3827889"/>
                </a:lnTo>
                <a:lnTo>
                  <a:pt x="306170" y="3715291"/>
                </a:lnTo>
                <a:lnTo>
                  <a:pt x="311031" y="3600271"/>
                </a:lnTo>
                <a:lnTo>
                  <a:pt x="315579" y="3483435"/>
                </a:lnTo>
                <a:lnTo>
                  <a:pt x="318558" y="3365994"/>
                </a:lnTo>
                <a:lnTo>
                  <a:pt x="321224" y="3246131"/>
                </a:lnTo>
                <a:lnTo>
                  <a:pt x="324047" y="3125058"/>
                </a:lnTo>
                <a:lnTo>
                  <a:pt x="325929" y="3001563"/>
                </a:lnTo>
                <a:lnTo>
                  <a:pt x="325929" y="2876858"/>
                </a:lnTo>
                <a:lnTo>
                  <a:pt x="326870" y="2750941"/>
                </a:lnTo>
                <a:lnTo>
                  <a:pt x="325929" y="2623814"/>
                </a:lnTo>
                <a:lnTo>
                  <a:pt x="324047" y="2494871"/>
                </a:lnTo>
                <a:lnTo>
                  <a:pt x="322322" y="2365928"/>
                </a:lnTo>
                <a:lnTo>
                  <a:pt x="318558" y="2235169"/>
                </a:lnTo>
                <a:lnTo>
                  <a:pt x="314638" y="2103199"/>
                </a:lnTo>
                <a:lnTo>
                  <a:pt x="310090" y="1971229"/>
                </a:lnTo>
                <a:lnTo>
                  <a:pt x="303660" y="1838048"/>
                </a:lnTo>
                <a:lnTo>
                  <a:pt x="295976" y="1703656"/>
                </a:lnTo>
                <a:lnTo>
                  <a:pt x="288606" y="1568660"/>
                </a:lnTo>
                <a:lnTo>
                  <a:pt x="279197" y="1433663"/>
                </a:lnTo>
                <a:lnTo>
                  <a:pt x="267906" y="1296850"/>
                </a:lnTo>
                <a:lnTo>
                  <a:pt x="256615" y="1161853"/>
                </a:lnTo>
                <a:lnTo>
                  <a:pt x="243598" y="1024435"/>
                </a:lnTo>
                <a:lnTo>
                  <a:pt x="229328" y="886411"/>
                </a:lnTo>
                <a:lnTo>
                  <a:pt x="214273" y="750203"/>
                </a:lnTo>
                <a:lnTo>
                  <a:pt x="196709" y="612180"/>
                </a:lnTo>
                <a:lnTo>
                  <a:pt x="177891" y="474761"/>
                </a:lnTo>
                <a:lnTo>
                  <a:pt x="159229" y="336738"/>
                </a:lnTo>
                <a:lnTo>
                  <a:pt x="137432" y="199320"/>
                </a:lnTo>
                <a:lnTo>
                  <a:pt x="115163" y="62507"/>
                </a:lnTo>
                <a:close/>
              </a:path>
            </a:pathLst>
          </a:custGeom>
        </p:spPr>
      </p:pic>
      <p:sp>
        <p:nvSpPr>
          <p:cNvPr id="68" name="Rectangle 67">
            <a:extLst>
              <a:ext uri="{FF2B5EF4-FFF2-40B4-BE49-F238E27FC236}">
                <a16:creationId xmlns:a16="http://schemas.microsoft.com/office/drawing/2014/main" id="{4A2FAF1F-F462-46AF-A9E6-CC93C4E2C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0" name="Oval 69">
            <a:extLst>
              <a:ext uri="{FF2B5EF4-FFF2-40B4-BE49-F238E27FC236}">
                <a16:creationId xmlns:a16="http://schemas.microsoft.com/office/drawing/2014/main" id="{7146BED8-BAE9-42C5-A3DD-7B946445D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314325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2" name="Oval 71">
            <a:extLst>
              <a:ext uri="{FF2B5EF4-FFF2-40B4-BE49-F238E27FC236}">
                <a16:creationId xmlns:a16="http://schemas.microsoft.com/office/drawing/2014/main" id="{15765FE8-B62F-41E4-A73C-74C91A8FD9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177165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3DEC4765-0885-4764-A376-8424C0AC80FA}"/>
              </a:ext>
            </a:extLst>
          </p:cNvPr>
          <p:cNvSpPr>
            <a:spLocks noGrp="1"/>
          </p:cNvSpPr>
          <p:nvPr>
            <p:ph idx="1"/>
          </p:nvPr>
        </p:nvSpPr>
        <p:spPr>
          <a:xfrm>
            <a:off x="522455" y="1800509"/>
            <a:ext cx="4554582" cy="3811740"/>
          </a:xfrm>
        </p:spPr>
        <p:txBody>
          <a:bodyPr vert="horz" lIns="91440" tIns="45720" rIns="91440" bIns="45720" rtlCol="0" anchor="ctr">
            <a:normAutofit/>
          </a:bodyPr>
          <a:lstStyle/>
          <a:p>
            <a:pPr marL="0" indent="0" algn="just">
              <a:buNone/>
            </a:pPr>
            <a:r>
              <a:rPr lang="en-GB" dirty="0">
                <a:solidFill>
                  <a:srgbClr val="FFFFFF"/>
                </a:solidFill>
                <a:latin typeface="Lucida Bright"/>
                <a:ea typeface="+mn-lt"/>
                <a:cs typeface="+mn-lt"/>
              </a:rPr>
              <a:t>     It is reasonable to say that the idea of launching a pastry business is effective since the owner carefully picked the site for the business and intended to supply pastries prepared with natural ingredients to protect the consumer's health and safety.</a:t>
            </a:r>
            <a:endParaRPr lang="en-GB" dirty="0">
              <a:solidFill>
                <a:srgbClr val="FFFFFF"/>
              </a:solidFill>
              <a:latin typeface="Lucida Bright"/>
            </a:endParaRPr>
          </a:p>
        </p:txBody>
      </p:sp>
    </p:spTree>
    <p:extLst>
      <p:ext uri="{BB962C8B-B14F-4D97-AF65-F5344CB8AC3E}">
        <p14:creationId xmlns:p14="http://schemas.microsoft.com/office/powerpoint/2010/main" val="1632515566"/>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EED2E2BB-3846-41EB-9F1E-92C33C4A8F4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6858000"/>
            <a:chOff x="0" y="0"/>
            <a:chExt cx="12192000" cy="6858000"/>
          </a:xfrm>
        </p:grpSpPr>
        <p:sp>
          <p:nvSpPr>
            <p:cNvPr id="7" name="Rectangle 10">
              <a:extLst>
                <a:ext uri="{FF2B5EF4-FFF2-40B4-BE49-F238E27FC236}">
                  <a16:creationId xmlns:a16="http://schemas.microsoft.com/office/drawing/2014/main" id="{C73D5773-5AC9-444A-A47A-EB6656ACDC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Freeform 5">
              <a:extLst>
                <a:ext uri="{FF2B5EF4-FFF2-40B4-BE49-F238E27FC236}">
                  <a16:creationId xmlns:a16="http://schemas.microsoft.com/office/drawing/2014/main" id="{81EB4475-C020-4325-AF59-31FCBFB7C54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4" name="Rectangle 13">
            <a:extLst>
              <a:ext uri="{FF2B5EF4-FFF2-40B4-BE49-F238E27FC236}">
                <a16:creationId xmlns:a16="http://schemas.microsoft.com/office/drawing/2014/main" id="{F7689D68-C339-4D5B-9DAA-E13F6BD4D5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1B9CC3E5-EA42-4393-A2C0-5192B91BD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A picture containing text, cake, plate, indoor&#10;&#10;Description automatically generated">
            <a:extLst>
              <a:ext uri="{FF2B5EF4-FFF2-40B4-BE49-F238E27FC236}">
                <a16:creationId xmlns:a16="http://schemas.microsoft.com/office/drawing/2014/main" id="{80FB30F7-2C18-4958-84E7-36879D00114A}"/>
              </a:ext>
            </a:extLst>
          </p:cNvPr>
          <p:cNvPicPr>
            <a:picLocks noChangeAspect="1"/>
          </p:cNvPicPr>
          <p:nvPr/>
        </p:nvPicPr>
        <p:blipFill>
          <a:blip r:embed="rId3"/>
          <a:stretch>
            <a:fillRect/>
          </a:stretch>
        </p:blipFill>
        <p:spPr>
          <a:xfrm>
            <a:off x="420832" y="559508"/>
            <a:ext cx="4086083" cy="3268865"/>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18" name="Rectangle 17">
            <a:extLst>
              <a:ext uri="{FF2B5EF4-FFF2-40B4-BE49-F238E27FC236}">
                <a16:creationId xmlns:a16="http://schemas.microsoft.com/office/drawing/2014/main" id="{FB8DBC8E-FBA7-466C-8D97-75B15FBE90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4" name="Picture 4" descr="Logo&#10;&#10;Description automatically generated">
            <a:extLst>
              <a:ext uri="{FF2B5EF4-FFF2-40B4-BE49-F238E27FC236}">
                <a16:creationId xmlns:a16="http://schemas.microsoft.com/office/drawing/2014/main" id="{0506F19C-DB73-464E-9DA2-E7C0A6AA32DC}"/>
              </a:ext>
            </a:extLst>
          </p:cNvPr>
          <p:cNvPicPr>
            <a:picLocks noGrp="1" noChangeAspect="1"/>
          </p:cNvPicPr>
          <p:nvPr>
            <p:ph idx="1"/>
          </p:nvPr>
        </p:nvPicPr>
        <p:blipFill>
          <a:blip r:embed="rId4"/>
          <a:stretch>
            <a:fillRect/>
          </a:stretch>
        </p:blipFill>
        <p:spPr>
          <a:xfrm>
            <a:off x="4932296" y="473338"/>
            <a:ext cx="3235513" cy="3252712"/>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
        <p:nvSpPr>
          <p:cNvPr id="20" name="Freeform: Shape 19">
            <a:extLst>
              <a:ext uri="{FF2B5EF4-FFF2-40B4-BE49-F238E27FC236}">
                <a16:creationId xmlns:a16="http://schemas.microsoft.com/office/drawing/2014/main" id="{E6FFF64E-1FE4-4AE0-9D62-567AA183C1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2900" y="4133850"/>
            <a:ext cx="8458200" cy="2250018"/>
          </a:xfrm>
          <a:custGeom>
            <a:avLst/>
            <a:gdLst>
              <a:gd name="connsiteX0" fmla="*/ 5264150 w 11277600"/>
              <a:gd name="connsiteY0" fmla="*/ 0 h 2250018"/>
              <a:gd name="connsiteX1" fmla="*/ 5499100 w 11277600"/>
              <a:gd name="connsiteY1" fmla="*/ 1588 h 2250018"/>
              <a:gd name="connsiteX2" fmla="*/ 5730875 w 11277600"/>
              <a:gd name="connsiteY2" fmla="*/ 1588 h 2250018"/>
              <a:gd name="connsiteX3" fmla="*/ 5961063 w 11277600"/>
              <a:gd name="connsiteY3" fmla="*/ 4763 h 2250018"/>
              <a:gd name="connsiteX4" fmla="*/ 6186488 w 11277600"/>
              <a:gd name="connsiteY4" fmla="*/ 9525 h 2250018"/>
              <a:gd name="connsiteX5" fmla="*/ 6410325 w 11277600"/>
              <a:gd name="connsiteY5" fmla="*/ 14288 h 2250018"/>
              <a:gd name="connsiteX6" fmla="*/ 6629400 w 11277600"/>
              <a:gd name="connsiteY6" fmla="*/ 19050 h 2250018"/>
              <a:gd name="connsiteX7" fmla="*/ 6846888 w 11277600"/>
              <a:gd name="connsiteY7" fmla="*/ 26988 h 2250018"/>
              <a:gd name="connsiteX8" fmla="*/ 7061200 w 11277600"/>
              <a:gd name="connsiteY8" fmla="*/ 34925 h 2250018"/>
              <a:gd name="connsiteX9" fmla="*/ 7270750 w 11277600"/>
              <a:gd name="connsiteY9" fmla="*/ 42863 h 2250018"/>
              <a:gd name="connsiteX10" fmla="*/ 7680325 w 11277600"/>
              <a:gd name="connsiteY10" fmla="*/ 63500 h 2250018"/>
              <a:gd name="connsiteX11" fmla="*/ 8072438 w 11277600"/>
              <a:gd name="connsiteY11" fmla="*/ 85725 h 2250018"/>
              <a:gd name="connsiteX12" fmla="*/ 8448675 w 11277600"/>
              <a:gd name="connsiteY12" fmla="*/ 109538 h 2250018"/>
              <a:gd name="connsiteX13" fmla="*/ 8805862 w 11277600"/>
              <a:gd name="connsiteY13" fmla="*/ 134938 h 2250018"/>
              <a:gd name="connsiteX14" fmla="*/ 9145588 w 11277600"/>
              <a:gd name="connsiteY14" fmla="*/ 161925 h 2250018"/>
              <a:gd name="connsiteX15" fmla="*/ 9461500 w 11277600"/>
              <a:gd name="connsiteY15" fmla="*/ 190500 h 2250018"/>
              <a:gd name="connsiteX16" fmla="*/ 9758362 w 11277600"/>
              <a:gd name="connsiteY16" fmla="*/ 219075 h 2250018"/>
              <a:gd name="connsiteX17" fmla="*/ 10031412 w 11277600"/>
              <a:gd name="connsiteY17" fmla="*/ 247650 h 2250018"/>
              <a:gd name="connsiteX18" fmla="*/ 10282238 w 11277600"/>
              <a:gd name="connsiteY18" fmla="*/ 274638 h 2250018"/>
              <a:gd name="connsiteX19" fmla="*/ 10504488 w 11277600"/>
              <a:gd name="connsiteY19" fmla="*/ 300038 h 2250018"/>
              <a:gd name="connsiteX20" fmla="*/ 10704512 w 11277600"/>
              <a:gd name="connsiteY20" fmla="*/ 323850 h 2250018"/>
              <a:gd name="connsiteX21" fmla="*/ 10874375 w 11277600"/>
              <a:gd name="connsiteY21" fmla="*/ 344488 h 2250018"/>
              <a:gd name="connsiteX22" fmla="*/ 11015662 w 11277600"/>
              <a:gd name="connsiteY22" fmla="*/ 363538 h 2250018"/>
              <a:gd name="connsiteX23" fmla="*/ 11210925 w 11277600"/>
              <a:gd name="connsiteY23" fmla="*/ 390525 h 2250018"/>
              <a:gd name="connsiteX24" fmla="*/ 11277600 w 11277600"/>
              <a:gd name="connsiteY24" fmla="*/ 400050 h 2250018"/>
              <a:gd name="connsiteX25" fmla="*/ 11277600 w 11277600"/>
              <a:gd name="connsiteY25" fmla="*/ 2250018 h 2250018"/>
              <a:gd name="connsiteX26" fmla="*/ 0 w 11277600"/>
              <a:gd name="connsiteY26" fmla="*/ 2250018 h 2250018"/>
              <a:gd name="connsiteX27" fmla="*/ 0 w 11277600"/>
              <a:gd name="connsiteY27" fmla="*/ 398463 h 2250018"/>
              <a:gd name="connsiteX28" fmla="*/ 255588 w 11277600"/>
              <a:gd name="connsiteY28" fmla="*/ 358775 h 2250018"/>
              <a:gd name="connsiteX29" fmla="*/ 511175 w 11277600"/>
              <a:gd name="connsiteY29" fmla="*/ 320675 h 2250018"/>
              <a:gd name="connsiteX30" fmla="*/ 766762 w 11277600"/>
              <a:gd name="connsiteY30" fmla="*/ 284163 h 2250018"/>
              <a:gd name="connsiteX31" fmla="*/ 1023938 w 11277600"/>
              <a:gd name="connsiteY31" fmla="*/ 252413 h 2250018"/>
              <a:gd name="connsiteX32" fmla="*/ 1279525 w 11277600"/>
              <a:gd name="connsiteY32" fmla="*/ 220663 h 2250018"/>
              <a:gd name="connsiteX33" fmla="*/ 1536700 w 11277600"/>
              <a:gd name="connsiteY33" fmla="*/ 190500 h 2250018"/>
              <a:gd name="connsiteX34" fmla="*/ 1790700 w 11277600"/>
              <a:gd name="connsiteY34" fmla="*/ 165100 h 2250018"/>
              <a:gd name="connsiteX35" fmla="*/ 2047875 w 11277600"/>
              <a:gd name="connsiteY35" fmla="*/ 141288 h 2250018"/>
              <a:gd name="connsiteX36" fmla="*/ 2303462 w 11277600"/>
              <a:gd name="connsiteY36" fmla="*/ 119063 h 2250018"/>
              <a:gd name="connsiteX37" fmla="*/ 2555875 w 11277600"/>
              <a:gd name="connsiteY37" fmla="*/ 100013 h 2250018"/>
              <a:gd name="connsiteX38" fmla="*/ 2809875 w 11277600"/>
              <a:gd name="connsiteY38" fmla="*/ 80963 h 2250018"/>
              <a:gd name="connsiteX39" fmla="*/ 3062288 w 11277600"/>
              <a:gd name="connsiteY39" fmla="*/ 65088 h 2250018"/>
              <a:gd name="connsiteX40" fmla="*/ 3313113 w 11277600"/>
              <a:gd name="connsiteY40" fmla="*/ 52388 h 2250018"/>
              <a:gd name="connsiteX41" fmla="*/ 3563938 w 11277600"/>
              <a:gd name="connsiteY41" fmla="*/ 39688 h 2250018"/>
              <a:gd name="connsiteX42" fmla="*/ 3811588 w 11277600"/>
              <a:gd name="connsiteY42" fmla="*/ 28575 h 2250018"/>
              <a:gd name="connsiteX43" fmla="*/ 4057650 w 11277600"/>
              <a:gd name="connsiteY43" fmla="*/ 20638 h 2250018"/>
              <a:gd name="connsiteX44" fmla="*/ 4303713 w 11277600"/>
              <a:gd name="connsiteY44" fmla="*/ 14288 h 2250018"/>
              <a:gd name="connsiteX45" fmla="*/ 4546600 w 11277600"/>
              <a:gd name="connsiteY45" fmla="*/ 7938 h 2250018"/>
              <a:gd name="connsiteX46" fmla="*/ 4787900 w 11277600"/>
              <a:gd name="connsiteY46" fmla="*/ 4763 h 2250018"/>
              <a:gd name="connsiteX47" fmla="*/ 5027613 w 11277600"/>
              <a:gd name="connsiteY47" fmla="*/ 1588 h 2250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1277600" h="2250018">
                <a:moveTo>
                  <a:pt x="5264150" y="0"/>
                </a:moveTo>
                <a:lnTo>
                  <a:pt x="5499100" y="1588"/>
                </a:lnTo>
                <a:lnTo>
                  <a:pt x="5730875" y="1588"/>
                </a:lnTo>
                <a:lnTo>
                  <a:pt x="5961063" y="4763"/>
                </a:lnTo>
                <a:lnTo>
                  <a:pt x="6186488" y="9525"/>
                </a:lnTo>
                <a:lnTo>
                  <a:pt x="6410325" y="14288"/>
                </a:lnTo>
                <a:lnTo>
                  <a:pt x="6629400" y="19050"/>
                </a:lnTo>
                <a:lnTo>
                  <a:pt x="6846888" y="26988"/>
                </a:lnTo>
                <a:lnTo>
                  <a:pt x="7061200" y="34925"/>
                </a:lnTo>
                <a:lnTo>
                  <a:pt x="7270750" y="42863"/>
                </a:lnTo>
                <a:lnTo>
                  <a:pt x="7680325" y="63500"/>
                </a:lnTo>
                <a:lnTo>
                  <a:pt x="8072438" y="85725"/>
                </a:lnTo>
                <a:lnTo>
                  <a:pt x="8448675" y="109538"/>
                </a:lnTo>
                <a:lnTo>
                  <a:pt x="8805862" y="134938"/>
                </a:lnTo>
                <a:lnTo>
                  <a:pt x="9145588" y="161925"/>
                </a:lnTo>
                <a:lnTo>
                  <a:pt x="9461500" y="190500"/>
                </a:lnTo>
                <a:lnTo>
                  <a:pt x="9758362" y="219075"/>
                </a:lnTo>
                <a:lnTo>
                  <a:pt x="10031412" y="247650"/>
                </a:lnTo>
                <a:lnTo>
                  <a:pt x="10282238" y="274638"/>
                </a:lnTo>
                <a:lnTo>
                  <a:pt x="10504488" y="300038"/>
                </a:lnTo>
                <a:lnTo>
                  <a:pt x="10704512" y="323850"/>
                </a:lnTo>
                <a:lnTo>
                  <a:pt x="10874375" y="344488"/>
                </a:lnTo>
                <a:lnTo>
                  <a:pt x="11015662" y="363538"/>
                </a:lnTo>
                <a:lnTo>
                  <a:pt x="11210925" y="390525"/>
                </a:lnTo>
                <a:lnTo>
                  <a:pt x="11277600" y="400050"/>
                </a:lnTo>
                <a:lnTo>
                  <a:pt x="11277600" y="2250018"/>
                </a:lnTo>
                <a:lnTo>
                  <a:pt x="0" y="2250018"/>
                </a:lnTo>
                <a:lnTo>
                  <a:pt x="0" y="398463"/>
                </a:lnTo>
                <a:lnTo>
                  <a:pt x="255588" y="358775"/>
                </a:lnTo>
                <a:lnTo>
                  <a:pt x="511175" y="320675"/>
                </a:lnTo>
                <a:lnTo>
                  <a:pt x="766762" y="284163"/>
                </a:lnTo>
                <a:lnTo>
                  <a:pt x="1023938" y="252413"/>
                </a:lnTo>
                <a:lnTo>
                  <a:pt x="1279525" y="220663"/>
                </a:lnTo>
                <a:lnTo>
                  <a:pt x="1536700" y="190500"/>
                </a:lnTo>
                <a:lnTo>
                  <a:pt x="1790700" y="165100"/>
                </a:lnTo>
                <a:lnTo>
                  <a:pt x="2047875" y="141288"/>
                </a:lnTo>
                <a:lnTo>
                  <a:pt x="2303462" y="119063"/>
                </a:lnTo>
                <a:lnTo>
                  <a:pt x="2555875" y="100013"/>
                </a:lnTo>
                <a:lnTo>
                  <a:pt x="2809875" y="80963"/>
                </a:lnTo>
                <a:lnTo>
                  <a:pt x="3062288" y="65088"/>
                </a:lnTo>
                <a:lnTo>
                  <a:pt x="3313113" y="52388"/>
                </a:lnTo>
                <a:lnTo>
                  <a:pt x="3563938" y="39688"/>
                </a:lnTo>
                <a:lnTo>
                  <a:pt x="3811588" y="28575"/>
                </a:lnTo>
                <a:lnTo>
                  <a:pt x="4057650" y="20638"/>
                </a:lnTo>
                <a:lnTo>
                  <a:pt x="4303713" y="14288"/>
                </a:lnTo>
                <a:lnTo>
                  <a:pt x="4546600" y="7938"/>
                </a:lnTo>
                <a:lnTo>
                  <a:pt x="4787900" y="4763"/>
                </a:lnTo>
                <a:lnTo>
                  <a:pt x="5027613" y="1588"/>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22" name="Freeform 5">
            <a:extLst>
              <a:ext uri="{FF2B5EF4-FFF2-40B4-BE49-F238E27FC236}">
                <a16:creationId xmlns:a16="http://schemas.microsoft.com/office/drawing/2014/main" id="{9C80E52D-DE5C-4267-9C99-8741F2E42E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0371525">
            <a:off x="197825" y="4117124"/>
            <a:ext cx="2474555"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6" name="TextBox 5">
            <a:extLst>
              <a:ext uri="{FF2B5EF4-FFF2-40B4-BE49-F238E27FC236}">
                <a16:creationId xmlns:a16="http://schemas.microsoft.com/office/drawing/2014/main" id="{BF40FBE4-05AD-44DF-BF0D-96A273D4A6DD}"/>
              </a:ext>
            </a:extLst>
          </p:cNvPr>
          <p:cNvSpPr txBox="1"/>
          <p:nvPr/>
        </p:nvSpPr>
        <p:spPr>
          <a:xfrm>
            <a:off x="2409645" y="4940060"/>
            <a:ext cx="4827916"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400" b="1" dirty="0">
                <a:solidFill>
                  <a:srgbClr val="FFFFFF"/>
                </a:solidFill>
                <a:latin typeface="Lucida Bright"/>
                <a:cs typeface="Arial"/>
              </a:rPr>
              <a:t>Any questions? </a:t>
            </a:r>
            <a:endParaRPr lang="en-GB" sz="4400" b="1">
              <a:solidFill>
                <a:srgbClr val="FFFFFF"/>
              </a:solidFill>
              <a:latin typeface="Lucida Bright"/>
            </a:endParaRPr>
          </a:p>
        </p:txBody>
      </p:sp>
    </p:spTree>
    <p:extLst>
      <p:ext uri="{BB962C8B-B14F-4D97-AF65-F5344CB8AC3E}">
        <p14:creationId xmlns:p14="http://schemas.microsoft.com/office/powerpoint/2010/main" val="24799984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BD47A8-BB82-4E08-AF3C-EDCA6E229A96}"/>
              </a:ext>
            </a:extLst>
          </p:cNvPr>
          <p:cNvSpPr>
            <a:spLocks noGrp="1"/>
          </p:cNvSpPr>
          <p:nvPr>
            <p:ph type="title"/>
          </p:nvPr>
        </p:nvSpPr>
        <p:spPr/>
        <p:txBody>
          <a:bodyPr/>
          <a:lstStyle/>
          <a:p>
            <a:r>
              <a:rPr lang="en-GB" dirty="0">
                <a:latin typeface="Lucida Bright"/>
              </a:rPr>
              <a:t>References</a:t>
            </a:r>
          </a:p>
        </p:txBody>
      </p:sp>
      <p:sp>
        <p:nvSpPr>
          <p:cNvPr id="3" name="Content Placeholder 2">
            <a:extLst>
              <a:ext uri="{FF2B5EF4-FFF2-40B4-BE49-F238E27FC236}">
                <a16:creationId xmlns:a16="http://schemas.microsoft.com/office/drawing/2014/main" id="{275E2832-6079-46E6-A9D6-EC3F2E77EB07}"/>
              </a:ext>
            </a:extLst>
          </p:cNvPr>
          <p:cNvSpPr>
            <a:spLocks noGrp="1"/>
          </p:cNvSpPr>
          <p:nvPr>
            <p:ph idx="1"/>
          </p:nvPr>
        </p:nvSpPr>
        <p:spPr>
          <a:xfrm>
            <a:off x="50721" y="2230895"/>
            <a:ext cx="8618344" cy="4318430"/>
          </a:xfrm>
        </p:spPr>
        <p:txBody>
          <a:bodyPr vert="horz" lIns="91440" tIns="45720" rIns="91440" bIns="45720" rtlCol="0" anchor="t">
            <a:normAutofit fontScale="70000" lnSpcReduction="20000"/>
          </a:bodyPr>
          <a:lstStyle/>
          <a:p>
            <a:pPr algn="just"/>
            <a:r>
              <a:rPr lang="en-US" dirty="0">
                <a:latin typeface="Lucida Bright"/>
                <a:ea typeface="+mn-lt"/>
                <a:cs typeface="+mn-lt"/>
              </a:rPr>
              <a:t>Cox, J. and Nguyen, T. (2017). Does the crowd mean business? An analysis of rewards-based crowdfunding as a source of finance for start-ups and small businesses. </a:t>
            </a:r>
            <a:r>
              <a:rPr lang="en-US" i="1" dirty="0">
                <a:latin typeface="Lucida Bright"/>
                <a:ea typeface="+mn-lt"/>
                <a:cs typeface="+mn-lt"/>
              </a:rPr>
              <a:t>Journal of Small Business and Enterprise Development</a:t>
            </a:r>
            <a:r>
              <a:rPr lang="en-US" dirty="0">
                <a:latin typeface="Lucida Bright"/>
                <a:ea typeface="+mn-lt"/>
                <a:cs typeface="+mn-lt"/>
              </a:rPr>
              <a:t>.</a:t>
            </a:r>
            <a:endParaRPr lang="en-GB" dirty="0">
              <a:latin typeface="Lucida Bright"/>
              <a:ea typeface="+mn-lt"/>
              <a:cs typeface="+mn-lt"/>
            </a:endParaRPr>
          </a:p>
          <a:p>
            <a:pPr algn="just"/>
            <a:r>
              <a:rPr lang="en-US" dirty="0">
                <a:latin typeface="Lucida Bright"/>
                <a:ea typeface="+mn-lt"/>
                <a:cs typeface="+mn-lt"/>
              </a:rPr>
              <a:t>Dadzie, K.Q., Amponsah, D.K., Dadzie, C.A. and Winston, E.M. (2017). How firms implement marketing strategies in emerging markets: An empirical assessment of the 4A marketing mix framework. </a:t>
            </a:r>
            <a:r>
              <a:rPr lang="en-US" i="1" dirty="0">
                <a:latin typeface="Lucida Bright"/>
                <a:ea typeface="+mn-lt"/>
                <a:cs typeface="+mn-lt"/>
              </a:rPr>
              <a:t>Journal of Marketing Theory and Practice</a:t>
            </a:r>
            <a:r>
              <a:rPr lang="en-US" dirty="0">
                <a:latin typeface="Lucida Bright"/>
                <a:ea typeface="+mn-lt"/>
                <a:cs typeface="+mn-lt"/>
              </a:rPr>
              <a:t>, </a:t>
            </a:r>
            <a:r>
              <a:rPr lang="en-US" i="1" dirty="0">
                <a:latin typeface="Lucida Bright"/>
                <a:ea typeface="+mn-lt"/>
                <a:cs typeface="+mn-lt"/>
              </a:rPr>
              <a:t>25</a:t>
            </a:r>
            <a:r>
              <a:rPr lang="en-US" dirty="0">
                <a:latin typeface="Lucida Bright"/>
                <a:ea typeface="+mn-lt"/>
                <a:cs typeface="+mn-lt"/>
              </a:rPr>
              <a:t>(3), pp.234-256.</a:t>
            </a:r>
            <a:endParaRPr lang="en-GB" dirty="0">
              <a:latin typeface="Lucida Bright"/>
              <a:ea typeface="+mn-lt"/>
              <a:cs typeface="+mn-lt"/>
            </a:endParaRPr>
          </a:p>
          <a:p>
            <a:pPr algn="just"/>
            <a:r>
              <a:rPr lang="en-US" dirty="0" err="1">
                <a:latin typeface="Lucida Bright"/>
                <a:ea typeface="+mn-lt"/>
                <a:cs typeface="+mn-lt"/>
              </a:rPr>
              <a:t>Häkli</a:t>
            </a:r>
            <a:r>
              <a:rPr lang="en-US" dirty="0">
                <a:latin typeface="Lucida Bright"/>
                <a:ea typeface="+mn-lt"/>
                <a:cs typeface="+mn-lt"/>
              </a:rPr>
              <a:t>, M. and Pelto, D.S.E. (2017). Market selection process of born-</a:t>
            </a:r>
            <a:r>
              <a:rPr lang="en-US" dirty="0" err="1">
                <a:latin typeface="Lucida Bright"/>
                <a:ea typeface="+mn-lt"/>
                <a:cs typeface="+mn-lt"/>
              </a:rPr>
              <a:t>globals</a:t>
            </a:r>
            <a:r>
              <a:rPr lang="en-US" dirty="0">
                <a:latin typeface="Lucida Bright"/>
                <a:ea typeface="+mn-lt"/>
                <a:cs typeface="+mn-lt"/>
              </a:rPr>
              <a:t>.</a:t>
            </a:r>
            <a:endParaRPr lang="en-GB" dirty="0">
              <a:latin typeface="Lucida Bright"/>
              <a:ea typeface="+mn-lt"/>
              <a:cs typeface="+mn-lt"/>
            </a:endParaRPr>
          </a:p>
          <a:p>
            <a:pPr algn="just"/>
            <a:r>
              <a:rPr lang="en-US" dirty="0">
                <a:latin typeface="Lucida Bright"/>
                <a:ea typeface="+mn-lt"/>
                <a:cs typeface="+mn-lt"/>
              </a:rPr>
              <a:t>Perera, R. (2017). </a:t>
            </a:r>
            <a:r>
              <a:rPr lang="en-US" i="1" dirty="0">
                <a:latin typeface="Lucida Bright"/>
                <a:ea typeface="+mn-lt"/>
                <a:cs typeface="+mn-lt"/>
              </a:rPr>
              <a:t>The PESTLE analysis</a:t>
            </a:r>
            <a:r>
              <a:rPr lang="en-US" dirty="0">
                <a:latin typeface="Lucida Bright"/>
                <a:ea typeface="+mn-lt"/>
                <a:cs typeface="+mn-lt"/>
              </a:rPr>
              <a:t>. </a:t>
            </a:r>
            <a:r>
              <a:rPr lang="en-US" dirty="0" err="1">
                <a:latin typeface="Lucida Bright"/>
                <a:ea typeface="+mn-lt"/>
                <a:cs typeface="+mn-lt"/>
              </a:rPr>
              <a:t>Nerdynaut</a:t>
            </a:r>
            <a:r>
              <a:rPr lang="en-US" dirty="0">
                <a:latin typeface="Lucida Bright"/>
                <a:ea typeface="+mn-lt"/>
                <a:cs typeface="+mn-lt"/>
              </a:rPr>
              <a:t>.</a:t>
            </a:r>
            <a:endParaRPr lang="en-GB" dirty="0">
              <a:latin typeface="Lucida Bright"/>
              <a:ea typeface="+mn-lt"/>
              <a:cs typeface="+mn-lt"/>
            </a:endParaRPr>
          </a:p>
          <a:p>
            <a:pPr algn="just"/>
            <a:r>
              <a:rPr lang="en-US" dirty="0" err="1">
                <a:latin typeface="Lucida Bright"/>
                <a:ea typeface="+mn-lt"/>
                <a:cs typeface="+mn-lt"/>
              </a:rPr>
              <a:t>Squareup</a:t>
            </a:r>
            <a:r>
              <a:rPr lang="en-US" dirty="0">
                <a:latin typeface="Lucida Bright"/>
                <a:ea typeface="+mn-lt"/>
                <a:cs typeface="+mn-lt"/>
              </a:rPr>
              <a:t>. (2021). </a:t>
            </a:r>
            <a:r>
              <a:rPr lang="en-US" i="1" dirty="0">
                <a:latin typeface="Lucida Bright"/>
                <a:ea typeface="+mn-lt"/>
                <a:cs typeface="+mn-lt"/>
              </a:rPr>
              <a:t>How to register a business</a:t>
            </a:r>
            <a:r>
              <a:rPr lang="en-US" dirty="0">
                <a:latin typeface="Lucida Bright"/>
                <a:ea typeface="+mn-lt"/>
                <a:cs typeface="+mn-lt"/>
              </a:rPr>
              <a:t>. (Online) available at; </a:t>
            </a:r>
            <a:r>
              <a:rPr lang="en-US" dirty="0">
                <a:latin typeface="Lucida Bright"/>
                <a:ea typeface="+mn-lt"/>
                <a:cs typeface="+mn-lt"/>
                <a:hlinkClick r:id="rId2"/>
              </a:rPr>
              <a:t>https://squareup.com/gb/en/townsquare/how-to-register-a-business</a:t>
            </a:r>
            <a:r>
              <a:rPr lang="en-US" dirty="0">
                <a:latin typeface="Lucida Bright"/>
                <a:ea typeface="+mn-lt"/>
                <a:cs typeface="+mn-lt"/>
              </a:rPr>
              <a:t>. Last accessed on; 12</a:t>
            </a:r>
            <a:r>
              <a:rPr lang="en-US" baseline="30000" dirty="0">
                <a:latin typeface="Lucida Bright"/>
                <a:ea typeface="+mn-lt"/>
                <a:cs typeface="+mn-lt"/>
              </a:rPr>
              <a:t>th</a:t>
            </a:r>
            <a:r>
              <a:rPr lang="en-US" dirty="0">
                <a:latin typeface="Lucida Bright"/>
                <a:ea typeface="+mn-lt"/>
                <a:cs typeface="+mn-lt"/>
              </a:rPr>
              <a:t> October 2021.</a:t>
            </a:r>
            <a:endParaRPr lang="en-GB" dirty="0">
              <a:latin typeface="Lucida Bright"/>
              <a:ea typeface="+mn-lt"/>
              <a:cs typeface="+mn-lt"/>
            </a:endParaRPr>
          </a:p>
          <a:p>
            <a:pPr algn="just"/>
            <a:r>
              <a:rPr lang="en-US" dirty="0">
                <a:latin typeface="Lucida Bright"/>
                <a:ea typeface="+mn-lt"/>
                <a:cs typeface="+mn-lt"/>
              </a:rPr>
              <a:t>Taşkın, D. (2021). Financing Strategies for New Product Development and Innovation. In </a:t>
            </a:r>
            <a:r>
              <a:rPr lang="en-US" i="1" dirty="0">
                <a:latin typeface="Lucida Bright"/>
                <a:ea typeface="+mn-lt"/>
                <a:cs typeface="+mn-lt"/>
              </a:rPr>
              <a:t>Engines of Economic Prosperity</a:t>
            </a:r>
            <a:r>
              <a:rPr lang="en-US" dirty="0">
                <a:latin typeface="Lucida Bright"/>
                <a:ea typeface="+mn-lt"/>
                <a:cs typeface="+mn-lt"/>
              </a:rPr>
              <a:t> (pp. 79-92). Palgrave Macmillan, Cham.</a:t>
            </a:r>
            <a:endParaRPr lang="en-GB" dirty="0">
              <a:latin typeface="Lucida Bright"/>
              <a:ea typeface="+mn-lt"/>
              <a:cs typeface="+mn-lt"/>
            </a:endParaRPr>
          </a:p>
          <a:p>
            <a:pPr algn="just"/>
            <a:r>
              <a:rPr lang="en-US" dirty="0">
                <a:latin typeface="Lucida Bright"/>
                <a:ea typeface="+mn-lt"/>
                <a:cs typeface="+mn-lt"/>
              </a:rPr>
              <a:t>Teoli, D., Sanvictores, T. and An, J. (2019). SWOT analysis.</a:t>
            </a:r>
            <a:endParaRPr lang="en-GB" dirty="0">
              <a:latin typeface="Lucida Bright"/>
              <a:ea typeface="+mn-lt"/>
              <a:cs typeface="+mn-lt"/>
            </a:endParaRPr>
          </a:p>
          <a:p>
            <a:pPr algn="just"/>
            <a:r>
              <a:rPr lang="en-US" dirty="0">
                <a:latin typeface="Lucida Bright"/>
                <a:ea typeface="+mn-lt"/>
                <a:cs typeface="+mn-lt"/>
              </a:rPr>
              <a:t>The Promenade. (2021). </a:t>
            </a:r>
            <a:r>
              <a:rPr lang="en-US" i="1" dirty="0">
                <a:latin typeface="Lucida Bright"/>
                <a:ea typeface="+mn-lt"/>
                <a:cs typeface="+mn-lt"/>
              </a:rPr>
              <a:t>The Promenade</a:t>
            </a:r>
            <a:r>
              <a:rPr lang="en-US" dirty="0">
                <a:latin typeface="Lucida Bright"/>
                <a:ea typeface="+mn-lt"/>
                <a:cs typeface="+mn-lt"/>
              </a:rPr>
              <a:t>. (Online) available at; </a:t>
            </a:r>
            <a:r>
              <a:rPr lang="en-US" dirty="0">
                <a:latin typeface="Lucida Bright"/>
                <a:ea typeface="+mn-lt"/>
                <a:cs typeface="+mn-lt"/>
                <a:hlinkClick r:id="rId3"/>
              </a:rPr>
              <a:t>https://www.visitcheltenham.com/explore-the-area/districts/the-promenade</a:t>
            </a:r>
            <a:r>
              <a:rPr lang="en-US" dirty="0">
                <a:latin typeface="Lucida Bright"/>
                <a:ea typeface="+mn-lt"/>
                <a:cs typeface="+mn-lt"/>
              </a:rPr>
              <a:t>. Last accessed on; 11</a:t>
            </a:r>
            <a:r>
              <a:rPr lang="en-US" baseline="30000" dirty="0">
                <a:latin typeface="Lucida Bright"/>
                <a:ea typeface="+mn-lt"/>
                <a:cs typeface="+mn-lt"/>
              </a:rPr>
              <a:t>th</a:t>
            </a:r>
            <a:r>
              <a:rPr lang="en-US" dirty="0">
                <a:latin typeface="Lucida Bright"/>
                <a:ea typeface="+mn-lt"/>
                <a:cs typeface="+mn-lt"/>
              </a:rPr>
              <a:t> October 2021.</a:t>
            </a:r>
            <a:endParaRPr lang="en-GB" dirty="0">
              <a:latin typeface="Lucida Bright"/>
              <a:ea typeface="+mn-lt"/>
              <a:cs typeface="+mn-lt"/>
            </a:endParaRPr>
          </a:p>
          <a:p>
            <a:pPr algn="just"/>
            <a:r>
              <a:rPr lang="en-US" dirty="0">
                <a:latin typeface="Lucida Bright"/>
                <a:ea typeface="+mn-lt"/>
                <a:cs typeface="+mn-lt"/>
              </a:rPr>
              <a:t>Watson, K., McGowan, P. and Cunningham, J.A. (2018). An exploration of the Business Plan Competition as a methodology for effective nascent entrepreneurial learning. International Journal of Entrepreneurial Behavior &amp; Research.</a:t>
            </a:r>
            <a:endParaRPr lang="en-GB" dirty="0">
              <a:latin typeface="Lucida Bright"/>
              <a:ea typeface="+mn-lt"/>
              <a:cs typeface="+mn-lt"/>
            </a:endParaRPr>
          </a:p>
          <a:p>
            <a:endParaRPr lang="en-GB" dirty="0">
              <a:latin typeface="Lucida Bright"/>
            </a:endParaRPr>
          </a:p>
        </p:txBody>
      </p:sp>
    </p:spTree>
    <p:extLst>
      <p:ext uri="{BB962C8B-B14F-4D97-AF65-F5344CB8AC3E}">
        <p14:creationId xmlns:p14="http://schemas.microsoft.com/office/powerpoint/2010/main" val="160056460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PowerPoint Presentation Template</Template>
  <TotalTime>1078</TotalTime>
  <Words>1024</Words>
  <Application>Microsoft Office PowerPoint</Application>
  <PresentationFormat>On-screen Show (4:3)</PresentationFormat>
  <Paragraphs>120</Paragraphs>
  <Slides>15</Slides>
  <Notes>10</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Ion Boardroom</vt:lpstr>
      <vt:lpstr>BUSINESS PLAN</vt:lpstr>
      <vt:lpstr>Introduction of yourself</vt:lpstr>
      <vt:lpstr>Business/Company Overview </vt:lpstr>
      <vt:lpstr>Product or Service</vt:lpstr>
      <vt:lpstr>Market Research </vt:lpstr>
      <vt:lpstr>Target Market</vt:lpstr>
      <vt:lpstr>PowerPoint Presentation</vt:lpstr>
      <vt:lpstr>PowerPoint Presentation</vt:lpstr>
      <vt:lpstr>Marketing mix </vt:lpstr>
      <vt:lpstr>Management Team and operations</vt:lpstr>
      <vt:lpstr>PowerPoint Presentation</vt:lpstr>
      <vt:lpstr>Financial plan</vt:lpstr>
      <vt:lpstr>Conclusion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Psychological Contract</dc:title>
  <dc:creator>MARY</dc:creator>
  <cp:lastModifiedBy>Cristian Marius Nitu (1915414)</cp:lastModifiedBy>
  <cp:revision>850</cp:revision>
  <cp:lastPrinted>2018-03-20T16:28:46Z</cp:lastPrinted>
  <dcterms:created xsi:type="dcterms:W3CDTF">2004-11-12T17:24:38Z</dcterms:created>
  <dcterms:modified xsi:type="dcterms:W3CDTF">2021-11-18T14:10:02Z</dcterms:modified>
</cp:coreProperties>
</file>