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4"/>
  </p:sldMasterIdLst>
  <p:sldIdLst>
    <p:sldId id="256" r:id="rId5"/>
    <p:sldId id="257" r:id="rId6"/>
    <p:sldId id="269" r:id="rId7"/>
    <p:sldId id="270" r:id="rId8"/>
    <p:sldId id="271" r:id="rId9"/>
    <p:sldId id="258" r:id="rId10"/>
    <p:sldId id="259" r:id="rId11"/>
    <p:sldId id="260" r:id="rId12"/>
    <p:sldId id="261" r:id="rId13"/>
    <p:sldId id="262" r:id="rId14"/>
    <p:sldId id="272" r:id="rId15"/>
    <p:sldId id="273" r:id="rId16"/>
    <p:sldId id="274" r:id="rId17"/>
    <p:sldId id="275" r:id="rId18"/>
    <p:sldId id="276" r:id="rId19"/>
    <p:sldId id="265" r:id="rId20"/>
    <p:sldId id="266" r:id="rId21"/>
    <p:sldId id="277" r:id="rId22"/>
    <p:sldId id="278" r:id="rId23"/>
    <p:sldId id="279" r:id="rId24"/>
    <p:sldId id="267" r:id="rId25"/>
    <p:sldId id="280" r:id="rId26"/>
    <p:sldId id="281" r:id="rId27"/>
    <p:sldId id="282" r:id="rId28"/>
    <p:sldId id="268"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B6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B82D8-A99B-6137-B2F4-CC20F834AF9A}" v="439" dt="2026-01-15T09:37:22.036"/>
    <p1510:client id="{AD0E07CD-06A1-2583-6521-E8A53E77B2DE}" v="1431" dt="2026-01-13T19:28:49.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Fakher (2503116)" userId="S::2503116@student.uwtsd.ac.uk::ea2ca5a5-1df3-45cd-99c7-6daa617f708d" providerId="AD" clId="Web-{61CB82D8-A99B-6137-B2F4-CC20F834AF9A}"/>
    <pc:docChg chg="modSld">
      <pc:chgData name="Kate Fakher (2503116)" userId="S::2503116@student.uwtsd.ac.uk::ea2ca5a5-1df3-45cd-99c7-6daa617f708d" providerId="AD" clId="Web-{61CB82D8-A99B-6137-B2F4-CC20F834AF9A}" dt="2026-01-15T09:37:22.036" v="255" actId="1076"/>
      <pc:docMkLst>
        <pc:docMk/>
      </pc:docMkLst>
      <pc:sldChg chg="modSp">
        <pc:chgData name="Kate Fakher (2503116)" userId="S::2503116@student.uwtsd.ac.uk::ea2ca5a5-1df3-45cd-99c7-6daa617f708d" providerId="AD" clId="Web-{61CB82D8-A99B-6137-B2F4-CC20F834AF9A}" dt="2026-01-15T09:24:01.007" v="254" actId="20577"/>
        <pc:sldMkLst>
          <pc:docMk/>
          <pc:sldMk cId="372978348" sldId="256"/>
        </pc:sldMkLst>
        <pc:spChg chg="mod">
          <ac:chgData name="Kate Fakher (2503116)" userId="S::2503116@student.uwtsd.ac.uk::ea2ca5a5-1df3-45cd-99c7-6daa617f708d" providerId="AD" clId="Web-{61CB82D8-A99B-6137-B2F4-CC20F834AF9A}" dt="2026-01-15T09:24:01.007" v="254" actId="20577"/>
          <ac:spMkLst>
            <pc:docMk/>
            <pc:sldMk cId="372978348" sldId="256"/>
            <ac:spMk id="3" creationId="{D0AB2FC1-1359-8585-0313-0CBFBAB8D53D}"/>
          </ac:spMkLst>
        </pc:spChg>
      </pc:sldChg>
      <pc:sldChg chg="modSp">
        <pc:chgData name="Kate Fakher (2503116)" userId="S::2503116@student.uwtsd.ac.uk::ea2ca5a5-1df3-45cd-99c7-6daa617f708d" providerId="AD" clId="Web-{61CB82D8-A99B-6137-B2F4-CC20F834AF9A}" dt="2026-01-15T08:49:13.187" v="173" actId="1076"/>
        <pc:sldMkLst>
          <pc:docMk/>
          <pc:sldMk cId="2513616897" sldId="260"/>
        </pc:sldMkLst>
        <pc:spChg chg="mod">
          <ac:chgData name="Kate Fakher (2503116)" userId="S::2503116@student.uwtsd.ac.uk::ea2ca5a5-1df3-45cd-99c7-6daa617f708d" providerId="AD" clId="Web-{61CB82D8-A99B-6137-B2F4-CC20F834AF9A}" dt="2026-01-15T08:49:13.187" v="173" actId="1076"/>
          <ac:spMkLst>
            <pc:docMk/>
            <pc:sldMk cId="2513616897" sldId="260"/>
            <ac:spMk id="6" creationId="{D5391195-2946-5FA1-17E1-91100B576FD9}"/>
          </ac:spMkLst>
        </pc:spChg>
      </pc:sldChg>
      <pc:sldChg chg="modSp">
        <pc:chgData name="Kate Fakher (2503116)" userId="S::2503116@student.uwtsd.ac.uk::ea2ca5a5-1df3-45cd-99c7-6daa617f708d" providerId="AD" clId="Web-{61CB82D8-A99B-6137-B2F4-CC20F834AF9A}" dt="2026-01-15T09:12:38.211" v="204" actId="20577"/>
        <pc:sldMkLst>
          <pc:docMk/>
          <pc:sldMk cId="481875792" sldId="261"/>
        </pc:sldMkLst>
        <pc:spChg chg="mod">
          <ac:chgData name="Kate Fakher (2503116)" userId="S::2503116@student.uwtsd.ac.uk::ea2ca5a5-1df3-45cd-99c7-6daa617f708d" providerId="AD" clId="Web-{61CB82D8-A99B-6137-B2F4-CC20F834AF9A}" dt="2026-01-15T09:12:38.211" v="204" actId="20577"/>
          <ac:spMkLst>
            <pc:docMk/>
            <pc:sldMk cId="481875792" sldId="261"/>
            <ac:spMk id="6" creationId="{CA8C1387-067A-F71A-513D-8882AD2BADD0}"/>
          </ac:spMkLst>
        </pc:spChg>
      </pc:sldChg>
      <pc:sldChg chg="modSp">
        <pc:chgData name="Kate Fakher (2503116)" userId="S::2503116@student.uwtsd.ac.uk::ea2ca5a5-1df3-45cd-99c7-6daa617f708d" providerId="AD" clId="Web-{61CB82D8-A99B-6137-B2F4-CC20F834AF9A}" dt="2026-01-15T09:09:47.175" v="189" actId="20577"/>
        <pc:sldMkLst>
          <pc:docMk/>
          <pc:sldMk cId="513841140" sldId="266"/>
        </pc:sldMkLst>
        <pc:spChg chg="mod">
          <ac:chgData name="Kate Fakher (2503116)" userId="S::2503116@student.uwtsd.ac.uk::ea2ca5a5-1df3-45cd-99c7-6daa617f708d" providerId="AD" clId="Web-{61CB82D8-A99B-6137-B2F4-CC20F834AF9A}" dt="2026-01-15T09:09:47.175" v="189" actId="20577"/>
          <ac:spMkLst>
            <pc:docMk/>
            <pc:sldMk cId="513841140" sldId="266"/>
            <ac:spMk id="6" creationId="{98F8B46F-E673-4227-016E-F02FCDE61CF3}"/>
          </ac:spMkLst>
        </pc:spChg>
      </pc:sldChg>
      <pc:sldChg chg="modSp">
        <pc:chgData name="Kate Fakher (2503116)" userId="S::2503116@student.uwtsd.ac.uk::ea2ca5a5-1df3-45cd-99c7-6daa617f708d" providerId="AD" clId="Web-{61CB82D8-A99B-6137-B2F4-CC20F834AF9A}" dt="2026-01-15T09:11:01.802" v="196" actId="20577"/>
        <pc:sldMkLst>
          <pc:docMk/>
          <pc:sldMk cId="4005266798" sldId="269"/>
        </pc:sldMkLst>
        <pc:spChg chg="mod">
          <ac:chgData name="Kate Fakher (2503116)" userId="S::2503116@student.uwtsd.ac.uk::ea2ca5a5-1df3-45cd-99c7-6daa617f708d" providerId="AD" clId="Web-{61CB82D8-A99B-6137-B2F4-CC20F834AF9A}" dt="2026-01-15T09:11:01.802" v="196" actId="20577"/>
          <ac:spMkLst>
            <pc:docMk/>
            <pc:sldMk cId="4005266798" sldId="269"/>
            <ac:spMk id="4" creationId="{79808396-78AB-B584-3D27-AC293BD44112}"/>
          </ac:spMkLst>
        </pc:spChg>
      </pc:sldChg>
      <pc:sldChg chg="modSp">
        <pc:chgData name="Kate Fakher (2503116)" userId="S::2503116@student.uwtsd.ac.uk::ea2ca5a5-1df3-45cd-99c7-6daa617f708d" providerId="AD" clId="Web-{61CB82D8-A99B-6137-B2F4-CC20F834AF9A}" dt="2026-01-15T08:49:37.876" v="187" actId="20577"/>
        <pc:sldMkLst>
          <pc:docMk/>
          <pc:sldMk cId="1365749259" sldId="273"/>
        </pc:sldMkLst>
        <pc:spChg chg="mod">
          <ac:chgData name="Kate Fakher (2503116)" userId="S::2503116@student.uwtsd.ac.uk::ea2ca5a5-1df3-45cd-99c7-6daa617f708d" providerId="AD" clId="Web-{61CB82D8-A99B-6137-B2F4-CC20F834AF9A}" dt="2026-01-15T08:49:37.876" v="187" actId="20577"/>
          <ac:spMkLst>
            <pc:docMk/>
            <pc:sldMk cId="1365749259" sldId="273"/>
            <ac:spMk id="4" creationId="{1BFEBE4F-0FBB-E179-4A4B-B7BF5ABD83CC}"/>
          </ac:spMkLst>
        </pc:spChg>
      </pc:sldChg>
      <pc:sldChg chg="modSp">
        <pc:chgData name="Kate Fakher (2503116)" userId="S::2503116@student.uwtsd.ac.uk::ea2ca5a5-1df3-45cd-99c7-6daa617f708d" providerId="AD" clId="Web-{61CB82D8-A99B-6137-B2F4-CC20F834AF9A}" dt="2026-01-15T09:11:58.226" v="201" actId="20577"/>
        <pc:sldMkLst>
          <pc:docMk/>
          <pc:sldMk cId="1509929645" sldId="275"/>
        </pc:sldMkLst>
        <pc:spChg chg="mod">
          <ac:chgData name="Kate Fakher (2503116)" userId="S::2503116@student.uwtsd.ac.uk::ea2ca5a5-1df3-45cd-99c7-6daa617f708d" providerId="AD" clId="Web-{61CB82D8-A99B-6137-B2F4-CC20F834AF9A}" dt="2026-01-15T09:11:58.226" v="201" actId="20577"/>
          <ac:spMkLst>
            <pc:docMk/>
            <pc:sldMk cId="1509929645" sldId="275"/>
            <ac:spMk id="4" creationId="{61A0023B-5D13-E3B5-DF9A-BE6E3F63FFB4}"/>
          </ac:spMkLst>
        </pc:spChg>
      </pc:sldChg>
      <pc:sldChg chg="modSp">
        <pc:chgData name="Kate Fakher (2503116)" userId="S::2503116@student.uwtsd.ac.uk::ea2ca5a5-1df3-45cd-99c7-6daa617f708d" providerId="AD" clId="Web-{61CB82D8-A99B-6137-B2F4-CC20F834AF9A}" dt="2026-01-15T09:13:05.384" v="205" actId="20577"/>
        <pc:sldMkLst>
          <pc:docMk/>
          <pc:sldMk cId="4250531621" sldId="276"/>
        </pc:sldMkLst>
        <pc:spChg chg="mod">
          <ac:chgData name="Kate Fakher (2503116)" userId="S::2503116@student.uwtsd.ac.uk::ea2ca5a5-1df3-45cd-99c7-6daa617f708d" providerId="AD" clId="Web-{61CB82D8-A99B-6137-B2F4-CC20F834AF9A}" dt="2026-01-15T09:13:05.384" v="205" actId="20577"/>
          <ac:spMkLst>
            <pc:docMk/>
            <pc:sldMk cId="4250531621" sldId="276"/>
            <ac:spMk id="4" creationId="{FF898C7B-F41E-9F3D-1208-1C77E4B5D7D9}"/>
          </ac:spMkLst>
        </pc:spChg>
      </pc:sldChg>
      <pc:sldChg chg="modSp">
        <pc:chgData name="Kate Fakher (2503116)" userId="S::2503116@student.uwtsd.ac.uk::ea2ca5a5-1df3-45cd-99c7-6daa617f708d" providerId="AD" clId="Web-{61CB82D8-A99B-6137-B2F4-CC20F834AF9A}" dt="2026-01-15T09:37:22.036" v="255" actId="1076"/>
        <pc:sldMkLst>
          <pc:docMk/>
          <pc:sldMk cId="688944071" sldId="278"/>
        </pc:sldMkLst>
        <pc:spChg chg="mod">
          <ac:chgData name="Kate Fakher (2503116)" userId="S::2503116@student.uwtsd.ac.uk::ea2ca5a5-1df3-45cd-99c7-6daa617f708d" providerId="AD" clId="Web-{61CB82D8-A99B-6137-B2F4-CC20F834AF9A}" dt="2026-01-15T09:37:22.036" v="255" actId="1076"/>
          <ac:spMkLst>
            <pc:docMk/>
            <pc:sldMk cId="688944071" sldId="278"/>
            <ac:spMk id="5" creationId="{ACC2B0CC-73F4-4B96-8B72-C5F51B11FDC4}"/>
          </ac:spMkLst>
        </pc:spChg>
      </pc:sldChg>
      <pc:sldChg chg="modSp">
        <pc:chgData name="Kate Fakher (2503116)" userId="S::2503116@student.uwtsd.ac.uk::ea2ca5a5-1df3-45cd-99c7-6daa617f708d" providerId="AD" clId="Web-{61CB82D8-A99B-6137-B2F4-CC20F834AF9A}" dt="2026-01-15T09:13:32.525" v="207" actId="20577"/>
        <pc:sldMkLst>
          <pc:docMk/>
          <pc:sldMk cId="2257076847" sldId="279"/>
        </pc:sldMkLst>
        <pc:spChg chg="mod">
          <ac:chgData name="Kate Fakher (2503116)" userId="S::2503116@student.uwtsd.ac.uk::ea2ca5a5-1df3-45cd-99c7-6daa617f708d" providerId="AD" clId="Web-{61CB82D8-A99B-6137-B2F4-CC20F834AF9A}" dt="2026-01-15T09:13:32.525" v="207" actId="20577"/>
          <ac:spMkLst>
            <pc:docMk/>
            <pc:sldMk cId="2257076847" sldId="279"/>
            <ac:spMk id="5" creationId="{BD189D17-0477-2D75-03DB-9820B1DB41C5}"/>
          </ac:spMkLst>
        </pc:spChg>
      </pc:sldChg>
      <pc:sldChg chg="modSp">
        <pc:chgData name="Kate Fakher (2503116)" userId="S::2503116@student.uwtsd.ac.uk::ea2ca5a5-1df3-45cd-99c7-6daa617f708d" providerId="AD" clId="Web-{61CB82D8-A99B-6137-B2F4-CC20F834AF9A}" dt="2026-01-15T09:13:45.041" v="210" actId="20577"/>
        <pc:sldMkLst>
          <pc:docMk/>
          <pc:sldMk cId="2502013638" sldId="280"/>
        </pc:sldMkLst>
        <pc:spChg chg="mod">
          <ac:chgData name="Kate Fakher (2503116)" userId="S::2503116@student.uwtsd.ac.uk::ea2ca5a5-1df3-45cd-99c7-6daa617f708d" providerId="AD" clId="Web-{61CB82D8-A99B-6137-B2F4-CC20F834AF9A}" dt="2026-01-15T09:13:45.041" v="210" actId="20577"/>
          <ac:spMkLst>
            <pc:docMk/>
            <pc:sldMk cId="2502013638" sldId="280"/>
            <ac:spMk id="4" creationId="{D5871AB8-41BE-FA26-0FFA-3BABD37E6C2C}"/>
          </ac:spMkLst>
        </pc:spChg>
      </pc:sldChg>
      <pc:sldChg chg="modSp">
        <pc:chgData name="Kate Fakher (2503116)" userId="S::2503116@student.uwtsd.ac.uk::ea2ca5a5-1df3-45cd-99c7-6daa617f708d" providerId="AD" clId="Web-{61CB82D8-A99B-6137-B2F4-CC20F834AF9A}" dt="2026-01-15T09:13:55.322" v="213" actId="20577"/>
        <pc:sldMkLst>
          <pc:docMk/>
          <pc:sldMk cId="3985302737" sldId="281"/>
        </pc:sldMkLst>
        <pc:spChg chg="mod">
          <ac:chgData name="Kate Fakher (2503116)" userId="S::2503116@student.uwtsd.ac.uk::ea2ca5a5-1df3-45cd-99c7-6daa617f708d" providerId="AD" clId="Web-{61CB82D8-A99B-6137-B2F4-CC20F834AF9A}" dt="2026-01-15T09:13:55.322" v="213" actId="20577"/>
          <ac:spMkLst>
            <pc:docMk/>
            <pc:sldMk cId="3985302737" sldId="281"/>
            <ac:spMk id="4" creationId="{9FDEA7F6-BA5A-3C5F-4462-D86894EA8ABB}"/>
          </ac:spMkLst>
        </pc:spChg>
      </pc:sldChg>
      <pc:sldChg chg="modSp">
        <pc:chgData name="Kate Fakher (2503116)" userId="S::2503116@student.uwtsd.ac.uk::ea2ca5a5-1df3-45cd-99c7-6daa617f708d" providerId="AD" clId="Web-{61CB82D8-A99B-6137-B2F4-CC20F834AF9A}" dt="2026-01-15T09:14:12.260" v="217" actId="20577"/>
        <pc:sldMkLst>
          <pc:docMk/>
          <pc:sldMk cId="3477152109" sldId="282"/>
        </pc:sldMkLst>
        <pc:spChg chg="mod">
          <ac:chgData name="Kate Fakher (2503116)" userId="S::2503116@student.uwtsd.ac.uk::ea2ca5a5-1df3-45cd-99c7-6daa617f708d" providerId="AD" clId="Web-{61CB82D8-A99B-6137-B2F4-CC20F834AF9A}" dt="2026-01-15T09:14:12.260" v="217" actId="20577"/>
          <ac:spMkLst>
            <pc:docMk/>
            <pc:sldMk cId="3477152109" sldId="282"/>
            <ac:spMk id="4" creationId="{AA10097F-522F-65CF-21F0-5C43E69B2E00}"/>
          </ac:spMkLst>
        </pc:spChg>
      </pc:sldChg>
      <pc:sldChg chg="modSp">
        <pc:chgData name="Kate Fakher (2503116)" userId="S::2503116@student.uwtsd.ac.uk::ea2ca5a5-1df3-45cd-99c7-6daa617f708d" providerId="AD" clId="Web-{61CB82D8-A99B-6137-B2F4-CC20F834AF9A}" dt="2026-01-15T09:15:51.277" v="223" actId="20577"/>
        <pc:sldMkLst>
          <pc:docMk/>
          <pc:sldMk cId="1832964560" sldId="283"/>
        </pc:sldMkLst>
        <pc:spChg chg="mod">
          <ac:chgData name="Kate Fakher (2503116)" userId="S::2503116@student.uwtsd.ac.uk::ea2ca5a5-1df3-45cd-99c7-6daa617f708d" providerId="AD" clId="Web-{61CB82D8-A99B-6137-B2F4-CC20F834AF9A}" dt="2026-01-15T09:15:51.277" v="223" actId="20577"/>
          <ac:spMkLst>
            <pc:docMk/>
            <pc:sldMk cId="1832964560" sldId="283"/>
            <ac:spMk id="5" creationId="{51BF2F39-F570-7643-EB16-A6BEF920A2DB}"/>
          </ac:spMkLst>
        </pc:spChg>
        <pc:spChg chg="mod">
          <ac:chgData name="Kate Fakher (2503116)" userId="S::2503116@student.uwtsd.ac.uk::ea2ca5a5-1df3-45cd-99c7-6daa617f708d" providerId="AD" clId="Web-{61CB82D8-A99B-6137-B2F4-CC20F834AF9A}" dt="2026-01-15T08:48:27.700" v="157" actId="1076"/>
          <ac:spMkLst>
            <pc:docMk/>
            <pc:sldMk cId="1832964560" sldId="283"/>
            <ac:spMk id="10" creationId="{3D85CEE8-0799-90E9-AFDD-1BC1E9DB0D95}"/>
          </ac:spMkLst>
        </pc:spChg>
      </pc:sldChg>
      <pc:sldChg chg="modSp">
        <pc:chgData name="Kate Fakher (2503116)" userId="S::2503116@student.uwtsd.ac.uk::ea2ca5a5-1df3-45cd-99c7-6daa617f708d" providerId="AD" clId="Web-{61CB82D8-A99B-6137-B2F4-CC20F834AF9A}" dt="2026-01-15T09:16:03.980" v="226" actId="20577"/>
        <pc:sldMkLst>
          <pc:docMk/>
          <pc:sldMk cId="4180964271" sldId="284"/>
        </pc:sldMkLst>
        <pc:spChg chg="mod">
          <ac:chgData name="Kate Fakher (2503116)" userId="S::2503116@student.uwtsd.ac.uk::ea2ca5a5-1df3-45cd-99c7-6daa617f708d" providerId="AD" clId="Web-{61CB82D8-A99B-6137-B2F4-CC20F834AF9A}" dt="2026-01-15T09:16:03.980" v="226" actId="20577"/>
          <ac:spMkLst>
            <pc:docMk/>
            <pc:sldMk cId="4180964271" sldId="284"/>
            <ac:spMk id="5" creationId="{84F90491-A4BA-F53C-7DF5-EB06EA595233}"/>
          </ac:spMkLst>
        </pc:spChg>
        <pc:spChg chg="mod">
          <ac:chgData name="Kate Fakher (2503116)" userId="S::2503116@student.uwtsd.ac.uk::ea2ca5a5-1df3-45cd-99c7-6daa617f708d" providerId="AD" clId="Web-{61CB82D8-A99B-6137-B2F4-CC20F834AF9A}" dt="2026-01-15T08:48:55.795" v="172" actId="1076"/>
          <ac:spMkLst>
            <pc:docMk/>
            <pc:sldMk cId="4180964271" sldId="284"/>
            <ac:spMk id="10" creationId="{A8FC71D4-0340-5444-2885-99BCA8AA7E99}"/>
          </ac:spMkLst>
        </pc:spChg>
      </pc:sldChg>
      <pc:sldChg chg="modSp">
        <pc:chgData name="Kate Fakher (2503116)" userId="S::2503116@student.uwtsd.ac.uk::ea2ca5a5-1df3-45cd-99c7-6daa617f708d" providerId="AD" clId="Web-{61CB82D8-A99B-6137-B2F4-CC20F834AF9A}" dt="2026-01-15T09:16:17.371" v="231" actId="20577"/>
        <pc:sldMkLst>
          <pc:docMk/>
          <pc:sldMk cId="3641049497" sldId="285"/>
        </pc:sldMkLst>
        <pc:spChg chg="mod">
          <ac:chgData name="Kate Fakher (2503116)" userId="S::2503116@student.uwtsd.ac.uk::ea2ca5a5-1df3-45cd-99c7-6daa617f708d" providerId="AD" clId="Web-{61CB82D8-A99B-6137-B2F4-CC20F834AF9A}" dt="2026-01-15T09:16:11.074" v="227" actId="20577"/>
          <ac:spMkLst>
            <pc:docMk/>
            <pc:sldMk cId="3641049497" sldId="285"/>
            <ac:spMk id="5" creationId="{5E76E52A-0394-19D5-6115-8A6EF0B17FB8}"/>
          </ac:spMkLst>
        </pc:spChg>
        <pc:spChg chg="mod">
          <ac:chgData name="Kate Fakher (2503116)" userId="S::2503116@student.uwtsd.ac.uk::ea2ca5a5-1df3-45cd-99c7-6daa617f708d" providerId="AD" clId="Web-{61CB82D8-A99B-6137-B2F4-CC20F834AF9A}" dt="2026-01-15T09:16:17.371" v="231" actId="20577"/>
          <ac:spMkLst>
            <pc:docMk/>
            <pc:sldMk cId="3641049497" sldId="285"/>
            <ac:spMk id="10" creationId="{C903E1FC-9242-7280-B521-503980518E9C}"/>
          </ac:spMkLst>
        </pc:spChg>
      </pc:sldChg>
      <pc:sldChg chg="modSp">
        <pc:chgData name="Kate Fakher (2503116)" userId="S::2503116@student.uwtsd.ac.uk::ea2ca5a5-1df3-45cd-99c7-6daa617f708d" providerId="AD" clId="Web-{61CB82D8-A99B-6137-B2F4-CC20F834AF9A}" dt="2026-01-15T09:16:36.356" v="235" actId="20577"/>
        <pc:sldMkLst>
          <pc:docMk/>
          <pc:sldMk cId="2887276401" sldId="286"/>
        </pc:sldMkLst>
        <pc:spChg chg="mod">
          <ac:chgData name="Kate Fakher (2503116)" userId="S::2503116@student.uwtsd.ac.uk::ea2ca5a5-1df3-45cd-99c7-6daa617f708d" providerId="AD" clId="Web-{61CB82D8-A99B-6137-B2F4-CC20F834AF9A}" dt="2026-01-15T09:16:36.356" v="235" actId="20577"/>
          <ac:spMkLst>
            <pc:docMk/>
            <pc:sldMk cId="2887276401" sldId="286"/>
            <ac:spMk id="5" creationId="{5383F096-32FC-0917-E779-A24721F57266}"/>
          </ac:spMkLst>
        </pc:spChg>
      </pc:sldChg>
      <pc:sldChg chg="modSp">
        <pc:chgData name="Kate Fakher (2503116)" userId="S::2503116@student.uwtsd.ac.uk::ea2ca5a5-1df3-45cd-99c7-6daa617f708d" providerId="AD" clId="Web-{61CB82D8-A99B-6137-B2F4-CC20F834AF9A}" dt="2026-01-15T09:16:46.606" v="238" actId="20577"/>
        <pc:sldMkLst>
          <pc:docMk/>
          <pc:sldMk cId="3301378847" sldId="287"/>
        </pc:sldMkLst>
        <pc:spChg chg="mod">
          <ac:chgData name="Kate Fakher (2503116)" userId="S::2503116@student.uwtsd.ac.uk::ea2ca5a5-1df3-45cd-99c7-6daa617f708d" providerId="AD" clId="Web-{61CB82D8-A99B-6137-B2F4-CC20F834AF9A}" dt="2026-01-15T09:16:46.606" v="238" actId="20577"/>
          <ac:spMkLst>
            <pc:docMk/>
            <pc:sldMk cId="3301378847" sldId="287"/>
            <ac:spMk id="4" creationId="{C20DE15B-50A5-852E-8867-29B5A9B4DD23}"/>
          </ac:spMkLst>
        </pc:spChg>
      </pc:sldChg>
      <pc:sldChg chg="addSp delSp modSp">
        <pc:chgData name="Kate Fakher (2503116)" userId="S::2503116@student.uwtsd.ac.uk::ea2ca5a5-1df3-45cd-99c7-6daa617f708d" providerId="AD" clId="Web-{61CB82D8-A99B-6137-B2F4-CC20F834AF9A}" dt="2026-01-15T08:47:39.665" v="144" actId="20577"/>
        <pc:sldMkLst>
          <pc:docMk/>
          <pc:sldMk cId="3446511323" sldId="288"/>
        </pc:sldMkLst>
        <pc:spChg chg="del mod">
          <ac:chgData name="Kate Fakher (2503116)" userId="S::2503116@student.uwtsd.ac.uk::ea2ca5a5-1df3-45cd-99c7-6daa617f708d" providerId="AD" clId="Web-{61CB82D8-A99B-6137-B2F4-CC20F834AF9A}" dt="2026-01-15T08:42:33.448" v="72"/>
          <ac:spMkLst>
            <pc:docMk/>
            <pc:sldMk cId="3446511323" sldId="288"/>
            <ac:spMk id="3" creationId="{A5D72C97-47D1-0F24-6FEE-4AAA243A603A}"/>
          </ac:spMkLst>
        </pc:spChg>
        <pc:spChg chg="add mod">
          <ac:chgData name="Kate Fakher (2503116)" userId="S::2503116@student.uwtsd.ac.uk::ea2ca5a5-1df3-45cd-99c7-6daa617f708d" providerId="AD" clId="Web-{61CB82D8-A99B-6137-B2F4-CC20F834AF9A}" dt="2026-01-15T08:47:39.665" v="144" actId="20577"/>
          <ac:spMkLst>
            <pc:docMk/>
            <pc:sldMk cId="3446511323" sldId="288"/>
            <ac:spMk id="4" creationId="{BFFDCC99-8A7D-0FEB-E5C1-FBC34247DF08}"/>
          </ac:spMkLst>
        </pc:spChg>
      </pc:sldChg>
      <pc:sldChg chg="addSp delSp modSp">
        <pc:chgData name="Kate Fakher (2503116)" userId="S::2503116@student.uwtsd.ac.uk::ea2ca5a5-1df3-45cd-99c7-6daa617f708d" providerId="AD" clId="Web-{61CB82D8-A99B-6137-B2F4-CC20F834AF9A}" dt="2026-01-15T08:47:12.584" v="140" actId="20577"/>
        <pc:sldMkLst>
          <pc:docMk/>
          <pc:sldMk cId="3934539523" sldId="289"/>
        </pc:sldMkLst>
        <pc:spChg chg="del mod">
          <ac:chgData name="Kate Fakher (2503116)" userId="S::2503116@student.uwtsd.ac.uk::ea2ca5a5-1df3-45cd-99c7-6daa617f708d" providerId="AD" clId="Web-{61CB82D8-A99B-6137-B2F4-CC20F834AF9A}" dt="2026-01-15T08:42:37.323" v="75"/>
          <ac:spMkLst>
            <pc:docMk/>
            <pc:sldMk cId="3934539523" sldId="289"/>
            <ac:spMk id="3" creationId="{2C175223-6446-49F8-2C3C-396FACCAE500}"/>
          </ac:spMkLst>
        </pc:spChg>
        <pc:spChg chg="add del mod">
          <ac:chgData name="Kate Fakher (2503116)" userId="S::2503116@student.uwtsd.ac.uk::ea2ca5a5-1df3-45cd-99c7-6daa617f708d" providerId="AD" clId="Web-{61CB82D8-A99B-6137-B2F4-CC20F834AF9A}" dt="2026-01-15T08:44:41.388" v="93"/>
          <ac:spMkLst>
            <pc:docMk/>
            <pc:sldMk cId="3934539523" sldId="289"/>
            <ac:spMk id="4" creationId="{BF1D9393-66D5-D41C-2899-79FFD26023E3}"/>
          </ac:spMkLst>
        </pc:spChg>
        <pc:spChg chg="add mod">
          <ac:chgData name="Kate Fakher (2503116)" userId="S::2503116@student.uwtsd.ac.uk::ea2ca5a5-1df3-45cd-99c7-6daa617f708d" providerId="AD" clId="Web-{61CB82D8-A99B-6137-B2F4-CC20F834AF9A}" dt="2026-01-15T08:47:12.584" v="140" actId="20577"/>
          <ac:spMkLst>
            <pc:docMk/>
            <pc:sldMk cId="3934539523" sldId="289"/>
            <ac:spMk id="6" creationId="{E4B5191B-7DAE-1425-E30A-E4BFCE2E1DBB}"/>
          </ac:spMkLst>
        </pc:spChg>
      </pc:sldChg>
      <pc:sldChg chg="addSp delSp modSp">
        <pc:chgData name="Kate Fakher (2503116)" userId="S::2503116@student.uwtsd.ac.uk::ea2ca5a5-1df3-45cd-99c7-6daa617f708d" providerId="AD" clId="Web-{61CB82D8-A99B-6137-B2F4-CC20F834AF9A}" dt="2026-01-15T08:46:59.442" v="136" actId="20577"/>
        <pc:sldMkLst>
          <pc:docMk/>
          <pc:sldMk cId="3479281661" sldId="290"/>
        </pc:sldMkLst>
        <pc:spChg chg="del mod">
          <ac:chgData name="Kate Fakher (2503116)" userId="S::2503116@student.uwtsd.ac.uk::ea2ca5a5-1df3-45cd-99c7-6daa617f708d" providerId="AD" clId="Web-{61CB82D8-A99B-6137-B2F4-CC20F834AF9A}" dt="2026-01-15T08:42:44.480" v="78"/>
          <ac:spMkLst>
            <pc:docMk/>
            <pc:sldMk cId="3479281661" sldId="290"/>
            <ac:spMk id="3" creationId="{39F63281-F177-6C97-2B57-F58CD1924BF1}"/>
          </ac:spMkLst>
        </pc:spChg>
        <pc:spChg chg="add mod">
          <ac:chgData name="Kate Fakher (2503116)" userId="S::2503116@student.uwtsd.ac.uk::ea2ca5a5-1df3-45cd-99c7-6daa617f708d" providerId="AD" clId="Web-{61CB82D8-A99B-6137-B2F4-CC20F834AF9A}" dt="2026-01-15T08:46:59.442" v="136" actId="20577"/>
          <ac:spMkLst>
            <pc:docMk/>
            <pc:sldMk cId="3479281661" sldId="290"/>
            <ac:spMk id="5" creationId="{0EC52F6E-9ECE-5968-5C87-80E9F2EC28A8}"/>
          </ac:spMkLst>
        </pc:spChg>
      </pc:sldChg>
      <pc:sldChg chg="addSp delSp modSp">
        <pc:chgData name="Kate Fakher (2503116)" userId="S::2503116@student.uwtsd.ac.uk::ea2ca5a5-1df3-45cd-99c7-6daa617f708d" providerId="AD" clId="Web-{61CB82D8-A99B-6137-B2F4-CC20F834AF9A}" dt="2026-01-15T08:46:46.488" v="132" actId="20577"/>
        <pc:sldMkLst>
          <pc:docMk/>
          <pc:sldMk cId="4236031233" sldId="291"/>
        </pc:sldMkLst>
        <pc:spChg chg="del mod">
          <ac:chgData name="Kate Fakher (2503116)" userId="S::2503116@student.uwtsd.ac.uk::ea2ca5a5-1df3-45cd-99c7-6daa617f708d" providerId="AD" clId="Web-{61CB82D8-A99B-6137-B2F4-CC20F834AF9A}" dt="2026-01-15T08:43:28.621" v="81"/>
          <ac:spMkLst>
            <pc:docMk/>
            <pc:sldMk cId="4236031233" sldId="291"/>
            <ac:spMk id="3" creationId="{EF39EE8E-121A-827C-64B0-9A435E07FFD1}"/>
          </ac:spMkLst>
        </pc:spChg>
        <pc:spChg chg="add mod">
          <ac:chgData name="Kate Fakher (2503116)" userId="S::2503116@student.uwtsd.ac.uk::ea2ca5a5-1df3-45cd-99c7-6daa617f708d" providerId="AD" clId="Web-{61CB82D8-A99B-6137-B2F4-CC20F834AF9A}" dt="2026-01-15T08:46:46.488" v="132" actId="20577"/>
          <ac:spMkLst>
            <pc:docMk/>
            <pc:sldMk cId="4236031233" sldId="291"/>
            <ac:spMk id="5" creationId="{533F0C8B-9CF8-95B7-1A00-205B5F215120}"/>
          </ac:spMkLst>
        </pc:spChg>
      </pc:sldChg>
      <pc:sldChg chg="addSp delSp modSp">
        <pc:chgData name="Kate Fakher (2503116)" userId="S::2503116@student.uwtsd.ac.uk::ea2ca5a5-1df3-45cd-99c7-6daa617f708d" providerId="AD" clId="Web-{61CB82D8-A99B-6137-B2F4-CC20F834AF9A}" dt="2026-01-15T08:46:31.721" v="128" actId="20577"/>
        <pc:sldMkLst>
          <pc:docMk/>
          <pc:sldMk cId="1291771970" sldId="292"/>
        </pc:sldMkLst>
        <pc:spChg chg="del mod">
          <ac:chgData name="Kate Fakher (2503116)" userId="S::2503116@student.uwtsd.ac.uk::ea2ca5a5-1df3-45cd-99c7-6daa617f708d" providerId="AD" clId="Web-{61CB82D8-A99B-6137-B2F4-CC20F834AF9A}" dt="2026-01-15T08:45:54.482" v="117"/>
          <ac:spMkLst>
            <pc:docMk/>
            <pc:sldMk cId="1291771970" sldId="292"/>
            <ac:spMk id="3" creationId="{C8B5CD4B-92E9-E6C8-7A70-B6AC802472F6}"/>
          </ac:spMkLst>
        </pc:spChg>
        <pc:spChg chg="add del">
          <ac:chgData name="Kate Fakher (2503116)" userId="S::2503116@student.uwtsd.ac.uk::ea2ca5a5-1df3-45cd-99c7-6daa617f708d" providerId="AD" clId="Web-{61CB82D8-A99B-6137-B2F4-CC20F834AF9A}" dt="2026-01-15T08:46:02.405" v="119"/>
          <ac:spMkLst>
            <pc:docMk/>
            <pc:sldMk cId="1291771970" sldId="292"/>
            <ac:spMk id="4" creationId="{C8B5CD4B-92E9-E6C8-7A70-B6AC802472F6}"/>
          </ac:spMkLst>
        </pc:spChg>
        <pc:spChg chg="add mod">
          <ac:chgData name="Kate Fakher (2503116)" userId="S::2503116@student.uwtsd.ac.uk::ea2ca5a5-1df3-45cd-99c7-6daa617f708d" providerId="AD" clId="Web-{61CB82D8-A99B-6137-B2F4-CC20F834AF9A}" dt="2026-01-15T08:46:31.721" v="128" actId="20577"/>
          <ac:spMkLst>
            <pc:docMk/>
            <pc:sldMk cId="1291771970" sldId="292"/>
            <ac:spMk id="6" creationId="{2D5C60B5-0A4E-C25B-645C-251B7109593D}"/>
          </ac:spMkLst>
        </pc:spChg>
      </pc:sldChg>
    </pc:docChg>
  </pc:docChgLst>
  <pc:docChgLst>
    <pc:chgData name="Kate Fakher (2503116)" userId="S::2503116@student.uwtsd.ac.uk::ea2ca5a5-1df3-45cd-99c7-6daa617f708d" providerId="AD" clId="Web-{F427A80C-C48F-5CDF-EC49-4FD2D25A054A}"/>
    <pc:docChg chg="addSld modSld sldOrd">
      <pc:chgData name="Kate Fakher (2503116)" userId="S::2503116@student.uwtsd.ac.uk::ea2ca5a5-1df3-45cd-99c7-6daa617f708d" providerId="AD" clId="Web-{F427A80C-C48F-5CDF-EC49-4FD2D25A054A}" dt="2026-01-12T21:10:42.865" v="184" actId="20577"/>
      <pc:docMkLst>
        <pc:docMk/>
      </pc:docMkLst>
      <pc:sldChg chg="modSp">
        <pc:chgData name="Kate Fakher (2503116)" userId="S::2503116@student.uwtsd.ac.uk::ea2ca5a5-1df3-45cd-99c7-6daa617f708d" providerId="AD" clId="Web-{F427A80C-C48F-5CDF-EC49-4FD2D25A054A}" dt="2026-01-12T16:42:49.792" v="16" actId="1076"/>
        <pc:sldMkLst>
          <pc:docMk/>
          <pc:sldMk cId="3075729255" sldId="270"/>
        </pc:sldMkLst>
        <pc:spChg chg="mod">
          <ac:chgData name="Kate Fakher (2503116)" userId="S::2503116@student.uwtsd.ac.uk::ea2ca5a5-1df3-45cd-99c7-6daa617f708d" providerId="AD" clId="Web-{F427A80C-C48F-5CDF-EC49-4FD2D25A054A}" dt="2026-01-12T16:42:46.324" v="15" actId="20577"/>
          <ac:spMkLst>
            <pc:docMk/>
            <pc:sldMk cId="3075729255" sldId="270"/>
            <ac:spMk id="4" creationId="{8ED98D05-87EF-7AE0-5105-6878D9335E8B}"/>
          </ac:spMkLst>
        </pc:spChg>
        <pc:picChg chg="mod">
          <ac:chgData name="Kate Fakher (2503116)" userId="S::2503116@student.uwtsd.ac.uk::ea2ca5a5-1df3-45cd-99c7-6daa617f708d" providerId="AD" clId="Web-{F427A80C-C48F-5CDF-EC49-4FD2D25A054A}" dt="2026-01-12T16:42:49.792" v="16" actId="1076"/>
          <ac:picMkLst>
            <pc:docMk/>
            <pc:sldMk cId="3075729255" sldId="270"/>
            <ac:picMk id="6" creationId="{1997A7B4-32FA-30F6-32D3-33A38305DDF0}"/>
          </ac:picMkLst>
        </pc:picChg>
      </pc:sldChg>
      <pc:sldChg chg="modSp">
        <pc:chgData name="Kate Fakher (2503116)" userId="S::2503116@student.uwtsd.ac.uk::ea2ca5a5-1df3-45cd-99c7-6daa617f708d" providerId="AD" clId="Web-{F427A80C-C48F-5CDF-EC49-4FD2D25A054A}" dt="2026-01-12T21:01:06.217" v="28" actId="20577"/>
        <pc:sldMkLst>
          <pc:docMk/>
          <pc:sldMk cId="2502013638" sldId="280"/>
        </pc:sldMkLst>
        <pc:spChg chg="mod">
          <ac:chgData name="Kate Fakher (2503116)" userId="S::2503116@student.uwtsd.ac.uk::ea2ca5a5-1df3-45cd-99c7-6daa617f708d" providerId="AD" clId="Web-{F427A80C-C48F-5CDF-EC49-4FD2D25A054A}" dt="2026-01-12T21:01:06.217" v="28" actId="20577"/>
          <ac:spMkLst>
            <pc:docMk/>
            <pc:sldMk cId="2502013638" sldId="280"/>
            <ac:spMk id="4" creationId="{D5871AB8-41BE-FA26-0FFA-3BABD37E6C2C}"/>
          </ac:spMkLst>
        </pc:spChg>
      </pc:sldChg>
      <pc:sldChg chg="delSp modSp add replId">
        <pc:chgData name="Kate Fakher (2503116)" userId="S::2503116@student.uwtsd.ac.uk::ea2ca5a5-1df3-45cd-99c7-6daa617f708d" providerId="AD" clId="Web-{F427A80C-C48F-5CDF-EC49-4FD2D25A054A}" dt="2026-01-12T21:02:13.924" v="54" actId="20577"/>
        <pc:sldMkLst>
          <pc:docMk/>
          <pc:sldMk cId="3985302737" sldId="281"/>
        </pc:sldMkLst>
        <pc:spChg chg="mod">
          <ac:chgData name="Kate Fakher (2503116)" userId="S::2503116@student.uwtsd.ac.uk::ea2ca5a5-1df3-45cd-99c7-6daa617f708d" providerId="AD" clId="Web-{F427A80C-C48F-5CDF-EC49-4FD2D25A054A}" dt="2026-01-12T21:02:06.267" v="52" actId="20577"/>
          <ac:spMkLst>
            <pc:docMk/>
            <pc:sldMk cId="3985302737" sldId="281"/>
            <ac:spMk id="2" creationId="{6E607ADC-CA95-0667-2FCF-2EE94AF2A07C}"/>
          </ac:spMkLst>
        </pc:spChg>
        <pc:spChg chg="mod">
          <ac:chgData name="Kate Fakher (2503116)" userId="S::2503116@student.uwtsd.ac.uk::ea2ca5a5-1df3-45cd-99c7-6daa617f708d" providerId="AD" clId="Web-{F427A80C-C48F-5CDF-EC49-4FD2D25A054A}" dt="2026-01-12T21:01:44.594" v="35" actId="20577"/>
          <ac:spMkLst>
            <pc:docMk/>
            <pc:sldMk cId="3985302737" sldId="281"/>
            <ac:spMk id="4" creationId="{9FDEA7F6-BA5A-3C5F-4462-D86894EA8ABB}"/>
          </ac:spMkLst>
        </pc:spChg>
        <pc:spChg chg="mod">
          <ac:chgData name="Kate Fakher (2503116)" userId="S::2503116@student.uwtsd.ac.uk::ea2ca5a5-1df3-45cd-99c7-6daa617f708d" providerId="AD" clId="Web-{F427A80C-C48F-5CDF-EC49-4FD2D25A054A}" dt="2026-01-12T21:02:13.924" v="54" actId="20577"/>
          <ac:spMkLst>
            <pc:docMk/>
            <pc:sldMk cId="3985302737" sldId="281"/>
            <ac:spMk id="5" creationId="{1301F46A-6D69-4058-C6B6-ADBC1620E7F6}"/>
          </ac:spMkLst>
        </pc:spChg>
      </pc:sldChg>
      <pc:sldChg chg="modSp add replId">
        <pc:chgData name="Kate Fakher (2503116)" userId="S::2503116@student.uwtsd.ac.uk::ea2ca5a5-1df3-45cd-99c7-6daa617f708d" providerId="AD" clId="Web-{F427A80C-C48F-5CDF-EC49-4FD2D25A054A}" dt="2026-01-12T21:03:36.224" v="69" actId="20577"/>
        <pc:sldMkLst>
          <pc:docMk/>
          <pc:sldMk cId="3477152109" sldId="282"/>
        </pc:sldMkLst>
        <pc:spChg chg="mod">
          <ac:chgData name="Kate Fakher (2503116)" userId="S::2503116@student.uwtsd.ac.uk::ea2ca5a5-1df3-45cd-99c7-6daa617f708d" providerId="AD" clId="Web-{F427A80C-C48F-5CDF-EC49-4FD2D25A054A}" dt="2026-01-12T21:03:36.224" v="69" actId="20577"/>
          <ac:spMkLst>
            <pc:docMk/>
            <pc:sldMk cId="3477152109" sldId="282"/>
            <ac:spMk id="2" creationId="{9F564C42-7407-7B75-4242-6B48BECE6CBD}"/>
          </ac:spMkLst>
        </pc:spChg>
        <pc:spChg chg="mod">
          <ac:chgData name="Kate Fakher (2503116)" userId="S::2503116@student.uwtsd.ac.uk::ea2ca5a5-1df3-45cd-99c7-6daa617f708d" providerId="AD" clId="Web-{F427A80C-C48F-5CDF-EC49-4FD2D25A054A}" dt="2026-01-12T21:02:59.676" v="58" actId="20577"/>
          <ac:spMkLst>
            <pc:docMk/>
            <pc:sldMk cId="3477152109" sldId="282"/>
            <ac:spMk id="4" creationId="{AA10097F-522F-65CF-21F0-5C43E69B2E00}"/>
          </ac:spMkLst>
        </pc:spChg>
      </pc:sldChg>
      <pc:sldChg chg="delSp modSp add ord replId">
        <pc:chgData name="Kate Fakher (2503116)" userId="S::2503116@student.uwtsd.ac.uk::ea2ca5a5-1df3-45cd-99c7-6daa617f708d" providerId="AD" clId="Web-{F427A80C-C48F-5CDF-EC49-4FD2D25A054A}" dt="2026-01-12T21:08:16.482" v="138" actId="20577"/>
        <pc:sldMkLst>
          <pc:docMk/>
          <pc:sldMk cId="1832964560" sldId="283"/>
        </pc:sldMkLst>
        <pc:spChg chg="mod">
          <ac:chgData name="Kate Fakher (2503116)" userId="S::2503116@student.uwtsd.ac.uk::ea2ca5a5-1df3-45cd-99c7-6daa617f708d" providerId="AD" clId="Web-{F427A80C-C48F-5CDF-EC49-4FD2D25A054A}" dt="2026-01-12T21:04:00.131" v="79" actId="20577"/>
          <ac:spMkLst>
            <pc:docMk/>
            <pc:sldMk cId="1832964560" sldId="283"/>
            <ac:spMk id="2" creationId="{D5579478-3BC0-5DF6-DFA9-85B8D66E4B05}"/>
          </ac:spMkLst>
        </pc:spChg>
        <pc:spChg chg="mod">
          <ac:chgData name="Kate Fakher (2503116)" userId="S::2503116@student.uwtsd.ac.uk::ea2ca5a5-1df3-45cd-99c7-6daa617f708d" providerId="AD" clId="Web-{F427A80C-C48F-5CDF-EC49-4FD2D25A054A}" dt="2026-01-12T21:08:16.482" v="138" actId="20577"/>
          <ac:spMkLst>
            <pc:docMk/>
            <pc:sldMk cId="1832964560" sldId="283"/>
            <ac:spMk id="5" creationId="{51BF2F39-F570-7643-EB16-A6BEF920A2DB}"/>
          </ac:spMkLst>
        </pc:spChg>
      </pc:sldChg>
      <pc:sldChg chg="modSp add replId">
        <pc:chgData name="Kate Fakher (2503116)" userId="S::2503116@student.uwtsd.ac.uk::ea2ca5a5-1df3-45cd-99c7-6daa617f708d" providerId="AD" clId="Web-{F427A80C-C48F-5CDF-EC49-4FD2D25A054A}" dt="2026-01-12T21:07:39.481" v="136" actId="20577"/>
        <pc:sldMkLst>
          <pc:docMk/>
          <pc:sldMk cId="4180964271" sldId="284"/>
        </pc:sldMkLst>
        <pc:spChg chg="mod">
          <ac:chgData name="Kate Fakher (2503116)" userId="S::2503116@student.uwtsd.ac.uk::ea2ca5a5-1df3-45cd-99c7-6daa617f708d" providerId="AD" clId="Web-{F427A80C-C48F-5CDF-EC49-4FD2D25A054A}" dt="2026-01-12T21:05:19.556" v="92" actId="20577"/>
          <ac:spMkLst>
            <pc:docMk/>
            <pc:sldMk cId="4180964271" sldId="284"/>
            <ac:spMk id="2" creationId="{1767710C-A70E-A0A0-9F4D-175F7B44AAB7}"/>
          </ac:spMkLst>
        </pc:spChg>
        <pc:spChg chg="mod">
          <ac:chgData name="Kate Fakher (2503116)" userId="S::2503116@student.uwtsd.ac.uk::ea2ca5a5-1df3-45cd-99c7-6daa617f708d" providerId="AD" clId="Web-{F427A80C-C48F-5CDF-EC49-4FD2D25A054A}" dt="2026-01-12T21:07:39.481" v="136" actId="20577"/>
          <ac:spMkLst>
            <pc:docMk/>
            <pc:sldMk cId="4180964271" sldId="284"/>
            <ac:spMk id="5" creationId="{84F90491-A4BA-F53C-7DF5-EB06EA595233}"/>
          </ac:spMkLst>
        </pc:spChg>
      </pc:sldChg>
      <pc:sldChg chg="modSp add replId">
        <pc:chgData name="Kate Fakher (2503116)" userId="S::2503116@student.uwtsd.ac.uk::ea2ca5a5-1df3-45cd-99c7-6daa617f708d" providerId="AD" clId="Web-{F427A80C-C48F-5CDF-EC49-4FD2D25A054A}" dt="2026-01-12T21:10:42.865" v="184" actId="20577"/>
        <pc:sldMkLst>
          <pc:docMk/>
          <pc:sldMk cId="3641049497" sldId="285"/>
        </pc:sldMkLst>
        <pc:spChg chg="mod">
          <ac:chgData name="Kate Fakher (2503116)" userId="S::2503116@student.uwtsd.ac.uk::ea2ca5a5-1df3-45cd-99c7-6daa617f708d" providerId="AD" clId="Web-{F427A80C-C48F-5CDF-EC49-4FD2D25A054A}" dt="2026-01-12T21:06:12.839" v="114" actId="20577"/>
          <ac:spMkLst>
            <pc:docMk/>
            <pc:sldMk cId="3641049497" sldId="285"/>
            <ac:spMk id="2" creationId="{9927C653-1C5E-AE1B-02EA-7DC5670F5153}"/>
          </ac:spMkLst>
        </pc:spChg>
        <pc:spChg chg="mod">
          <ac:chgData name="Kate Fakher (2503116)" userId="S::2503116@student.uwtsd.ac.uk::ea2ca5a5-1df3-45cd-99c7-6daa617f708d" providerId="AD" clId="Web-{F427A80C-C48F-5CDF-EC49-4FD2D25A054A}" dt="2026-01-12T21:10:42.865" v="184" actId="20577"/>
          <ac:spMkLst>
            <pc:docMk/>
            <pc:sldMk cId="3641049497" sldId="285"/>
            <ac:spMk id="5" creationId="{5E76E52A-0394-19D5-6115-8A6EF0B17FB8}"/>
          </ac:spMkLst>
        </pc:spChg>
      </pc:sldChg>
      <pc:sldChg chg="modSp add replId">
        <pc:chgData name="Kate Fakher (2503116)" userId="S::2503116@student.uwtsd.ac.uk::ea2ca5a5-1df3-45cd-99c7-6daa617f708d" providerId="AD" clId="Web-{F427A80C-C48F-5CDF-EC49-4FD2D25A054A}" dt="2026-01-12T21:07:28.419" v="133" actId="20577"/>
        <pc:sldMkLst>
          <pc:docMk/>
          <pc:sldMk cId="2887276401" sldId="286"/>
        </pc:sldMkLst>
        <pc:spChg chg="mod">
          <ac:chgData name="Kate Fakher (2503116)" userId="S::2503116@student.uwtsd.ac.uk::ea2ca5a5-1df3-45cd-99c7-6daa617f708d" providerId="AD" clId="Web-{F427A80C-C48F-5CDF-EC49-4FD2D25A054A}" dt="2026-01-12T21:06:44.058" v="124" actId="20577"/>
          <ac:spMkLst>
            <pc:docMk/>
            <pc:sldMk cId="2887276401" sldId="286"/>
            <ac:spMk id="2" creationId="{3914ADFC-2BA9-642D-10B6-84D8AC3186E4}"/>
          </ac:spMkLst>
        </pc:spChg>
        <pc:spChg chg="mod">
          <ac:chgData name="Kate Fakher (2503116)" userId="S::2503116@student.uwtsd.ac.uk::ea2ca5a5-1df3-45cd-99c7-6daa617f708d" providerId="AD" clId="Web-{F427A80C-C48F-5CDF-EC49-4FD2D25A054A}" dt="2026-01-12T21:07:28.419" v="133" actId="20577"/>
          <ac:spMkLst>
            <pc:docMk/>
            <pc:sldMk cId="2887276401" sldId="286"/>
            <ac:spMk id="5" creationId="{5383F096-32FC-0917-E779-A24721F57266}"/>
          </ac:spMkLst>
        </pc:spChg>
      </pc:sldChg>
      <pc:sldChg chg="modSp add ord replId">
        <pc:chgData name="Kate Fakher (2503116)" userId="S::2503116@student.uwtsd.ac.uk::ea2ca5a5-1df3-45cd-99c7-6daa617f708d" providerId="AD" clId="Web-{F427A80C-C48F-5CDF-EC49-4FD2D25A054A}" dt="2026-01-12T21:09:26.421" v="166" actId="20577"/>
        <pc:sldMkLst>
          <pc:docMk/>
          <pc:sldMk cId="3301378847" sldId="287"/>
        </pc:sldMkLst>
        <pc:spChg chg="mod">
          <ac:chgData name="Kate Fakher (2503116)" userId="S::2503116@student.uwtsd.ac.uk::ea2ca5a5-1df3-45cd-99c7-6daa617f708d" providerId="AD" clId="Web-{F427A80C-C48F-5CDF-EC49-4FD2D25A054A}" dt="2026-01-12T21:09:26.421" v="166" actId="20577"/>
          <ac:spMkLst>
            <pc:docMk/>
            <pc:sldMk cId="3301378847" sldId="287"/>
            <ac:spMk id="2" creationId="{19D8DCDF-ED94-F5F7-22DE-DD0FB0BBD3BD}"/>
          </ac:spMkLst>
        </pc:spChg>
        <pc:spChg chg="mod">
          <ac:chgData name="Kate Fakher (2503116)" userId="S::2503116@student.uwtsd.ac.uk::ea2ca5a5-1df3-45cd-99c7-6daa617f708d" providerId="AD" clId="Web-{F427A80C-C48F-5CDF-EC49-4FD2D25A054A}" dt="2026-01-12T21:08:59.702" v="162" actId="20577"/>
          <ac:spMkLst>
            <pc:docMk/>
            <pc:sldMk cId="3301378847" sldId="287"/>
            <ac:spMk id="4" creationId="{C20DE15B-50A5-852E-8867-29B5A9B4DD23}"/>
          </ac:spMkLst>
        </pc:spChg>
      </pc:sldChg>
      <pc:sldChg chg="delSp modSp add replId">
        <pc:chgData name="Kate Fakher (2503116)" userId="S::2503116@student.uwtsd.ac.uk::ea2ca5a5-1df3-45cd-99c7-6daa617f708d" providerId="AD" clId="Web-{F427A80C-C48F-5CDF-EC49-4FD2D25A054A}" dt="2026-01-12T21:09:48.359" v="174"/>
        <pc:sldMkLst>
          <pc:docMk/>
          <pc:sldMk cId="3446511323" sldId="288"/>
        </pc:sldMkLst>
        <pc:spChg chg="mod">
          <ac:chgData name="Kate Fakher (2503116)" userId="S::2503116@student.uwtsd.ac.uk::ea2ca5a5-1df3-45cd-99c7-6daa617f708d" providerId="AD" clId="Web-{F427A80C-C48F-5CDF-EC49-4FD2D25A054A}" dt="2026-01-12T21:09:38.015" v="170" actId="20577"/>
          <ac:spMkLst>
            <pc:docMk/>
            <pc:sldMk cId="3446511323" sldId="288"/>
            <ac:spMk id="2" creationId="{C4765487-DC4A-9C79-FBC6-6C4DF2B2069D}"/>
          </ac:spMkLst>
        </pc:spChg>
      </pc:sldChg>
    </pc:docChg>
  </pc:docChgLst>
  <pc:docChgLst>
    <pc:chgData name="Kate Fakher (2503116)" userId="S::2503116@student.uwtsd.ac.uk::ea2ca5a5-1df3-45cd-99c7-6daa617f708d" providerId="AD" clId="Web-{8CF49929-52A4-A220-1662-194EB2C0F4DB}"/>
    <pc:docChg chg="addSld delSld modSld sldOrd">
      <pc:chgData name="Kate Fakher (2503116)" userId="S::2503116@student.uwtsd.ac.uk::ea2ca5a5-1df3-45cd-99c7-6daa617f708d" providerId="AD" clId="Web-{8CF49929-52A4-A220-1662-194EB2C0F4DB}" dt="2026-01-11T19:12:16.760" v="6471" actId="20577"/>
      <pc:docMkLst>
        <pc:docMk/>
      </pc:docMkLst>
      <pc:sldChg chg="modSp">
        <pc:chgData name="Kate Fakher (2503116)" userId="S::2503116@student.uwtsd.ac.uk::ea2ca5a5-1df3-45cd-99c7-6daa617f708d" providerId="AD" clId="Web-{8CF49929-52A4-A220-1662-194EB2C0F4DB}" dt="2026-01-11T15:09:03.952" v="1395" actId="20577"/>
        <pc:sldMkLst>
          <pc:docMk/>
          <pc:sldMk cId="99754685" sldId="257"/>
        </pc:sldMkLst>
        <pc:spChg chg="mod">
          <ac:chgData name="Kate Fakher (2503116)" userId="S::2503116@student.uwtsd.ac.uk::ea2ca5a5-1df3-45cd-99c7-6daa617f708d" providerId="AD" clId="Web-{8CF49929-52A4-A220-1662-194EB2C0F4DB}" dt="2026-01-11T15:09:03.952" v="1395" actId="20577"/>
          <ac:spMkLst>
            <pc:docMk/>
            <pc:sldMk cId="99754685" sldId="257"/>
            <ac:spMk id="3" creationId="{83058A1B-7465-CB3A-94D8-0D61812DF8E9}"/>
          </ac:spMkLst>
        </pc:spChg>
        <pc:spChg chg="mod">
          <ac:chgData name="Kate Fakher (2503116)" userId="S::2503116@student.uwtsd.ac.uk::ea2ca5a5-1df3-45cd-99c7-6daa617f708d" providerId="AD" clId="Web-{8CF49929-52A4-A220-1662-194EB2C0F4DB}" dt="2026-01-11T14:24:21.203" v="162" actId="20577"/>
          <ac:spMkLst>
            <pc:docMk/>
            <pc:sldMk cId="99754685" sldId="257"/>
            <ac:spMk id="5" creationId="{2EFF96A8-ED11-E37A-74B8-B021488F7585}"/>
          </ac:spMkLst>
        </pc:spChg>
      </pc:sldChg>
      <pc:sldChg chg="addSp delSp modSp">
        <pc:chgData name="Kate Fakher (2503116)" userId="S::2503116@student.uwtsd.ac.uk::ea2ca5a5-1df3-45cd-99c7-6daa617f708d" providerId="AD" clId="Web-{8CF49929-52A4-A220-1662-194EB2C0F4DB}" dt="2026-01-11T17:20:30.443" v="3223" actId="20577"/>
        <pc:sldMkLst>
          <pc:docMk/>
          <pc:sldMk cId="443810897" sldId="258"/>
        </pc:sldMkLst>
        <pc:spChg chg="add mod">
          <ac:chgData name="Kate Fakher (2503116)" userId="S::2503116@student.uwtsd.ac.uk::ea2ca5a5-1df3-45cd-99c7-6daa617f708d" providerId="AD" clId="Web-{8CF49929-52A4-A220-1662-194EB2C0F4DB}" dt="2026-01-11T15:58:06.108" v="2676"/>
          <ac:spMkLst>
            <pc:docMk/>
            <pc:sldMk cId="443810897" sldId="258"/>
            <ac:spMk id="6" creationId="{F9F03CD0-842B-F954-CE58-82F2701428F1}"/>
          </ac:spMkLst>
        </pc:spChg>
        <pc:spChg chg="add del mod">
          <ac:chgData name="Kate Fakher (2503116)" userId="S::2503116@student.uwtsd.ac.uk::ea2ca5a5-1df3-45cd-99c7-6daa617f708d" providerId="AD" clId="Web-{8CF49929-52A4-A220-1662-194EB2C0F4DB}" dt="2026-01-11T17:20:30.443" v="3223" actId="20577"/>
          <ac:spMkLst>
            <pc:docMk/>
            <pc:sldMk cId="443810897" sldId="258"/>
            <ac:spMk id="10" creationId="{B36A149B-8498-D16F-4A28-04DBB65A7EB6}"/>
          </ac:spMkLst>
        </pc:spChg>
        <pc:picChg chg="mod ord">
          <ac:chgData name="Kate Fakher (2503116)" userId="S::2503116@student.uwtsd.ac.uk::ea2ca5a5-1df3-45cd-99c7-6daa617f708d" providerId="AD" clId="Web-{8CF49929-52A4-A220-1662-194EB2C0F4DB}" dt="2026-01-11T15:14:26.206" v="1433"/>
          <ac:picMkLst>
            <pc:docMk/>
            <pc:sldMk cId="443810897" sldId="258"/>
            <ac:picMk id="4" creationId="{7221F379-7EC2-0D3B-A152-42B640440501}"/>
          </ac:picMkLst>
        </pc:picChg>
        <pc:picChg chg="add mod">
          <ac:chgData name="Kate Fakher (2503116)" userId="S::2503116@student.uwtsd.ac.uk::ea2ca5a5-1df3-45cd-99c7-6daa617f708d" providerId="AD" clId="Web-{8CF49929-52A4-A220-1662-194EB2C0F4DB}" dt="2026-01-11T15:17:56.687" v="1441" actId="1076"/>
          <ac:picMkLst>
            <pc:docMk/>
            <pc:sldMk cId="443810897" sldId="258"/>
            <ac:picMk id="8" creationId="{36740B13-E1D7-092B-9185-F5AAADBEF82D}"/>
          </ac:picMkLst>
        </pc:picChg>
      </pc:sldChg>
      <pc:sldChg chg="addSp delSp modSp">
        <pc:chgData name="Kate Fakher (2503116)" userId="S::2503116@student.uwtsd.ac.uk::ea2ca5a5-1df3-45cd-99c7-6daa617f708d" providerId="AD" clId="Web-{8CF49929-52A4-A220-1662-194EB2C0F4DB}" dt="2026-01-11T17:20:23.443" v="3221" actId="20577"/>
        <pc:sldMkLst>
          <pc:docMk/>
          <pc:sldMk cId="2292271226" sldId="259"/>
        </pc:sldMkLst>
        <pc:spChg chg="mod">
          <ac:chgData name="Kate Fakher (2503116)" userId="S::2503116@student.uwtsd.ac.uk::ea2ca5a5-1df3-45cd-99c7-6daa617f708d" providerId="AD" clId="Web-{8CF49929-52A4-A220-1662-194EB2C0F4DB}" dt="2026-01-11T15:34:11.660" v="1934" actId="1076"/>
          <ac:spMkLst>
            <pc:docMk/>
            <pc:sldMk cId="2292271226" sldId="259"/>
            <ac:spMk id="2" creationId="{9B4F6BB7-797C-5E80-8419-7FD26FA5FD40}"/>
          </ac:spMkLst>
        </pc:spChg>
        <pc:spChg chg="add mod">
          <ac:chgData name="Kate Fakher (2503116)" userId="S::2503116@student.uwtsd.ac.uk::ea2ca5a5-1df3-45cd-99c7-6daa617f708d" providerId="AD" clId="Web-{8CF49929-52A4-A220-1662-194EB2C0F4DB}" dt="2026-01-11T17:20:23.443" v="3221" actId="20577"/>
          <ac:spMkLst>
            <pc:docMk/>
            <pc:sldMk cId="2292271226" sldId="259"/>
            <ac:spMk id="10" creationId="{4C9C2001-641E-1374-4B73-44BC71891FD7}"/>
          </ac:spMkLst>
        </pc:spChg>
        <pc:picChg chg="add mod">
          <ac:chgData name="Kate Fakher (2503116)" userId="S::2503116@student.uwtsd.ac.uk::ea2ca5a5-1df3-45cd-99c7-6daa617f708d" providerId="AD" clId="Web-{8CF49929-52A4-A220-1662-194EB2C0F4DB}" dt="2026-01-11T15:40:11.448" v="2054" actId="1076"/>
          <ac:picMkLst>
            <pc:docMk/>
            <pc:sldMk cId="2292271226" sldId="259"/>
            <ac:picMk id="8" creationId="{287CB689-30CC-B562-9C7D-67448B217890}"/>
          </ac:picMkLst>
        </pc:picChg>
      </pc:sldChg>
      <pc:sldChg chg="addSp delSp modSp">
        <pc:chgData name="Kate Fakher (2503116)" userId="S::2503116@student.uwtsd.ac.uk::ea2ca5a5-1df3-45cd-99c7-6daa617f708d" providerId="AD" clId="Web-{8CF49929-52A4-A220-1662-194EB2C0F4DB}" dt="2026-01-11T17:20:18.021" v="3220" actId="20577"/>
        <pc:sldMkLst>
          <pc:docMk/>
          <pc:sldMk cId="2513616897" sldId="260"/>
        </pc:sldMkLst>
        <pc:spChg chg="add mod">
          <ac:chgData name="Kate Fakher (2503116)" userId="S::2503116@student.uwtsd.ac.uk::ea2ca5a5-1df3-45cd-99c7-6daa617f708d" providerId="AD" clId="Web-{8CF49929-52A4-A220-1662-194EB2C0F4DB}" dt="2026-01-11T16:00:03.784" v="2693" actId="20577"/>
          <ac:spMkLst>
            <pc:docMk/>
            <pc:sldMk cId="2513616897" sldId="260"/>
            <ac:spMk id="6" creationId="{D5391195-2946-5FA1-17E1-91100B576FD9}"/>
          </ac:spMkLst>
        </pc:spChg>
        <pc:spChg chg="add mod">
          <ac:chgData name="Kate Fakher (2503116)" userId="S::2503116@student.uwtsd.ac.uk::ea2ca5a5-1df3-45cd-99c7-6daa617f708d" providerId="AD" clId="Web-{8CF49929-52A4-A220-1662-194EB2C0F4DB}" dt="2026-01-11T17:20:18.021" v="3220" actId="20577"/>
          <ac:spMkLst>
            <pc:docMk/>
            <pc:sldMk cId="2513616897" sldId="260"/>
            <ac:spMk id="9" creationId="{960516B8-278F-EA50-E785-A0C2B653894A}"/>
          </ac:spMkLst>
        </pc:spChg>
        <pc:picChg chg="mod">
          <ac:chgData name="Kate Fakher (2503116)" userId="S::2503116@student.uwtsd.ac.uk::ea2ca5a5-1df3-45cd-99c7-6daa617f708d" providerId="AD" clId="Web-{8CF49929-52A4-A220-1662-194EB2C0F4DB}" dt="2026-01-11T15:45:47.475" v="2344" actId="1076"/>
          <ac:picMkLst>
            <pc:docMk/>
            <pc:sldMk cId="2513616897" sldId="260"/>
            <ac:picMk id="4" creationId="{DC6A6F3A-395C-A6CC-C1CD-B3F8885FE40D}"/>
          </ac:picMkLst>
        </pc:picChg>
        <pc:picChg chg="add mod">
          <ac:chgData name="Kate Fakher (2503116)" userId="S::2503116@student.uwtsd.ac.uk::ea2ca5a5-1df3-45cd-99c7-6daa617f708d" providerId="AD" clId="Web-{8CF49929-52A4-A220-1662-194EB2C0F4DB}" dt="2026-01-11T15:57:59.514" v="2675" actId="1076"/>
          <ac:picMkLst>
            <pc:docMk/>
            <pc:sldMk cId="2513616897" sldId="260"/>
            <ac:picMk id="7" creationId="{EFE543CF-1CFC-CCDD-28BF-58DC2BE57047}"/>
          </ac:picMkLst>
        </pc:picChg>
      </pc:sldChg>
      <pc:sldChg chg="addSp delSp modSp">
        <pc:chgData name="Kate Fakher (2503116)" userId="S::2503116@student.uwtsd.ac.uk::ea2ca5a5-1df3-45cd-99c7-6daa617f708d" providerId="AD" clId="Web-{8CF49929-52A4-A220-1662-194EB2C0F4DB}" dt="2026-01-11T17:20:13.380" v="3219" actId="20577"/>
        <pc:sldMkLst>
          <pc:docMk/>
          <pc:sldMk cId="481875792" sldId="261"/>
        </pc:sldMkLst>
        <pc:spChg chg="add mod">
          <ac:chgData name="Kate Fakher (2503116)" userId="S::2503116@student.uwtsd.ac.uk::ea2ca5a5-1df3-45cd-99c7-6daa617f708d" providerId="AD" clId="Web-{8CF49929-52A4-A220-1662-194EB2C0F4DB}" dt="2026-01-11T17:20:13.380" v="3219" actId="20577"/>
          <ac:spMkLst>
            <pc:docMk/>
            <pc:sldMk cId="481875792" sldId="261"/>
            <ac:spMk id="5" creationId="{3FA9180B-FB81-2F92-CDFA-5B3559C4F4A3}"/>
          </ac:spMkLst>
        </pc:spChg>
        <pc:spChg chg="add mod">
          <ac:chgData name="Kate Fakher (2503116)" userId="S::2503116@student.uwtsd.ac.uk::ea2ca5a5-1df3-45cd-99c7-6daa617f708d" providerId="AD" clId="Web-{8CF49929-52A4-A220-1662-194EB2C0F4DB}" dt="2026-01-11T17:18:22.080" v="3205" actId="20577"/>
          <ac:spMkLst>
            <pc:docMk/>
            <pc:sldMk cId="481875792" sldId="261"/>
            <ac:spMk id="6" creationId="{CA8C1387-067A-F71A-513D-8882AD2BADD0}"/>
          </ac:spMkLst>
        </pc:spChg>
        <pc:picChg chg="add mod">
          <ac:chgData name="Kate Fakher (2503116)" userId="S::2503116@student.uwtsd.ac.uk::ea2ca5a5-1df3-45cd-99c7-6daa617f708d" providerId="AD" clId="Web-{8CF49929-52A4-A220-1662-194EB2C0F4DB}" dt="2026-01-11T17:19:24.925" v="3210" actId="14100"/>
          <ac:picMkLst>
            <pc:docMk/>
            <pc:sldMk cId="481875792" sldId="261"/>
            <ac:picMk id="8" creationId="{F780F719-4C21-3432-F3C0-87B0CF50B3C6}"/>
          </ac:picMkLst>
        </pc:picChg>
      </pc:sldChg>
      <pc:sldChg chg="addSp delSp modSp">
        <pc:chgData name="Kate Fakher (2503116)" userId="S::2503116@student.uwtsd.ac.uk::ea2ca5a5-1df3-45cd-99c7-6daa617f708d" providerId="AD" clId="Web-{8CF49929-52A4-A220-1662-194EB2C0F4DB}" dt="2026-01-11T17:29:05.827" v="3251" actId="1076"/>
        <pc:sldMkLst>
          <pc:docMk/>
          <pc:sldMk cId="4024542767" sldId="262"/>
        </pc:sldMkLst>
        <pc:spChg chg="add mod">
          <ac:chgData name="Kate Fakher (2503116)" userId="S::2503116@student.uwtsd.ac.uk::ea2ca5a5-1df3-45cd-99c7-6daa617f708d" providerId="AD" clId="Web-{8CF49929-52A4-A220-1662-194EB2C0F4DB}" dt="2026-01-11T17:29:05.827" v="3251" actId="1076"/>
          <ac:spMkLst>
            <pc:docMk/>
            <pc:sldMk cId="4024542767" sldId="262"/>
            <ac:spMk id="8" creationId="{9D688E03-BD49-8213-71CC-BEB572DC6C0F}"/>
          </ac:spMkLst>
        </pc:spChg>
        <pc:picChg chg="add mod">
          <ac:chgData name="Kate Fakher (2503116)" userId="S::2503116@student.uwtsd.ac.uk::ea2ca5a5-1df3-45cd-99c7-6daa617f708d" providerId="AD" clId="Web-{8CF49929-52A4-A220-1662-194EB2C0F4DB}" dt="2026-01-11T17:27:21.602" v="3234" actId="1076"/>
          <ac:picMkLst>
            <pc:docMk/>
            <pc:sldMk cId="4024542767" sldId="262"/>
            <ac:picMk id="5" creationId="{85C4B88F-6C55-9843-7C48-8810E92605CF}"/>
          </ac:picMkLst>
        </pc:picChg>
      </pc:sldChg>
      <pc:sldChg chg="addSp delSp modSp">
        <pc:chgData name="Kate Fakher (2503116)" userId="S::2503116@student.uwtsd.ac.uk::ea2ca5a5-1df3-45cd-99c7-6daa617f708d" providerId="AD" clId="Web-{8CF49929-52A4-A220-1662-194EB2C0F4DB}" dt="2026-01-11T18:55:06.097" v="5700" actId="20577"/>
        <pc:sldMkLst>
          <pc:docMk/>
          <pc:sldMk cId="2136052712" sldId="265"/>
        </pc:sldMkLst>
        <pc:spChg chg="mod ord">
          <ac:chgData name="Kate Fakher (2503116)" userId="S::2503116@student.uwtsd.ac.uk::ea2ca5a5-1df3-45cd-99c7-6daa617f708d" providerId="AD" clId="Web-{8CF49929-52A4-A220-1662-194EB2C0F4DB}" dt="2026-01-11T18:00:26.647" v="3961"/>
          <ac:spMkLst>
            <pc:docMk/>
            <pc:sldMk cId="2136052712" sldId="265"/>
            <ac:spMk id="2" creationId="{64E43CE8-A065-6418-B3B2-1EE45E262F5C}"/>
          </ac:spMkLst>
        </pc:spChg>
        <pc:spChg chg="add mod">
          <ac:chgData name="Kate Fakher (2503116)" userId="S::2503116@student.uwtsd.ac.uk::ea2ca5a5-1df3-45cd-99c7-6daa617f708d" providerId="AD" clId="Web-{8CF49929-52A4-A220-1662-194EB2C0F4DB}" dt="2026-01-11T18:55:06.097" v="5700" actId="20577"/>
          <ac:spMkLst>
            <pc:docMk/>
            <pc:sldMk cId="2136052712" sldId="265"/>
            <ac:spMk id="8" creationId="{86921A26-F9FE-7137-86C8-FB945983E5C1}"/>
          </ac:spMkLst>
        </pc:spChg>
        <pc:spChg chg="add del">
          <ac:chgData name="Kate Fakher (2503116)" userId="S::2503116@student.uwtsd.ac.uk::ea2ca5a5-1df3-45cd-99c7-6daa617f708d" providerId="AD" clId="Web-{8CF49929-52A4-A220-1662-194EB2C0F4DB}" dt="2026-01-11T18:00:26.647" v="3961"/>
          <ac:spMkLst>
            <pc:docMk/>
            <pc:sldMk cId="2136052712" sldId="265"/>
            <ac:spMk id="28" creationId="{365E4922-736F-730B-76C8-B731A1D6EE4D}"/>
          </ac:spMkLst>
        </pc:spChg>
        <pc:spChg chg="add del">
          <ac:chgData name="Kate Fakher (2503116)" userId="S::2503116@student.uwtsd.ac.uk::ea2ca5a5-1df3-45cd-99c7-6daa617f708d" providerId="AD" clId="Web-{8CF49929-52A4-A220-1662-194EB2C0F4DB}" dt="2026-01-11T18:00:26.647" v="3961"/>
          <ac:spMkLst>
            <pc:docMk/>
            <pc:sldMk cId="2136052712" sldId="265"/>
            <ac:spMk id="30" creationId="{F6264365-CF84-E2F6-F0DF-E455D5DD7CEC}"/>
          </ac:spMkLst>
        </pc:spChg>
        <pc:picChg chg="mod ord">
          <ac:chgData name="Kate Fakher (2503116)" userId="S::2503116@student.uwtsd.ac.uk::ea2ca5a5-1df3-45cd-99c7-6daa617f708d" providerId="AD" clId="Web-{8CF49929-52A4-A220-1662-194EB2C0F4DB}" dt="2026-01-11T18:00:26.647" v="3961"/>
          <ac:picMkLst>
            <pc:docMk/>
            <pc:sldMk cId="2136052712" sldId="265"/>
            <ac:picMk id="4" creationId="{7EBA7AF4-195D-9DB0-33B0-4C3C3E2F29FE}"/>
          </ac:picMkLst>
        </pc:picChg>
        <pc:picChg chg="add mod">
          <ac:chgData name="Kate Fakher (2503116)" userId="S::2503116@student.uwtsd.ac.uk::ea2ca5a5-1df3-45cd-99c7-6daa617f708d" providerId="AD" clId="Web-{8CF49929-52A4-A220-1662-194EB2C0F4DB}" dt="2026-01-11T18:53:51.773" v="5675" actId="1076"/>
          <ac:picMkLst>
            <pc:docMk/>
            <pc:sldMk cId="2136052712" sldId="265"/>
            <ac:picMk id="6" creationId="{12B4C1EE-2D7F-6B4E-017F-EABBF834CF99}"/>
          </ac:picMkLst>
        </pc:picChg>
        <pc:picChg chg="add del">
          <ac:chgData name="Kate Fakher (2503116)" userId="S::2503116@student.uwtsd.ac.uk::ea2ca5a5-1df3-45cd-99c7-6daa617f708d" providerId="AD" clId="Web-{8CF49929-52A4-A220-1662-194EB2C0F4DB}" dt="2026-01-11T18:00:26.647" v="3961"/>
          <ac:picMkLst>
            <pc:docMk/>
            <pc:sldMk cId="2136052712" sldId="265"/>
            <ac:picMk id="27" creationId="{0A5AF6D5-DF77-8C53-D3D3-C35716C20772}"/>
          </ac:picMkLst>
        </pc:picChg>
        <pc:picChg chg="add del">
          <ac:chgData name="Kate Fakher (2503116)" userId="S::2503116@student.uwtsd.ac.uk::ea2ca5a5-1df3-45cd-99c7-6daa617f708d" providerId="AD" clId="Web-{8CF49929-52A4-A220-1662-194EB2C0F4DB}" dt="2026-01-11T18:00:26.647" v="3961"/>
          <ac:picMkLst>
            <pc:docMk/>
            <pc:sldMk cId="2136052712" sldId="265"/>
            <ac:picMk id="29" creationId="{181A3489-DA04-B522-BB70-7CA772499285}"/>
          </ac:picMkLst>
        </pc:picChg>
      </pc:sldChg>
      <pc:sldChg chg="addSp delSp modSp">
        <pc:chgData name="Kate Fakher (2503116)" userId="S::2503116@student.uwtsd.ac.uk::ea2ca5a5-1df3-45cd-99c7-6daa617f708d" providerId="AD" clId="Web-{8CF49929-52A4-A220-1662-194EB2C0F4DB}" dt="2026-01-11T19:04:08.262" v="6017" actId="20577"/>
        <pc:sldMkLst>
          <pc:docMk/>
          <pc:sldMk cId="513841140" sldId="266"/>
        </pc:sldMkLst>
        <pc:spChg chg="mod">
          <ac:chgData name="Kate Fakher (2503116)" userId="S::2503116@student.uwtsd.ac.uk::ea2ca5a5-1df3-45cd-99c7-6daa617f708d" providerId="AD" clId="Web-{8CF49929-52A4-A220-1662-194EB2C0F4DB}" dt="2026-01-11T18:59:18.275" v="5896"/>
          <ac:spMkLst>
            <pc:docMk/>
            <pc:sldMk cId="513841140" sldId="266"/>
            <ac:spMk id="2" creationId="{994297EC-9403-C848-0494-AF5D2DA5903F}"/>
          </ac:spMkLst>
        </pc:spChg>
        <pc:spChg chg="add mod">
          <ac:chgData name="Kate Fakher (2503116)" userId="S::2503116@student.uwtsd.ac.uk::ea2ca5a5-1df3-45cd-99c7-6daa617f708d" providerId="AD" clId="Web-{8CF49929-52A4-A220-1662-194EB2C0F4DB}" dt="2026-01-11T19:04:08.262" v="6017" actId="20577"/>
          <ac:spMkLst>
            <pc:docMk/>
            <pc:sldMk cId="513841140" sldId="266"/>
            <ac:spMk id="6" creationId="{98F8B46F-E673-4227-016E-F02FCDE61CF3}"/>
          </ac:spMkLst>
        </pc:spChg>
        <pc:spChg chg="add mod">
          <ac:chgData name="Kate Fakher (2503116)" userId="S::2503116@student.uwtsd.ac.uk::ea2ca5a5-1df3-45cd-99c7-6daa617f708d" providerId="AD" clId="Web-{8CF49929-52A4-A220-1662-194EB2C0F4DB}" dt="2026-01-11T19:03:41.386" v="6002" actId="20577"/>
          <ac:spMkLst>
            <pc:docMk/>
            <pc:sldMk cId="513841140" sldId="266"/>
            <ac:spMk id="10" creationId="{4F396CA8-5D4A-C857-4841-33D2D16AC3FD}"/>
          </ac:spMkLst>
        </pc:spChg>
        <pc:spChg chg="add del">
          <ac:chgData name="Kate Fakher (2503116)" userId="S::2503116@student.uwtsd.ac.uk::ea2ca5a5-1df3-45cd-99c7-6daa617f708d" providerId="AD" clId="Web-{8CF49929-52A4-A220-1662-194EB2C0F4DB}" dt="2026-01-11T18:59:18.275" v="5896"/>
          <ac:spMkLst>
            <pc:docMk/>
            <pc:sldMk cId="513841140" sldId="266"/>
            <ac:spMk id="35" creationId="{0BABF38A-8A0D-492E-BD20-6CF4D46B50BD}"/>
          </ac:spMkLst>
        </pc:spChg>
        <pc:spChg chg="add del">
          <ac:chgData name="Kate Fakher (2503116)" userId="S::2503116@student.uwtsd.ac.uk::ea2ca5a5-1df3-45cd-99c7-6daa617f708d" providerId="AD" clId="Web-{8CF49929-52A4-A220-1662-194EB2C0F4DB}" dt="2026-01-11T18:59:18.275" v="5896"/>
          <ac:spMkLst>
            <pc:docMk/>
            <pc:sldMk cId="513841140" sldId="266"/>
            <ac:spMk id="39" creationId="{8651CFA9-6065-4243-AC48-858E359780B1}"/>
          </ac:spMkLst>
        </pc:spChg>
        <pc:spChg chg="add del">
          <ac:chgData name="Kate Fakher (2503116)" userId="S::2503116@student.uwtsd.ac.uk::ea2ca5a5-1df3-45cd-99c7-6daa617f708d" providerId="AD" clId="Web-{8CF49929-52A4-A220-1662-194EB2C0F4DB}" dt="2026-01-11T18:59:18.275" v="5896"/>
          <ac:spMkLst>
            <pc:docMk/>
            <pc:sldMk cId="513841140" sldId="266"/>
            <ac:spMk id="41" creationId="{5A8C81AE-8F0D-49F3-9FB4-334B0DCDF195}"/>
          </ac:spMkLst>
        </pc:spChg>
        <pc:picChg chg="mod ord">
          <ac:chgData name="Kate Fakher (2503116)" userId="S::2503116@student.uwtsd.ac.uk::ea2ca5a5-1df3-45cd-99c7-6daa617f708d" providerId="AD" clId="Web-{8CF49929-52A4-A220-1662-194EB2C0F4DB}" dt="2026-01-11T18:59:18.275" v="5896"/>
          <ac:picMkLst>
            <pc:docMk/>
            <pc:sldMk cId="513841140" sldId="266"/>
            <ac:picMk id="4" creationId="{CA02F8B2-E8A1-25CA-EDA3-4BC338725604}"/>
          </ac:picMkLst>
        </pc:picChg>
        <pc:picChg chg="add mod modCrop">
          <ac:chgData name="Kate Fakher (2503116)" userId="S::2503116@student.uwtsd.ac.uk::ea2ca5a5-1df3-45cd-99c7-6daa617f708d" providerId="AD" clId="Web-{8CF49929-52A4-A220-1662-194EB2C0F4DB}" dt="2026-01-11T19:02:30.599" v="5982" actId="1076"/>
          <ac:picMkLst>
            <pc:docMk/>
            <pc:sldMk cId="513841140" sldId="266"/>
            <ac:picMk id="8" creationId="{D65E3E93-B68D-EB0C-3C1D-F116F0B2C922}"/>
          </ac:picMkLst>
        </pc:picChg>
      </pc:sldChg>
      <pc:sldChg chg="modSp">
        <pc:chgData name="Kate Fakher (2503116)" userId="S::2503116@student.uwtsd.ac.uk::ea2ca5a5-1df3-45cd-99c7-6daa617f708d" providerId="AD" clId="Web-{8CF49929-52A4-A220-1662-194EB2C0F4DB}" dt="2026-01-11T17:20:36.271" v="3225" actId="20577"/>
        <pc:sldMkLst>
          <pc:docMk/>
          <pc:sldMk cId="4005266798" sldId="269"/>
        </pc:sldMkLst>
        <pc:spChg chg="mod">
          <ac:chgData name="Kate Fakher (2503116)" userId="S::2503116@student.uwtsd.ac.uk::ea2ca5a5-1df3-45cd-99c7-6daa617f708d" providerId="AD" clId="Web-{8CF49929-52A4-A220-1662-194EB2C0F4DB}" dt="2026-01-11T15:08:27.390" v="1393" actId="20577"/>
          <ac:spMkLst>
            <pc:docMk/>
            <pc:sldMk cId="4005266798" sldId="269"/>
            <ac:spMk id="4" creationId="{79808396-78AB-B584-3D27-AC293BD44112}"/>
          </ac:spMkLst>
        </pc:spChg>
        <pc:spChg chg="mod">
          <ac:chgData name="Kate Fakher (2503116)" userId="S::2503116@student.uwtsd.ac.uk::ea2ca5a5-1df3-45cd-99c7-6daa617f708d" providerId="AD" clId="Web-{8CF49929-52A4-A220-1662-194EB2C0F4DB}" dt="2026-01-11T17:20:36.271" v="3225" actId="20577"/>
          <ac:spMkLst>
            <pc:docMk/>
            <pc:sldMk cId="4005266798" sldId="269"/>
            <ac:spMk id="5" creationId="{89283230-1C40-E595-FF43-7493462DED3C}"/>
          </ac:spMkLst>
        </pc:spChg>
      </pc:sldChg>
      <pc:sldChg chg="addSp delSp modSp add replId">
        <pc:chgData name="Kate Fakher (2503116)" userId="S::2503116@student.uwtsd.ac.uk::ea2ca5a5-1df3-45cd-99c7-6daa617f708d" providerId="AD" clId="Web-{8CF49929-52A4-A220-1662-194EB2C0F4DB}" dt="2026-01-11T15:10:04.031" v="1397" actId="20577"/>
        <pc:sldMkLst>
          <pc:docMk/>
          <pc:sldMk cId="3075729255" sldId="270"/>
        </pc:sldMkLst>
        <pc:spChg chg="mod">
          <ac:chgData name="Kate Fakher (2503116)" userId="S::2503116@student.uwtsd.ac.uk::ea2ca5a5-1df3-45cd-99c7-6daa617f708d" providerId="AD" clId="Web-{8CF49929-52A4-A220-1662-194EB2C0F4DB}" dt="2026-01-11T14:36:38.089" v="574" actId="20577"/>
          <ac:spMkLst>
            <pc:docMk/>
            <pc:sldMk cId="3075729255" sldId="270"/>
            <ac:spMk id="2" creationId="{A01A8E55-FC36-2F0C-9A0F-C0A8B45039D9}"/>
          </ac:spMkLst>
        </pc:spChg>
        <pc:spChg chg="mod">
          <ac:chgData name="Kate Fakher (2503116)" userId="S::2503116@student.uwtsd.ac.uk::ea2ca5a5-1df3-45cd-99c7-6daa617f708d" providerId="AD" clId="Web-{8CF49929-52A4-A220-1662-194EB2C0F4DB}" dt="2026-01-11T15:10:04.031" v="1397" actId="20577"/>
          <ac:spMkLst>
            <pc:docMk/>
            <pc:sldMk cId="3075729255" sldId="270"/>
            <ac:spMk id="4" creationId="{8ED98D05-87EF-7AE0-5105-6878D9335E8B}"/>
          </ac:spMkLst>
        </pc:spChg>
        <pc:spChg chg="mod">
          <ac:chgData name="Kate Fakher (2503116)" userId="S::2503116@student.uwtsd.ac.uk::ea2ca5a5-1df3-45cd-99c7-6daa617f708d" providerId="AD" clId="Web-{8CF49929-52A4-A220-1662-194EB2C0F4DB}" dt="2026-01-11T14:44:03.390" v="594" actId="20577"/>
          <ac:spMkLst>
            <pc:docMk/>
            <pc:sldMk cId="3075729255" sldId="270"/>
            <ac:spMk id="5" creationId="{B3669DAC-CD17-5AEA-012C-8CFFD3283C5C}"/>
          </ac:spMkLst>
        </pc:spChg>
        <pc:picChg chg="add mod">
          <ac:chgData name="Kate Fakher (2503116)" userId="S::2503116@student.uwtsd.ac.uk::ea2ca5a5-1df3-45cd-99c7-6daa617f708d" providerId="AD" clId="Web-{8CF49929-52A4-A220-1662-194EB2C0F4DB}" dt="2026-01-11T14:57:22.698" v="1050" actId="1076"/>
          <ac:picMkLst>
            <pc:docMk/>
            <pc:sldMk cId="3075729255" sldId="270"/>
            <ac:picMk id="6" creationId="{1997A7B4-32FA-30F6-32D3-33A38305DDF0}"/>
          </ac:picMkLst>
        </pc:picChg>
      </pc:sldChg>
      <pc:sldChg chg="addSp delSp modSp add replId">
        <pc:chgData name="Kate Fakher (2503116)" userId="S::2503116@student.uwtsd.ac.uk::ea2ca5a5-1df3-45cd-99c7-6daa617f708d" providerId="AD" clId="Web-{8CF49929-52A4-A220-1662-194EB2C0F4DB}" dt="2026-01-11T15:10:46.468" v="1400" actId="20577"/>
        <pc:sldMkLst>
          <pc:docMk/>
          <pc:sldMk cId="1190594231" sldId="271"/>
        </pc:sldMkLst>
        <pc:spChg chg="mod">
          <ac:chgData name="Kate Fakher (2503116)" userId="S::2503116@student.uwtsd.ac.uk::ea2ca5a5-1df3-45cd-99c7-6daa617f708d" providerId="AD" clId="Web-{8CF49929-52A4-A220-1662-194EB2C0F4DB}" dt="2026-01-11T14:57:33.183" v="1053" actId="20577"/>
          <ac:spMkLst>
            <pc:docMk/>
            <pc:sldMk cId="1190594231" sldId="271"/>
            <ac:spMk id="2" creationId="{FDE9DA87-F10F-60F0-47C1-7F1985588D28}"/>
          </ac:spMkLst>
        </pc:spChg>
        <pc:spChg chg="mod">
          <ac:chgData name="Kate Fakher (2503116)" userId="S::2503116@student.uwtsd.ac.uk::ea2ca5a5-1df3-45cd-99c7-6daa617f708d" providerId="AD" clId="Web-{8CF49929-52A4-A220-1662-194EB2C0F4DB}" dt="2026-01-11T15:10:46.468" v="1400" actId="20577"/>
          <ac:spMkLst>
            <pc:docMk/>
            <pc:sldMk cId="1190594231" sldId="271"/>
            <ac:spMk id="4" creationId="{E5966308-AE42-523D-9A0C-F84F8EE86635}"/>
          </ac:spMkLst>
        </pc:spChg>
        <pc:spChg chg="mod">
          <ac:chgData name="Kate Fakher (2503116)" userId="S::2503116@student.uwtsd.ac.uk::ea2ca5a5-1df3-45cd-99c7-6daa617f708d" providerId="AD" clId="Web-{8CF49929-52A4-A220-1662-194EB2C0F4DB}" dt="2026-01-11T14:59:17.169" v="1063" actId="20577"/>
          <ac:spMkLst>
            <pc:docMk/>
            <pc:sldMk cId="1190594231" sldId="271"/>
            <ac:spMk id="5" creationId="{70E6D47F-E21D-5587-7B25-E6477F748180}"/>
          </ac:spMkLst>
        </pc:spChg>
        <pc:picChg chg="add mod">
          <ac:chgData name="Kate Fakher (2503116)" userId="S::2503116@student.uwtsd.ac.uk::ea2ca5a5-1df3-45cd-99c7-6daa617f708d" providerId="AD" clId="Web-{8CF49929-52A4-A220-1662-194EB2C0F4DB}" dt="2026-01-11T14:58:23.090" v="1059" actId="1076"/>
          <ac:picMkLst>
            <pc:docMk/>
            <pc:sldMk cId="1190594231" sldId="271"/>
            <ac:picMk id="3" creationId="{4060FC3A-745A-2682-697B-ECAA3E6DC4C8}"/>
          </ac:picMkLst>
        </pc:picChg>
      </pc:sldChg>
      <pc:sldChg chg="addSp delSp modSp add ord replId">
        <pc:chgData name="Kate Fakher (2503116)" userId="S::2503116@student.uwtsd.ac.uk::ea2ca5a5-1df3-45cd-99c7-6daa617f708d" providerId="AD" clId="Web-{8CF49929-52A4-A220-1662-194EB2C0F4DB}" dt="2026-01-11T17:40:56.095" v="3640" actId="20577"/>
        <pc:sldMkLst>
          <pc:docMk/>
          <pc:sldMk cId="3006210139" sldId="272"/>
        </pc:sldMkLst>
        <pc:spChg chg="mod">
          <ac:chgData name="Kate Fakher (2503116)" userId="S::2503116@student.uwtsd.ac.uk::ea2ca5a5-1df3-45cd-99c7-6daa617f708d" providerId="AD" clId="Web-{8CF49929-52A4-A220-1662-194EB2C0F4DB}" dt="2026-01-11T17:38:59.313" v="3603" actId="20577"/>
          <ac:spMkLst>
            <pc:docMk/>
            <pc:sldMk cId="3006210139" sldId="272"/>
            <ac:spMk id="2" creationId="{61453F79-A184-72F1-9BD4-1B4C6A57819A}"/>
          </ac:spMkLst>
        </pc:spChg>
        <pc:spChg chg="mod">
          <ac:chgData name="Kate Fakher (2503116)" userId="S::2503116@student.uwtsd.ac.uk::ea2ca5a5-1df3-45cd-99c7-6daa617f708d" providerId="AD" clId="Web-{8CF49929-52A4-A220-1662-194EB2C0F4DB}" dt="2026-01-11T17:40:56.095" v="3640" actId="20577"/>
          <ac:spMkLst>
            <pc:docMk/>
            <pc:sldMk cId="3006210139" sldId="272"/>
            <ac:spMk id="4" creationId="{6BFF8910-CB61-D9F7-2B81-B3405C84B392}"/>
          </ac:spMkLst>
        </pc:spChg>
        <pc:spChg chg="mod">
          <ac:chgData name="Kate Fakher (2503116)" userId="S::2503116@student.uwtsd.ac.uk::ea2ca5a5-1df3-45cd-99c7-6daa617f708d" providerId="AD" clId="Web-{8CF49929-52A4-A220-1662-194EB2C0F4DB}" dt="2026-01-11T17:40:41.765" v="3635" actId="20577"/>
          <ac:spMkLst>
            <pc:docMk/>
            <pc:sldMk cId="3006210139" sldId="272"/>
            <ac:spMk id="5" creationId="{27DD5FE0-4828-BF89-BDD5-FFFF0440BDC5}"/>
          </ac:spMkLst>
        </pc:spChg>
        <pc:picChg chg="add mod">
          <ac:chgData name="Kate Fakher (2503116)" userId="S::2503116@student.uwtsd.ac.uk::ea2ca5a5-1df3-45cd-99c7-6daa617f708d" providerId="AD" clId="Web-{8CF49929-52A4-A220-1662-194EB2C0F4DB}" dt="2026-01-11T17:40:00.744" v="3623" actId="1076"/>
          <ac:picMkLst>
            <pc:docMk/>
            <pc:sldMk cId="3006210139" sldId="272"/>
            <ac:picMk id="6" creationId="{02D7C994-94EB-434C-FC7D-FC612FC48E48}"/>
          </ac:picMkLst>
        </pc:picChg>
      </pc:sldChg>
      <pc:sldChg chg="addSp delSp modSp add replId">
        <pc:chgData name="Kate Fakher (2503116)" userId="S::2503116@student.uwtsd.ac.uk::ea2ca5a5-1df3-45cd-99c7-6daa617f708d" providerId="AD" clId="Web-{8CF49929-52A4-A220-1662-194EB2C0F4DB}" dt="2026-01-11T18:52:23.359" v="5666" actId="20577"/>
        <pc:sldMkLst>
          <pc:docMk/>
          <pc:sldMk cId="1365749259" sldId="273"/>
        </pc:sldMkLst>
        <pc:spChg chg="mod">
          <ac:chgData name="Kate Fakher (2503116)" userId="S::2503116@student.uwtsd.ac.uk::ea2ca5a5-1df3-45cd-99c7-6daa617f708d" providerId="AD" clId="Web-{8CF49929-52A4-A220-1662-194EB2C0F4DB}" dt="2026-01-11T17:46:14.168" v="3770" actId="20577"/>
          <ac:spMkLst>
            <pc:docMk/>
            <pc:sldMk cId="1365749259" sldId="273"/>
            <ac:spMk id="2" creationId="{7A963C51-2AC0-8620-30C9-6CCF607D2FD9}"/>
          </ac:spMkLst>
        </pc:spChg>
        <pc:spChg chg="mod">
          <ac:chgData name="Kate Fakher (2503116)" userId="S::2503116@student.uwtsd.ac.uk::ea2ca5a5-1df3-45cd-99c7-6daa617f708d" providerId="AD" clId="Web-{8CF49929-52A4-A220-1662-194EB2C0F4DB}" dt="2026-01-11T18:52:23.359" v="5666" actId="20577"/>
          <ac:spMkLst>
            <pc:docMk/>
            <pc:sldMk cId="1365749259" sldId="273"/>
            <ac:spMk id="4" creationId="{1BFEBE4F-0FBB-E179-4A4B-B7BF5ABD83CC}"/>
          </ac:spMkLst>
        </pc:spChg>
        <pc:spChg chg="mod">
          <ac:chgData name="Kate Fakher (2503116)" userId="S::2503116@student.uwtsd.ac.uk::ea2ca5a5-1df3-45cd-99c7-6daa617f708d" providerId="AD" clId="Web-{8CF49929-52A4-A220-1662-194EB2C0F4DB}" dt="2026-01-11T17:42:30.261" v="3658" actId="20577"/>
          <ac:spMkLst>
            <pc:docMk/>
            <pc:sldMk cId="1365749259" sldId="273"/>
            <ac:spMk id="5" creationId="{D6A79414-07D4-EF50-BC2F-ACB963CAB890}"/>
          </ac:spMkLst>
        </pc:spChg>
        <pc:picChg chg="add mod">
          <ac:chgData name="Kate Fakher (2503116)" userId="S::2503116@student.uwtsd.ac.uk::ea2ca5a5-1df3-45cd-99c7-6daa617f708d" providerId="AD" clId="Web-{8CF49929-52A4-A220-1662-194EB2C0F4DB}" dt="2026-01-11T18:00:37.194" v="3970" actId="1076"/>
          <ac:picMkLst>
            <pc:docMk/>
            <pc:sldMk cId="1365749259" sldId="273"/>
            <ac:picMk id="3" creationId="{F06135F5-C623-9FE8-C91F-89E052A62D0B}"/>
          </ac:picMkLst>
        </pc:picChg>
      </pc:sldChg>
      <pc:sldChg chg="addSp delSp modSp add replId">
        <pc:chgData name="Kate Fakher (2503116)" userId="S::2503116@student.uwtsd.ac.uk::ea2ca5a5-1df3-45cd-99c7-6daa617f708d" providerId="AD" clId="Web-{8CF49929-52A4-A220-1662-194EB2C0F4DB}" dt="2026-01-11T18:25:59.616" v="4488" actId="20577"/>
        <pc:sldMkLst>
          <pc:docMk/>
          <pc:sldMk cId="3240125060" sldId="274"/>
        </pc:sldMkLst>
        <pc:spChg chg="mod">
          <ac:chgData name="Kate Fakher (2503116)" userId="S::2503116@student.uwtsd.ac.uk::ea2ca5a5-1df3-45cd-99c7-6daa617f708d" providerId="AD" clId="Web-{8CF49929-52A4-A220-1662-194EB2C0F4DB}" dt="2026-01-11T18:23:32.466" v="4477" actId="20577"/>
          <ac:spMkLst>
            <pc:docMk/>
            <pc:sldMk cId="3240125060" sldId="274"/>
            <ac:spMk id="4" creationId="{C17EFE16-AB1B-0298-AAE7-D2F8CE2CEF11}"/>
          </ac:spMkLst>
        </pc:spChg>
        <pc:spChg chg="mod">
          <ac:chgData name="Kate Fakher (2503116)" userId="S::2503116@student.uwtsd.ac.uk::ea2ca5a5-1df3-45cd-99c7-6daa617f708d" providerId="AD" clId="Web-{8CF49929-52A4-A220-1662-194EB2C0F4DB}" dt="2026-01-11T18:25:59.616" v="4488" actId="20577"/>
          <ac:spMkLst>
            <pc:docMk/>
            <pc:sldMk cId="3240125060" sldId="274"/>
            <ac:spMk id="5" creationId="{82099662-025C-83CA-980F-30AEF232E5CB}"/>
          </ac:spMkLst>
        </pc:spChg>
        <pc:picChg chg="add mod">
          <ac:chgData name="Kate Fakher (2503116)" userId="S::2503116@student.uwtsd.ac.uk::ea2ca5a5-1df3-45cd-99c7-6daa617f708d" providerId="AD" clId="Web-{8CF49929-52A4-A220-1662-194EB2C0F4DB}" dt="2026-01-11T18:25:01.812" v="4483" actId="1076"/>
          <ac:picMkLst>
            <pc:docMk/>
            <pc:sldMk cId="3240125060" sldId="274"/>
            <ac:picMk id="7" creationId="{23CDFBED-125B-70D2-C358-78C304D7E7C8}"/>
          </ac:picMkLst>
        </pc:picChg>
      </pc:sldChg>
      <pc:sldChg chg="addSp delSp modSp add replId">
        <pc:chgData name="Kate Fakher (2503116)" userId="S::2503116@student.uwtsd.ac.uk::ea2ca5a5-1df3-45cd-99c7-6daa617f708d" providerId="AD" clId="Web-{8CF49929-52A4-A220-1662-194EB2C0F4DB}" dt="2026-01-11T18:38:40.054" v="4923" actId="20577"/>
        <pc:sldMkLst>
          <pc:docMk/>
          <pc:sldMk cId="1509929645" sldId="275"/>
        </pc:sldMkLst>
        <pc:spChg chg="mod">
          <ac:chgData name="Kate Fakher (2503116)" userId="S::2503116@student.uwtsd.ac.uk::ea2ca5a5-1df3-45cd-99c7-6daa617f708d" providerId="AD" clId="Web-{8CF49929-52A4-A220-1662-194EB2C0F4DB}" dt="2026-01-11T18:38:40.054" v="4923" actId="20577"/>
          <ac:spMkLst>
            <pc:docMk/>
            <pc:sldMk cId="1509929645" sldId="275"/>
            <ac:spMk id="4" creationId="{61A0023B-5D13-E3B5-DF9A-BE6E3F63FFB4}"/>
          </ac:spMkLst>
        </pc:spChg>
        <pc:spChg chg="mod">
          <ac:chgData name="Kate Fakher (2503116)" userId="S::2503116@student.uwtsd.ac.uk::ea2ca5a5-1df3-45cd-99c7-6daa617f708d" providerId="AD" clId="Web-{8CF49929-52A4-A220-1662-194EB2C0F4DB}" dt="2026-01-11T18:28:31.315" v="4503" actId="20577"/>
          <ac:spMkLst>
            <pc:docMk/>
            <pc:sldMk cId="1509929645" sldId="275"/>
            <ac:spMk id="5" creationId="{D5CB3239-4AD4-3C1F-FBF6-CD0CF228FB0F}"/>
          </ac:spMkLst>
        </pc:spChg>
        <pc:picChg chg="add mod">
          <ac:chgData name="Kate Fakher (2503116)" userId="S::2503116@student.uwtsd.ac.uk::ea2ca5a5-1df3-45cd-99c7-6daa617f708d" providerId="AD" clId="Web-{8CF49929-52A4-A220-1662-194EB2C0F4DB}" dt="2026-01-11T18:27:39.922" v="4497" actId="1076"/>
          <ac:picMkLst>
            <pc:docMk/>
            <pc:sldMk cId="1509929645" sldId="275"/>
            <ac:picMk id="3" creationId="{19336625-82DF-82DC-89C4-81403751D11E}"/>
          </ac:picMkLst>
        </pc:picChg>
      </pc:sldChg>
      <pc:sldChg chg="addSp delSp modSp add replId">
        <pc:chgData name="Kate Fakher (2503116)" userId="S::2503116@student.uwtsd.ac.uk::ea2ca5a5-1df3-45cd-99c7-6daa617f708d" providerId="AD" clId="Web-{8CF49929-52A4-A220-1662-194EB2C0F4DB}" dt="2026-01-11T18:52:43.381" v="5671" actId="20577"/>
        <pc:sldMkLst>
          <pc:docMk/>
          <pc:sldMk cId="4250531621" sldId="276"/>
        </pc:sldMkLst>
        <pc:spChg chg="mod">
          <ac:chgData name="Kate Fakher (2503116)" userId="S::2503116@student.uwtsd.ac.uk::ea2ca5a5-1df3-45cd-99c7-6daa617f708d" providerId="AD" clId="Web-{8CF49929-52A4-A220-1662-194EB2C0F4DB}" dt="2026-01-11T18:52:43.381" v="5671" actId="20577"/>
          <ac:spMkLst>
            <pc:docMk/>
            <pc:sldMk cId="4250531621" sldId="276"/>
            <ac:spMk id="4" creationId="{FF898C7B-F41E-9F3D-1208-1C77E4B5D7D9}"/>
          </ac:spMkLst>
        </pc:spChg>
        <pc:spChg chg="mod">
          <ac:chgData name="Kate Fakher (2503116)" userId="S::2503116@student.uwtsd.ac.uk::ea2ca5a5-1df3-45cd-99c7-6daa617f708d" providerId="AD" clId="Web-{8CF49929-52A4-A220-1662-194EB2C0F4DB}" dt="2026-01-11T18:40:34.557" v="4933" actId="20577"/>
          <ac:spMkLst>
            <pc:docMk/>
            <pc:sldMk cId="4250531621" sldId="276"/>
            <ac:spMk id="5" creationId="{73EA80A0-8284-F420-5283-1065080DA94A}"/>
          </ac:spMkLst>
        </pc:spChg>
        <pc:picChg chg="add mod">
          <ac:chgData name="Kate Fakher (2503116)" userId="S::2503116@student.uwtsd.ac.uk::ea2ca5a5-1df3-45cd-99c7-6daa617f708d" providerId="AD" clId="Web-{8CF49929-52A4-A220-1662-194EB2C0F4DB}" dt="2026-01-11T18:40:12.072" v="4930" actId="1076"/>
          <ac:picMkLst>
            <pc:docMk/>
            <pc:sldMk cId="4250531621" sldId="276"/>
            <ac:picMk id="6" creationId="{EAA4BF09-2A5E-6AA3-E419-662DE6983BE6}"/>
          </ac:picMkLst>
        </pc:picChg>
      </pc:sldChg>
      <pc:sldChg chg="addSp delSp modSp add replId">
        <pc:chgData name="Kate Fakher (2503116)" userId="S::2503116@student.uwtsd.ac.uk::ea2ca5a5-1df3-45cd-99c7-6daa617f708d" providerId="AD" clId="Web-{8CF49929-52A4-A220-1662-194EB2C0F4DB}" dt="2026-01-11T19:08:09.710" v="6203" actId="1076"/>
        <pc:sldMkLst>
          <pc:docMk/>
          <pc:sldMk cId="1451304110" sldId="277"/>
        </pc:sldMkLst>
        <pc:spChg chg="add mod">
          <ac:chgData name="Kate Fakher (2503116)" userId="S::2503116@student.uwtsd.ac.uk::ea2ca5a5-1df3-45cd-99c7-6daa617f708d" providerId="AD" clId="Web-{8CF49929-52A4-A220-1662-194EB2C0F4DB}" dt="2026-01-11T19:07:51.553" v="6201" actId="1076"/>
          <ac:spMkLst>
            <pc:docMk/>
            <pc:sldMk cId="1451304110" sldId="277"/>
            <ac:spMk id="5" creationId="{12C6E78C-5A0A-754C-FB07-CAA761F31F5E}"/>
          </ac:spMkLst>
        </pc:spChg>
        <pc:spChg chg="add mod">
          <ac:chgData name="Kate Fakher (2503116)" userId="S::2503116@student.uwtsd.ac.uk::ea2ca5a5-1df3-45cd-99c7-6daa617f708d" providerId="AD" clId="Web-{8CF49929-52A4-A220-1662-194EB2C0F4DB}" dt="2026-01-11T19:08:09.710" v="6203" actId="1076"/>
          <ac:spMkLst>
            <pc:docMk/>
            <pc:sldMk cId="1451304110" sldId="277"/>
            <ac:spMk id="10" creationId="{F1FAB237-8E5D-80D9-FAD5-54694DED00CD}"/>
          </ac:spMkLst>
        </pc:spChg>
        <pc:picChg chg="add mod">
          <ac:chgData name="Kate Fakher (2503116)" userId="S::2503116@student.uwtsd.ac.uk::ea2ca5a5-1df3-45cd-99c7-6daa617f708d" providerId="AD" clId="Web-{8CF49929-52A4-A220-1662-194EB2C0F4DB}" dt="2026-01-11T19:07:47.834" v="6200" actId="1076"/>
          <ac:picMkLst>
            <pc:docMk/>
            <pc:sldMk cId="1451304110" sldId="277"/>
            <ac:picMk id="7" creationId="{6EB442B1-AB18-A22F-7764-C0AC56A7A9DD}"/>
          </ac:picMkLst>
        </pc:picChg>
      </pc:sldChg>
      <pc:sldChg chg="addSp delSp modSp add replId">
        <pc:chgData name="Kate Fakher (2503116)" userId="S::2503116@student.uwtsd.ac.uk::ea2ca5a5-1df3-45cd-99c7-6daa617f708d" providerId="AD" clId="Web-{8CF49929-52A4-A220-1662-194EB2C0F4DB}" dt="2026-01-11T19:12:16.760" v="6471" actId="20577"/>
        <pc:sldMkLst>
          <pc:docMk/>
          <pc:sldMk cId="688944071" sldId="278"/>
        </pc:sldMkLst>
        <pc:spChg chg="mod">
          <ac:chgData name="Kate Fakher (2503116)" userId="S::2503116@student.uwtsd.ac.uk::ea2ca5a5-1df3-45cd-99c7-6daa617f708d" providerId="AD" clId="Web-{8CF49929-52A4-A220-1662-194EB2C0F4DB}" dt="2026-01-11T19:12:16.760" v="6471" actId="20577"/>
          <ac:spMkLst>
            <pc:docMk/>
            <pc:sldMk cId="688944071" sldId="278"/>
            <ac:spMk id="5" creationId="{ACC2B0CC-73F4-4B96-8B72-C5F51B11FDC4}"/>
          </ac:spMkLst>
        </pc:spChg>
        <pc:spChg chg="mod">
          <ac:chgData name="Kate Fakher (2503116)" userId="S::2503116@student.uwtsd.ac.uk::ea2ca5a5-1df3-45cd-99c7-6daa617f708d" providerId="AD" clId="Web-{8CF49929-52A4-A220-1662-194EB2C0F4DB}" dt="2026-01-11T19:10:18.047" v="6221" actId="20577"/>
          <ac:spMkLst>
            <pc:docMk/>
            <pc:sldMk cId="688944071" sldId="278"/>
            <ac:spMk id="10" creationId="{3CD56AD1-74EB-F3CD-58BB-4904DE9D5161}"/>
          </ac:spMkLst>
        </pc:spChg>
        <pc:picChg chg="add mod">
          <ac:chgData name="Kate Fakher (2503116)" userId="S::2503116@student.uwtsd.ac.uk::ea2ca5a5-1df3-45cd-99c7-6daa617f708d" providerId="AD" clId="Web-{8CF49929-52A4-A220-1662-194EB2C0F4DB}" dt="2026-01-11T19:09:35.277" v="6212" actId="14100"/>
          <ac:picMkLst>
            <pc:docMk/>
            <pc:sldMk cId="688944071" sldId="278"/>
            <ac:picMk id="6" creationId="{B4E982A0-79CA-8BE3-C8EB-1816A2FEC839}"/>
          </ac:picMkLst>
        </pc:picChg>
      </pc:sldChg>
    </pc:docChg>
  </pc:docChgLst>
  <pc:docChgLst>
    <pc:chgData name="Kate Fakher (2503116)" userId="S::2503116@student.uwtsd.ac.uk::ea2ca5a5-1df3-45cd-99c7-6daa617f708d" providerId="AD" clId="Web-{0C3305EF-3051-8F3F-049B-988B21662A27}"/>
    <pc:docChg chg="addSld modSld sldOrd">
      <pc:chgData name="Kate Fakher (2503116)" userId="S::2503116@student.uwtsd.ac.uk::ea2ca5a5-1df3-45cd-99c7-6daa617f708d" providerId="AD" clId="Web-{0C3305EF-3051-8F3F-049B-988B21662A27}" dt="2026-01-11T19:41:18.792" v="631" actId="20577"/>
      <pc:docMkLst>
        <pc:docMk/>
      </pc:docMkLst>
      <pc:sldChg chg="addSp delSp modSp">
        <pc:chgData name="Kate Fakher (2503116)" userId="S::2503116@student.uwtsd.ac.uk::ea2ca5a5-1df3-45cd-99c7-6daa617f708d" providerId="AD" clId="Web-{0C3305EF-3051-8F3F-049B-988B21662A27}" dt="2026-01-11T19:34:51.517" v="465" actId="20577"/>
        <pc:sldMkLst>
          <pc:docMk/>
          <pc:sldMk cId="2894717023" sldId="267"/>
        </pc:sldMkLst>
        <pc:spChg chg="mod ord">
          <ac:chgData name="Kate Fakher (2503116)" userId="S::2503116@student.uwtsd.ac.uk::ea2ca5a5-1df3-45cd-99c7-6daa617f708d" providerId="AD" clId="Web-{0C3305EF-3051-8F3F-049B-988B21662A27}" dt="2026-01-11T19:32:52.059" v="441"/>
          <ac:spMkLst>
            <pc:docMk/>
            <pc:sldMk cId="2894717023" sldId="267"/>
            <ac:spMk id="2" creationId="{116B6BDA-761E-F807-4708-6753A31A76D9}"/>
          </ac:spMkLst>
        </pc:spChg>
        <pc:spChg chg="add mod">
          <ac:chgData name="Kate Fakher (2503116)" userId="S::2503116@student.uwtsd.ac.uk::ea2ca5a5-1df3-45cd-99c7-6daa617f708d" providerId="AD" clId="Web-{0C3305EF-3051-8F3F-049B-988B21662A27}" dt="2026-01-11T19:34:51.517" v="465" actId="20577"/>
          <ac:spMkLst>
            <pc:docMk/>
            <pc:sldMk cId="2894717023" sldId="267"/>
            <ac:spMk id="7" creationId="{6330E70F-6D50-2039-5B02-551556219C91}"/>
          </ac:spMkLst>
        </pc:spChg>
        <pc:spChg chg="add del">
          <ac:chgData name="Kate Fakher (2503116)" userId="S::2503116@student.uwtsd.ac.uk::ea2ca5a5-1df3-45cd-99c7-6daa617f708d" providerId="AD" clId="Web-{0C3305EF-3051-8F3F-049B-988B21662A27}" dt="2026-01-11T19:32:52.059" v="441"/>
          <ac:spMkLst>
            <pc:docMk/>
            <pc:sldMk cId="2894717023" sldId="267"/>
            <ac:spMk id="28" creationId="{7278FD6F-061A-A32F-93D7-8CA6D909DACC}"/>
          </ac:spMkLst>
        </pc:spChg>
        <pc:spChg chg="add del">
          <ac:chgData name="Kate Fakher (2503116)" userId="S::2503116@student.uwtsd.ac.uk::ea2ca5a5-1df3-45cd-99c7-6daa617f708d" providerId="AD" clId="Web-{0C3305EF-3051-8F3F-049B-988B21662A27}" dt="2026-01-11T19:32:52.059" v="441"/>
          <ac:spMkLst>
            <pc:docMk/>
            <pc:sldMk cId="2894717023" sldId="267"/>
            <ac:spMk id="30" creationId="{F676D958-6F85-5A0C-2C85-054D5CE7A2A5}"/>
          </ac:spMkLst>
        </pc:spChg>
        <pc:picChg chg="mod">
          <ac:chgData name="Kate Fakher (2503116)" userId="S::2503116@student.uwtsd.ac.uk::ea2ca5a5-1df3-45cd-99c7-6daa617f708d" providerId="AD" clId="Web-{0C3305EF-3051-8F3F-049B-988B21662A27}" dt="2026-01-11T19:32:52.059" v="441"/>
          <ac:picMkLst>
            <pc:docMk/>
            <pc:sldMk cId="2894717023" sldId="267"/>
            <ac:picMk id="4" creationId="{7BBA6888-8DF1-9530-D409-0FC4432A9609}"/>
          </ac:picMkLst>
        </pc:picChg>
        <pc:picChg chg="add mod">
          <ac:chgData name="Kate Fakher (2503116)" userId="S::2503116@student.uwtsd.ac.uk::ea2ca5a5-1df3-45cd-99c7-6daa617f708d" providerId="AD" clId="Web-{0C3305EF-3051-8F3F-049B-988B21662A27}" dt="2026-01-11T19:32:58.684" v="443" actId="14100"/>
          <ac:picMkLst>
            <pc:docMk/>
            <pc:sldMk cId="2894717023" sldId="267"/>
            <ac:picMk id="5" creationId="{BF093DD3-06BD-62F1-B539-5F5CABE64D84}"/>
          </ac:picMkLst>
        </pc:picChg>
        <pc:picChg chg="add del">
          <ac:chgData name="Kate Fakher (2503116)" userId="S::2503116@student.uwtsd.ac.uk::ea2ca5a5-1df3-45cd-99c7-6daa617f708d" providerId="AD" clId="Web-{0C3305EF-3051-8F3F-049B-988B21662A27}" dt="2026-01-11T19:32:52.059" v="441"/>
          <ac:picMkLst>
            <pc:docMk/>
            <pc:sldMk cId="2894717023" sldId="267"/>
            <ac:picMk id="27" creationId="{49857589-1E0B-FE85-3F42-4F4731A1D802}"/>
          </ac:picMkLst>
        </pc:picChg>
        <pc:picChg chg="add del">
          <ac:chgData name="Kate Fakher (2503116)" userId="S::2503116@student.uwtsd.ac.uk::ea2ca5a5-1df3-45cd-99c7-6daa617f708d" providerId="AD" clId="Web-{0C3305EF-3051-8F3F-049B-988B21662A27}" dt="2026-01-11T19:32:52.059" v="441"/>
          <ac:picMkLst>
            <pc:docMk/>
            <pc:sldMk cId="2894717023" sldId="267"/>
            <ac:picMk id="29" creationId="{18EB1038-1E1D-6D50-17D7-750FF1ECB421}"/>
          </ac:picMkLst>
        </pc:picChg>
      </pc:sldChg>
      <pc:sldChg chg="modSp">
        <pc:chgData name="Kate Fakher (2503116)" userId="S::2503116@student.uwtsd.ac.uk::ea2ca5a5-1df3-45cd-99c7-6daa617f708d" providerId="AD" clId="Web-{0C3305EF-3051-8F3F-049B-988B21662A27}" dt="2026-01-11T19:19:16.119" v="139" actId="20577"/>
        <pc:sldMkLst>
          <pc:docMk/>
          <pc:sldMk cId="688944071" sldId="278"/>
        </pc:sldMkLst>
        <pc:spChg chg="mod">
          <ac:chgData name="Kate Fakher (2503116)" userId="S::2503116@student.uwtsd.ac.uk::ea2ca5a5-1df3-45cd-99c7-6daa617f708d" providerId="AD" clId="Web-{0C3305EF-3051-8F3F-049B-988B21662A27}" dt="2026-01-11T19:19:16.119" v="139" actId="20577"/>
          <ac:spMkLst>
            <pc:docMk/>
            <pc:sldMk cId="688944071" sldId="278"/>
            <ac:spMk id="5" creationId="{ACC2B0CC-73F4-4B96-8B72-C5F51B11FDC4}"/>
          </ac:spMkLst>
        </pc:spChg>
        <pc:spChg chg="mod">
          <ac:chgData name="Kate Fakher (2503116)" userId="S::2503116@student.uwtsd.ac.uk::ea2ca5a5-1df3-45cd-99c7-6daa617f708d" providerId="AD" clId="Web-{0C3305EF-3051-8F3F-049B-988B21662A27}" dt="2026-01-11T19:15:36.016" v="28" actId="1076"/>
          <ac:spMkLst>
            <pc:docMk/>
            <pc:sldMk cId="688944071" sldId="278"/>
            <ac:spMk id="10" creationId="{3CD56AD1-74EB-F3CD-58BB-4904DE9D5161}"/>
          </ac:spMkLst>
        </pc:spChg>
        <pc:picChg chg="ord">
          <ac:chgData name="Kate Fakher (2503116)" userId="S::2503116@student.uwtsd.ac.uk::ea2ca5a5-1df3-45cd-99c7-6daa617f708d" providerId="AD" clId="Web-{0C3305EF-3051-8F3F-049B-988B21662A27}" dt="2026-01-11T19:15:32.516" v="27"/>
          <ac:picMkLst>
            <pc:docMk/>
            <pc:sldMk cId="688944071" sldId="278"/>
            <ac:picMk id="6" creationId="{B4E982A0-79CA-8BE3-C8EB-1816A2FEC839}"/>
          </ac:picMkLst>
        </pc:picChg>
      </pc:sldChg>
      <pc:sldChg chg="addSp delSp modSp add replId">
        <pc:chgData name="Kate Fakher (2503116)" userId="S::2503116@student.uwtsd.ac.uk::ea2ca5a5-1df3-45cd-99c7-6daa617f708d" providerId="AD" clId="Web-{0C3305EF-3051-8F3F-049B-988B21662A27}" dt="2026-01-11T19:39:05.634" v="589" actId="20577"/>
        <pc:sldMkLst>
          <pc:docMk/>
          <pc:sldMk cId="2257076847" sldId="279"/>
        </pc:sldMkLst>
        <pc:spChg chg="mod">
          <ac:chgData name="Kate Fakher (2503116)" userId="S::2503116@student.uwtsd.ac.uk::ea2ca5a5-1df3-45cd-99c7-6daa617f708d" providerId="AD" clId="Web-{0C3305EF-3051-8F3F-049B-988B21662A27}" dt="2026-01-11T19:39:05.634" v="589" actId="20577"/>
          <ac:spMkLst>
            <pc:docMk/>
            <pc:sldMk cId="2257076847" sldId="279"/>
            <ac:spMk id="5" creationId="{BD189D17-0477-2D75-03DB-9820B1DB41C5}"/>
          </ac:spMkLst>
        </pc:spChg>
        <pc:spChg chg="mod">
          <ac:chgData name="Kate Fakher (2503116)" userId="S::2503116@student.uwtsd.ac.uk::ea2ca5a5-1df3-45cd-99c7-6daa617f708d" providerId="AD" clId="Web-{0C3305EF-3051-8F3F-049B-988B21662A27}" dt="2026-01-11T19:30:26.879" v="423" actId="20577"/>
          <ac:spMkLst>
            <pc:docMk/>
            <pc:sldMk cId="2257076847" sldId="279"/>
            <ac:spMk id="10" creationId="{27E8B2C6-4D68-D980-0B7D-BBC0FB6FE6BF}"/>
          </ac:spMkLst>
        </pc:spChg>
        <pc:picChg chg="add mod ord">
          <ac:chgData name="Kate Fakher (2503116)" userId="S::2503116@student.uwtsd.ac.uk::ea2ca5a5-1df3-45cd-99c7-6daa617f708d" providerId="AD" clId="Web-{0C3305EF-3051-8F3F-049B-988B21662A27}" dt="2026-01-11T19:29:41.238" v="415" actId="14100"/>
          <ac:picMkLst>
            <pc:docMk/>
            <pc:sldMk cId="2257076847" sldId="279"/>
            <ac:picMk id="3" creationId="{6AD9ADD2-4CB8-0D55-7CBD-0D6D66B016D7}"/>
          </ac:picMkLst>
        </pc:picChg>
      </pc:sldChg>
      <pc:sldChg chg="addSp delSp modSp add ord replId">
        <pc:chgData name="Kate Fakher (2503116)" userId="S::2503116@student.uwtsd.ac.uk::ea2ca5a5-1df3-45cd-99c7-6daa617f708d" providerId="AD" clId="Web-{0C3305EF-3051-8F3F-049B-988B21662A27}" dt="2026-01-11T19:41:18.792" v="631" actId="20577"/>
        <pc:sldMkLst>
          <pc:docMk/>
          <pc:sldMk cId="2502013638" sldId="280"/>
        </pc:sldMkLst>
        <pc:spChg chg="mod">
          <ac:chgData name="Kate Fakher (2503116)" userId="S::2503116@student.uwtsd.ac.uk::ea2ca5a5-1df3-45cd-99c7-6daa617f708d" providerId="AD" clId="Web-{0C3305EF-3051-8F3F-049B-988B21662A27}" dt="2026-01-11T19:35:18.159" v="472" actId="20577"/>
          <ac:spMkLst>
            <pc:docMk/>
            <pc:sldMk cId="2502013638" sldId="280"/>
            <ac:spMk id="2" creationId="{1412769A-4884-22A8-B3FA-61B2A04B3ED6}"/>
          </ac:spMkLst>
        </pc:spChg>
        <pc:spChg chg="mod">
          <ac:chgData name="Kate Fakher (2503116)" userId="S::2503116@student.uwtsd.ac.uk::ea2ca5a5-1df3-45cd-99c7-6daa617f708d" providerId="AD" clId="Web-{0C3305EF-3051-8F3F-049B-988B21662A27}" dt="2026-01-11T19:39:41.337" v="592" actId="20577"/>
          <ac:spMkLst>
            <pc:docMk/>
            <pc:sldMk cId="2502013638" sldId="280"/>
            <ac:spMk id="4" creationId="{D5871AB8-41BE-FA26-0FFA-3BABD37E6C2C}"/>
          </ac:spMkLst>
        </pc:spChg>
        <pc:spChg chg="mod">
          <ac:chgData name="Kate Fakher (2503116)" userId="S::2503116@student.uwtsd.ac.uk::ea2ca5a5-1df3-45cd-99c7-6daa617f708d" providerId="AD" clId="Web-{0C3305EF-3051-8F3F-049B-988B21662A27}" dt="2026-01-11T19:41:18.792" v="631" actId="20577"/>
          <ac:spMkLst>
            <pc:docMk/>
            <pc:sldMk cId="2502013638" sldId="280"/>
            <ac:spMk id="5" creationId="{0AB4C2C2-1007-CC5B-2766-8C126F3CECBF}"/>
          </ac:spMkLst>
        </pc:spChg>
        <pc:picChg chg="add mod">
          <ac:chgData name="Kate Fakher (2503116)" userId="S::2503116@student.uwtsd.ac.uk::ea2ca5a5-1df3-45cd-99c7-6daa617f708d" providerId="AD" clId="Web-{0C3305EF-3051-8F3F-049B-988B21662A27}" dt="2026-01-11T19:40:17.947" v="595" actId="14100"/>
          <ac:picMkLst>
            <pc:docMk/>
            <pc:sldMk cId="2502013638" sldId="280"/>
            <ac:picMk id="3" creationId="{54433298-03CF-AA35-F3AE-E6E609B201FB}"/>
          </ac:picMkLst>
        </pc:picChg>
      </pc:sldChg>
    </pc:docChg>
  </pc:docChgLst>
  <pc:docChgLst>
    <pc:chgData name="Kate Fakher (2503116)" userId="S::2503116@student.uwtsd.ac.uk::ea2ca5a5-1df3-45cd-99c7-6daa617f708d" providerId="AD" clId="Web-{AD0E07CD-06A1-2583-6521-E8A53E77B2DE}"/>
    <pc:docChg chg="addSld delSld modSld">
      <pc:chgData name="Kate Fakher (2503116)" userId="S::2503116@student.uwtsd.ac.uk::ea2ca5a5-1df3-45cd-99c7-6daa617f708d" providerId="AD" clId="Web-{AD0E07CD-06A1-2583-6521-E8A53E77B2DE}" dt="2026-01-13T19:28:49.424" v="830" actId="20577"/>
      <pc:docMkLst>
        <pc:docMk/>
      </pc:docMkLst>
      <pc:sldChg chg="addSp modSp">
        <pc:chgData name="Kate Fakher (2503116)" userId="S::2503116@student.uwtsd.ac.uk::ea2ca5a5-1df3-45cd-99c7-6daa617f708d" providerId="AD" clId="Web-{AD0E07CD-06A1-2583-6521-E8A53E77B2DE}" dt="2026-01-13T19:28:49.424" v="830" actId="20577"/>
        <pc:sldMkLst>
          <pc:docMk/>
          <pc:sldMk cId="372978348" sldId="256"/>
        </pc:sldMkLst>
        <pc:spChg chg="add mod">
          <ac:chgData name="Kate Fakher (2503116)" userId="S::2503116@student.uwtsd.ac.uk::ea2ca5a5-1df3-45cd-99c7-6daa617f708d" providerId="AD" clId="Web-{AD0E07CD-06A1-2583-6521-E8A53E77B2DE}" dt="2026-01-13T19:28:49.424" v="830" actId="20577"/>
          <ac:spMkLst>
            <pc:docMk/>
            <pc:sldMk cId="372978348" sldId="256"/>
            <ac:spMk id="5" creationId="{D39BD262-D2DD-ECCC-0E90-1AEA4E57BD4F}"/>
          </ac:spMkLst>
        </pc:spChg>
      </pc:sldChg>
      <pc:sldChg chg="modSp">
        <pc:chgData name="Kate Fakher (2503116)" userId="S::2503116@student.uwtsd.ac.uk::ea2ca5a5-1df3-45cd-99c7-6daa617f708d" providerId="AD" clId="Web-{AD0E07CD-06A1-2583-6521-E8A53E77B2DE}" dt="2026-01-13T18:39:59.333" v="137" actId="20577"/>
        <pc:sldMkLst>
          <pc:docMk/>
          <pc:sldMk cId="99754685" sldId="257"/>
        </pc:sldMkLst>
        <pc:spChg chg="mod">
          <ac:chgData name="Kate Fakher (2503116)" userId="S::2503116@student.uwtsd.ac.uk::ea2ca5a5-1df3-45cd-99c7-6daa617f708d" providerId="AD" clId="Web-{AD0E07CD-06A1-2583-6521-E8A53E77B2DE}" dt="2026-01-13T18:36:00.346" v="84" actId="1076"/>
          <ac:spMkLst>
            <pc:docMk/>
            <pc:sldMk cId="99754685" sldId="257"/>
            <ac:spMk id="3" creationId="{83058A1B-7465-CB3A-94D8-0D61812DF8E9}"/>
          </ac:spMkLst>
        </pc:spChg>
        <pc:spChg chg="mod">
          <ac:chgData name="Kate Fakher (2503116)" userId="S::2503116@student.uwtsd.ac.uk::ea2ca5a5-1df3-45cd-99c7-6daa617f708d" providerId="AD" clId="Web-{AD0E07CD-06A1-2583-6521-E8A53E77B2DE}" dt="2026-01-13T18:39:59.333" v="137" actId="20577"/>
          <ac:spMkLst>
            <pc:docMk/>
            <pc:sldMk cId="99754685" sldId="257"/>
            <ac:spMk id="5" creationId="{2EFF96A8-ED11-E37A-74B8-B021488F7585}"/>
          </ac:spMkLst>
        </pc:spChg>
      </pc:sldChg>
      <pc:sldChg chg="modSp">
        <pc:chgData name="Kate Fakher (2503116)" userId="S::2503116@student.uwtsd.ac.uk::ea2ca5a5-1df3-45cd-99c7-6daa617f708d" providerId="AD" clId="Web-{AD0E07CD-06A1-2583-6521-E8A53E77B2DE}" dt="2026-01-13T18:50:31.461" v="278" actId="20577"/>
        <pc:sldMkLst>
          <pc:docMk/>
          <pc:sldMk cId="443810897" sldId="258"/>
        </pc:sldMkLst>
        <pc:spChg chg="mod">
          <ac:chgData name="Kate Fakher (2503116)" userId="S::2503116@student.uwtsd.ac.uk::ea2ca5a5-1df3-45cd-99c7-6daa617f708d" providerId="AD" clId="Web-{AD0E07CD-06A1-2583-6521-E8A53E77B2DE}" dt="2026-01-13T18:41:19.896" v="162" actId="1076"/>
          <ac:spMkLst>
            <pc:docMk/>
            <pc:sldMk cId="443810897" sldId="258"/>
            <ac:spMk id="6" creationId="{F9F03CD0-842B-F954-CE58-82F2701428F1}"/>
          </ac:spMkLst>
        </pc:spChg>
        <pc:spChg chg="mod">
          <ac:chgData name="Kate Fakher (2503116)" userId="S::2503116@student.uwtsd.ac.uk::ea2ca5a5-1df3-45cd-99c7-6daa617f708d" providerId="AD" clId="Web-{AD0E07CD-06A1-2583-6521-E8A53E77B2DE}" dt="2026-01-13T18:50:31.461" v="278" actId="20577"/>
          <ac:spMkLst>
            <pc:docMk/>
            <pc:sldMk cId="443810897" sldId="258"/>
            <ac:spMk id="10" creationId="{B36A149B-8498-D16F-4A28-04DBB65A7EB6}"/>
          </ac:spMkLst>
        </pc:spChg>
      </pc:sldChg>
      <pc:sldChg chg="modSp">
        <pc:chgData name="Kate Fakher (2503116)" userId="S::2503116@student.uwtsd.ac.uk::ea2ca5a5-1df3-45cd-99c7-6daa617f708d" providerId="AD" clId="Web-{AD0E07CD-06A1-2583-6521-E8A53E77B2DE}" dt="2026-01-13T18:42:25.865" v="186" actId="1076"/>
        <pc:sldMkLst>
          <pc:docMk/>
          <pc:sldMk cId="2292271226" sldId="259"/>
        </pc:sldMkLst>
        <pc:spChg chg="mod">
          <ac:chgData name="Kate Fakher (2503116)" userId="S::2503116@student.uwtsd.ac.uk::ea2ca5a5-1df3-45cd-99c7-6daa617f708d" providerId="AD" clId="Web-{AD0E07CD-06A1-2583-6521-E8A53E77B2DE}" dt="2026-01-13T18:42:25.865" v="186" actId="1076"/>
          <ac:spMkLst>
            <pc:docMk/>
            <pc:sldMk cId="2292271226" sldId="259"/>
            <ac:spMk id="10" creationId="{4C9C2001-641E-1374-4B73-44BC71891FD7}"/>
          </ac:spMkLst>
        </pc:spChg>
      </pc:sldChg>
      <pc:sldChg chg="modSp">
        <pc:chgData name="Kate Fakher (2503116)" userId="S::2503116@student.uwtsd.ac.uk::ea2ca5a5-1df3-45cd-99c7-6daa617f708d" providerId="AD" clId="Web-{AD0E07CD-06A1-2583-6521-E8A53E77B2DE}" dt="2026-01-13T18:46:00.511" v="220" actId="20577"/>
        <pc:sldMkLst>
          <pc:docMk/>
          <pc:sldMk cId="2513616897" sldId="260"/>
        </pc:sldMkLst>
        <pc:spChg chg="mod">
          <ac:chgData name="Kate Fakher (2503116)" userId="S::2503116@student.uwtsd.ac.uk::ea2ca5a5-1df3-45cd-99c7-6daa617f708d" providerId="AD" clId="Web-{AD0E07CD-06A1-2583-6521-E8A53E77B2DE}" dt="2026-01-13T18:46:00.511" v="220" actId="20577"/>
          <ac:spMkLst>
            <pc:docMk/>
            <pc:sldMk cId="2513616897" sldId="260"/>
            <ac:spMk id="6" creationId="{D5391195-2946-5FA1-17E1-91100B576FD9}"/>
          </ac:spMkLst>
        </pc:spChg>
        <pc:spChg chg="mod">
          <ac:chgData name="Kate Fakher (2503116)" userId="S::2503116@student.uwtsd.ac.uk::ea2ca5a5-1df3-45cd-99c7-6daa617f708d" providerId="AD" clId="Web-{AD0E07CD-06A1-2583-6521-E8A53E77B2DE}" dt="2026-01-13T18:44:54.839" v="198" actId="1076"/>
          <ac:spMkLst>
            <pc:docMk/>
            <pc:sldMk cId="2513616897" sldId="260"/>
            <ac:spMk id="9" creationId="{960516B8-278F-EA50-E785-A0C2B653894A}"/>
          </ac:spMkLst>
        </pc:spChg>
      </pc:sldChg>
      <pc:sldChg chg="modSp">
        <pc:chgData name="Kate Fakher (2503116)" userId="S::2503116@student.uwtsd.ac.uk::ea2ca5a5-1df3-45cd-99c7-6daa617f708d" providerId="AD" clId="Web-{AD0E07CD-06A1-2583-6521-E8A53E77B2DE}" dt="2026-01-13T18:47:37.662" v="240" actId="20577"/>
        <pc:sldMkLst>
          <pc:docMk/>
          <pc:sldMk cId="481875792" sldId="261"/>
        </pc:sldMkLst>
        <pc:spChg chg="mod">
          <ac:chgData name="Kate Fakher (2503116)" userId="S::2503116@student.uwtsd.ac.uk::ea2ca5a5-1df3-45cd-99c7-6daa617f708d" providerId="AD" clId="Web-{AD0E07CD-06A1-2583-6521-E8A53E77B2DE}" dt="2026-01-13T18:46:39.263" v="225" actId="1076"/>
          <ac:spMkLst>
            <pc:docMk/>
            <pc:sldMk cId="481875792" sldId="261"/>
            <ac:spMk id="5" creationId="{3FA9180B-FB81-2F92-CDFA-5B3559C4F4A3}"/>
          </ac:spMkLst>
        </pc:spChg>
        <pc:spChg chg="mod">
          <ac:chgData name="Kate Fakher (2503116)" userId="S::2503116@student.uwtsd.ac.uk::ea2ca5a5-1df3-45cd-99c7-6daa617f708d" providerId="AD" clId="Web-{AD0E07CD-06A1-2583-6521-E8A53E77B2DE}" dt="2026-01-13T18:47:37.662" v="240" actId="20577"/>
          <ac:spMkLst>
            <pc:docMk/>
            <pc:sldMk cId="481875792" sldId="261"/>
            <ac:spMk id="6" creationId="{CA8C1387-067A-F71A-513D-8882AD2BADD0}"/>
          </ac:spMkLst>
        </pc:spChg>
        <pc:picChg chg="mod">
          <ac:chgData name="Kate Fakher (2503116)" userId="S::2503116@student.uwtsd.ac.uk::ea2ca5a5-1df3-45cd-99c7-6daa617f708d" providerId="AD" clId="Web-{AD0E07CD-06A1-2583-6521-E8A53E77B2DE}" dt="2026-01-13T18:46:41.624" v="226" actId="1076"/>
          <ac:picMkLst>
            <pc:docMk/>
            <pc:sldMk cId="481875792" sldId="261"/>
            <ac:picMk id="8" creationId="{F780F719-4C21-3432-F3C0-87B0CF50B3C6}"/>
          </ac:picMkLst>
        </pc:picChg>
      </pc:sldChg>
      <pc:sldChg chg="modSp">
        <pc:chgData name="Kate Fakher (2503116)" userId="S::2503116@student.uwtsd.ac.uk::ea2ca5a5-1df3-45cd-99c7-6daa617f708d" providerId="AD" clId="Web-{AD0E07CD-06A1-2583-6521-E8A53E77B2DE}" dt="2026-01-13T18:50:52.353" v="286" actId="14100"/>
        <pc:sldMkLst>
          <pc:docMk/>
          <pc:sldMk cId="4024542767" sldId="262"/>
        </pc:sldMkLst>
        <pc:spChg chg="mod">
          <ac:chgData name="Kate Fakher (2503116)" userId="S::2503116@student.uwtsd.ac.uk::ea2ca5a5-1df3-45cd-99c7-6daa617f708d" providerId="AD" clId="Web-{AD0E07CD-06A1-2583-6521-E8A53E77B2DE}" dt="2026-01-13T18:50:52.353" v="286" actId="14100"/>
          <ac:spMkLst>
            <pc:docMk/>
            <pc:sldMk cId="4024542767" sldId="262"/>
            <ac:spMk id="8" creationId="{9D688E03-BD49-8213-71CC-BEB572DC6C0F}"/>
          </ac:spMkLst>
        </pc:spChg>
      </pc:sldChg>
      <pc:sldChg chg="modSp">
        <pc:chgData name="Kate Fakher (2503116)" userId="S::2503116@student.uwtsd.ac.uk::ea2ca5a5-1df3-45cd-99c7-6daa617f708d" providerId="AD" clId="Web-{AD0E07CD-06A1-2583-6521-E8A53E77B2DE}" dt="2026-01-13T18:57:00.099" v="395" actId="1076"/>
        <pc:sldMkLst>
          <pc:docMk/>
          <pc:sldMk cId="2136052712" sldId="265"/>
        </pc:sldMkLst>
        <pc:spChg chg="mod">
          <ac:chgData name="Kate Fakher (2503116)" userId="S::2503116@student.uwtsd.ac.uk::ea2ca5a5-1df3-45cd-99c7-6daa617f708d" providerId="AD" clId="Web-{AD0E07CD-06A1-2583-6521-E8A53E77B2DE}" dt="2026-01-13T18:57:00.099" v="395" actId="1076"/>
          <ac:spMkLst>
            <pc:docMk/>
            <pc:sldMk cId="2136052712" sldId="265"/>
            <ac:spMk id="8" creationId="{86921A26-F9FE-7137-86C8-FB945983E5C1}"/>
          </ac:spMkLst>
        </pc:spChg>
      </pc:sldChg>
      <pc:sldChg chg="modSp">
        <pc:chgData name="Kate Fakher (2503116)" userId="S::2503116@student.uwtsd.ac.uk::ea2ca5a5-1df3-45cd-99c7-6daa617f708d" providerId="AD" clId="Web-{AD0E07CD-06A1-2583-6521-E8A53E77B2DE}" dt="2026-01-13T18:57:58.897" v="416" actId="1076"/>
        <pc:sldMkLst>
          <pc:docMk/>
          <pc:sldMk cId="513841140" sldId="266"/>
        </pc:sldMkLst>
        <pc:spChg chg="mod">
          <ac:chgData name="Kate Fakher (2503116)" userId="S::2503116@student.uwtsd.ac.uk::ea2ca5a5-1df3-45cd-99c7-6daa617f708d" providerId="AD" clId="Web-{AD0E07CD-06A1-2583-6521-E8A53E77B2DE}" dt="2026-01-13T18:57:58.897" v="416" actId="1076"/>
          <ac:spMkLst>
            <pc:docMk/>
            <pc:sldMk cId="513841140" sldId="266"/>
            <ac:spMk id="6" creationId="{98F8B46F-E673-4227-016E-F02FCDE61CF3}"/>
          </ac:spMkLst>
        </pc:spChg>
        <pc:spChg chg="mod">
          <ac:chgData name="Kate Fakher (2503116)" userId="S::2503116@student.uwtsd.ac.uk::ea2ca5a5-1df3-45cd-99c7-6daa617f708d" providerId="AD" clId="Web-{AD0E07CD-06A1-2583-6521-E8A53E77B2DE}" dt="2026-01-13T18:57:25.443" v="407" actId="20577"/>
          <ac:spMkLst>
            <pc:docMk/>
            <pc:sldMk cId="513841140" sldId="266"/>
            <ac:spMk id="10" creationId="{4F396CA8-5D4A-C857-4841-33D2D16AC3FD}"/>
          </ac:spMkLst>
        </pc:spChg>
      </pc:sldChg>
      <pc:sldChg chg="modSp">
        <pc:chgData name="Kate Fakher (2503116)" userId="S::2503116@student.uwtsd.ac.uk::ea2ca5a5-1df3-45cd-99c7-6daa617f708d" providerId="AD" clId="Web-{AD0E07CD-06A1-2583-6521-E8A53E77B2DE}" dt="2026-01-13T19:01:17.809" v="493" actId="20577"/>
        <pc:sldMkLst>
          <pc:docMk/>
          <pc:sldMk cId="2894717023" sldId="267"/>
        </pc:sldMkLst>
        <pc:spChg chg="mod">
          <ac:chgData name="Kate Fakher (2503116)" userId="S::2503116@student.uwtsd.ac.uk::ea2ca5a5-1df3-45cd-99c7-6daa617f708d" providerId="AD" clId="Web-{AD0E07CD-06A1-2583-6521-E8A53E77B2DE}" dt="2026-01-13T19:01:17.809" v="493" actId="20577"/>
          <ac:spMkLst>
            <pc:docMk/>
            <pc:sldMk cId="2894717023" sldId="267"/>
            <ac:spMk id="7" creationId="{6330E70F-6D50-2039-5B02-551556219C91}"/>
          </ac:spMkLst>
        </pc:spChg>
      </pc:sldChg>
      <pc:sldChg chg="addSp delSp modSp">
        <pc:chgData name="Kate Fakher (2503116)" userId="S::2503116@student.uwtsd.ac.uk::ea2ca5a5-1df3-45cd-99c7-6daa617f708d" providerId="AD" clId="Web-{AD0E07CD-06A1-2583-6521-E8A53E77B2DE}" dt="2026-01-13T19:06:47.908" v="553" actId="20577"/>
        <pc:sldMkLst>
          <pc:docMk/>
          <pc:sldMk cId="1536207752" sldId="268"/>
        </pc:sldMkLst>
        <pc:spChg chg="add mod">
          <ac:chgData name="Kate Fakher (2503116)" userId="S::2503116@student.uwtsd.ac.uk::ea2ca5a5-1df3-45cd-99c7-6daa617f708d" providerId="AD" clId="Web-{AD0E07CD-06A1-2583-6521-E8A53E77B2DE}" dt="2026-01-13T19:06:47.908" v="553" actId="20577"/>
          <ac:spMkLst>
            <pc:docMk/>
            <pc:sldMk cId="1536207752" sldId="268"/>
            <ac:spMk id="7" creationId="{6CAA2DB6-547C-5880-A955-227B51439D25}"/>
          </ac:spMkLst>
        </pc:spChg>
        <pc:picChg chg="add mod">
          <ac:chgData name="Kate Fakher (2503116)" userId="S::2503116@student.uwtsd.ac.uk::ea2ca5a5-1df3-45cd-99c7-6daa617f708d" providerId="AD" clId="Web-{AD0E07CD-06A1-2583-6521-E8A53E77B2DE}" dt="2026-01-13T19:03:10.655" v="521" actId="1076"/>
          <ac:picMkLst>
            <pc:docMk/>
            <pc:sldMk cId="1536207752" sldId="268"/>
            <ac:picMk id="5" creationId="{891A1CC7-99EE-3A87-DAC1-0E8C24728EA1}"/>
          </ac:picMkLst>
        </pc:picChg>
      </pc:sldChg>
      <pc:sldChg chg="modSp">
        <pc:chgData name="Kate Fakher (2503116)" userId="S::2503116@student.uwtsd.ac.uk::ea2ca5a5-1df3-45cd-99c7-6daa617f708d" providerId="AD" clId="Web-{AD0E07CD-06A1-2583-6521-E8A53E77B2DE}" dt="2026-01-13T18:39:52.396" v="135" actId="1076"/>
        <pc:sldMkLst>
          <pc:docMk/>
          <pc:sldMk cId="4005266798" sldId="269"/>
        </pc:sldMkLst>
        <pc:spChg chg="mod">
          <ac:chgData name="Kate Fakher (2503116)" userId="S::2503116@student.uwtsd.ac.uk::ea2ca5a5-1df3-45cd-99c7-6daa617f708d" providerId="AD" clId="Web-{AD0E07CD-06A1-2583-6521-E8A53E77B2DE}" dt="2026-01-13T18:36:11.393" v="90" actId="1076"/>
          <ac:spMkLst>
            <pc:docMk/>
            <pc:sldMk cId="4005266798" sldId="269"/>
            <ac:spMk id="4" creationId="{79808396-78AB-B584-3D27-AC293BD44112}"/>
          </ac:spMkLst>
        </pc:spChg>
        <pc:spChg chg="mod">
          <ac:chgData name="Kate Fakher (2503116)" userId="S::2503116@student.uwtsd.ac.uk::ea2ca5a5-1df3-45cd-99c7-6daa617f708d" providerId="AD" clId="Web-{AD0E07CD-06A1-2583-6521-E8A53E77B2DE}" dt="2026-01-13T18:39:49.755" v="133" actId="20577"/>
          <ac:spMkLst>
            <pc:docMk/>
            <pc:sldMk cId="4005266798" sldId="269"/>
            <ac:spMk id="5" creationId="{89283230-1C40-E595-FF43-7493462DED3C}"/>
          </ac:spMkLst>
        </pc:spChg>
        <pc:picChg chg="mod">
          <ac:chgData name="Kate Fakher (2503116)" userId="S::2503116@student.uwtsd.ac.uk::ea2ca5a5-1df3-45cd-99c7-6daa617f708d" providerId="AD" clId="Web-{AD0E07CD-06A1-2583-6521-E8A53E77B2DE}" dt="2026-01-13T18:39:52.396" v="135" actId="1076"/>
          <ac:picMkLst>
            <pc:docMk/>
            <pc:sldMk cId="4005266798" sldId="269"/>
            <ac:picMk id="2052" creationId="{807973C0-B4F3-0D50-D655-46A3FB6E0408}"/>
          </ac:picMkLst>
        </pc:picChg>
      </pc:sldChg>
      <pc:sldChg chg="modSp">
        <pc:chgData name="Kate Fakher (2503116)" userId="S::2503116@student.uwtsd.ac.uk::ea2ca5a5-1df3-45cd-99c7-6daa617f708d" providerId="AD" clId="Web-{AD0E07CD-06A1-2583-6521-E8A53E77B2DE}" dt="2026-01-13T18:49:13.873" v="265" actId="20577"/>
        <pc:sldMkLst>
          <pc:docMk/>
          <pc:sldMk cId="3075729255" sldId="270"/>
        </pc:sldMkLst>
        <pc:spChg chg="mod">
          <ac:chgData name="Kate Fakher (2503116)" userId="S::2503116@student.uwtsd.ac.uk::ea2ca5a5-1df3-45cd-99c7-6daa617f708d" providerId="AD" clId="Web-{AD0E07CD-06A1-2583-6521-E8A53E77B2DE}" dt="2026-01-13T18:49:13.873" v="265" actId="20577"/>
          <ac:spMkLst>
            <pc:docMk/>
            <pc:sldMk cId="3075729255" sldId="270"/>
            <ac:spMk id="4" creationId="{8ED98D05-87EF-7AE0-5105-6878D9335E8B}"/>
          </ac:spMkLst>
        </pc:spChg>
        <pc:spChg chg="mod">
          <ac:chgData name="Kate Fakher (2503116)" userId="S::2503116@student.uwtsd.ac.uk::ea2ca5a5-1df3-45cd-99c7-6daa617f708d" providerId="AD" clId="Web-{AD0E07CD-06A1-2583-6521-E8A53E77B2DE}" dt="2026-01-13T18:39:45.567" v="131" actId="20577"/>
          <ac:spMkLst>
            <pc:docMk/>
            <pc:sldMk cId="3075729255" sldId="270"/>
            <ac:spMk id="5" creationId="{B3669DAC-CD17-5AEA-012C-8CFFD3283C5C}"/>
          </ac:spMkLst>
        </pc:spChg>
      </pc:sldChg>
      <pc:sldChg chg="modSp">
        <pc:chgData name="Kate Fakher (2503116)" userId="S::2503116@student.uwtsd.ac.uk::ea2ca5a5-1df3-45cd-99c7-6daa617f708d" providerId="AD" clId="Web-{AD0E07CD-06A1-2583-6521-E8A53E77B2DE}" dt="2026-01-13T18:50:27.257" v="277" actId="20577"/>
        <pc:sldMkLst>
          <pc:docMk/>
          <pc:sldMk cId="1190594231" sldId="271"/>
        </pc:sldMkLst>
        <pc:spChg chg="mod">
          <ac:chgData name="Kate Fakher (2503116)" userId="S::2503116@student.uwtsd.ac.uk::ea2ca5a5-1df3-45cd-99c7-6daa617f708d" providerId="AD" clId="Web-{AD0E07CD-06A1-2583-6521-E8A53E77B2DE}" dt="2026-01-13T18:49:26.703" v="270" actId="20577"/>
          <ac:spMkLst>
            <pc:docMk/>
            <pc:sldMk cId="1190594231" sldId="271"/>
            <ac:spMk id="4" creationId="{E5966308-AE42-523D-9A0C-F84F8EE86635}"/>
          </ac:spMkLst>
        </pc:spChg>
        <pc:spChg chg="mod">
          <ac:chgData name="Kate Fakher (2503116)" userId="S::2503116@student.uwtsd.ac.uk::ea2ca5a5-1df3-45cd-99c7-6daa617f708d" providerId="AD" clId="Web-{AD0E07CD-06A1-2583-6521-E8A53E77B2DE}" dt="2026-01-13T18:50:27.257" v="277" actId="20577"/>
          <ac:spMkLst>
            <pc:docMk/>
            <pc:sldMk cId="1190594231" sldId="271"/>
            <ac:spMk id="5" creationId="{70E6D47F-E21D-5587-7B25-E6477F748180}"/>
          </ac:spMkLst>
        </pc:spChg>
        <pc:picChg chg="mod">
          <ac:chgData name="Kate Fakher (2503116)" userId="S::2503116@student.uwtsd.ac.uk::ea2ca5a5-1df3-45cd-99c7-6daa617f708d" providerId="AD" clId="Web-{AD0E07CD-06A1-2583-6521-E8A53E77B2DE}" dt="2026-01-13T18:40:07.958" v="138" actId="1076"/>
          <ac:picMkLst>
            <pc:docMk/>
            <pc:sldMk cId="1190594231" sldId="271"/>
            <ac:picMk id="3" creationId="{4060FC3A-745A-2682-697B-ECAA3E6DC4C8}"/>
          </ac:picMkLst>
        </pc:picChg>
      </pc:sldChg>
      <pc:sldChg chg="modSp">
        <pc:chgData name="Kate Fakher (2503116)" userId="S::2503116@student.uwtsd.ac.uk::ea2ca5a5-1df3-45cd-99c7-6daa617f708d" providerId="AD" clId="Web-{AD0E07CD-06A1-2583-6521-E8A53E77B2DE}" dt="2026-01-13T18:50:17.600" v="276" actId="20577"/>
        <pc:sldMkLst>
          <pc:docMk/>
          <pc:sldMk cId="3006210139" sldId="272"/>
        </pc:sldMkLst>
        <pc:spChg chg="mod">
          <ac:chgData name="Kate Fakher (2503116)" userId="S::2503116@student.uwtsd.ac.uk::ea2ca5a5-1df3-45cd-99c7-6daa617f708d" providerId="AD" clId="Web-{AD0E07CD-06A1-2583-6521-E8A53E77B2DE}" dt="2026-01-13T18:47:30.863" v="237" actId="20577"/>
          <ac:spMkLst>
            <pc:docMk/>
            <pc:sldMk cId="3006210139" sldId="272"/>
            <ac:spMk id="4" creationId="{6BFF8910-CB61-D9F7-2B81-B3405C84B392}"/>
          </ac:spMkLst>
        </pc:spChg>
        <pc:spChg chg="mod">
          <ac:chgData name="Kate Fakher (2503116)" userId="S::2503116@student.uwtsd.ac.uk::ea2ca5a5-1df3-45cd-99c7-6daa617f708d" providerId="AD" clId="Web-{AD0E07CD-06A1-2583-6521-E8A53E77B2DE}" dt="2026-01-13T18:50:17.600" v="276" actId="20577"/>
          <ac:spMkLst>
            <pc:docMk/>
            <pc:sldMk cId="3006210139" sldId="272"/>
            <ac:spMk id="5" creationId="{27DD5FE0-4828-BF89-BDD5-FFFF0440BDC5}"/>
          </ac:spMkLst>
        </pc:spChg>
      </pc:sldChg>
      <pc:sldChg chg="modSp">
        <pc:chgData name="Kate Fakher (2503116)" userId="S::2503116@student.uwtsd.ac.uk::ea2ca5a5-1df3-45cd-99c7-6daa617f708d" providerId="AD" clId="Web-{AD0E07CD-06A1-2583-6521-E8A53E77B2DE}" dt="2026-01-13T18:53:15.578" v="317" actId="20577"/>
        <pc:sldMkLst>
          <pc:docMk/>
          <pc:sldMk cId="1365749259" sldId="273"/>
        </pc:sldMkLst>
        <pc:spChg chg="mod">
          <ac:chgData name="Kate Fakher (2503116)" userId="S::2503116@student.uwtsd.ac.uk::ea2ca5a5-1df3-45cd-99c7-6daa617f708d" providerId="AD" clId="Web-{AD0E07CD-06A1-2583-6521-E8A53E77B2DE}" dt="2026-01-13T18:48:47.946" v="262" actId="20577"/>
          <ac:spMkLst>
            <pc:docMk/>
            <pc:sldMk cId="1365749259" sldId="273"/>
            <ac:spMk id="4" creationId="{1BFEBE4F-0FBB-E179-4A4B-B7BF5ABD83CC}"/>
          </ac:spMkLst>
        </pc:spChg>
        <pc:spChg chg="mod">
          <ac:chgData name="Kate Fakher (2503116)" userId="S::2503116@student.uwtsd.ac.uk::ea2ca5a5-1df3-45cd-99c7-6daa617f708d" providerId="AD" clId="Web-{AD0E07CD-06A1-2583-6521-E8A53E77B2DE}" dt="2026-01-13T18:53:15.578" v="317" actId="20577"/>
          <ac:spMkLst>
            <pc:docMk/>
            <pc:sldMk cId="1365749259" sldId="273"/>
            <ac:spMk id="5" creationId="{D6A79414-07D4-EF50-BC2F-ACB963CAB890}"/>
          </ac:spMkLst>
        </pc:spChg>
      </pc:sldChg>
      <pc:sldChg chg="modSp">
        <pc:chgData name="Kate Fakher (2503116)" userId="S::2503116@student.uwtsd.ac.uk::ea2ca5a5-1df3-45cd-99c7-6daa617f708d" providerId="AD" clId="Web-{AD0E07CD-06A1-2583-6521-E8A53E77B2DE}" dt="2026-01-13T18:53:39.986" v="325" actId="20577"/>
        <pc:sldMkLst>
          <pc:docMk/>
          <pc:sldMk cId="3240125060" sldId="274"/>
        </pc:sldMkLst>
        <pc:spChg chg="mod">
          <ac:chgData name="Kate Fakher (2503116)" userId="S::2503116@student.uwtsd.ac.uk::ea2ca5a5-1df3-45cd-99c7-6daa617f708d" providerId="AD" clId="Web-{AD0E07CD-06A1-2583-6521-E8A53E77B2DE}" dt="2026-01-13T18:52:41.062" v="309" actId="20577"/>
          <ac:spMkLst>
            <pc:docMk/>
            <pc:sldMk cId="3240125060" sldId="274"/>
            <ac:spMk id="4" creationId="{C17EFE16-AB1B-0298-AAE7-D2F8CE2CEF11}"/>
          </ac:spMkLst>
        </pc:spChg>
        <pc:spChg chg="mod">
          <ac:chgData name="Kate Fakher (2503116)" userId="S::2503116@student.uwtsd.ac.uk::ea2ca5a5-1df3-45cd-99c7-6daa617f708d" providerId="AD" clId="Web-{AD0E07CD-06A1-2583-6521-E8A53E77B2DE}" dt="2026-01-13T18:53:39.986" v="325" actId="20577"/>
          <ac:spMkLst>
            <pc:docMk/>
            <pc:sldMk cId="3240125060" sldId="274"/>
            <ac:spMk id="5" creationId="{82099662-025C-83CA-980F-30AEF232E5CB}"/>
          </ac:spMkLst>
        </pc:spChg>
        <pc:picChg chg="mod">
          <ac:chgData name="Kate Fakher (2503116)" userId="S::2503116@student.uwtsd.ac.uk::ea2ca5a5-1df3-45cd-99c7-6daa617f708d" providerId="AD" clId="Web-{AD0E07CD-06A1-2583-6521-E8A53E77B2DE}" dt="2026-01-13T18:53:32.188" v="319" actId="1076"/>
          <ac:picMkLst>
            <pc:docMk/>
            <pc:sldMk cId="3240125060" sldId="274"/>
            <ac:picMk id="7" creationId="{23CDFBED-125B-70D2-C358-78C304D7E7C8}"/>
          </ac:picMkLst>
        </pc:picChg>
      </pc:sldChg>
      <pc:sldChg chg="modSp">
        <pc:chgData name="Kate Fakher (2503116)" userId="S::2503116@student.uwtsd.ac.uk::ea2ca5a5-1df3-45cd-99c7-6daa617f708d" providerId="AD" clId="Web-{AD0E07CD-06A1-2583-6521-E8A53E77B2DE}" dt="2026-01-13T18:54:29.190" v="342" actId="1076"/>
        <pc:sldMkLst>
          <pc:docMk/>
          <pc:sldMk cId="1509929645" sldId="275"/>
        </pc:sldMkLst>
        <pc:spChg chg="mod">
          <ac:chgData name="Kate Fakher (2503116)" userId="S::2503116@student.uwtsd.ac.uk::ea2ca5a5-1df3-45cd-99c7-6daa617f708d" providerId="AD" clId="Web-{AD0E07CD-06A1-2583-6521-E8A53E77B2DE}" dt="2026-01-13T18:54:29.190" v="342" actId="1076"/>
          <ac:spMkLst>
            <pc:docMk/>
            <pc:sldMk cId="1509929645" sldId="275"/>
            <ac:spMk id="4" creationId="{61A0023B-5D13-E3B5-DF9A-BE6E3F63FFB4}"/>
          </ac:spMkLst>
        </pc:spChg>
        <pc:spChg chg="mod">
          <ac:chgData name="Kate Fakher (2503116)" userId="S::2503116@student.uwtsd.ac.uk::ea2ca5a5-1df3-45cd-99c7-6daa617f708d" providerId="AD" clId="Web-{AD0E07CD-06A1-2583-6521-E8A53E77B2DE}" dt="2026-01-13T18:54:10.361" v="335" actId="20577"/>
          <ac:spMkLst>
            <pc:docMk/>
            <pc:sldMk cId="1509929645" sldId="275"/>
            <ac:spMk id="5" creationId="{D5CB3239-4AD4-3C1F-FBF6-CD0CF228FB0F}"/>
          </ac:spMkLst>
        </pc:spChg>
      </pc:sldChg>
      <pc:sldChg chg="modSp">
        <pc:chgData name="Kate Fakher (2503116)" userId="S::2503116@student.uwtsd.ac.uk::ea2ca5a5-1df3-45cd-99c7-6daa617f708d" providerId="AD" clId="Web-{AD0E07CD-06A1-2583-6521-E8A53E77B2DE}" dt="2026-01-13T18:57:34.662" v="411" actId="20577"/>
        <pc:sldMkLst>
          <pc:docMk/>
          <pc:sldMk cId="4250531621" sldId="276"/>
        </pc:sldMkLst>
        <pc:spChg chg="mod">
          <ac:chgData name="Kate Fakher (2503116)" userId="S::2503116@student.uwtsd.ac.uk::ea2ca5a5-1df3-45cd-99c7-6daa617f708d" providerId="AD" clId="Web-{AD0E07CD-06A1-2583-6521-E8A53E77B2DE}" dt="2026-01-13T18:57:34.662" v="411" actId="20577"/>
          <ac:spMkLst>
            <pc:docMk/>
            <pc:sldMk cId="4250531621" sldId="276"/>
            <ac:spMk id="4" creationId="{FF898C7B-F41E-9F3D-1208-1C77E4B5D7D9}"/>
          </ac:spMkLst>
        </pc:spChg>
        <pc:spChg chg="mod">
          <ac:chgData name="Kate Fakher (2503116)" userId="S::2503116@student.uwtsd.ac.uk::ea2ca5a5-1df3-45cd-99c7-6daa617f708d" providerId="AD" clId="Web-{AD0E07CD-06A1-2583-6521-E8A53E77B2DE}" dt="2026-01-13T18:55:59.817" v="375" actId="20577"/>
          <ac:spMkLst>
            <pc:docMk/>
            <pc:sldMk cId="4250531621" sldId="276"/>
            <ac:spMk id="5" creationId="{73EA80A0-8284-F420-5283-1065080DA94A}"/>
          </ac:spMkLst>
        </pc:spChg>
      </pc:sldChg>
      <pc:sldChg chg="modSp">
        <pc:chgData name="Kate Fakher (2503116)" userId="S::2503116@student.uwtsd.ac.uk::ea2ca5a5-1df3-45cd-99c7-6daa617f708d" providerId="AD" clId="Web-{AD0E07CD-06A1-2583-6521-E8A53E77B2DE}" dt="2026-01-13T18:58:50.132" v="436" actId="1076"/>
        <pc:sldMkLst>
          <pc:docMk/>
          <pc:sldMk cId="1451304110" sldId="277"/>
        </pc:sldMkLst>
        <pc:spChg chg="mod">
          <ac:chgData name="Kate Fakher (2503116)" userId="S::2503116@student.uwtsd.ac.uk::ea2ca5a5-1df3-45cd-99c7-6daa617f708d" providerId="AD" clId="Web-{AD0E07CD-06A1-2583-6521-E8A53E77B2DE}" dt="2026-01-13T18:58:17.991" v="423" actId="20577"/>
          <ac:spMkLst>
            <pc:docMk/>
            <pc:sldMk cId="1451304110" sldId="277"/>
            <ac:spMk id="5" creationId="{12C6E78C-5A0A-754C-FB07-CAA761F31F5E}"/>
          </ac:spMkLst>
        </pc:spChg>
        <pc:spChg chg="mod">
          <ac:chgData name="Kate Fakher (2503116)" userId="S::2503116@student.uwtsd.ac.uk::ea2ca5a5-1df3-45cd-99c7-6daa617f708d" providerId="AD" clId="Web-{AD0E07CD-06A1-2583-6521-E8A53E77B2DE}" dt="2026-01-13T18:58:50.132" v="436" actId="1076"/>
          <ac:spMkLst>
            <pc:docMk/>
            <pc:sldMk cId="1451304110" sldId="277"/>
            <ac:spMk id="10" creationId="{F1FAB237-8E5D-80D9-FAD5-54694DED00CD}"/>
          </ac:spMkLst>
        </pc:spChg>
      </pc:sldChg>
      <pc:sldChg chg="modSp">
        <pc:chgData name="Kate Fakher (2503116)" userId="S::2503116@student.uwtsd.ac.uk::ea2ca5a5-1df3-45cd-99c7-6daa617f708d" providerId="AD" clId="Web-{AD0E07CD-06A1-2583-6521-E8A53E77B2DE}" dt="2026-01-13T18:59:58.462" v="460" actId="20577"/>
        <pc:sldMkLst>
          <pc:docMk/>
          <pc:sldMk cId="688944071" sldId="278"/>
        </pc:sldMkLst>
        <pc:spChg chg="mod">
          <ac:chgData name="Kate Fakher (2503116)" userId="S::2503116@student.uwtsd.ac.uk::ea2ca5a5-1df3-45cd-99c7-6daa617f708d" providerId="AD" clId="Web-{AD0E07CD-06A1-2583-6521-E8A53E77B2DE}" dt="2026-01-13T18:59:58.462" v="460" actId="20577"/>
          <ac:spMkLst>
            <pc:docMk/>
            <pc:sldMk cId="688944071" sldId="278"/>
            <ac:spMk id="5" creationId="{ACC2B0CC-73F4-4B96-8B72-C5F51B11FDC4}"/>
          </ac:spMkLst>
        </pc:spChg>
        <pc:spChg chg="mod">
          <ac:chgData name="Kate Fakher (2503116)" userId="S::2503116@student.uwtsd.ac.uk::ea2ca5a5-1df3-45cd-99c7-6daa617f708d" providerId="AD" clId="Web-{AD0E07CD-06A1-2583-6521-E8A53E77B2DE}" dt="2026-01-13T18:59:47.930" v="458" actId="1076"/>
          <ac:spMkLst>
            <pc:docMk/>
            <pc:sldMk cId="688944071" sldId="278"/>
            <ac:spMk id="10" creationId="{3CD56AD1-74EB-F3CD-58BB-4904DE9D5161}"/>
          </ac:spMkLst>
        </pc:spChg>
      </pc:sldChg>
      <pc:sldChg chg="modSp">
        <pc:chgData name="Kate Fakher (2503116)" userId="S::2503116@student.uwtsd.ac.uk::ea2ca5a5-1df3-45cd-99c7-6daa617f708d" providerId="AD" clId="Web-{AD0E07CD-06A1-2583-6521-E8A53E77B2DE}" dt="2026-01-13T19:00:58.761" v="484" actId="1076"/>
        <pc:sldMkLst>
          <pc:docMk/>
          <pc:sldMk cId="2257076847" sldId="279"/>
        </pc:sldMkLst>
        <pc:spChg chg="mod">
          <ac:chgData name="Kate Fakher (2503116)" userId="S::2503116@student.uwtsd.ac.uk::ea2ca5a5-1df3-45cd-99c7-6daa617f708d" providerId="AD" clId="Web-{AD0E07CD-06A1-2583-6521-E8A53E77B2DE}" dt="2026-01-13T19:00:38.776" v="474" actId="20577"/>
          <ac:spMkLst>
            <pc:docMk/>
            <pc:sldMk cId="2257076847" sldId="279"/>
            <ac:spMk id="5" creationId="{BD189D17-0477-2D75-03DB-9820B1DB41C5}"/>
          </ac:spMkLst>
        </pc:spChg>
        <pc:spChg chg="mod">
          <ac:chgData name="Kate Fakher (2503116)" userId="S::2503116@student.uwtsd.ac.uk::ea2ca5a5-1df3-45cd-99c7-6daa617f708d" providerId="AD" clId="Web-{AD0E07CD-06A1-2583-6521-E8A53E77B2DE}" dt="2026-01-13T19:00:58.761" v="484" actId="1076"/>
          <ac:spMkLst>
            <pc:docMk/>
            <pc:sldMk cId="2257076847" sldId="279"/>
            <ac:spMk id="10" creationId="{27E8B2C6-4D68-D980-0B7D-BBC0FB6FE6BF}"/>
          </ac:spMkLst>
        </pc:spChg>
      </pc:sldChg>
      <pc:sldChg chg="modSp">
        <pc:chgData name="Kate Fakher (2503116)" userId="S::2503116@student.uwtsd.ac.uk::ea2ca5a5-1df3-45cd-99c7-6daa617f708d" providerId="AD" clId="Web-{AD0E07CD-06A1-2583-6521-E8A53E77B2DE}" dt="2026-01-13T19:07:02.626" v="557" actId="20577"/>
        <pc:sldMkLst>
          <pc:docMk/>
          <pc:sldMk cId="2502013638" sldId="280"/>
        </pc:sldMkLst>
        <pc:spChg chg="mod">
          <ac:chgData name="Kate Fakher (2503116)" userId="S::2503116@student.uwtsd.ac.uk::ea2ca5a5-1df3-45cd-99c7-6daa617f708d" providerId="AD" clId="Web-{AD0E07CD-06A1-2583-6521-E8A53E77B2DE}" dt="2026-01-13T19:01:51.247" v="506" actId="20577"/>
          <ac:spMkLst>
            <pc:docMk/>
            <pc:sldMk cId="2502013638" sldId="280"/>
            <ac:spMk id="4" creationId="{D5871AB8-41BE-FA26-0FFA-3BABD37E6C2C}"/>
          </ac:spMkLst>
        </pc:spChg>
        <pc:spChg chg="mod">
          <ac:chgData name="Kate Fakher (2503116)" userId="S::2503116@student.uwtsd.ac.uk::ea2ca5a5-1df3-45cd-99c7-6daa617f708d" providerId="AD" clId="Web-{AD0E07CD-06A1-2583-6521-E8A53E77B2DE}" dt="2026-01-13T19:07:02.626" v="557" actId="20577"/>
          <ac:spMkLst>
            <pc:docMk/>
            <pc:sldMk cId="2502013638" sldId="280"/>
            <ac:spMk id="5" creationId="{0AB4C2C2-1007-CC5B-2766-8C126F3CECBF}"/>
          </ac:spMkLst>
        </pc:spChg>
      </pc:sldChg>
      <pc:sldChg chg="addSp modSp">
        <pc:chgData name="Kate Fakher (2503116)" userId="S::2503116@student.uwtsd.ac.uk::ea2ca5a5-1df3-45cd-99c7-6daa617f708d" providerId="AD" clId="Web-{AD0E07CD-06A1-2583-6521-E8A53E77B2DE}" dt="2026-01-13T19:07:11.783" v="561" actId="20577"/>
        <pc:sldMkLst>
          <pc:docMk/>
          <pc:sldMk cId="3985302737" sldId="281"/>
        </pc:sldMkLst>
        <pc:spChg chg="mod">
          <ac:chgData name="Kate Fakher (2503116)" userId="S::2503116@student.uwtsd.ac.uk::ea2ca5a5-1df3-45cd-99c7-6daa617f708d" providerId="AD" clId="Web-{AD0E07CD-06A1-2583-6521-E8A53E77B2DE}" dt="2026-01-13T19:02:03.669" v="512" actId="1076"/>
          <ac:spMkLst>
            <pc:docMk/>
            <pc:sldMk cId="3985302737" sldId="281"/>
            <ac:spMk id="4" creationId="{9FDEA7F6-BA5A-3C5F-4462-D86894EA8ABB}"/>
          </ac:spMkLst>
        </pc:spChg>
        <pc:spChg chg="mod">
          <ac:chgData name="Kate Fakher (2503116)" userId="S::2503116@student.uwtsd.ac.uk::ea2ca5a5-1df3-45cd-99c7-6daa617f708d" providerId="AD" clId="Web-{AD0E07CD-06A1-2583-6521-E8A53E77B2DE}" dt="2026-01-13T19:07:11.783" v="561" actId="20577"/>
          <ac:spMkLst>
            <pc:docMk/>
            <pc:sldMk cId="3985302737" sldId="281"/>
            <ac:spMk id="5" creationId="{1301F46A-6D69-4058-C6B6-ADBC1620E7F6}"/>
          </ac:spMkLst>
        </pc:spChg>
        <pc:picChg chg="add mod modCrop">
          <ac:chgData name="Kate Fakher (2503116)" userId="S::2503116@student.uwtsd.ac.uk::ea2ca5a5-1df3-45cd-99c7-6daa617f708d" providerId="AD" clId="Web-{AD0E07CD-06A1-2583-6521-E8A53E77B2DE}" dt="2026-01-13T18:28:16.722" v="7" actId="1076"/>
          <ac:picMkLst>
            <pc:docMk/>
            <pc:sldMk cId="3985302737" sldId="281"/>
            <ac:picMk id="3" creationId="{FFFF006E-0EE0-B75C-8793-DC642AC6B416}"/>
          </ac:picMkLst>
        </pc:picChg>
      </pc:sldChg>
      <pc:sldChg chg="addSp modSp">
        <pc:chgData name="Kate Fakher (2503116)" userId="S::2503116@student.uwtsd.ac.uk::ea2ca5a5-1df3-45cd-99c7-6daa617f708d" providerId="AD" clId="Web-{AD0E07CD-06A1-2583-6521-E8A53E77B2DE}" dt="2026-01-13T19:06:38.939" v="545" actId="20577"/>
        <pc:sldMkLst>
          <pc:docMk/>
          <pc:sldMk cId="3477152109" sldId="282"/>
        </pc:sldMkLst>
        <pc:spChg chg="mod">
          <ac:chgData name="Kate Fakher (2503116)" userId="S::2503116@student.uwtsd.ac.uk::ea2ca5a5-1df3-45cd-99c7-6daa617f708d" providerId="AD" clId="Web-{AD0E07CD-06A1-2583-6521-E8A53E77B2DE}" dt="2026-01-13T19:02:15.044" v="517" actId="1076"/>
          <ac:spMkLst>
            <pc:docMk/>
            <pc:sldMk cId="3477152109" sldId="282"/>
            <ac:spMk id="4" creationId="{AA10097F-522F-65CF-21F0-5C43E69B2E00}"/>
          </ac:spMkLst>
        </pc:spChg>
        <pc:spChg chg="mod">
          <ac:chgData name="Kate Fakher (2503116)" userId="S::2503116@student.uwtsd.ac.uk::ea2ca5a5-1df3-45cd-99c7-6daa617f708d" providerId="AD" clId="Web-{AD0E07CD-06A1-2583-6521-E8A53E77B2DE}" dt="2026-01-13T19:06:38.939" v="545" actId="20577"/>
          <ac:spMkLst>
            <pc:docMk/>
            <pc:sldMk cId="3477152109" sldId="282"/>
            <ac:spMk id="5" creationId="{7BEE2309-6E58-68EE-5971-AB70E637E573}"/>
          </ac:spMkLst>
        </pc:spChg>
        <pc:picChg chg="add mod">
          <ac:chgData name="Kate Fakher (2503116)" userId="S::2503116@student.uwtsd.ac.uk::ea2ca5a5-1df3-45cd-99c7-6daa617f708d" providerId="AD" clId="Web-{AD0E07CD-06A1-2583-6521-E8A53E77B2DE}" dt="2026-01-13T18:31:14.833" v="32" actId="1076"/>
          <ac:picMkLst>
            <pc:docMk/>
            <pc:sldMk cId="3477152109" sldId="282"/>
            <ac:picMk id="3" creationId="{F469EB65-CA5C-DFE7-DA8C-692EFA1A1905}"/>
          </ac:picMkLst>
        </pc:picChg>
      </pc:sldChg>
      <pc:sldChg chg="addSp modSp">
        <pc:chgData name="Kate Fakher (2503116)" userId="S::2503116@student.uwtsd.ac.uk::ea2ca5a5-1df3-45cd-99c7-6daa617f708d" providerId="AD" clId="Web-{AD0E07CD-06A1-2583-6521-E8A53E77B2DE}" dt="2026-01-13T19:09:39.606" v="592" actId="20577"/>
        <pc:sldMkLst>
          <pc:docMk/>
          <pc:sldMk cId="1832964560" sldId="283"/>
        </pc:sldMkLst>
        <pc:spChg chg="mod">
          <ac:chgData name="Kate Fakher (2503116)" userId="S::2503116@student.uwtsd.ac.uk::ea2ca5a5-1df3-45cd-99c7-6daa617f708d" providerId="AD" clId="Web-{AD0E07CD-06A1-2583-6521-E8A53E77B2DE}" dt="2026-01-13T19:09:39.606" v="592" actId="20577"/>
          <ac:spMkLst>
            <pc:docMk/>
            <pc:sldMk cId="1832964560" sldId="283"/>
            <ac:spMk id="5" creationId="{51BF2F39-F570-7643-EB16-A6BEF920A2DB}"/>
          </ac:spMkLst>
        </pc:spChg>
        <pc:spChg chg="mod">
          <ac:chgData name="Kate Fakher (2503116)" userId="S::2503116@student.uwtsd.ac.uk::ea2ca5a5-1df3-45cd-99c7-6daa617f708d" providerId="AD" clId="Web-{AD0E07CD-06A1-2583-6521-E8A53E77B2DE}" dt="2026-01-13T19:09:21.195" v="584" actId="20577"/>
          <ac:spMkLst>
            <pc:docMk/>
            <pc:sldMk cId="1832964560" sldId="283"/>
            <ac:spMk id="10" creationId="{3D85CEE8-0799-90E9-AFDD-1BC1E9DB0D95}"/>
          </ac:spMkLst>
        </pc:spChg>
        <pc:picChg chg="add mod">
          <ac:chgData name="Kate Fakher (2503116)" userId="S::2503116@student.uwtsd.ac.uk::ea2ca5a5-1df3-45cd-99c7-6daa617f708d" providerId="AD" clId="Web-{AD0E07CD-06A1-2583-6521-E8A53E77B2DE}" dt="2026-01-13T19:08:23.626" v="564" actId="1076"/>
          <ac:picMkLst>
            <pc:docMk/>
            <pc:sldMk cId="1832964560" sldId="283"/>
            <ac:picMk id="3" creationId="{04B4182B-A7CD-9CBC-DB1D-02EAF88D1802}"/>
          </ac:picMkLst>
        </pc:picChg>
      </pc:sldChg>
      <pc:sldChg chg="addSp modSp">
        <pc:chgData name="Kate Fakher (2503116)" userId="S::2503116@student.uwtsd.ac.uk::ea2ca5a5-1df3-45cd-99c7-6daa617f708d" providerId="AD" clId="Web-{AD0E07CD-06A1-2583-6521-E8A53E77B2DE}" dt="2026-01-13T19:10:41.464" v="617" actId="20577"/>
        <pc:sldMkLst>
          <pc:docMk/>
          <pc:sldMk cId="4180964271" sldId="284"/>
        </pc:sldMkLst>
        <pc:spChg chg="mod">
          <ac:chgData name="Kate Fakher (2503116)" userId="S::2503116@student.uwtsd.ac.uk::ea2ca5a5-1df3-45cd-99c7-6daa617f708d" providerId="AD" clId="Web-{AD0E07CD-06A1-2583-6521-E8A53E77B2DE}" dt="2026-01-13T19:10:16.240" v="601" actId="1076"/>
          <ac:spMkLst>
            <pc:docMk/>
            <pc:sldMk cId="4180964271" sldId="284"/>
            <ac:spMk id="5" creationId="{84F90491-A4BA-F53C-7DF5-EB06EA595233}"/>
          </ac:spMkLst>
        </pc:spChg>
        <pc:spChg chg="mod">
          <ac:chgData name="Kate Fakher (2503116)" userId="S::2503116@student.uwtsd.ac.uk::ea2ca5a5-1df3-45cd-99c7-6daa617f708d" providerId="AD" clId="Web-{AD0E07CD-06A1-2583-6521-E8A53E77B2DE}" dt="2026-01-13T19:10:41.464" v="617" actId="20577"/>
          <ac:spMkLst>
            <pc:docMk/>
            <pc:sldMk cId="4180964271" sldId="284"/>
            <ac:spMk id="10" creationId="{A8FC71D4-0340-5444-2885-99BCA8AA7E99}"/>
          </ac:spMkLst>
        </pc:spChg>
        <pc:picChg chg="add mod">
          <ac:chgData name="Kate Fakher (2503116)" userId="S::2503116@student.uwtsd.ac.uk::ea2ca5a5-1df3-45cd-99c7-6daa617f708d" providerId="AD" clId="Web-{AD0E07CD-06A1-2583-6521-E8A53E77B2DE}" dt="2026-01-13T19:10:09.129" v="596" actId="1076"/>
          <ac:picMkLst>
            <pc:docMk/>
            <pc:sldMk cId="4180964271" sldId="284"/>
            <ac:picMk id="3" creationId="{321AFFBD-AEE3-EE35-1572-D0387BF09D8A}"/>
          </ac:picMkLst>
        </pc:picChg>
      </pc:sldChg>
      <pc:sldChg chg="addSp modSp">
        <pc:chgData name="Kate Fakher (2503116)" userId="S::2503116@student.uwtsd.ac.uk::ea2ca5a5-1df3-45cd-99c7-6daa617f708d" providerId="AD" clId="Web-{AD0E07CD-06A1-2583-6521-E8A53E77B2DE}" dt="2026-01-13T19:13:10.277" v="637" actId="1076"/>
        <pc:sldMkLst>
          <pc:docMk/>
          <pc:sldMk cId="3641049497" sldId="285"/>
        </pc:sldMkLst>
        <pc:spChg chg="mod">
          <ac:chgData name="Kate Fakher (2503116)" userId="S::2503116@student.uwtsd.ac.uk::ea2ca5a5-1df3-45cd-99c7-6daa617f708d" providerId="AD" clId="Web-{AD0E07CD-06A1-2583-6521-E8A53E77B2DE}" dt="2026-01-13T19:12:38.072" v="622" actId="20577"/>
          <ac:spMkLst>
            <pc:docMk/>
            <pc:sldMk cId="3641049497" sldId="285"/>
            <ac:spMk id="2" creationId="{9927C653-1C5E-AE1B-02EA-7DC5670F5153}"/>
          </ac:spMkLst>
        </pc:spChg>
        <pc:spChg chg="mod">
          <ac:chgData name="Kate Fakher (2503116)" userId="S::2503116@student.uwtsd.ac.uk::ea2ca5a5-1df3-45cd-99c7-6daa617f708d" providerId="AD" clId="Web-{AD0E07CD-06A1-2583-6521-E8A53E77B2DE}" dt="2026-01-13T19:13:10.277" v="637" actId="1076"/>
          <ac:spMkLst>
            <pc:docMk/>
            <pc:sldMk cId="3641049497" sldId="285"/>
            <ac:spMk id="5" creationId="{5E76E52A-0394-19D5-6115-8A6EF0B17FB8}"/>
          </ac:spMkLst>
        </pc:spChg>
        <pc:spChg chg="mod">
          <ac:chgData name="Kate Fakher (2503116)" userId="S::2503116@student.uwtsd.ac.uk::ea2ca5a5-1df3-45cd-99c7-6daa617f708d" providerId="AD" clId="Web-{AD0E07CD-06A1-2583-6521-E8A53E77B2DE}" dt="2026-01-13T19:13:01.839" v="632" actId="20577"/>
          <ac:spMkLst>
            <pc:docMk/>
            <pc:sldMk cId="3641049497" sldId="285"/>
            <ac:spMk id="10" creationId="{C903E1FC-9242-7280-B521-503980518E9C}"/>
          </ac:spMkLst>
        </pc:spChg>
        <pc:picChg chg="add mod">
          <ac:chgData name="Kate Fakher (2503116)" userId="S::2503116@student.uwtsd.ac.uk::ea2ca5a5-1df3-45cd-99c7-6daa617f708d" providerId="AD" clId="Web-{AD0E07CD-06A1-2583-6521-E8A53E77B2DE}" dt="2026-01-13T19:12:42.916" v="624" actId="1076"/>
          <ac:picMkLst>
            <pc:docMk/>
            <pc:sldMk cId="3641049497" sldId="285"/>
            <ac:picMk id="3" creationId="{C9B8D1D6-AEEA-1D56-8457-BD767A2EC005}"/>
          </ac:picMkLst>
        </pc:picChg>
      </pc:sldChg>
      <pc:sldChg chg="addSp modSp">
        <pc:chgData name="Kate Fakher (2503116)" userId="S::2503116@student.uwtsd.ac.uk::ea2ca5a5-1df3-45cd-99c7-6daa617f708d" providerId="AD" clId="Web-{AD0E07CD-06A1-2583-6521-E8A53E77B2DE}" dt="2026-01-13T19:19:25.335" v="675" actId="20577"/>
        <pc:sldMkLst>
          <pc:docMk/>
          <pc:sldMk cId="2887276401" sldId="286"/>
        </pc:sldMkLst>
        <pc:spChg chg="mod">
          <ac:chgData name="Kate Fakher (2503116)" userId="S::2503116@student.uwtsd.ac.uk::ea2ca5a5-1df3-45cd-99c7-6daa617f708d" providerId="AD" clId="Web-{AD0E07CD-06A1-2583-6521-E8A53E77B2DE}" dt="2026-01-13T19:13:33.200" v="644" actId="1076"/>
          <ac:spMkLst>
            <pc:docMk/>
            <pc:sldMk cId="2887276401" sldId="286"/>
            <ac:spMk id="2" creationId="{3914ADFC-2BA9-642D-10B6-84D8AC3186E4}"/>
          </ac:spMkLst>
        </pc:spChg>
        <pc:spChg chg="mod">
          <ac:chgData name="Kate Fakher (2503116)" userId="S::2503116@student.uwtsd.ac.uk::ea2ca5a5-1df3-45cd-99c7-6daa617f708d" providerId="AD" clId="Web-{AD0E07CD-06A1-2583-6521-E8A53E77B2DE}" dt="2026-01-13T19:19:25.335" v="675" actId="20577"/>
          <ac:spMkLst>
            <pc:docMk/>
            <pc:sldMk cId="2887276401" sldId="286"/>
            <ac:spMk id="5" creationId="{5383F096-32FC-0917-E779-A24721F57266}"/>
          </ac:spMkLst>
        </pc:spChg>
        <pc:spChg chg="mod">
          <ac:chgData name="Kate Fakher (2503116)" userId="S::2503116@student.uwtsd.ac.uk::ea2ca5a5-1df3-45cd-99c7-6daa617f708d" providerId="AD" clId="Web-{AD0E07CD-06A1-2583-6521-E8A53E77B2DE}" dt="2026-01-13T19:19:13.569" v="672" actId="1076"/>
          <ac:spMkLst>
            <pc:docMk/>
            <pc:sldMk cId="2887276401" sldId="286"/>
            <ac:spMk id="10" creationId="{C3F485A0-1694-4136-75AF-320B58EB714E}"/>
          </ac:spMkLst>
        </pc:spChg>
        <pc:picChg chg="add mod">
          <ac:chgData name="Kate Fakher (2503116)" userId="S::2503116@student.uwtsd.ac.uk::ea2ca5a5-1df3-45cd-99c7-6daa617f708d" providerId="AD" clId="Web-{AD0E07CD-06A1-2583-6521-E8A53E77B2DE}" dt="2026-01-13T19:19:15.944" v="673" actId="1076"/>
          <ac:picMkLst>
            <pc:docMk/>
            <pc:sldMk cId="2887276401" sldId="286"/>
            <ac:picMk id="3" creationId="{A9CDDEA8-2306-3615-1291-592C09AD736E}"/>
          </ac:picMkLst>
        </pc:picChg>
      </pc:sldChg>
      <pc:sldChg chg="addSp delSp modSp">
        <pc:chgData name="Kate Fakher (2503116)" userId="S::2503116@student.uwtsd.ac.uk::ea2ca5a5-1df3-45cd-99c7-6daa617f708d" providerId="AD" clId="Web-{AD0E07CD-06A1-2583-6521-E8A53E77B2DE}" dt="2026-01-13T19:22:00.540" v="723" actId="20577"/>
        <pc:sldMkLst>
          <pc:docMk/>
          <pc:sldMk cId="3301378847" sldId="287"/>
        </pc:sldMkLst>
        <pc:spChg chg="mod">
          <ac:chgData name="Kate Fakher (2503116)" userId="S::2503116@student.uwtsd.ac.uk::ea2ca5a5-1df3-45cd-99c7-6daa617f708d" providerId="AD" clId="Web-{AD0E07CD-06A1-2583-6521-E8A53E77B2DE}" dt="2026-01-13T19:22:00.540" v="723" actId="20577"/>
          <ac:spMkLst>
            <pc:docMk/>
            <pc:sldMk cId="3301378847" sldId="287"/>
            <ac:spMk id="4" creationId="{C20DE15B-50A5-852E-8867-29B5A9B4DD23}"/>
          </ac:spMkLst>
        </pc:spChg>
        <pc:spChg chg="mod">
          <ac:chgData name="Kate Fakher (2503116)" userId="S::2503116@student.uwtsd.ac.uk::ea2ca5a5-1df3-45cd-99c7-6daa617f708d" providerId="AD" clId="Web-{AD0E07CD-06A1-2583-6521-E8A53E77B2DE}" dt="2026-01-13T19:21:25.789" v="708" actId="20577"/>
          <ac:spMkLst>
            <pc:docMk/>
            <pc:sldMk cId="3301378847" sldId="287"/>
            <ac:spMk id="5" creationId="{40009839-E53B-E8FC-CECB-8001496D0EC9}"/>
          </ac:spMkLst>
        </pc:spChg>
        <pc:picChg chg="add mod">
          <ac:chgData name="Kate Fakher (2503116)" userId="S::2503116@student.uwtsd.ac.uk::ea2ca5a5-1df3-45cd-99c7-6daa617f708d" providerId="AD" clId="Web-{AD0E07CD-06A1-2583-6521-E8A53E77B2DE}" dt="2026-01-13T19:21:08.586" v="701" actId="14100"/>
          <ac:picMkLst>
            <pc:docMk/>
            <pc:sldMk cId="3301378847" sldId="287"/>
            <ac:picMk id="6" creationId="{3CAFBD62-B5A8-AD82-C2B5-151AF13399C9}"/>
          </ac:picMkLst>
        </pc:picChg>
      </pc:sldChg>
      <pc:sldChg chg="addSp modSp">
        <pc:chgData name="Kate Fakher (2503116)" userId="S::2503116@student.uwtsd.ac.uk::ea2ca5a5-1df3-45cd-99c7-6daa617f708d" providerId="AD" clId="Web-{AD0E07CD-06A1-2583-6521-E8A53E77B2DE}" dt="2026-01-13T19:25:13.420" v="773" actId="20577"/>
        <pc:sldMkLst>
          <pc:docMk/>
          <pc:sldMk cId="3446511323" sldId="288"/>
        </pc:sldMkLst>
      </pc:sldChg>
      <pc:sldChg chg="modSp add replId">
        <pc:chgData name="Kate Fakher (2503116)" userId="S::2503116@student.uwtsd.ac.uk::ea2ca5a5-1df3-45cd-99c7-6daa617f708d" providerId="AD" clId="Web-{AD0E07CD-06A1-2583-6521-E8A53E77B2DE}" dt="2026-01-13T19:26:11.432" v="791" actId="20577"/>
        <pc:sldMkLst>
          <pc:docMk/>
          <pc:sldMk cId="3934539523" sldId="289"/>
        </pc:sldMkLst>
      </pc:sldChg>
      <pc:sldChg chg="modSp add replId">
        <pc:chgData name="Kate Fakher (2503116)" userId="S::2503116@student.uwtsd.ac.uk::ea2ca5a5-1df3-45cd-99c7-6daa617f708d" providerId="AD" clId="Web-{AD0E07CD-06A1-2583-6521-E8A53E77B2DE}" dt="2026-01-13T19:26:40.125" v="802" actId="20577"/>
        <pc:sldMkLst>
          <pc:docMk/>
          <pc:sldMk cId="3479281661" sldId="290"/>
        </pc:sldMkLst>
      </pc:sldChg>
      <pc:sldChg chg="modSp add replId">
        <pc:chgData name="Kate Fakher (2503116)" userId="S::2503116@student.uwtsd.ac.uk::ea2ca5a5-1df3-45cd-99c7-6daa617f708d" providerId="AD" clId="Web-{AD0E07CD-06A1-2583-6521-E8A53E77B2DE}" dt="2026-01-13T19:27:03.785" v="812" actId="20577"/>
        <pc:sldMkLst>
          <pc:docMk/>
          <pc:sldMk cId="4236031233" sldId="291"/>
        </pc:sldMkLst>
      </pc:sldChg>
      <pc:sldChg chg="modSp add replId">
        <pc:chgData name="Kate Fakher (2503116)" userId="S::2503116@student.uwtsd.ac.uk::ea2ca5a5-1df3-45cd-99c7-6daa617f708d" providerId="AD" clId="Web-{AD0E07CD-06A1-2583-6521-E8A53E77B2DE}" dt="2026-01-13T19:27:20.772" v="821" actId="20577"/>
        <pc:sldMkLst>
          <pc:docMk/>
          <pc:sldMk cId="1291771970" sldId="29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1/15/2026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612832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1/15/2026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09029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1/15/2026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55096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1/15/2026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105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1/15/2026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10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1/15/2026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020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1/15/2026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5877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1/15/2026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6680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1/15/2026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6307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1/15/2026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57096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1/15/2026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397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1/15/2026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10139223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77" r:id="rId8"/>
    <p:sldLayoutId id="2147483778" r:id="rId9"/>
    <p:sldLayoutId id="2147483779" r:id="rId10"/>
    <p:sldLayoutId id="2147483787"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video" Target="https://www.youtube.com/embed/eyrG_EFd4-k?start=226&amp;feature=oembed" TargetMode="External"/><Relationship Id="rId6" Type="http://schemas.openxmlformats.org/officeDocument/2006/relationships/image" Target="../media/image10.jpeg"/><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video" Target="https://www.youtube.com/embed/mAogUBEqngo?feature=oembed" TargetMode="Externa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3.png"/><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3.png"/><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3.png"/><Relationship Id="rId4" Type="http://schemas.openxmlformats.org/officeDocument/2006/relationships/image" Target="../media/image4.jpe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5.jpeg"/><Relationship Id="rId4" Type="http://schemas.openxmlformats.org/officeDocument/2006/relationships/image" Target="../media/image4.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9.jpeg"/><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3.png"/><Relationship Id="rId4" Type="http://schemas.openxmlformats.org/officeDocument/2006/relationships/image" Target="../media/image4.jpe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2.jpeg"/><Relationship Id="rId5" Type="http://schemas.openxmlformats.org/officeDocument/2006/relationships/image" Target="../media/image3.png"/><Relationship Id="rId4"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png"/><Relationship Id="rId4" Type="http://schemas.openxmlformats.org/officeDocument/2006/relationships/image" Target="../media/image4.jpeg"/></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8" Type="http://schemas.openxmlformats.org/officeDocument/2006/relationships/hyperlink" Target="https://www.familyandchildcaretrust.org/sites/default/files/Resource%20Library/Driving%20High%20Quality%20Childcare%20report.pdf" TargetMode="External"/><Relationship Id="rId13" Type="http://schemas.openxmlformats.org/officeDocument/2006/relationships/hyperlink" Target="https://www.legislation.gov.uk/ukpga/2006/21" TargetMode="External"/><Relationship Id="rId3" Type="http://schemas.openxmlformats.org/officeDocument/2006/relationships/hyperlink" Target="https://www.adventurebook.com/connect/outdoor-games-for-kids/" TargetMode="External"/><Relationship Id="rId7" Type="http://schemas.openxmlformats.org/officeDocument/2006/relationships/hyperlink" Target="https://www.bbc.co.uk/future/article/20220105-how-asia-fell-in-love-with-forest-schools" TargetMode="External"/><Relationship Id="rId12" Type="http://schemas.openxmlformats.org/officeDocument/2006/relationships/hyperlink" Target="https://creativestarlearning.co.uk/wp-content/uploads/2013/06/Rain-or-shine-Swedish-Forest-Schools.pdf"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ijrti.org/papers/IJRTI2502027.pdf" TargetMode="External"/><Relationship Id="rId11" Type="http://schemas.openxmlformats.org/officeDocument/2006/relationships/hyperlink" Target="https://www.cdhn.org/sites/default/files/downloads/FACTSHEETS%2013_Screen%20View.pdf" TargetMode="External"/><Relationship Id="rId5" Type="http://schemas.openxmlformats.org/officeDocument/2006/relationships/hyperlink" Target="https://birthto5matters.org.uk/inclusive-practice-and-equalities/" TargetMode="External"/><Relationship Id="rId15" Type="http://schemas.openxmlformats.org/officeDocument/2006/relationships/hyperlink" Target="https://www.earlyyears.tv/john-bowlbys-attachment-theory-and-developmental-phases" TargetMode="External"/><Relationship Id="rId10" Type="http://schemas.openxmlformats.org/officeDocument/2006/relationships/hyperlink" Target="https://www.westminster.gov.uk/sites/default/files/healthy_teeth_resource_pack.pdf" TargetMode="External"/><Relationship Id="rId4" Type="http://schemas.openxmlformats.org/officeDocument/2006/relationships/hyperlink" Target="https://birthto5matters.org.uk/wp-content/uploads/2025/01/EYC-defining-and-developing-quality-21-1-25.pdf" TargetMode="External"/><Relationship Id="rId9" Type="http://schemas.openxmlformats.org/officeDocument/2006/relationships/hyperlink" Target="https://cdasd.org/wp-content/uploads/2024/11/APP_AgesStages_ENG_2024_web-1.pdf" TargetMode="External"/><Relationship Id="rId14" Type="http://schemas.openxmlformats.org/officeDocument/2006/relationships/hyperlink" Target="https://www.earlyyears.tv/emmi-piklers-approach-to-child-development-and-early-year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gohealthuc.com/library/why-is-my-child-scratching" TargetMode="External"/><Relationship Id="rId13" Type="http://schemas.openxmlformats.org/officeDocument/2006/relationships/hyperlink" Target="https://www.leicester.gov.uk/health-and-social-care/public-health/get-oral-health-advice/healthy-teeth-happy-smiles/" TargetMode="External"/><Relationship Id="rId3" Type="http://schemas.openxmlformats.org/officeDocument/2006/relationships/hyperlink" Target="https://www.youtube.com/watch?v=mAogUBEqngo" TargetMode="External"/><Relationship Id="rId7" Type="http://schemas.openxmlformats.org/officeDocument/2006/relationships/hyperlink" Target="https://www.firstthingsfirst.org/first-things/quality-child-care-for-your-infant/" TargetMode="External"/><Relationship Id="rId12" Type="http://schemas.openxmlformats.org/officeDocument/2006/relationships/hyperlink" Target="https://moodle.uwtsd.ac.uk/mod/resource/view.php?id=701534" TargetMode="External"/><Relationship Id="rId2" Type="http://schemas.openxmlformats.org/officeDocument/2006/relationships/image" Target="../media/image5.png"/><Relationship Id="rId16" Type="http://schemas.openxmlformats.org/officeDocument/2006/relationships/hyperlink" Target="https://doi.org/10.1093/acprof:oso/9780195311839.003.0002" TargetMode="External"/><Relationship Id="rId1" Type="http://schemas.openxmlformats.org/officeDocument/2006/relationships/slideLayout" Target="../slideLayouts/slideLayout1.xml"/><Relationship Id="rId6" Type="http://schemas.openxmlformats.org/officeDocument/2006/relationships/hyperlink" Target="https://findmykids.org/blog/en/toddler-age-range" TargetMode="External"/><Relationship Id="rId11" Type="http://schemas.openxmlformats.org/officeDocument/2006/relationships/hyperlink" Target="https://ijsi.in/wp-content/uploads/2025/01/18.02.012.20240903.pdf" TargetMode="External"/><Relationship Id="rId5" Type="http://schemas.openxmlformats.org/officeDocument/2006/relationships/hyperlink" Target="https://faithfirstparent.com/healthy-teeth-happy-smiles/" TargetMode="External"/><Relationship Id="rId15" Type="http://schemas.openxmlformats.org/officeDocument/2006/relationships/hyperlink" Target="https://blog.lineleader.com/what-challenges-do-you-face-working-in-childcare" TargetMode="External"/><Relationship Id="rId10" Type="http://schemas.openxmlformats.org/officeDocument/2006/relationships/hyperlink" Target="https://publications.parliament.uk/pa/cm201719/cmselect/cmhealth/1496/1496.pdf" TargetMode="External"/><Relationship Id="rId4" Type="http://schemas.openxmlformats.org/officeDocument/2006/relationships/hyperlink" Target="https://doi.org/10.1177/0011392113479316" TargetMode="External"/><Relationship Id="rId9" Type="http://schemas.openxmlformats.org/officeDocument/2006/relationships/hyperlink" Target="https://gynelap.com/pregnancy-stages/" TargetMode="External"/><Relationship Id="rId14" Type="http://schemas.openxmlformats.org/officeDocument/2006/relationships/hyperlink" Target="https://engineeringcas.liaisoncas.org/is-your-engineering-program-reaching-international-student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ndna.org.uk/wp-content/uploads/2024/10/Activity-Happy-healthy-smiles.pdf" TargetMode="External"/><Relationship Id="rId13" Type="http://schemas.openxmlformats.org/officeDocument/2006/relationships/hyperlink" Target="https://doi.org/10.3390/economies13040105" TargetMode="External"/><Relationship Id="rId3" Type="http://schemas.openxmlformats.org/officeDocument/2006/relationships/hyperlink" Target="https://www.education.govt.nz/education-professionals/early-learning/running-ece-centre/starting-a-home-based-ece-service/suggested-equipment-for-home-based-ece-services/te-whariki" TargetMode="External"/><Relationship Id="rId7" Type="http://schemas.openxmlformats.org/officeDocument/2006/relationships/hyperlink" Target="https://www.nhs.uk/best-start-in-life/pregnancy/week-by-week-guide-to-pregnancy/2nd-trimester/week-27/" TargetMode="External"/><Relationship Id="rId12" Type="http://schemas.openxmlformats.org/officeDocument/2006/relationships/hyperlink" Target="https://www.youtube.com/watch?v=tyAQdhP69XY"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www.nhs.uk/best-start-in-life/pregnancy/week-by-week-guide-to-pregnancy/2nd-trimester/week-13/" TargetMode="External"/><Relationship Id="rId11" Type="http://schemas.openxmlformats.org/officeDocument/2006/relationships/hyperlink" Target="https://www.nurseryworld.co.uk/content/news/local-authorities-with-declining-childcare-places-will-be-hit-hardest-by-proposed-funding-changes" TargetMode="External"/><Relationship Id="rId5" Type="http://schemas.openxmlformats.org/officeDocument/2006/relationships/hyperlink" Target="https://www.nhs.uk/baby/breastfeeding-and-bottle-feeding/breastfeeding/help-and-support/" TargetMode="External"/><Relationship Id="rId15" Type="http://schemas.openxmlformats.org/officeDocument/2006/relationships/hyperlink" Target="https://educationblog.oup.com/primary/4-things-you-need-to-do-to-prepare-for-curriculum-change-in-wales" TargetMode="External"/><Relationship Id="rId10" Type="http://schemas.openxmlformats.org/officeDocument/2006/relationships/hyperlink" Target="https://assets.education.govt.nz/public/Documents/Early-Childhood/ELS-Te-Whariki-Early-Childhood-Curriculum-ENG-Web.pdf" TargetMode="External"/><Relationship Id="rId4" Type="http://schemas.openxmlformats.org/officeDocument/2006/relationships/hyperlink" Target="https://www.education.govt.nz/early-childhood/teaching-and-learning/te-whariki" TargetMode="External"/><Relationship Id="rId9" Type="http://schemas.openxmlformats.org/officeDocument/2006/relationships/hyperlink" Target="https://ndna.org.uk/wp-content/uploads/2021/11/Activity-Building-large-outdoor-constructions.pdf" TargetMode="External"/><Relationship Id="rId14" Type="http://schemas.openxmlformats.org/officeDocument/2006/relationships/hyperlink" Target="https://www5.open.ac.uk/choose/unison/develop/my-skills/team-working"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storiesbystorie.com/read-aloud-tips/" TargetMode="External"/><Relationship Id="rId13" Type="http://schemas.openxmlformats.org/officeDocument/2006/relationships/hyperlink" Target="https://thevoiceofearlychildhood.com/introduction-urie-bronfenbrenner/#:~:text=Bronfenbrenner%20challenged%20traditional%20developmental%20theories,structures%20(Bronfenbrenner%2C%201979" TargetMode="External"/><Relationship Id="rId3" Type="http://schemas.openxmlformats.org/officeDocument/2006/relationships/hyperlink" Target="https://www.parents.com/difference-between-baby-newborn-infant-toddler-293848" TargetMode="External"/><Relationship Id="rId7" Type="http://schemas.openxmlformats.org/officeDocument/2006/relationships/hyperlink" Target="https://www.youtube.com/watch?v=7n2hCebmT4c" TargetMode="External"/><Relationship Id="rId12" Type="http://schemas.openxmlformats.org/officeDocument/2006/relationships/hyperlink" Target="https://thepiklercollection.weebly.com/uploads/9/4/5/3/9453622/the_competence_of_and_infant_full_-_pikler.pdf" TargetMode="External"/><Relationship Id="rId2" Type="http://schemas.openxmlformats.org/officeDocument/2006/relationships/image" Target="../media/image5.png"/><Relationship Id="rId16" Type="http://schemas.openxmlformats.org/officeDocument/2006/relationships/hyperlink" Target="https://www.unicef.org.uk/wp-content/uploads/2019/10/UNCRC_summary-1_1.pdf" TargetMode="External"/><Relationship Id="rId1" Type="http://schemas.openxmlformats.org/officeDocument/2006/relationships/slideLayout" Target="../slideLayouts/slideLayout1.xml"/><Relationship Id="rId6" Type="http://schemas.openxmlformats.org/officeDocument/2006/relationships/hyperlink" Target="https://blogs.rhinoplax.com/" TargetMode="External"/><Relationship Id="rId11" Type="http://schemas.openxmlformats.org/officeDocument/2006/relationships/hyperlink" Target="https://www.theeducationpeople.org/blog/exploring-pedagogy-introducing-urie-bronfenbrenner/" TargetMode="External"/><Relationship Id="rId5" Type="http://schemas.openxmlformats.org/officeDocument/2006/relationships/hyperlink" Target="https://www.reggiochildren.it/en/reggio-emilia-approach/valori-en/" TargetMode="External"/><Relationship Id="rId15" Type="http://schemas.openxmlformats.org/officeDocument/2006/relationships/hyperlink" Target="https://www.unicef.org.uk/what-we-do/un-convention-child-rights/" TargetMode="External"/><Relationship Id="rId10" Type="http://schemas.openxmlformats.org/officeDocument/2006/relationships/hyperlink" Target="https://www.thecuriosityapproach.com/parents" TargetMode="External"/><Relationship Id="rId4" Type="http://schemas.openxmlformats.org/officeDocument/2006/relationships/hyperlink" Target="https://www.youtube.com/watch?v=eyrG_EFd4-k&amp;t=226s" TargetMode="External"/><Relationship Id="rId9" Type="http://schemas.openxmlformats.org/officeDocument/2006/relationships/hyperlink" Target="https://reasonsbehindthe.blogspot.com/2020/04/baby-development-stages-after-birth.html" TargetMode="External"/><Relationship Id="rId14" Type="http://schemas.openxmlformats.org/officeDocument/2006/relationships/hyperlink" Target="https://www.unicef.org/innocenti/reports/where-do-rich-countries-stand-childcar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hyperlink" Target="https://wkeybg.org.uk/wp-content/uploads/2023/09/FINAL-Key-UK-challenges-EEC-3-updated.pdf" TargetMode="External"/><Relationship Id="rId5" Type="http://schemas.openxmlformats.org/officeDocument/2006/relationships/hyperlink" Target="https://wtcs.pressbooks.pub/nurseassist/chapter/1-4-human-needs-and-developmental-stages/" TargetMode="External"/><Relationship Id="rId4" Type="http://schemas.openxmlformats.org/officeDocument/2006/relationships/hyperlink" Target="https://www.whattoexpect.com/third-trimester-of-pregnancy.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FFECA84E-1776-4B03-9261-CF74A291DF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C699A741-D186-F665-1926-20DCAF5FB6E8}"/>
              </a:ext>
            </a:extLst>
          </p:cNvPr>
          <p:cNvSpPr>
            <a:spLocks noGrp="1"/>
          </p:cNvSpPr>
          <p:nvPr>
            <p:ph type="ctrTitle"/>
          </p:nvPr>
        </p:nvSpPr>
        <p:spPr>
          <a:xfrm>
            <a:off x="1293876" y="304801"/>
            <a:ext cx="9601200" cy="1534297"/>
          </a:xfrm>
        </p:spPr>
        <p:txBody>
          <a:bodyPr anchor="b">
            <a:normAutofit/>
          </a:bodyPr>
          <a:lstStyle/>
          <a:p>
            <a:r>
              <a:rPr lang="en-GB">
                <a:solidFill>
                  <a:schemeClr val="tx2"/>
                </a:solidFill>
              </a:rPr>
              <a:t>The First 1000 Days</a:t>
            </a:r>
          </a:p>
        </p:txBody>
      </p:sp>
      <p:sp>
        <p:nvSpPr>
          <p:cNvPr id="3" name="Subtitle 2">
            <a:extLst>
              <a:ext uri="{FF2B5EF4-FFF2-40B4-BE49-F238E27FC236}">
                <a16:creationId xmlns:a16="http://schemas.microsoft.com/office/drawing/2014/main" id="{D0AB2FC1-1359-8585-0313-0CBFBAB8D53D}"/>
              </a:ext>
            </a:extLst>
          </p:cNvPr>
          <p:cNvSpPr>
            <a:spLocks noGrp="1"/>
          </p:cNvSpPr>
          <p:nvPr>
            <p:ph type="subTitle" idx="1"/>
          </p:nvPr>
        </p:nvSpPr>
        <p:spPr>
          <a:xfrm>
            <a:off x="1712976" y="1905001"/>
            <a:ext cx="8763001" cy="962442"/>
          </a:xfrm>
        </p:spPr>
        <p:txBody>
          <a:bodyPr anchor="t">
            <a:normAutofit fontScale="62500" lnSpcReduction="20000"/>
          </a:bodyPr>
          <a:lstStyle/>
          <a:p>
            <a:r>
              <a:rPr lang="en-GB" sz="2200" dirty="0">
                <a:solidFill>
                  <a:schemeClr val="tx2"/>
                </a:solidFill>
              </a:rPr>
              <a:t>Module code - ECEY4005</a:t>
            </a:r>
          </a:p>
          <a:p>
            <a:r>
              <a:rPr lang="en-GB" sz="2200" dirty="0">
                <a:solidFill>
                  <a:schemeClr val="tx2"/>
                </a:solidFill>
              </a:rPr>
              <a:t>Student Number – 2503116</a:t>
            </a:r>
          </a:p>
          <a:p>
            <a:r>
              <a:rPr lang="en-GB" sz="2200" dirty="0">
                <a:solidFill>
                  <a:schemeClr val="tx2"/>
                </a:solidFill>
              </a:rPr>
              <a:t>Word Count - 2947</a:t>
            </a:r>
          </a:p>
          <a:p>
            <a:endParaRPr lang="en-GB" sz="2200">
              <a:solidFill>
                <a:schemeClr val="tx2"/>
              </a:solidFill>
            </a:endParaRPr>
          </a:p>
        </p:txBody>
      </p:sp>
      <p:pic>
        <p:nvPicPr>
          <p:cNvPr id="29" name="Picture 28">
            <a:extLst>
              <a:ext uri="{FF2B5EF4-FFF2-40B4-BE49-F238E27FC236}">
                <a16:creationId xmlns:a16="http://schemas.microsoft.com/office/drawing/2014/main" id="{2BFFF490-82EC-4000-BB36-A67FD39E3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12DA8161-B4C1-E442-F370-CE2AF969228C}"/>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5" name="TextBox 4">
            <a:extLst>
              <a:ext uri="{FF2B5EF4-FFF2-40B4-BE49-F238E27FC236}">
                <a16:creationId xmlns:a16="http://schemas.microsoft.com/office/drawing/2014/main" id="{D39BD262-D2DD-ECCC-0E90-1AEA4E57BD4F}"/>
              </a:ext>
            </a:extLst>
          </p:cNvPr>
          <p:cNvSpPr txBox="1"/>
          <p:nvPr/>
        </p:nvSpPr>
        <p:spPr>
          <a:xfrm>
            <a:off x="2479552" y="4093969"/>
            <a:ext cx="725247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1400" dirty="0">
              <a:latin typeface="Arial"/>
              <a:cs typeface="Arial"/>
            </a:endParaRPr>
          </a:p>
        </p:txBody>
      </p:sp>
    </p:spTree>
    <p:extLst>
      <p:ext uri="{BB962C8B-B14F-4D97-AF65-F5344CB8AC3E}">
        <p14:creationId xmlns:p14="http://schemas.microsoft.com/office/powerpoint/2010/main" val="37297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228A3A-FC90-20E3-0697-6C3FC100440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BADB362-9771-4A3C-B9E5-6777F34C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87669BF-2352-B67F-8ACC-154A5B3FFB3A}"/>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What are the first 1000 days?</a:t>
            </a:r>
            <a:endParaRPr lang="en-GB">
              <a:solidFill>
                <a:schemeClr val="tx2"/>
              </a:solidFill>
            </a:endParaRPr>
          </a:p>
        </p:txBody>
      </p:sp>
      <p:sp>
        <p:nvSpPr>
          <p:cNvPr id="1035" name="Rectangle 1034">
            <a:extLst>
              <a:ext uri="{FF2B5EF4-FFF2-40B4-BE49-F238E27FC236}">
                <a16:creationId xmlns:a16="http://schemas.microsoft.com/office/drawing/2014/main" id="{EE0EF321-8351-49AB-BA30-A90615C80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Subtitle 2">
            <a:extLst>
              <a:ext uri="{FF2B5EF4-FFF2-40B4-BE49-F238E27FC236}">
                <a16:creationId xmlns:a16="http://schemas.microsoft.com/office/drawing/2014/main" id="{83058A1B-7465-CB3A-94D8-0D61812DF8E9}"/>
              </a:ext>
            </a:extLst>
          </p:cNvPr>
          <p:cNvSpPr>
            <a:spLocks noGrp="1"/>
          </p:cNvSpPr>
          <p:nvPr>
            <p:ph type="subTitle" idx="1"/>
          </p:nvPr>
        </p:nvSpPr>
        <p:spPr>
          <a:xfrm>
            <a:off x="6192330" y="2880696"/>
            <a:ext cx="5812857" cy="4133543"/>
          </a:xfrm>
        </p:spPr>
        <p:txBody>
          <a:bodyPr anchor="ctr">
            <a:normAutofit/>
          </a:bodyPr>
          <a:lstStyle/>
          <a:p>
            <a:pPr algn="l"/>
            <a:r>
              <a:rPr lang="en-GB" dirty="0">
                <a:latin typeface="Arial"/>
                <a:ea typeface="+mn-lt"/>
                <a:cs typeface="+mn-lt"/>
              </a:rPr>
              <a:t>According to the House of Commons Health and Social Care Committee (2019), the first 1000 days are classed as from conception to age two. This is period in which critical foundations of a child's development are laid. If a child's body and brain mature well, then their chances in life are significantly improved.</a:t>
            </a:r>
            <a:endParaRPr lang="en-US" dirty="0">
              <a:latin typeface="Arial"/>
              <a:ea typeface="+mn-lt"/>
              <a:cs typeface="+mn-lt"/>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p:txBody>
      </p:sp>
      <p:sp>
        <p:nvSpPr>
          <p:cNvPr id="1037" name="Rectangle 1036">
            <a:extLst>
              <a:ext uri="{FF2B5EF4-FFF2-40B4-BE49-F238E27FC236}">
                <a16:creationId xmlns:a16="http://schemas.microsoft.com/office/drawing/2014/main" id="{7F729D3C-986A-4A27-A9FF-0A07A095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a:extLst>
              <a:ext uri="{FF2B5EF4-FFF2-40B4-BE49-F238E27FC236}">
                <a16:creationId xmlns:a16="http://schemas.microsoft.com/office/drawing/2014/main" id="{81DF37AF-152C-6A3F-5ABE-05E5E060A7F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3399" y="2595716"/>
            <a:ext cx="5324278" cy="36161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EFF96A8-ED11-E37A-74B8-B021488F7585}"/>
              </a:ext>
            </a:extLst>
          </p:cNvPr>
          <p:cNvSpPr txBox="1"/>
          <p:nvPr/>
        </p:nvSpPr>
        <p:spPr>
          <a:xfrm>
            <a:off x="673399" y="6211864"/>
            <a:ext cx="3760949" cy="369332"/>
          </a:xfrm>
          <a:prstGeom prst="rect">
            <a:avLst/>
          </a:prstGeom>
          <a:noFill/>
        </p:spPr>
        <p:txBody>
          <a:bodyPr wrap="square" lIns="91440" tIns="45720" rIns="91440" bIns="45720" rtlCol="0" anchor="t">
            <a:spAutoFit/>
          </a:bodyPr>
          <a:lstStyle/>
          <a:p>
            <a:r>
              <a:rPr lang="en-GB" dirty="0">
                <a:solidFill>
                  <a:schemeClr val="bg1"/>
                </a:solidFill>
              </a:rPr>
              <a:t>Source: </a:t>
            </a:r>
            <a:r>
              <a:rPr lang="en-GB" dirty="0" err="1">
                <a:solidFill>
                  <a:schemeClr val="bg1"/>
                </a:solidFill>
              </a:rPr>
              <a:t>Ausnutria</a:t>
            </a:r>
            <a:r>
              <a:rPr lang="en-GB" dirty="0">
                <a:solidFill>
                  <a:schemeClr val="bg1"/>
                </a:solidFill>
              </a:rPr>
              <a:t>, n.d.</a:t>
            </a:r>
          </a:p>
        </p:txBody>
      </p:sp>
    </p:spTree>
    <p:extLst>
      <p:ext uri="{BB962C8B-B14F-4D97-AF65-F5344CB8AC3E}">
        <p14:creationId xmlns:p14="http://schemas.microsoft.com/office/powerpoint/2010/main" val="99754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8DC801-AD89-6B1B-D5D2-ADE541F36AD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7A4D0-C62C-9DB9-D4AD-2F839BE49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635E3D9-C581-B9B5-B9D9-7F2E1AB9C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F9A42D9-9441-CE14-B049-FE1D1669BAD9}"/>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Pregnancy</a:t>
            </a:r>
          </a:p>
        </p:txBody>
      </p:sp>
      <p:sp>
        <p:nvSpPr>
          <p:cNvPr id="1035" name="Rectangle 1034">
            <a:extLst>
              <a:ext uri="{FF2B5EF4-FFF2-40B4-BE49-F238E27FC236}">
                <a16:creationId xmlns:a16="http://schemas.microsoft.com/office/drawing/2014/main" id="{D731DF89-712F-CB53-5D3C-D72AE0346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9E74CB6-44CE-BE58-12E4-FD580310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9283230-1C40-E595-FF43-7493462DED3C}"/>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a:t>
            </a:r>
            <a:r>
              <a:rPr lang="en-GB" dirty="0" err="1">
                <a:solidFill>
                  <a:schemeClr val="bg1"/>
                </a:solidFill>
              </a:rPr>
              <a:t>Gynelap</a:t>
            </a:r>
            <a:r>
              <a:rPr lang="en-GB" dirty="0">
                <a:solidFill>
                  <a:schemeClr val="bg1"/>
                </a:solidFill>
              </a:rPr>
              <a:t>, n.d.</a:t>
            </a:r>
          </a:p>
        </p:txBody>
      </p:sp>
      <p:sp>
        <p:nvSpPr>
          <p:cNvPr id="4" name="TextBox 3">
            <a:extLst>
              <a:ext uri="{FF2B5EF4-FFF2-40B4-BE49-F238E27FC236}">
                <a16:creationId xmlns:a16="http://schemas.microsoft.com/office/drawing/2014/main" id="{79808396-78AB-B584-3D27-AC293BD44112}"/>
              </a:ext>
            </a:extLst>
          </p:cNvPr>
          <p:cNvSpPr txBox="1"/>
          <p:nvPr/>
        </p:nvSpPr>
        <p:spPr>
          <a:xfrm>
            <a:off x="-1548" y="2252463"/>
            <a:ext cx="5186867" cy="4924425"/>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The first 280 days - classed as pregnancy are significant. Pregnancy is divided into three trimesters. The first trimester is a time of rapid development for both the mother and baby. During the first twelve weeks, changes such as nausea, vomiting, mood swings, and fatigue are all typical physiological changes during this initial stage of pregnancy (</a:t>
            </a:r>
            <a:r>
              <a:rPr lang="en-GB" sz="1600" err="1">
                <a:solidFill>
                  <a:schemeClr val="bg1"/>
                </a:solidFill>
                <a:ea typeface="+mn-lt"/>
                <a:cs typeface="+mn-lt"/>
              </a:rPr>
              <a:t>Gynelap</a:t>
            </a:r>
            <a:r>
              <a:rPr lang="en-GB" sz="1600" dirty="0">
                <a:solidFill>
                  <a:schemeClr val="bg1"/>
                </a:solidFill>
                <a:ea typeface="+mn-lt"/>
                <a:cs typeface="+mn-lt"/>
              </a:rPr>
              <a:t> 2025).</a:t>
            </a:r>
            <a:r>
              <a:rPr lang="en-US" sz="1600" dirty="0">
                <a:solidFill>
                  <a:schemeClr val="bg1"/>
                </a:solidFill>
                <a:latin typeface="Arial"/>
                <a:cs typeface="Arial"/>
              </a:rPr>
              <a:t> </a:t>
            </a:r>
            <a:endParaRPr lang="en-US" sz="1600">
              <a:solidFill>
                <a:schemeClr val="bg1"/>
              </a:solidFill>
            </a:endParaRPr>
          </a:p>
          <a:p>
            <a:r>
              <a:rPr lang="en-GB" sz="1600" dirty="0">
                <a:solidFill>
                  <a:schemeClr val="bg1"/>
                </a:solidFill>
                <a:ea typeface="+mn-lt"/>
                <a:cs typeface="+mn-lt"/>
              </a:rPr>
              <a:t>The second trimester between weeks thirteen to twenty-seven, a small bump may be visible and other physiological changes including bloating, leg cramps, and headaches. During this trimester, the foetus will grow almost thirty centimetres (NHS UK, n.d.).</a:t>
            </a:r>
            <a:endParaRPr lang="en-US" sz="1600" dirty="0">
              <a:solidFill>
                <a:schemeClr val="bg1"/>
              </a:solidFill>
              <a:latin typeface="Arial"/>
              <a:cs typeface="Arial"/>
            </a:endParaRPr>
          </a:p>
          <a:p>
            <a:r>
              <a:rPr lang="en-GB" sz="1600" dirty="0">
                <a:solidFill>
                  <a:schemeClr val="bg1"/>
                </a:solidFill>
                <a:ea typeface="+mn-lt"/>
                <a:cs typeface="+mn-lt"/>
              </a:rPr>
              <a:t>The final trimester typically between weeks twenty-eight to forty is a stage of fast growth with baby's bones, digestive system and brain grow at the fastest rate (What to Expect, 2024). </a:t>
            </a:r>
          </a:p>
          <a:p>
            <a:endParaRPr lang="en-GB"/>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2052" name="Picture 4" descr="Mother Changes and baby development during pregnancy">
            <a:extLst>
              <a:ext uri="{FF2B5EF4-FFF2-40B4-BE49-F238E27FC236}">
                <a16:creationId xmlns:a16="http://schemas.microsoft.com/office/drawing/2014/main" id="{807973C0-B4F3-0D50-D655-46A3FB6E04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44"/>
          <a:stretch>
            <a:fillRect/>
          </a:stretch>
        </p:blipFill>
        <p:spPr bwMode="auto">
          <a:xfrm>
            <a:off x="5183453" y="859244"/>
            <a:ext cx="6858000" cy="5476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266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7C5139-24BD-66C7-B228-4069A0F27AE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FEE2FE-4414-4184-8DDC-BE8E1DAAF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C92F19D0-9486-332C-E59F-41150A13C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01A8E55-FC36-2F0C-9A0F-C0A8B45039D9}"/>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Infancy</a:t>
            </a:r>
          </a:p>
        </p:txBody>
      </p:sp>
      <p:sp>
        <p:nvSpPr>
          <p:cNvPr id="1035" name="Rectangle 1034">
            <a:extLst>
              <a:ext uri="{FF2B5EF4-FFF2-40B4-BE49-F238E27FC236}">
                <a16:creationId xmlns:a16="http://schemas.microsoft.com/office/drawing/2014/main" id="{90D6E658-7831-B22F-6048-5326D397A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2A55967-A44F-ECBF-1089-E65B4EB39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3669DAC-CD17-5AEA-012C-8CFFD3283C5C}"/>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Telugu World, n.d.</a:t>
            </a:r>
          </a:p>
        </p:txBody>
      </p:sp>
      <p:sp>
        <p:nvSpPr>
          <p:cNvPr id="4" name="TextBox 3">
            <a:extLst>
              <a:ext uri="{FF2B5EF4-FFF2-40B4-BE49-F238E27FC236}">
                <a16:creationId xmlns:a16="http://schemas.microsoft.com/office/drawing/2014/main" id="{8ED98D05-87EF-7AE0-5105-6878D9335E8B}"/>
              </a:ext>
            </a:extLst>
          </p:cNvPr>
          <p:cNvSpPr txBox="1"/>
          <p:nvPr/>
        </p:nvSpPr>
        <p:spPr>
          <a:xfrm>
            <a:off x="-1548" y="2398600"/>
            <a:ext cx="5186867" cy="4893647"/>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Infancy is defined as children from birth to one years old. During this time there are significant changes to a child's physical development such as gaining weight, growth and developing gross motor skills such as crawling or walking. Also, cognitive development increased remarkably during infancy. During this time, babies also learn to form bonds with their caregivers, and their understanding is far greater than what they can communicate (parents.com, 2025).</a:t>
            </a:r>
            <a:endParaRPr lang="en-US" sz="1600" dirty="0">
              <a:solidFill>
                <a:schemeClr val="bg1"/>
              </a:solidFill>
              <a:latin typeface="Arial"/>
              <a:cs typeface="Arial"/>
            </a:endParaRPr>
          </a:p>
          <a:p>
            <a:r>
              <a:rPr lang="en-GB" sz="1600" dirty="0">
                <a:solidFill>
                  <a:schemeClr val="bg1"/>
                </a:solidFill>
                <a:ea typeface="+mn-lt"/>
                <a:cs typeface="+mn-lt"/>
              </a:rPr>
              <a:t>Piaget's theory that infants progress through sensorimotor intelligence by exploring the environment around them using senses and motor skills. According to Piaget (Mandler, 1984 p.424), an infant gains knowledge of the world around them by their own actions and perceptual schemas. For example, sensorimotor schemata are when a child can walk in a straight line but not think about a line that is there (Mandler, 2007)</a:t>
            </a:r>
            <a:r>
              <a:rPr lang="en-US" sz="1600" dirty="0">
                <a:solidFill>
                  <a:schemeClr val="bg1"/>
                </a:solidFill>
                <a:latin typeface="Arial"/>
                <a:cs typeface="Arial"/>
              </a:rPr>
              <a:t>.</a:t>
            </a:r>
            <a:endParaRPr lang="en-GB" sz="1600" dirty="0">
              <a:solidFill>
                <a:schemeClr val="bg1"/>
              </a:solidFil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descr="baby develpment stages after birth, baby development stages chart, baby development chart, baby development stages, baby developmental milestones chart, baby development month by month, baby milestones by month, baby milestones first year, developmental milestones, baby milestones first year, baby milestones by month, kids and parenting tips, kids tips, parenting tips, kids and parenting tips">
            <a:extLst>
              <a:ext uri="{FF2B5EF4-FFF2-40B4-BE49-F238E27FC236}">
                <a16:creationId xmlns:a16="http://schemas.microsoft.com/office/drawing/2014/main" id="{1997A7B4-32FA-30F6-32D3-33A38305DDF0}"/>
              </a:ext>
            </a:extLst>
          </p:cNvPr>
          <p:cNvPicPr>
            <a:picLocks noChangeAspect="1"/>
          </p:cNvPicPr>
          <p:nvPr/>
        </p:nvPicPr>
        <p:blipFill>
          <a:blip r:embed="rId3"/>
          <a:stretch>
            <a:fillRect/>
          </a:stretch>
        </p:blipFill>
        <p:spPr>
          <a:xfrm>
            <a:off x="5350701" y="1719424"/>
            <a:ext cx="6845473" cy="4494300"/>
          </a:xfrm>
          <a:prstGeom prst="rect">
            <a:avLst/>
          </a:prstGeom>
        </p:spPr>
      </p:pic>
    </p:spTree>
    <p:extLst>
      <p:ext uri="{BB962C8B-B14F-4D97-AF65-F5344CB8AC3E}">
        <p14:creationId xmlns:p14="http://schemas.microsoft.com/office/powerpoint/2010/main" val="307572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F60238-F27E-8883-4BD2-53E2D87407C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00F26A-CA84-3E36-A75C-72255839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B32330C2-31A8-AC0E-8D43-4F857AE44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DE9DA87-F10F-60F0-47C1-7F1985588D28}"/>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Toddler Years</a:t>
            </a:r>
          </a:p>
        </p:txBody>
      </p:sp>
      <p:sp>
        <p:nvSpPr>
          <p:cNvPr id="1035" name="Rectangle 1034">
            <a:extLst>
              <a:ext uri="{FF2B5EF4-FFF2-40B4-BE49-F238E27FC236}">
                <a16:creationId xmlns:a16="http://schemas.microsoft.com/office/drawing/2014/main" id="{9956242F-06C5-9923-ECFC-F141E1A6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7ADE188D-850F-A258-2113-527AD248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0E6D47F-E21D-5587-7B25-E6477F748180}"/>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Find My Kids.org, 2024</a:t>
            </a:r>
          </a:p>
        </p:txBody>
      </p:sp>
      <p:sp>
        <p:nvSpPr>
          <p:cNvPr id="4" name="TextBox 3">
            <a:extLst>
              <a:ext uri="{FF2B5EF4-FFF2-40B4-BE49-F238E27FC236}">
                <a16:creationId xmlns:a16="http://schemas.microsoft.com/office/drawing/2014/main" id="{E5966308-AE42-523D-9A0C-F84F8EE86635}"/>
              </a:ext>
            </a:extLst>
          </p:cNvPr>
          <p:cNvSpPr txBox="1"/>
          <p:nvPr/>
        </p:nvSpPr>
        <p:spPr>
          <a:xfrm>
            <a:off x="-1548" y="2555175"/>
            <a:ext cx="5186867" cy="4678204"/>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Toddler years are classed as a child from one to three years old. This is when a child becomes more mobile and independent and can also begin exploring things around them (parents.com, n.d.).</a:t>
            </a:r>
            <a:endParaRPr lang="en-US" sz="1600" dirty="0">
              <a:solidFill>
                <a:schemeClr val="bg1"/>
              </a:solidFill>
              <a:latin typeface="Arial"/>
              <a:cs typeface="Arial"/>
            </a:endParaRPr>
          </a:p>
          <a:p>
            <a:endParaRPr lang="en-GB" sz="2400" dirty="0"/>
          </a:p>
          <a:p>
            <a:r>
              <a:rPr lang="en-GB" sz="1600" dirty="0">
                <a:solidFill>
                  <a:schemeClr val="bg1"/>
                </a:solidFill>
                <a:ea typeface="+mn-lt"/>
                <a:cs typeface="+mn-lt"/>
              </a:rPr>
              <a:t>Also, growth during this time is still significant, however height and weight gain are not as dramatic as the prior stages of development (CDA, 2024, p.10).</a:t>
            </a:r>
            <a:r>
              <a:rPr lang="en-US" sz="1600" dirty="0">
                <a:solidFill>
                  <a:schemeClr val="bg1"/>
                </a:solidFill>
                <a:latin typeface="Arial"/>
                <a:cs typeface="Arial"/>
              </a:rPr>
              <a:t> </a:t>
            </a:r>
            <a:endParaRPr lang="en-GB" sz="1600">
              <a:solidFill>
                <a:schemeClr val="bg1"/>
              </a:solidFill>
            </a:endParaRPr>
          </a:p>
          <a:p>
            <a:endParaRPr lang="en-GB" sz="2400" dirty="0"/>
          </a:p>
          <a:p>
            <a:r>
              <a:rPr lang="en-GB" sz="1600" dirty="0">
                <a:solidFill>
                  <a:schemeClr val="bg1"/>
                </a:solidFill>
                <a:ea typeface="+mn-lt"/>
                <a:cs typeface="+mn-lt"/>
              </a:rPr>
              <a:t>Additionally, their appetites decrease and they can become more selective with their food choices. However, their growth is still fairly rapid. They become more aware of other children and begin to form bonds with them (CDA, 2024, p.14).</a:t>
            </a:r>
          </a:p>
          <a:p>
            <a:endParaRPr lang="en-GB"/>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What Age Is a Toddler? Toddler Age Range Defined | Findmykids">
            <a:extLst>
              <a:ext uri="{FF2B5EF4-FFF2-40B4-BE49-F238E27FC236}">
                <a16:creationId xmlns:a16="http://schemas.microsoft.com/office/drawing/2014/main" id="{4060FC3A-745A-2682-697B-ECAA3E6DC4C8}"/>
              </a:ext>
            </a:extLst>
          </p:cNvPr>
          <p:cNvPicPr>
            <a:picLocks noChangeAspect="1"/>
          </p:cNvPicPr>
          <p:nvPr/>
        </p:nvPicPr>
        <p:blipFill>
          <a:blip r:embed="rId3"/>
          <a:stretch>
            <a:fillRect/>
          </a:stretch>
        </p:blipFill>
        <p:spPr>
          <a:xfrm>
            <a:off x="5821992" y="1719588"/>
            <a:ext cx="6101219" cy="4389589"/>
          </a:xfrm>
          <a:prstGeom prst="rect">
            <a:avLst/>
          </a:prstGeom>
        </p:spPr>
      </p:pic>
    </p:spTree>
    <p:extLst>
      <p:ext uri="{BB962C8B-B14F-4D97-AF65-F5344CB8AC3E}">
        <p14:creationId xmlns:p14="http://schemas.microsoft.com/office/powerpoint/2010/main" val="1190594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EF2C82-DDFD-08A6-A563-1D3C0A24AD4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338DDBB-C0B0-01C5-74D8-9FDBACF44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82C42F4C-B021-44BE-3570-130E7695F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CC50C154-98FF-A563-5550-1FA10592C9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A0C154F7-5CBF-1BD8-B566-69DC0628EB9D}"/>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Why are the first 1000 days important?</a:t>
            </a:r>
          </a:p>
        </p:txBody>
      </p:sp>
      <p:pic>
        <p:nvPicPr>
          <p:cNvPr id="29" name="Picture 28">
            <a:extLst>
              <a:ext uri="{FF2B5EF4-FFF2-40B4-BE49-F238E27FC236}">
                <a16:creationId xmlns:a16="http://schemas.microsoft.com/office/drawing/2014/main" id="{E262DF4B-D27C-9173-CF8E-27EC46C757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221F379-7EC2-0D3B-A152-42B640440501}"/>
              </a:ext>
            </a:extLst>
          </p:cNvPr>
          <p:cNvPicPr>
            <a:picLocks noChangeAspect="1"/>
          </p:cNvPicPr>
          <p:nvPr/>
        </p:nvPicPr>
        <p:blipFill>
          <a:blip r:embed="rId5"/>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F9F03CD0-842B-F954-CE58-82F2701428F1}"/>
              </a:ext>
            </a:extLst>
          </p:cNvPr>
          <p:cNvSpPr txBox="1"/>
          <p:nvPr/>
        </p:nvSpPr>
        <p:spPr>
          <a:xfrm>
            <a:off x="6522425" y="1834928"/>
            <a:ext cx="5186867" cy="5005626"/>
          </a:xfrm>
          <a:prstGeom prst="roundRect">
            <a:avLst/>
          </a:prstGeom>
          <a:solidFill>
            <a:srgbClr val="E6B6AC"/>
          </a:solidFill>
        </p:spPr>
        <p:txBody>
          <a:bodyPr wrap="square" lIns="91440" tIns="45720" rIns="91440" bIns="45720" rtlCol="0" anchor="t">
            <a:spAutoFit/>
          </a:bodyPr>
          <a:lstStyle/>
          <a:p>
            <a:r>
              <a:rPr lang="en-GB" sz="1600" dirty="0">
                <a:latin typeface="Arial"/>
                <a:ea typeface="+mn-lt"/>
                <a:cs typeface="+mn-lt"/>
              </a:rPr>
              <a:t>According to Pecorelli (Ted Talk, 2019), the first one thousand days accounts for 70% of a person's future health and wellness. He continues that during this time; the functions of organs and brain development are transferred from mother to baby and can continue generationally. Additionally, he says that during pregnancy, DNA is changeable and that environmental factors and stimuli can impact the child’s development during the first one thousand days.</a:t>
            </a:r>
            <a:r>
              <a:rPr lang="en-US" sz="1600" dirty="0">
                <a:latin typeface="Arial"/>
                <a:ea typeface="+mn-lt"/>
                <a:cs typeface="Arial"/>
              </a:rPr>
              <a:t> </a:t>
            </a:r>
            <a:endParaRPr lang="en-US" sz="1600">
              <a:latin typeface="Arial"/>
              <a:cs typeface="Arial"/>
            </a:endParaRPr>
          </a:p>
          <a:p>
            <a:endParaRPr lang="en-GB" sz="1600" dirty="0">
              <a:latin typeface="Arial"/>
              <a:cs typeface="Arial"/>
            </a:endParaRPr>
          </a:p>
          <a:p>
            <a:r>
              <a:rPr lang="en-GB" sz="1600" dirty="0">
                <a:latin typeface="Arial"/>
                <a:ea typeface="+mn-lt"/>
                <a:cs typeface="+mn-lt"/>
              </a:rPr>
              <a:t>According to </a:t>
            </a:r>
            <a:r>
              <a:rPr lang="en-GB" sz="1600" dirty="0" err="1">
                <a:latin typeface="Arial"/>
                <a:ea typeface="+mn-lt"/>
                <a:cs typeface="+mn-lt"/>
              </a:rPr>
              <a:t>Onsomu</a:t>
            </a:r>
            <a:r>
              <a:rPr lang="en-GB" sz="1600" dirty="0">
                <a:latin typeface="Arial"/>
                <a:ea typeface="+mn-lt"/>
                <a:cs typeface="+mn-lt"/>
              </a:rPr>
              <a:t> and </a:t>
            </a:r>
            <a:r>
              <a:rPr lang="en-GB" sz="1600" dirty="0" err="1">
                <a:latin typeface="Arial"/>
                <a:ea typeface="+mn-lt"/>
                <a:cs typeface="+mn-lt"/>
              </a:rPr>
              <a:t>Ng'eno</a:t>
            </a:r>
            <a:r>
              <a:rPr lang="en-GB" sz="1600" dirty="0">
                <a:latin typeface="Arial"/>
                <a:ea typeface="+mn-lt"/>
                <a:cs typeface="+mn-lt"/>
              </a:rPr>
              <a:t> (2025), research suggests that the first one thousand days is critical for cognitive, physical, and emotional development. Additionally, the quality of maternal care during this time has a lasting effect on long term health, educational achievement, and economic productivity.</a:t>
            </a:r>
            <a:r>
              <a:rPr lang="en-GB" sz="1600" dirty="0">
                <a:latin typeface="Arial"/>
                <a:cs typeface="Arial"/>
              </a:rPr>
              <a:t> </a:t>
            </a:r>
          </a:p>
        </p:txBody>
      </p:sp>
      <p:pic>
        <p:nvPicPr>
          <p:cNvPr id="8" name="Online Media 7" title="The first 1000 days of life | Sergio Pecorelli | TEDxHECParis">
            <a:hlinkClick r:id="" action="ppaction://noaction"/>
            <a:extLst>
              <a:ext uri="{FF2B5EF4-FFF2-40B4-BE49-F238E27FC236}">
                <a16:creationId xmlns:a16="http://schemas.microsoft.com/office/drawing/2014/main" id="{36740B13-E1D7-092B-9185-F5AAADBEF82D}"/>
              </a:ext>
            </a:extLst>
          </p:cNvPr>
          <p:cNvPicPr>
            <a:picLocks noRot="1" noChangeAspect="1"/>
          </p:cNvPicPr>
          <p:nvPr>
            <a:videoFile r:link="rId1"/>
          </p:nvPr>
        </p:nvPicPr>
        <p:blipFill>
          <a:blip r:embed="rId6"/>
          <a:stretch>
            <a:fillRect/>
          </a:stretch>
        </p:blipFill>
        <p:spPr>
          <a:xfrm>
            <a:off x="61890" y="2001033"/>
            <a:ext cx="6099068" cy="3471798"/>
          </a:xfrm>
          <a:prstGeom prst="rect">
            <a:avLst/>
          </a:prstGeom>
        </p:spPr>
      </p:pic>
      <p:sp>
        <p:nvSpPr>
          <p:cNvPr id="10" name="TextBox 9">
            <a:extLst>
              <a:ext uri="{FF2B5EF4-FFF2-40B4-BE49-F238E27FC236}">
                <a16:creationId xmlns:a16="http://schemas.microsoft.com/office/drawing/2014/main" id="{B36A149B-8498-D16F-4A28-04DBB65A7EB6}"/>
              </a:ext>
            </a:extLst>
          </p:cNvPr>
          <p:cNvSpPr txBox="1"/>
          <p:nvPr/>
        </p:nvSpPr>
        <p:spPr>
          <a:xfrm>
            <a:off x="62381" y="5517047"/>
            <a:ext cx="3760949" cy="369332"/>
          </a:xfrm>
          <a:prstGeom prst="rect">
            <a:avLst/>
          </a:prstGeom>
          <a:noFill/>
        </p:spPr>
        <p:txBody>
          <a:bodyPr wrap="square" lIns="91440" tIns="45720" rIns="91440" bIns="45720" rtlCol="0" anchor="t">
            <a:spAutoFit/>
          </a:bodyPr>
          <a:lstStyle/>
          <a:p>
            <a:r>
              <a:rPr lang="en-GB" dirty="0"/>
              <a:t>Source: YouTube, 2019</a:t>
            </a:r>
          </a:p>
        </p:txBody>
      </p:sp>
    </p:spTree>
    <p:extLst>
      <p:ext uri="{BB962C8B-B14F-4D97-AF65-F5344CB8AC3E}">
        <p14:creationId xmlns:p14="http://schemas.microsoft.com/office/powerpoint/2010/main" val="443810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F23D68-4836-C775-C63E-CE7D34BFA02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EAAEE9F-3604-1424-49D0-F710FDAC1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CC2513DB-B594-D6E1-18B8-D723CE3E6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9D427BB6-BEA2-E021-38F0-76D2376DDC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9B4F6BB7-797C-5E80-8419-7FD26FA5FD40}"/>
              </a:ext>
            </a:extLst>
          </p:cNvPr>
          <p:cNvSpPr>
            <a:spLocks noGrp="1"/>
          </p:cNvSpPr>
          <p:nvPr>
            <p:ph type="ctrTitle"/>
          </p:nvPr>
        </p:nvSpPr>
        <p:spPr>
          <a:xfrm>
            <a:off x="1293877" y="2089"/>
            <a:ext cx="9601200" cy="1534297"/>
          </a:xfrm>
        </p:spPr>
        <p:txBody>
          <a:bodyPr anchor="b">
            <a:normAutofit/>
          </a:bodyPr>
          <a:lstStyle/>
          <a:p>
            <a:r>
              <a:rPr lang="en-GB" dirty="0">
                <a:solidFill>
                  <a:schemeClr val="tx2"/>
                </a:solidFill>
              </a:rPr>
              <a:t>Caregiving</a:t>
            </a:r>
          </a:p>
        </p:txBody>
      </p:sp>
      <p:pic>
        <p:nvPicPr>
          <p:cNvPr id="29" name="Picture 28">
            <a:extLst>
              <a:ext uri="{FF2B5EF4-FFF2-40B4-BE49-F238E27FC236}">
                <a16:creationId xmlns:a16="http://schemas.microsoft.com/office/drawing/2014/main" id="{B6600871-D238-0783-4E16-C27D900D9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485BDF9F-663D-C1BC-BCBD-76E6F2A4D003}"/>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8" name="Picture 7" descr="Why is my child scratching? | GoHealth Urgent Care">
            <a:extLst>
              <a:ext uri="{FF2B5EF4-FFF2-40B4-BE49-F238E27FC236}">
                <a16:creationId xmlns:a16="http://schemas.microsoft.com/office/drawing/2014/main" id="{287CB689-30CC-B562-9C7D-67448B217890}"/>
              </a:ext>
            </a:extLst>
          </p:cNvPr>
          <p:cNvPicPr>
            <a:picLocks noChangeAspect="1"/>
          </p:cNvPicPr>
          <p:nvPr/>
        </p:nvPicPr>
        <p:blipFill>
          <a:blip r:embed="rId5"/>
          <a:stretch>
            <a:fillRect/>
          </a:stretch>
        </p:blipFill>
        <p:spPr>
          <a:xfrm>
            <a:off x="2939803" y="1978375"/>
            <a:ext cx="6312395" cy="4206658"/>
          </a:xfrm>
          <a:prstGeom prst="rect">
            <a:avLst/>
          </a:prstGeom>
        </p:spPr>
      </p:pic>
      <p:sp>
        <p:nvSpPr>
          <p:cNvPr id="10" name="TextBox 9">
            <a:extLst>
              <a:ext uri="{FF2B5EF4-FFF2-40B4-BE49-F238E27FC236}">
                <a16:creationId xmlns:a16="http://schemas.microsoft.com/office/drawing/2014/main" id="{4C9C2001-641E-1374-4B73-44BC71891FD7}"/>
              </a:ext>
            </a:extLst>
          </p:cNvPr>
          <p:cNvSpPr txBox="1"/>
          <p:nvPr/>
        </p:nvSpPr>
        <p:spPr>
          <a:xfrm>
            <a:off x="114573" y="6477376"/>
            <a:ext cx="4063660" cy="369332"/>
          </a:xfrm>
          <a:prstGeom prst="rect">
            <a:avLst/>
          </a:prstGeom>
          <a:noFill/>
        </p:spPr>
        <p:txBody>
          <a:bodyPr wrap="square" lIns="91440" tIns="45720" rIns="91440" bIns="45720" rtlCol="0" anchor="t">
            <a:spAutoFit/>
          </a:bodyPr>
          <a:lstStyle/>
          <a:p>
            <a:r>
              <a:rPr lang="en-GB" dirty="0"/>
              <a:t>Source: Go Health Urgent Care, n.d.</a:t>
            </a:r>
          </a:p>
        </p:txBody>
      </p:sp>
    </p:spTree>
    <p:extLst>
      <p:ext uri="{BB962C8B-B14F-4D97-AF65-F5344CB8AC3E}">
        <p14:creationId xmlns:p14="http://schemas.microsoft.com/office/powerpoint/2010/main" val="229227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0EC470-239F-E972-F740-308EB822B8C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57E2BE5-9C78-145C-625E-64DC79CEB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385E3995-6E34-8DFE-FE91-8D40FBF3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F6F88574-67C3-EB80-A47B-433453402C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383ADB57-667E-C639-8CCD-DE9B85BF6B16}"/>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What is exceptional caregiving?</a:t>
            </a:r>
          </a:p>
        </p:txBody>
      </p:sp>
      <p:pic>
        <p:nvPicPr>
          <p:cNvPr id="29" name="Picture 28">
            <a:extLst>
              <a:ext uri="{FF2B5EF4-FFF2-40B4-BE49-F238E27FC236}">
                <a16:creationId xmlns:a16="http://schemas.microsoft.com/office/drawing/2014/main" id="{69355A4D-C285-83B4-D1F6-4CABA7320A3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DC6A6F3A-395C-A6CC-C1CD-B3F8885FE40D}"/>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D5391195-2946-5FA1-17E1-91100B576FD9}"/>
              </a:ext>
            </a:extLst>
          </p:cNvPr>
          <p:cNvSpPr txBox="1"/>
          <p:nvPr/>
        </p:nvSpPr>
        <p:spPr>
          <a:xfrm>
            <a:off x="248973" y="1693704"/>
            <a:ext cx="5130838" cy="5164395"/>
          </a:xfrm>
          <a:prstGeom prst="roundRect">
            <a:avLst/>
          </a:prstGeom>
          <a:solidFill>
            <a:srgbClr val="E6B6AC"/>
          </a:solidFill>
        </p:spPr>
        <p:txBody>
          <a:bodyPr wrap="square" lIns="91440" tIns="45720" rIns="91440" bIns="45720" rtlCol="0" anchor="t">
            <a:spAutoFit/>
          </a:bodyPr>
          <a:lstStyle/>
          <a:p>
            <a:r>
              <a:rPr lang="en-GB" sz="1400" dirty="0">
                <a:solidFill>
                  <a:srgbClr val="000000"/>
                </a:solidFill>
                <a:ea typeface="+mn-lt"/>
                <a:cs typeface="+mn-lt"/>
              </a:rPr>
              <a:t>Exceptional caregiving is providing a safe and secure environment, being responsive and recognising a child's needs which in turn will build trusting relationships.</a:t>
            </a:r>
            <a:endParaRPr lang="en-GB" sz="1400">
              <a:highlight>
                <a:srgbClr val="FFFF00"/>
              </a:highlight>
              <a:latin typeface="Avenir Next LT Pro"/>
              <a:cs typeface="Arial"/>
            </a:endParaRPr>
          </a:p>
          <a:p>
            <a:r>
              <a:rPr lang="en-GB" sz="1400" dirty="0">
                <a:solidFill>
                  <a:srgbClr val="000000"/>
                </a:solidFill>
                <a:ea typeface="+mn-lt"/>
                <a:cs typeface="+mn-lt"/>
              </a:rPr>
              <a:t>Providing adequate nutrition by following a healthy diet for both mother and baby can impact a child's development. Also, providing opportunities for learning such as reading books, effective body language and promoting inclusivity can also be classed as exceptional care. </a:t>
            </a:r>
            <a:endParaRPr lang="en-US" sz="1400">
              <a:highlight>
                <a:srgbClr val="FFFF00"/>
              </a:highlight>
              <a:latin typeface="Arial"/>
              <a:cs typeface="Arial"/>
            </a:endParaRPr>
          </a:p>
          <a:p>
            <a:r>
              <a:rPr lang="en-GB" sz="1400" dirty="0">
                <a:solidFill>
                  <a:srgbClr val="000000"/>
                </a:solidFill>
                <a:ea typeface="+mn-lt"/>
                <a:cs typeface="+mn-lt"/>
              </a:rPr>
              <a:t>Finally, exceptional care can also mean providing good health by managing medication if needed, responding to daily needs and utilising health services if required (UWTSD, 2024).</a:t>
            </a:r>
            <a:endParaRPr lang="en-US" sz="1400" dirty="0">
              <a:highlight>
                <a:srgbClr val="FFFF00"/>
              </a:highlight>
              <a:latin typeface="Arial"/>
              <a:cs typeface="Arial"/>
            </a:endParaRPr>
          </a:p>
          <a:p>
            <a:endParaRPr lang="en-GB" sz="2000" dirty="0"/>
          </a:p>
          <a:p>
            <a:r>
              <a:rPr lang="en-GB" sz="1400" dirty="0">
                <a:solidFill>
                  <a:srgbClr val="000000"/>
                </a:solidFill>
                <a:ea typeface="+mn-lt"/>
                <a:cs typeface="+mn-lt"/>
              </a:rPr>
              <a:t>According to Maslow's Hierarchy of Needs (1943), Chavda (2024), states that once the lower order of needs has been met, progression to the higher order needs can then follow. Regarding caregiving, for safety needs of a child to be met, the physiological needs need to be ascertained first. </a:t>
            </a:r>
            <a:endParaRPr lang="en-GB" sz="1400" dirty="0"/>
          </a:p>
        </p:txBody>
      </p:sp>
      <p:pic>
        <p:nvPicPr>
          <p:cNvPr id="7" name="Picture 6" descr="Maslow's hierarchy of needs - Simple English Wikipedia, the free ...">
            <a:extLst>
              <a:ext uri="{FF2B5EF4-FFF2-40B4-BE49-F238E27FC236}">
                <a16:creationId xmlns:a16="http://schemas.microsoft.com/office/drawing/2014/main" id="{EFE543CF-1CFC-CCDD-28BF-58DC2BE57047}"/>
              </a:ext>
            </a:extLst>
          </p:cNvPr>
          <p:cNvPicPr>
            <a:picLocks noChangeAspect="1"/>
          </p:cNvPicPr>
          <p:nvPr/>
        </p:nvPicPr>
        <p:blipFill>
          <a:blip r:embed="rId5"/>
          <a:stretch>
            <a:fillRect/>
          </a:stretch>
        </p:blipFill>
        <p:spPr>
          <a:xfrm>
            <a:off x="5875897" y="2566146"/>
            <a:ext cx="5202706" cy="3440206"/>
          </a:xfrm>
          <a:prstGeom prst="rect">
            <a:avLst/>
          </a:prstGeom>
        </p:spPr>
      </p:pic>
      <p:sp>
        <p:nvSpPr>
          <p:cNvPr id="9" name="TextBox 8">
            <a:extLst>
              <a:ext uri="{FF2B5EF4-FFF2-40B4-BE49-F238E27FC236}">
                <a16:creationId xmlns:a16="http://schemas.microsoft.com/office/drawing/2014/main" id="{960516B8-278F-EA50-E785-A0C2B653894A}"/>
              </a:ext>
            </a:extLst>
          </p:cNvPr>
          <p:cNvSpPr txBox="1"/>
          <p:nvPr/>
        </p:nvSpPr>
        <p:spPr>
          <a:xfrm>
            <a:off x="7744704" y="6302380"/>
            <a:ext cx="3760949" cy="369332"/>
          </a:xfrm>
          <a:prstGeom prst="rect">
            <a:avLst/>
          </a:prstGeom>
          <a:noFill/>
        </p:spPr>
        <p:txBody>
          <a:bodyPr wrap="square" lIns="91440" tIns="45720" rIns="91440" bIns="45720" rtlCol="0" anchor="t">
            <a:spAutoFit/>
          </a:bodyPr>
          <a:lstStyle/>
          <a:p>
            <a:r>
              <a:rPr lang="en-GB" dirty="0"/>
              <a:t>Source: Wis Tech Open, n.d.</a:t>
            </a:r>
          </a:p>
        </p:txBody>
      </p:sp>
    </p:spTree>
    <p:extLst>
      <p:ext uri="{BB962C8B-B14F-4D97-AF65-F5344CB8AC3E}">
        <p14:creationId xmlns:p14="http://schemas.microsoft.com/office/powerpoint/2010/main" val="251361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816867-4840-2AD0-9E5D-56553A017E3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370CD1-FA8C-338F-B526-4CBF0DD19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5312F4AA-8024-B657-1BDC-E4B7D2F9D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70D4AC6B-F5DB-4986-1C89-2F9182E464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C5546039-8E53-95DB-9546-1B44171583C5}"/>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Why is exceptional caregiving important?</a:t>
            </a:r>
          </a:p>
        </p:txBody>
      </p:sp>
      <p:pic>
        <p:nvPicPr>
          <p:cNvPr id="29" name="Picture 28">
            <a:extLst>
              <a:ext uri="{FF2B5EF4-FFF2-40B4-BE49-F238E27FC236}">
                <a16:creationId xmlns:a16="http://schemas.microsoft.com/office/drawing/2014/main" id="{A89298B8-2568-44DD-3A7B-4A64F153B3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5F4AB6B2-9C57-FE61-9764-F0A2269B2F7A}"/>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CA8C1387-067A-F71A-513D-8882AD2BADD0}"/>
              </a:ext>
            </a:extLst>
          </p:cNvPr>
          <p:cNvSpPr txBox="1"/>
          <p:nvPr/>
        </p:nvSpPr>
        <p:spPr>
          <a:xfrm>
            <a:off x="248973" y="2074704"/>
            <a:ext cx="5130838" cy="4392692"/>
          </a:xfrm>
          <a:prstGeom prst="roundRect">
            <a:avLst/>
          </a:prstGeom>
          <a:solidFill>
            <a:srgbClr val="E6B6AC"/>
          </a:solidFill>
        </p:spPr>
        <p:txBody>
          <a:bodyPr wrap="square" lIns="91440" tIns="45720" rIns="91440" bIns="45720" rtlCol="0" anchor="t">
            <a:spAutoFit/>
          </a:bodyPr>
          <a:lstStyle/>
          <a:p>
            <a:r>
              <a:rPr lang="en-GB" sz="1400" dirty="0">
                <a:ea typeface="+mn-lt"/>
                <a:cs typeface="+mn-lt"/>
              </a:rPr>
              <a:t>Early childhood is a pivotal window for brain growth during which about 80% of neural pathways are established. Nurturing, responsive caregiving, characterised by steady, warm, and engaging interactions created the foundations for long term health and positive development. Research shows that this kind of care strengthens children’s social and emotional abilities, supports language development, and builds resilience helping to lower the likelihood of developmental challenges (</a:t>
            </a:r>
            <a:r>
              <a:rPr lang="en-GB" sz="1400" dirty="0" err="1">
                <a:ea typeface="+mn-lt"/>
                <a:cs typeface="+mn-lt"/>
              </a:rPr>
              <a:t>Bodkhe</a:t>
            </a:r>
            <a:r>
              <a:rPr lang="en-GB" sz="1400" dirty="0">
                <a:ea typeface="+mn-lt"/>
                <a:cs typeface="+mn-lt"/>
              </a:rPr>
              <a:t>, 2025, p. 1).</a:t>
            </a:r>
            <a:r>
              <a:rPr lang="en-US" sz="1400" dirty="0">
                <a:latin typeface="Arial"/>
                <a:ea typeface="+mn-lt"/>
                <a:cs typeface="Arial"/>
              </a:rPr>
              <a:t> </a:t>
            </a:r>
            <a:endParaRPr lang="en-US" sz="1400"/>
          </a:p>
          <a:p>
            <a:endParaRPr lang="en-US" sz="1400" dirty="0">
              <a:latin typeface="Arial"/>
              <a:ea typeface="+mn-lt"/>
              <a:cs typeface="Arial"/>
            </a:endParaRPr>
          </a:p>
          <a:p>
            <a:r>
              <a:rPr lang="en-GB" sz="1400" dirty="0">
                <a:ea typeface="+mn-lt"/>
                <a:cs typeface="+mn-lt"/>
              </a:rPr>
              <a:t>His study continues that engaging in two-way conversation can encourage development and help towards forming strong bonds between a child and their caregiver. Also, including other family members such as fathers and other extended family members can encourage a more stable and supportive environment (</a:t>
            </a:r>
            <a:r>
              <a:rPr lang="en-GB" sz="1400" dirty="0" err="1">
                <a:ea typeface="+mn-lt"/>
                <a:cs typeface="+mn-lt"/>
              </a:rPr>
              <a:t>Bodkhe</a:t>
            </a:r>
            <a:r>
              <a:rPr lang="en-GB" sz="1400" dirty="0">
                <a:ea typeface="+mn-lt"/>
                <a:cs typeface="+mn-lt"/>
              </a:rPr>
              <a:t>, 2025, p.2).</a:t>
            </a:r>
            <a:endParaRPr lang="en-US" sz="1400" dirty="0">
              <a:latin typeface="Arial"/>
              <a:ea typeface="Calibri"/>
              <a:cs typeface="Arial"/>
            </a:endParaRPr>
          </a:p>
        </p:txBody>
      </p:sp>
      <p:sp>
        <p:nvSpPr>
          <p:cNvPr id="5" name="TextBox 4">
            <a:extLst>
              <a:ext uri="{FF2B5EF4-FFF2-40B4-BE49-F238E27FC236}">
                <a16:creationId xmlns:a16="http://schemas.microsoft.com/office/drawing/2014/main" id="{3FA9180B-FB81-2F92-CDFA-5B3559C4F4A3}"/>
              </a:ext>
            </a:extLst>
          </p:cNvPr>
          <p:cNvSpPr txBox="1"/>
          <p:nvPr/>
        </p:nvSpPr>
        <p:spPr>
          <a:xfrm>
            <a:off x="7744704" y="6323257"/>
            <a:ext cx="3760949" cy="369332"/>
          </a:xfrm>
          <a:prstGeom prst="rect">
            <a:avLst/>
          </a:prstGeom>
          <a:noFill/>
        </p:spPr>
        <p:txBody>
          <a:bodyPr wrap="square" lIns="91440" tIns="45720" rIns="91440" bIns="45720" rtlCol="0" anchor="t">
            <a:spAutoFit/>
          </a:bodyPr>
          <a:lstStyle/>
          <a:p>
            <a:r>
              <a:rPr lang="en-GB" dirty="0"/>
              <a:t>Source: First Things First, n.d.</a:t>
            </a:r>
          </a:p>
        </p:txBody>
      </p:sp>
      <p:pic>
        <p:nvPicPr>
          <p:cNvPr id="8" name="Picture 7" descr="Need quality child care for your infant? - First Things First">
            <a:extLst>
              <a:ext uri="{FF2B5EF4-FFF2-40B4-BE49-F238E27FC236}">
                <a16:creationId xmlns:a16="http://schemas.microsoft.com/office/drawing/2014/main" id="{F780F719-4C21-3432-F3C0-87B0CF50B3C6}"/>
              </a:ext>
            </a:extLst>
          </p:cNvPr>
          <p:cNvPicPr>
            <a:picLocks noChangeAspect="1"/>
          </p:cNvPicPr>
          <p:nvPr/>
        </p:nvPicPr>
        <p:blipFill>
          <a:blip r:embed="rId5"/>
          <a:stretch>
            <a:fillRect/>
          </a:stretch>
        </p:blipFill>
        <p:spPr>
          <a:xfrm>
            <a:off x="5778675" y="2271871"/>
            <a:ext cx="6166978" cy="3232833"/>
          </a:xfrm>
          <a:prstGeom prst="rect">
            <a:avLst/>
          </a:prstGeom>
        </p:spPr>
      </p:pic>
    </p:spTree>
    <p:extLst>
      <p:ext uri="{BB962C8B-B14F-4D97-AF65-F5344CB8AC3E}">
        <p14:creationId xmlns:p14="http://schemas.microsoft.com/office/powerpoint/2010/main" val="481875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93CA72-969E-6F30-52C0-10B68BC56D80}"/>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68C379E-92E3-DD46-5129-1AD226F38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74E01AC-77F7-92C7-103F-2C2BCD502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3BD292EF-E331-5020-52D9-E3799BD369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71E52B87-249F-ED18-B475-550C2C4E2323}"/>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Professional Partnerships</a:t>
            </a:r>
          </a:p>
        </p:txBody>
      </p:sp>
      <p:pic>
        <p:nvPicPr>
          <p:cNvPr id="29" name="Picture 28">
            <a:extLst>
              <a:ext uri="{FF2B5EF4-FFF2-40B4-BE49-F238E27FC236}">
                <a16:creationId xmlns:a16="http://schemas.microsoft.com/office/drawing/2014/main" id="{37E865DB-41FC-C8C6-A634-3A735FD0BB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FB5C7F0F-C453-FFB3-C504-2F304294E965}"/>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a:extLst>
              <a:ext uri="{FF2B5EF4-FFF2-40B4-BE49-F238E27FC236}">
                <a16:creationId xmlns:a16="http://schemas.microsoft.com/office/drawing/2014/main" id="{85C4B88F-6C55-9843-7C48-8810E92605CF}"/>
              </a:ext>
            </a:extLst>
          </p:cNvPr>
          <p:cNvPicPr>
            <a:picLocks noChangeAspect="1"/>
          </p:cNvPicPr>
          <p:nvPr/>
        </p:nvPicPr>
        <p:blipFill>
          <a:blip r:embed="rId5"/>
          <a:stretch>
            <a:fillRect/>
          </a:stretch>
        </p:blipFill>
        <p:spPr>
          <a:xfrm>
            <a:off x="2885094" y="1973916"/>
            <a:ext cx="6431617" cy="3607734"/>
          </a:xfrm>
          <a:prstGeom prst="rect">
            <a:avLst/>
          </a:prstGeom>
        </p:spPr>
      </p:pic>
      <p:sp>
        <p:nvSpPr>
          <p:cNvPr id="8" name="TextBox 7">
            <a:extLst>
              <a:ext uri="{FF2B5EF4-FFF2-40B4-BE49-F238E27FC236}">
                <a16:creationId xmlns:a16="http://schemas.microsoft.com/office/drawing/2014/main" id="{9D688E03-BD49-8213-71CC-BEB572DC6C0F}"/>
              </a:ext>
            </a:extLst>
          </p:cNvPr>
          <p:cNvSpPr txBox="1"/>
          <p:nvPr/>
        </p:nvSpPr>
        <p:spPr>
          <a:xfrm>
            <a:off x="7085554" y="6267841"/>
            <a:ext cx="5000503" cy="307777"/>
          </a:xfrm>
          <a:prstGeom prst="rect">
            <a:avLst/>
          </a:prstGeom>
          <a:solidFill>
            <a:srgbClr val="E6B6AC"/>
          </a:solidFill>
        </p:spPr>
        <p:txBody>
          <a:bodyPr wrap="square" lIns="91440" tIns="45720" rIns="91440" bIns="45720" rtlCol="0" anchor="t">
            <a:spAutoFit/>
          </a:bodyPr>
          <a:lstStyle/>
          <a:p>
            <a:r>
              <a:rPr lang="en-GB" sz="1400" dirty="0">
                <a:latin typeface="Arial"/>
                <a:cs typeface="Arial"/>
              </a:rPr>
              <a:t>Source: Carmarthenshire Family Information Service, 2023</a:t>
            </a:r>
            <a:endParaRPr lang="en-US" dirty="0">
              <a:solidFill>
                <a:srgbClr val="000000"/>
              </a:solidFill>
            </a:endParaRPr>
          </a:p>
        </p:txBody>
      </p:sp>
    </p:spTree>
    <p:extLst>
      <p:ext uri="{BB962C8B-B14F-4D97-AF65-F5344CB8AC3E}">
        <p14:creationId xmlns:p14="http://schemas.microsoft.com/office/powerpoint/2010/main" val="4024542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14F4E8-CB48-AD43-583C-7DC50CA7A78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FE8A94-1464-A30F-777B-9DC0EB630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337A4AEE-1BD1-4456-9D6E-C11FB304E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1453F79-A184-72F1-9BD4-1B4C6A57819A}"/>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What is the role of the Early Years practitioner in supporting families and children in the first 1000 days?</a:t>
            </a:r>
            <a:endParaRPr lang="en-US" dirty="0">
              <a:solidFill>
                <a:schemeClr val="tx2"/>
              </a:solidFill>
            </a:endParaRPr>
          </a:p>
        </p:txBody>
      </p:sp>
      <p:sp>
        <p:nvSpPr>
          <p:cNvPr id="1035" name="Rectangle 1034">
            <a:extLst>
              <a:ext uri="{FF2B5EF4-FFF2-40B4-BE49-F238E27FC236}">
                <a16:creationId xmlns:a16="http://schemas.microsoft.com/office/drawing/2014/main" id="{4D5188ED-BA5B-F932-B250-D1B6BFF39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166E418-725B-AE3D-7F2C-67C5DEB3B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27DD5FE0-4828-BF89-BDD5-FFFF0440BDC5}"/>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Maternity and Early Years strategy for West Wales, 2024</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6BFF8910-CB61-D9F7-2B81-B3405C84B392}"/>
              </a:ext>
            </a:extLst>
          </p:cNvPr>
          <p:cNvSpPr txBox="1"/>
          <p:nvPr/>
        </p:nvSpPr>
        <p:spPr>
          <a:xfrm>
            <a:off x="165466" y="2356846"/>
            <a:ext cx="5186867" cy="5232202"/>
          </a:xfrm>
          <a:prstGeom prst="rect">
            <a:avLst/>
          </a:prstGeom>
          <a:noFill/>
        </p:spPr>
        <p:txBody>
          <a:bodyPr wrap="square" lIns="91440" tIns="45720" rIns="91440" bIns="45720" rtlCol="0" anchor="t">
            <a:spAutoFit/>
          </a:bodyPr>
          <a:lstStyle/>
          <a:p>
            <a:r>
              <a:rPr lang="en-GB" sz="1400" dirty="0">
                <a:solidFill>
                  <a:schemeClr val="bg1"/>
                </a:solidFill>
                <a:ea typeface="+mn-lt"/>
                <a:cs typeface="+mn-lt"/>
              </a:rPr>
              <a:t>There are a variety of challenges that usually require support, especially during the first 1000 days. These could be financial struggles, lack of knowledge and understanding and lack of support.</a:t>
            </a:r>
            <a:r>
              <a:rPr lang="en-US" sz="1400" dirty="0">
                <a:solidFill>
                  <a:schemeClr val="bg1"/>
                </a:solidFill>
                <a:latin typeface="Arial"/>
                <a:ea typeface="+mn-lt"/>
                <a:cs typeface="Arial"/>
              </a:rPr>
              <a:t> </a:t>
            </a:r>
            <a:endParaRPr lang="en-US" sz="1400">
              <a:solidFill>
                <a:schemeClr val="bg1"/>
              </a:solidFill>
              <a:latin typeface="Arial"/>
              <a:cs typeface="Arial"/>
            </a:endParaRPr>
          </a:p>
          <a:p>
            <a:r>
              <a:rPr lang="en-GB" sz="1400" dirty="0">
                <a:solidFill>
                  <a:schemeClr val="bg1"/>
                </a:solidFill>
                <a:ea typeface="+mn-lt"/>
                <a:cs typeface="+mn-lt"/>
              </a:rPr>
              <a:t>For example, issues with breastfeeding and gaining support from midwives, health visitors and local volunteers can significantly impact the child and mother. These practitioners can offer support and advice when required (NHS, 2025). Through these channels, the support gained can increased the chances of successful breastfeeding.</a:t>
            </a:r>
            <a:endParaRPr lang="en-GB" sz="1400">
              <a:solidFill>
                <a:schemeClr val="bg1"/>
              </a:solidFill>
              <a:latin typeface="Avenir Next LT Pro"/>
              <a:cs typeface="Arial"/>
            </a:endParaRPr>
          </a:p>
          <a:p>
            <a:endParaRPr lang="en-GB" sz="2000" dirty="0">
              <a:solidFill>
                <a:schemeClr val="bg1"/>
              </a:solidFill>
            </a:endParaRPr>
          </a:p>
          <a:p>
            <a:r>
              <a:rPr lang="en-GB" sz="1400" dirty="0">
                <a:solidFill>
                  <a:schemeClr val="bg1"/>
                </a:solidFill>
                <a:ea typeface="+mn-lt"/>
                <a:cs typeface="+mn-lt"/>
              </a:rPr>
              <a:t>There are a vast range of organisations and partnerships available to support children and families such as food banks and family support centres. Health and wellness support and mentorship programmes are available.</a:t>
            </a:r>
            <a:r>
              <a:rPr lang="en-GB" sz="1400" dirty="0">
                <a:solidFill>
                  <a:schemeClr val="bg1"/>
                </a:solidFill>
                <a:latin typeface="Arial"/>
                <a:ea typeface="+mn-lt"/>
                <a:cs typeface="Arial"/>
              </a:rPr>
              <a:t> </a:t>
            </a:r>
          </a:p>
          <a:p>
            <a:endParaRPr lang="en-GB" sz="1400" dirty="0">
              <a:solidFill>
                <a:schemeClr val="bg1"/>
              </a:solidFill>
              <a:latin typeface="Arial"/>
              <a:ea typeface="+mn-lt"/>
              <a:cs typeface="Arial"/>
            </a:endParaRPr>
          </a:p>
          <a:p>
            <a:r>
              <a:rPr lang="en-GB" sz="1400" dirty="0">
                <a:solidFill>
                  <a:schemeClr val="bg1"/>
                </a:solidFill>
                <a:ea typeface="+mn-lt"/>
                <a:cs typeface="+mn-lt"/>
              </a:rPr>
              <a:t>If the challenges are addressed at an early stage, this enables practitioners to share knowledge and understanding, engage with, support families, and improve outcomes (Open University, 2024).</a:t>
            </a:r>
            <a:r>
              <a:rPr lang="en-GB" sz="1400" dirty="0">
                <a:solidFill>
                  <a:schemeClr val="bg1"/>
                </a:solidFill>
                <a:latin typeface="Arial"/>
                <a:ea typeface="+mn-lt"/>
                <a:cs typeface="Arial"/>
              </a:rPr>
              <a:t> </a:t>
            </a:r>
          </a:p>
          <a:p>
            <a:endParaRPr lang="en-GB" sz="1200" dirty="0">
              <a:solidFill>
                <a:schemeClr val="bg1"/>
              </a:solidFill>
              <a:ea typeface="+mn-lt"/>
              <a:cs typeface="+mn-lt"/>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a:extLst>
              <a:ext uri="{FF2B5EF4-FFF2-40B4-BE49-F238E27FC236}">
                <a16:creationId xmlns:a16="http://schemas.microsoft.com/office/drawing/2014/main" id="{02D7C994-94EB-434C-FC7D-FC612FC48E48}"/>
              </a:ext>
            </a:extLst>
          </p:cNvPr>
          <p:cNvPicPr>
            <a:picLocks noChangeAspect="1"/>
          </p:cNvPicPr>
          <p:nvPr/>
        </p:nvPicPr>
        <p:blipFill>
          <a:blip r:embed="rId3"/>
          <a:stretch>
            <a:fillRect/>
          </a:stretch>
        </p:blipFill>
        <p:spPr>
          <a:xfrm>
            <a:off x="6192651" y="2254063"/>
            <a:ext cx="5319993" cy="3683373"/>
          </a:xfrm>
          <a:prstGeom prst="rect">
            <a:avLst/>
          </a:prstGeom>
        </p:spPr>
      </p:pic>
    </p:spTree>
    <p:extLst>
      <p:ext uri="{BB962C8B-B14F-4D97-AF65-F5344CB8AC3E}">
        <p14:creationId xmlns:p14="http://schemas.microsoft.com/office/powerpoint/2010/main" val="3006210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B295D7-DAEC-B379-2271-3F3A3BEACDA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8C8AADE-6345-665E-7040-25A7182A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DEDC1F2-508E-23F8-E960-D4E4ABC1B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A963C51-2AC0-8620-30C9-6CCF607D2FD9}"/>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D943CDD1-CF2D-C3E7-E0B7-DF2F32DE5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A8041B4D-DD51-4036-29F5-BC2A73225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6A79414-07D4-EF50-BC2F-ACB963CAB890}"/>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YouTube, 2020</a:t>
            </a:r>
            <a:endParaRPr lang="en-GB" dirty="0" err="1">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1BFEBE4F-0FBB-E179-4A4B-B7BF5ABD83CC}"/>
              </a:ext>
            </a:extLst>
          </p:cNvPr>
          <p:cNvSpPr txBox="1"/>
          <p:nvPr/>
        </p:nvSpPr>
        <p:spPr>
          <a:xfrm>
            <a:off x="-1548" y="2252463"/>
            <a:ext cx="5186867" cy="5170646"/>
          </a:xfrm>
          <a:prstGeom prst="rect">
            <a:avLst/>
          </a:prstGeom>
          <a:noFill/>
        </p:spPr>
        <p:txBody>
          <a:bodyPr wrap="square" lIns="91440" tIns="45720" rIns="91440" bIns="45720" rtlCol="0" anchor="t">
            <a:spAutoFit/>
          </a:bodyPr>
          <a:lstStyle/>
          <a:p>
            <a:r>
              <a:rPr lang="en-GB" sz="1400" dirty="0">
                <a:solidFill>
                  <a:schemeClr val="bg1"/>
                </a:solidFill>
                <a:ea typeface="+mn-lt"/>
                <a:cs typeface="+mn-lt"/>
              </a:rPr>
              <a:t>Partnership working refers to a wide range of actions that people or organisations come together to achieve a common purpose (Community Change, 2020).</a:t>
            </a:r>
            <a:r>
              <a:rPr lang="en-GB" sz="1400" dirty="0">
                <a:solidFill>
                  <a:schemeClr val="bg1"/>
                </a:solidFill>
                <a:latin typeface="Arial"/>
                <a:ea typeface="+mn-lt"/>
                <a:cs typeface="Arial"/>
              </a:rPr>
              <a:t>  </a:t>
            </a:r>
            <a:endParaRPr lang="en-GB" sz="1400" dirty="0">
              <a:solidFill>
                <a:schemeClr val="bg1"/>
              </a:solidFill>
              <a:latin typeface="Arial"/>
              <a:cs typeface="Arial"/>
            </a:endParaRPr>
          </a:p>
          <a:p>
            <a:endParaRPr lang="en-GB" sz="1400" dirty="0">
              <a:solidFill>
                <a:schemeClr val="bg1"/>
              </a:solidFill>
              <a:latin typeface="Arial"/>
              <a:ea typeface="+mn-lt"/>
              <a:cs typeface="Arial"/>
            </a:endParaRPr>
          </a:p>
          <a:p>
            <a:r>
              <a:rPr lang="en-GB" sz="1400" dirty="0">
                <a:solidFill>
                  <a:schemeClr val="bg1"/>
                </a:solidFill>
                <a:ea typeface="+mn-lt"/>
                <a:cs typeface="+mn-lt"/>
              </a:rPr>
              <a:t>Partnership working can include communicating effectively, working with a setting to replicate what is being done at home and attending workshops on different areas of learning (UWTSD, 2024).</a:t>
            </a:r>
            <a:endParaRPr lang="en-GB" sz="1400" dirty="0">
              <a:solidFill>
                <a:schemeClr val="bg1"/>
              </a:solidFill>
              <a:highlight>
                <a:srgbClr val="FFFF00"/>
              </a:highlight>
              <a:latin typeface="Arial"/>
              <a:cs typeface="Arial"/>
            </a:endParaRPr>
          </a:p>
          <a:p>
            <a:endParaRPr lang="en-GB" sz="1400" dirty="0">
              <a:solidFill>
                <a:schemeClr val="bg1"/>
              </a:solidFill>
              <a:highlight>
                <a:srgbClr val="FFFF00"/>
              </a:highlight>
              <a:latin typeface="Arial"/>
              <a:ea typeface="+mn-lt"/>
              <a:cs typeface="Arial"/>
            </a:endParaRPr>
          </a:p>
          <a:p>
            <a:r>
              <a:rPr lang="en-GB" sz="1400" dirty="0">
                <a:solidFill>
                  <a:schemeClr val="bg1"/>
                </a:solidFill>
                <a:ea typeface="+mn-lt"/>
                <a:cs typeface="+mn-lt"/>
              </a:rPr>
              <a:t>According to the Childcare Act (2006), professionals working in partnership ensures that families receive holistic support tailored to their specific needs (Crown Database, 2011).</a:t>
            </a:r>
            <a:endParaRPr lang="en-GB" sz="1400" dirty="0">
              <a:solidFill>
                <a:schemeClr val="bg1"/>
              </a:solidFill>
              <a:latin typeface="Arial"/>
              <a:cs typeface="Arial"/>
            </a:endParaRPr>
          </a:p>
          <a:p>
            <a:endParaRPr lang="en-GB" sz="2000" dirty="0">
              <a:solidFill>
                <a:schemeClr val="bg1"/>
              </a:solidFill>
            </a:endParaRPr>
          </a:p>
          <a:p>
            <a:r>
              <a:rPr lang="en-GB" sz="1400" dirty="0">
                <a:solidFill>
                  <a:schemeClr val="bg1"/>
                </a:solidFill>
                <a:ea typeface="+mn-lt"/>
                <a:cs typeface="+mn-lt"/>
              </a:rPr>
              <a:t>Partnership working and partnership with parents and staff working with children in an early years setting, naturally built meaningful and positive relationships (Education Scotland, 2020).</a:t>
            </a:r>
            <a:endParaRPr lang="en-GB" sz="1400" dirty="0">
              <a:solidFill>
                <a:schemeClr val="bg1"/>
              </a:solidFill>
              <a:latin typeface="Arial"/>
              <a:cs typeface="Arial"/>
            </a:endParaRPr>
          </a:p>
          <a:p>
            <a:endParaRPr lang="en-GB" sz="1400" dirty="0">
              <a:solidFill>
                <a:schemeClr val="bg1"/>
              </a:solidFill>
              <a:highlight>
                <a:srgbClr val="FFFF00"/>
              </a:highlight>
              <a:latin typeface="Arial"/>
              <a:cs typeface="Arial"/>
            </a:endParaRPr>
          </a:p>
          <a:p>
            <a:r>
              <a:rPr lang="en-GB" sz="1400" dirty="0">
                <a:solidFill>
                  <a:schemeClr val="bg1"/>
                </a:solidFill>
                <a:latin typeface="Avenir Next LT Pro"/>
                <a:cs typeface="Arial"/>
              </a:rPr>
              <a:t>Inclusive practice are characteristics that apply to all, regardless of age, disability, race, religion or sex (Birth to 5 Matters, n.d.).</a:t>
            </a:r>
          </a:p>
          <a:p>
            <a:endParaRPr lang="en-US" dirty="0">
              <a:solidFill>
                <a:srgbClr val="000000"/>
              </a:solidFill>
              <a:highlight>
                <a:srgbClr val="FFFF00"/>
              </a:highlight>
              <a:latin typeface="Avenir Next LT Pro"/>
              <a:cs typeface="Arial"/>
            </a:endParaRPr>
          </a:p>
          <a:p>
            <a:endParaRPr lang="en-US" sz="1200" dirty="0">
              <a:solidFill>
                <a:schemeClr val="bg1"/>
              </a:solidFill>
              <a:highlight>
                <a:srgbClr val="FFFF00"/>
              </a:highlight>
              <a:latin typeface="Arial"/>
              <a:cs typeface="Arial"/>
            </a:endParaRPr>
          </a:p>
        </p:txBody>
      </p:sp>
      <p:pic>
        <p:nvPicPr>
          <p:cNvPr id="3" name="Online Media 2" title="Partnership Working">
            <a:hlinkClick r:id="" action="ppaction://noaction"/>
            <a:extLst>
              <a:ext uri="{FF2B5EF4-FFF2-40B4-BE49-F238E27FC236}">
                <a16:creationId xmlns:a16="http://schemas.microsoft.com/office/drawing/2014/main" id="{F06135F5-C623-9FE8-C91F-89E052A62D0B}"/>
              </a:ext>
            </a:extLst>
          </p:cNvPr>
          <p:cNvPicPr>
            <a:picLocks noRot="1" noChangeAspect="1"/>
          </p:cNvPicPr>
          <p:nvPr>
            <a:videoFile r:link="rId1"/>
          </p:nvPr>
        </p:nvPicPr>
        <p:blipFill>
          <a:blip r:embed="rId4"/>
          <a:stretch>
            <a:fillRect/>
          </a:stretch>
        </p:blipFill>
        <p:spPr>
          <a:xfrm>
            <a:off x="5734983" y="2366681"/>
            <a:ext cx="5777474" cy="3334871"/>
          </a:xfrm>
          <a:prstGeom prst="rect">
            <a:avLst/>
          </a:prstGeom>
        </p:spPr>
      </p:pic>
    </p:spTree>
    <p:extLst>
      <p:ext uri="{BB962C8B-B14F-4D97-AF65-F5344CB8AC3E}">
        <p14:creationId xmlns:p14="http://schemas.microsoft.com/office/powerpoint/2010/main" val="1365749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F39471-135F-1CD8-844D-640B46392E4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15FF1B-963A-54DE-C7BE-0B2093F68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DE9108A-3F61-DA4A-F184-3EDF1D9F1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40B96A2-E924-6A3E-9D82-D7DA28E7E8AF}"/>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C8F32DA8-D094-ED0C-761D-58053CE3A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0805A6A0-5B27-AD72-4F93-15CCC130E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2099662-025C-83CA-980F-30AEF232E5CB}"/>
              </a:ext>
            </a:extLst>
          </p:cNvPr>
          <p:cNvSpPr txBox="1"/>
          <p:nvPr/>
        </p:nvSpPr>
        <p:spPr>
          <a:xfrm>
            <a:off x="6099626" y="6419575"/>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Early Years TV, n.d.</a:t>
            </a:r>
            <a:endParaRPr lang="en-GB" dirty="0" err="1">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C17EFE16-AB1B-0298-AAE7-D2F8CE2CEF11}"/>
              </a:ext>
            </a:extLst>
          </p:cNvPr>
          <p:cNvSpPr txBox="1"/>
          <p:nvPr/>
        </p:nvSpPr>
        <p:spPr>
          <a:xfrm>
            <a:off x="113274" y="2450792"/>
            <a:ext cx="5186867" cy="4832092"/>
          </a:xfrm>
          <a:prstGeom prst="rect">
            <a:avLst/>
          </a:prstGeom>
          <a:noFill/>
        </p:spPr>
        <p:txBody>
          <a:bodyPr wrap="square" lIns="91440" tIns="45720" rIns="91440" bIns="45720" rtlCol="0" anchor="t">
            <a:spAutoFit/>
          </a:bodyPr>
          <a:lstStyle/>
          <a:p>
            <a:r>
              <a:rPr lang="en-GB" sz="1600" dirty="0">
                <a:solidFill>
                  <a:schemeClr val="bg1"/>
                </a:solidFill>
                <a:latin typeface="Arial"/>
                <a:cs typeface="Arial"/>
              </a:rPr>
              <a:t>Emmi Pikler's theory that babies should be allowed to move freely without interference or rushing can help the baby learn how to control their movement naturally, aligning with kinaesthesia. She continues that babies and children are taught what the adult decides, and this kind of caregiving makes the infant become completely independent on adults and lack self-reliance (Pikler, n.d.). </a:t>
            </a:r>
          </a:p>
          <a:p>
            <a:endParaRPr lang="en-GB" sz="1600" dirty="0">
              <a:solidFill>
                <a:schemeClr val="bg1"/>
              </a:solidFill>
              <a:latin typeface="Arial"/>
              <a:cs typeface="Arial"/>
            </a:endParaRPr>
          </a:p>
          <a:p>
            <a:r>
              <a:rPr lang="en-GB" sz="1600" dirty="0">
                <a:solidFill>
                  <a:schemeClr val="bg1"/>
                </a:solidFill>
                <a:latin typeface="Arial"/>
                <a:cs typeface="Arial"/>
              </a:rPr>
              <a:t>A strong relationship between the caregiver and the child is the foundation of Emmi Pikler's approach. She developed that having consistent, responsive care through responsible caregivers and a predictable routine would ensure emotional security through reliable relationships building trust and enabling safe exploration (Early Years TV, n.d.).</a:t>
            </a:r>
          </a:p>
          <a:p>
            <a:endParaRPr lang="en-GB" sz="16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7" name="Picture 6" descr="Emmi Pikler's Approach to Child Development and Early Years">
            <a:extLst>
              <a:ext uri="{FF2B5EF4-FFF2-40B4-BE49-F238E27FC236}">
                <a16:creationId xmlns:a16="http://schemas.microsoft.com/office/drawing/2014/main" id="{23CDFBED-125B-70D2-C358-78C304D7E7C8}"/>
              </a:ext>
            </a:extLst>
          </p:cNvPr>
          <p:cNvPicPr>
            <a:picLocks noChangeAspect="1"/>
          </p:cNvPicPr>
          <p:nvPr/>
        </p:nvPicPr>
        <p:blipFill>
          <a:blip r:embed="rId3"/>
          <a:stretch>
            <a:fillRect/>
          </a:stretch>
        </p:blipFill>
        <p:spPr>
          <a:xfrm>
            <a:off x="5609204" y="2455150"/>
            <a:ext cx="6386186" cy="3965372"/>
          </a:xfrm>
          <a:prstGeom prst="rect">
            <a:avLst/>
          </a:prstGeom>
        </p:spPr>
      </p:pic>
    </p:spTree>
    <p:extLst>
      <p:ext uri="{BB962C8B-B14F-4D97-AF65-F5344CB8AC3E}">
        <p14:creationId xmlns:p14="http://schemas.microsoft.com/office/powerpoint/2010/main" val="3240125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864D97-62C1-F961-6DB0-030123D0233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0AC1A1D-E823-2455-A9CC-5418F2929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45A7C833-86DC-BDA1-7266-D48FD87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852BF26-7988-483D-E173-FFE3C9CBF9CA}"/>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58516AD9-5831-C17D-9C57-A3D8F20049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96240482-85A9-C1A5-93D5-008D481CB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5CB3239-4AD4-3C1F-FBF6-CD0CF228FB0F}"/>
              </a:ext>
            </a:extLst>
          </p:cNvPr>
          <p:cNvSpPr txBox="1"/>
          <p:nvPr/>
        </p:nvSpPr>
        <p:spPr>
          <a:xfrm>
            <a:off x="6088420" y="6385957"/>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Early Years TV, n.d.</a:t>
            </a: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61A0023B-5D13-E3B5-DF9A-BE6E3F63FFB4}"/>
              </a:ext>
            </a:extLst>
          </p:cNvPr>
          <p:cNvSpPr txBox="1"/>
          <p:nvPr/>
        </p:nvSpPr>
        <p:spPr>
          <a:xfrm>
            <a:off x="-1548" y="2304655"/>
            <a:ext cx="5186867" cy="4570482"/>
          </a:xfrm>
          <a:prstGeom prst="rect">
            <a:avLst/>
          </a:prstGeom>
          <a:noFill/>
        </p:spPr>
        <p:txBody>
          <a:bodyPr wrap="square" lIns="91440" tIns="45720" rIns="91440" bIns="45720" rtlCol="0" anchor="t">
            <a:spAutoFit/>
          </a:bodyPr>
          <a:lstStyle/>
          <a:p>
            <a:r>
              <a:rPr lang="en-US" sz="1500" dirty="0">
                <a:solidFill>
                  <a:schemeClr val="bg1"/>
                </a:solidFill>
                <a:ea typeface="+mn-lt"/>
                <a:cs typeface="+mn-lt"/>
              </a:rPr>
              <a:t>Similarly, John Bowlby's attachment theory praises multiple elements of Emmi Pikler's theory (Early Years TV, n.d.).</a:t>
            </a:r>
            <a:endParaRPr lang="en-US" sz="1500">
              <a:solidFill>
                <a:schemeClr val="bg1"/>
              </a:solidFill>
              <a:latin typeface="Arial"/>
              <a:cs typeface="Arial"/>
            </a:endParaRPr>
          </a:p>
          <a:p>
            <a:endParaRPr lang="en-US" sz="1500" dirty="0"/>
          </a:p>
          <a:p>
            <a:r>
              <a:rPr lang="en-US" sz="1500" dirty="0">
                <a:solidFill>
                  <a:schemeClr val="bg1"/>
                </a:solidFill>
                <a:ea typeface="+mn-lt"/>
                <a:cs typeface="+mn-lt"/>
              </a:rPr>
              <a:t>Bowlby believed that the earliest bonds formed by children with their caregivers have a tremendous impact that continues throughout their lives. Bowlby argued that having a good quality attachment in the early years significantly influences a child's emotional and social development. Having these secure attachments attributes confidence and resilience where less stable attachments can lead to issues in relationships and emotional regulation (Bowlby, 1969).</a:t>
            </a:r>
            <a:endParaRPr lang="en-US" sz="1500">
              <a:solidFill>
                <a:schemeClr val="bg1"/>
              </a:solidFill>
              <a:latin typeface="Arial"/>
              <a:cs typeface="Arial"/>
            </a:endParaRPr>
          </a:p>
          <a:p>
            <a:endParaRPr lang="en-US" sz="1500" dirty="0"/>
          </a:p>
          <a:p>
            <a:r>
              <a:rPr lang="en-US" sz="1500" dirty="0">
                <a:solidFill>
                  <a:schemeClr val="bg1"/>
                </a:solidFill>
                <a:ea typeface="+mn-lt"/>
                <a:cs typeface="+mn-lt"/>
              </a:rPr>
              <a:t>Bowlby's work puts forward that infants are biologically inclined to form attachments with caregivers for survival and emotional regulation (Early Years TV, n.d.).</a:t>
            </a:r>
            <a:endParaRPr lang="en-US" sz="15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3" name="Picture 2" descr="John Bowlby's Attachment Theory and Developmental Phases">
            <a:extLst>
              <a:ext uri="{FF2B5EF4-FFF2-40B4-BE49-F238E27FC236}">
                <a16:creationId xmlns:a16="http://schemas.microsoft.com/office/drawing/2014/main" id="{19336625-82DF-82DC-89C4-81403751D11E}"/>
              </a:ext>
            </a:extLst>
          </p:cNvPr>
          <p:cNvPicPr>
            <a:picLocks noChangeAspect="1"/>
          </p:cNvPicPr>
          <p:nvPr/>
        </p:nvPicPr>
        <p:blipFill>
          <a:blip r:embed="rId3"/>
          <a:stretch>
            <a:fillRect/>
          </a:stretch>
        </p:blipFill>
        <p:spPr>
          <a:xfrm>
            <a:off x="5788959" y="2422151"/>
            <a:ext cx="6250641" cy="3784225"/>
          </a:xfrm>
          <a:prstGeom prst="rect">
            <a:avLst/>
          </a:prstGeom>
        </p:spPr>
      </p:pic>
    </p:spTree>
    <p:extLst>
      <p:ext uri="{BB962C8B-B14F-4D97-AF65-F5344CB8AC3E}">
        <p14:creationId xmlns:p14="http://schemas.microsoft.com/office/powerpoint/2010/main" val="1509929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9E1C8F-DB71-18B0-F945-924068C573A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CF573DD-051E-6A69-E349-2A40568A5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1D07EDBB-415A-4831-E75F-26BF4A21A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ECDE2F0-0979-2A24-3204-D9FD1F236198}"/>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68BA3BA3-89E3-24B1-9087-8196DA239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865A7CEB-277F-3233-0085-3F8AE4F9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3EA80A0-8284-F420-5283-1065080DA94A}"/>
              </a:ext>
            </a:extLst>
          </p:cNvPr>
          <p:cNvSpPr txBox="1"/>
          <p:nvPr/>
        </p:nvSpPr>
        <p:spPr>
          <a:xfrm>
            <a:off x="6088420" y="6385957"/>
            <a:ext cx="5397007" cy="830997"/>
          </a:xfrm>
          <a:prstGeom prst="rect">
            <a:avLst/>
          </a:prstGeom>
          <a:noFill/>
        </p:spPr>
        <p:txBody>
          <a:bodyPr wrap="square" lIns="91440" tIns="45720" rIns="91440" bIns="45720" rtlCol="0" anchor="t">
            <a:spAutoFit/>
          </a:bodyPr>
          <a:lstStyle/>
          <a:p>
            <a:r>
              <a:rPr lang="en-GB" sz="1600" dirty="0">
                <a:solidFill>
                  <a:schemeClr val="bg1"/>
                </a:solidFill>
                <a:latin typeface="Arial"/>
                <a:cs typeface="Arial"/>
              </a:rPr>
              <a:t>Source: The Education People, 2021</a:t>
            </a:r>
            <a:endParaRPr lang="en-US" sz="1600" dirty="0">
              <a:solidFill>
                <a:schemeClr val="bg1"/>
              </a:solidFil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FF898C7B-F41E-9F3D-1208-1C77E4B5D7D9}"/>
              </a:ext>
            </a:extLst>
          </p:cNvPr>
          <p:cNvSpPr txBox="1"/>
          <p:nvPr/>
        </p:nvSpPr>
        <p:spPr>
          <a:xfrm>
            <a:off x="99305" y="2249240"/>
            <a:ext cx="5186867" cy="5170646"/>
          </a:xfrm>
          <a:prstGeom prst="rect">
            <a:avLst/>
          </a:prstGeom>
          <a:noFill/>
        </p:spPr>
        <p:txBody>
          <a:bodyPr wrap="square" lIns="91440" tIns="45720" rIns="91440" bIns="45720" rtlCol="0" anchor="t">
            <a:spAutoFit/>
          </a:bodyPr>
          <a:lstStyle/>
          <a:p>
            <a:r>
              <a:rPr lang="en-US" sz="1200" dirty="0">
                <a:solidFill>
                  <a:schemeClr val="bg1"/>
                </a:solidFill>
                <a:ea typeface="+mn-lt"/>
                <a:cs typeface="+mn-lt"/>
              </a:rPr>
              <a:t>However, Urie Bronfenbrenner identified that a child's development can be shaped by multiple overlapping systems of influence from immediate family to broader social structures (Bronfenbrenner, 1979).</a:t>
            </a:r>
            <a:endParaRPr lang="en-US" sz="1200" dirty="0">
              <a:solidFill>
                <a:schemeClr val="bg1"/>
              </a:solidFill>
              <a:latin typeface="Arial"/>
              <a:cs typeface="Arial"/>
            </a:endParaRPr>
          </a:p>
          <a:p>
            <a:endParaRPr lang="en-US" dirty="0"/>
          </a:p>
          <a:p>
            <a:r>
              <a:rPr lang="en-US" sz="1200" dirty="0">
                <a:solidFill>
                  <a:schemeClr val="bg1"/>
                </a:solidFill>
                <a:ea typeface="+mn-lt"/>
                <a:cs typeface="+mn-lt"/>
              </a:rPr>
              <a:t>He identified five key levels of influence on child development which interact and she the others. This is contradictory to Maslow's Hierarchy of needs which insists that each level must be fulfilled before being able to achieve the next.</a:t>
            </a:r>
            <a:r>
              <a:rPr lang="en-US" sz="1200" dirty="0">
                <a:solidFill>
                  <a:schemeClr val="bg1"/>
                </a:solidFill>
                <a:latin typeface="Arial"/>
                <a:cs typeface="Arial"/>
              </a:rPr>
              <a:t> </a:t>
            </a:r>
            <a:endParaRPr lang="en-US" sz="1200">
              <a:solidFill>
                <a:schemeClr val="bg1"/>
              </a:solidFill>
            </a:endParaRPr>
          </a:p>
          <a:p>
            <a:endParaRPr lang="en-US" dirty="0"/>
          </a:p>
          <a:p>
            <a:r>
              <a:rPr lang="en-US" sz="1200" dirty="0">
                <a:solidFill>
                  <a:schemeClr val="bg1"/>
                </a:solidFill>
                <a:ea typeface="+mn-lt"/>
                <a:cs typeface="+mn-lt"/>
              </a:rPr>
              <a:t>Bronfenbrenner's theory highlights that children are deeply affected by the structure and relationships around them when they develop in isolation. This theory has provided valuable framework for understanding the multiple influences on children's development (The Voice of Early Childhood, n.d.).</a:t>
            </a:r>
            <a:endParaRPr lang="en-US" sz="1200" dirty="0">
              <a:solidFill>
                <a:schemeClr val="bg1"/>
              </a:solidFill>
              <a:latin typeface="Arial"/>
              <a:cs typeface="Arial"/>
            </a:endParaRPr>
          </a:p>
          <a:p>
            <a:endParaRPr lang="en-US" dirty="0"/>
          </a:p>
          <a:p>
            <a:r>
              <a:rPr lang="en-US" sz="1200" dirty="0">
                <a:solidFill>
                  <a:schemeClr val="bg1"/>
                </a:solidFill>
                <a:ea typeface="+mn-lt"/>
                <a:cs typeface="+mn-lt"/>
              </a:rPr>
              <a:t>According to Hayes, O'Toole and Halpenny (2017), Bronfenbrenner’s theory reinforces the need for strong connections between educators, families and communities to create supportive environments for learning and development. This suggests that inclusive practice is extremely beneficial for the development of babies and children.</a:t>
            </a:r>
            <a:r>
              <a:rPr lang="en-US" sz="1200" dirty="0">
                <a:solidFill>
                  <a:schemeClr val="bg1"/>
                </a:solidFill>
                <a:latin typeface="Arial"/>
                <a:cs typeface="Arial"/>
              </a:rPr>
              <a:t> </a:t>
            </a:r>
            <a:endParaRPr lang="en-US" sz="1200" dirty="0">
              <a:solidFill>
                <a:schemeClr val="bg1"/>
              </a:solidFill>
            </a:endParaRPr>
          </a:p>
          <a:p>
            <a:endParaRPr lang="en-US"/>
          </a:p>
          <a:p>
            <a:endParaRPr lang="en-US"/>
          </a:p>
          <a:p>
            <a:endParaRPr lang="en-US" sz="1200" dirty="0">
              <a:solidFill>
                <a:schemeClr val="bg1"/>
              </a:solidFill>
              <a:latin typeface="Avenir Next LT Pro"/>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6" name="Picture 5">
            <a:extLst>
              <a:ext uri="{FF2B5EF4-FFF2-40B4-BE49-F238E27FC236}">
                <a16:creationId xmlns:a16="http://schemas.microsoft.com/office/drawing/2014/main" id="{EAA4BF09-2A5E-6AA3-E419-662DE6983BE6}"/>
              </a:ext>
            </a:extLst>
          </p:cNvPr>
          <p:cNvPicPr>
            <a:picLocks noChangeAspect="1"/>
          </p:cNvPicPr>
          <p:nvPr/>
        </p:nvPicPr>
        <p:blipFill>
          <a:blip r:embed="rId3"/>
          <a:stretch>
            <a:fillRect/>
          </a:stretch>
        </p:blipFill>
        <p:spPr>
          <a:xfrm>
            <a:off x="6091797" y="2246219"/>
            <a:ext cx="5174316" cy="4124886"/>
          </a:xfrm>
          <a:prstGeom prst="rect">
            <a:avLst/>
          </a:prstGeom>
        </p:spPr>
      </p:pic>
    </p:spTree>
    <p:extLst>
      <p:ext uri="{BB962C8B-B14F-4D97-AF65-F5344CB8AC3E}">
        <p14:creationId xmlns:p14="http://schemas.microsoft.com/office/powerpoint/2010/main" val="4250531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4B648D-9816-C627-FBFB-A2C6DE345DB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65E4922-736F-730B-76C8-B731A1D6E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6264365-CF84-E2F6-F0DF-E455D5DD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0A5AF6D5-DF77-8C53-D3D3-C35716C2077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64E43CE8-A065-6418-B3B2-1EE45E262F5C}"/>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Challenges</a:t>
            </a:r>
          </a:p>
        </p:txBody>
      </p:sp>
      <p:pic>
        <p:nvPicPr>
          <p:cNvPr id="29" name="Picture 28">
            <a:extLst>
              <a:ext uri="{FF2B5EF4-FFF2-40B4-BE49-F238E27FC236}">
                <a16:creationId xmlns:a16="http://schemas.microsoft.com/office/drawing/2014/main" id="{181A3489-DA04-B522-BB70-7CA7724992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EBA7AF4-195D-9DB0-33B0-4C3C3E2F29FE}"/>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6" name="Picture 5" descr="Biggest Challenges in Childcare &amp; How to Solve It | LineLeader">
            <a:extLst>
              <a:ext uri="{FF2B5EF4-FFF2-40B4-BE49-F238E27FC236}">
                <a16:creationId xmlns:a16="http://schemas.microsoft.com/office/drawing/2014/main" id="{12B4C1EE-2D7F-6B4E-017F-EABBF834CF99}"/>
              </a:ext>
            </a:extLst>
          </p:cNvPr>
          <p:cNvPicPr>
            <a:picLocks noChangeAspect="1"/>
          </p:cNvPicPr>
          <p:nvPr/>
        </p:nvPicPr>
        <p:blipFill>
          <a:blip r:embed="rId5"/>
          <a:stretch>
            <a:fillRect/>
          </a:stretch>
        </p:blipFill>
        <p:spPr>
          <a:xfrm>
            <a:off x="2024062" y="1842807"/>
            <a:ext cx="8143875" cy="4505886"/>
          </a:xfrm>
          <a:prstGeom prst="rect">
            <a:avLst/>
          </a:prstGeom>
        </p:spPr>
      </p:pic>
      <p:sp>
        <p:nvSpPr>
          <p:cNvPr id="8" name="TextBox 7">
            <a:extLst>
              <a:ext uri="{FF2B5EF4-FFF2-40B4-BE49-F238E27FC236}">
                <a16:creationId xmlns:a16="http://schemas.microsoft.com/office/drawing/2014/main" id="{86921A26-F9FE-7137-86C8-FB945983E5C1}"/>
              </a:ext>
            </a:extLst>
          </p:cNvPr>
          <p:cNvSpPr txBox="1"/>
          <p:nvPr/>
        </p:nvSpPr>
        <p:spPr>
          <a:xfrm>
            <a:off x="7466283" y="6344204"/>
            <a:ext cx="5397007" cy="830997"/>
          </a:xfrm>
          <a:prstGeom prst="rect">
            <a:avLst/>
          </a:prstGeom>
          <a:noFill/>
        </p:spPr>
        <p:txBody>
          <a:bodyPr wrap="square" lIns="91440" tIns="45720" rIns="91440" bIns="45720" rtlCol="0" anchor="t">
            <a:spAutoFit/>
          </a:bodyPr>
          <a:lstStyle/>
          <a:p>
            <a:r>
              <a:rPr lang="en-GB" sz="1600" dirty="0">
                <a:latin typeface="Arial"/>
                <a:cs typeface="Arial"/>
              </a:rPr>
              <a:t>Source: Line Leader by Childcare CRM 2023</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136052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1CEA59-E4CB-0A02-7CF5-6AD972292A47}"/>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4297EC-9403-C848-0494-AF5D2DA5903F}"/>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6" name="TextBox 5">
            <a:extLst>
              <a:ext uri="{FF2B5EF4-FFF2-40B4-BE49-F238E27FC236}">
                <a16:creationId xmlns:a16="http://schemas.microsoft.com/office/drawing/2014/main" id="{98F8B46F-E673-4227-016E-F02FCDE61CF3}"/>
              </a:ext>
            </a:extLst>
          </p:cNvPr>
          <p:cNvSpPr txBox="1"/>
          <p:nvPr/>
        </p:nvSpPr>
        <p:spPr>
          <a:xfrm>
            <a:off x="180584" y="2637533"/>
            <a:ext cx="5257800" cy="3316252"/>
          </a:xfrm>
          <a:prstGeom prst="roundRect">
            <a:avLst/>
          </a:prstGeom>
        </p:spPr>
        <p:txBody>
          <a:bodyPr vert="horz" lIns="91440" tIns="45720" rIns="91440" bIns="45720" rtlCol="0" anchor="t">
            <a:noAutofit/>
          </a:bodyPr>
          <a:lstStyle/>
          <a:p>
            <a:pPr>
              <a:spcAft>
                <a:spcPts val="600"/>
              </a:spcAft>
              <a:buClr>
                <a:schemeClr val="accent1"/>
              </a:buClr>
            </a:pPr>
            <a:r>
              <a:rPr lang="en-US" sz="3200" dirty="0">
                <a:solidFill>
                  <a:schemeClr val="tx2"/>
                </a:solidFill>
                <a:latin typeface="Arial"/>
                <a:cs typeface="Arial"/>
              </a:rPr>
              <a:t>Unaffordability</a:t>
            </a:r>
          </a:p>
          <a:p>
            <a:pPr>
              <a:spcAft>
                <a:spcPts val="600"/>
              </a:spcAft>
              <a:buClr>
                <a:schemeClr val="accent1"/>
              </a:buClr>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Childcare is very costly in the UK. </a:t>
            </a:r>
          </a:p>
          <a:p>
            <a:pPr>
              <a:spcAft>
                <a:spcPts val="600"/>
              </a:spcAft>
              <a:buClr>
                <a:schemeClr val="accent1"/>
              </a:buClr>
            </a:pPr>
            <a:r>
              <a:rPr lang="en-US" sz="1600" dirty="0">
                <a:solidFill>
                  <a:schemeClr val="tx2"/>
                </a:solidFill>
                <a:latin typeface="Arial"/>
                <a:cs typeface="Arial"/>
              </a:rPr>
              <a:t>The average cost for childcare for a two-year-old on a full-time basis is £14,032.72 (Women's Budget Group, 2023, p. 2)</a:t>
            </a:r>
          </a:p>
          <a:p>
            <a:pPr>
              <a:spcAft>
                <a:spcPts val="600"/>
              </a:spcAft>
              <a:buClr>
                <a:schemeClr val="accent1"/>
              </a:buClr>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Childcare can cost 50% of a mother's median earnings. This can cause financial issues on the household.</a:t>
            </a:r>
          </a:p>
          <a:p>
            <a:pPr>
              <a:spcAft>
                <a:spcPts val="600"/>
              </a:spcAft>
              <a:buClr>
                <a:schemeClr val="accent1"/>
              </a:buClr>
            </a:pPr>
            <a:r>
              <a:rPr lang="en-US" sz="1600" dirty="0">
                <a:solidFill>
                  <a:schemeClr val="tx2"/>
                </a:solidFill>
                <a:latin typeface="Arial"/>
                <a:cs typeface="Arial"/>
              </a:rPr>
              <a:t>The graph shows the costs associated with childcare in the UK</a:t>
            </a:r>
          </a:p>
        </p:txBody>
      </p:sp>
      <p:pic>
        <p:nvPicPr>
          <p:cNvPr id="4" name="Picture 3" descr="Wavy 3D art">
            <a:extLst>
              <a:ext uri="{FF2B5EF4-FFF2-40B4-BE49-F238E27FC236}">
                <a16:creationId xmlns:a16="http://schemas.microsoft.com/office/drawing/2014/main" id="{CA02F8B2-E8A1-25CA-EDA3-4BC338725604}"/>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8" name="Picture 7">
            <a:extLst>
              <a:ext uri="{FF2B5EF4-FFF2-40B4-BE49-F238E27FC236}">
                <a16:creationId xmlns:a16="http://schemas.microsoft.com/office/drawing/2014/main" id="{D65E3E93-B68D-EB0C-3C1D-F116F0B2C922}"/>
              </a:ext>
            </a:extLst>
          </p:cNvPr>
          <p:cNvPicPr>
            <a:picLocks noChangeAspect="1"/>
          </p:cNvPicPr>
          <p:nvPr/>
        </p:nvPicPr>
        <p:blipFill>
          <a:blip r:embed="rId6"/>
          <a:srcRect l="-102" t="-149" r="141" b="13433"/>
          <a:stretch>
            <a:fillRect/>
          </a:stretch>
        </p:blipFill>
        <p:spPr>
          <a:xfrm>
            <a:off x="5962986" y="3519768"/>
            <a:ext cx="6236087" cy="2940425"/>
          </a:xfrm>
          <a:prstGeom prst="rect">
            <a:avLst/>
          </a:prstGeom>
        </p:spPr>
      </p:pic>
      <p:sp>
        <p:nvSpPr>
          <p:cNvPr id="10" name="TextBox 9">
            <a:extLst>
              <a:ext uri="{FF2B5EF4-FFF2-40B4-BE49-F238E27FC236}">
                <a16:creationId xmlns:a16="http://schemas.microsoft.com/office/drawing/2014/main" id="{4F396CA8-5D4A-C857-4841-33D2D16AC3FD}"/>
              </a:ext>
            </a:extLst>
          </p:cNvPr>
          <p:cNvSpPr txBox="1"/>
          <p:nvPr/>
        </p:nvSpPr>
        <p:spPr>
          <a:xfrm>
            <a:off x="6088420" y="6385957"/>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Women's Budget Group 2023</a:t>
            </a:r>
            <a:endParaRPr lang="en-US" dirty="0"/>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513841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A959F8-73C9-906F-B9A5-EB23E905C733}"/>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AAB6ADEC-D272-9819-D066-BCFD68199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6E6E0185-D46F-8A81-336A-A32B000B26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18AA1EDD-55D5-E78B-4148-F19874BB5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1A281E3D-0F24-2B59-CAF4-F3DA85883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BE95110-3A81-3BAE-9325-55B7390D34FF}"/>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4054C3E7-B2E7-B903-FA4A-08CA893172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19A271E0-6A9B-E5EA-1617-F419C37589C1}"/>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1D9EDDF5-8B2E-0E74-5216-D667FAD0C2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12C6E78C-5A0A-754C-FB07-CAA761F31F5E}"/>
              </a:ext>
            </a:extLst>
          </p:cNvPr>
          <p:cNvSpPr txBox="1"/>
          <p:nvPr/>
        </p:nvSpPr>
        <p:spPr>
          <a:xfrm>
            <a:off x="-2241" y="2958512"/>
            <a:ext cx="5257800" cy="3316252"/>
          </a:xfrm>
          <a:prstGeom prst="roundRect">
            <a:avLst/>
          </a:prstGeom>
        </p:spPr>
        <p:txBody>
          <a:bodyPr vert="horz" lIns="91440" tIns="45720" rIns="91440" bIns="45720" rtlCol="0" anchor="t">
            <a:noAutofit/>
          </a:bodyPr>
          <a:lstStyle/>
          <a:p>
            <a:r>
              <a:rPr lang="en-US" sz="3200" dirty="0">
                <a:solidFill>
                  <a:schemeClr val="tx2"/>
                </a:solidFill>
                <a:latin typeface="Arial"/>
                <a:ea typeface="+mn-lt"/>
                <a:cs typeface="+mn-lt"/>
              </a:rPr>
              <a:t>Unavailability</a:t>
            </a:r>
            <a:r>
              <a:rPr lang="en-US" sz="3200" dirty="0">
                <a:solidFill>
                  <a:schemeClr val="tx2"/>
                </a:solidFill>
                <a:latin typeface="Arial"/>
                <a:cs typeface="Arial"/>
              </a:rPr>
              <a:t> </a:t>
            </a:r>
          </a:p>
          <a:p>
            <a:endParaRPr lang="en-US" dirty="0">
              <a:latin typeface="Arial"/>
              <a:cs typeface="Arial"/>
            </a:endParaRPr>
          </a:p>
          <a:p>
            <a:r>
              <a:rPr lang="en-US" dirty="0">
                <a:solidFill>
                  <a:schemeClr val="tx2"/>
                </a:solidFill>
                <a:latin typeface="Arial"/>
                <a:ea typeface="+mn-lt"/>
                <a:cs typeface="+mn-lt"/>
              </a:rPr>
              <a:t>In 2023, only 84% of England's local authorities had availability for children on a full-time basis. The number of providers on the Early Years Register has decreased by 21,273 between 2021 and 2022 (Women's Budget Group, 2023, p. 3).</a:t>
            </a:r>
            <a:r>
              <a:rPr lang="en-US" dirty="0">
                <a:solidFill>
                  <a:schemeClr val="tx2"/>
                </a:solidFill>
                <a:latin typeface="Arial"/>
                <a:cs typeface="Arial"/>
              </a:rPr>
              <a:t> </a:t>
            </a:r>
          </a:p>
          <a:p>
            <a:r>
              <a:rPr lang="en-US" dirty="0">
                <a:solidFill>
                  <a:schemeClr val="tx2"/>
                </a:solidFill>
                <a:latin typeface="Arial"/>
                <a:ea typeface="+mn-lt"/>
                <a:cs typeface="+mn-lt"/>
              </a:rPr>
              <a:t>This will also impact parents of children in the first 1000 days.</a:t>
            </a:r>
          </a:p>
          <a:p>
            <a:pPr>
              <a:spcAft>
                <a:spcPts val="600"/>
              </a:spcAft>
            </a:pPr>
            <a:endParaRPr lang="en-US" sz="2000" dirty="0">
              <a:solidFill>
                <a:schemeClr val="tx2"/>
              </a:solidFill>
              <a:latin typeface="Arial"/>
              <a:cs typeface="Arial"/>
            </a:endParaRPr>
          </a:p>
        </p:txBody>
      </p:sp>
      <p:pic>
        <p:nvPicPr>
          <p:cNvPr id="7" name="Picture 6">
            <a:extLst>
              <a:ext uri="{FF2B5EF4-FFF2-40B4-BE49-F238E27FC236}">
                <a16:creationId xmlns:a16="http://schemas.microsoft.com/office/drawing/2014/main" id="{6EB442B1-AB18-A22F-7764-C0AC56A7A9DD}"/>
              </a:ext>
            </a:extLst>
          </p:cNvPr>
          <p:cNvPicPr>
            <a:picLocks noChangeAspect="1"/>
          </p:cNvPicPr>
          <p:nvPr/>
        </p:nvPicPr>
        <p:blipFill>
          <a:blip r:embed="rId6"/>
          <a:stretch>
            <a:fillRect/>
          </a:stretch>
        </p:blipFill>
        <p:spPr>
          <a:xfrm>
            <a:off x="5291418" y="3467101"/>
            <a:ext cx="6909548" cy="3386417"/>
          </a:xfrm>
          <a:prstGeom prst="rect">
            <a:avLst/>
          </a:prstGeom>
        </p:spPr>
      </p:pic>
      <p:sp>
        <p:nvSpPr>
          <p:cNvPr id="10" name="TextBox 9">
            <a:extLst>
              <a:ext uri="{FF2B5EF4-FFF2-40B4-BE49-F238E27FC236}">
                <a16:creationId xmlns:a16="http://schemas.microsoft.com/office/drawing/2014/main" id="{F1FAB237-8E5D-80D9-FAD5-54694DED00CD}"/>
              </a:ext>
            </a:extLst>
          </p:cNvPr>
          <p:cNvSpPr txBox="1"/>
          <p:nvPr/>
        </p:nvSpPr>
        <p:spPr>
          <a:xfrm>
            <a:off x="7740443" y="6584592"/>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Women's Budget Group 2023</a:t>
            </a:r>
            <a:endParaRPr lang="en-US" dirty="0"/>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1451304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68D459-75FC-9ED3-887E-63EF7840B1E9}"/>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8A55C27D-82F8-C093-A9C5-60CF173EC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D41E6D37-4A15-0857-6AE6-8D7A72004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7D800D60-FFCD-7C76-3C6D-21101B517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5EBA079E-38ED-819C-4848-74D84C73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FB4C03D-A81B-86A0-FDA5-1E4D68D7E47E}"/>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C55FFC3A-B248-83C9-78CC-CA0D8322A6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298CC569-13C5-E32A-AAC9-A09398B4231F}"/>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FB70B0E3-F476-BC71-A34D-FC1AF42703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ACC2B0CC-73F4-4B96-8B72-C5F51B11FDC4}"/>
              </a:ext>
            </a:extLst>
          </p:cNvPr>
          <p:cNvSpPr txBox="1"/>
          <p:nvPr/>
        </p:nvSpPr>
        <p:spPr>
          <a:xfrm>
            <a:off x="-2241" y="2447494"/>
            <a:ext cx="5925854" cy="4255704"/>
          </a:xfrm>
          <a:prstGeom prst="roundRect">
            <a:avLst/>
          </a:prstGeom>
        </p:spPr>
        <p:txBody>
          <a:bodyPr vert="horz" lIns="91440" tIns="45720" rIns="91440" bIns="45720" rtlCol="0" anchor="t">
            <a:noAutofit/>
          </a:bodyPr>
          <a:lstStyle/>
          <a:p>
            <a:r>
              <a:rPr lang="en-US" sz="2800" dirty="0">
                <a:solidFill>
                  <a:schemeClr val="tx2"/>
                </a:solidFill>
                <a:latin typeface="Arial"/>
                <a:ea typeface="+mn-lt"/>
                <a:cs typeface="+mn-lt"/>
              </a:rPr>
              <a:t>Premises with outdoor provision</a:t>
            </a:r>
            <a:r>
              <a:rPr lang="en-US" sz="2800" dirty="0">
                <a:solidFill>
                  <a:schemeClr val="tx2"/>
                </a:solidFill>
                <a:latin typeface="Arial"/>
                <a:ea typeface="+mn-lt"/>
                <a:cs typeface="Arial"/>
              </a:rPr>
              <a:t> </a:t>
            </a:r>
            <a:endParaRPr lang="en-US" sz="2800">
              <a:solidFill>
                <a:schemeClr val="tx2"/>
              </a:solidFill>
              <a:latin typeface="Arial"/>
              <a:cs typeface="Arial"/>
            </a:endParaRPr>
          </a:p>
          <a:p>
            <a:endParaRPr lang="en-US" sz="1600" dirty="0">
              <a:highlight>
                <a:srgbClr val="FFFF00"/>
              </a:highlight>
              <a:latin typeface="Arial"/>
              <a:cs typeface="Arial"/>
            </a:endParaRPr>
          </a:p>
          <a:p>
            <a:r>
              <a:rPr lang="en-US" sz="1600" dirty="0">
                <a:solidFill>
                  <a:schemeClr val="tx2"/>
                </a:solidFill>
                <a:latin typeface="Arial"/>
                <a:ea typeface="+mn-lt"/>
                <a:cs typeface="+mn-lt"/>
              </a:rPr>
              <a:t>Gromada and Richardson (2021), suggest that for children to achieve developmental goals, they need access to high quality Early Childhood Education and Care (ECEC) and the best indicators of quality would be adult to child ratios and minimum level of staff qualifications. Ratios and funding are set by external verifiers and “yet achieving process quality demands a more subtle, context‑dependent understanding.” (Birth to 5 Matters, n.d. p. 6).</a:t>
            </a:r>
            <a:r>
              <a:rPr lang="en-US" sz="1600" dirty="0">
                <a:solidFill>
                  <a:schemeClr val="tx2"/>
                </a:solidFill>
                <a:latin typeface="Arial"/>
                <a:cs typeface="Arial"/>
              </a:rPr>
              <a:t> </a:t>
            </a:r>
          </a:p>
          <a:p>
            <a:endParaRPr lang="en-US" sz="1600" dirty="0">
              <a:latin typeface="Arial"/>
              <a:cs typeface="Arial"/>
            </a:endParaRPr>
          </a:p>
          <a:p>
            <a:r>
              <a:rPr lang="en-US" sz="1600" dirty="0">
                <a:solidFill>
                  <a:schemeClr val="tx2"/>
                </a:solidFill>
                <a:latin typeface="Arial"/>
                <a:ea typeface="+mn-lt"/>
                <a:cs typeface="+mn-lt"/>
              </a:rPr>
              <a:t>Evetts (2013) suggests that if the systems that support quality are unsuitable, they can hinder rather than enhance the quality of children’s educational experiences (Birth to 5 Matters, n.d. p. 7).</a:t>
            </a:r>
          </a:p>
          <a:p>
            <a:endParaRPr lang="en-US" sz="1600" dirty="0"/>
          </a:p>
          <a:p>
            <a:endParaRPr lang="en-US" dirty="0">
              <a:solidFill>
                <a:schemeClr val="tx2"/>
              </a:solidFill>
              <a:latin typeface="Arial"/>
              <a:cs typeface="Arial"/>
            </a:endParaRPr>
          </a:p>
        </p:txBody>
      </p:sp>
      <p:pic>
        <p:nvPicPr>
          <p:cNvPr id="6" name="Picture 5" descr="Lakeside Primary School’s Outdoor Space for their EYFS Pupils ...">
            <a:extLst>
              <a:ext uri="{FF2B5EF4-FFF2-40B4-BE49-F238E27FC236}">
                <a16:creationId xmlns:a16="http://schemas.microsoft.com/office/drawing/2014/main" id="{B4E982A0-79CA-8BE3-C8EB-1816A2FEC839}"/>
              </a:ext>
            </a:extLst>
          </p:cNvPr>
          <p:cNvPicPr>
            <a:picLocks noChangeAspect="1"/>
          </p:cNvPicPr>
          <p:nvPr/>
        </p:nvPicPr>
        <p:blipFill>
          <a:blip r:embed="rId6"/>
          <a:stretch>
            <a:fillRect/>
          </a:stretch>
        </p:blipFill>
        <p:spPr>
          <a:xfrm>
            <a:off x="6472518" y="3139888"/>
            <a:ext cx="5723964" cy="3558988"/>
          </a:xfrm>
          <a:prstGeom prst="rect">
            <a:avLst/>
          </a:prstGeom>
        </p:spPr>
      </p:pic>
      <p:sp>
        <p:nvSpPr>
          <p:cNvPr id="10" name="TextBox 9">
            <a:extLst>
              <a:ext uri="{FF2B5EF4-FFF2-40B4-BE49-F238E27FC236}">
                <a16:creationId xmlns:a16="http://schemas.microsoft.com/office/drawing/2014/main" id="{3CD56AD1-74EB-F3CD-58BB-4904DE9D5161}"/>
              </a:ext>
            </a:extLst>
          </p:cNvPr>
          <p:cNvSpPr txBox="1"/>
          <p:nvPr/>
        </p:nvSpPr>
        <p:spPr>
          <a:xfrm>
            <a:off x="8970174" y="6420035"/>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Pentagon Play 2024</a:t>
            </a:r>
            <a:endParaRPr lang="en-GB" dirty="0">
              <a:latin typeface="Arial"/>
              <a:cs typeface="Aria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688944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8BFCA4-05DE-1980-BAA6-952804E8E25C}"/>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F00E1D2B-AED2-518A-02FC-D176A78B2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E92DDC0C-E01B-9452-E332-5396058F5F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702F7B24-EE46-5636-6205-888AF4AE6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F9051161-73F5-53A2-961B-D6DCDFE28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F1530E8-5661-59D9-B118-ABC829EA864E}"/>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A841F23B-E162-1D3F-8CEF-E091E9A0EA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5641FE7A-55F5-663C-125A-40EBCCF4781A}"/>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919B9925-4C6F-0BC6-08C2-C38B8705F6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BD189D17-0477-2D75-03DB-9820B1DB41C5}"/>
              </a:ext>
            </a:extLst>
          </p:cNvPr>
          <p:cNvSpPr txBox="1"/>
          <p:nvPr/>
        </p:nvSpPr>
        <p:spPr>
          <a:xfrm>
            <a:off x="-2241" y="2948074"/>
            <a:ext cx="5257800" cy="3765100"/>
          </a:xfrm>
          <a:prstGeom prst="roundRect">
            <a:avLst/>
          </a:prstGeom>
        </p:spPr>
        <p:txBody>
          <a:bodyPr vert="horz" lIns="91440" tIns="45720" rIns="91440" bIns="45720" rtlCol="0" anchor="t">
            <a:noAutofit/>
          </a:bodyPr>
          <a:lstStyle/>
          <a:p>
            <a:r>
              <a:rPr lang="en-US" sz="2400" dirty="0">
                <a:solidFill>
                  <a:schemeClr val="tx2"/>
                </a:solidFill>
                <a:latin typeface="Arial"/>
                <a:ea typeface="+mn-lt"/>
                <a:cs typeface="+mn-lt"/>
              </a:rPr>
              <a:t>Local Authorities</a:t>
            </a:r>
            <a:r>
              <a:rPr lang="en-US" sz="2400" dirty="0">
                <a:solidFill>
                  <a:schemeClr val="tx2"/>
                </a:solidFill>
                <a:latin typeface="Arial"/>
                <a:ea typeface="+mn-lt"/>
                <a:cs typeface="Arial"/>
              </a:rPr>
              <a:t> </a:t>
            </a:r>
            <a:endParaRPr lang="en-US" sz="2400">
              <a:solidFill>
                <a:schemeClr val="tx2"/>
              </a:solidFill>
              <a:latin typeface="Arial"/>
              <a:cs typeface="Arial"/>
            </a:endParaRPr>
          </a:p>
          <a:p>
            <a:endParaRPr lang="en-US" sz="1400" dirty="0">
              <a:latin typeface="Arial"/>
              <a:cs typeface="Arial"/>
            </a:endParaRPr>
          </a:p>
          <a:p>
            <a:r>
              <a:rPr lang="en-US" sz="1400" dirty="0">
                <a:solidFill>
                  <a:schemeClr val="tx2"/>
                </a:solidFill>
                <a:latin typeface="Arial"/>
                <a:ea typeface="+mn-lt"/>
                <a:cs typeface="+mn-lt"/>
              </a:rPr>
              <a:t>According to the Family and Childcare Trust (n.d.) high quality childcare can enhance children's outcomes, average quality childcare adds no long-term value and poor-quality childcare can have a detrimental effect to a child's development and wellbeing.</a:t>
            </a:r>
            <a:r>
              <a:rPr lang="en-US" sz="1400" dirty="0">
                <a:solidFill>
                  <a:schemeClr val="tx2"/>
                </a:solidFill>
                <a:latin typeface="Arial"/>
                <a:cs typeface="Arial"/>
              </a:rPr>
              <a:t> </a:t>
            </a:r>
          </a:p>
          <a:p>
            <a:endParaRPr lang="en-US" sz="1400" dirty="0">
              <a:latin typeface="Arial"/>
              <a:cs typeface="Arial"/>
            </a:endParaRPr>
          </a:p>
          <a:p>
            <a:r>
              <a:rPr lang="en-US" sz="1400" dirty="0">
                <a:solidFill>
                  <a:schemeClr val="tx2"/>
                </a:solidFill>
                <a:latin typeface="Arial"/>
                <a:ea typeface="+mn-lt"/>
                <a:cs typeface="+mn-lt"/>
              </a:rPr>
              <a:t>Each local authority has a crucial strategic role for the Early Years. The report suggests that the Department of Education (DoE) should increase the funding, improve the evidence base they use to fund early education, increase the proportion of children receiving graduated care and improve funding and frameworks to support inclusion of children with SEND (Family and Childcare Trust, n.d.).</a:t>
            </a:r>
          </a:p>
          <a:p>
            <a:endParaRPr lang="en-US"/>
          </a:p>
          <a:p>
            <a:endParaRPr lang="en-US" sz="2000" dirty="0">
              <a:solidFill>
                <a:schemeClr val="tx2"/>
              </a:solidFill>
              <a:latin typeface="Arial"/>
              <a:cs typeface="Arial"/>
            </a:endParaRPr>
          </a:p>
          <a:p>
            <a:endParaRPr lang="en-US">
              <a:solidFill>
                <a:srgbClr val="000000"/>
              </a:solidFill>
              <a:latin typeface="Avenir Next LT Pro"/>
              <a:cs typeface="Arial"/>
            </a:endParaRPr>
          </a:p>
          <a:p>
            <a:endParaRPr lang="en-US" sz="2000" dirty="0">
              <a:solidFill>
                <a:schemeClr val="tx2"/>
              </a:solidFill>
              <a:latin typeface="Arial"/>
              <a:cs typeface="Arial"/>
            </a:endParaRPr>
          </a:p>
        </p:txBody>
      </p:sp>
      <p:pic>
        <p:nvPicPr>
          <p:cNvPr id="3" name="Picture 2" descr="Nursery World - Local authorities with declining childcare places will ...">
            <a:extLst>
              <a:ext uri="{FF2B5EF4-FFF2-40B4-BE49-F238E27FC236}">
                <a16:creationId xmlns:a16="http://schemas.microsoft.com/office/drawing/2014/main" id="{6AD9ADD2-4CB8-0D55-7CBD-0D6D66B016D7}"/>
              </a:ext>
            </a:extLst>
          </p:cNvPr>
          <p:cNvPicPr>
            <a:picLocks noChangeAspect="1"/>
          </p:cNvPicPr>
          <p:nvPr/>
        </p:nvPicPr>
        <p:blipFill>
          <a:blip r:embed="rId6"/>
          <a:stretch>
            <a:fillRect/>
          </a:stretch>
        </p:blipFill>
        <p:spPr>
          <a:xfrm>
            <a:off x="6478044" y="3433175"/>
            <a:ext cx="5206652" cy="3279731"/>
          </a:xfrm>
          <a:prstGeom prst="rect">
            <a:avLst/>
          </a:prstGeom>
        </p:spPr>
      </p:pic>
      <p:sp>
        <p:nvSpPr>
          <p:cNvPr id="10" name="TextBox 9">
            <a:extLst>
              <a:ext uri="{FF2B5EF4-FFF2-40B4-BE49-F238E27FC236}">
                <a16:creationId xmlns:a16="http://schemas.microsoft.com/office/drawing/2014/main" id="{27E8B2C6-4D68-D980-0B7D-BBC0FB6FE6BF}"/>
              </a:ext>
            </a:extLst>
          </p:cNvPr>
          <p:cNvSpPr txBox="1"/>
          <p:nvPr/>
        </p:nvSpPr>
        <p:spPr>
          <a:xfrm>
            <a:off x="8563078" y="6420035"/>
            <a:ext cx="5397007" cy="861774"/>
          </a:xfrm>
          <a:prstGeom prst="rect">
            <a:avLst/>
          </a:prstGeom>
          <a:noFill/>
        </p:spPr>
        <p:txBody>
          <a:bodyPr wrap="square" lIns="91440" tIns="45720" rIns="91440" bIns="45720" rtlCol="0" anchor="t">
            <a:spAutoFit/>
          </a:bodyPr>
          <a:lstStyle/>
          <a:p>
            <a:r>
              <a:rPr lang="en-GB" dirty="0">
                <a:solidFill>
                  <a:schemeClr val="bg1"/>
                </a:solidFill>
                <a:latin typeface="Arial"/>
                <a:cs typeface="Arial"/>
              </a:rPr>
              <a:t>Source: Nursery World, 2022</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25707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C16EE1-A381-95BC-2DF3-FC2D6D9619C6}"/>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78FD6F-061A-A32F-93D7-8CA6D909D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676D958-6F85-5A0C-2C85-054D5CE7A2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49857589-1E0B-FE85-3F42-4F4731A1D8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116B6BDA-761E-F807-4708-6753A31A76D9}"/>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Activities</a:t>
            </a:r>
          </a:p>
        </p:txBody>
      </p:sp>
      <p:pic>
        <p:nvPicPr>
          <p:cNvPr id="29" name="Picture 28">
            <a:extLst>
              <a:ext uri="{FF2B5EF4-FFF2-40B4-BE49-F238E27FC236}">
                <a16:creationId xmlns:a16="http://schemas.microsoft.com/office/drawing/2014/main" id="{18EB1038-1E1D-6D50-17D7-750FF1ECB4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BBA6888-8DF1-9530-D409-0FC4432A9609}"/>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descr="30 Super Cool Art Activities for Kids">
            <a:extLst>
              <a:ext uri="{FF2B5EF4-FFF2-40B4-BE49-F238E27FC236}">
                <a16:creationId xmlns:a16="http://schemas.microsoft.com/office/drawing/2014/main" id="{BF093DD3-06BD-62F1-B539-5F5CABE64D84}"/>
              </a:ext>
            </a:extLst>
          </p:cNvPr>
          <p:cNvPicPr>
            <a:picLocks noChangeAspect="1"/>
          </p:cNvPicPr>
          <p:nvPr/>
        </p:nvPicPr>
        <p:blipFill>
          <a:blip r:embed="rId5"/>
          <a:stretch>
            <a:fillRect/>
          </a:stretch>
        </p:blipFill>
        <p:spPr>
          <a:xfrm>
            <a:off x="2709797" y="1711418"/>
            <a:ext cx="6375747" cy="4249355"/>
          </a:xfrm>
          <a:prstGeom prst="rect">
            <a:avLst/>
          </a:prstGeom>
        </p:spPr>
      </p:pic>
      <p:sp>
        <p:nvSpPr>
          <p:cNvPr id="7" name="TextBox 6">
            <a:extLst>
              <a:ext uri="{FF2B5EF4-FFF2-40B4-BE49-F238E27FC236}">
                <a16:creationId xmlns:a16="http://schemas.microsoft.com/office/drawing/2014/main" id="{6330E70F-6D50-2039-5B02-551556219C91}"/>
              </a:ext>
            </a:extLst>
          </p:cNvPr>
          <p:cNvSpPr txBox="1"/>
          <p:nvPr/>
        </p:nvSpPr>
        <p:spPr>
          <a:xfrm>
            <a:off x="7717571" y="6096446"/>
            <a:ext cx="4154843" cy="861774"/>
          </a:xfrm>
          <a:prstGeom prst="rect">
            <a:avLst/>
          </a:prstGeom>
          <a:noFill/>
        </p:spPr>
        <p:txBody>
          <a:bodyPr wrap="square" lIns="91440" tIns="45720" rIns="91440" bIns="45720" rtlCol="0" anchor="t">
            <a:spAutoFit/>
          </a:bodyPr>
          <a:lstStyle/>
          <a:p>
            <a:r>
              <a:rPr lang="en-GB" dirty="0">
                <a:latin typeface="Arial"/>
                <a:cs typeface="Arial"/>
              </a:rPr>
              <a:t>Source: </a:t>
            </a:r>
            <a:r>
              <a:rPr lang="en-GB" dirty="0" err="1">
                <a:latin typeface="Arial"/>
                <a:cs typeface="Arial"/>
              </a:rPr>
              <a:t>Rhinoplax</a:t>
            </a:r>
            <a:r>
              <a:rPr lang="en-GB" dirty="0">
                <a:latin typeface="Arial"/>
                <a:cs typeface="Arial"/>
              </a:rPr>
              <a:t> blogs n.d.</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8947170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DCD842-9080-AC56-CE1F-265B952A112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2D8A60-6357-E170-9624-0679B8ED2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74F77D11-6E73-AA93-5AB7-E64FF22F7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412769A-4884-22A8-B3FA-61B2A04B3ED6}"/>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Outdoor Space</a:t>
            </a:r>
          </a:p>
        </p:txBody>
      </p:sp>
      <p:sp>
        <p:nvSpPr>
          <p:cNvPr id="1035" name="Rectangle 1034">
            <a:extLst>
              <a:ext uri="{FF2B5EF4-FFF2-40B4-BE49-F238E27FC236}">
                <a16:creationId xmlns:a16="http://schemas.microsoft.com/office/drawing/2014/main" id="{6622DADA-22DF-F2BC-943A-D3DAC347F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3FA7E8A1-3A42-84BE-D7D2-073984B3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0AB4C2C2-1007-CC5B-2766-8C126F3CECBF}"/>
              </a:ext>
            </a:extLst>
          </p:cNvPr>
          <p:cNvSpPr txBox="1"/>
          <p:nvPr/>
        </p:nvSpPr>
        <p:spPr>
          <a:xfrm>
            <a:off x="6423215" y="5958599"/>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Adventure Book, 2023</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D5871AB8-41BE-FA26-0FFA-3BABD37E6C2C}"/>
              </a:ext>
            </a:extLst>
          </p:cNvPr>
          <p:cNvSpPr txBox="1"/>
          <p:nvPr/>
        </p:nvSpPr>
        <p:spPr>
          <a:xfrm>
            <a:off x="-1548" y="2252463"/>
            <a:ext cx="5186867" cy="5324535"/>
          </a:xfrm>
          <a:prstGeom prst="rect">
            <a:avLst/>
          </a:prstGeom>
          <a:noFill/>
        </p:spPr>
        <p:txBody>
          <a:bodyPr wrap="square" lIns="91440" tIns="45720" rIns="91440" bIns="45720" rtlCol="0" anchor="t">
            <a:spAutoFit/>
          </a:bodyPr>
          <a:lstStyle/>
          <a:p>
            <a:r>
              <a:rPr lang="en-GB" sz="1300" dirty="0">
                <a:solidFill>
                  <a:schemeClr val="bg1"/>
                </a:solidFill>
                <a:latin typeface="Arial"/>
                <a:ea typeface="+mn-lt"/>
                <a:cs typeface="Arial"/>
              </a:rPr>
              <a:t>Using the approach of offering authentic materials, open ended resources and naturally curated spaces can encourage a fuller level of engagement, problem solving and creativity. </a:t>
            </a:r>
            <a:endParaRPr lang="en-US" sz="1300" dirty="0">
              <a:solidFill>
                <a:schemeClr val="bg1"/>
              </a:solidFill>
              <a:latin typeface="Arial"/>
              <a:cs typeface="Arial"/>
            </a:endParaRPr>
          </a:p>
          <a:p>
            <a:endParaRPr lang="en-GB" sz="1300" dirty="0">
              <a:solidFill>
                <a:schemeClr val="bg1"/>
              </a:solidFill>
              <a:latin typeface="Arial"/>
              <a:cs typeface="Arial"/>
            </a:endParaRPr>
          </a:p>
          <a:p>
            <a:r>
              <a:rPr lang="en-GB" sz="1300" dirty="0">
                <a:solidFill>
                  <a:schemeClr val="bg1"/>
                </a:solidFill>
                <a:latin typeface="Arial"/>
                <a:cs typeface="Arial"/>
              </a:rPr>
              <a:t>This can contribute to essential life skills such as critical thinking, resilience and communication (The Curiosity Approach, 2024).</a:t>
            </a:r>
            <a:r>
              <a:rPr lang="en-US" sz="1300" dirty="0">
                <a:solidFill>
                  <a:schemeClr val="bg1"/>
                </a:solidFill>
                <a:latin typeface="Arial"/>
                <a:cs typeface="Arial"/>
              </a:rPr>
              <a:t> </a:t>
            </a:r>
            <a:endParaRPr lang="en-GB" sz="1300">
              <a:solidFill>
                <a:schemeClr val="bg1"/>
              </a:solidFill>
            </a:endParaRPr>
          </a:p>
          <a:p>
            <a:endParaRPr lang="en-GB" sz="1300" dirty="0">
              <a:solidFill>
                <a:schemeClr val="bg1"/>
              </a:solidFill>
              <a:latin typeface="Avenir Next LT Pro"/>
              <a:cs typeface="Arial"/>
            </a:endParaRPr>
          </a:p>
          <a:p>
            <a:r>
              <a:rPr lang="en-GB" sz="1300" dirty="0">
                <a:solidFill>
                  <a:schemeClr val="bg1"/>
                </a:solidFill>
                <a:latin typeface="Arial"/>
                <a:cs typeface="Arial"/>
              </a:rPr>
              <a:t>An outdoor activity such as treasure hunts can develop a child’s listening and language skills as it encourages them to share stories of their finds.</a:t>
            </a:r>
          </a:p>
          <a:p>
            <a:r>
              <a:rPr lang="en-GB" sz="1300" dirty="0">
                <a:solidFill>
                  <a:schemeClr val="bg1"/>
                </a:solidFill>
                <a:latin typeface="Arial"/>
                <a:cs typeface="Arial"/>
              </a:rPr>
              <a:t>Another outdoor activity could be building large outdoor constructions. This encourages children to use their imagination, create plans and work through correct joining processes of varied materials such as crates, blocks, and boxes (NDNA, 2021).</a:t>
            </a:r>
          </a:p>
          <a:p>
            <a:endParaRPr lang="en-GB" sz="1300" dirty="0">
              <a:solidFill>
                <a:schemeClr val="bg1"/>
              </a:solidFill>
              <a:latin typeface="Arial"/>
              <a:cs typeface="Arial"/>
            </a:endParaRPr>
          </a:p>
          <a:p>
            <a:r>
              <a:rPr lang="en-GB" sz="1300" dirty="0">
                <a:solidFill>
                  <a:schemeClr val="bg1"/>
                </a:solidFill>
                <a:latin typeface="Arial"/>
                <a:cs typeface="Arial"/>
              </a:rPr>
              <a:t>According to Waters and Rekers (2019) outdoor activities can have a wide range of benefits to child development. These include development of motor skills, health and fitness, risk negotiating skills, early scientific enquiry through hands on engagement and participation and sense of self through experiences in the outdoors.</a:t>
            </a:r>
            <a:endParaRPr lang="en-US" sz="1300">
              <a:solidFill>
                <a:schemeClr val="bg1"/>
              </a:solidFill>
              <a:latin typeface="Arial"/>
              <a:cs typeface="Arial"/>
            </a:endParaRPr>
          </a:p>
          <a:p>
            <a:endParaRPr lang="en-GB"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The 22 Best Outdoor Games for Kids | Adventures From Scratch">
            <a:extLst>
              <a:ext uri="{FF2B5EF4-FFF2-40B4-BE49-F238E27FC236}">
                <a16:creationId xmlns:a16="http://schemas.microsoft.com/office/drawing/2014/main" id="{54433298-03CF-AA35-F3AE-E6E609B201FB}"/>
              </a:ext>
            </a:extLst>
          </p:cNvPr>
          <p:cNvPicPr>
            <a:picLocks noChangeAspect="1"/>
          </p:cNvPicPr>
          <p:nvPr/>
        </p:nvPicPr>
        <p:blipFill>
          <a:blip r:embed="rId3"/>
          <a:stretch>
            <a:fillRect/>
          </a:stretch>
        </p:blipFill>
        <p:spPr>
          <a:xfrm>
            <a:off x="6425852" y="2254534"/>
            <a:ext cx="5645063" cy="3705918"/>
          </a:xfrm>
          <a:prstGeom prst="rect">
            <a:avLst/>
          </a:prstGeom>
        </p:spPr>
      </p:pic>
    </p:spTree>
    <p:extLst>
      <p:ext uri="{BB962C8B-B14F-4D97-AF65-F5344CB8AC3E}">
        <p14:creationId xmlns:p14="http://schemas.microsoft.com/office/powerpoint/2010/main" val="2502013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BA6A1B-39B7-0651-218A-D4330180892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2F50B0-30E9-3A32-A04F-5A33351BD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AD26BBC5-DE3A-C3F1-779C-C16226D95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E607ADC-CA95-0667-2FCF-2EE94AF2A07C}"/>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Reading Aloud</a:t>
            </a:r>
          </a:p>
        </p:txBody>
      </p:sp>
      <p:sp>
        <p:nvSpPr>
          <p:cNvPr id="1035" name="Rectangle 1034">
            <a:extLst>
              <a:ext uri="{FF2B5EF4-FFF2-40B4-BE49-F238E27FC236}">
                <a16:creationId xmlns:a16="http://schemas.microsoft.com/office/drawing/2014/main" id="{821817A9-1860-07B6-D48B-C6D9D2DA0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186BB13E-3831-A054-F331-14D174683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301F46A-6D69-4058-C6B6-ADBC1620E7F6}"/>
              </a:ext>
            </a:extLst>
          </p:cNvPr>
          <p:cNvSpPr txBox="1"/>
          <p:nvPr/>
        </p:nvSpPr>
        <p:spPr>
          <a:xfrm>
            <a:off x="6141379" y="6564023"/>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Stories by Storie, 2020</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9FDEA7F6-BA5A-3C5F-4462-D86894EA8ABB}"/>
              </a:ext>
            </a:extLst>
          </p:cNvPr>
          <p:cNvSpPr txBox="1"/>
          <p:nvPr/>
        </p:nvSpPr>
        <p:spPr>
          <a:xfrm>
            <a:off x="134151" y="2409038"/>
            <a:ext cx="5186867" cy="5386090"/>
          </a:xfrm>
          <a:prstGeom prst="rect">
            <a:avLst/>
          </a:prstGeom>
          <a:noFill/>
        </p:spPr>
        <p:txBody>
          <a:bodyPr wrap="square" lIns="91440" tIns="45720" rIns="91440" bIns="45720" rtlCol="0" anchor="t">
            <a:spAutoFit/>
          </a:bodyPr>
          <a:lstStyle/>
          <a:p>
            <a:r>
              <a:rPr lang="en-GB" sz="1400" dirty="0">
                <a:solidFill>
                  <a:schemeClr val="bg1"/>
                </a:solidFill>
                <a:latin typeface="Arial"/>
                <a:ea typeface="+mn-lt"/>
                <a:cs typeface="Arial"/>
              </a:rPr>
              <a:t>Reading to infants can establish excellent bonds between caregivers and children. Listening to the rhythm of caregiver's voices can have a calming and soothing effect and also over time can help words have meaning and the children have the ability to then identify objects. Talking to children also increases language skills. </a:t>
            </a:r>
            <a:r>
              <a:rPr lang="en-GB" sz="1400" dirty="0">
                <a:solidFill>
                  <a:schemeClr val="bg1"/>
                </a:solidFill>
                <a:latin typeface="Arial"/>
                <a:cs typeface="Arial"/>
              </a:rPr>
              <a:t>This can lead to the child enjoying looking at books (CDA, 2024).</a:t>
            </a:r>
            <a:endParaRPr lang="en-US" sz="1400" dirty="0">
              <a:solidFill>
                <a:schemeClr val="bg1"/>
              </a:solidFill>
              <a:latin typeface="Arial"/>
              <a:cs typeface="Arial"/>
            </a:endParaRPr>
          </a:p>
          <a:p>
            <a:r>
              <a:rPr lang="en-GB" sz="1400" dirty="0">
                <a:solidFill>
                  <a:schemeClr val="bg1"/>
                </a:solidFill>
                <a:latin typeface="Arial"/>
                <a:cs typeface="Arial"/>
              </a:rPr>
              <a:t>The article by Sarah Wiggin describes a recent report from </a:t>
            </a:r>
            <a:r>
              <a:rPr lang="en-GB" sz="1400" err="1">
                <a:solidFill>
                  <a:schemeClr val="bg1"/>
                </a:solidFill>
                <a:latin typeface="Arial"/>
                <a:cs typeface="Arial"/>
              </a:rPr>
              <a:t>Booktrust</a:t>
            </a:r>
            <a:r>
              <a:rPr lang="en-GB" sz="1400" dirty="0">
                <a:solidFill>
                  <a:schemeClr val="bg1"/>
                </a:solidFill>
                <a:latin typeface="Arial"/>
                <a:cs typeface="Arial"/>
              </a:rPr>
              <a:t> (2015) that many parents do not read with their children. The survey discovered that nearly 4 in 10 parents do not read with their babies. </a:t>
            </a:r>
            <a:endParaRPr lang="en-US" sz="1400">
              <a:solidFill>
                <a:schemeClr val="bg1"/>
              </a:solidFill>
              <a:latin typeface="Arial"/>
              <a:cs typeface="Arial"/>
            </a:endParaRPr>
          </a:p>
          <a:p>
            <a:r>
              <a:rPr lang="en-GB" sz="1400" dirty="0">
                <a:solidFill>
                  <a:schemeClr val="bg1"/>
                </a:solidFill>
                <a:latin typeface="Arial"/>
                <a:cs typeface="Arial"/>
              </a:rPr>
              <a:t>Additionally, developing a child’s early literacy, language and communication skills can have a positive effect on how they enjoy school.</a:t>
            </a:r>
            <a:endParaRPr lang="en-US" sz="1400">
              <a:solidFill>
                <a:schemeClr val="bg1"/>
              </a:solidFill>
              <a:latin typeface="Arial"/>
              <a:cs typeface="Arial"/>
            </a:endParaRPr>
          </a:p>
          <a:p>
            <a:r>
              <a:rPr lang="en-GB" sz="1400" dirty="0">
                <a:solidFill>
                  <a:schemeClr val="bg1"/>
                </a:solidFill>
                <a:latin typeface="Arial"/>
                <a:cs typeface="Arial"/>
              </a:rPr>
              <a:t>Book Trust Cymru describes reading together as having healthy speech development, language and literacy and moments of bonding. This also develops imagination, empathy, and curiosity (Opening Doors, Opening Books, 2015).</a:t>
            </a:r>
            <a:endParaRPr lang="en-US" sz="1400" dirty="0">
              <a:solidFill>
                <a:schemeClr val="bg1"/>
              </a:solidFill>
              <a:latin typeface="Arial"/>
              <a:cs typeface="Arial"/>
            </a:endParaRPr>
          </a:p>
          <a:p>
            <a:endParaRPr lang="en-GB" sz="1600" dirty="0">
              <a:solidFill>
                <a:schemeClr val="bg1"/>
              </a:solidFill>
              <a:latin typeface="Arial"/>
              <a:cs typeface="Arial"/>
            </a:endParaRPr>
          </a:p>
          <a:p>
            <a:endParaRPr lang="en-GB" sz="2000" dirty="0">
              <a:solidFill>
                <a:schemeClr val="bg1"/>
              </a:solidFill>
              <a:latin typeface="Avenir Next LT Pro"/>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Read Aloud Tips">
            <a:extLst>
              <a:ext uri="{FF2B5EF4-FFF2-40B4-BE49-F238E27FC236}">
                <a16:creationId xmlns:a16="http://schemas.microsoft.com/office/drawing/2014/main" id="{FFFF006E-0EE0-B75C-8793-DC642AC6B416}"/>
              </a:ext>
            </a:extLst>
          </p:cNvPr>
          <p:cNvPicPr>
            <a:picLocks noChangeAspect="1"/>
          </p:cNvPicPr>
          <p:nvPr/>
        </p:nvPicPr>
        <p:blipFill>
          <a:blip r:embed="rId3"/>
          <a:srcRect l="574" t="15414" r="-382" b="-2196"/>
          <a:stretch>
            <a:fillRect/>
          </a:stretch>
        </p:blipFill>
        <p:spPr>
          <a:xfrm>
            <a:off x="6146104" y="1829843"/>
            <a:ext cx="5442577" cy="4732204"/>
          </a:xfrm>
          <a:prstGeom prst="rect">
            <a:avLst/>
          </a:prstGeom>
        </p:spPr>
      </p:pic>
    </p:spTree>
    <p:extLst>
      <p:ext uri="{BB962C8B-B14F-4D97-AF65-F5344CB8AC3E}">
        <p14:creationId xmlns:p14="http://schemas.microsoft.com/office/powerpoint/2010/main" val="3985302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154AA8-8C4C-86A4-CA9D-ED22A321375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043C389-2249-BCBA-1076-0CFA3859F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EBBFE15B-9509-A0A2-E6BC-FF6BA8B00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F564C42-7407-7B75-4242-6B48BECE6CB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Healthy Teeth, Happy Smiles</a:t>
            </a:r>
          </a:p>
        </p:txBody>
      </p:sp>
      <p:sp>
        <p:nvSpPr>
          <p:cNvPr id="1035" name="Rectangle 1034">
            <a:extLst>
              <a:ext uri="{FF2B5EF4-FFF2-40B4-BE49-F238E27FC236}">
                <a16:creationId xmlns:a16="http://schemas.microsoft.com/office/drawing/2014/main" id="{B0D7D457-C1C6-85E9-B10C-8FC44E7BD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90E4D49D-CA50-303E-B494-1B7F65156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BEE2309-6E58-68EE-5971-AB70E637E573}"/>
              </a:ext>
            </a:extLst>
          </p:cNvPr>
          <p:cNvSpPr txBox="1"/>
          <p:nvPr/>
        </p:nvSpPr>
        <p:spPr>
          <a:xfrm>
            <a:off x="5984804" y="6292626"/>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Faith First Parent, 2022</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AA10097F-522F-65CF-21F0-5C43E69B2E00}"/>
              </a:ext>
            </a:extLst>
          </p:cNvPr>
          <p:cNvSpPr txBox="1"/>
          <p:nvPr/>
        </p:nvSpPr>
        <p:spPr>
          <a:xfrm>
            <a:off x="-1548" y="2388162"/>
            <a:ext cx="5186867" cy="5262979"/>
          </a:xfrm>
          <a:prstGeom prst="rect">
            <a:avLst/>
          </a:prstGeom>
          <a:noFill/>
        </p:spPr>
        <p:txBody>
          <a:bodyPr wrap="square" lIns="91440" tIns="45720" rIns="91440" bIns="45720" rtlCol="0" anchor="t">
            <a:spAutoFit/>
          </a:bodyPr>
          <a:lstStyle/>
          <a:p>
            <a:r>
              <a:rPr lang="en-GB" sz="1400" dirty="0">
                <a:solidFill>
                  <a:schemeClr val="bg1"/>
                </a:solidFill>
                <a:latin typeface="Arial"/>
                <a:ea typeface="+mn-lt"/>
                <a:cs typeface="Arial"/>
              </a:rPr>
              <a:t>Combining activities together can encourage learning. For example, using a variety of fruits and vegetables can help children recognise a wider variety of foods, help understand why we need nutritious food for good health. Also, it can help develop fine motor skills when handling, chopping, and arranging the fruits and vegetables. Doing these types of activities can also strengthen bonds and relationships between infants and caregivers </a:t>
            </a:r>
            <a:r>
              <a:rPr lang="en-GB" sz="1400" dirty="0">
                <a:solidFill>
                  <a:schemeClr val="bg1"/>
                </a:solidFill>
                <a:latin typeface="Arial"/>
                <a:cs typeface="Arial"/>
              </a:rPr>
              <a:t>(NDNA, 2024).</a:t>
            </a:r>
            <a:endParaRPr lang="en-US" sz="1400" dirty="0">
              <a:solidFill>
                <a:schemeClr val="bg1"/>
              </a:solidFill>
              <a:latin typeface="Arial"/>
              <a:cs typeface="Arial"/>
            </a:endParaRPr>
          </a:p>
          <a:p>
            <a:r>
              <a:rPr lang="en-GB" sz="1400" dirty="0">
                <a:solidFill>
                  <a:schemeClr val="bg1"/>
                </a:solidFill>
                <a:latin typeface="Arial"/>
                <a:cs typeface="Arial"/>
              </a:rPr>
              <a:t>Through this project, it can help support good oral health at home and at the child’s setting.</a:t>
            </a:r>
            <a:endParaRPr lang="en-US" sz="1400">
              <a:solidFill>
                <a:schemeClr val="bg1"/>
              </a:solidFill>
              <a:latin typeface="Arial"/>
              <a:cs typeface="Arial"/>
            </a:endParaRPr>
          </a:p>
          <a:p>
            <a:r>
              <a:rPr lang="en-GB" sz="1400" dirty="0">
                <a:solidFill>
                  <a:schemeClr val="bg1"/>
                </a:solidFill>
                <a:latin typeface="Arial"/>
                <a:cs typeface="Arial"/>
              </a:rPr>
              <a:t>The project also provides free toothbrushes and toothpaste to all children via oral health packs. Supervised toothbrushing in early years settings programme helps support and teach children how to brush their teeth properly (Leicester.gov, n.d.).</a:t>
            </a:r>
            <a:endParaRPr lang="en-US" sz="1400" dirty="0">
              <a:solidFill>
                <a:schemeClr val="bg1"/>
              </a:solidFill>
              <a:latin typeface="Arial"/>
              <a:cs typeface="Arial"/>
            </a:endParaRPr>
          </a:p>
          <a:p>
            <a:r>
              <a:rPr lang="en-GB" sz="1400" dirty="0">
                <a:solidFill>
                  <a:schemeClr val="bg1"/>
                </a:solidFill>
                <a:latin typeface="Arial"/>
                <a:cs typeface="Arial"/>
              </a:rPr>
              <a:t>According to Westminster.gov (2017), pain, infection and tooth loss can affect concentration, education, nutrition and even speech development. Into adulthood, there are links between poor oral hygiene and the increased risk of heart disease, stroke, mouth cancer, diabetes, and lung conditions.</a:t>
            </a:r>
            <a:endParaRPr lang="en-US" sz="1400">
              <a:solidFill>
                <a:schemeClr val="bg1"/>
              </a:solidFill>
              <a:latin typeface="Arial"/>
              <a:cs typeface="Arial"/>
            </a:endParaRPr>
          </a:p>
          <a:p>
            <a:endParaRPr lang="en-GB" sz="1400" dirty="0">
              <a:solidFill>
                <a:schemeClr val="bg1"/>
              </a:solidFill>
              <a:latin typeface="Arial"/>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Healthy Teeth, Happy Smiles - Faith First Parent">
            <a:extLst>
              <a:ext uri="{FF2B5EF4-FFF2-40B4-BE49-F238E27FC236}">
                <a16:creationId xmlns:a16="http://schemas.microsoft.com/office/drawing/2014/main" id="{F469EB65-CA5C-DFE7-DA8C-692EFA1A1905}"/>
              </a:ext>
            </a:extLst>
          </p:cNvPr>
          <p:cNvPicPr>
            <a:picLocks noChangeAspect="1"/>
          </p:cNvPicPr>
          <p:nvPr/>
        </p:nvPicPr>
        <p:blipFill>
          <a:blip r:embed="rId3"/>
          <a:stretch>
            <a:fillRect/>
          </a:stretch>
        </p:blipFill>
        <p:spPr>
          <a:xfrm>
            <a:off x="5789111" y="2252728"/>
            <a:ext cx="5603310" cy="4012244"/>
          </a:xfrm>
          <a:prstGeom prst="rect">
            <a:avLst/>
          </a:prstGeom>
        </p:spPr>
      </p:pic>
    </p:spTree>
    <p:extLst>
      <p:ext uri="{BB962C8B-B14F-4D97-AF65-F5344CB8AC3E}">
        <p14:creationId xmlns:p14="http://schemas.microsoft.com/office/powerpoint/2010/main" val="347715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7812B0-6C4E-950B-7CAB-97590A1D038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4AAF549-8B54-0AFF-C518-0D99B7B07C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EE4A904-D70C-A865-6DB3-3B088D4FE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248B5D7C-0D43-6619-6897-C9EC7A51CE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81B8B1A3-AE89-41D6-D76E-1B2D1FE238EB}"/>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International approaches</a:t>
            </a:r>
          </a:p>
        </p:txBody>
      </p:sp>
      <p:pic>
        <p:nvPicPr>
          <p:cNvPr id="29" name="Picture 28">
            <a:extLst>
              <a:ext uri="{FF2B5EF4-FFF2-40B4-BE49-F238E27FC236}">
                <a16:creationId xmlns:a16="http://schemas.microsoft.com/office/drawing/2014/main" id="{7C49E690-8B50-F550-B6B3-8BDD108A9A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19F64A9B-8654-0E98-3DF2-2B74164D9B08}"/>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descr="Is Your Engineering Program Reaching International Students ...">
            <a:extLst>
              <a:ext uri="{FF2B5EF4-FFF2-40B4-BE49-F238E27FC236}">
                <a16:creationId xmlns:a16="http://schemas.microsoft.com/office/drawing/2014/main" id="{891A1CC7-99EE-3A87-DAC1-0E8C24728EA1}"/>
              </a:ext>
            </a:extLst>
          </p:cNvPr>
          <p:cNvPicPr>
            <a:picLocks noChangeAspect="1"/>
          </p:cNvPicPr>
          <p:nvPr/>
        </p:nvPicPr>
        <p:blipFill>
          <a:blip r:embed="rId5"/>
          <a:stretch>
            <a:fillRect/>
          </a:stretch>
        </p:blipFill>
        <p:spPr>
          <a:xfrm>
            <a:off x="2559093" y="2139862"/>
            <a:ext cx="6698034" cy="3966576"/>
          </a:xfrm>
          <a:prstGeom prst="rect">
            <a:avLst/>
          </a:prstGeom>
        </p:spPr>
      </p:pic>
      <p:sp>
        <p:nvSpPr>
          <p:cNvPr id="7" name="TextBox 6">
            <a:extLst>
              <a:ext uri="{FF2B5EF4-FFF2-40B4-BE49-F238E27FC236}">
                <a16:creationId xmlns:a16="http://schemas.microsoft.com/office/drawing/2014/main" id="{6CAA2DB6-547C-5880-A955-227B51439D25}"/>
              </a:ext>
            </a:extLst>
          </p:cNvPr>
          <p:cNvSpPr txBox="1"/>
          <p:nvPr/>
        </p:nvSpPr>
        <p:spPr>
          <a:xfrm>
            <a:off x="8124667" y="6271749"/>
            <a:ext cx="5397007" cy="584775"/>
          </a:xfrm>
          <a:prstGeom prst="rect">
            <a:avLst/>
          </a:prstGeom>
          <a:noFill/>
        </p:spPr>
        <p:txBody>
          <a:bodyPr wrap="square" lIns="91440" tIns="45720" rIns="91440" bIns="45720" rtlCol="0" anchor="t">
            <a:spAutoFit/>
          </a:bodyPr>
          <a:lstStyle/>
          <a:p>
            <a:r>
              <a:rPr lang="en-GB" sz="1400" dirty="0">
                <a:latin typeface="Arial"/>
                <a:cs typeface="Arial"/>
              </a:rPr>
              <a:t>Source: Liaison Engineering CAS, 2021</a:t>
            </a:r>
            <a:endParaRPr lang="en-GB" dirty="0"/>
          </a:p>
          <a:p>
            <a:endParaRPr lang="en-GB" dirty="0">
              <a:solidFill>
                <a:srgbClr val="FFFFFF"/>
              </a:solidFill>
              <a:highlight>
                <a:srgbClr val="FFFF00"/>
              </a:highlight>
            </a:endParaRPr>
          </a:p>
        </p:txBody>
      </p:sp>
    </p:spTree>
    <p:extLst>
      <p:ext uri="{BB962C8B-B14F-4D97-AF65-F5344CB8AC3E}">
        <p14:creationId xmlns:p14="http://schemas.microsoft.com/office/powerpoint/2010/main" val="1536207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57997D-D34A-C6D2-722F-7F9B1844BEB3}"/>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7956B827-9EB1-E0A3-CF7A-824AFD35E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8F2EE559-2E7A-10C6-2807-BC185EAD21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6087A6E8-9318-E20C-B98A-55E5D05D5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1562D893-409C-24B6-58BF-337F53A2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5579478-3BC0-5DF6-DFA9-85B8D66E4B05}"/>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err="1">
                <a:solidFill>
                  <a:schemeClr val="tx2"/>
                </a:solidFill>
              </a:rPr>
              <a:t>Te</a:t>
            </a:r>
            <a:r>
              <a:rPr lang="en-US" sz="3700" dirty="0">
                <a:solidFill>
                  <a:schemeClr val="tx2"/>
                </a:solidFill>
              </a:rPr>
              <a:t> </a:t>
            </a:r>
            <a:r>
              <a:rPr lang="en-US" sz="3700" dirty="0" err="1">
                <a:solidFill>
                  <a:schemeClr val="tx2"/>
                </a:solidFill>
              </a:rPr>
              <a:t>Whariki</a:t>
            </a:r>
          </a:p>
        </p:txBody>
      </p:sp>
      <p:pic>
        <p:nvPicPr>
          <p:cNvPr id="43" name="Picture 42">
            <a:extLst>
              <a:ext uri="{FF2B5EF4-FFF2-40B4-BE49-F238E27FC236}">
                <a16:creationId xmlns:a16="http://schemas.microsoft.com/office/drawing/2014/main" id="{C92BC64B-67B7-5F86-6382-9F096ECF90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B0147FD7-5AF7-D581-4A6C-B558472009A0}"/>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755919E9-6227-FD8F-6FE9-9B17EAF1A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1BF2F39-F570-7643-EB16-A6BEF920A2DB}"/>
              </a:ext>
            </a:extLst>
          </p:cNvPr>
          <p:cNvSpPr txBox="1"/>
          <p:nvPr/>
        </p:nvSpPr>
        <p:spPr>
          <a:xfrm>
            <a:off x="-2241" y="2133882"/>
            <a:ext cx="5257800" cy="3316252"/>
          </a:xfrm>
          <a:prstGeom prst="roundRect">
            <a:avLst/>
          </a:prstGeom>
        </p:spPr>
        <p:txBody>
          <a:bodyPr vert="horz" lIns="91440" tIns="45720" rIns="91440" bIns="45720" rtlCol="0" anchor="t">
            <a:noAutofit/>
          </a:bodyPr>
          <a:lstStyle/>
          <a:p>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is a play-based curriculum and guides children through a diverse range of learning areas such as science, mathematics, and literacy as well as social, emotional, and cultural development.</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a:t>
            </a:r>
            <a:r>
              <a:rPr lang="en-GB" sz="1400" err="1">
                <a:solidFill>
                  <a:schemeClr val="tx2"/>
                </a:solidFill>
                <a:latin typeface="Arial"/>
                <a:ea typeface="+mn-lt"/>
                <a:cs typeface="Arial"/>
              </a:rPr>
              <a:t>otahi</a:t>
            </a:r>
            <a:r>
              <a:rPr lang="en-GB" sz="1400" dirty="0">
                <a:solidFill>
                  <a:schemeClr val="tx2"/>
                </a:solidFill>
                <a:latin typeface="Arial"/>
                <a:ea typeface="+mn-lt"/>
                <a:cs typeface="Arial"/>
              </a:rPr>
              <a:t>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kākano</a:t>
            </a:r>
            <a:r>
              <a:rPr lang="en-GB" sz="1400" dirty="0">
                <a:solidFill>
                  <a:schemeClr val="tx2"/>
                </a:solidFill>
                <a:latin typeface="Arial"/>
                <a:ea typeface="+mn-lt"/>
                <a:cs typeface="Arial"/>
              </a:rPr>
              <a:t>, he </a:t>
            </a:r>
            <a:r>
              <a:rPr lang="en-GB" sz="1400" err="1">
                <a:solidFill>
                  <a:schemeClr val="tx2"/>
                </a:solidFill>
                <a:latin typeface="Arial"/>
                <a:ea typeface="+mn-lt"/>
                <a:cs typeface="Arial"/>
              </a:rPr>
              <a:t>nui</a:t>
            </a:r>
            <a:r>
              <a:rPr lang="en-GB" sz="1400" dirty="0">
                <a:solidFill>
                  <a:schemeClr val="tx2"/>
                </a:solidFill>
                <a:latin typeface="Arial"/>
                <a:ea typeface="+mn-lt"/>
                <a:cs typeface="Arial"/>
              </a:rPr>
              <a:t> </a:t>
            </a:r>
            <a:r>
              <a:rPr lang="en-GB" sz="1400" err="1">
                <a:solidFill>
                  <a:schemeClr val="tx2"/>
                </a:solidFill>
                <a:latin typeface="Arial"/>
                <a:ea typeface="+mn-lt"/>
                <a:cs typeface="Arial"/>
              </a:rPr>
              <a:t>ngā</a:t>
            </a:r>
            <a:r>
              <a:rPr lang="en-GB" sz="1400" dirty="0">
                <a:solidFill>
                  <a:schemeClr val="tx2"/>
                </a:solidFill>
                <a:latin typeface="Arial"/>
                <a:ea typeface="+mn-lt"/>
                <a:cs typeface="Arial"/>
              </a:rPr>
              <a:t> </a:t>
            </a:r>
            <a:r>
              <a:rPr lang="en-GB" sz="1400" err="1">
                <a:solidFill>
                  <a:schemeClr val="tx2"/>
                </a:solidFill>
                <a:latin typeface="Arial"/>
                <a:ea typeface="+mn-lt"/>
                <a:cs typeface="Arial"/>
              </a:rPr>
              <a:t>hua</a:t>
            </a:r>
            <a:r>
              <a:rPr lang="en-GB" sz="1400" dirty="0">
                <a:solidFill>
                  <a:schemeClr val="tx2"/>
                </a:solidFill>
                <a:latin typeface="Arial"/>
                <a:ea typeface="+mn-lt"/>
                <a:cs typeface="Arial"/>
              </a:rPr>
              <a:t> o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rākau</a:t>
            </a:r>
            <a:r>
              <a:rPr lang="en-GB" sz="1400" dirty="0">
                <a:solidFill>
                  <a:schemeClr val="tx2"/>
                </a:solidFill>
                <a:latin typeface="Arial"/>
                <a:ea typeface="+mn-lt"/>
                <a:cs typeface="Arial"/>
              </a:rPr>
              <a:t>. </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A tree comes from one seed but bears many fruit.”</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(New Zealand Government, 2017).</a:t>
            </a:r>
            <a:endParaRPr lang="en-US" sz="1400" dirty="0">
              <a:solidFill>
                <a:schemeClr val="tx2"/>
              </a:solidFill>
              <a:latin typeface="Arial"/>
              <a:ea typeface="+mn-lt"/>
              <a:cs typeface="Arial"/>
            </a:endParaRPr>
          </a:p>
          <a:p>
            <a:endParaRPr lang="en-US" sz="1400" dirty="0">
              <a:solidFill>
                <a:schemeClr val="tx2"/>
              </a:solidFill>
              <a:latin typeface="Arial"/>
              <a:ea typeface="+mn-lt"/>
              <a:cs typeface="Arial"/>
            </a:endParaRPr>
          </a:p>
          <a:p>
            <a:r>
              <a:rPr lang="en-GB" sz="1400" dirty="0" err="1">
                <a:solidFill>
                  <a:schemeClr val="tx2"/>
                </a:solidFill>
                <a:latin typeface="Arial"/>
                <a:ea typeface="+mn-lt"/>
                <a:cs typeface="Arial"/>
              </a:rPr>
              <a:t>Whariki</a:t>
            </a:r>
            <a:r>
              <a:rPr lang="en-GB" sz="1400" dirty="0">
                <a:solidFill>
                  <a:schemeClr val="tx2"/>
                </a:solidFill>
                <a:latin typeface="Arial"/>
                <a:ea typeface="+mn-lt"/>
                <a:cs typeface="Arial"/>
              </a:rPr>
              <a:t> translates to ‘woven mat’ in Māori, showing all parts of a child’s learning are interwoven (Ministry of Education New Zealand, 2023).</a:t>
            </a:r>
            <a:endParaRPr lang="en-US" sz="1400" dirty="0">
              <a:solidFill>
                <a:schemeClr val="tx2"/>
              </a:solidFill>
              <a:latin typeface="Arial"/>
              <a:ea typeface="+mn-lt"/>
              <a:cs typeface="Arial"/>
            </a:endParaRPr>
          </a:p>
          <a:p>
            <a:r>
              <a:rPr lang="en-GB" sz="1400" dirty="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dirty="0" err="1">
                <a:solidFill>
                  <a:schemeClr val="tx2"/>
                </a:solidFill>
                <a:latin typeface="Arial"/>
                <a:ea typeface="+mn-lt"/>
                <a:cs typeface="Arial"/>
              </a:rPr>
              <a:t>Whariki</a:t>
            </a:r>
            <a:r>
              <a:rPr lang="en-GB" sz="1400" dirty="0">
                <a:solidFill>
                  <a:schemeClr val="tx2"/>
                </a:solidFill>
                <a:latin typeface="Arial"/>
                <a:ea typeface="+mn-lt"/>
                <a:cs typeface="Arial"/>
              </a:rPr>
              <a:t> was New Zealand's first curriculum, the first to integrate education and care and also elevated the status of infants and toddlers as learners.</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The core principles of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are</a:t>
            </a:r>
            <a:endParaRPr lang="en-US" sz="1400" dirty="0">
              <a:solidFill>
                <a:schemeClr val="tx2"/>
              </a:solidFill>
              <a:latin typeface="Arial"/>
              <a:ea typeface="+mn-lt"/>
              <a:cs typeface="Arial"/>
            </a:endParaRPr>
          </a:p>
          <a:p>
            <a:pPr marL="285750" indent="-285750">
              <a:buFont typeface="Aptos"/>
              <a:buChar char="•"/>
            </a:pPr>
            <a:r>
              <a:rPr lang="en-GB" sz="1400" err="1">
                <a:solidFill>
                  <a:schemeClr val="tx2"/>
                </a:solidFill>
                <a:latin typeface="Arial"/>
                <a:ea typeface="+mn-lt"/>
                <a:cs typeface="Arial"/>
              </a:rPr>
              <a:t>Whakamana</a:t>
            </a:r>
            <a:r>
              <a:rPr lang="en-GB" sz="1400" dirty="0">
                <a:solidFill>
                  <a:schemeClr val="tx2"/>
                </a:solidFill>
                <a:latin typeface="Arial"/>
                <a:ea typeface="+mn-lt"/>
                <a:cs typeface="Arial"/>
              </a:rPr>
              <a:t> – Empowerment</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Kotahitanga – Holistic Development</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Whanau </a:t>
            </a:r>
            <a:r>
              <a:rPr lang="en-GB" sz="1400" err="1">
                <a:solidFill>
                  <a:schemeClr val="tx2"/>
                </a:solidFill>
                <a:latin typeface="Arial"/>
                <a:ea typeface="+mn-lt"/>
                <a:cs typeface="Arial"/>
              </a:rPr>
              <a:t>tangata</a:t>
            </a:r>
            <a:r>
              <a:rPr lang="en-GB" sz="1400" dirty="0">
                <a:solidFill>
                  <a:schemeClr val="tx2"/>
                </a:solidFill>
                <a:latin typeface="Arial"/>
                <a:ea typeface="+mn-lt"/>
                <a:cs typeface="Arial"/>
              </a:rPr>
              <a:t> – Family and Community</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Nga </a:t>
            </a:r>
            <a:r>
              <a:rPr lang="en-GB" sz="1400" dirty="0" err="1">
                <a:solidFill>
                  <a:schemeClr val="tx2"/>
                </a:solidFill>
                <a:latin typeface="Arial"/>
                <a:ea typeface="+mn-lt"/>
                <a:cs typeface="Arial"/>
              </a:rPr>
              <a:t>hononga</a:t>
            </a:r>
            <a:r>
              <a:rPr lang="en-GB" sz="1400" dirty="0">
                <a:solidFill>
                  <a:schemeClr val="tx2"/>
                </a:solidFill>
                <a:latin typeface="Arial"/>
                <a:ea typeface="+mn-lt"/>
                <a:cs typeface="Arial"/>
              </a:rPr>
              <a:t> – Relationships</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(Ministry of Education New Zealand, 2015).</a:t>
            </a:r>
            <a:endParaRPr lang="en-US" sz="1400">
              <a:solidFill>
                <a:schemeClr val="tx2"/>
              </a:solidFill>
              <a:latin typeface="Arial"/>
              <a:ea typeface="+mn-lt"/>
              <a:cs typeface="Arial"/>
            </a:endParaRPr>
          </a:p>
          <a:p>
            <a:endParaRPr lang="en-US" dirty="0">
              <a:solidFill>
                <a:schemeClr val="tx2"/>
              </a:solidFill>
              <a:latin typeface="Arial"/>
              <a:ea typeface="+mn-lt"/>
              <a:cs typeface="Arial"/>
            </a:endParaRPr>
          </a:p>
          <a:p>
            <a:endParaRPr lang="en-US" sz="1600"/>
          </a:p>
          <a:p>
            <a:endParaRPr lang="en-US" dirty="0">
              <a:solidFill>
                <a:schemeClr val="tx2"/>
              </a:solidFill>
              <a:latin typeface="Arial"/>
              <a:cs typeface="Arial"/>
            </a:endParaRPr>
          </a:p>
        </p:txBody>
      </p:sp>
      <p:sp>
        <p:nvSpPr>
          <p:cNvPr id="10" name="TextBox 9">
            <a:extLst>
              <a:ext uri="{FF2B5EF4-FFF2-40B4-BE49-F238E27FC236}">
                <a16:creationId xmlns:a16="http://schemas.microsoft.com/office/drawing/2014/main" id="{3D85CEE8-0799-90E9-AFDD-1BC1E9DB0D95}"/>
              </a:ext>
            </a:extLst>
          </p:cNvPr>
          <p:cNvSpPr txBox="1"/>
          <p:nvPr/>
        </p:nvSpPr>
        <p:spPr>
          <a:xfrm>
            <a:off x="8573210" y="6273898"/>
            <a:ext cx="5397007" cy="861774"/>
          </a:xfrm>
          <a:prstGeom prst="rect">
            <a:avLst/>
          </a:prstGeom>
          <a:noFill/>
        </p:spPr>
        <p:txBody>
          <a:bodyPr wrap="square" lIns="91440" tIns="45720" rIns="91440" bIns="45720" rtlCol="0" anchor="t">
            <a:spAutoFit/>
          </a:bodyPr>
          <a:lstStyle/>
          <a:p>
            <a:r>
              <a:rPr lang="en-GB" dirty="0">
                <a:latin typeface="Arial"/>
                <a:cs typeface="Arial"/>
              </a:rPr>
              <a:t>Source: UWTSD, Moodle, 2024</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04B4182B-A7CD-9CBC-DB1D-02EAF88D1802}"/>
              </a:ext>
            </a:extLst>
          </p:cNvPr>
          <p:cNvPicPr>
            <a:picLocks noChangeAspect="1"/>
          </p:cNvPicPr>
          <p:nvPr/>
        </p:nvPicPr>
        <p:blipFill>
          <a:blip r:embed="rId6"/>
          <a:stretch>
            <a:fillRect/>
          </a:stretch>
        </p:blipFill>
        <p:spPr>
          <a:xfrm>
            <a:off x="5640139" y="814191"/>
            <a:ext cx="5859503" cy="5459261"/>
          </a:xfrm>
          <a:prstGeom prst="rect">
            <a:avLst/>
          </a:prstGeom>
        </p:spPr>
      </p:pic>
    </p:spTree>
    <p:extLst>
      <p:ext uri="{BB962C8B-B14F-4D97-AF65-F5344CB8AC3E}">
        <p14:creationId xmlns:p14="http://schemas.microsoft.com/office/powerpoint/2010/main" val="18329645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D74F4A-02B8-C823-3A36-2C4554D755D5}"/>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36E9167D-1C0F-FAB4-CA35-9EB137D013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F19EAC1F-8A88-9E61-27A1-1B89C634A4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606AD7F9-6993-49FA-E6BD-F67A64B9A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3BB9C0E4-AA62-7365-352F-44B636FF5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767710C-A70E-A0A0-9F4D-175F7B44AAB7}"/>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Reggio Emilia</a:t>
            </a:r>
          </a:p>
        </p:txBody>
      </p:sp>
      <p:pic>
        <p:nvPicPr>
          <p:cNvPr id="43" name="Picture 42">
            <a:extLst>
              <a:ext uri="{FF2B5EF4-FFF2-40B4-BE49-F238E27FC236}">
                <a16:creationId xmlns:a16="http://schemas.microsoft.com/office/drawing/2014/main" id="{F8D0B719-7A54-3DEA-4741-8C4386FD4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D72EA795-C9F5-E2A3-AF6D-A77F4FAE181F}"/>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8BEB6DD8-1A5D-FBB6-9820-D5D019ED1B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84F90491-A4BA-F53C-7DF5-EB06EA595233}"/>
              </a:ext>
            </a:extLst>
          </p:cNvPr>
          <p:cNvSpPr txBox="1"/>
          <p:nvPr/>
        </p:nvSpPr>
        <p:spPr>
          <a:xfrm>
            <a:off x="8197" y="2060813"/>
            <a:ext cx="5257800" cy="3316252"/>
          </a:xfrm>
          <a:prstGeom prst="roundRect">
            <a:avLst/>
          </a:prstGeom>
        </p:spPr>
        <p:txBody>
          <a:bodyPr vert="horz" lIns="91440" tIns="45720" rIns="91440" bIns="45720" rtlCol="0" anchor="t">
            <a:noAutofit/>
          </a:bodyPr>
          <a:lstStyle/>
          <a:p>
            <a:r>
              <a:rPr lang="en-GB" sz="1400" dirty="0">
                <a:solidFill>
                  <a:schemeClr val="tx2"/>
                </a:solidFill>
                <a:latin typeface="Arial"/>
                <a:ea typeface="+mn-lt"/>
                <a:cs typeface="Arial"/>
              </a:rPr>
              <a:t>In the area of Reggio Emilia, teacher Loris Malaguzzi’s idea of enhancing a child’s learning through real life experiences is opposed to a fixed curriculum. This enabled children to find a love for discovery, form an independent personality, and learn to respect others (YouTube, 2020).</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The values for Reggio Emilia:</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Children being active protagonist in their growing processes.</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Designing</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100 languages – 100 ways of thinking, expressing, and understanding.</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Organisation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Participation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Environment and Spaces</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Learning process of construction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Formation/Professional growth</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Educational research and documentation.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Evaluation (Reggio Children, 2022).</a:t>
            </a:r>
            <a:endParaRPr lang="en-US" sz="1400">
              <a:solidFill>
                <a:schemeClr val="tx2"/>
              </a:solidFill>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US"/>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A8FC71D4-0340-5444-2885-99BCA8AA7E99}"/>
              </a:ext>
            </a:extLst>
          </p:cNvPr>
          <p:cNvSpPr txBox="1"/>
          <p:nvPr/>
        </p:nvSpPr>
        <p:spPr>
          <a:xfrm>
            <a:off x="8573210" y="6285104"/>
            <a:ext cx="5397007" cy="861774"/>
          </a:xfrm>
          <a:prstGeom prst="rect">
            <a:avLst/>
          </a:prstGeom>
          <a:noFill/>
        </p:spPr>
        <p:txBody>
          <a:bodyPr wrap="square" lIns="91440" tIns="45720" rIns="91440" bIns="45720" rtlCol="0" anchor="t">
            <a:spAutoFit/>
          </a:bodyPr>
          <a:lstStyle/>
          <a:p>
            <a:r>
              <a:rPr lang="en-GB" dirty="0">
                <a:latin typeface="Arial"/>
                <a:cs typeface="Arial"/>
              </a:rPr>
              <a:t>Source: UWTSD, Moodle, 2024</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321AFFBD-AEE3-EE35-1572-D0387BF09D8A}"/>
              </a:ext>
            </a:extLst>
          </p:cNvPr>
          <p:cNvPicPr>
            <a:picLocks noChangeAspect="1"/>
          </p:cNvPicPr>
          <p:nvPr/>
        </p:nvPicPr>
        <p:blipFill>
          <a:blip r:embed="rId6"/>
          <a:stretch>
            <a:fillRect/>
          </a:stretch>
        </p:blipFill>
        <p:spPr>
          <a:xfrm>
            <a:off x="5961279" y="1167139"/>
            <a:ext cx="4507413" cy="5118709"/>
          </a:xfrm>
          <a:prstGeom prst="rect">
            <a:avLst/>
          </a:prstGeom>
        </p:spPr>
      </p:pic>
    </p:spTree>
    <p:extLst>
      <p:ext uri="{BB962C8B-B14F-4D97-AF65-F5344CB8AC3E}">
        <p14:creationId xmlns:p14="http://schemas.microsoft.com/office/powerpoint/2010/main" val="4180964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61AE33-9562-6C95-7A3F-9D31BAD79A71}"/>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A790C045-5E05-2E2B-F01B-E2448FD1C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DC97AFDC-9A9D-D3A9-DF6F-10E5FACDF1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4F31A51-FB26-1843-93D2-A18F5171A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B0016C1D-F765-DD75-C99C-A50C9DEB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27C653-1C5E-AE1B-02EA-7DC5670F5153}"/>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Forest School - Scandinavia</a:t>
            </a:r>
          </a:p>
        </p:txBody>
      </p:sp>
      <p:pic>
        <p:nvPicPr>
          <p:cNvPr id="43" name="Picture 42">
            <a:extLst>
              <a:ext uri="{FF2B5EF4-FFF2-40B4-BE49-F238E27FC236}">
                <a16:creationId xmlns:a16="http://schemas.microsoft.com/office/drawing/2014/main" id="{6643FB68-80B7-8D3E-DE12-3F27B3626F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56A4DB86-2696-D29C-1622-A97F6F0882BA}"/>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5E1218F9-F28F-B2DD-D69A-E66415FB6F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E76E52A-0394-19D5-6115-8A6EF0B17FB8}"/>
              </a:ext>
            </a:extLst>
          </p:cNvPr>
          <p:cNvSpPr txBox="1"/>
          <p:nvPr/>
        </p:nvSpPr>
        <p:spPr>
          <a:xfrm>
            <a:off x="8197" y="2384402"/>
            <a:ext cx="5257800" cy="3316252"/>
          </a:xfrm>
          <a:prstGeom prst="roundRect">
            <a:avLst/>
          </a:prstGeom>
        </p:spPr>
        <p:txBody>
          <a:bodyPr vert="horz" lIns="91440" tIns="45720" rIns="91440" bIns="45720" rtlCol="0" anchor="t">
            <a:noAutofit/>
          </a:bodyPr>
          <a:lstStyle/>
          <a:p>
            <a:r>
              <a:rPr lang="en-GB" sz="1600" dirty="0">
                <a:solidFill>
                  <a:schemeClr val="tx2"/>
                </a:solidFill>
                <a:latin typeface="Arial"/>
                <a:ea typeface="+mn-lt"/>
                <a:cs typeface="Arial"/>
              </a:rPr>
              <a:t>Forest School was first developed in Denmark in the 1950’s. It involves educating children in a woodland environment through play and hands on exercises. This helps children connect with nature and develop more independent child led way of learning (BBC, 2022).</a:t>
            </a:r>
            <a:endParaRPr lang="en-US" sz="1600" dirty="0">
              <a:solidFill>
                <a:schemeClr val="tx2"/>
              </a:solidFill>
              <a:latin typeface="Arial"/>
              <a:ea typeface="+mn-lt"/>
              <a:cs typeface="Arial"/>
            </a:endParaRPr>
          </a:p>
          <a:p>
            <a:endParaRPr lang="en-US" sz="1600" dirty="0">
              <a:solidFill>
                <a:schemeClr val="tx2"/>
              </a:solidFill>
              <a:latin typeface="Arial"/>
              <a:ea typeface="+mn-lt"/>
              <a:cs typeface="Arial"/>
            </a:endParaRPr>
          </a:p>
          <a:p>
            <a:r>
              <a:rPr lang="en-GB" sz="1600" dirty="0">
                <a:solidFill>
                  <a:schemeClr val="tx2"/>
                </a:solidFill>
                <a:latin typeface="Arial"/>
                <a:ea typeface="+mn-lt"/>
                <a:cs typeface="Arial"/>
              </a:rPr>
              <a:t>In forest schools, the pedagogical approach is that nature can fulfil a child’s need for knowledge, activities, and togetherness. They also learn how to be in nature and understand steps to protect it. Cooperating with parents and children can maintain quality outdoor activities. Nature is destructible, learning to crawl, jump, balance and climb on trees and rocks. This can help develop a child’s motor skills</a:t>
            </a:r>
            <a:endParaRPr lang="en-US" sz="1600" dirty="0">
              <a:solidFill>
                <a:schemeClr val="tx2"/>
              </a:solidFill>
              <a:latin typeface="Arial"/>
              <a:ea typeface="+mn-lt"/>
              <a:cs typeface="Arial"/>
            </a:endParaRPr>
          </a:p>
          <a:p>
            <a:r>
              <a:rPr lang="en-GB" sz="1600" dirty="0">
                <a:solidFill>
                  <a:schemeClr val="tx2"/>
                </a:solidFill>
                <a:latin typeface="Arial"/>
                <a:ea typeface="+mn-lt"/>
                <a:cs typeface="Arial"/>
              </a:rPr>
              <a:t>(Creative Star Learning, 2008).</a:t>
            </a:r>
          </a:p>
          <a:p>
            <a:endParaRPr lang="en-GB" sz="1600" dirty="0">
              <a:solidFill>
                <a:schemeClr val="tx2"/>
              </a:solidFill>
              <a:highlight>
                <a:srgbClr val="FFFFFF"/>
              </a:highlight>
              <a:latin typeface="Arial"/>
              <a:ea typeface="+mn-lt"/>
              <a:cs typeface="Arial"/>
            </a:endParaRPr>
          </a:p>
          <a:p>
            <a:endParaRPr lang="en-GB" sz="1600" dirty="0">
              <a:solidFill>
                <a:srgbClr val="44131A"/>
              </a:solidFill>
              <a:highlight>
                <a:srgbClr val="FFFFFF"/>
              </a:highlight>
              <a:latin typeface="Arial"/>
              <a:cs typeface="Arial"/>
            </a:endParaRPr>
          </a:p>
          <a:p>
            <a:endParaRPr lang="en-US">
              <a:solidFill>
                <a:srgbClr val="000000"/>
              </a:solidFill>
              <a:latin typeface="Avenir Next LT Pro"/>
              <a:cs typeface="Arial"/>
            </a:endParaRPr>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C903E1FC-9242-7280-B521-503980518E9C}"/>
              </a:ext>
            </a:extLst>
          </p:cNvPr>
          <p:cNvSpPr txBox="1"/>
          <p:nvPr/>
        </p:nvSpPr>
        <p:spPr>
          <a:xfrm>
            <a:off x="9158065" y="6273898"/>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BBC, 2022</a:t>
            </a:r>
            <a:endParaRPr lang="en-GB" dirty="0">
              <a:latin typeface="Arial"/>
              <a:cs typeface="Aria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descr="In Hong Kong, forest school includes a beach (Credit: Chermaine Lee)">
            <a:extLst>
              <a:ext uri="{FF2B5EF4-FFF2-40B4-BE49-F238E27FC236}">
                <a16:creationId xmlns:a16="http://schemas.microsoft.com/office/drawing/2014/main" id="{C9B8D1D6-AEEA-1D56-8457-BD767A2EC005}"/>
              </a:ext>
            </a:extLst>
          </p:cNvPr>
          <p:cNvPicPr>
            <a:picLocks noChangeAspect="1"/>
          </p:cNvPicPr>
          <p:nvPr/>
        </p:nvPicPr>
        <p:blipFill>
          <a:blip r:embed="rId6"/>
          <a:stretch>
            <a:fillRect/>
          </a:stretch>
        </p:blipFill>
        <p:spPr>
          <a:xfrm>
            <a:off x="6092868" y="2380141"/>
            <a:ext cx="5945688" cy="3308568"/>
          </a:xfrm>
          <a:prstGeom prst="rect">
            <a:avLst/>
          </a:prstGeom>
        </p:spPr>
      </p:pic>
    </p:spTree>
    <p:extLst>
      <p:ext uri="{BB962C8B-B14F-4D97-AF65-F5344CB8AC3E}">
        <p14:creationId xmlns:p14="http://schemas.microsoft.com/office/powerpoint/2010/main" val="3641049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BDFC1F-E7DF-EAD9-E4AA-3863035501A9}"/>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BBB28965-0FEC-046F-CBA4-0C5732E4F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9599C5F9-4DB8-762F-903F-01B5891892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B036176C-6C9A-6BF5-3668-8952C08D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24BDFA53-959A-1B17-E699-54ADFD00D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914ADFC-2BA9-642D-10B6-84D8AC3186E4}"/>
              </a:ext>
            </a:extLst>
          </p:cNvPr>
          <p:cNvSpPr>
            <a:spLocks noGrp="1"/>
          </p:cNvSpPr>
          <p:nvPr>
            <p:ph type="ctrTitle"/>
          </p:nvPr>
        </p:nvSpPr>
        <p:spPr>
          <a:xfrm>
            <a:off x="838200" y="257896"/>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The Curriculum for Wales</a:t>
            </a:r>
          </a:p>
        </p:txBody>
      </p:sp>
      <p:pic>
        <p:nvPicPr>
          <p:cNvPr id="43" name="Picture 42">
            <a:extLst>
              <a:ext uri="{FF2B5EF4-FFF2-40B4-BE49-F238E27FC236}">
                <a16:creationId xmlns:a16="http://schemas.microsoft.com/office/drawing/2014/main" id="{6204CE4F-1628-4167-ACD2-48D85EB14E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A83F42BA-A435-F4DD-DC3C-E7E757A566E8}"/>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3FAA6B88-E098-CFF0-F209-D4ED9F34B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383F096-32FC-0917-E779-A24721F57266}"/>
              </a:ext>
            </a:extLst>
          </p:cNvPr>
          <p:cNvSpPr txBox="1"/>
          <p:nvPr/>
        </p:nvSpPr>
        <p:spPr>
          <a:xfrm>
            <a:off x="8197" y="1768540"/>
            <a:ext cx="5257800" cy="3316252"/>
          </a:xfrm>
          <a:prstGeom prst="roundRect">
            <a:avLst/>
          </a:prstGeom>
        </p:spPr>
        <p:txBody>
          <a:bodyPr vert="horz" lIns="91440" tIns="45720" rIns="91440" bIns="45720" rtlCol="0" anchor="t">
            <a:noAutofit/>
          </a:bodyPr>
          <a:lstStyle/>
          <a:p>
            <a:r>
              <a:rPr lang="en-GB" sz="1100" dirty="0">
                <a:solidFill>
                  <a:schemeClr val="tx2"/>
                </a:solidFill>
                <a:latin typeface="Arial"/>
                <a:ea typeface="+mn-lt"/>
                <a:cs typeface="Arial"/>
              </a:rPr>
              <a:t>The Curriculum for Wales, re-designed in 2022, consists of six areas of learning. These are:</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Humanities – to help gain knowledge of the world around them and grow in knowledge, understanding and wisdom</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Health and  Wellbeing - providing a holistic approach to understanding their individual health and wellbeing.</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Expressive Arts - art, dance, drama, film and digital media and music.</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Languages, Literacy and Communication – help learners gain knowledge and understanding of human communication. This is through the medium of Welsh, English, and other international languages.</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Mathematics and Numeracy – being able to apply numeracy in real world contexts.</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Science and Technology – giving learners opportunities to assess, understand, make informed judgements that may impact their values and behaviours</a:t>
            </a:r>
            <a:endParaRPr lang="en-US" sz="1100" dirty="0">
              <a:solidFill>
                <a:schemeClr val="tx2"/>
              </a:solidFill>
              <a:latin typeface="Arial"/>
              <a:ea typeface="+mn-lt"/>
              <a:cs typeface="Arial"/>
            </a:endParaRPr>
          </a:p>
          <a:p>
            <a:r>
              <a:rPr lang="en-GB" sz="1100" dirty="0">
                <a:solidFill>
                  <a:schemeClr val="tx2"/>
                </a:solidFill>
                <a:latin typeface="Arial"/>
                <a:ea typeface="+mn-lt"/>
                <a:cs typeface="Arial"/>
              </a:rPr>
              <a:t>(Welsh Government, n.d.).</a:t>
            </a:r>
            <a:endParaRPr lang="en-US" sz="1100" dirty="0">
              <a:solidFill>
                <a:schemeClr val="tx2"/>
              </a:solidFill>
              <a:latin typeface="Arial"/>
              <a:ea typeface="+mn-lt"/>
              <a:cs typeface="Arial"/>
            </a:endParaRPr>
          </a:p>
          <a:p>
            <a:r>
              <a:rPr lang="en-GB" sz="1100" dirty="0">
                <a:solidFill>
                  <a:schemeClr val="tx2"/>
                </a:solidFill>
                <a:latin typeface="Arial"/>
                <a:ea typeface="+mn-lt"/>
                <a:cs typeface="Arial"/>
              </a:rPr>
              <a:t>Also, there are four purposes for children to aspire to. These are:</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1 – Ambitious, capable learners – ensuring children are ready to learn throughout their lives.</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2- Enterprising and creative contributors – ready to play a part in life and work</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3 – Healthy, confident individuals – ready to lead lives adding value to society</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4 – Ethical informed citizens - of Wales and globally</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(Welsh Government, 2022).</a:t>
            </a:r>
            <a:endParaRPr lang="en-US" sz="1100" dirty="0">
              <a:solidFill>
                <a:schemeClr val="tx2"/>
              </a:solidFill>
              <a:latin typeface="Arial"/>
              <a:ea typeface="+mn-lt"/>
              <a:cs typeface="Arial"/>
            </a:endParaRPr>
          </a:p>
          <a:p>
            <a:r>
              <a:rPr lang="en-GB" sz="1100" dirty="0">
                <a:solidFill>
                  <a:schemeClr val="tx2"/>
                </a:solidFill>
                <a:latin typeface="Arial"/>
                <a:ea typeface="+mn-lt"/>
                <a:cs typeface="Arial"/>
              </a:rPr>
              <a:t>This approach is not dissimilar to other international approaches, focusing on the holistic development of a child opposed to a more dated and education-based approach.</a:t>
            </a:r>
            <a:endParaRPr lang="en-US" sz="1100">
              <a:solidFill>
                <a:schemeClr val="tx2"/>
              </a:solidFill>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US"/>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C3F485A0-1694-4136-75AF-320B58EB714E}"/>
              </a:ext>
            </a:extLst>
          </p:cNvPr>
          <p:cNvSpPr txBox="1"/>
          <p:nvPr/>
        </p:nvSpPr>
        <p:spPr>
          <a:xfrm>
            <a:off x="7279161" y="6420035"/>
            <a:ext cx="5397007" cy="861774"/>
          </a:xfrm>
          <a:prstGeom prst="rect">
            <a:avLst/>
          </a:prstGeom>
          <a:noFill/>
        </p:spPr>
        <p:txBody>
          <a:bodyPr wrap="square" lIns="91440" tIns="45720" rIns="91440" bIns="45720" rtlCol="0" anchor="t">
            <a:spAutoFit/>
          </a:bodyPr>
          <a:lstStyle/>
          <a:p>
            <a:r>
              <a:rPr lang="en-GB" dirty="0">
                <a:latin typeface="Arial"/>
                <a:cs typeface="Arial"/>
              </a:rPr>
              <a:t>Source: Oxford Education Blog, 2018</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A9CDDEA8-2306-3615-1291-592C09AD736E}"/>
              </a:ext>
            </a:extLst>
          </p:cNvPr>
          <p:cNvPicPr>
            <a:picLocks noChangeAspect="1"/>
          </p:cNvPicPr>
          <p:nvPr/>
        </p:nvPicPr>
        <p:blipFill>
          <a:blip r:embed="rId6"/>
          <a:stretch>
            <a:fillRect/>
          </a:stretch>
        </p:blipFill>
        <p:spPr>
          <a:xfrm>
            <a:off x="5973872" y="1763821"/>
            <a:ext cx="5943600" cy="4457700"/>
          </a:xfrm>
          <a:prstGeom prst="rect">
            <a:avLst/>
          </a:prstGeom>
        </p:spPr>
      </p:pic>
    </p:spTree>
    <p:extLst>
      <p:ext uri="{BB962C8B-B14F-4D97-AF65-F5344CB8AC3E}">
        <p14:creationId xmlns:p14="http://schemas.microsoft.com/office/powerpoint/2010/main" val="2887276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237DEB-EBB9-0890-A1AB-753DBFB869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6E5BB-B40D-494B-D1A5-5DAD13F98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AD53B0B4-A848-BE26-BBC9-D20718C5D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9D8DCDF-ED94-F5F7-22DE-DD0FB0BBD3B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United Nations Convention on the rights of the Child (UNCRC)</a:t>
            </a:r>
          </a:p>
        </p:txBody>
      </p:sp>
      <p:sp>
        <p:nvSpPr>
          <p:cNvPr id="1035" name="Rectangle 1034">
            <a:extLst>
              <a:ext uri="{FF2B5EF4-FFF2-40B4-BE49-F238E27FC236}">
                <a16:creationId xmlns:a16="http://schemas.microsoft.com/office/drawing/2014/main" id="{7000FD73-00C7-EDA0-85A2-2207E938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15EADCF-0174-457D-2CA7-D97F57859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0009839-E53B-E8FC-CECB-8001496D0EC9}"/>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UNICEF, n.d.</a:t>
            </a: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C20DE15B-50A5-852E-8867-29B5A9B4DD23}"/>
              </a:ext>
            </a:extLst>
          </p:cNvPr>
          <p:cNvSpPr txBox="1"/>
          <p:nvPr/>
        </p:nvSpPr>
        <p:spPr>
          <a:xfrm>
            <a:off x="-1548" y="2137641"/>
            <a:ext cx="5186867" cy="5432256"/>
          </a:xfrm>
          <a:prstGeom prst="rect">
            <a:avLst/>
          </a:prstGeom>
          <a:noFill/>
        </p:spPr>
        <p:txBody>
          <a:bodyPr wrap="square" lIns="91440" tIns="45720" rIns="91440" bIns="45720" rtlCol="0" anchor="t">
            <a:spAutoFit/>
          </a:bodyPr>
          <a:lstStyle/>
          <a:p>
            <a:endParaRPr lang="en-GB" sz="1400" dirty="0">
              <a:solidFill>
                <a:schemeClr val="bg1"/>
              </a:solidFill>
              <a:latin typeface="Arial"/>
              <a:cs typeface="Arial"/>
            </a:endParaRPr>
          </a:p>
          <a:p>
            <a:r>
              <a:rPr lang="en-GB" sz="1400" dirty="0">
                <a:solidFill>
                  <a:schemeClr val="bg1"/>
                </a:solidFill>
                <a:latin typeface="Arial"/>
                <a:cs typeface="Arial"/>
              </a:rPr>
              <a:t>When looking at the first 1000 days, the United Nations Convention on the Rights of the Child (UNCRC) are paramount and outlines the foundational rights of every child, regardless of race religion or abilities. The convention consists of 54 articles which embody the whole rights of the child and are universal. The rights apply to every child, and every child has the right to claim them (UNCRC, n.d.).</a:t>
            </a:r>
            <a:endParaRPr lang="en-US" sz="1400">
              <a:solidFill>
                <a:schemeClr val="bg1"/>
              </a:solidFill>
              <a:latin typeface="Arial"/>
              <a:cs typeface="Arial"/>
            </a:endParaRPr>
          </a:p>
          <a:p>
            <a:endParaRPr lang="en-GB" sz="1400" dirty="0">
              <a:solidFill>
                <a:schemeClr val="bg1"/>
              </a:solidFill>
              <a:latin typeface="Arial"/>
              <a:cs typeface="Arial"/>
            </a:endParaRPr>
          </a:p>
          <a:p>
            <a:r>
              <a:rPr lang="en-GB" sz="1400" dirty="0">
                <a:solidFill>
                  <a:schemeClr val="bg1"/>
                </a:solidFill>
                <a:latin typeface="Arial"/>
                <a:cs typeface="Arial"/>
              </a:rPr>
              <a:t>•Article 3 (best interests of the child). The best interests of the child must be a top priority in all decisions and actions that affect children. </a:t>
            </a:r>
            <a:endParaRPr lang="en-US" sz="1400">
              <a:solidFill>
                <a:schemeClr val="bg1"/>
              </a:solidFill>
              <a:latin typeface="Arial"/>
              <a:cs typeface="Arial"/>
            </a:endParaRPr>
          </a:p>
          <a:p>
            <a:r>
              <a:rPr lang="en-GB" sz="1400" dirty="0">
                <a:solidFill>
                  <a:schemeClr val="bg1"/>
                </a:solidFill>
                <a:latin typeface="Arial"/>
                <a:cs typeface="Arial"/>
              </a:rPr>
              <a:t>•Article 29 (goals of education). Education must develop every child’s personality, talents, and abilities to the full. It must encourage the child’s respect for human rights, as well as respect for their parents, their own and other cultures, and the environment.</a:t>
            </a:r>
            <a:endParaRPr lang="en-US" sz="1400">
              <a:solidFill>
                <a:schemeClr val="bg1"/>
              </a:solidFill>
              <a:latin typeface="Arial"/>
              <a:cs typeface="Arial"/>
            </a:endParaRPr>
          </a:p>
          <a:p>
            <a:r>
              <a:rPr lang="en-GB" sz="1400" dirty="0">
                <a:solidFill>
                  <a:schemeClr val="bg1"/>
                </a:solidFill>
                <a:latin typeface="Arial"/>
                <a:cs typeface="Arial"/>
              </a:rPr>
              <a:t>•Article 31 (leisure, play and culture). Every child has the right to relax, play and take part in a wide range of cultural and artistic activities (UNCRC, n.d.).</a:t>
            </a:r>
            <a:endParaRPr lang="en-GB" sz="1400" u="sng" dirty="0">
              <a:solidFill>
                <a:schemeClr val="bg1"/>
              </a:solidFill>
              <a:latin typeface="Arial"/>
              <a:cs typeface="Arial"/>
            </a:endParaRPr>
          </a:p>
          <a:p>
            <a:endParaRPr lang="en-GB" sz="1100" dirty="0">
              <a:solidFill>
                <a:schemeClr val="bg1"/>
              </a:solidFill>
              <a:latin typeface="Arial"/>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descr="Unicef logo">
            <a:extLst>
              <a:ext uri="{FF2B5EF4-FFF2-40B4-BE49-F238E27FC236}">
                <a16:creationId xmlns:a16="http://schemas.microsoft.com/office/drawing/2014/main" id="{3CAFBD62-B5A8-AD82-C2B5-151AF13399C9}"/>
              </a:ext>
            </a:extLst>
          </p:cNvPr>
          <p:cNvPicPr>
            <a:picLocks noChangeAspect="1"/>
          </p:cNvPicPr>
          <p:nvPr/>
        </p:nvPicPr>
        <p:blipFill>
          <a:blip r:embed="rId3"/>
          <a:stretch>
            <a:fillRect/>
          </a:stretch>
        </p:blipFill>
        <p:spPr>
          <a:xfrm>
            <a:off x="5185645" y="2734197"/>
            <a:ext cx="7008574" cy="2224674"/>
          </a:xfrm>
          <a:prstGeom prst="rect">
            <a:avLst/>
          </a:prstGeom>
        </p:spPr>
      </p:pic>
    </p:spTree>
    <p:extLst>
      <p:ext uri="{BB962C8B-B14F-4D97-AF65-F5344CB8AC3E}">
        <p14:creationId xmlns:p14="http://schemas.microsoft.com/office/powerpoint/2010/main" val="330137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CE7BA3-D41C-9CC4-7BA4-0E018F520C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04089AC-0EEA-3AFB-7B5A-4542D1413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5FA7FC7B-9CAB-B7E4-6185-BAF2ED33D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4765487-DC4A-9C79-FBC6-6C4DF2B2069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7CA0AF09-DA4D-EE79-F34F-895F2A667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E90ECDE-E318-3378-10D4-7D7F7456B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FFDCC99-8A7D-0FEB-E5C1-FBC34247DF08}"/>
              </a:ext>
            </a:extLst>
          </p:cNvPr>
          <p:cNvSpPr txBox="1"/>
          <p:nvPr/>
        </p:nvSpPr>
        <p:spPr>
          <a:xfrm>
            <a:off x="210013" y="2366155"/>
            <a:ext cx="11802771"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Adventures From Scratch by Let’s Roam. (n.d.) </a:t>
            </a:r>
            <a:r>
              <a:rPr lang="en-US" sz="1200" i="1" dirty="0">
                <a:solidFill>
                  <a:schemeClr val="bg1"/>
                </a:solidFill>
                <a:latin typeface="Arial"/>
                <a:cs typeface="Arial"/>
              </a:rPr>
              <a:t>The 22 Best Outdoor Games for Kids. </a:t>
            </a:r>
            <a:r>
              <a:rPr lang="en-US" sz="1200" dirty="0">
                <a:solidFill>
                  <a:schemeClr val="bg1"/>
                </a:solidFill>
                <a:latin typeface="Arial"/>
                <a:cs typeface="Arial"/>
              </a:rPr>
              <a:t>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https://www.adventurebook.com/connect/outdoor-games-for-kids/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Birth to 5 Matters. (2025) </a:t>
            </a:r>
            <a:r>
              <a:rPr lang="en-US" sz="1200" i="1" dirty="0">
                <a:solidFill>
                  <a:schemeClr val="bg1"/>
                </a:solidFill>
                <a:latin typeface="Arial"/>
                <a:cs typeface="Arial"/>
              </a:rPr>
              <a:t>Quality in Early Childhood Education and Care: a discussion document. </a:t>
            </a:r>
            <a:r>
              <a:rPr lang="en-US" sz="1200" dirty="0">
                <a:solidFill>
                  <a:schemeClr val="bg1"/>
                </a:solidFill>
                <a:latin typeface="Arial"/>
                <a:cs typeface="Arial"/>
              </a:rPr>
              <a:t>Available at:</a:t>
            </a:r>
            <a:r>
              <a:rPr lang="en-US" sz="1200" i="1" dirty="0">
                <a:solidFill>
                  <a:schemeClr val="bg1"/>
                </a:solidFill>
                <a:latin typeface="Arial"/>
                <a:cs typeface="Arial"/>
              </a:rPr>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https://birthto5matters.org.uk/wp-content/uploads/2025/01/EYC-defining-and-developing-quality-21-1-25.pdf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Birth to 5 Matters. (n.d.) </a:t>
            </a:r>
            <a:r>
              <a:rPr lang="en-US" sz="1200" i="1" dirty="0">
                <a:solidFill>
                  <a:schemeClr val="bg1"/>
                </a:solidFill>
                <a:latin typeface="Arial"/>
                <a:cs typeface="Arial"/>
              </a:rPr>
              <a:t>Inclusive Practice and Equalities.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https://birthto5matters.org.uk/inclusive-practice-and-equalities/</a:t>
            </a:r>
            <a:r>
              <a:rPr lang="en-US" sz="1200" dirty="0">
                <a:solidFill>
                  <a:schemeClr val="bg1"/>
                </a:solidFill>
                <a:latin typeface="Arial"/>
                <a:cs typeface="Arial"/>
              </a:rPr>
              <a:t> (Accessed: 6 January 2026). </a:t>
            </a:r>
            <a:endParaRPr lang="en-US">
              <a:solidFill>
                <a:schemeClr val="bg1"/>
              </a:solidFill>
            </a:endParaRPr>
          </a:p>
          <a:p>
            <a:r>
              <a:rPr lang="en-US" sz="1200" dirty="0" err="1">
                <a:solidFill>
                  <a:schemeClr val="bg1"/>
                </a:solidFill>
                <a:latin typeface="Arial"/>
                <a:cs typeface="Arial"/>
              </a:rPr>
              <a:t>Bodkhe</a:t>
            </a:r>
            <a:r>
              <a:rPr lang="en-US" sz="1200" dirty="0">
                <a:solidFill>
                  <a:schemeClr val="bg1"/>
                </a:solidFill>
                <a:latin typeface="Arial"/>
                <a:cs typeface="Arial"/>
              </a:rPr>
              <a:t>, N. (2025) </a:t>
            </a:r>
            <a:r>
              <a:rPr lang="en-US" sz="1200" i="1" dirty="0">
                <a:solidFill>
                  <a:schemeClr val="bg1"/>
                </a:solidFill>
                <a:latin typeface="Arial"/>
                <a:cs typeface="Arial"/>
              </a:rPr>
              <a:t>Responsive Caregiving in the Formative Years: Nurturing the Future from Birth to Age Six.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https://ijrti.org/papers/IJRTI2502027.pdf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Bowlby, J. (1971) </a:t>
            </a:r>
            <a:r>
              <a:rPr lang="en-US" sz="1200" i="1" dirty="0">
                <a:solidFill>
                  <a:schemeClr val="bg1"/>
                </a:solidFill>
                <a:latin typeface="Arial"/>
                <a:cs typeface="Arial"/>
              </a:rPr>
              <a:t>Attachment and loss</a:t>
            </a:r>
            <a:r>
              <a:rPr lang="en-US" sz="1200" dirty="0">
                <a:solidFill>
                  <a:schemeClr val="bg1"/>
                </a:solidFill>
                <a:latin typeface="Arial"/>
                <a:cs typeface="Arial"/>
              </a:rPr>
              <a:t>. Harmondsworth: Penguin. </a:t>
            </a:r>
            <a:endParaRPr lang="en-US">
              <a:solidFill>
                <a:schemeClr val="bg1"/>
              </a:solidFill>
            </a:endParaRPr>
          </a:p>
          <a:p>
            <a:r>
              <a:rPr lang="en-US" sz="1200" dirty="0">
                <a:solidFill>
                  <a:schemeClr val="bg1"/>
                </a:solidFill>
                <a:latin typeface="Arial"/>
                <a:cs typeface="Arial"/>
              </a:rPr>
              <a:t>British Broadcasting Corporation [BBC] (2022) </a:t>
            </a:r>
            <a:r>
              <a:rPr lang="en-US" sz="1200" i="1" dirty="0">
                <a:solidFill>
                  <a:schemeClr val="bg1"/>
                </a:solidFill>
                <a:latin typeface="Arial"/>
                <a:cs typeface="Arial"/>
              </a:rPr>
              <a:t>Do children learn better in forest schools? </a:t>
            </a:r>
            <a:r>
              <a:rPr lang="en-US" sz="1200" dirty="0">
                <a:solidFill>
                  <a:schemeClr val="bg1"/>
                </a:solidFill>
                <a:latin typeface="Arial"/>
                <a:cs typeface="Arial"/>
              </a:rPr>
              <a:t>Available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https://www.bbc.co.uk/future/article/20220105-how-asia-fell-in-love-with-forest-schools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 Butler, A. and Hardy, G. (n.d.) </a:t>
            </a:r>
            <a:r>
              <a:rPr lang="en-US" sz="1200" i="1" dirty="0">
                <a:solidFill>
                  <a:schemeClr val="bg1"/>
                </a:solidFill>
                <a:latin typeface="Arial"/>
                <a:cs typeface="Arial"/>
              </a:rPr>
              <a:t>Driving high quality childcare: the role of local authorities.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https://www.familyandchildcaretrust.org/sites/default/files/Resource%20Library/Driving%20High%20Quality%20Childcare%20report.pdf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CDA. (2024) </a:t>
            </a:r>
            <a:r>
              <a:rPr lang="en-US" sz="1200" i="1" dirty="0">
                <a:solidFill>
                  <a:schemeClr val="bg1"/>
                </a:solidFill>
                <a:latin typeface="Arial"/>
                <a:cs typeface="Arial"/>
              </a:rPr>
              <a:t>Ages and Stages. </a:t>
            </a:r>
            <a:r>
              <a:rPr lang="en-US" sz="1200" dirty="0">
                <a:solidFill>
                  <a:schemeClr val="bg1"/>
                </a:solidFill>
                <a:latin typeface="Arial"/>
                <a:cs typeface="Arial"/>
              </a:rPr>
              <a:t>Available at: </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https://cdasd.org/wp-content/uploads/2024/11/APP_AgesStages_ENG_2024_web-1.pdf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City of Westminster. (2017) </a:t>
            </a:r>
            <a:r>
              <a:rPr lang="en-US" sz="1200" i="1" dirty="0">
                <a:solidFill>
                  <a:schemeClr val="bg1"/>
                </a:solidFill>
                <a:latin typeface="Arial"/>
                <a:cs typeface="Arial"/>
              </a:rPr>
              <a:t>Healthy Teeth, Happy Smiles Resource Pack. </a:t>
            </a:r>
            <a:r>
              <a:rPr lang="en-US" sz="1200" dirty="0">
                <a:solidFill>
                  <a:schemeClr val="bg1"/>
                </a:solidFill>
                <a:latin typeface="Arial"/>
                <a:cs typeface="Arial"/>
              </a:rPr>
              <a:t>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https://www.westminster.gov.uk/sites/default/files/healthy_teeth_resource_pack.pdf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Community Change. (2010). </a:t>
            </a:r>
            <a:r>
              <a:rPr lang="en-US" sz="1200" i="1" dirty="0">
                <a:solidFill>
                  <a:schemeClr val="bg1"/>
                </a:solidFill>
                <a:latin typeface="Arial"/>
                <a:cs typeface="Arial"/>
              </a:rPr>
              <a:t>Partnership Working.</a:t>
            </a:r>
            <a:r>
              <a:rPr lang="en-US" sz="1200" dirty="0">
                <a:solidFill>
                  <a:schemeClr val="bg1"/>
                </a:solidFill>
                <a:latin typeface="Arial"/>
                <a:cs typeface="Arial"/>
              </a:rPr>
              <a:t> Available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https://www.cdhn.org/sites/default/files/downloads/FACTSHEETS%2013_Screen%20View.pdf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Creative Star Learning. (2013) </a:t>
            </a:r>
            <a:r>
              <a:rPr lang="en-US" sz="1200" i="1" dirty="0">
                <a:solidFill>
                  <a:schemeClr val="bg1"/>
                </a:solidFill>
                <a:latin typeface="Arial"/>
                <a:cs typeface="Arial"/>
              </a:rPr>
              <a:t>Rain or Shine. </a:t>
            </a:r>
            <a:r>
              <a:rPr lang="en-US" sz="1200" dirty="0">
                <a:solidFill>
                  <a:schemeClr val="bg1"/>
                </a:solidFill>
                <a:latin typeface="Arial"/>
                <a:cs typeface="Arial"/>
              </a:rPr>
              <a:t>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https://creativestarlearning.co.uk/wp-content/uploads/2013/06/Rain-or-shine-Swedish-Forest-Schools.pdf</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Crown Database. (2011). </a:t>
            </a:r>
            <a:r>
              <a:rPr lang="en-US" sz="1200" i="1" dirty="0">
                <a:solidFill>
                  <a:schemeClr val="bg1"/>
                </a:solidFill>
                <a:latin typeface="Arial"/>
                <a:cs typeface="Arial"/>
              </a:rPr>
              <a:t>Childcare Act 2006</a:t>
            </a:r>
            <a:r>
              <a:rPr lang="en-US" sz="1200" dirty="0">
                <a:solidFill>
                  <a:schemeClr val="bg1"/>
                </a:solidFill>
                <a:latin typeface="Arial"/>
                <a:cs typeface="Arial"/>
              </a:rPr>
              <a:t>. 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https://www.legislation.gov.uk/ukpga/2006/21</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Early Years TV </a:t>
            </a:r>
            <a:r>
              <a:rPr lang="en-US" sz="1200" i="1" dirty="0">
                <a:solidFill>
                  <a:schemeClr val="bg1"/>
                </a:solidFill>
                <a:latin typeface="Arial"/>
                <a:cs typeface="Arial"/>
              </a:rPr>
              <a:t>Emmi Pikler’s Approach to Child Development and Early Years</a:t>
            </a:r>
            <a:r>
              <a:rPr lang="en-US" sz="1200" dirty="0">
                <a:solidFill>
                  <a:schemeClr val="bg1"/>
                </a:solidFill>
                <a:latin typeface="Arial"/>
                <a:cs typeface="Arial"/>
              </a:rPr>
              <a:t>. 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https://www.earlyyears.tv/emmi-piklers-approach-to-child-development-and-early-years</a:t>
            </a:r>
            <a:r>
              <a:rPr lang="en-US" sz="1200" dirty="0">
                <a:solidFill>
                  <a:schemeClr val="bg1"/>
                </a:solidFill>
                <a:latin typeface="Arial"/>
                <a:cs typeface="Arial"/>
              </a:rPr>
              <a:t> (Accessed: 09 January 2026). </a:t>
            </a:r>
            <a:endParaRPr lang="en-US">
              <a:solidFill>
                <a:schemeClr val="bg1"/>
              </a:solidFill>
            </a:endParaRPr>
          </a:p>
          <a:p>
            <a:r>
              <a:rPr lang="en-US" sz="1200" dirty="0">
                <a:solidFill>
                  <a:schemeClr val="bg1"/>
                </a:solidFill>
                <a:latin typeface="Arial"/>
                <a:cs typeface="Arial"/>
              </a:rPr>
              <a:t>Early Years TV </a:t>
            </a:r>
            <a:r>
              <a:rPr lang="en-US" sz="1200" i="1" dirty="0">
                <a:solidFill>
                  <a:schemeClr val="bg1"/>
                </a:solidFill>
                <a:latin typeface="Arial"/>
                <a:cs typeface="Arial"/>
              </a:rPr>
              <a:t>John Bowlby’s Attachment Theory and Developmental Phases</a:t>
            </a:r>
            <a:r>
              <a:rPr lang="en-US" sz="1200" dirty="0">
                <a:solidFill>
                  <a:schemeClr val="bg1"/>
                </a:solidFill>
                <a:latin typeface="Arial"/>
                <a:cs typeface="Arial"/>
              </a:rPr>
              <a:t>. 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https://www.earlyyears.tv/john-bowlbys-attachment-theory-and-developmental-phases</a:t>
            </a:r>
            <a:r>
              <a:rPr lang="en-US" sz="1200" dirty="0">
                <a:solidFill>
                  <a:schemeClr val="bg1"/>
                </a:solidFill>
                <a:latin typeface="Arial"/>
                <a:cs typeface="Arial"/>
              </a:rPr>
              <a:t> (Accessed: 6 January 2026). </a:t>
            </a:r>
            <a:endParaRPr lang="en-US" dirty="0">
              <a:solidFill>
                <a:schemeClr val="bg1"/>
              </a:solidFill>
            </a:endParaRPr>
          </a:p>
          <a:p>
            <a:endParaRPr lang="en-US" sz="1200" dirty="0"/>
          </a:p>
        </p:txBody>
      </p:sp>
    </p:spTree>
    <p:extLst>
      <p:ext uri="{BB962C8B-B14F-4D97-AF65-F5344CB8AC3E}">
        <p14:creationId xmlns:p14="http://schemas.microsoft.com/office/powerpoint/2010/main" val="3446511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CC872D-75DB-3AFA-E59E-13D6467A1F5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677C8D-8E6E-43A2-A94C-122C7BC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B26CA555-CF1D-BB83-2290-EA9351BC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BFD96E2-5380-6BF7-39EF-30E3E56C7596}"/>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4B2CC609-6F90-03B3-A838-171A84035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E74EAD8A-E242-2F16-551B-B4709B470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E4B5191B-7DAE-1425-E30A-E4BFCE2E1DBB}"/>
              </a:ext>
            </a:extLst>
          </p:cNvPr>
          <p:cNvSpPr txBox="1"/>
          <p:nvPr/>
        </p:nvSpPr>
        <p:spPr>
          <a:xfrm>
            <a:off x="210013" y="2366155"/>
            <a:ext cx="1180277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Education Scotland. (2020). </a:t>
            </a:r>
            <a:r>
              <a:rPr lang="en-US" sz="1200" i="1" dirty="0">
                <a:solidFill>
                  <a:schemeClr val="bg1"/>
                </a:solidFill>
                <a:latin typeface="Arial"/>
                <a:cs typeface="Arial"/>
              </a:rPr>
              <a:t>Partnership working</a:t>
            </a:r>
            <a:r>
              <a:rPr lang="en-US" sz="1200" dirty="0">
                <a:solidFill>
                  <a:schemeClr val="bg1"/>
                </a:solidFill>
                <a:latin typeface="Arial"/>
                <a:cs typeface="Arial"/>
              </a:rPr>
              <a:t>. 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https://www.youtube.com/watch?v=mAogUBEqngo</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Evetts, J. (2013). Professionalism: Value and ideology. </a:t>
            </a:r>
            <a:r>
              <a:rPr lang="en-US" sz="1200" i="1" dirty="0">
                <a:solidFill>
                  <a:schemeClr val="bg1"/>
                </a:solidFill>
                <a:latin typeface="Arial"/>
                <a:cs typeface="Arial"/>
              </a:rPr>
              <a:t>Current Sociology</a:t>
            </a:r>
            <a:r>
              <a:rPr lang="en-US" sz="1200" dirty="0">
                <a:solidFill>
                  <a:schemeClr val="bg1"/>
                </a:solidFill>
                <a:latin typeface="Arial"/>
                <a:cs typeface="Arial"/>
              </a:rPr>
              <a:t>, </a:t>
            </a:r>
            <a:r>
              <a:rPr lang="en-US" sz="1200" i="1" dirty="0">
                <a:solidFill>
                  <a:schemeClr val="bg1"/>
                </a:solidFill>
                <a:latin typeface="Arial"/>
                <a:cs typeface="Arial"/>
              </a:rPr>
              <a:t>61</a:t>
            </a:r>
            <a:r>
              <a:rPr lang="en-US" sz="1200" dirty="0">
                <a:solidFill>
                  <a:schemeClr val="bg1"/>
                </a:solidFill>
                <a:latin typeface="Arial"/>
                <a:cs typeface="Arial"/>
              </a:rPr>
              <a:t>(5-6), 778-796.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https://doi.org/10.1177/0011392113479316</a:t>
            </a:r>
            <a:r>
              <a:rPr lang="en-US" sz="1200" dirty="0">
                <a:solidFill>
                  <a:schemeClr val="bg1"/>
                </a:solidFill>
                <a:latin typeface="Arial"/>
                <a:cs typeface="Arial"/>
              </a:rPr>
              <a:t> (Original work published 2013). </a:t>
            </a:r>
            <a:endParaRPr lang="en-US">
              <a:solidFill>
                <a:schemeClr val="bg1"/>
              </a:solidFill>
            </a:endParaRPr>
          </a:p>
          <a:p>
            <a:r>
              <a:rPr lang="en-US" sz="1200" dirty="0">
                <a:solidFill>
                  <a:schemeClr val="bg1"/>
                </a:solidFill>
                <a:latin typeface="Arial"/>
                <a:cs typeface="Arial"/>
              </a:rPr>
              <a:t>Faith First Parent. (2022) </a:t>
            </a:r>
            <a:r>
              <a:rPr lang="en-US" sz="1200" i="1" dirty="0">
                <a:solidFill>
                  <a:schemeClr val="bg1"/>
                </a:solidFill>
                <a:latin typeface="Arial"/>
                <a:cs typeface="Arial"/>
              </a:rPr>
              <a:t>Healthy Teeth, Happy Smiles.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https://faithfirstparent.com/healthy-teeth-happy-smiles/</a:t>
            </a:r>
            <a:r>
              <a:rPr lang="en-US" sz="1200" dirty="0">
                <a:solidFill>
                  <a:schemeClr val="bg1"/>
                </a:solidFill>
                <a:latin typeface="Arial"/>
                <a:cs typeface="Arial"/>
              </a:rPr>
              <a:t> (Accessed: 13 January 2026). </a:t>
            </a:r>
            <a:endParaRPr lang="en-US">
              <a:solidFill>
                <a:schemeClr val="bg1"/>
              </a:solidFill>
            </a:endParaRPr>
          </a:p>
          <a:p>
            <a:r>
              <a:rPr lang="en-US" sz="1200" dirty="0">
                <a:solidFill>
                  <a:schemeClr val="bg1"/>
                </a:solidFill>
                <a:latin typeface="Arial"/>
                <a:cs typeface="Arial"/>
              </a:rPr>
              <a:t>Find My Kids. (2024) </a:t>
            </a:r>
            <a:r>
              <a:rPr lang="en-US" sz="1200" i="1" dirty="0">
                <a:solidFill>
                  <a:schemeClr val="bg1"/>
                </a:solidFill>
                <a:latin typeface="Arial"/>
                <a:cs typeface="Arial"/>
              </a:rPr>
              <a:t>When Does a Baby Become a Toddler? Key Age Milestones.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https://findmykids.org/blog/en/toddler-age-range</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First Things First. (n.d.) </a:t>
            </a:r>
            <a:r>
              <a:rPr lang="en-US" sz="1200" i="1" dirty="0">
                <a:solidFill>
                  <a:schemeClr val="bg1"/>
                </a:solidFill>
                <a:latin typeface="Arial"/>
                <a:cs typeface="Arial"/>
              </a:rPr>
              <a:t>Need Quality Childcare for Your Infant? </a:t>
            </a:r>
            <a:r>
              <a:rPr lang="en-US" sz="1200" dirty="0">
                <a:solidFill>
                  <a:schemeClr val="bg1"/>
                </a:solidFill>
                <a:latin typeface="Arial"/>
                <a:cs typeface="Arial"/>
              </a:rPr>
              <a:t>Available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https://www.firstthingsfirst.org/first-things/quality-child-care-for-your-infant/ </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Go Health Urgent Care. (n.d.) </a:t>
            </a:r>
            <a:r>
              <a:rPr lang="en-US" sz="1200" i="1" dirty="0">
                <a:solidFill>
                  <a:schemeClr val="bg1"/>
                </a:solidFill>
                <a:latin typeface="Arial"/>
                <a:cs typeface="Arial"/>
              </a:rPr>
              <a:t>Why is My Child Scratching?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https://www.gohealthuc.com/library/why-is-my-child-scratching</a:t>
            </a:r>
            <a:r>
              <a:rPr lang="en-US" sz="1200" dirty="0">
                <a:solidFill>
                  <a:schemeClr val="bg1"/>
                </a:solidFill>
                <a:latin typeface="Arial"/>
                <a:cs typeface="Arial"/>
              </a:rPr>
              <a:t> (Accessed: 6 January 2026). </a:t>
            </a:r>
            <a:endParaRPr lang="en-US">
              <a:solidFill>
                <a:schemeClr val="bg1"/>
              </a:solidFill>
            </a:endParaRPr>
          </a:p>
          <a:p>
            <a:r>
              <a:rPr lang="en-US" sz="1200" err="1">
                <a:solidFill>
                  <a:schemeClr val="bg1"/>
                </a:solidFill>
                <a:latin typeface="Arial"/>
                <a:cs typeface="Arial"/>
              </a:rPr>
              <a:t>Gynelap</a:t>
            </a:r>
            <a:r>
              <a:rPr lang="en-US" sz="1200" dirty="0">
                <a:solidFill>
                  <a:schemeClr val="bg1"/>
                </a:solidFill>
                <a:latin typeface="Arial"/>
                <a:cs typeface="Arial"/>
              </a:rPr>
              <a:t>. (n.d.) </a:t>
            </a:r>
            <a:r>
              <a:rPr lang="en-US" sz="1200" i="1" dirty="0">
                <a:solidFill>
                  <a:schemeClr val="bg1"/>
                </a:solidFill>
                <a:latin typeface="Arial"/>
                <a:cs typeface="Arial"/>
              </a:rPr>
              <a:t>Pregnancy Stages: A Complete Guide to Each Trimester. </a:t>
            </a:r>
            <a:r>
              <a:rPr lang="en-US" sz="1200" dirty="0">
                <a:solidFill>
                  <a:schemeClr val="bg1"/>
                </a:solidFill>
                <a:latin typeface="Arial"/>
                <a:cs typeface="Arial"/>
              </a:rPr>
              <a:t>Available at: </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https://gynelap.com/pregnancy-stages/</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Hayes, N., O’Toole, L. and Halpenny, A.M. (2017) </a:t>
            </a:r>
            <a:r>
              <a:rPr lang="en-US" sz="1200" i="1" dirty="0">
                <a:solidFill>
                  <a:schemeClr val="bg1"/>
                </a:solidFill>
                <a:latin typeface="Arial"/>
                <a:cs typeface="Arial"/>
              </a:rPr>
              <a:t>Introducing Bronfenbrenner : a guide for practitioners and students in early years education</a:t>
            </a:r>
            <a:r>
              <a:rPr lang="en-US" sz="1200" dirty="0">
                <a:solidFill>
                  <a:schemeClr val="bg1"/>
                </a:solidFill>
                <a:latin typeface="Arial"/>
                <a:cs typeface="Arial"/>
              </a:rPr>
              <a:t>. London; Routledge. </a:t>
            </a:r>
            <a:endParaRPr lang="en-US">
              <a:solidFill>
                <a:schemeClr val="bg1"/>
              </a:solidFill>
            </a:endParaRPr>
          </a:p>
          <a:p>
            <a:r>
              <a:rPr lang="en-US" sz="1200" dirty="0">
                <a:solidFill>
                  <a:schemeClr val="bg1"/>
                </a:solidFill>
                <a:latin typeface="Arial"/>
                <a:cs typeface="Arial"/>
              </a:rPr>
              <a:t>House of Commons Health and Social Care Committee. (2019) </a:t>
            </a:r>
            <a:r>
              <a:rPr lang="en-US" sz="1200" i="1" dirty="0">
                <a:solidFill>
                  <a:schemeClr val="bg1"/>
                </a:solidFill>
                <a:latin typeface="Arial"/>
                <a:cs typeface="Arial"/>
              </a:rPr>
              <a:t>First 1000 days of life. </a:t>
            </a:r>
            <a:r>
              <a:rPr lang="en-US" sz="1200" dirty="0">
                <a:solidFill>
                  <a:schemeClr val="bg1"/>
                </a:solidFill>
                <a:latin typeface="Arial"/>
                <a:cs typeface="Arial"/>
              </a:rPr>
              <a:t>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https://publications.parliament.uk/pa/cm201719/cmselect/cmhealth/1496/1496.pdf</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International Journal of Social Impact. (2025) </a:t>
            </a:r>
            <a:r>
              <a:rPr lang="en-US" sz="1200" i="1" dirty="0">
                <a:solidFill>
                  <a:schemeClr val="bg1"/>
                </a:solidFill>
                <a:latin typeface="Arial"/>
                <a:cs typeface="Arial"/>
              </a:rPr>
              <a:t>Maslow’s Hierarchy of Needs: A Critical Evaluation. </a:t>
            </a:r>
            <a:r>
              <a:rPr lang="en-US" sz="1200" dirty="0">
                <a:solidFill>
                  <a:schemeClr val="bg1"/>
                </a:solidFill>
                <a:latin typeface="Arial"/>
                <a:cs typeface="Arial"/>
              </a:rPr>
              <a:t>Available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https://ijsi.in/wp-content/uploads/2025/01/18.02.012.20240903.pdf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Jones, N. (2024) ‘</a:t>
            </a:r>
            <a:r>
              <a:rPr lang="en-US" sz="1200" err="1">
                <a:solidFill>
                  <a:schemeClr val="bg1"/>
                </a:solidFill>
                <a:latin typeface="Arial"/>
                <a:cs typeface="Arial"/>
              </a:rPr>
              <a:t>Darlith</a:t>
            </a:r>
            <a:r>
              <a:rPr lang="en-US" sz="1200" dirty="0">
                <a:solidFill>
                  <a:schemeClr val="bg1"/>
                </a:solidFill>
                <a:latin typeface="Arial"/>
                <a:cs typeface="Arial"/>
              </a:rPr>
              <a:t> Lecture 2’ ECEY4005: Y 1000 </a:t>
            </a:r>
            <a:r>
              <a:rPr lang="en-US" sz="1200" err="1">
                <a:solidFill>
                  <a:schemeClr val="bg1"/>
                </a:solidFill>
                <a:latin typeface="Arial"/>
                <a:cs typeface="Arial"/>
              </a:rPr>
              <a:t>Diwrnod</a:t>
            </a:r>
            <a:r>
              <a:rPr lang="en-US" sz="1200" dirty="0">
                <a:solidFill>
                  <a:schemeClr val="bg1"/>
                </a:solidFill>
                <a:latin typeface="Arial"/>
                <a:cs typeface="Arial"/>
              </a:rPr>
              <a:t> </a:t>
            </a:r>
            <a:r>
              <a:rPr lang="en-US" sz="1200" err="1">
                <a:solidFill>
                  <a:schemeClr val="bg1"/>
                </a:solidFill>
                <a:latin typeface="Arial"/>
                <a:cs typeface="Arial"/>
              </a:rPr>
              <a:t>Cyntaf</a:t>
            </a:r>
            <a:r>
              <a:rPr lang="en-US" sz="1200" dirty="0">
                <a:solidFill>
                  <a:schemeClr val="bg1"/>
                </a:solidFill>
                <a:latin typeface="Arial"/>
                <a:cs typeface="Arial"/>
              </a:rPr>
              <a:t>/The First 1000 Days. University of Wales Trinity Saint David [UWTSD]. 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https://moodle.uwtsd.ac.uk/mod/resource/view.php?id=701534</a:t>
            </a:r>
            <a:r>
              <a:rPr lang="en-US" sz="1200" dirty="0">
                <a:solidFill>
                  <a:schemeClr val="bg1"/>
                </a:solidFill>
                <a:latin typeface="Arial"/>
                <a:cs typeface="Arial"/>
              </a:rPr>
              <a:t> (Accessed:5 January 2026).</a:t>
            </a:r>
            <a:endParaRPr lang="en-US">
              <a:solidFill>
                <a:schemeClr val="bg1"/>
              </a:solidFill>
            </a:endParaRPr>
          </a:p>
          <a:p>
            <a:r>
              <a:rPr lang="en-US" sz="1200" dirty="0">
                <a:solidFill>
                  <a:schemeClr val="bg1"/>
                </a:solidFill>
                <a:latin typeface="Arial"/>
                <a:cs typeface="Arial"/>
              </a:rPr>
              <a:t>Leicester City Council. (n.d.) </a:t>
            </a:r>
            <a:r>
              <a:rPr lang="en-US" sz="1200" i="1" dirty="0">
                <a:solidFill>
                  <a:schemeClr val="bg1"/>
                </a:solidFill>
                <a:latin typeface="Arial"/>
                <a:cs typeface="Arial"/>
              </a:rPr>
              <a:t>Healthy Teeth, Happy Smiles. </a:t>
            </a:r>
            <a:r>
              <a:rPr lang="en-US" sz="1200" dirty="0">
                <a:solidFill>
                  <a:schemeClr val="bg1"/>
                </a:solidFill>
                <a:latin typeface="Arial"/>
                <a:cs typeface="Arial"/>
              </a:rPr>
              <a:t>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https://www.leicester.gov.uk/health-and-social-care/public-health/get-oral-health-advice/healthy-teeth-happy-smiles/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Liaison Engineering CAS. (2021) </a:t>
            </a:r>
            <a:r>
              <a:rPr lang="en-US" sz="1200" i="1" dirty="0">
                <a:solidFill>
                  <a:schemeClr val="bg1"/>
                </a:solidFill>
                <a:latin typeface="Arial"/>
                <a:cs typeface="Arial"/>
              </a:rPr>
              <a:t>Is Your Engineering </a:t>
            </a:r>
            <a:r>
              <a:rPr lang="en-US" sz="1200" i="1" dirty="0" err="1">
                <a:solidFill>
                  <a:schemeClr val="bg1"/>
                </a:solidFill>
                <a:latin typeface="Arial"/>
                <a:cs typeface="Arial"/>
              </a:rPr>
              <a:t>Programme</a:t>
            </a:r>
            <a:r>
              <a:rPr lang="en-US" sz="1200" i="1" dirty="0">
                <a:solidFill>
                  <a:schemeClr val="bg1"/>
                </a:solidFill>
                <a:latin typeface="Arial"/>
                <a:cs typeface="Arial"/>
              </a:rPr>
              <a:t> Reaching International Students?. </a:t>
            </a:r>
            <a:r>
              <a:rPr lang="en-US" sz="1200" dirty="0">
                <a:solidFill>
                  <a:schemeClr val="bg1"/>
                </a:solidFill>
                <a:latin typeface="Arial"/>
                <a:cs typeface="Arial"/>
              </a:rPr>
              <a:t>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https://engineeringcas.liaisoncas.org/is-your-engineering-program-reaching-international-students/</a:t>
            </a:r>
            <a:r>
              <a:rPr lang="en-US" sz="1200" dirty="0">
                <a:solidFill>
                  <a:schemeClr val="bg1"/>
                </a:solidFill>
                <a:latin typeface="Arial"/>
                <a:cs typeface="Arial"/>
              </a:rPr>
              <a:t> (Accessed: 13 January 2026). </a:t>
            </a:r>
            <a:endParaRPr lang="en-US">
              <a:solidFill>
                <a:schemeClr val="bg1"/>
              </a:solidFill>
            </a:endParaRPr>
          </a:p>
          <a:p>
            <a:r>
              <a:rPr lang="en-US" sz="1200" dirty="0">
                <a:solidFill>
                  <a:schemeClr val="bg1"/>
                </a:solidFill>
                <a:latin typeface="Arial"/>
                <a:cs typeface="Arial"/>
              </a:rPr>
              <a:t>Line Leader by Childcare CRM. (2023)</a:t>
            </a:r>
            <a:r>
              <a:rPr lang="en-US" sz="1200" i="1" dirty="0">
                <a:solidFill>
                  <a:schemeClr val="bg1"/>
                </a:solidFill>
                <a:latin typeface="Arial"/>
                <a:cs typeface="Arial"/>
              </a:rPr>
              <a:t> Facing the Biggest Challenges in Childcare? Here’s How to Tackle Them. </a:t>
            </a:r>
            <a:r>
              <a:rPr lang="en-US" sz="1200" dirty="0">
                <a:solidFill>
                  <a:schemeClr val="bg1"/>
                </a:solidFill>
                <a:latin typeface="Arial"/>
                <a:cs typeface="Arial"/>
              </a:rPr>
              <a:t>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https://blog.lineleader.com/what-challenges-do-you-face-working-in-childcare</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Mandler, J.M. (2007) ‘Piaget’s Sensorimotor Infant’, in </a:t>
            </a:r>
            <a:r>
              <a:rPr lang="en-US" sz="1200" i="1" dirty="0">
                <a:solidFill>
                  <a:schemeClr val="bg1"/>
                </a:solidFill>
                <a:latin typeface="Arial"/>
                <a:cs typeface="Arial"/>
              </a:rPr>
              <a:t>Foundations of Mind</a:t>
            </a:r>
            <a:r>
              <a:rPr lang="en-US" sz="1200" dirty="0">
                <a:solidFill>
                  <a:schemeClr val="bg1"/>
                </a:solidFill>
                <a:latin typeface="Arial"/>
                <a:cs typeface="Arial"/>
              </a:rPr>
              <a:t>. Oxford: Oxford University Press. Available at: </a:t>
            </a:r>
            <a:r>
              <a:rPr lang="en-US" sz="1200" dirty="0">
                <a:solidFill>
                  <a:schemeClr val="bg1"/>
                </a:solidFill>
                <a:latin typeface="Arial"/>
                <a:cs typeface="Arial"/>
                <a:hlinkClick r:id="rId16">
                  <a:extLst>
                    <a:ext uri="{A12FA001-AC4F-418D-AE19-62706E023703}">
                      <ahyp:hlinkClr xmlns:ahyp="http://schemas.microsoft.com/office/drawing/2018/hyperlinkcolor" val="tx"/>
                    </a:ext>
                  </a:extLst>
                </a:hlinkClick>
              </a:rPr>
              <a:t>https://doi.org/10.1093/acprof:oso/9780195311839.003.0002</a:t>
            </a:r>
            <a:r>
              <a:rPr lang="en-US" sz="1200" dirty="0">
                <a:solidFill>
                  <a:schemeClr val="bg1"/>
                </a:solidFill>
                <a:latin typeface="Arial"/>
                <a:cs typeface="Arial"/>
              </a:rPr>
              <a:t>. </a:t>
            </a:r>
            <a:endParaRPr lang="en-US">
              <a:solidFill>
                <a:schemeClr val="bg1"/>
              </a:solidFill>
            </a:endParaRPr>
          </a:p>
          <a:p>
            <a:endParaRPr lang="en-US" sz="1200" dirty="0">
              <a:latin typeface="Arial"/>
              <a:cs typeface="Arial"/>
            </a:endParaRPr>
          </a:p>
          <a:p>
            <a:endParaRPr lang="en-US" sz="1200" dirty="0"/>
          </a:p>
        </p:txBody>
      </p:sp>
    </p:spTree>
    <p:extLst>
      <p:ext uri="{BB962C8B-B14F-4D97-AF65-F5344CB8AC3E}">
        <p14:creationId xmlns:p14="http://schemas.microsoft.com/office/powerpoint/2010/main" val="3934539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168AFD-8D8F-02EC-5FE8-5BE59BA1418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430F35-F09C-FAE6-9D23-1CBF6B16A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4DC84177-6E2A-D397-B821-D94917AA9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354966F-5C1B-E711-8F3A-925F7BA911D0}"/>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D6028D0B-FF18-3999-F3AC-B5A777C9A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C9E1F96-B2AB-B95C-4FD6-4B9E755D9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0EC52F6E-9ECE-5968-5C87-80E9F2EC28A8}"/>
              </a:ext>
            </a:extLst>
          </p:cNvPr>
          <p:cNvSpPr txBox="1"/>
          <p:nvPr/>
        </p:nvSpPr>
        <p:spPr>
          <a:xfrm>
            <a:off x="210013" y="2366155"/>
            <a:ext cx="1180277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Ministry of Education New Zealand. (2015)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Whariki</a:t>
            </a:r>
            <a:r>
              <a:rPr lang="en-US" sz="1200" i="1" dirty="0">
                <a:solidFill>
                  <a:schemeClr val="bg1"/>
                </a:solidFill>
                <a:latin typeface="Arial"/>
                <a:cs typeface="Arial"/>
              </a:rPr>
              <a:t>. </a:t>
            </a:r>
            <a:r>
              <a:rPr lang="en-US" sz="1200" dirty="0">
                <a:solidFill>
                  <a:schemeClr val="bg1"/>
                </a:solidFill>
                <a:latin typeface="Arial"/>
                <a:cs typeface="Arial"/>
              </a:rPr>
              <a:t>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https://www.education.govt.nz/education-professionals/early-learning/running-ece-centre/starting-a-home-based-ece-service/suggested-equipment-for-home-based-ece-services/te-whariki</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Ministry of Education New Zealand. (2023) </a:t>
            </a:r>
            <a:r>
              <a:rPr lang="en-US" sz="1200" i="1" dirty="0">
                <a:solidFill>
                  <a:schemeClr val="bg1"/>
                </a:solidFill>
                <a:latin typeface="Arial"/>
                <a:cs typeface="Arial"/>
              </a:rPr>
              <a:t>What your child learns at early learning services.</a:t>
            </a:r>
            <a:r>
              <a:rPr lang="en-US" sz="1200" dirty="0">
                <a:solidFill>
                  <a:schemeClr val="bg1"/>
                </a:solidFill>
                <a:latin typeface="Arial"/>
                <a:cs typeface="Arial"/>
              </a:rPr>
              <a:t> Available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https://www.education.govt.nz/early-childhood/teaching-and-learning/te-whariki</a:t>
            </a:r>
            <a:r>
              <a:rPr lang="en-US" sz="1200" dirty="0">
                <a:solidFill>
                  <a:schemeClr val="bg1"/>
                </a:solidFill>
                <a:latin typeface="Arial"/>
                <a:cs typeface="Arial"/>
              </a:rPr>
              <a:t> (11 January 2026). </a:t>
            </a:r>
            <a:endParaRPr lang="en-US">
              <a:solidFill>
                <a:schemeClr val="bg1"/>
              </a:solidFill>
            </a:endParaRPr>
          </a:p>
          <a:p>
            <a:r>
              <a:rPr lang="en-US" sz="1200" dirty="0">
                <a:solidFill>
                  <a:schemeClr val="bg1"/>
                </a:solidFill>
                <a:latin typeface="Arial"/>
                <a:cs typeface="Arial"/>
              </a:rPr>
              <a:t>National Health Service [NHS] (2022) </a:t>
            </a:r>
            <a:r>
              <a:rPr lang="en-US" sz="1200" i="1" dirty="0">
                <a:solidFill>
                  <a:schemeClr val="bg1"/>
                </a:solidFill>
                <a:latin typeface="Arial"/>
                <a:cs typeface="Arial"/>
              </a:rPr>
              <a:t>Breastfeeding Health and Support.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https://www.nhs.uk/baby/breastfeeding-and-bottle-feeding/breastfeeding/help-and-support/</a:t>
            </a:r>
            <a:r>
              <a:rPr lang="en-US" sz="1200" dirty="0">
                <a:solidFill>
                  <a:schemeClr val="bg1"/>
                </a:solidFill>
                <a:latin typeface="Arial"/>
                <a:cs typeface="Arial"/>
              </a:rPr>
              <a:t> (Accessed: 7 January 2026). </a:t>
            </a:r>
            <a:endParaRPr lang="en-US">
              <a:solidFill>
                <a:schemeClr val="bg1"/>
              </a:solidFill>
            </a:endParaRPr>
          </a:p>
          <a:p>
            <a:r>
              <a:rPr lang="en-US" sz="1200" dirty="0">
                <a:solidFill>
                  <a:schemeClr val="bg1"/>
                </a:solidFill>
                <a:latin typeface="Arial"/>
                <a:cs typeface="Arial"/>
              </a:rPr>
              <a:t>National Health Service [NHS] Best Start in Life. (n.d.) </a:t>
            </a:r>
            <a:r>
              <a:rPr lang="en-US" sz="1200" i="1" dirty="0">
                <a:solidFill>
                  <a:schemeClr val="bg1"/>
                </a:solidFill>
                <a:latin typeface="Arial"/>
                <a:cs typeface="Arial"/>
              </a:rPr>
              <a:t>Week-by-Week Guide to Pregnancy.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https://www.nhs.uk/best-start-in-life/pregnancy/week-by-week-guide-to-pregnancy/2nd-trimester/week-13/</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National Health Service [NHS] Best Start in Life. (n.d.) </a:t>
            </a:r>
            <a:r>
              <a:rPr lang="en-US" sz="1200" i="1" dirty="0">
                <a:solidFill>
                  <a:schemeClr val="bg1"/>
                </a:solidFill>
                <a:latin typeface="Arial"/>
                <a:cs typeface="Arial"/>
              </a:rPr>
              <a:t>Week-by-Week Guide to Pregnancy. </a:t>
            </a:r>
            <a:r>
              <a:rPr lang="en-US" sz="1200" dirty="0">
                <a:solidFill>
                  <a:schemeClr val="bg1"/>
                </a:solidFill>
                <a:latin typeface="Arial"/>
                <a:cs typeface="Arial"/>
              </a:rPr>
              <a:t>Available at:</a:t>
            </a:r>
            <a:r>
              <a:rPr lang="en-US" sz="1200" u="sng" dirty="0">
                <a:solidFill>
                  <a:schemeClr val="bg1"/>
                </a:solidFill>
                <a:latin typeface="Arial"/>
                <a:cs typeface="Arial"/>
              </a:rPr>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https://www.nhs.uk/best-start-in-life/pregnancy/week-by-week-guide-to-pregnancy/2nd-trimester/week-27/</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NDNA. (n.d.) </a:t>
            </a:r>
            <a:r>
              <a:rPr lang="en-US" sz="1200" i="1" dirty="0">
                <a:solidFill>
                  <a:schemeClr val="bg1"/>
                </a:solidFill>
                <a:latin typeface="Arial"/>
                <a:cs typeface="Arial"/>
              </a:rPr>
              <a:t>Activity: Happy Healthy Smiles.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https://ndna.org.uk/wp-content/uploads/2024/10/Activity-Happy-healthy-smiles.pdf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NDNA. (n.d.) </a:t>
            </a:r>
            <a:r>
              <a:rPr lang="en-US" sz="1200" i="1" dirty="0">
                <a:solidFill>
                  <a:schemeClr val="bg1"/>
                </a:solidFill>
                <a:latin typeface="Arial"/>
                <a:cs typeface="Arial"/>
              </a:rPr>
              <a:t>Activity: Outdoor Treasure Hunt Stories. </a:t>
            </a:r>
            <a:r>
              <a:rPr lang="en-US" sz="1200" dirty="0">
                <a:solidFill>
                  <a:schemeClr val="bg1"/>
                </a:solidFill>
                <a:latin typeface="Arial"/>
                <a:cs typeface="Arial"/>
              </a:rPr>
              <a:t>Available at: </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https://ndna.org.uk/wp-content/uploads/2021/11/Activity-Building-large-outdoor-constructions.pdf</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New Zealand Government. (2017).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Whariki</a:t>
            </a:r>
            <a:r>
              <a:rPr lang="en-US" sz="1200" dirty="0">
                <a:solidFill>
                  <a:schemeClr val="bg1"/>
                </a:solidFill>
                <a:latin typeface="Arial"/>
                <a:cs typeface="Arial"/>
              </a:rPr>
              <a:t>. 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ELS-Te-Whariki-Early-Childhood-Curriculum-ENG-Web.pdf</a:t>
            </a:r>
            <a:r>
              <a:rPr lang="en-US" sz="1200" dirty="0">
                <a:solidFill>
                  <a:schemeClr val="bg1"/>
                </a:solidFill>
                <a:latin typeface="Arial"/>
                <a:cs typeface="Arial"/>
              </a:rPr>
              <a:t> (Accessed: 12 January 2026). </a:t>
            </a:r>
            <a:endParaRPr lang="en-US">
              <a:solidFill>
                <a:schemeClr val="bg1"/>
              </a:solidFill>
            </a:endParaRPr>
          </a:p>
          <a:p>
            <a:r>
              <a:rPr lang="en-US" sz="1200" dirty="0">
                <a:solidFill>
                  <a:schemeClr val="bg1"/>
                </a:solidFill>
                <a:latin typeface="Arial"/>
                <a:cs typeface="Arial"/>
              </a:rPr>
              <a:t>Nursery World. (2022) </a:t>
            </a:r>
            <a:r>
              <a:rPr lang="en-US" sz="1200" i="1" dirty="0">
                <a:solidFill>
                  <a:schemeClr val="bg1"/>
                </a:solidFill>
                <a:latin typeface="Arial"/>
                <a:cs typeface="Arial"/>
              </a:rPr>
              <a:t>Local authorities with declining childcare places will be 'hit hardest' by proposed funding changes. </a:t>
            </a:r>
            <a:r>
              <a:rPr lang="en-US" sz="1200" dirty="0">
                <a:solidFill>
                  <a:schemeClr val="bg1"/>
                </a:solidFill>
                <a:latin typeface="Arial"/>
                <a:cs typeface="Arial"/>
              </a:rPr>
              <a:t>Available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https://www.nurseryworld.co.uk/content/news/local-authorities-with-declining-childcare-places-will-be-hit-hardest-by-proposed-funding-changes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NZEI </a:t>
            </a:r>
            <a:r>
              <a:rPr lang="en-US" sz="1200" err="1">
                <a:solidFill>
                  <a:schemeClr val="bg1"/>
                </a:solidFill>
                <a:latin typeface="Arial"/>
                <a:cs typeface="Arial"/>
              </a:rPr>
              <a:t>Te</a:t>
            </a:r>
            <a:r>
              <a:rPr lang="en-US" sz="1200" dirty="0">
                <a:solidFill>
                  <a:schemeClr val="bg1"/>
                </a:solidFill>
                <a:latin typeface="Arial"/>
                <a:cs typeface="Arial"/>
              </a:rPr>
              <a:t> Riu Roa. (2017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Whaariki</a:t>
            </a:r>
            <a:r>
              <a:rPr lang="en-US" sz="1200" i="1" dirty="0">
                <a:solidFill>
                  <a:schemeClr val="bg1"/>
                </a:solidFill>
                <a:latin typeface="Arial"/>
                <a:cs typeface="Arial"/>
              </a:rPr>
              <a:t> Turns 20. </a:t>
            </a:r>
            <a:r>
              <a:rPr lang="en-US" sz="1200" dirty="0">
                <a:solidFill>
                  <a:schemeClr val="bg1"/>
                </a:solidFill>
                <a:latin typeface="Arial"/>
                <a:cs typeface="Arial"/>
              </a:rPr>
              <a:t>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https://www.youtube.com/watch?v=tyAQdhP69XY</a:t>
            </a:r>
            <a:r>
              <a:rPr lang="en-US" sz="1200" dirty="0">
                <a:solidFill>
                  <a:schemeClr val="bg1"/>
                </a:solidFill>
                <a:latin typeface="Arial"/>
                <a:cs typeface="Arial"/>
              </a:rPr>
              <a:t> (Accessed: 12 January 2026). </a:t>
            </a:r>
            <a:endParaRPr lang="en-US">
              <a:solidFill>
                <a:schemeClr val="bg1"/>
              </a:solidFill>
            </a:endParaRPr>
          </a:p>
          <a:p>
            <a:r>
              <a:rPr lang="en-US" sz="1200" err="1">
                <a:solidFill>
                  <a:schemeClr val="bg1"/>
                </a:solidFill>
                <a:latin typeface="Arial"/>
                <a:cs typeface="Arial"/>
              </a:rPr>
              <a:t>Onsomu</a:t>
            </a:r>
            <a:r>
              <a:rPr lang="en-US" sz="1200" dirty="0">
                <a:solidFill>
                  <a:schemeClr val="bg1"/>
                </a:solidFill>
                <a:latin typeface="Arial"/>
                <a:cs typeface="Arial"/>
              </a:rPr>
              <a:t>, L.K. and </a:t>
            </a:r>
            <a:r>
              <a:rPr lang="en-US" sz="1200" err="1">
                <a:solidFill>
                  <a:schemeClr val="bg1"/>
                </a:solidFill>
                <a:latin typeface="Arial"/>
                <a:cs typeface="Arial"/>
              </a:rPr>
              <a:t>Ng’eno</a:t>
            </a:r>
            <a:r>
              <a:rPr lang="en-US" sz="1200" dirty="0">
                <a:solidFill>
                  <a:schemeClr val="bg1"/>
                </a:solidFill>
                <a:latin typeface="Arial"/>
                <a:cs typeface="Arial"/>
              </a:rPr>
              <a:t>, H. (2025) ‘The importance of investing in the first 1000 days of life: Evidence and policy options’, </a:t>
            </a:r>
            <a:r>
              <a:rPr lang="en-US" sz="1200" i="1" dirty="0">
                <a:solidFill>
                  <a:schemeClr val="bg1"/>
                </a:solidFill>
                <a:latin typeface="Arial"/>
                <a:cs typeface="Arial"/>
              </a:rPr>
              <a:t>Economies</a:t>
            </a:r>
            <a:r>
              <a:rPr lang="en-US" sz="1200" dirty="0">
                <a:solidFill>
                  <a:schemeClr val="bg1"/>
                </a:solidFill>
                <a:latin typeface="Arial"/>
                <a:cs typeface="Arial"/>
              </a:rPr>
              <a:t>, 13(4), pp. 1–22. 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https://doi.org/10.3390/economies13040105</a:t>
            </a:r>
            <a:r>
              <a:rPr lang="en-US" sz="1200" dirty="0">
                <a:solidFill>
                  <a:schemeClr val="bg1"/>
                </a:solidFill>
                <a:latin typeface="Arial"/>
                <a:cs typeface="Arial"/>
              </a:rPr>
              <a:t>. </a:t>
            </a:r>
            <a:endParaRPr lang="en-US">
              <a:solidFill>
                <a:schemeClr val="bg1"/>
              </a:solidFill>
            </a:endParaRPr>
          </a:p>
          <a:p>
            <a:r>
              <a:rPr lang="en-US" sz="1200" dirty="0">
                <a:solidFill>
                  <a:schemeClr val="bg1"/>
                </a:solidFill>
                <a:latin typeface="Arial"/>
                <a:cs typeface="Arial"/>
              </a:rPr>
              <a:t>Open University. (2024). </a:t>
            </a:r>
            <a:r>
              <a:rPr lang="en-US" sz="1200" i="1" dirty="0">
                <a:solidFill>
                  <a:schemeClr val="bg1"/>
                </a:solidFill>
                <a:latin typeface="Arial"/>
                <a:cs typeface="Arial"/>
              </a:rPr>
              <a:t>What is teamworking</a:t>
            </a:r>
            <a:r>
              <a:rPr lang="en-US" sz="1200" dirty="0">
                <a:solidFill>
                  <a:schemeClr val="bg1"/>
                </a:solidFill>
                <a:latin typeface="Arial"/>
                <a:cs typeface="Arial"/>
              </a:rPr>
              <a:t>. 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https://www5.open.ac.uk/choose/unison/develop/my-skills/team-working</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Oxford Education Blog. (2018) </a:t>
            </a:r>
            <a:r>
              <a:rPr lang="en-US" sz="1200" i="1" dirty="0">
                <a:solidFill>
                  <a:schemeClr val="bg1"/>
                </a:solidFill>
                <a:latin typeface="Arial"/>
                <a:cs typeface="Arial"/>
              </a:rPr>
              <a:t>4 Things you need to do to prepare for Curriculum Change in Wales. </a:t>
            </a:r>
            <a:r>
              <a:rPr lang="en-US" sz="1200" dirty="0">
                <a:solidFill>
                  <a:schemeClr val="bg1"/>
                </a:solidFill>
                <a:latin typeface="Arial"/>
                <a:cs typeface="Arial"/>
              </a:rPr>
              <a:t>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https://educationblog.oup.com/primary/4-things-you-need-to-do-to-prepare-for-curriculum-change-in-wales</a:t>
            </a:r>
            <a:r>
              <a:rPr lang="en-US" sz="1200" dirty="0">
                <a:solidFill>
                  <a:schemeClr val="bg1"/>
                </a:solidFill>
                <a:latin typeface="Arial"/>
                <a:cs typeface="Arial"/>
              </a:rPr>
              <a:t> (Accessed: 13 January 2026). </a:t>
            </a:r>
            <a:endParaRPr lang="en-US">
              <a:solidFill>
                <a:schemeClr val="bg1"/>
              </a:solidFill>
            </a:endParaRPr>
          </a:p>
          <a:p>
            <a:endParaRPr lang="en-US" sz="1200" dirty="0">
              <a:latin typeface="Arial"/>
              <a:cs typeface="Arial"/>
            </a:endParaRPr>
          </a:p>
          <a:p>
            <a:endParaRPr lang="en-US" sz="1200" dirty="0"/>
          </a:p>
        </p:txBody>
      </p:sp>
    </p:spTree>
    <p:extLst>
      <p:ext uri="{BB962C8B-B14F-4D97-AF65-F5344CB8AC3E}">
        <p14:creationId xmlns:p14="http://schemas.microsoft.com/office/powerpoint/2010/main" val="3479281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F6C352-E5E4-B405-A405-BEF7ADEF129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A949395-F698-043C-CFB4-7607A67517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973EE6DF-5573-9C49-D1FB-710E38659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EEB826E-B0AF-0D5D-A80B-6184188598E4}"/>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AE165458-28A8-8AE0-C5E8-0B17129A3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E5E55860-3F87-C3FB-990E-9515BA9D4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533F0C8B-9CF8-95B7-1A00-205B5F215120}"/>
              </a:ext>
            </a:extLst>
          </p:cNvPr>
          <p:cNvSpPr txBox="1"/>
          <p:nvPr/>
        </p:nvSpPr>
        <p:spPr>
          <a:xfrm>
            <a:off x="210013" y="2366155"/>
            <a:ext cx="1180277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Parents. (2026) </a:t>
            </a:r>
            <a:r>
              <a:rPr lang="en-US" sz="1200" i="1" dirty="0">
                <a:solidFill>
                  <a:schemeClr val="bg1"/>
                </a:solidFill>
                <a:latin typeface="Arial"/>
                <a:cs typeface="Arial"/>
              </a:rPr>
              <a:t>Comprehensive Guide to the Ages and Stages of Newborns, Infants, and Toddlers. </a:t>
            </a:r>
            <a:r>
              <a:rPr lang="en-US" sz="1200" dirty="0">
                <a:solidFill>
                  <a:schemeClr val="bg1"/>
                </a:solidFill>
                <a:latin typeface="Arial"/>
                <a:cs typeface="Arial"/>
              </a:rPr>
              <a:t>Available at:</a:t>
            </a:r>
            <a:r>
              <a:rPr lang="en-US" sz="1200" i="1" dirty="0">
                <a:solidFill>
                  <a:schemeClr val="bg1"/>
                </a:solidFill>
                <a:latin typeface="Arial"/>
                <a:cs typeface="Arial"/>
              </a:rPr>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https://www.parents.com/difference-between-baby-newborn-infant-toddler-293848</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Pecorelli, S. (2019) </a:t>
            </a:r>
            <a:r>
              <a:rPr lang="en-US" sz="1200" i="1" dirty="0">
                <a:solidFill>
                  <a:schemeClr val="bg1"/>
                </a:solidFill>
                <a:latin typeface="Arial"/>
                <a:cs typeface="Arial"/>
              </a:rPr>
              <a:t>The first 1000 days of life | Sergio Pecorelli | </a:t>
            </a:r>
            <a:r>
              <a:rPr lang="en-US" sz="1200" i="1" err="1">
                <a:solidFill>
                  <a:schemeClr val="bg1"/>
                </a:solidFill>
                <a:latin typeface="Arial"/>
                <a:cs typeface="Arial"/>
              </a:rPr>
              <a:t>TEDxHECParis</a:t>
            </a:r>
            <a:r>
              <a:rPr lang="en-US" sz="1200" i="1" dirty="0">
                <a:solidFill>
                  <a:schemeClr val="bg1"/>
                </a:solidFill>
                <a:latin typeface="Arial"/>
                <a:cs typeface="Arial"/>
              </a:rPr>
              <a:t> – YouTube. </a:t>
            </a:r>
            <a:r>
              <a:rPr lang="en-US" sz="1200" dirty="0">
                <a:solidFill>
                  <a:schemeClr val="bg1"/>
                </a:solidFill>
                <a:latin typeface="Arial"/>
                <a:cs typeface="Arial"/>
              </a:rPr>
              <a:t>Available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https://www.youtube.com/watch?v=eyrG_EFd4-k&amp;t=226s</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Reggio Emilia Approach. (n.d.) </a:t>
            </a:r>
            <a:r>
              <a:rPr lang="en-US" sz="1200" i="1" dirty="0">
                <a:solidFill>
                  <a:schemeClr val="bg1"/>
                </a:solidFill>
                <a:latin typeface="Arial"/>
                <a:cs typeface="Arial"/>
              </a:rPr>
              <a:t>Values.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https://www.reggiochildren.it/en/reggio-emilia-approach/valori-en/</a:t>
            </a:r>
            <a:r>
              <a:rPr lang="en-US" sz="1200" dirty="0">
                <a:solidFill>
                  <a:schemeClr val="bg1"/>
                </a:solidFill>
                <a:latin typeface="Arial"/>
                <a:cs typeface="Arial"/>
              </a:rPr>
              <a:t> (Accessed: 11 January 2026). </a:t>
            </a:r>
            <a:endParaRPr lang="en-US">
              <a:solidFill>
                <a:schemeClr val="bg1"/>
              </a:solidFill>
            </a:endParaRPr>
          </a:p>
          <a:p>
            <a:r>
              <a:rPr lang="en-US" sz="1200" err="1">
                <a:solidFill>
                  <a:schemeClr val="bg1"/>
                </a:solidFill>
                <a:latin typeface="Arial"/>
                <a:cs typeface="Arial"/>
              </a:rPr>
              <a:t>Rhinoplax</a:t>
            </a:r>
            <a:r>
              <a:rPr lang="en-US" sz="1200" dirty="0">
                <a:solidFill>
                  <a:schemeClr val="bg1"/>
                </a:solidFill>
                <a:latin typeface="Arial"/>
                <a:cs typeface="Arial"/>
              </a:rPr>
              <a:t> Blogs. (n.d.) </a:t>
            </a:r>
            <a:r>
              <a:rPr lang="en-US" sz="1200" i="1" dirty="0">
                <a:solidFill>
                  <a:schemeClr val="bg1"/>
                </a:solidFill>
                <a:latin typeface="Arial"/>
                <a:cs typeface="Arial"/>
              </a:rPr>
              <a:t>Kids Printables.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https://blogs.rhinoplax.com/</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Sprouts. (2020) </a:t>
            </a:r>
            <a:r>
              <a:rPr lang="en-US" sz="1200" i="1" dirty="0">
                <a:solidFill>
                  <a:schemeClr val="bg1"/>
                </a:solidFill>
                <a:latin typeface="Arial"/>
                <a:cs typeface="Arial"/>
              </a:rPr>
              <a:t>Reggio Emilia Education. </a:t>
            </a:r>
            <a:r>
              <a:rPr lang="en-US" sz="1200" dirty="0">
                <a:solidFill>
                  <a:schemeClr val="bg1"/>
                </a:solidFill>
                <a:latin typeface="Arial"/>
                <a:cs typeface="Arial"/>
              </a:rPr>
              <a:t>Available at: </a:t>
            </a: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https://www.youtube.com/watch?v=7n2hCebmT4c</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Stories by Storie. (2020) </a:t>
            </a:r>
            <a:r>
              <a:rPr lang="en-US" sz="1200" i="1" dirty="0">
                <a:solidFill>
                  <a:schemeClr val="bg1"/>
                </a:solidFill>
                <a:latin typeface="Arial"/>
                <a:cs typeface="Arial"/>
              </a:rPr>
              <a:t>Reading Aloud Tips. </a:t>
            </a:r>
            <a:r>
              <a:rPr lang="en-US" sz="1200" dirty="0">
                <a:solidFill>
                  <a:schemeClr val="bg1"/>
                </a:solidFill>
                <a:latin typeface="Arial"/>
                <a:cs typeface="Arial"/>
              </a:rPr>
              <a:t>Available at: </a:t>
            </a: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https://storiesbystorie.com/read-aloud-tips/</a:t>
            </a:r>
            <a:r>
              <a:rPr lang="en-US" sz="1200" dirty="0">
                <a:solidFill>
                  <a:schemeClr val="bg1"/>
                </a:solidFill>
                <a:latin typeface="Arial"/>
                <a:cs typeface="Arial"/>
              </a:rPr>
              <a:t> (Accessed: 13 January 2026). </a:t>
            </a:r>
            <a:endParaRPr lang="en-US">
              <a:solidFill>
                <a:schemeClr val="bg1"/>
              </a:solidFill>
            </a:endParaRPr>
          </a:p>
          <a:p>
            <a:r>
              <a:rPr lang="en-US" sz="1200" dirty="0">
                <a:solidFill>
                  <a:schemeClr val="bg1"/>
                </a:solidFill>
                <a:latin typeface="Arial"/>
                <a:cs typeface="Arial"/>
              </a:rPr>
              <a:t>Telugu World. (n.d.) </a:t>
            </a:r>
            <a:r>
              <a:rPr lang="en-US" sz="1200" i="1" dirty="0">
                <a:solidFill>
                  <a:schemeClr val="bg1"/>
                </a:solidFill>
                <a:latin typeface="Arial"/>
                <a:cs typeface="Arial"/>
              </a:rPr>
              <a:t>Baby Development Stages After Birth. </a:t>
            </a:r>
            <a:r>
              <a:rPr lang="en-US" sz="1200" dirty="0">
                <a:solidFill>
                  <a:schemeClr val="bg1"/>
                </a:solidFill>
                <a:latin typeface="Arial"/>
                <a:cs typeface="Arial"/>
              </a:rPr>
              <a:t>Available at:</a:t>
            </a: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https://reasonsbehindthe.blogspot.com/2020/04/baby-development-stages-after-birth.html</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The Curiosity Approach. (2024) </a:t>
            </a:r>
            <a:r>
              <a:rPr lang="en-US" sz="1200" i="1" dirty="0">
                <a:solidFill>
                  <a:schemeClr val="bg1"/>
                </a:solidFill>
                <a:latin typeface="Arial"/>
                <a:cs typeface="Arial"/>
              </a:rPr>
              <a:t>How your child benefits from the curiosity approach. </a:t>
            </a:r>
            <a:r>
              <a:rPr lang="en-US" sz="1200" dirty="0">
                <a:solidFill>
                  <a:schemeClr val="bg1"/>
                </a:solidFill>
                <a:latin typeface="Arial"/>
                <a:cs typeface="Arial"/>
              </a:rPr>
              <a:t>Available at: </a:t>
            </a: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https://www.thecuriosityapproach.com/parents</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The Education People. (2021).</a:t>
            </a:r>
            <a:r>
              <a:rPr lang="en-US" sz="1200" i="1" dirty="0">
                <a:solidFill>
                  <a:schemeClr val="bg1"/>
                </a:solidFill>
                <a:latin typeface="Arial"/>
                <a:cs typeface="Arial"/>
              </a:rPr>
              <a:t> Urie Bronfenbrenner's Ecological Systems Theory. </a:t>
            </a:r>
            <a:r>
              <a:rPr lang="en-US" sz="1200" dirty="0">
                <a:solidFill>
                  <a:schemeClr val="bg1"/>
                </a:solidFill>
                <a:latin typeface="Arial"/>
                <a:cs typeface="Arial"/>
              </a:rPr>
              <a:t>Available at</a:t>
            </a:r>
            <a:r>
              <a:rPr lang="en-US" sz="1200" i="1" dirty="0">
                <a:solidFill>
                  <a:schemeClr val="bg1"/>
                </a:solidFill>
                <a:latin typeface="Arial"/>
                <a:cs typeface="Arial"/>
              </a:rPr>
              <a:t>:</a:t>
            </a:r>
            <a:r>
              <a:rPr lang="en-US" sz="1200" dirty="0">
                <a:solidFill>
                  <a:schemeClr val="bg1"/>
                </a:solidFill>
                <a:latin typeface="Arial"/>
                <a:cs typeface="Arial"/>
              </a:rPr>
              <a:t> </a:t>
            </a: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Exploring Pedagogy - Introducing Urie Bronfenbrenner</a:t>
            </a:r>
            <a:r>
              <a:rPr lang="en-US" sz="1200" dirty="0">
                <a:solidFill>
                  <a:schemeClr val="bg1"/>
                </a:solidFill>
                <a:latin typeface="Arial"/>
                <a:cs typeface="Arial"/>
              </a:rPr>
              <a:t> (Accessed: 11/01/26). </a:t>
            </a:r>
            <a:endParaRPr lang="en-US">
              <a:solidFill>
                <a:schemeClr val="bg1"/>
              </a:solidFill>
            </a:endParaRPr>
          </a:p>
          <a:p>
            <a:r>
              <a:rPr lang="en-US" sz="1200" dirty="0">
                <a:solidFill>
                  <a:schemeClr val="bg1"/>
                </a:solidFill>
                <a:latin typeface="Arial"/>
                <a:cs typeface="Arial"/>
              </a:rPr>
              <a:t>The Pikler Collection. (n.d.) </a:t>
            </a:r>
            <a:r>
              <a:rPr lang="en-US" sz="1200" i="1" dirty="0">
                <a:solidFill>
                  <a:schemeClr val="bg1"/>
                </a:solidFill>
                <a:latin typeface="Arial"/>
                <a:cs typeface="Arial"/>
              </a:rPr>
              <a:t>The Competence of an Infant. </a:t>
            </a:r>
            <a:r>
              <a:rPr lang="en-US" sz="1200" dirty="0">
                <a:solidFill>
                  <a:schemeClr val="bg1"/>
                </a:solidFill>
                <a:latin typeface="Arial"/>
                <a:cs typeface="Arial"/>
              </a:rPr>
              <a:t>Available at: </a:t>
            </a: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https://thepiklercollection.weebly.com/uploads/9/4/5/3/9453622/the_competence_of_and_infant_full_-_pikler.pdf</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The Voice of Early Childhood. (n.d.) </a:t>
            </a:r>
            <a:r>
              <a:rPr lang="en-US" sz="1200" i="1" dirty="0">
                <a:solidFill>
                  <a:schemeClr val="bg1"/>
                </a:solidFill>
                <a:latin typeface="Arial"/>
                <a:cs typeface="Arial"/>
              </a:rPr>
              <a:t>An Introduction to Urie Bronfenbrenner.</a:t>
            </a:r>
            <a:r>
              <a:rPr lang="en-US" sz="1200" dirty="0">
                <a:solidFill>
                  <a:schemeClr val="bg1"/>
                </a:solidFill>
                <a:latin typeface="Arial"/>
                <a:cs typeface="Arial"/>
              </a:rPr>
              <a:t> Available at: </a:t>
            </a:r>
            <a:r>
              <a:rPr lang="en-US"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https://thevoiceofearlychildhood.com/introduction-urie-bronfenbrenner/#:~:text=Bronfenbrenner%20challenged%20traditional%20developmental%20theories,structures%20(Bronfenbrenner%2C%201979</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UNICEF. (2021) </a:t>
            </a:r>
            <a:r>
              <a:rPr lang="en-US" sz="1200" i="1" dirty="0">
                <a:solidFill>
                  <a:schemeClr val="bg1"/>
                </a:solidFill>
                <a:latin typeface="Arial"/>
                <a:cs typeface="Arial"/>
              </a:rPr>
              <a:t>Where do Rich Countries Stand on Childcare? </a:t>
            </a:r>
            <a:r>
              <a:rPr lang="en-US" sz="1200" dirty="0">
                <a:solidFill>
                  <a:schemeClr val="bg1"/>
                </a:solidFill>
                <a:latin typeface="Arial"/>
                <a:cs typeface="Arial"/>
              </a:rPr>
              <a:t>Available at: </a:t>
            </a:r>
            <a:r>
              <a:rPr lang="en-US"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https://www.unicef.org/innocenti/reports/where-do-rich-countries-stand-childcare</a:t>
            </a:r>
            <a:r>
              <a:rPr lang="en-US" sz="1200" dirty="0">
                <a:solidFill>
                  <a:schemeClr val="bg1"/>
                </a:solidFill>
                <a:latin typeface="Arial"/>
                <a:cs typeface="Arial"/>
              </a:rPr>
              <a:t> (Accessed: 11 January 2026). </a:t>
            </a:r>
            <a:endParaRPr lang="en-US">
              <a:solidFill>
                <a:schemeClr val="bg1"/>
              </a:solidFill>
            </a:endParaRPr>
          </a:p>
          <a:p>
            <a:r>
              <a:rPr lang="en-US" sz="1200" dirty="0">
                <a:solidFill>
                  <a:schemeClr val="bg1"/>
                </a:solidFill>
                <a:latin typeface="Arial"/>
                <a:cs typeface="Arial"/>
              </a:rPr>
              <a:t>UNICEF. (n.d.) </a:t>
            </a:r>
            <a:r>
              <a:rPr lang="en-US" sz="1200" i="1" dirty="0">
                <a:solidFill>
                  <a:schemeClr val="bg1"/>
                </a:solidFill>
                <a:latin typeface="Arial"/>
                <a:cs typeface="Arial"/>
              </a:rPr>
              <a:t>How we protect Children's rights with the UN Convention on the Rights of the Child. </a:t>
            </a:r>
            <a:r>
              <a:rPr lang="en-US" sz="1200" dirty="0">
                <a:solidFill>
                  <a:schemeClr val="bg1"/>
                </a:solidFill>
                <a:latin typeface="Arial"/>
                <a:cs typeface="Arial"/>
              </a:rPr>
              <a:t>Available at: </a:t>
            </a:r>
            <a:r>
              <a:rPr lang="en-US"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https://www.unicef.org.uk/what-we-do/un-convention-child-rights/</a:t>
            </a:r>
            <a:r>
              <a:rPr lang="en-US" sz="1200" dirty="0">
                <a:solidFill>
                  <a:schemeClr val="bg1"/>
                </a:solidFill>
                <a:latin typeface="Arial"/>
                <a:cs typeface="Arial"/>
              </a:rPr>
              <a:t> (Accessed: 12 January 2026). </a:t>
            </a:r>
            <a:endParaRPr lang="en-US">
              <a:solidFill>
                <a:schemeClr val="bg1"/>
              </a:solidFill>
            </a:endParaRPr>
          </a:p>
          <a:p>
            <a:r>
              <a:rPr lang="en-US" sz="1200" dirty="0">
                <a:solidFill>
                  <a:schemeClr val="bg1"/>
                </a:solidFill>
                <a:latin typeface="Arial"/>
                <a:cs typeface="Arial"/>
              </a:rPr>
              <a:t>UNICEF. (n.d.) </a:t>
            </a:r>
            <a:r>
              <a:rPr lang="en-US" sz="1200" i="1" dirty="0">
                <a:solidFill>
                  <a:schemeClr val="bg1"/>
                </a:solidFill>
                <a:latin typeface="Arial"/>
                <a:cs typeface="Arial"/>
              </a:rPr>
              <a:t>The Summary of the UN Convention on the Rights of the Child. </a:t>
            </a:r>
            <a:r>
              <a:rPr lang="en-US" sz="1200" dirty="0">
                <a:solidFill>
                  <a:schemeClr val="bg1"/>
                </a:solidFill>
                <a:latin typeface="Arial"/>
                <a:cs typeface="Arial"/>
              </a:rPr>
              <a:t>Available at: </a:t>
            </a:r>
            <a:r>
              <a:rPr lang="en-US" sz="1200" dirty="0">
                <a:solidFill>
                  <a:schemeClr val="bg1"/>
                </a:solidFill>
                <a:latin typeface="Arial"/>
                <a:cs typeface="Arial"/>
                <a:hlinkClick r:id="rId16">
                  <a:extLst>
                    <a:ext uri="{A12FA001-AC4F-418D-AE19-62706E023703}">
                      <ahyp:hlinkClr xmlns:ahyp="http://schemas.microsoft.com/office/drawing/2018/hyperlinkcolor" val="tx"/>
                    </a:ext>
                  </a:extLst>
                </a:hlinkClick>
              </a:rPr>
              <a:t>UNCRC_summary-1_1.pdf</a:t>
            </a:r>
            <a:r>
              <a:rPr lang="en-US" sz="1200" dirty="0">
                <a:solidFill>
                  <a:schemeClr val="bg1"/>
                </a:solidFill>
                <a:latin typeface="Arial"/>
                <a:cs typeface="Arial"/>
              </a:rPr>
              <a:t> (Accessed: 12 January 2026). </a:t>
            </a:r>
            <a:endParaRPr lang="en-US" dirty="0">
              <a:solidFill>
                <a:schemeClr val="bg1"/>
              </a:solidFill>
            </a:endParaRPr>
          </a:p>
          <a:p>
            <a:endParaRPr lang="en-US" sz="1200" dirty="0">
              <a:latin typeface="Arial"/>
              <a:cs typeface="Arial"/>
            </a:endParaRPr>
          </a:p>
          <a:p>
            <a:endParaRPr lang="en-US" sz="1200" dirty="0">
              <a:latin typeface="Arial"/>
              <a:cs typeface="Arial"/>
            </a:endParaRPr>
          </a:p>
          <a:p>
            <a:pPr algn="l"/>
            <a:endParaRPr lang="en-US" sz="1200" dirty="0"/>
          </a:p>
        </p:txBody>
      </p:sp>
    </p:spTree>
    <p:extLst>
      <p:ext uri="{BB962C8B-B14F-4D97-AF65-F5344CB8AC3E}">
        <p14:creationId xmlns:p14="http://schemas.microsoft.com/office/powerpoint/2010/main" val="4236031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2BACE8-4E0D-DBEA-ACB2-64DCBF71535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7EFD6D0-720C-9BE2-D026-A6AA3B52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7EDE025-76F1-D164-884F-FD453A896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531CB00-D70B-7FC8-F4A6-CC8592EC74F3}"/>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EC696A45-E780-A500-24C1-A99F46FA5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8D26CA01-420A-6B95-E871-D09ED31E1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2D5C60B5-0A4E-C25B-645C-251B7109593D}"/>
              </a:ext>
            </a:extLst>
          </p:cNvPr>
          <p:cNvSpPr txBox="1"/>
          <p:nvPr/>
        </p:nvSpPr>
        <p:spPr>
          <a:xfrm>
            <a:off x="210013" y="2366155"/>
            <a:ext cx="1180277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Waters, J. and Rekers, A. (2019) </a:t>
            </a:r>
            <a:r>
              <a:rPr lang="en-US" sz="1200" i="1" dirty="0">
                <a:solidFill>
                  <a:schemeClr val="bg1"/>
                </a:solidFill>
                <a:latin typeface="Arial"/>
                <a:cs typeface="Arial"/>
              </a:rPr>
              <a:t>Young Children’s Outdoor Play-Based Learning</a:t>
            </a:r>
            <a:r>
              <a:rPr lang="en-US" sz="1200" dirty="0">
                <a:solidFill>
                  <a:schemeClr val="bg1"/>
                </a:solidFill>
                <a:latin typeface="Arial"/>
                <a:cs typeface="Arial"/>
              </a:rPr>
              <a:t>. Centre of Excellence for Early Childhood Development. </a:t>
            </a:r>
            <a:endParaRPr lang="en-US">
              <a:solidFill>
                <a:schemeClr val="bg1"/>
              </a:solidFill>
            </a:endParaRPr>
          </a:p>
          <a:p>
            <a:r>
              <a:rPr lang="en-US" sz="1200" dirty="0">
                <a:solidFill>
                  <a:schemeClr val="bg1"/>
                </a:solidFill>
                <a:latin typeface="Arial"/>
                <a:cs typeface="Arial"/>
              </a:rPr>
              <a:t>Welsh Government. (2020) </a:t>
            </a:r>
            <a:r>
              <a:rPr lang="en-US" sz="1200" i="1" dirty="0">
                <a:solidFill>
                  <a:schemeClr val="bg1"/>
                </a:solidFill>
                <a:latin typeface="Arial"/>
                <a:cs typeface="Arial"/>
              </a:rPr>
              <a:t>Developing a vision for curriculum design. </a:t>
            </a:r>
            <a:r>
              <a:rPr lang="en-US" sz="1200" dirty="0">
                <a:solidFill>
                  <a:schemeClr val="bg1"/>
                </a:solidFill>
                <a:latin typeface="Arial"/>
                <a:cs typeface="Arial"/>
              </a:rPr>
              <a:t>Available at: </a:t>
            </a:r>
            <a:r>
              <a:rPr lang="en-US"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https://hwb.gov.wales/curriculum-for-wales/designing-your-curriculum/developing-a-vision-for-curriculum-design/</a:t>
            </a:r>
            <a:r>
              <a:rPr lang="en-US" sz="1200" dirty="0">
                <a:solidFill>
                  <a:schemeClr val="bg1"/>
                </a:solidFill>
                <a:latin typeface="Arial"/>
                <a:cs typeface="Arial"/>
              </a:rPr>
              <a:t> (Accessed: 12 January 2026). </a:t>
            </a:r>
            <a:endParaRPr lang="en-US">
              <a:solidFill>
                <a:schemeClr val="bg1"/>
              </a:solidFill>
            </a:endParaRPr>
          </a:p>
          <a:p>
            <a:r>
              <a:rPr lang="en-US" sz="1200" dirty="0">
                <a:solidFill>
                  <a:schemeClr val="bg1"/>
                </a:solidFill>
                <a:latin typeface="Arial"/>
                <a:cs typeface="Arial"/>
              </a:rPr>
              <a:t>What to Expect. (2024) </a:t>
            </a:r>
            <a:r>
              <a:rPr lang="en-US" sz="1200" i="1" dirty="0">
                <a:solidFill>
                  <a:schemeClr val="bg1"/>
                </a:solidFill>
                <a:latin typeface="Arial"/>
                <a:cs typeface="Arial"/>
              </a:rPr>
              <a:t>Your Guide to the Third Trimester of Pregnancy. </a:t>
            </a:r>
            <a:r>
              <a:rPr lang="en-US" sz="1200" dirty="0">
                <a:solidFill>
                  <a:schemeClr val="bg1"/>
                </a:solidFill>
                <a:latin typeface="Arial"/>
                <a:cs typeface="Arial"/>
              </a:rPr>
              <a:t> Available at: </a:t>
            </a:r>
            <a:r>
              <a:rPr lang="en-US"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https://www.whattoexpect.com/third-trimester-of-pregnancy.aspx</a:t>
            </a:r>
            <a:r>
              <a:rPr lang="en-US" sz="1200" dirty="0">
                <a:solidFill>
                  <a:schemeClr val="bg1"/>
                </a:solidFill>
                <a:latin typeface="Arial"/>
                <a:cs typeface="Arial"/>
              </a:rPr>
              <a:t> (Accessed: 5 January 2026). </a:t>
            </a:r>
            <a:endParaRPr lang="en-US">
              <a:solidFill>
                <a:schemeClr val="bg1"/>
              </a:solidFill>
            </a:endParaRPr>
          </a:p>
          <a:p>
            <a:r>
              <a:rPr lang="en-US" sz="1200" dirty="0">
                <a:solidFill>
                  <a:schemeClr val="bg1"/>
                </a:solidFill>
                <a:latin typeface="Arial"/>
                <a:cs typeface="Arial"/>
              </a:rPr>
              <a:t>Wis Tech Open. (n.d.) </a:t>
            </a:r>
            <a:r>
              <a:rPr lang="en-US" sz="1200" i="1" dirty="0">
                <a:solidFill>
                  <a:schemeClr val="bg1"/>
                </a:solidFill>
                <a:latin typeface="Arial"/>
                <a:cs typeface="Arial"/>
              </a:rPr>
              <a:t>Human Needs and Developmental Stages.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https://wtcs.pressbooks.pub/nurseassist/chapter/1-4-human-needs-and-developmental-stages</a:t>
            </a:r>
            <a:r>
              <a:rPr lang="en-US" sz="1200" dirty="0">
                <a:solidFill>
                  <a:schemeClr val="bg1"/>
                </a:solidFill>
                <a:latin typeface="Arial"/>
                <a:cs typeface="Arial"/>
              </a:rPr>
              <a:t> (Accessed: 6 January 2026). </a:t>
            </a:r>
            <a:endParaRPr lang="en-US">
              <a:solidFill>
                <a:schemeClr val="bg1"/>
              </a:solidFill>
            </a:endParaRPr>
          </a:p>
          <a:p>
            <a:r>
              <a:rPr lang="en-US" sz="1200" dirty="0">
                <a:solidFill>
                  <a:schemeClr val="bg1"/>
                </a:solidFill>
                <a:latin typeface="Arial"/>
                <a:cs typeface="Arial"/>
              </a:rPr>
              <a:t>Women's Budget Group. (2023). </a:t>
            </a:r>
            <a:r>
              <a:rPr lang="en-US" sz="1200" i="1" dirty="0">
                <a:solidFill>
                  <a:schemeClr val="bg1"/>
                </a:solidFill>
                <a:latin typeface="Arial"/>
                <a:cs typeface="Arial"/>
              </a:rPr>
              <a:t>Key Challenges for Early Education and Childcare in the UK.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a:t>
            </a:r>
            <a:r>
              <a:rPr lang="en-US" sz="1200" i="1" dirty="0">
                <a:solidFill>
                  <a:schemeClr val="bg1"/>
                </a:solidFill>
                <a:latin typeface="Arial"/>
                <a:cs typeface="Arial"/>
                <a:hlinkClick r:id="rId6">
                  <a:extLst>
                    <a:ext uri="{A12FA001-AC4F-418D-AE19-62706E023703}">
                      <ahyp:hlinkClr xmlns:ahyp="http://schemas.microsoft.com/office/drawing/2018/hyperlinkcolor" val="tx"/>
                    </a:ext>
                  </a:extLst>
                </a:hlinkClick>
              </a:rPr>
              <a:t>wbg</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.org.uk/wp-content/uploads/2023/09/FINAL-Key-UK-challenges-EEC-3-updated.pdf</a:t>
            </a:r>
            <a:r>
              <a:rPr lang="en-US" sz="1200" dirty="0">
                <a:solidFill>
                  <a:schemeClr val="bg1"/>
                </a:solidFill>
                <a:latin typeface="Arial"/>
                <a:cs typeface="Arial"/>
              </a:rPr>
              <a:t> (Accessed: 11 January 2026).</a:t>
            </a:r>
            <a:endParaRPr lang="en-US" dirty="0">
              <a:solidFill>
                <a:schemeClr val="bg1"/>
              </a:solidFill>
            </a:endParaRPr>
          </a:p>
          <a:p>
            <a:pPr algn="l"/>
            <a:endParaRPr lang="en-US" sz="1200" dirty="0"/>
          </a:p>
        </p:txBody>
      </p:sp>
    </p:spTree>
    <p:extLst>
      <p:ext uri="{BB962C8B-B14F-4D97-AF65-F5344CB8AC3E}">
        <p14:creationId xmlns:p14="http://schemas.microsoft.com/office/powerpoint/2010/main" val="1291771970"/>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7dfdf57b52e4e7f1dae76fa7e15638e5">
  <xsd:schema xmlns:xsd="http://www.w3.org/2001/XMLSchema" xmlns:xs="http://www.w3.org/2001/XMLSchema" xmlns:p="http://schemas.microsoft.com/office/2006/metadata/properties" xmlns:ns3="3ef5847a-e696-4fee-a2c0-6c3f87568321" targetNamespace="http://schemas.microsoft.com/office/2006/metadata/properties" ma:root="true" ma:fieldsID="a16cc4209d0cf9f42384e011780851d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E255A80A-9679-43E8-97C9-9807D55EACD5}">
  <ds:schemaRefs>
    <ds:schemaRef ds:uri="http://schemas.microsoft.com/sharepoint/v3/contenttype/forms"/>
  </ds:schemaRefs>
</ds:datastoreItem>
</file>

<file path=customXml/itemProps2.xml><?xml version="1.0" encoding="utf-8"?>
<ds:datastoreItem xmlns:ds="http://schemas.openxmlformats.org/officeDocument/2006/customXml" ds:itemID="{A8FD520F-93C4-4EAE-ABEB-F02E8212A4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133A52-2431-401D-BE98-90BFBC91147C}">
  <ds:schemaRefs>
    <ds:schemaRef ds:uri="http://schemas.microsoft.com/office/infopath/2007/PartnerControls"/>
    <ds:schemaRef ds:uri="3ef5847a-e696-4fee-a2c0-6c3f87568321"/>
    <ds:schemaRef ds:uri="http://www.w3.org/XML/1998/namespace"/>
    <ds:schemaRef ds:uri="http://purl.org/dc/elements/1.1/"/>
    <ds:schemaRef ds:uri="http://schemas.microsoft.com/office/2006/documentManagement/types"/>
    <ds:schemaRef ds:uri="http://purl.org/dc/term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106</TotalTime>
  <Words>97</Words>
  <Application>Microsoft Office PowerPoint</Application>
  <PresentationFormat>Widescreen</PresentationFormat>
  <Paragraphs>20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BlockprintVTI</vt:lpstr>
      <vt:lpstr>The First 1000 Days</vt:lpstr>
      <vt:lpstr>What are the first 1000 days?</vt:lpstr>
      <vt:lpstr>Pregnancy</vt:lpstr>
      <vt:lpstr>Infancy</vt:lpstr>
      <vt:lpstr>Toddler Years</vt:lpstr>
      <vt:lpstr>Why are the first 1000 days important?</vt:lpstr>
      <vt:lpstr>Caregiving</vt:lpstr>
      <vt:lpstr>What is exceptional caregiving?</vt:lpstr>
      <vt:lpstr>Why is exceptional caregiving important?</vt:lpstr>
      <vt:lpstr>Professional Partnerships</vt:lpstr>
      <vt:lpstr>What is the role of the Early Years practitioner in supporting families and children in the first 1000 days?</vt:lpstr>
      <vt:lpstr>What is the importance of effective partnership working?</vt:lpstr>
      <vt:lpstr>What is the importance of effective partnership working?</vt:lpstr>
      <vt:lpstr>What is the importance of effective partnership working?</vt:lpstr>
      <vt:lpstr>What is the importance of effective partnership working?</vt:lpstr>
      <vt:lpstr>Challenges</vt:lpstr>
      <vt:lpstr>What are the challenges in providing high quality care?</vt:lpstr>
      <vt:lpstr>What are the challenges in providing high quality care?</vt:lpstr>
      <vt:lpstr>What are the challenges in providing high quality care?</vt:lpstr>
      <vt:lpstr>What are the challenges in providing high quality care?</vt:lpstr>
      <vt:lpstr>Activities</vt:lpstr>
      <vt:lpstr>Outdoor Space</vt:lpstr>
      <vt:lpstr>Reading Aloud</vt:lpstr>
      <vt:lpstr>Healthy Teeth, Happy Smiles</vt:lpstr>
      <vt:lpstr>International approaches</vt:lpstr>
      <vt:lpstr>Te Whariki</vt:lpstr>
      <vt:lpstr>Reggio Emilia</vt:lpstr>
      <vt:lpstr>Forest School - Scandinavia</vt:lpstr>
      <vt:lpstr>The Curriculum for Wales</vt:lpstr>
      <vt:lpstr>United Nations Convention on the rights of the Child (UNCRC)</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Kate Fakher</dc:creator>
  <cp:lastModifiedBy>Kate Fakher</cp:lastModifiedBy>
  <cp:revision>1637</cp:revision>
  <dcterms:created xsi:type="dcterms:W3CDTF">2025-12-30T12:32:04Z</dcterms:created>
  <dcterms:modified xsi:type="dcterms:W3CDTF">2026-01-15T09:37:22Z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