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85" r:id="rId6"/>
    <p:sldId id="278" r:id="rId7"/>
    <p:sldId id="287" r:id="rId8"/>
    <p:sldId id="283" r:id="rId9"/>
    <p:sldId id="288" r:id="rId10"/>
    <p:sldId id="261" r:id="rId11"/>
    <p:sldId id="290" r:id="rId12"/>
    <p:sldId id="284" r:id="rId13"/>
    <p:sldId id="265" r:id="rId14"/>
    <p:sldId id="281" r:id="rId15"/>
    <p:sldId id="267" r:id="rId16"/>
    <p:sldId id="286" r:id="rId17"/>
    <p:sldId id="28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4128" userDrawn="1">
          <p15:clr>
            <a:srgbClr val="A4A3A4"/>
          </p15:clr>
        </p15:guide>
        <p15:guide id="2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E9E9"/>
    <a:srgbClr val="A5A5A5"/>
    <a:srgbClr val="BEB9AA"/>
    <a:srgbClr val="C0C9C2"/>
    <a:srgbClr val="AA9D92"/>
    <a:srgbClr val="F2F1EE"/>
    <a:srgbClr val="D8D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5701DD-312F-666C-3308-5E61240B8532}" v="1537" dt="2025-06-28T23:21:08.501"/>
    <p1510:client id="{8E4A2E2B-C2FB-5516-A387-6B48F2F39738}" v="392" dt="2025-06-30T21:41:12.838"/>
    <p1510:client id="{B1AB8E5A-C1E9-88FE-5B6E-A155CDF54073}" v="701" dt="2025-06-30T15:09:48.741"/>
    <p1510:client id="{E79453A5-85F1-F093-1FAE-0E51592977A6}" v="190" dt="2025-06-29T16:56:07.3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3" autoAdjust="0"/>
    <p:restoredTop sz="93595" autoAdjust="0"/>
  </p:normalViewPr>
  <p:slideViewPr>
    <p:cSldViewPr snapToGrid="0">
      <p:cViewPr varScale="1">
        <p:scale>
          <a:sx n="44" d="100"/>
          <a:sy n="44" d="100"/>
        </p:scale>
        <p:origin x="1504" y="48"/>
      </p:cViewPr>
      <p:guideLst>
        <p:guide pos="4128"/>
        <p:guide orient="horz" pos="960"/>
      </p:guideLst>
    </p:cSldViewPr>
  </p:slideViewPr>
  <p:outlineViewPr>
    <p:cViewPr>
      <p:scale>
        <a:sx n="33" d="100"/>
        <a:sy n="33" d="100"/>
      </p:scale>
      <p:origin x="0" y="-4027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2299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ad Nasir (2413016)" userId="S::2413016@student.uwtsd.ac.uk::21dadd7c-9b32-45b0-875f-6d1b8c6657bb" providerId="AD" clId="Web-{075701DD-312F-666C-3308-5E61240B8532}"/>
    <pc:docChg chg="addSld delSld modSld sldOrd">
      <pc:chgData name="Suad Nasir (2413016)" userId="S::2413016@student.uwtsd.ac.uk::21dadd7c-9b32-45b0-875f-6d1b8c6657bb" providerId="AD" clId="Web-{075701DD-312F-666C-3308-5E61240B8532}" dt="2025-06-28T23:21:05.172" v="1336" actId="20577"/>
      <pc:docMkLst>
        <pc:docMk/>
      </pc:docMkLst>
      <pc:sldChg chg="addSp delSp modSp">
        <pc:chgData name="Suad Nasir (2413016)" userId="S::2413016@student.uwtsd.ac.uk::21dadd7c-9b32-45b0-875f-6d1b8c6657bb" providerId="AD" clId="Web-{075701DD-312F-666C-3308-5E61240B8532}" dt="2025-06-28T20:47:34.462" v="823" actId="20577"/>
        <pc:sldMkLst>
          <pc:docMk/>
          <pc:sldMk cId="4212917468" sldId="260"/>
        </pc:sldMkLst>
      </pc:sldChg>
      <pc:sldChg chg="del ord">
        <pc:chgData name="Suad Nasir (2413016)" userId="S::2413016@student.uwtsd.ac.uk::21dadd7c-9b32-45b0-875f-6d1b8c6657bb" providerId="AD" clId="Web-{075701DD-312F-666C-3308-5E61240B8532}" dt="2025-06-28T20:47:18.992" v="820"/>
        <pc:sldMkLst>
          <pc:docMk/>
          <pc:sldMk cId="700209266" sldId="264"/>
        </pc:sldMkLst>
      </pc:sldChg>
      <pc:sldChg chg="addSp delSp modSp mod setBg modClrScheme chgLayout">
        <pc:chgData name="Suad Nasir (2413016)" userId="S::2413016@student.uwtsd.ac.uk::21dadd7c-9b32-45b0-875f-6d1b8c6657bb" providerId="AD" clId="Web-{075701DD-312F-666C-3308-5E61240B8532}" dt="2025-06-28T23:20:42.828" v="1334" actId="1076"/>
        <pc:sldMkLst>
          <pc:docMk/>
          <pc:sldMk cId="2563119616" sldId="265"/>
        </pc:sldMkLst>
        <pc:spChg chg="ord">
          <ac:chgData name="Suad Nasir (2413016)" userId="S::2413016@student.uwtsd.ac.uk::21dadd7c-9b32-45b0-875f-6d1b8c6657bb" providerId="AD" clId="Web-{075701DD-312F-666C-3308-5E61240B8532}" dt="2025-06-28T17:46:59.333" v="424"/>
          <ac:spMkLst>
            <pc:docMk/>
            <pc:sldMk cId="2563119616" sldId="265"/>
            <ac:spMk id="2" creationId="{797DE5A1-2152-1C18-9E1A-169B2CEDBA06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1:31:12.887" v="1042" actId="1076"/>
          <ac:spMkLst>
            <pc:docMk/>
            <pc:sldMk cId="2563119616" sldId="265"/>
            <ac:spMk id="3" creationId="{1ED6BD4C-5ECE-6052-45FE-98A662C1E097}"/>
          </ac:spMkLst>
        </pc:spChg>
        <pc:spChg chg="mod ord">
          <ac:chgData name="Suad Nasir (2413016)" userId="S::2413016@student.uwtsd.ac.uk::21dadd7c-9b32-45b0-875f-6d1b8c6657bb" providerId="AD" clId="Web-{075701DD-312F-666C-3308-5E61240B8532}" dt="2025-06-28T23:20:42.828" v="1334" actId="1076"/>
          <ac:spMkLst>
            <pc:docMk/>
            <pc:sldMk cId="2563119616" sldId="265"/>
            <ac:spMk id="5" creationId="{D74D4CD9-0DD9-AF1F-84FC-645599757C70}"/>
          </ac:spMkLst>
        </pc:spChg>
        <pc:spChg chg="mod ord">
          <ac:chgData name="Suad Nasir (2413016)" userId="S::2413016@student.uwtsd.ac.uk::21dadd7c-9b32-45b0-875f-6d1b8c6657bb" providerId="AD" clId="Web-{075701DD-312F-666C-3308-5E61240B8532}" dt="2025-06-28T23:20:14.389" v="1328" actId="20577"/>
          <ac:spMkLst>
            <pc:docMk/>
            <pc:sldMk cId="2563119616" sldId="265"/>
            <ac:spMk id="8" creationId="{E19BF1C0-EE32-4EEE-9539-CE8473AA2F38}"/>
          </ac:spMkLst>
        </pc:spChg>
        <pc:spChg chg="mod">
          <ac:chgData name="Suad Nasir (2413016)" userId="S::2413016@student.uwtsd.ac.uk::21dadd7c-9b32-45b0-875f-6d1b8c6657bb" providerId="AD" clId="Web-{075701DD-312F-666C-3308-5E61240B8532}" dt="2025-06-28T17:47:11.427" v="426"/>
          <ac:spMkLst>
            <pc:docMk/>
            <pc:sldMk cId="2563119616" sldId="265"/>
            <ac:spMk id="30" creationId="{5C3C5043-9E0B-4C7C-B3D8-6124850B4088}"/>
          </ac:spMkLst>
        </pc:spChg>
        <pc:spChg chg="mod">
          <ac:chgData name="Suad Nasir (2413016)" userId="S::2413016@student.uwtsd.ac.uk::21dadd7c-9b32-45b0-875f-6d1b8c6657bb" providerId="AD" clId="Web-{075701DD-312F-666C-3308-5E61240B8532}" dt="2025-06-28T17:47:11.427" v="426"/>
          <ac:spMkLst>
            <pc:docMk/>
            <pc:sldMk cId="2563119616" sldId="265"/>
            <ac:spMk id="31" creationId="{AD175D2A-0058-45E0-AAF6-7260876F007C}"/>
          </ac:spMkLst>
        </pc:spChg>
        <pc:picChg chg="add mod ord">
          <ac:chgData name="Suad Nasir (2413016)" userId="S::2413016@student.uwtsd.ac.uk::21dadd7c-9b32-45b0-875f-6d1b8c6657bb" providerId="AD" clId="Web-{075701DD-312F-666C-3308-5E61240B8532}" dt="2025-06-28T17:54:24.918" v="470" actId="1076"/>
          <ac:picMkLst>
            <pc:docMk/>
            <pc:sldMk cId="2563119616" sldId="265"/>
            <ac:picMk id="15" creationId="{89078FBC-C27B-A4DE-9019-503A202ACE85}"/>
          </ac:picMkLst>
        </pc:picChg>
        <pc:cxnChg chg="add mod">
          <ac:chgData name="Suad Nasir (2413016)" userId="S::2413016@student.uwtsd.ac.uk::21dadd7c-9b32-45b0-875f-6d1b8c6657bb" providerId="AD" clId="Web-{075701DD-312F-666C-3308-5E61240B8532}" dt="2025-06-28T22:02:39.855" v="1156" actId="1076"/>
          <ac:cxnSpMkLst>
            <pc:docMk/>
            <pc:sldMk cId="2563119616" sldId="265"/>
            <ac:cxnSpMk id="17" creationId="{6EA6D012-58DA-BA61-5056-60F362003820}"/>
          </ac:cxnSpMkLst>
        </pc:cxnChg>
      </pc:sldChg>
      <pc:sldChg chg="addSp delSp modSp mod setBg modClrScheme chgLayout">
        <pc:chgData name="Suad Nasir (2413016)" userId="S::2413016@student.uwtsd.ac.uk::21dadd7c-9b32-45b0-875f-6d1b8c6657bb" providerId="AD" clId="Web-{075701DD-312F-666C-3308-5E61240B8532}" dt="2025-06-28T21:27:31.378" v="1018" actId="20577"/>
        <pc:sldMkLst>
          <pc:docMk/>
          <pc:sldMk cId="445070695" sldId="267"/>
        </pc:sldMkLst>
        <pc:spChg chg="mod">
          <ac:chgData name="Suad Nasir (2413016)" userId="S::2413016@student.uwtsd.ac.uk::21dadd7c-9b32-45b0-875f-6d1b8c6657bb" providerId="AD" clId="Web-{075701DD-312F-666C-3308-5E61240B8532}" dt="2025-06-28T19:57:57.548" v="665" actId="1076"/>
          <ac:spMkLst>
            <pc:docMk/>
            <pc:sldMk cId="445070695" sldId="267"/>
            <ac:spMk id="2" creationId="{6BB3A48F-6C9B-4B6F-9063-4E2B2F6CF465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1:27:31.378" v="1018" actId="20577"/>
          <ac:spMkLst>
            <pc:docMk/>
            <pc:sldMk cId="445070695" sldId="267"/>
            <ac:spMk id="4" creationId="{23708013-8F5D-039A-6E0D-0BBAE86DB5B4}"/>
          </ac:spMkLst>
        </pc:spChg>
        <pc:spChg chg="mod modVis">
          <ac:chgData name="Suad Nasir (2413016)" userId="S::2413016@student.uwtsd.ac.uk::21dadd7c-9b32-45b0-875f-6d1b8c6657bb" providerId="AD" clId="Web-{075701DD-312F-666C-3308-5E61240B8532}" dt="2025-06-28T19:56:36.857" v="649"/>
          <ac:spMkLst>
            <pc:docMk/>
            <pc:sldMk cId="445070695" sldId="267"/>
            <ac:spMk id="36" creationId="{8D56EBED-E2E8-4532-9D58-AEA4BF592BE1}"/>
          </ac:spMkLst>
        </pc:spChg>
        <pc:spChg chg="mod modVis">
          <ac:chgData name="Suad Nasir (2413016)" userId="S::2413016@student.uwtsd.ac.uk::21dadd7c-9b32-45b0-875f-6d1b8c6657bb" providerId="AD" clId="Web-{075701DD-312F-666C-3308-5E61240B8532}" dt="2025-06-28T19:56:36.857" v="649"/>
          <ac:spMkLst>
            <pc:docMk/>
            <pc:sldMk cId="445070695" sldId="267"/>
            <ac:spMk id="37" creationId="{2448455D-834D-4F56-90F8-4F239B5CA790}"/>
          </ac:spMkLst>
        </pc:spChg>
        <pc:picChg chg="add mod ord">
          <ac:chgData name="Suad Nasir (2413016)" userId="S::2413016@student.uwtsd.ac.uk::21dadd7c-9b32-45b0-875f-6d1b8c6657bb" providerId="AD" clId="Web-{075701DD-312F-666C-3308-5E61240B8532}" dt="2025-06-28T19:58:49.144" v="667" actId="1076"/>
          <ac:picMkLst>
            <pc:docMk/>
            <pc:sldMk cId="445070695" sldId="267"/>
            <ac:picMk id="3" creationId="{89AE6FF1-5008-BAF6-1928-8464ED6879B0}"/>
          </ac:picMkLst>
        </pc:picChg>
      </pc:sldChg>
      <pc:sldChg chg="addSp delSp modSp">
        <pc:chgData name="Suad Nasir (2413016)" userId="S::2413016@student.uwtsd.ac.uk::21dadd7c-9b32-45b0-875f-6d1b8c6657bb" providerId="AD" clId="Web-{075701DD-312F-666C-3308-5E61240B8532}" dt="2025-06-28T21:22:39.333" v="978"/>
        <pc:sldMkLst>
          <pc:docMk/>
          <pc:sldMk cId="2371293676" sldId="278"/>
        </pc:sldMkLst>
        <pc:spChg chg="add del">
          <ac:chgData name="Suad Nasir (2413016)" userId="S::2413016@student.uwtsd.ac.uk::21dadd7c-9b32-45b0-875f-6d1b8c6657bb" providerId="AD" clId="Web-{075701DD-312F-666C-3308-5E61240B8532}" dt="2025-06-28T21:22:39.333" v="978"/>
          <ac:spMkLst>
            <pc:docMk/>
            <pc:sldMk cId="2371293676" sldId="278"/>
            <ac:spMk id="3" creationId="{95B371F2-DBA5-415A-82C8-651F587B857A}"/>
          </ac:spMkLst>
        </pc:spChg>
        <pc:picChg chg="add mod">
          <ac:chgData name="Suad Nasir (2413016)" userId="S::2413016@student.uwtsd.ac.uk::21dadd7c-9b32-45b0-875f-6d1b8c6657bb" providerId="AD" clId="Web-{075701DD-312F-666C-3308-5E61240B8532}" dt="2025-06-28T21:22:21.567" v="976" actId="1076"/>
          <ac:picMkLst>
            <pc:docMk/>
            <pc:sldMk cId="2371293676" sldId="278"/>
            <ac:picMk id="2" creationId="{2214EF72-8FE6-2ECC-8BB6-E275906073C9}"/>
          </ac:picMkLst>
        </pc:picChg>
      </pc:sldChg>
      <pc:sldChg chg="addSp delSp modSp mod setBg">
        <pc:chgData name="Suad Nasir (2413016)" userId="S::2413016@student.uwtsd.ac.uk::21dadd7c-9b32-45b0-875f-6d1b8c6657bb" providerId="AD" clId="Web-{075701DD-312F-666C-3308-5E61240B8532}" dt="2025-06-28T23:09:58.312" v="1307"/>
        <pc:sldMkLst>
          <pc:docMk/>
          <pc:sldMk cId="675137161" sldId="281"/>
        </pc:sldMkLst>
        <pc:spChg chg="mod ord">
          <ac:chgData name="Suad Nasir (2413016)" userId="S::2413016@student.uwtsd.ac.uk::21dadd7c-9b32-45b0-875f-6d1b8c6657bb" providerId="AD" clId="Web-{075701DD-312F-666C-3308-5E61240B8532}" dt="2025-06-28T23:09:04.997" v="1298" actId="20577"/>
          <ac:spMkLst>
            <pc:docMk/>
            <pc:sldMk cId="675137161" sldId="281"/>
            <ac:spMk id="3" creationId="{594C1777-B62D-468E-BE34-64A07CED098F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3:07:49.401" v="1296" actId="1076"/>
          <ac:spMkLst>
            <pc:docMk/>
            <pc:sldMk cId="675137161" sldId="281"/>
            <ac:spMk id="4" creationId="{2EA40E2B-C4DF-31ED-DA84-C6834F6C56A6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44" creationId="{442DA8B8-94A2-45D6-976E-910B4828D25A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45" creationId="{07062BB1-E215-424E-80C4-7E1CF179A357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47" creationId="{6FD0FBFA-B43E-40C1-A6E4-B88234171E7A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49" creationId="{B368E167-B2D7-4904-BB6B-AE0486A2C6F8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50" creationId="{E5EBF8F5-ABE5-4029-A8FC-4E32622D70A6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51" creationId="{33E49524-66B4-4DB0-AD09-DC8B9874E1B3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9:35:04.765" v="522"/>
          <ac:spMkLst>
            <pc:docMk/>
            <pc:sldMk cId="675137161" sldId="281"/>
            <ac:spMk id="52" creationId="{70A21480-D93D-46BE-9A94-B5A80469DF68}"/>
          </ac:spMkLst>
        </pc:spChg>
        <pc:picChg chg="add mod">
          <ac:chgData name="Suad Nasir (2413016)" userId="S::2413016@student.uwtsd.ac.uk::21dadd7c-9b32-45b0-875f-6d1b8c6657bb" providerId="AD" clId="Web-{075701DD-312F-666C-3308-5E61240B8532}" dt="2025-06-28T19:35:32.547" v="529" actId="1076"/>
          <ac:picMkLst>
            <pc:docMk/>
            <pc:sldMk cId="675137161" sldId="281"/>
            <ac:picMk id="2" creationId="{243F4E34-6FB5-A436-25C8-34C4886D09DB}"/>
          </ac:picMkLst>
        </pc:picChg>
        <pc:picChg chg="add mod">
          <ac:chgData name="Suad Nasir (2413016)" userId="S::2413016@student.uwtsd.ac.uk::21dadd7c-9b32-45b0-875f-6d1b8c6657bb" providerId="AD" clId="Web-{075701DD-312F-666C-3308-5E61240B8532}" dt="2025-06-28T21:24:51.291" v="989" actId="14100"/>
          <ac:picMkLst>
            <pc:docMk/>
            <pc:sldMk cId="675137161" sldId="281"/>
            <ac:picMk id="5" creationId="{3B25340C-8093-435E-F2E6-DDB128069D6F}"/>
          </ac:picMkLst>
        </pc:picChg>
        <pc:picChg chg="add mod ord">
          <ac:chgData name="Suad Nasir (2413016)" userId="S::2413016@student.uwtsd.ac.uk::21dadd7c-9b32-45b0-875f-6d1b8c6657bb" providerId="AD" clId="Web-{075701DD-312F-666C-3308-5E61240B8532}" dt="2025-06-28T19:35:19.546" v="525" actId="1076"/>
          <ac:picMkLst>
            <pc:docMk/>
            <pc:sldMk cId="675137161" sldId="281"/>
            <ac:picMk id="6" creationId="{005AF820-729F-763A-4B35-DC6D6BA07DF3}"/>
          </ac:picMkLst>
        </pc:picChg>
        <pc:picChg chg="add mod">
          <ac:chgData name="Suad Nasir (2413016)" userId="S::2413016@student.uwtsd.ac.uk::21dadd7c-9b32-45b0-875f-6d1b8c6657bb" providerId="AD" clId="Web-{075701DD-312F-666C-3308-5E61240B8532}" dt="2025-06-28T21:24:45.635" v="988" actId="1076"/>
          <ac:picMkLst>
            <pc:docMk/>
            <pc:sldMk cId="675137161" sldId="281"/>
            <ac:picMk id="9" creationId="{90F3DD0D-3314-C9D0-295B-209FD6396A29}"/>
          </ac:picMkLst>
        </pc:picChg>
      </pc:sldChg>
      <pc:sldChg chg="addSp delSp modSp">
        <pc:chgData name="Suad Nasir (2413016)" userId="S::2413016@student.uwtsd.ac.uk::21dadd7c-9b32-45b0-875f-6d1b8c6657bb" providerId="AD" clId="Web-{075701DD-312F-666C-3308-5E61240B8532}" dt="2025-06-28T22:34:04.352" v="1233" actId="20577"/>
        <pc:sldMkLst>
          <pc:docMk/>
          <pc:sldMk cId="344939837" sldId="283"/>
        </pc:sldMkLst>
        <pc:spChg chg="add del mod">
          <ac:chgData name="Suad Nasir (2413016)" userId="S::2413016@student.uwtsd.ac.uk::21dadd7c-9b32-45b0-875f-6d1b8c6657bb" providerId="AD" clId="Web-{075701DD-312F-666C-3308-5E61240B8532}" dt="2025-06-28T14:49:19.036" v="201" actId="20577"/>
          <ac:spMkLst>
            <pc:docMk/>
            <pc:sldMk cId="344939837" sldId="283"/>
            <ac:spMk id="2" creationId="{6530A931-F348-4A41-A5F4-69657F3CA0F6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3:44:01.453" v="6"/>
          <ac:spMkLst>
            <pc:docMk/>
            <pc:sldMk cId="344939837" sldId="283"/>
            <ac:spMk id="4" creationId="{AEE04CDD-E183-BE19-737C-DFC25A119B66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13:44:20.407" v="7"/>
          <ac:spMkLst>
            <pc:docMk/>
            <pc:sldMk cId="344939837" sldId="283"/>
            <ac:spMk id="5" creationId="{684782BB-6AFF-D55E-9759-26D5FCDC13DF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1:13:29.354" v="962" actId="20577"/>
          <ac:spMkLst>
            <pc:docMk/>
            <pc:sldMk cId="344939837" sldId="283"/>
            <ac:spMk id="6" creationId="{8584245B-19AC-E2F1-F328-B75EB6FBA601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1:44:15.027" v="1089" actId="1076"/>
          <ac:spMkLst>
            <pc:docMk/>
            <pc:sldMk cId="344939837" sldId="283"/>
            <ac:spMk id="7" creationId="{BF026560-8734-66C0-9C0D-5B3180DF7057}"/>
          </ac:spMkLst>
        </pc:spChg>
        <pc:spChg chg="add del mod">
          <ac:chgData name="Suad Nasir (2413016)" userId="S::2413016@student.uwtsd.ac.uk::21dadd7c-9b32-45b0-875f-6d1b8c6657bb" providerId="AD" clId="Web-{075701DD-312F-666C-3308-5E61240B8532}" dt="2025-06-28T22:34:04.352" v="1233" actId="20577"/>
          <ac:spMkLst>
            <pc:docMk/>
            <pc:sldMk cId="344939837" sldId="283"/>
            <ac:spMk id="14" creationId="{1ACD458E-E6E4-D04E-6357-D3E0FA585243}"/>
          </ac:spMkLst>
        </pc:spChg>
        <pc:picChg chg="add mod ord">
          <ac:chgData name="Suad Nasir (2413016)" userId="S::2413016@student.uwtsd.ac.uk::21dadd7c-9b32-45b0-875f-6d1b8c6657bb" providerId="AD" clId="Web-{075701DD-312F-666C-3308-5E61240B8532}" dt="2025-06-28T13:52:35.725" v="78" actId="1076"/>
          <ac:picMkLst>
            <pc:docMk/>
            <pc:sldMk cId="344939837" sldId="283"/>
            <ac:picMk id="13" creationId="{3C94EF8E-1F0E-A9E9-1F59-F122A2838B0D}"/>
          </ac:picMkLst>
        </pc:picChg>
      </pc:sldChg>
      <pc:sldChg chg="modSp">
        <pc:chgData name="Suad Nasir (2413016)" userId="S::2413016@student.uwtsd.ac.uk::21dadd7c-9b32-45b0-875f-6d1b8c6657bb" providerId="AD" clId="Web-{075701DD-312F-666C-3308-5E61240B8532}" dt="2025-06-28T23:20:01.326" v="1327" actId="20577"/>
        <pc:sldMkLst>
          <pc:docMk/>
          <pc:sldMk cId="3483999599" sldId="284"/>
        </pc:sldMkLst>
        <pc:spChg chg="mod">
          <ac:chgData name="Suad Nasir (2413016)" userId="S::2413016@student.uwtsd.ac.uk::21dadd7c-9b32-45b0-875f-6d1b8c6657bb" providerId="AD" clId="Web-{075701DD-312F-666C-3308-5E61240B8532}" dt="2025-06-28T23:20:01.326" v="1327" actId="20577"/>
          <ac:spMkLst>
            <pc:docMk/>
            <pc:sldMk cId="3483999599" sldId="284"/>
            <ac:spMk id="28" creationId="{BF59AC89-2307-4F1C-962F-D954A6C80A28}"/>
          </ac:spMkLst>
        </pc:spChg>
      </pc:sldChg>
      <pc:sldChg chg="addSp delSp modSp">
        <pc:chgData name="Suad Nasir (2413016)" userId="S::2413016@student.uwtsd.ac.uk::21dadd7c-9b32-45b0-875f-6d1b8c6657bb" providerId="AD" clId="Web-{075701DD-312F-666C-3308-5E61240B8532}" dt="2025-06-28T21:22:03.816" v="974" actId="14100"/>
        <pc:sldMkLst>
          <pc:docMk/>
          <pc:sldMk cId="2865516803" sldId="285"/>
        </pc:sldMkLst>
        <pc:spChg chg="mod">
          <ac:chgData name="Suad Nasir (2413016)" userId="S::2413016@student.uwtsd.ac.uk::21dadd7c-9b32-45b0-875f-6d1b8c6657bb" providerId="AD" clId="Web-{075701DD-312F-666C-3308-5E61240B8532}" dt="2025-06-28T20:57:00.268" v="836" actId="20577"/>
          <ac:spMkLst>
            <pc:docMk/>
            <pc:sldMk cId="2865516803" sldId="285"/>
            <ac:spMk id="14" creationId="{BEC46ADB-55E5-43DA-8E91-C49412A33045}"/>
          </ac:spMkLst>
        </pc:spChg>
        <pc:picChg chg="mod">
          <ac:chgData name="Suad Nasir (2413016)" userId="S::2413016@student.uwtsd.ac.uk::21dadd7c-9b32-45b0-875f-6d1b8c6657bb" providerId="AD" clId="Web-{075701DD-312F-666C-3308-5E61240B8532}" dt="2025-06-28T21:22:03.816" v="974" actId="14100"/>
          <ac:picMkLst>
            <pc:docMk/>
            <pc:sldMk cId="2865516803" sldId="285"/>
            <ac:picMk id="3" creationId="{5930DC05-A03A-7581-2F00-C140A39D55BB}"/>
          </ac:picMkLst>
        </pc:picChg>
        <pc:picChg chg="add mod">
          <ac:chgData name="Suad Nasir (2413016)" userId="S::2413016@student.uwtsd.ac.uk::21dadd7c-9b32-45b0-875f-6d1b8c6657bb" providerId="AD" clId="Web-{075701DD-312F-666C-3308-5E61240B8532}" dt="2025-06-28T21:21:54.186" v="972" actId="1076"/>
          <ac:picMkLst>
            <pc:docMk/>
            <pc:sldMk cId="2865516803" sldId="285"/>
            <ac:picMk id="4" creationId="{AF488DCA-E759-BDEE-1ADF-63E60D9DED33}"/>
          </ac:picMkLst>
        </pc:picChg>
      </pc:sldChg>
      <pc:sldChg chg="addSp delSp modSp ord">
        <pc:chgData name="Suad Nasir (2413016)" userId="S::2413016@student.uwtsd.ac.uk::21dadd7c-9b32-45b0-875f-6d1b8c6657bb" providerId="AD" clId="Web-{075701DD-312F-666C-3308-5E61240B8532}" dt="2025-06-28T23:21:05.172" v="1336" actId="20577"/>
        <pc:sldMkLst>
          <pc:docMk/>
          <pc:sldMk cId="4237778926" sldId="286"/>
        </pc:sldMkLst>
        <pc:spChg chg="add mod">
          <ac:chgData name="Suad Nasir (2413016)" userId="S::2413016@student.uwtsd.ac.uk::21dadd7c-9b32-45b0-875f-6d1b8c6657bb" providerId="AD" clId="Web-{075701DD-312F-666C-3308-5E61240B8532}" dt="2025-06-28T20:25:45.284" v="698" actId="14100"/>
          <ac:spMkLst>
            <pc:docMk/>
            <pc:sldMk cId="4237778926" sldId="286"/>
            <ac:spMk id="5" creationId="{766E0A0E-EB87-F875-3CDD-F0FB1C69790A}"/>
          </ac:spMkLst>
        </pc:spChg>
        <pc:spChg chg="add">
          <ac:chgData name="Suad Nasir (2413016)" userId="S::2413016@student.uwtsd.ac.uk::21dadd7c-9b32-45b0-875f-6d1b8c6657bb" providerId="AD" clId="Web-{075701DD-312F-666C-3308-5E61240B8532}" dt="2025-06-28T21:34:49.520" v="1043"/>
          <ac:spMkLst>
            <pc:docMk/>
            <pc:sldMk cId="4237778926" sldId="286"/>
            <ac:spMk id="210" creationId="{9DB33921-6CDF-EFBA-A2BF-9AFE544FFD8F}"/>
          </ac:spMkLst>
        </pc:spChg>
        <pc:spChg chg="add mod">
          <ac:chgData name="Suad Nasir (2413016)" userId="S::2413016@student.uwtsd.ac.uk::21dadd7c-9b32-45b0-875f-6d1b8c6657bb" providerId="AD" clId="Web-{075701DD-312F-666C-3308-5E61240B8532}" dt="2025-06-28T23:21:05.172" v="1336" actId="20577"/>
          <ac:spMkLst>
            <pc:docMk/>
            <pc:sldMk cId="4237778926" sldId="286"/>
            <ac:spMk id="211" creationId="{D81A610A-A80D-5165-3D52-36522E5BECD1}"/>
          </ac:spMkLst>
        </pc:spChg>
        <pc:graphicFrameChg chg="add modGraphic">
          <ac:chgData name="Suad Nasir (2413016)" userId="S::2413016@student.uwtsd.ac.uk::21dadd7c-9b32-45b0-875f-6d1b8c6657bb" providerId="AD" clId="Web-{075701DD-312F-666C-3308-5E61240B8532}" dt="2025-06-28T20:40:25.100" v="800"/>
          <ac:graphicFrameMkLst>
            <pc:docMk/>
            <pc:sldMk cId="4237778926" sldId="286"/>
            <ac:graphicFrameMk id="26" creationId="{58F6F260-21F5-CE3D-DE90-A57C64D8C059}"/>
          </ac:graphicFrameMkLst>
        </pc:graphicFrameChg>
        <pc:picChg chg="add mod">
          <ac:chgData name="Suad Nasir (2413016)" userId="S::2413016@student.uwtsd.ac.uk::21dadd7c-9b32-45b0-875f-6d1b8c6657bb" providerId="AD" clId="Web-{075701DD-312F-666C-3308-5E61240B8532}" dt="2025-06-28T20:39:46.551" v="787" actId="1076"/>
          <ac:picMkLst>
            <pc:docMk/>
            <pc:sldMk cId="4237778926" sldId="286"/>
            <ac:picMk id="6" creationId="{CDE95F57-10D3-817E-8C21-315F755994C7}"/>
          </ac:picMkLst>
        </pc:picChg>
      </pc:sldChg>
      <pc:sldChg chg="addSp modSp">
        <pc:chgData name="Suad Nasir (2413016)" userId="S::2413016@student.uwtsd.ac.uk::21dadd7c-9b32-45b0-875f-6d1b8c6657bb" providerId="AD" clId="Web-{075701DD-312F-666C-3308-5E61240B8532}" dt="2025-06-28T21:22:56.474" v="980" actId="1076"/>
        <pc:sldMkLst>
          <pc:docMk/>
          <pc:sldMk cId="1912012592" sldId="287"/>
        </pc:sldMkLst>
        <pc:spChg chg="mod">
          <ac:chgData name="Suad Nasir (2413016)" userId="S::2413016@student.uwtsd.ac.uk::21dadd7c-9b32-45b0-875f-6d1b8c6657bb" providerId="AD" clId="Web-{075701DD-312F-666C-3308-5E61240B8532}" dt="2025-06-28T14:29:13.205" v="181" actId="20577"/>
          <ac:spMkLst>
            <pc:docMk/>
            <pc:sldMk cId="1912012592" sldId="287"/>
            <ac:spMk id="3" creationId="{F9055465-EA9F-436E-A0C3-64912E06BF2C}"/>
          </ac:spMkLst>
        </pc:spChg>
        <pc:spChg chg="mod">
          <ac:chgData name="Suad Nasir (2413016)" userId="S::2413016@student.uwtsd.ac.uk::21dadd7c-9b32-45b0-875f-6d1b8c6657bb" providerId="AD" clId="Web-{075701DD-312F-666C-3308-5E61240B8532}" dt="2025-06-28T14:32:00.593" v="186" actId="1076"/>
          <ac:spMkLst>
            <pc:docMk/>
            <pc:sldMk cId="1912012592" sldId="287"/>
            <ac:spMk id="18" creationId="{2CF4F36F-0CFF-426C-9ABF-183123192A52}"/>
          </ac:spMkLst>
        </pc:spChg>
        <pc:picChg chg="add mod">
          <ac:chgData name="Suad Nasir (2413016)" userId="S::2413016@student.uwtsd.ac.uk::21dadd7c-9b32-45b0-875f-6d1b8c6657bb" providerId="AD" clId="Web-{075701DD-312F-666C-3308-5E61240B8532}" dt="2025-06-28T21:22:56.474" v="980" actId="1076"/>
          <ac:picMkLst>
            <pc:docMk/>
            <pc:sldMk cId="1912012592" sldId="287"/>
            <ac:picMk id="8" creationId="{44D2221C-088A-356E-AF34-945E1C1A7ABA}"/>
          </ac:picMkLst>
        </pc:picChg>
      </pc:sldChg>
      <pc:sldChg chg="addSp delSp modSp mod setBg">
        <pc:chgData name="Suad Nasir (2413016)" userId="S::2413016@student.uwtsd.ac.uk::21dadd7c-9b32-45b0-875f-6d1b8c6657bb" providerId="AD" clId="Web-{075701DD-312F-666C-3308-5E61240B8532}" dt="2025-06-28T23:19:35.778" v="1325" actId="20577"/>
        <pc:sldMkLst>
          <pc:docMk/>
          <pc:sldMk cId="4083546591" sldId="288"/>
        </pc:sldMkLst>
        <pc:spChg chg="mod ord">
          <ac:chgData name="Suad Nasir (2413016)" userId="S::2413016@student.uwtsd.ac.uk::21dadd7c-9b32-45b0-875f-6d1b8c6657bb" providerId="AD" clId="Web-{075701DD-312F-666C-3308-5E61240B8532}" dt="2025-06-28T23:19:28.137" v="1324" actId="20577"/>
          <ac:spMkLst>
            <pc:docMk/>
            <pc:sldMk cId="4083546591" sldId="288"/>
            <ac:spMk id="10" creationId="{29E24BCE-48CF-4EA0-8CEE-DABDE8C63D2E}"/>
          </ac:spMkLst>
        </pc:spChg>
        <pc:spChg chg="add del mod ord">
          <ac:chgData name="Suad Nasir (2413016)" userId="S::2413016@student.uwtsd.ac.uk::21dadd7c-9b32-45b0-875f-6d1b8c6657bb" providerId="AD" clId="Web-{075701DD-312F-666C-3308-5E61240B8532}" dt="2025-06-28T23:19:35.778" v="1325" actId="20577"/>
          <ac:spMkLst>
            <pc:docMk/>
            <pc:sldMk cId="4083546591" sldId="288"/>
            <ac:spMk id="15" creationId="{6920129E-5FD6-4620-2DA1-8D1722B7CEFE}"/>
          </ac:spMkLst>
        </pc:spChg>
        <pc:spChg chg="mod ord">
          <ac:chgData name="Suad Nasir (2413016)" userId="S::2413016@student.uwtsd.ac.uk::21dadd7c-9b32-45b0-875f-6d1b8c6657bb" providerId="AD" clId="Web-{075701DD-312F-666C-3308-5E61240B8532}" dt="2025-06-28T23:19:15.809" v="1323"/>
          <ac:spMkLst>
            <pc:docMk/>
            <pc:sldMk cId="4083546591" sldId="288"/>
            <ac:spMk id="36" creationId="{F6CE792E-745D-4408-9AB1-740D556972A1}"/>
          </ac:spMkLst>
        </pc:spChg>
        <pc:spChg chg="mod ord">
          <ac:chgData name="Suad Nasir (2413016)" userId="S::2413016@student.uwtsd.ac.uk::21dadd7c-9b32-45b0-875f-6d1b8c6657bb" providerId="AD" clId="Web-{075701DD-312F-666C-3308-5E61240B8532}" dt="2025-06-28T23:19:15.809" v="1323"/>
          <ac:spMkLst>
            <pc:docMk/>
            <pc:sldMk cId="4083546591" sldId="288"/>
            <ac:spMk id="37" creationId="{BF214639-68C6-49E7-90D4-F4DAFEFBFE02}"/>
          </ac:spMkLst>
        </pc:spChg>
        <pc:picChg chg="mod ord">
          <ac:chgData name="Suad Nasir (2413016)" userId="S::2413016@student.uwtsd.ac.uk::21dadd7c-9b32-45b0-875f-6d1b8c6657bb" providerId="AD" clId="Web-{075701DD-312F-666C-3308-5E61240B8532}" dt="2025-06-28T23:19:15.809" v="1323"/>
          <ac:picMkLst>
            <pc:docMk/>
            <pc:sldMk cId="4083546591" sldId="288"/>
            <ac:picMk id="16" creationId="{C3B3E269-C9C3-4FFC-B678-9FAC0C023B36}"/>
          </ac:picMkLst>
        </pc:picChg>
        <pc:picChg chg="mod ord">
          <ac:chgData name="Suad Nasir (2413016)" userId="S::2413016@student.uwtsd.ac.uk::21dadd7c-9b32-45b0-875f-6d1b8c6657bb" providerId="AD" clId="Web-{075701DD-312F-666C-3308-5E61240B8532}" dt="2025-06-28T23:19:15.809" v="1323"/>
          <ac:picMkLst>
            <pc:docMk/>
            <pc:sldMk cId="4083546591" sldId="288"/>
            <ac:picMk id="19" creationId="{7A34BEEA-96BB-4238-8447-EF7692728BCF}"/>
          </ac:picMkLst>
        </pc:picChg>
        <pc:picChg chg="mod">
          <ac:chgData name="Suad Nasir (2413016)" userId="S::2413016@student.uwtsd.ac.uk::21dadd7c-9b32-45b0-875f-6d1b8c6657bb" providerId="AD" clId="Web-{075701DD-312F-666C-3308-5E61240B8532}" dt="2025-06-28T23:19:15.809" v="1323"/>
          <ac:picMkLst>
            <pc:docMk/>
            <pc:sldMk cId="4083546591" sldId="288"/>
            <ac:picMk id="29" creationId="{3FDC01EF-08D5-42D3-B019-D274328E74E8}"/>
          </ac:picMkLst>
        </pc:picChg>
      </pc:sldChg>
      <pc:sldChg chg="modSp new">
        <pc:chgData name="Suad Nasir (2413016)" userId="S::2413016@student.uwtsd.ac.uk::21dadd7c-9b32-45b0-875f-6d1b8c6657bb" providerId="AD" clId="Web-{075701DD-312F-666C-3308-5E61240B8532}" dt="2025-06-28T22:40:05.873" v="1263" actId="20577"/>
        <pc:sldMkLst>
          <pc:docMk/>
          <pc:sldMk cId="2438399020" sldId="289"/>
        </pc:sldMkLst>
        <pc:spChg chg="mod">
          <ac:chgData name="Suad Nasir (2413016)" userId="S::2413016@student.uwtsd.ac.uk::21dadd7c-9b32-45b0-875f-6d1b8c6657bb" providerId="AD" clId="Web-{075701DD-312F-666C-3308-5E61240B8532}" dt="2025-06-28T22:40:05.873" v="1263" actId="20577"/>
          <ac:spMkLst>
            <pc:docMk/>
            <pc:sldMk cId="2438399020" sldId="289"/>
            <ac:spMk id="4" creationId="{5CF98473-B0FF-8A4D-ED9F-B4C3A4E4F7CA}"/>
          </ac:spMkLst>
        </pc:spChg>
        <pc:spChg chg="mod">
          <ac:chgData name="Suad Nasir (2413016)" userId="S::2413016@student.uwtsd.ac.uk::21dadd7c-9b32-45b0-875f-6d1b8c6657bb" providerId="AD" clId="Web-{075701DD-312F-666C-3308-5E61240B8532}" dt="2025-06-28T22:36:55.908" v="1237" actId="1076"/>
          <ac:spMkLst>
            <pc:docMk/>
            <pc:sldMk cId="2438399020" sldId="289"/>
            <ac:spMk id="5" creationId="{C41B8882-5C2D-F17C-F36B-E193EC41B6D0}"/>
          </ac:spMkLst>
        </pc:spChg>
      </pc:sldChg>
    </pc:docChg>
  </pc:docChgLst>
  <pc:docChgLst>
    <pc:chgData name="Suad Nasir (2413016)" userId="S::2413016@student.uwtsd.ac.uk::21dadd7c-9b32-45b0-875f-6d1b8c6657bb" providerId="AD" clId="Web-{FE0148E4-9857-B90D-4D12-C10AD90F4A65}"/>
    <pc:docChg chg="modSld sldOrd">
      <pc:chgData name="Suad Nasir (2413016)" userId="S::2413016@student.uwtsd.ac.uk::21dadd7c-9b32-45b0-875f-6d1b8c6657bb" providerId="AD" clId="Web-{FE0148E4-9857-B90D-4D12-C10AD90F4A65}" dt="2025-06-27T21:58:30.469" v="160"/>
      <pc:docMkLst>
        <pc:docMk/>
      </pc:docMkLst>
      <pc:sldChg chg="modSp ord">
        <pc:chgData name="Suad Nasir (2413016)" userId="S::2413016@student.uwtsd.ac.uk::21dadd7c-9b32-45b0-875f-6d1b8c6657bb" providerId="AD" clId="Web-{FE0148E4-9857-B90D-4D12-C10AD90F4A65}" dt="2025-06-27T21:44:04.092" v="95"/>
        <pc:sldMkLst>
          <pc:docMk/>
          <pc:sldMk cId="4212917468" sldId="260"/>
        </pc:sldMkLst>
      </pc:sldChg>
      <pc:sldChg chg="addSp delSp modSp ord">
        <pc:chgData name="Suad Nasir (2413016)" userId="S::2413016@student.uwtsd.ac.uk::21dadd7c-9b32-45b0-875f-6d1b8c6657bb" providerId="AD" clId="Web-{FE0148E4-9857-B90D-4D12-C10AD90F4A65}" dt="2025-06-27T21:46:41.332" v="104"/>
        <pc:sldMkLst>
          <pc:docMk/>
          <pc:sldMk cId="1527386939" sldId="261"/>
        </pc:sldMkLst>
        <pc:spChg chg="mod">
          <ac:chgData name="Suad Nasir (2413016)" userId="S::2413016@student.uwtsd.ac.uk::21dadd7c-9b32-45b0-875f-6d1b8c6657bb" providerId="AD" clId="Web-{FE0148E4-9857-B90D-4D12-C10AD90F4A65}" dt="2025-06-27T21:32:10.053" v="43" actId="20577"/>
          <ac:spMkLst>
            <pc:docMk/>
            <pc:sldMk cId="1527386939" sldId="261"/>
            <ac:spMk id="4" creationId="{07A371F5-EAAD-4ADC-8D3F-1CBB98D52839}"/>
          </ac:spMkLst>
        </pc:spChg>
        <pc:spChg chg="add mod">
          <ac:chgData name="Suad Nasir (2413016)" userId="S::2413016@student.uwtsd.ac.uk::21dadd7c-9b32-45b0-875f-6d1b8c6657bb" providerId="AD" clId="Web-{FE0148E4-9857-B90D-4D12-C10AD90F4A65}" dt="2025-06-27T21:29:57.549" v="24" actId="20577"/>
          <ac:spMkLst>
            <pc:docMk/>
            <pc:sldMk cId="1527386939" sldId="261"/>
            <ac:spMk id="5" creationId="{CB2F55C6-444B-AFBE-0B00-36F1F4BFCCD6}"/>
          </ac:spMkLst>
        </pc:spChg>
      </pc:sldChg>
      <pc:sldChg chg="addSp modSp ord">
        <pc:chgData name="Suad Nasir (2413016)" userId="S::2413016@student.uwtsd.ac.uk::21dadd7c-9b32-45b0-875f-6d1b8c6657bb" providerId="AD" clId="Web-{FE0148E4-9857-B90D-4D12-C10AD90F4A65}" dt="2025-06-27T21:54:25.086" v="144" actId="1076"/>
        <pc:sldMkLst>
          <pc:docMk/>
          <pc:sldMk cId="2563119616" sldId="265"/>
        </pc:sldMkLst>
        <pc:spChg chg="add">
          <ac:chgData name="Suad Nasir (2413016)" userId="S::2413016@student.uwtsd.ac.uk::21dadd7c-9b32-45b0-875f-6d1b8c6657bb" providerId="AD" clId="Web-{FE0148E4-9857-B90D-4D12-C10AD90F4A65}" dt="2025-06-27T21:50:22.105" v="117"/>
          <ac:spMkLst>
            <pc:docMk/>
            <pc:sldMk cId="2563119616" sldId="265"/>
            <ac:spMk id="2" creationId="{797DE5A1-2152-1C18-9E1A-169B2CEDBA06}"/>
          </ac:spMkLst>
        </pc:spChg>
        <pc:spChg chg="add mod">
          <ac:chgData name="Suad Nasir (2413016)" userId="S::2413016@student.uwtsd.ac.uk::21dadd7c-9b32-45b0-875f-6d1b8c6657bb" providerId="AD" clId="Web-{FE0148E4-9857-B90D-4D12-C10AD90F4A65}" dt="2025-06-27T21:54:25.086" v="144" actId="1076"/>
          <ac:spMkLst>
            <pc:docMk/>
            <pc:sldMk cId="2563119616" sldId="265"/>
            <ac:spMk id="5" creationId="{D74D4CD9-0DD9-AF1F-84FC-645599757C70}"/>
          </ac:spMkLst>
        </pc:spChg>
        <pc:spChg chg="mod">
          <ac:chgData name="Suad Nasir (2413016)" userId="S::2413016@student.uwtsd.ac.uk::21dadd7c-9b32-45b0-875f-6d1b8c6657bb" providerId="AD" clId="Web-{FE0148E4-9857-B90D-4D12-C10AD90F4A65}" dt="2025-06-27T21:48:43.914" v="112" actId="14100"/>
          <ac:spMkLst>
            <pc:docMk/>
            <pc:sldMk cId="2563119616" sldId="265"/>
            <ac:spMk id="8" creationId="{E19BF1C0-EE32-4EEE-9539-CE8473AA2F38}"/>
          </ac:spMkLst>
        </pc:spChg>
      </pc:sldChg>
      <pc:sldChg chg="delSp modSp ord">
        <pc:chgData name="Suad Nasir (2413016)" userId="S::2413016@student.uwtsd.ac.uk::21dadd7c-9b32-45b0-875f-6d1b8c6657bb" providerId="AD" clId="Web-{FE0148E4-9857-B90D-4D12-C10AD90F4A65}" dt="2025-06-27T21:58:30.469" v="160"/>
        <pc:sldMkLst>
          <pc:docMk/>
          <pc:sldMk cId="445070695" sldId="267"/>
        </pc:sldMkLst>
        <pc:spChg chg="mod">
          <ac:chgData name="Suad Nasir (2413016)" userId="S::2413016@student.uwtsd.ac.uk::21dadd7c-9b32-45b0-875f-6d1b8c6657bb" providerId="AD" clId="Web-{FE0148E4-9857-B90D-4D12-C10AD90F4A65}" dt="2025-06-27T21:58:10.656" v="158" actId="20577"/>
          <ac:spMkLst>
            <pc:docMk/>
            <pc:sldMk cId="445070695" sldId="267"/>
            <ac:spMk id="2" creationId="{6BB3A48F-6C9B-4B6F-9063-4E2B2F6CF465}"/>
          </ac:spMkLst>
        </pc:spChg>
      </pc:sldChg>
      <pc:sldChg chg="addSp delSp modSp ord">
        <pc:chgData name="Suad Nasir (2413016)" userId="S::2413016@student.uwtsd.ac.uk::21dadd7c-9b32-45b0-875f-6d1b8c6657bb" providerId="AD" clId="Web-{FE0148E4-9857-B90D-4D12-C10AD90F4A65}" dt="2025-06-27T21:57:52.983" v="155" actId="20577"/>
        <pc:sldMkLst>
          <pc:docMk/>
          <pc:sldMk cId="675137161" sldId="281"/>
        </pc:sldMkLst>
        <pc:spChg chg="mod">
          <ac:chgData name="Suad Nasir (2413016)" userId="S::2413016@student.uwtsd.ac.uk::21dadd7c-9b32-45b0-875f-6d1b8c6657bb" providerId="AD" clId="Web-{FE0148E4-9857-B90D-4D12-C10AD90F4A65}" dt="2025-06-27T21:57:52.983" v="155" actId="20577"/>
          <ac:spMkLst>
            <pc:docMk/>
            <pc:sldMk cId="675137161" sldId="281"/>
            <ac:spMk id="3" creationId="{594C1777-B62D-468E-BE34-64A07CED098F}"/>
          </ac:spMkLst>
        </pc:spChg>
      </pc:sldChg>
      <pc:sldChg chg="modSp ord">
        <pc:chgData name="Suad Nasir (2413016)" userId="S::2413016@student.uwtsd.ac.uk::21dadd7c-9b32-45b0-875f-6d1b8c6657bb" providerId="AD" clId="Web-{FE0148E4-9857-B90D-4D12-C10AD90F4A65}" dt="2025-06-27T21:46:16.581" v="102" actId="14100"/>
        <pc:sldMkLst>
          <pc:docMk/>
          <pc:sldMk cId="344939837" sldId="283"/>
        </pc:sldMkLst>
        <pc:spChg chg="mod">
          <ac:chgData name="Suad Nasir (2413016)" userId="S::2413016@student.uwtsd.ac.uk::21dadd7c-9b32-45b0-875f-6d1b8c6657bb" providerId="AD" clId="Web-{FE0148E4-9857-B90D-4D12-C10AD90F4A65}" dt="2025-06-27T21:46:16.581" v="102" actId="14100"/>
          <ac:spMkLst>
            <pc:docMk/>
            <pc:sldMk cId="344939837" sldId="283"/>
            <ac:spMk id="2" creationId="{6530A931-F348-4A41-A5F4-69657F3CA0F6}"/>
          </ac:spMkLst>
        </pc:spChg>
      </pc:sldChg>
      <pc:sldChg chg="addSp delSp modSp">
        <pc:chgData name="Suad Nasir (2413016)" userId="S::2413016@student.uwtsd.ac.uk::21dadd7c-9b32-45b0-875f-6d1b8c6657bb" providerId="AD" clId="Web-{FE0148E4-9857-B90D-4D12-C10AD90F4A65}" dt="2025-06-27T21:41:24.650" v="93" actId="14100"/>
        <pc:sldMkLst>
          <pc:docMk/>
          <pc:sldMk cId="3483999599" sldId="284"/>
        </pc:sldMkLst>
        <pc:spChg chg="add del mod">
          <ac:chgData name="Suad Nasir (2413016)" userId="S::2413016@student.uwtsd.ac.uk::21dadd7c-9b32-45b0-875f-6d1b8c6657bb" providerId="AD" clId="Web-{FE0148E4-9857-B90D-4D12-C10AD90F4A65}" dt="2025-06-27T21:41:24.650" v="93" actId="14100"/>
          <ac:spMkLst>
            <pc:docMk/>
            <pc:sldMk cId="3483999599" sldId="284"/>
            <ac:spMk id="24" creationId="{9D25A50B-BB2E-4F06-82AE-76A92D7CC3B8}"/>
          </ac:spMkLst>
        </pc:spChg>
        <pc:spChg chg="mod">
          <ac:chgData name="Suad Nasir (2413016)" userId="S::2413016@student.uwtsd.ac.uk::21dadd7c-9b32-45b0-875f-6d1b8c6657bb" providerId="AD" clId="Web-{FE0148E4-9857-B90D-4D12-C10AD90F4A65}" dt="2025-06-27T21:39:44.177" v="92"/>
          <ac:spMkLst>
            <pc:docMk/>
            <pc:sldMk cId="3483999599" sldId="284"/>
            <ac:spMk id="28" creationId="{BF59AC89-2307-4F1C-962F-D954A6C80A28}"/>
          </ac:spMkLst>
        </pc:spChg>
        <pc:picChg chg="mod">
          <ac:chgData name="Suad Nasir (2413016)" userId="S::2413016@student.uwtsd.ac.uk::21dadd7c-9b32-45b0-875f-6d1b8c6657bb" providerId="AD" clId="Web-{FE0148E4-9857-B90D-4D12-C10AD90F4A65}" dt="2025-06-27T21:39:11.395" v="85" actId="1076"/>
          <ac:picMkLst>
            <pc:docMk/>
            <pc:sldMk cId="3483999599" sldId="284"/>
            <ac:picMk id="13" creationId="{51A5A3C0-E655-407D-9CFE-9E0D62FA16A8}"/>
          </ac:picMkLst>
        </pc:picChg>
      </pc:sldChg>
      <pc:sldChg chg="ord">
        <pc:chgData name="Suad Nasir (2413016)" userId="S::2413016@student.uwtsd.ac.uk::21dadd7c-9b32-45b0-875f-6d1b8c6657bb" providerId="AD" clId="Web-{FE0148E4-9857-B90D-4D12-C10AD90F4A65}" dt="2025-06-27T21:46:36.941" v="103"/>
        <pc:sldMkLst>
          <pc:docMk/>
          <pc:sldMk cId="4083546591" sldId="288"/>
        </pc:sldMkLst>
      </pc:sldChg>
    </pc:docChg>
  </pc:docChgLst>
  <pc:docChgLst>
    <pc:chgData name="Suad Nasir (2413016)" userId="S::2413016@student.uwtsd.ac.uk::21dadd7c-9b32-45b0-875f-6d1b8c6657bb" providerId="AD" clId="Web-{8E4A2E2B-C2FB-5516-A387-6B48F2F39738}"/>
    <pc:docChg chg="modSld">
      <pc:chgData name="Suad Nasir (2413016)" userId="S::2413016@student.uwtsd.ac.uk::21dadd7c-9b32-45b0-875f-6d1b8c6657bb" providerId="AD" clId="Web-{8E4A2E2B-C2FB-5516-A387-6B48F2F39738}" dt="2025-06-30T21:41:12.838" v="340" actId="1076"/>
      <pc:docMkLst>
        <pc:docMk/>
      </pc:docMkLst>
      <pc:sldChg chg="addSp delSp modSp">
        <pc:chgData name="Suad Nasir (2413016)" userId="S::2413016@student.uwtsd.ac.uk::21dadd7c-9b32-45b0-875f-6d1b8c6657bb" providerId="AD" clId="Web-{8E4A2E2B-C2FB-5516-A387-6B48F2F39738}" dt="2025-06-30T21:22:38.505" v="284"/>
        <pc:sldMkLst>
          <pc:docMk/>
          <pc:sldMk cId="1527386939" sldId="261"/>
        </pc:sldMkLst>
        <pc:spChg chg="add del">
          <ac:chgData name="Suad Nasir (2413016)" userId="S::2413016@student.uwtsd.ac.uk::21dadd7c-9b32-45b0-875f-6d1b8c6657bb" providerId="AD" clId="Web-{8E4A2E2B-C2FB-5516-A387-6B48F2F39738}" dt="2025-06-30T20:38:40.538" v="27"/>
          <ac:spMkLst>
            <pc:docMk/>
            <pc:sldMk cId="1527386939" sldId="261"/>
            <ac:spMk id="12" creationId="{B22C657F-C461-11B9-B2A1-060C49EA45A5}"/>
          </ac:spMkLst>
        </pc:spChg>
        <pc:spChg chg="add del mod ord">
          <ac:chgData name="Suad Nasir (2413016)" userId="S::2413016@student.uwtsd.ac.uk::21dadd7c-9b32-45b0-875f-6d1b8c6657bb" providerId="AD" clId="Web-{8E4A2E2B-C2FB-5516-A387-6B48F2F39738}" dt="2025-06-30T20:59:05.885" v="57"/>
          <ac:spMkLst>
            <pc:docMk/>
            <pc:sldMk cId="1527386939" sldId="261"/>
            <ac:spMk id="23" creationId="{BA09B039-B31A-8DC9-BEEA-A1C3F790D51D}"/>
          </ac:spMkLst>
        </pc:spChg>
        <pc:spChg chg="add del mod">
          <ac:chgData name="Suad Nasir (2413016)" userId="S::2413016@student.uwtsd.ac.uk::21dadd7c-9b32-45b0-875f-6d1b8c6657bb" providerId="AD" clId="Web-{8E4A2E2B-C2FB-5516-A387-6B48F2F39738}" dt="2025-06-30T21:21:03.128" v="273"/>
          <ac:spMkLst>
            <pc:docMk/>
            <pc:sldMk cId="1527386939" sldId="261"/>
            <ac:spMk id="24" creationId="{57A5B98C-1948-5486-4017-E72FF325FAAA}"/>
          </ac:spMkLst>
        </pc:spChg>
        <pc:graphicFrameChg chg="mod modGraphic">
          <ac:chgData name="Suad Nasir (2413016)" userId="S::2413016@student.uwtsd.ac.uk::21dadd7c-9b32-45b0-875f-6d1b8c6657bb" providerId="AD" clId="Web-{8E4A2E2B-C2FB-5516-A387-6B48F2F39738}" dt="2025-06-30T21:22:38.505" v="284"/>
          <ac:graphicFrameMkLst>
            <pc:docMk/>
            <pc:sldMk cId="1527386939" sldId="261"/>
            <ac:graphicFrameMk id="6" creationId="{6076C726-769A-6CE9-CE7F-487BCC8B17CA}"/>
          </ac:graphicFrameMkLst>
        </pc:graphicFrameChg>
        <pc:picChg chg="mod ord">
          <ac:chgData name="Suad Nasir (2413016)" userId="S::2413016@student.uwtsd.ac.uk::21dadd7c-9b32-45b0-875f-6d1b8c6657bb" providerId="AD" clId="Web-{8E4A2E2B-C2FB-5516-A387-6B48F2F39738}" dt="2025-06-30T21:22:21.005" v="282" actId="1076"/>
          <ac:picMkLst>
            <pc:docMk/>
            <pc:sldMk cId="1527386939" sldId="261"/>
            <ac:picMk id="7" creationId="{5821ED80-F29A-2EBA-EF1E-B3665FC09AB8}"/>
          </ac:picMkLst>
        </pc:picChg>
        <pc:inkChg chg="add del">
          <ac:chgData name="Suad Nasir (2413016)" userId="S::2413016@student.uwtsd.ac.uk::21dadd7c-9b32-45b0-875f-6d1b8c6657bb" providerId="AD" clId="Web-{8E4A2E2B-C2FB-5516-A387-6B48F2F39738}" dt="2025-06-30T20:37:06.301" v="13"/>
          <ac:inkMkLst>
            <pc:docMk/>
            <pc:sldMk cId="1527386939" sldId="261"/>
            <ac:inkMk id="2" creationId="{2ABECD9B-94F6-3CA5-AF8B-A342049E0071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7:05.004" v="12"/>
          <ac:inkMkLst>
            <pc:docMk/>
            <pc:sldMk cId="1527386939" sldId="261"/>
            <ac:inkMk id="3" creationId="{1CE92314-6CB1-0950-D5A6-C10BD948CE8A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7:03.707" v="11"/>
          <ac:inkMkLst>
            <pc:docMk/>
            <pc:sldMk cId="1527386939" sldId="261"/>
            <ac:inkMk id="10" creationId="{FC7F787C-C96E-7046-757D-3D2AB90E9E5D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7:02.348" v="10"/>
          <ac:inkMkLst>
            <pc:docMk/>
            <pc:sldMk cId="1527386939" sldId="261"/>
            <ac:inkMk id="11" creationId="{D386DFAB-8D85-9C59-64BF-286959495BFC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7:40.630" v="16"/>
          <ac:inkMkLst>
            <pc:docMk/>
            <pc:sldMk cId="1527386939" sldId="261"/>
            <ac:inkMk id="13" creationId="{F05EB8F0-DD74-1DC6-0E88-3F35D27AC284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11.678" v="20"/>
          <ac:inkMkLst>
            <pc:docMk/>
            <pc:sldMk cId="1527386939" sldId="261"/>
            <ac:inkMk id="14" creationId="{CE86321A-8241-2320-B417-48241D22E329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10.365" v="19"/>
          <ac:inkMkLst>
            <pc:docMk/>
            <pc:sldMk cId="1527386939" sldId="261"/>
            <ac:inkMk id="15" creationId="{8B60FAB6-4679-F5F9-2C23-7D28A99C5F13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39.850" v="26"/>
          <ac:inkMkLst>
            <pc:docMk/>
            <pc:sldMk cId="1527386939" sldId="261"/>
            <ac:inkMk id="16" creationId="{ADD8BB5C-19A5-CCEE-077D-BBA68C682E37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38.507" v="25"/>
          <ac:inkMkLst>
            <pc:docMk/>
            <pc:sldMk cId="1527386939" sldId="261"/>
            <ac:inkMk id="17" creationId="{517AB13E-3909-CEF6-C18F-939E0A8CAA8D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37.819" v="24"/>
          <ac:inkMkLst>
            <pc:docMk/>
            <pc:sldMk cId="1527386939" sldId="261"/>
            <ac:inkMk id="18" creationId="{4D68D5CD-46F7-1DC7-3248-F83F9F6BB89D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50.241" v="31"/>
          <ac:inkMkLst>
            <pc:docMk/>
            <pc:sldMk cId="1527386939" sldId="261"/>
            <ac:inkMk id="19" creationId="{6628F2C3-FFD2-DEEB-F7CF-5C70592EAA42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8:50.241" v="30"/>
          <ac:inkMkLst>
            <pc:docMk/>
            <pc:sldMk cId="1527386939" sldId="261"/>
            <ac:inkMk id="20" creationId="{6B8B1B84-A941-91E4-17D4-7304D330CCCB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9:12.836" v="37"/>
          <ac:inkMkLst>
            <pc:docMk/>
            <pc:sldMk cId="1527386939" sldId="261"/>
            <ac:inkMk id="21" creationId="{EBD64E13-DD34-8747-CDA6-E37B24947DCC}"/>
          </ac:inkMkLst>
        </pc:inkChg>
        <pc:inkChg chg="add del">
          <ac:chgData name="Suad Nasir (2413016)" userId="S::2413016@student.uwtsd.ac.uk::21dadd7c-9b32-45b0-875f-6d1b8c6657bb" providerId="AD" clId="Web-{8E4A2E2B-C2FB-5516-A387-6B48F2F39738}" dt="2025-06-30T20:39:12.836" v="36"/>
          <ac:inkMkLst>
            <pc:docMk/>
            <pc:sldMk cId="1527386939" sldId="261"/>
            <ac:inkMk id="22" creationId="{9ACF7A47-1C94-C8D3-B258-C427FF9C1896}"/>
          </ac:inkMkLst>
        </pc:inkChg>
      </pc:sldChg>
      <pc:sldChg chg="modSp">
        <pc:chgData name="Suad Nasir (2413016)" userId="S::2413016@student.uwtsd.ac.uk::21dadd7c-9b32-45b0-875f-6d1b8c6657bb" providerId="AD" clId="Web-{8E4A2E2B-C2FB-5516-A387-6B48F2F39738}" dt="2025-06-30T21:41:12.838" v="340" actId="1076"/>
        <pc:sldMkLst>
          <pc:docMk/>
          <pc:sldMk cId="2563119616" sldId="265"/>
        </pc:sldMkLst>
        <pc:spChg chg="mod">
          <ac:chgData name="Suad Nasir (2413016)" userId="S::2413016@student.uwtsd.ac.uk::21dadd7c-9b32-45b0-875f-6d1b8c6657bb" providerId="AD" clId="Web-{8E4A2E2B-C2FB-5516-A387-6B48F2F39738}" dt="2025-06-30T21:41:12.838" v="340" actId="1076"/>
          <ac:spMkLst>
            <pc:docMk/>
            <pc:sldMk cId="2563119616" sldId="265"/>
            <ac:spMk id="8" creationId="{E19BF1C0-EE32-4EEE-9539-CE8473AA2F38}"/>
          </ac:spMkLst>
        </pc:spChg>
      </pc:sldChg>
      <pc:sldChg chg="modSp">
        <pc:chgData name="Suad Nasir (2413016)" userId="S::2413016@student.uwtsd.ac.uk::21dadd7c-9b32-45b0-875f-6d1b8c6657bb" providerId="AD" clId="Web-{8E4A2E2B-C2FB-5516-A387-6B48F2F39738}" dt="2025-06-30T21:38:08.894" v="328" actId="1076"/>
        <pc:sldMkLst>
          <pc:docMk/>
          <pc:sldMk cId="445070695" sldId="267"/>
        </pc:sldMkLst>
        <pc:spChg chg="mod">
          <ac:chgData name="Suad Nasir (2413016)" userId="S::2413016@student.uwtsd.ac.uk::21dadd7c-9b32-45b0-875f-6d1b8c6657bb" providerId="AD" clId="Web-{8E4A2E2B-C2FB-5516-A387-6B48F2F39738}" dt="2025-06-30T21:37:15.314" v="318" actId="1076"/>
          <ac:spMkLst>
            <pc:docMk/>
            <pc:sldMk cId="445070695" sldId="267"/>
            <ac:spMk id="2" creationId="{6BB3A48F-6C9B-4B6F-9063-4E2B2F6CF465}"/>
          </ac:spMkLst>
        </pc:spChg>
        <pc:spChg chg="mod">
          <ac:chgData name="Suad Nasir (2413016)" userId="S::2413016@student.uwtsd.ac.uk::21dadd7c-9b32-45b0-875f-6d1b8c6657bb" providerId="AD" clId="Web-{8E4A2E2B-C2FB-5516-A387-6B48F2F39738}" dt="2025-06-30T21:38:08.894" v="328" actId="1076"/>
          <ac:spMkLst>
            <pc:docMk/>
            <pc:sldMk cId="445070695" sldId="267"/>
            <ac:spMk id="4" creationId="{23708013-8F5D-039A-6E0D-0BBAE86DB5B4}"/>
          </ac:spMkLst>
        </pc:spChg>
        <pc:picChg chg="mod">
          <ac:chgData name="Suad Nasir (2413016)" userId="S::2413016@student.uwtsd.ac.uk::21dadd7c-9b32-45b0-875f-6d1b8c6657bb" providerId="AD" clId="Web-{8E4A2E2B-C2FB-5516-A387-6B48F2F39738}" dt="2025-06-30T21:38:02.425" v="327" actId="1076"/>
          <ac:picMkLst>
            <pc:docMk/>
            <pc:sldMk cId="445070695" sldId="267"/>
            <ac:picMk id="3" creationId="{89AE6FF1-5008-BAF6-1928-8464ED6879B0}"/>
          </ac:picMkLst>
        </pc:picChg>
      </pc:sldChg>
      <pc:sldChg chg="addSp modSp">
        <pc:chgData name="Suad Nasir (2413016)" userId="S::2413016@student.uwtsd.ac.uk::21dadd7c-9b32-45b0-875f-6d1b8c6657bb" providerId="AD" clId="Web-{8E4A2E2B-C2FB-5516-A387-6B48F2F39738}" dt="2025-06-30T21:29:17.113" v="310" actId="1076"/>
        <pc:sldMkLst>
          <pc:docMk/>
          <pc:sldMk cId="675137161" sldId="281"/>
        </pc:sldMkLst>
        <pc:spChg chg="mod">
          <ac:chgData name="Suad Nasir (2413016)" userId="S::2413016@student.uwtsd.ac.uk::21dadd7c-9b32-45b0-875f-6d1b8c6657bb" providerId="AD" clId="Web-{8E4A2E2B-C2FB-5516-A387-6B48F2F39738}" dt="2025-06-30T21:29:17.113" v="310" actId="1076"/>
          <ac:spMkLst>
            <pc:docMk/>
            <pc:sldMk cId="675137161" sldId="281"/>
            <ac:spMk id="3" creationId="{594C1777-B62D-468E-BE34-64A07CED098F}"/>
          </ac:spMkLst>
        </pc:spChg>
        <pc:picChg chg="add mod">
          <ac:chgData name="Suad Nasir (2413016)" userId="S::2413016@student.uwtsd.ac.uk::21dadd7c-9b32-45b0-875f-6d1b8c6657bb" providerId="AD" clId="Web-{8E4A2E2B-C2FB-5516-A387-6B48F2F39738}" dt="2025-06-30T21:25:37.341" v="288" actId="1076"/>
          <ac:picMkLst>
            <pc:docMk/>
            <pc:sldMk cId="675137161" sldId="281"/>
            <ac:picMk id="7" creationId="{CBF6B9FD-2E46-42A2-DDD8-0FD1F681690F}"/>
          </ac:picMkLst>
        </pc:picChg>
      </pc:sldChg>
      <pc:sldChg chg="modSp">
        <pc:chgData name="Suad Nasir (2413016)" userId="S::2413016@student.uwtsd.ac.uk::21dadd7c-9b32-45b0-875f-6d1b8c6657bb" providerId="AD" clId="Web-{8E4A2E2B-C2FB-5516-A387-6B48F2F39738}" dt="2025-06-30T20:32:58.700" v="3" actId="1076"/>
        <pc:sldMkLst>
          <pc:docMk/>
          <pc:sldMk cId="1912012592" sldId="287"/>
        </pc:sldMkLst>
        <pc:spChg chg="mod">
          <ac:chgData name="Suad Nasir (2413016)" userId="S::2413016@student.uwtsd.ac.uk::21dadd7c-9b32-45b0-875f-6d1b8c6657bb" providerId="AD" clId="Web-{8E4A2E2B-C2FB-5516-A387-6B48F2F39738}" dt="2025-06-30T20:32:51.653" v="2" actId="14100"/>
          <ac:spMkLst>
            <pc:docMk/>
            <pc:sldMk cId="1912012592" sldId="287"/>
            <ac:spMk id="3" creationId="{F9055465-EA9F-436E-A0C3-64912E06BF2C}"/>
          </ac:spMkLst>
        </pc:spChg>
        <pc:spChg chg="mod">
          <ac:chgData name="Suad Nasir (2413016)" userId="S::2413016@student.uwtsd.ac.uk::21dadd7c-9b32-45b0-875f-6d1b8c6657bb" providerId="AD" clId="Web-{8E4A2E2B-C2FB-5516-A387-6B48F2F39738}" dt="2025-06-30T20:32:58.700" v="3" actId="1076"/>
          <ac:spMkLst>
            <pc:docMk/>
            <pc:sldMk cId="1912012592" sldId="287"/>
            <ac:spMk id="18" creationId="{2CF4F36F-0CFF-426C-9ABF-183123192A52}"/>
          </ac:spMkLst>
        </pc:spChg>
      </pc:sldChg>
      <pc:sldChg chg="addSp delSp modSp">
        <pc:chgData name="Suad Nasir (2413016)" userId="S::2413016@student.uwtsd.ac.uk::21dadd7c-9b32-45b0-875f-6d1b8c6657bb" providerId="AD" clId="Web-{8E4A2E2B-C2FB-5516-A387-6B48F2F39738}" dt="2025-06-30T21:20:51.284" v="272" actId="14100"/>
        <pc:sldMkLst>
          <pc:docMk/>
          <pc:sldMk cId="2243408694" sldId="290"/>
        </pc:sldMkLst>
        <pc:spChg chg="del mod">
          <ac:chgData name="Suad Nasir (2413016)" userId="S::2413016@student.uwtsd.ac.uk::21dadd7c-9b32-45b0-875f-6d1b8c6657bb" providerId="AD" clId="Web-{8E4A2E2B-C2FB-5516-A387-6B48F2F39738}" dt="2025-06-30T21:19:29.047" v="264"/>
          <ac:spMkLst>
            <pc:docMk/>
            <pc:sldMk cId="2243408694" sldId="290"/>
            <ac:spMk id="4" creationId="{7E1601D1-CDB9-1050-4ABD-33AD8718EB00}"/>
          </ac:spMkLst>
        </pc:spChg>
        <pc:spChg chg="add mod">
          <ac:chgData name="Suad Nasir (2413016)" userId="S::2413016@student.uwtsd.ac.uk::21dadd7c-9b32-45b0-875f-6d1b8c6657bb" providerId="AD" clId="Web-{8E4A2E2B-C2FB-5516-A387-6B48F2F39738}" dt="2025-06-30T21:20:45.440" v="271" actId="1076"/>
          <ac:spMkLst>
            <pc:docMk/>
            <pc:sldMk cId="2243408694" sldId="290"/>
            <ac:spMk id="5" creationId="{43BFF493-D1BB-0772-6C5E-794D48322EE9}"/>
          </ac:spMkLst>
        </pc:spChg>
        <pc:spChg chg="add mod">
          <ac:chgData name="Suad Nasir (2413016)" userId="S::2413016@student.uwtsd.ac.uk::21dadd7c-9b32-45b0-875f-6d1b8c6657bb" providerId="AD" clId="Web-{8E4A2E2B-C2FB-5516-A387-6B48F2F39738}" dt="2025-06-30T21:20:51.284" v="272" actId="14100"/>
          <ac:spMkLst>
            <pc:docMk/>
            <pc:sldMk cId="2243408694" sldId="290"/>
            <ac:spMk id="7" creationId="{DF8A307A-63CD-11E4-8DF2-4E1CC288D413}"/>
          </ac:spMkLst>
        </pc:spChg>
        <pc:spChg chg="add del mod">
          <ac:chgData name="Suad Nasir (2413016)" userId="S::2413016@student.uwtsd.ac.uk::21dadd7c-9b32-45b0-875f-6d1b8c6657bb" providerId="AD" clId="Web-{8E4A2E2B-C2FB-5516-A387-6B48F2F39738}" dt="2025-06-30T21:20:17.283" v="267"/>
          <ac:spMkLst>
            <pc:docMk/>
            <pc:sldMk cId="2243408694" sldId="290"/>
            <ac:spMk id="10" creationId="{6A875529-588D-9D9F-BE5F-0996B66A462A}"/>
          </ac:spMkLst>
        </pc:spChg>
        <pc:spChg chg="add del mod">
          <ac:chgData name="Suad Nasir (2413016)" userId="S::2413016@student.uwtsd.ac.uk::21dadd7c-9b32-45b0-875f-6d1b8c6657bb" providerId="AD" clId="Web-{8E4A2E2B-C2FB-5516-A387-6B48F2F39738}" dt="2025-06-30T21:20:35.517" v="270"/>
          <ac:spMkLst>
            <pc:docMk/>
            <pc:sldMk cId="2243408694" sldId="290"/>
            <ac:spMk id="20" creationId="{94676A12-879B-6706-4C92-7FBF4996CF23}"/>
          </ac:spMkLst>
        </pc:spChg>
        <pc:graphicFrameChg chg="add del mod ord modGraphic">
          <ac:chgData name="Suad Nasir (2413016)" userId="S::2413016@student.uwtsd.ac.uk::21dadd7c-9b32-45b0-875f-6d1b8c6657bb" providerId="AD" clId="Web-{8E4A2E2B-C2FB-5516-A387-6B48F2F39738}" dt="2025-06-30T21:20:00.032" v="266"/>
          <ac:graphicFrameMkLst>
            <pc:docMk/>
            <pc:sldMk cId="2243408694" sldId="290"/>
            <ac:graphicFrameMk id="11" creationId="{CB5C05FD-1CCF-24F1-B7F4-552E12686EEC}"/>
          </ac:graphicFrameMkLst>
        </pc:graphicFrameChg>
        <pc:picChg chg="add del mod ord">
          <ac:chgData name="Suad Nasir (2413016)" userId="S::2413016@student.uwtsd.ac.uk::21dadd7c-9b32-45b0-875f-6d1b8c6657bb" providerId="AD" clId="Web-{8E4A2E2B-C2FB-5516-A387-6B48F2F39738}" dt="2025-06-30T21:12:54.370" v="205"/>
          <ac:picMkLst>
            <pc:docMk/>
            <pc:sldMk cId="2243408694" sldId="290"/>
            <ac:picMk id="6" creationId="{39451FE0-C300-6848-4689-8E4FE317FDF7}"/>
          </ac:picMkLst>
        </pc:picChg>
        <pc:picChg chg="add del mod">
          <ac:chgData name="Suad Nasir (2413016)" userId="S::2413016@student.uwtsd.ac.uk::21dadd7c-9b32-45b0-875f-6d1b8c6657bb" providerId="AD" clId="Web-{8E4A2E2B-C2FB-5516-A387-6B48F2F39738}" dt="2025-06-30T21:18:53.061" v="257"/>
          <ac:picMkLst>
            <pc:docMk/>
            <pc:sldMk cId="2243408694" sldId="290"/>
            <ac:picMk id="8" creationId="{DF7AADB9-E478-7213-F092-1D83A2739CD8}"/>
          </ac:picMkLst>
        </pc:picChg>
        <pc:picChg chg="add del mod ord">
          <ac:chgData name="Suad Nasir (2413016)" userId="S::2413016@student.uwtsd.ac.uk::21dadd7c-9b32-45b0-875f-6d1b8c6657bb" providerId="AD" clId="Web-{8E4A2E2B-C2FB-5516-A387-6B48F2F39738}" dt="2025-06-30T21:20:25.173" v="268"/>
          <ac:picMkLst>
            <pc:docMk/>
            <pc:sldMk cId="2243408694" sldId="290"/>
            <ac:picMk id="18" creationId="{AB507E0E-C5AE-C8A9-A014-44C2E336D1E9}"/>
          </ac:picMkLst>
        </pc:picChg>
      </pc:sldChg>
    </pc:docChg>
  </pc:docChgLst>
  <pc:docChgLst>
    <pc:chgData name="Suad Nasir (2413016)" userId="S::2413016@student.uwtsd.ac.uk::21dadd7c-9b32-45b0-875f-6d1b8c6657bb" providerId="AD" clId="Web-{E79453A5-85F1-F093-1FAE-0E51592977A6}"/>
    <pc:docChg chg="modSld">
      <pc:chgData name="Suad Nasir (2413016)" userId="S::2413016@student.uwtsd.ac.uk::21dadd7c-9b32-45b0-875f-6d1b8c6657bb" providerId="AD" clId="Web-{E79453A5-85F1-F093-1FAE-0E51592977A6}" dt="2025-06-29T16:56:07.377" v="182" actId="20577"/>
      <pc:docMkLst>
        <pc:docMk/>
      </pc:docMkLst>
      <pc:sldChg chg="modSp">
        <pc:chgData name="Suad Nasir (2413016)" userId="S::2413016@student.uwtsd.ac.uk::21dadd7c-9b32-45b0-875f-6d1b8c6657bb" providerId="AD" clId="Web-{E79453A5-85F1-F093-1FAE-0E51592977A6}" dt="2025-06-29T16:00:56.759" v="10" actId="20577"/>
        <pc:sldMkLst>
          <pc:docMk/>
          <pc:sldMk cId="1527386939" sldId="261"/>
        </pc:sldMkLst>
        <pc:spChg chg="mod">
          <ac:chgData name="Suad Nasir (2413016)" userId="S::2413016@student.uwtsd.ac.uk::21dadd7c-9b32-45b0-875f-6d1b8c6657bb" providerId="AD" clId="Web-{E79453A5-85F1-F093-1FAE-0E51592977A6}" dt="2025-06-29T16:00:56.759" v="10" actId="20577"/>
          <ac:spMkLst>
            <pc:docMk/>
            <pc:sldMk cId="1527386939" sldId="261"/>
            <ac:spMk id="4" creationId="{07A371F5-EAAD-4ADC-8D3F-1CBB98D52839}"/>
          </ac:spMkLst>
        </pc:spChg>
      </pc:sldChg>
      <pc:sldChg chg="addSp delSp modSp">
        <pc:chgData name="Suad Nasir (2413016)" userId="S::2413016@student.uwtsd.ac.uk::21dadd7c-9b32-45b0-875f-6d1b8c6657bb" providerId="AD" clId="Web-{E79453A5-85F1-F093-1FAE-0E51592977A6}" dt="2025-06-29T16:56:07.377" v="182" actId="20577"/>
        <pc:sldMkLst>
          <pc:docMk/>
          <pc:sldMk cId="2563119616" sldId="265"/>
        </pc:sldMkLst>
        <pc:spChg chg="del">
          <ac:chgData name="Suad Nasir (2413016)" userId="S::2413016@student.uwtsd.ac.uk::21dadd7c-9b32-45b0-875f-6d1b8c6657bb" providerId="AD" clId="Web-{E79453A5-85F1-F093-1FAE-0E51592977A6}" dt="2025-06-29T16:35:34.165" v="36"/>
          <ac:spMkLst>
            <pc:docMk/>
            <pc:sldMk cId="2563119616" sldId="265"/>
            <ac:spMk id="4" creationId="{482031B1-E908-DB55-9788-1B3B2E08A675}"/>
          </ac:spMkLst>
        </pc:spChg>
        <pc:spChg chg="mod">
          <ac:chgData name="Suad Nasir (2413016)" userId="S::2413016@student.uwtsd.ac.uk::21dadd7c-9b32-45b0-875f-6d1b8c6657bb" providerId="AD" clId="Web-{E79453A5-85F1-F093-1FAE-0E51592977A6}" dt="2025-06-29T16:56:07.377" v="182" actId="20577"/>
          <ac:spMkLst>
            <pc:docMk/>
            <pc:sldMk cId="2563119616" sldId="265"/>
            <ac:spMk id="5" creationId="{D74D4CD9-0DD9-AF1F-84FC-645599757C70}"/>
          </ac:spMkLst>
        </pc:spChg>
        <pc:spChg chg="add del mod">
          <ac:chgData name="Suad Nasir (2413016)" userId="S::2413016@student.uwtsd.ac.uk::21dadd7c-9b32-45b0-875f-6d1b8c6657bb" providerId="AD" clId="Web-{E79453A5-85F1-F093-1FAE-0E51592977A6}" dt="2025-06-29T16:43:42.984" v="106"/>
          <ac:spMkLst>
            <pc:docMk/>
            <pc:sldMk cId="2563119616" sldId="265"/>
            <ac:spMk id="6" creationId="{CE3FA98B-C7D5-03BD-09B9-A27AD9AF7491}"/>
          </ac:spMkLst>
        </pc:spChg>
        <pc:spChg chg="mod">
          <ac:chgData name="Suad Nasir (2413016)" userId="S::2413016@student.uwtsd.ac.uk::21dadd7c-9b32-45b0-875f-6d1b8c6657bb" providerId="AD" clId="Web-{E79453A5-85F1-F093-1FAE-0E51592977A6}" dt="2025-06-29T16:50:07.708" v="176" actId="20577"/>
          <ac:spMkLst>
            <pc:docMk/>
            <pc:sldMk cId="2563119616" sldId="265"/>
            <ac:spMk id="8" creationId="{E19BF1C0-EE32-4EEE-9539-CE8473AA2F38}"/>
          </ac:spMkLst>
        </pc:spChg>
        <pc:spChg chg="add del mod">
          <ac:chgData name="Suad Nasir (2413016)" userId="S::2413016@student.uwtsd.ac.uk::21dadd7c-9b32-45b0-875f-6d1b8c6657bb" providerId="AD" clId="Web-{E79453A5-85F1-F093-1FAE-0E51592977A6}" dt="2025-06-29T16:40:21.117" v="83"/>
          <ac:spMkLst>
            <pc:docMk/>
            <pc:sldMk cId="2563119616" sldId="265"/>
            <ac:spMk id="9" creationId="{294B744A-452D-9D9C-2D8E-9F18288570D1}"/>
          </ac:spMkLst>
        </pc:spChg>
        <pc:cxnChg chg="add del mod">
          <ac:chgData name="Suad Nasir (2413016)" userId="S::2413016@student.uwtsd.ac.uk::21dadd7c-9b32-45b0-875f-6d1b8c6657bb" providerId="AD" clId="Web-{E79453A5-85F1-F093-1FAE-0E51592977A6}" dt="2025-06-29T16:43:52.890" v="110"/>
          <ac:cxnSpMkLst>
            <pc:docMk/>
            <pc:sldMk cId="2563119616" sldId="265"/>
            <ac:cxnSpMk id="7" creationId="{9F411FCC-47AC-0F6A-A1AD-16120E6755E3}"/>
          </ac:cxnSpMkLst>
        </pc:cxnChg>
        <pc:cxnChg chg="add del mod">
          <ac:chgData name="Suad Nasir (2413016)" userId="S::2413016@student.uwtsd.ac.uk::21dadd7c-9b32-45b0-875f-6d1b8c6657bb" providerId="AD" clId="Web-{E79453A5-85F1-F093-1FAE-0E51592977A6}" dt="2025-06-29T16:43:47.328" v="108"/>
          <ac:cxnSpMkLst>
            <pc:docMk/>
            <pc:sldMk cId="2563119616" sldId="265"/>
            <ac:cxnSpMk id="10" creationId="{DDC66588-32A1-61BF-CFB6-44A02C826F6F}"/>
          </ac:cxnSpMkLst>
        </pc:cxnChg>
        <pc:cxnChg chg="add del mod">
          <ac:chgData name="Suad Nasir (2413016)" userId="S::2413016@student.uwtsd.ac.uk::21dadd7c-9b32-45b0-875f-6d1b8c6657bb" providerId="AD" clId="Web-{E79453A5-85F1-F093-1FAE-0E51592977A6}" dt="2025-06-29T16:43:44.906" v="107"/>
          <ac:cxnSpMkLst>
            <pc:docMk/>
            <pc:sldMk cId="2563119616" sldId="265"/>
            <ac:cxnSpMk id="11" creationId="{834CD5CF-A55A-5915-688B-94F9D3DB2591}"/>
          </ac:cxnSpMkLst>
        </pc:cxnChg>
        <pc:cxnChg chg="add del mod">
          <ac:chgData name="Suad Nasir (2413016)" userId="S::2413016@student.uwtsd.ac.uk::21dadd7c-9b32-45b0-875f-6d1b8c6657bb" providerId="AD" clId="Web-{E79453A5-85F1-F093-1FAE-0E51592977A6}" dt="2025-06-29T16:43:49.437" v="109"/>
          <ac:cxnSpMkLst>
            <pc:docMk/>
            <pc:sldMk cId="2563119616" sldId="265"/>
            <ac:cxnSpMk id="12" creationId="{607D8F92-AA4A-31AF-7B67-4116FA68E05C}"/>
          </ac:cxnSpMkLst>
        </pc:cxnChg>
        <pc:cxnChg chg="del mod">
          <ac:chgData name="Suad Nasir (2413016)" userId="S::2413016@student.uwtsd.ac.uk::21dadd7c-9b32-45b0-875f-6d1b8c6657bb" providerId="AD" clId="Web-{E79453A5-85F1-F093-1FAE-0E51592977A6}" dt="2025-06-29T16:47:56.828" v="166"/>
          <ac:cxnSpMkLst>
            <pc:docMk/>
            <pc:sldMk cId="2563119616" sldId="265"/>
            <ac:cxnSpMk id="16" creationId="{FE5D5203-A1A4-42F7-C438-787EF0C76E13}"/>
          </ac:cxnSpMkLst>
        </pc:cxnChg>
      </pc:sldChg>
      <pc:sldChg chg="modSp">
        <pc:chgData name="Suad Nasir (2413016)" userId="S::2413016@student.uwtsd.ac.uk::21dadd7c-9b32-45b0-875f-6d1b8c6657bb" providerId="AD" clId="Web-{E79453A5-85F1-F093-1FAE-0E51592977A6}" dt="2025-06-29T16:18:56.941" v="21" actId="1076"/>
        <pc:sldMkLst>
          <pc:docMk/>
          <pc:sldMk cId="2371293676" sldId="278"/>
        </pc:sldMkLst>
        <pc:spChg chg="mod">
          <ac:chgData name="Suad Nasir (2413016)" userId="S::2413016@student.uwtsd.ac.uk::21dadd7c-9b32-45b0-875f-6d1b8c6657bb" providerId="AD" clId="Web-{E79453A5-85F1-F093-1FAE-0E51592977A6}" dt="2025-06-29T16:18:51.035" v="20" actId="1076"/>
          <ac:spMkLst>
            <pc:docMk/>
            <pc:sldMk cId="2371293676" sldId="278"/>
            <ac:spMk id="3" creationId="{95B371F2-DBA5-415A-82C8-651F587B857A}"/>
          </ac:spMkLst>
        </pc:spChg>
        <pc:spChg chg="mod">
          <ac:chgData name="Suad Nasir (2413016)" userId="S::2413016@student.uwtsd.ac.uk::21dadd7c-9b32-45b0-875f-6d1b8c6657bb" providerId="AD" clId="Web-{E79453A5-85F1-F093-1FAE-0E51592977A6}" dt="2025-06-29T16:18:56.941" v="21" actId="1076"/>
          <ac:spMkLst>
            <pc:docMk/>
            <pc:sldMk cId="2371293676" sldId="278"/>
            <ac:spMk id="4" creationId="{7C2C3FBB-2B5F-EE1F-9D0D-B7EE48191B9A}"/>
          </ac:spMkLst>
        </pc:spChg>
      </pc:sldChg>
      <pc:sldChg chg="modSp">
        <pc:chgData name="Suad Nasir (2413016)" userId="S::2413016@student.uwtsd.ac.uk::21dadd7c-9b32-45b0-875f-6d1b8c6657bb" providerId="AD" clId="Web-{E79453A5-85F1-F093-1FAE-0E51592977A6}" dt="2025-06-29T16:18:22.893" v="15" actId="20577"/>
        <pc:sldMkLst>
          <pc:docMk/>
          <pc:sldMk cId="2865516803" sldId="285"/>
        </pc:sldMkLst>
        <pc:spChg chg="mod">
          <ac:chgData name="Suad Nasir (2413016)" userId="S::2413016@student.uwtsd.ac.uk::21dadd7c-9b32-45b0-875f-6d1b8c6657bb" providerId="AD" clId="Web-{E79453A5-85F1-F093-1FAE-0E51592977A6}" dt="2025-06-29T16:18:22.893" v="15" actId="20577"/>
          <ac:spMkLst>
            <pc:docMk/>
            <pc:sldMk cId="2865516803" sldId="285"/>
            <ac:spMk id="14" creationId="{BEC46ADB-55E5-43DA-8E91-C49412A33045}"/>
          </ac:spMkLst>
        </pc:spChg>
      </pc:sldChg>
      <pc:sldChg chg="modSp">
        <pc:chgData name="Suad Nasir (2413016)" userId="S::2413016@student.uwtsd.ac.uk::21dadd7c-9b32-45b0-875f-6d1b8c6657bb" providerId="AD" clId="Web-{E79453A5-85F1-F093-1FAE-0E51592977A6}" dt="2025-06-29T16:20:27.538" v="35" actId="20577"/>
        <pc:sldMkLst>
          <pc:docMk/>
          <pc:sldMk cId="1912012592" sldId="287"/>
        </pc:sldMkLst>
        <pc:spChg chg="mod">
          <ac:chgData name="Suad Nasir (2413016)" userId="S::2413016@student.uwtsd.ac.uk::21dadd7c-9b32-45b0-875f-6d1b8c6657bb" providerId="AD" clId="Web-{E79453A5-85F1-F093-1FAE-0E51592977A6}" dt="2025-06-29T16:19:36.755" v="25" actId="20577"/>
          <ac:spMkLst>
            <pc:docMk/>
            <pc:sldMk cId="1912012592" sldId="287"/>
            <ac:spMk id="3" creationId="{F9055465-EA9F-436E-A0C3-64912E06BF2C}"/>
          </ac:spMkLst>
        </pc:spChg>
        <pc:spChg chg="mod">
          <ac:chgData name="Suad Nasir (2413016)" userId="S::2413016@student.uwtsd.ac.uk::21dadd7c-9b32-45b0-875f-6d1b8c6657bb" providerId="AD" clId="Web-{E79453A5-85F1-F093-1FAE-0E51592977A6}" dt="2025-06-29T16:20:27.538" v="35" actId="20577"/>
          <ac:spMkLst>
            <pc:docMk/>
            <pc:sldMk cId="1912012592" sldId="287"/>
            <ac:spMk id="17" creationId="{C5B9119E-3AE6-8BCF-683D-7160BF10A182}"/>
          </ac:spMkLst>
        </pc:spChg>
        <pc:spChg chg="mod">
          <ac:chgData name="Suad Nasir (2413016)" userId="S::2413016@student.uwtsd.ac.uk::21dadd7c-9b32-45b0-875f-6d1b8c6657bb" providerId="AD" clId="Web-{E79453A5-85F1-F093-1FAE-0E51592977A6}" dt="2025-06-29T16:20:20.616" v="33" actId="1076"/>
          <ac:spMkLst>
            <pc:docMk/>
            <pc:sldMk cId="1912012592" sldId="287"/>
            <ac:spMk id="18" creationId="{2CF4F36F-0CFF-426C-9ABF-183123192A52}"/>
          </ac:spMkLst>
        </pc:spChg>
        <pc:picChg chg="mod">
          <ac:chgData name="Suad Nasir (2413016)" userId="S::2413016@student.uwtsd.ac.uk::21dadd7c-9b32-45b0-875f-6d1b8c6657bb" providerId="AD" clId="Web-{E79453A5-85F1-F093-1FAE-0E51592977A6}" dt="2025-06-29T16:20:12.225" v="31" actId="1076"/>
          <ac:picMkLst>
            <pc:docMk/>
            <pc:sldMk cId="1912012592" sldId="287"/>
            <ac:picMk id="4" creationId="{793508BC-9ABB-F570-1A51-225FA0735ADF}"/>
          </ac:picMkLst>
        </pc:picChg>
        <pc:picChg chg="mod">
          <ac:chgData name="Suad Nasir (2413016)" userId="S::2413016@student.uwtsd.ac.uk::21dadd7c-9b32-45b0-875f-6d1b8c6657bb" providerId="AD" clId="Web-{E79453A5-85F1-F093-1FAE-0E51592977A6}" dt="2025-06-29T16:20:08.663" v="30" actId="1076"/>
          <ac:picMkLst>
            <pc:docMk/>
            <pc:sldMk cId="1912012592" sldId="287"/>
            <ac:picMk id="5" creationId="{2E621023-DE16-4EA2-25F8-2DDF00B6C6DB}"/>
          </ac:picMkLst>
        </pc:picChg>
        <pc:picChg chg="mod">
          <ac:chgData name="Suad Nasir (2413016)" userId="S::2413016@student.uwtsd.ac.uk::21dadd7c-9b32-45b0-875f-6d1b8c6657bb" providerId="AD" clId="Web-{E79453A5-85F1-F093-1FAE-0E51592977A6}" dt="2025-06-29T16:20:02.209" v="28" actId="1076"/>
          <ac:picMkLst>
            <pc:docMk/>
            <pc:sldMk cId="1912012592" sldId="287"/>
            <ac:picMk id="6" creationId="{462105E8-0408-86C0-A9F0-F5ABEBC047A5}"/>
          </ac:picMkLst>
        </pc:picChg>
      </pc:sldChg>
      <pc:sldChg chg="modSp">
        <pc:chgData name="Suad Nasir (2413016)" userId="S::2413016@student.uwtsd.ac.uk::21dadd7c-9b32-45b0-875f-6d1b8c6657bb" providerId="AD" clId="Web-{E79453A5-85F1-F093-1FAE-0E51592977A6}" dt="2025-06-29T16:13:20.476" v="12" actId="20577"/>
        <pc:sldMkLst>
          <pc:docMk/>
          <pc:sldMk cId="2438399020" sldId="289"/>
        </pc:sldMkLst>
        <pc:spChg chg="mod">
          <ac:chgData name="Suad Nasir (2413016)" userId="S::2413016@student.uwtsd.ac.uk::21dadd7c-9b32-45b0-875f-6d1b8c6657bb" providerId="AD" clId="Web-{E79453A5-85F1-F093-1FAE-0E51592977A6}" dt="2025-06-29T16:13:20.476" v="12" actId="20577"/>
          <ac:spMkLst>
            <pc:docMk/>
            <pc:sldMk cId="2438399020" sldId="289"/>
            <ac:spMk id="4" creationId="{5CF98473-B0FF-8A4D-ED9F-B4C3A4E4F7CA}"/>
          </ac:spMkLst>
        </pc:spChg>
      </pc:sldChg>
    </pc:docChg>
  </pc:docChgLst>
  <pc:docChgLst>
    <pc:chgData name="Suad Nasir (2413016)" userId="S::2413016@student.uwtsd.ac.uk::21dadd7c-9b32-45b0-875f-6d1b8c6657bb" providerId="AD" clId="Web-{B1AB8E5A-C1E9-88FE-5B6E-A155CDF54073}"/>
    <pc:docChg chg="addSld delSld modSld">
      <pc:chgData name="Suad Nasir (2413016)" userId="S::2413016@student.uwtsd.ac.uk::21dadd7c-9b32-45b0-875f-6d1b8c6657bb" providerId="AD" clId="Web-{B1AB8E5A-C1E9-88FE-5B6E-A155CDF54073}" dt="2025-06-30T15:07:04.808" v="90"/>
      <pc:docMkLst>
        <pc:docMk/>
      </pc:docMkLst>
      <pc:sldChg chg="del">
        <pc:chgData name="Suad Nasir (2413016)" userId="S::2413016@student.uwtsd.ac.uk::21dadd7c-9b32-45b0-875f-6d1b8c6657bb" providerId="AD" clId="Web-{B1AB8E5A-C1E9-88FE-5B6E-A155CDF54073}" dt="2025-06-30T15:07:04.808" v="90"/>
        <pc:sldMkLst>
          <pc:docMk/>
          <pc:sldMk cId="4212917468" sldId="260"/>
        </pc:sldMkLst>
      </pc:sldChg>
      <pc:sldChg chg="addSp delSp modSp">
        <pc:chgData name="Suad Nasir (2413016)" userId="S::2413016@student.uwtsd.ac.uk::21dadd7c-9b32-45b0-875f-6d1b8c6657bb" providerId="AD" clId="Web-{B1AB8E5A-C1E9-88FE-5B6E-A155CDF54073}" dt="2025-06-30T15:03:23.857" v="71"/>
        <pc:sldMkLst>
          <pc:docMk/>
          <pc:sldMk cId="1527386939" sldId="261"/>
        </pc:sldMkLst>
        <pc:spChg chg="mod">
          <ac:chgData name="Suad Nasir (2413016)" userId="S::2413016@student.uwtsd.ac.uk::21dadd7c-9b32-45b0-875f-6d1b8c6657bb" providerId="AD" clId="Web-{B1AB8E5A-C1E9-88FE-5B6E-A155CDF54073}" dt="2025-06-30T15:01:07.379" v="0" actId="20577"/>
          <ac:spMkLst>
            <pc:docMk/>
            <pc:sldMk cId="1527386939" sldId="261"/>
            <ac:spMk id="4" creationId="{07A371F5-EAAD-4ADC-8D3F-1CBB98D52839}"/>
          </ac:spMkLst>
        </pc:spChg>
        <pc:graphicFrameChg chg="add mod modGraphic">
          <ac:chgData name="Suad Nasir (2413016)" userId="S::2413016@student.uwtsd.ac.uk::21dadd7c-9b32-45b0-875f-6d1b8c6657bb" providerId="AD" clId="Web-{B1AB8E5A-C1E9-88FE-5B6E-A155CDF54073}" dt="2025-06-30T15:03:23.857" v="71"/>
          <ac:graphicFrameMkLst>
            <pc:docMk/>
            <pc:sldMk cId="1527386939" sldId="261"/>
            <ac:graphicFrameMk id="6" creationId="{6076C726-769A-6CE9-CE7F-487BCC8B17CA}"/>
          </ac:graphicFrameMkLst>
        </pc:graphicFrameChg>
        <pc:picChg chg="del">
          <ac:chgData name="Suad Nasir (2413016)" userId="S::2413016@student.uwtsd.ac.uk::21dadd7c-9b32-45b0-875f-6d1b8c6657bb" providerId="AD" clId="Web-{B1AB8E5A-C1E9-88FE-5B6E-A155CDF54073}" dt="2025-06-30T15:01:57.992" v="4"/>
          <ac:picMkLst>
            <pc:docMk/>
            <pc:sldMk cId="1527386939" sldId="261"/>
            <ac:picMk id="2" creationId="{D3A50B4B-5E0E-91C9-0FE1-8E6377780767}"/>
          </ac:picMkLst>
        </pc:picChg>
        <pc:picChg chg="add mod">
          <ac:chgData name="Suad Nasir (2413016)" userId="S::2413016@student.uwtsd.ac.uk::21dadd7c-9b32-45b0-875f-6d1b8c6657bb" providerId="AD" clId="Web-{B1AB8E5A-C1E9-88FE-5B6E-A155CDF54073}" dt="2025-06-30T15:03:05.621" v="31" actId="1076"/>
          <ac:picMkLst>
            <pc:docMk/>
            <pc:sldMk cId="1527386939" sldId="261"/>
            <ac:picMk id="7" creationId="{5821ED80-F29A-2EBA-EF1E-B3665FC09AB8}"/>
          </ac:picMkLst>
        </pc:picChg>
      </pc:sldChg>
      <pc:sldChg chg="delSp modSp new">
        <pc:chgData name="Suad Nasir (2413016)" userId="S::2413016@student.uwtsd.ac.uk::21dadd7c-9b32-45b0-875f-6d1b8c6657bb" providerId="AD" clId="Web-{B1AB8E5A-C1E9-88FE-5B6E-A155CDF54073}" dt="2025-06-30T15:06:32.416" v="89" actId="20577"/>
        <pc:sldMkLst>
          <pc:docMk/>
          <pc:sldMk cId="2243408694" sldId="290"/>
        </pc:sldMkLst>
        <pc:spChg chg="mod">
          <ac:chgData name="Suad Nasir (2413016)" userId="S::2413016@student.uwtsd.ac.uk::21dadd7c-9b32-45b0-875f-6d1b8c6657bb" providerId="AD" clId="Web-{B1AB8E5A-C1E9-88FE-5B6E-A155CDF54073}" dt="2025-06-30T15:06:32.416" v="89" actId="20577"/>
          <ac:spMkLst>
            <pc:docMk/>
            <pc:sldMk cId="2243408694" sldId="290"/>
            <ac:spMk id="4" creationId="{7E1601D1-CDB9-1050-4ABD-33AD8718EB00}"/>
          </ac:spMkLst>
        </pc:spChg>
        <pc:spChg chg="del">
          <ac:chgData name="Suad Nasir (2413016)" userId="S::2413016@student.uwtsd.ac.uk::21dadd7c-9b32-45b0-875f-6d1b8c6657bb" providerId="AD" clId="Web-{B1AB8E5A-C1E9-88FE-5B6E-A155CDF54073}" dt="2025-06-30T15:05:32.927" v="76"/>
          <ac:spMkLst>
            <pc:docMk/>
            <pc:sldMk cId="2243408694" sldId="290"/>
            <ac:spMk id="5" creationId="{34583CF3-462F-09FA-B404-2657D20944CE}"/>
          </ac:spMkLst>
        </pc:spChg>
      </pc:sldChg>
    </pc:docChg>
  </pc:docChgLst>
  <pc:docChgLst>
    <pc:chgData name="Suad Nasir (2413016)" userId="S::2413016@student.uwtsd.ac.uk::21dadd7c-9b32-45b0-875f-6d1b8c6657bb" providerId="AD" clId="Web-{B0891BD9-F509-2B21-A82B-2DE9D565D1D0}"/>
    <pc:docChg chg="modSld">
      <pc:chgData name="Suad Nasir (2413016)" userId="S::2413016@student.uwtsd.ac.uk::21dadd7c-9b32-45b0-875f-6d1b8c6657bb" providerId="AD" clId="Web-{B0891BD9-F509-2B21-A82B-2DE9D565D1D0}" dt="2025-06-26T23:03:02.667" v="437" actId="20577"/>
      <pc:docMkLst>
        <pc:docMk/>
      </pc:docMkLst>
      <pc:sldChg chg="addSp delSp modSp mod setBg chgLayout">
        <pc:chgData name="Suad Nasir (2413016)" userId="S::2413016@student.uwtsd.ac.uk::21dadd7c-9b32-45b0-875f-6d1b8c6657bb" providerId="AD" clId="Web-{B0891BD9-F509-2B21-A82B-2DE9D565D1D0}" dt="2025-06-26T21:52:17.081" v="26" actId="14100"/>
        <pc:sldMkLst>
          <pc:docMk/>
          <pc:sldMk cId="2259308896" sldId="256"/>
        </pc:sldMkLst>
        <pc:spChg chg="mod ord">
          <ac:chgData name="Suad Nasir (2413016)" userId="S::2413016@student.uwtsd.ac.uk::21dadd7c-9b32-45b0-875f-6d1b8c6657bb" providerId="AD" clId="Web-{B0891BD9-F509-2B21-A82B-2DE9D565D1D0}" dt="2025-06-26T21:51:47.018" v="19"/>
          <ac:spMkLst>
            <pc:docMk/>
            <pc:sldMk cId="2259308896" sldId="256"/>
            <ac:spMk id="4" creationId="{88467C95-DF23-40B9-B265-2E6F3DE29030}"/>
          </ac:spMkLst>
        </pc:spChg>
        <pc:spChg chg="mod ord">
          <ac:chgData name="Suad Nasir (2413016)" userId="S::2413016@student.uwtsd.ac.uk::21dadd7c-9b32-45b0-875f-6d1b8c6657bb" providerId="AD" clId="Web-{B0891BD9-F509-2B21-A82B-2DE9D565D1D0}" dt="2025-06-26T21:51:47.018" v="19"/>
          <ac:spMkLst>
            <pc:docMk/>
            <pc:sldMk cId="2259308896" sldId="256"/>
            <ac:spMk id="18" creationId="{27A48A35-E5E4-4A5F-9F91-BAEA4F5DF21D}"/>
          </ac:spMkLst>
        </pc:spChg>
        <pc:picChg chg="add mod">
          <ac:chgData name="Suad Nasir (2413016)" userId="S::2413016@student.uwtsd.ac.uk::21dadd7c-9b32-45b0-875f-6d1b8c6657bb" providerId="AD" clId="Web-{B0891BD9-F509-2B21-A82B-2DE9D565D1D0}" dt="2025-06-26T21:52:17.081" v="26" actId="14100"/>
          <ac:picMkLst>
            <pc:docMk/>
            <pc:sldMk cId="2259308896" sldId="256"/>
            <ac:picMk id="2" creationId="{F3618601-FA49-E2AB-1E2F-FD6073498406}"/>
          </ac:picMkLst>
        </pc:picChg>
      </pc:sldChg>
      <pc:sldChg chg="addSp delSp modSp">
        <pc:chgData name="Suad Nasir (2413016)" userId="S::2413016@student.uwtsd.ac.uk::21dadd7c-9b32-45b0-875f-6d1b8c6657bb" providerId="AD" clId="Web-{B0891BD9-F509-2B21-A82B-2DE9D565D1D0}" dt="2025-06-26T22:25:21.908" v="209" actId="14100"/>
        <pc:sldMkLst>
          <pc:docMk/>
          <pc:sldMk cId="2371293676" sldId="278"/>
        </pc:sldMkLst>
        <pc:spChg chg="add del mod">
          <ac:chgData name="Suad Nasir (2413016)" userId="S::2413016@student.uwtsd.ac.uk::21dadd7c-9b32-45b0-875f-6d1b8c6657bb" providerId="AD" clId="Web-{B0891BD9-F509-2B21-A82B-2DE9D565D1D0}" dt="2025-06-26T22:13:44.486" v="142" actId="20577"/>
          <ac:spMkLst>
            <pc:docMk/>
            <pc:sldMk cId="2371293676" sldId="278"/>
            <ac:spMk id="3" creationId="{95B371F2-DBA5-415A-82C8-651F587B857A}"/>
          </ac:spMkLst>
        </pc:spChg>
        <pc:spChg chg="add mod">
          <ac:chgData name="Suad Nasir (2413016)" userId="S::2413016@student.uwtsd.ac.uk::21dadd7c-9b32-45b0-875f-6d1b8c6657bb" providerId="AD" clId="Web-{B0891BD9-F509-2B21-A82B-2DE9D565D1D0}" dt="2025-06-26T22:06:43.461" v="131" actId="14100"/>
          <ac:spMkLst>
            <pc:docMk/>
            <pc:sldMk cId="2371293676" sldId="278"/>
            <ac:spMk id="4" creationId="{7C2C3FBB-2B5F-EE1F-9D0D-B7EE48191B9A}"/>
          </ac:spMkLst>
        </pc:spChg>
        <pc:picChg chg="add mod ord">
          <ac:chgData name="Suad Nasir (2413016)" userId="S::2413016@student.uwtsd.ac.uk::21dadd7c-9b32-45b0-875f-6d1b8c6657bb" providerId="AD" clId="Web-{B0891BD9-F509-2B21-A82B-2DE9D565D1D0}" dt="2025-06-26T22:24:21.219" v="201"/>
          <ac:picMkLst>
            <pc:docMk/>
            <pc:sldMk cId="2371293676" sldId="278"/>
            <ac:picMk id="7" creationId="{33EFD22D-260C-7D17-EDA9-5CA152AFC5D9}"/>
          </ac:picMkLst>
        </pc:picChg>
        <pc:picChg chg="add mod ord">
          <ac:chgData name="Suad Nasir (2413016)" userId="S::2413016@student.uwtsd.ac.uk::21dadd7c-9b32-45b0-875f-6d1b8c6657bb" providerId="AD" clId="Web-{B0891BD9-F509-2B21-A82B-2DE9D565D1D0}" dt="2025-06-26T22:25:17.580" v="208" actId="14100"/>
          <ac:picMkLst>
            <pc:docMk/>
            <pc:sldMk cId="2371293676" sldId="278"/>
            <ac:picMk id="10" creationId="{EC60D908-3F54-6F1C-6DEA-A6ADDB2F9802}"/>
          </ac:picMkLst>
        </pc:picChg>
        <pc:picChg chg="add mod">
          <ac:chgData name="Suad Nasir (2413016)" userId="S::2413016@student.uwtsd.ac.uk::21dadd7c-9b32-45b0-875f-6d1b8c6657bb" providerId="AD" clId="Web-{B0891BD9-F509-2B21-A82B-2DE9D565D1D0}" dt="2025-06-26T22:25:21.908" v="209" actId="14100"/>
          <ac:picMkLst>
            <pc:docMk/>
            <pc:sldMk cId="2371293676" sldId="278"/>
            <ac:picMk id="23" creationId="{8F7C9026-39FE-5590-6E8E-A4F727A2F887}"/>
          </ac:picMkLst>
        </pc:picChg>
      </pc:sldChg>
      <pc:sldChg chg="addSp modSp">
        <pc:chgData name="Suad Nasir (2413016)" userId="S::2413016@student.uwtsd.ac.uk::21dadd7c-9b32-45b0-875f-6d1b8c6657bb" providerId="AD" clId="Web-{B0891BD9-F509-2B21-A82B-2DE9D565D1D0}" dt="2025-06-26T21:59:04.778" v="96" actId="20577"/>
        <pc:sldMkLst>
          <pc:docMk/>
          <pc:sldMk cId="2865516803" sldId="285"/>
        </pc:sldMkLst>
        <pc:spChg chg="mod">
          <ac:chgData name="Suad Nasir (2413016)" userId="S::2413016@student.uwtsd.ac.uk::21dadd7c-9b32-45b0-875f-6d1b8c6657bb" providerId="AD" clId="Web-{B0891BD9-F509-2B21-A82B-2DE9D565D1D0}" dt="2025-06-26T21:59:04.778" v="96" actId="20577"/>
          <ac:spMkLst>
            <pc:docMk/>
            <pc:sldMk cId="2865516803" sldId="285"/>
            <ac:spMk id="14" creationId="{BEC46ADB-55E5-43DA-8E91-C49412A33045}"/>
          </ac:spMkLst>
        </pc:spChg>
        <pc:picChg chg="add mod">
          <ac:chgData name="Suad Nasir (2413016)" userId="S::2413016@student.uwtsd.ac.uk::21dadd7c-9b32-45b0-875f-6d1b8c6657bb" providerId="AD" clId="Web-{B0891BD9-F509-2B21-A82B-2DE9D565D1D0}" dt="2025-06-26T21:56:40.900" v="60" actId="1076"/>
          <ac:picMkLst>
            <pc:docMk/>
            <pc:sldMk cId="2865516803" sldId="285"/>
            <ac:picMk id="3" creationId="{5930DC05-A03A-7581-2F00-C140A39D55BB}"/>
          </ac:picMkLst>
        </pc:picChg>
      </pc:sldChg>
      <pc:sldChg chg="addSp delSp modSp mod setBg">
        <pc:chgData name="Suad Nasir (2413016)" userId="S::2413016@student.uwtsd.ac.uk::21dadd7c-9b32-45b0-875f-6d1b8c6657bb" providerId="AD" clId="Web-{B0891BD9-F509-2B21-A82B-2DE9D565D1D0}" dt="2025-06-26T22:56:00.481" v="391"/>
        <pc:sldMkLst>
          <pc:docMk/>
          <pc:sldMk cId="1912012592" sldId="287"/>
        </pc:sldMkLst>
        <pc:spChg chg="mod ord">
          <ac:chgData name="Suad Nasir (2413016)" userId="S::2413016@student.uwtsd.ac.uk::21dadd7c-9b32-45b0-875f-6d1b8c6657bb" providerId="AD" clId="Web-{B0891BD9-F509-2B21-A82B-2DE9D565D1D0}" dt="2025-06-26T22:52:09.002" v="366" actId="1076"/>
          <ac:spMkLst>
            <pc:docMk/>
            <pc:sldMk cId="1912012592" sldId="287"/>
            <ac:spMk id="3" creationId="{F9055465-EA9F-436E-A0C3-64912E06BF2C}"/>
          </ac:spMkLst>
        </pc:spChg>
        <pc:spChg chg="add">
          <ac:chgData name="Suad Nasir (2413016)" userId="S::2413016@student.uwtsd.ac.uk::21dadd7c-9b32-45b0-875f-6d1b8c6657bb" providerId="AD" clId="Web-{B0891BD9-F509-2B21-A82B-2DE9D565D1D0}" dt="2025-06-26T22:49:19.302" v="339"/>
          <ac:spMkLst>
            <pc:docMk/>
            <pc:sldMk cId="1912012592" sldId="287"/>
            <ac:spMk id="7" creationId="{427E8B36-FBD4-8508-A34B-EF4C6786E4FB}"/>
          </ac:spMkLst>
        </pc:spChg>
        <pc:spChg chg="add mod">
          <ac:chgData name="Suad Nasir (2413016)" userId="S::2413016@student.uwtsd.ac.uk::21dadd7c-9b32-45b0-875f-6d1b8c6657bb" providerId="AD" clId="Web-{B0891BD9-F509-2B21-A82B-2DE9D565D1D0}" dt="2025-06-26T22:54:26.760" v="387" actId="20577"/>
          <ac:spMkLst>
            <pc:docMk/>
            <pc:sldMk cId="1912012592" sldId="287"/>
            <ac:spMk id="15" creationId="{0A0E15EA-0F58-2C6C-DE25-000A18D75C03}"/>
          </ac:spMkLst>
        </pc:spChg>
        <pc:spChg chg="add">
          <ac:chgData name="Suad Nasir (2413016)" userId="S::2413016@student.uwtsd.ac.uk::21dadd7c-9b32-45b0-875f-6d1b8c6657bb" providerId="AD" clId="Web-{B0891BD9-F509-2B21-A82B-2DE9D565D1D0}" dt="2025-06-26T22:39:28.693" v="239"/>
          <ac:spMkLst>
            <pc:docMk/>
            <pc:sldMk cId="1912012592" sldId="287"/>
            <ac:spMk id="16" creationId="{06DA9DF9-31F7-4056-B42E-878CC92417B8}"/>
          </ac:spMkLst>
        </pc:spChg>
        <pc:spChg chg="add mod">
          <ac:chgData name="Suad Nasir (2413016)" userId="S::2413016@student.uwtsd.ac.uk::21dadd7c-9b32-45b0-875f-6d1b8c6657bb" providerId="AD" clId="Web-{B0891BD9-F509-2B21-A82B-2DE9D565D1D0}" dt="2025-06-26T22:54:18.010" v="386" actId="20577"/>
          <ac:spMkLst>
            <pc:docMk/>
            <pc:sldMk cId="1912012592" sldId="287"/>
            <ac:spMk id="17" creationId="{C5B9119E-3AE6-8BCF-683D-7160BF10A182}"/>
          </ac:spMkLst>
        </pc:spChg>
        <pc:spChg chg="add mod">
          <ac:chgData name="Suad Nasir (2413016)" userId="S::2413016@student.uwtsd.ac.uk::21dadd7c-9b32-45b0-875f-6d1b8c6657bb" providerId="AD" clId="Web-{B0891BD9-F509-2B21-A82B-2DE9D565D1D0}" dt="2025-06-26T22:56:00.481" v="391"/>
          <ac:spMkLst>
            <pc:docMk/>
            <pc:sldMk cId="1912012592" sldId="287"/>
            <ac:spMk id="18" creationId="{2CF4F36F-0CFF-426C-9ABF-183123192A52}"/>
          </ac:spMkLst>
        </pc:spChg>
        <pc:picChg chg="add mod">
          <ac:chgData name="Suad Nasir (2413016)" userId="S::2413016@student.uwtsd.ac.uk::21dadd7c-9b32-45b0-875f-6d1b8c6657bb" providerId="AD" clId="Web-{B0891BD9-F509-2B21-A82B-2DE9D565D1D0}" dt="2025-06-26T22:39:28.693" v="239"/>
          <ac:picMkLst>
            <pc:docMk/>
            <pc:sldMk cId="1912012592" sldId="287"/>
            <ac:picMk id="2" creationId="{5D719122-F791-2E7B-64B3-D81D54566B2D}"/>
          </ac:picMkLst>
        </pc:picChg>
        <pc:picChg chg="add mod">
          <ac:chgData name="Suad Nasir (2413016)" userId="S::2413016@student.uwtsd.ac.uk::21dadd7c-9b32-45b0-875f-6d1b8c6657bb" providerId="AD" clId="Web-{B0891BD9-F509-2B21-A82B-2DE9D565D1D0}" dt="2025-06-26T22:52:18.814" v="367" actId="1076"/>
          <ac:picMkLst>
            <pc:docMk/>
            <pc:sldMk cId="1912012592" sldId="287"/>
            <ac:picMk id="4" creationId="{793508BC-9ABB-F570-1A51-225FA0735ADF}"/>
          </ac:picMkLst>
        </pc:picChg>
        <pc:picChg chg="add mod">
          <ac:chgData name="Suad Nasir (2413016)" userId="S::2413016@student.uwtsd.ac.uk::21dadd7c-9b32-45b0-875f-6d1b8c6657bb" providerId="AD" clId="Web-{B0891BD9-F509-2B21-A82B-2DE9D565D1D0}" dt="2025-06-26T22:52:24.158" v="368" actId="1076"/>
          <ac:picMkLst>
            <pc:docMk/>
            <pc:sldMk cId="1912012592" sldId="287"/>
            <ac:picMk id="5" creationId="{2E621023-DE16-4EA2-25F8-2DDF00B6C6DB}"/>
          </ac:picMkLst>
        </pc:picChg>
        <pc:picChg chg="add mod">
          <ac:chgData name="Suad Nasir (2413016)" userId="S::2413016@student.uwtsd.ac.uk::21dadd7c-9b32-45b0-875f-6d1b8c6657bb" providerId="AD" clId="Web-{B0891BD9-F509-2B21-A82B-2DE9D565D1D0}" dt="2025-06-26T22:52:28.330" v="369" actId="1076"/>
          <ac:picMkLst>
            <pc:docMk/>
            <pc:sldMk cId="1912012592" sldId="287"/>
            <ac:picMk id="6" creationId="{462105E8-0408-86C0-A9F0-F5ABEBC047A5}"/>
          </ac:picMkLst>
        </pc:picChg>
      </pc:sldChg>
      <pc:sldChg chg="addSp delSp modSp">
        <pc:chgData name="Suad Nasir (2413016)" userId="S::2413016@student.uwtsd.ac.uk::21dadd7c-9b32-45b0-875f-6d1b8c6657bb" providerId="AD" clId="Web-{B0891BD9-F509-2B21-A82B-2DE9D565D1D0}" dt="2025-06-26T23:03:02.667" v="437" actId="20577"/>
        <pc:sldMkLst>
          <pc:docMk/>
          <pc:sldMk cId="4083546591" sldId="288"/>
        </pc:sldMkLst>
        <pc:spChg chg="mod">
          <ac:chgData name="Suad Nasir (2413016)" userId="S::2413016@student.uwtsd.ac.uk::21dadd7c-9b32-45b0-875f-6d1b8c6657bb" providerId="AD" clId="Web-{B0891BD9-F509-2B21-A82B-2DE9D565D1D0}" dt="2025-06-26T22:59:48.033" v="403" actId="14100"/>
          <ac:spMkLst>
            <pc:docMk/>
            <pc:sldMk cId="4083546591" sldId="288"/>
            <ac:spMk id="10" creationId="{29E24BCE-48CF-4EA0-8CEE-DABDE8C63D2E}"/>
          </ac:spMkLst>
        </pc:spChg>
        <pc:spChg chg="add mod">
          <ac:chgData name="Suad Nasir (2413016)" userId="S::2413016@student.uwtsd.ac.uk::21dadd7c-9b32-45b0-875f-6d1b8c6657bb" providerId="AD" clId="Web-{B0891BD9-F509-2B21-A82B-2DE9D565D1D0}" dt="2025-06-26T23:03:02.667" v="437" actId="20577"/>
          <ac:spMkLst>
            <pc:docMk/>
            <pc:sldMk cId="4083546591" sldId="288"/>
            <ac:spMk id="15" creationId="{6920129E-5FD6-4620-2DA1-8D1722B7CEFE}"/>
          </ac:spMkLst>
        </pc:spChg>
        <pc:picChg chg="mod">
          <ac:chgData name="Suad Nasir (2413016)" userId="S::2413016@student.uwtsd.ac.uk::21dadd7c-9b32-45b0-875f-6d1b8c6657bb" providerId="AD" clId="Web-{B0891BD9-F509-2B21-A82B-2DE9D565D1D0}" dt="2025-06-26T23:02:34.053" v="429" actId="14100"/>
          <ac:picMkLst>
            <pc:docMk/>
            <pc:sldMk cId="4083546591" sldId="288"/>
            <ac:picMk id="16" creationId="{C3B3E269-C9C3-4FFC-B678-9FAC0C023B36}"/>
          </ac:picMkLst>
        </pc:picChg>
        <pc:picChg chg="mod">
          <ac:chgData name="Suad Nasir (2413016)" userId="S::2413016@student.uwtsd.ac.uk::21dadd7c-9b32-45b0-875f-6d1b8c6657bb" providerId="AD" clId="Web-{B0891BD9-F509-2B21-A82B-2DE9D565D1D0}" dt="2025-06-26T23:02:38.303" v="430" actId="14100"/>
          <ac:picMkLst>
            <pc:docMk/>
            <pc:sldMk cId="4083546591" sldId="288"/>
            <ac:picMk id="19" creationId="{7A34BEEA-96BB-4238-8447-EF7692728BCF}"/>
          </ac:picMkLst>
        </pc:picChg>
        <pc:picChg chg="mod">
          <ac:chgData name="Suad Nasir (2413016)" userId="S::2413016@student.uwtsd.ac.uk::21dadd7c-9b32-45b0-875f-6d1b8c6657bb" providerId="AD" clId="Web-{B0891BD9-F509-2B21-A82B-2DE9D565D1D0}" dt="2025-06-26T23:02:43.021" v="431" actId="14100"/>
          <ac:picMkLst>
            <pc:docMk/>
            <pc:sldMk cId="4083546591" sldId="288"/>
            <ac:picMk id="29" creationId="{3FDC01EF-08D5-42D3-B019-D274328E74E8}"/>
          </ac:picMkLst>
        </pc:picChg>
      </pc:sldChg>
    </pc:docChg>
  </pc:docChgLst>
  <pc:docChgLst>
    <pc:chgData name="Suad Nasir (2413016)" userId="S::2413016@student.uwtsd.ac.uk::21dadd7c-9b32-45b0-875f-6d1b8c6657bb" providerId="AD" clId="Web-{1A739950-9172-4C39-C391-20E0622A73E6}"/>
    <pc:docChg chg="modSld">
      <pc:chgData name="Suad Nasir (2413016)" userId="S::2413016@student.uwtsd.ac.uk::21dadd7c-9b32-45b0-875f-6d1b8c6657bb" providerId="AD" clId="Web-{1A739950-9172-4C39-C391-20E0622A73E6}" dt="2025-06-27T11:03:46.435" v="44" actId="14100"/>
      <pc:docMkLst>
        <pc:docMk/>
      </pc:docMkLst>
      <pc:sldChg chg="modSp">
        <pc:chgData name="Suad Nasir (2413016)" userId="S::2413016@student.uwtsd.ac.uk::21dadd7c-9b32-45b0-875f-6d1b8c6657bb" providerId="AD" clId="Web-{1A739950-9172-4C39-C391-20E0622A73E6}" dt="2025-06-27T11:03:46.435" v="44" actId="14100"/>
        <pc:sldMkLst>
          <pc:docMk/>
          <pc:sldMk cId="1527386939" sldId="261"/>
        </pc:sldMkLst>
        <pc:spChg chg="mod">
          <ac:chgData name="Suad Nasir (2413016)" userId="S::2413016@student.uwtsd.ac.uk::21dadd7c-9b32-45b0-875f-6d1b8c6657bb" providerId="AD" clId="Web-{1A739950-9172-4C39-C391-20E0622A73E6}" dt="2025-06-27T11:03:39.169" v="43" actId="20577"/>
          <ac:spMkLst>
            <pc:docMk/>
            <pc:sldMk cId="1527386939" sldId="261"/>
            <ac:spMk id="4" creationId="{07A371F5-EAAD-4ADC-8D3F-1CBB98D52839}"/>
          </ac:spMkLst>
        </pc:spChg>
      </pc:sldChg>
      <pc:sldChg chg="addSp delSp modSp">
        <pc:chgData name="Suad Nasir (2413016)" userId="S::2413016@student.uwtsd.ac.uk::21dadd7c-9b32-45b0-875f-6d1b8c6657bb" providerId="AD" clId="Web-{1A739950-9172-4C39-C391-20E0622A73E6}" dt="2025-06-27T08:58:55.316" v="31" actId="14100"/>
        <pc:sldMkLst>
          <pc:docMk/>
          <pc:sldMk cId="4083546591" sldId="288"/>
        </pc:sldMkLst>
        <pc:spChg chg="add del mod">
          <ac:chgData name="Suad Nasir (2413016)" userId="S::2413016@student.uwtsd.ac.uk::21dadd7c-9b32-45b0-875f-6d1b8c6657bb" providerId="AD" clId="Web-{1A739950-9172-4C39-C391-20E0622A73E6}" dt="2025-06-27T08:58:28.986" v="30" actId="20577"/>
          <ac:spMkLst>
            <pc:docMk/>
            <pc:sldMk cId="4083546591" sldId="288"/>
            <ac:spMk id="10" creationId="{29E24BCE-48CF-4EA0-8CEE-DABDE8C63D2E}"/>
          </ac:spMkLst>
        </pc:spChg>
        <pc:spChg chg="mod">
          <ac:chgData name="Suad Nasir (2413016)" userId="S::2413016@student.uwtsd.ac.uk::21dadd7c-9b32-45b0-875f-6d1b8c6657bb" providerId="AD" clId="Web-{1A739950-9172-4C39-C391-20E0622A73E6}" dt="2025-06-27T08:58:55.316" v="31" actId="14100"/>
          <ac:spMkLst>
            <pc:docMk/>
            <pc:sldMk cId="4083546591" sldId="288"/>
            <ac:spMk id="15" creationId="{6920129E-5FD6-4620-2DA1-8D1722B7CEF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66B634-8000-41F2-A024-2FCAEF76062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367184-78FB-4D65-A47F-047ACEF3D0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£12,000: Commercial kitchen equipment to triple production</a:t>
          </a:r>
        </a:p>
      </dgm:t>
    </dgm:pt>
    <dgm:pt modelId="{0FB4FE1D-4632-4551-904E-5BED3AE52571}" type="parTrans" cxnId="{A290A12D-CDAF-45FD-8654-F4EF6BB33D69}">
      <dgm:prSet/>
      <dgm:spPr/>
      <dgm:t>
        <a:bodyPr/>
        <a:lstStyle/>
        <a:p>
          <a:endParaRPr lang="en-US"/>
        </a:p>
      </dgm:t>
    </dgm:pt>
    <dgm:pt modelId="{EE570409-FBF5-4B89-BFB9-E2AD620897EF}" type="sibTrans" cxnId="{A290A12D-CDAF-45FD-8654-F4EF6BB33D6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7C1E0E-BD47-49F8-A04B-389E23F73F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£10,000: Full Shopify upgrade, SEO and ad campaign</a:t>
          </a:r>
        </a:p>
      </dgm:t>
    </dgm:pt>
    <dgm:pt modelId="{A9AB8E84-3E74-42A4-BDA7-33075F41EFEB}" type="parTrans" cxnId="{A504C77D-DD9E-40CD-8959-A7895C6FC9DF}">
      <dgm:prSet/>
      <dgm:spPr/>
      <dgm:t>
        <a:bodyPr/>
        <a:lstStyle/>
        <a:p>
          <a:endParaRPr lang="en-US"/>
        </a:p>
      </dgm:t>
    </dgm:pt>
    <dgm:pt modelId="{B628E6D6-E468-4770-88C6-5FE92300C970}" type="sibTrans" cxnId="{A504C77D-DD9E-40CD-8959-A7895C6FC9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8CD828-2451-43BC-B9D2-E3F3593FDD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£9,000: Hire two part-time staff</a:t>
          </a:r>
        </a:p>
      </dgm:t>
    </dgm:pt>
    <dgm:pt modelId="{9631FDA6-15AC-40A0-B250-40DD10A9B069}" type="parTrans" cxnId="{DA8051D7-CA22-492C-9959-AFA4A75C0A81}">
      <dgm:prSet/>
      <dgm:spPr/>
      <dgm:t>
        <a:bodyPr/>
        <a:lstStyle/>
        <a:p>
          <a:endParaRPr lang="en-US"/>
        </a:p>
      </dgm:t>
    </dgm:pt>
    <dgm:pt modelId="{6D804786-17E3-4D3D-BC0E-ED6C1DFEAF06}" type="sibTrans" cxnId="{DA8051D7-CA22-492C-9959-AFA4A75C0A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2183796-F6F1-46A5-A7DE-2C3CA53E5B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£7,000: Packaging materials and inventory</a:t>
          </a:r>
        </a:p>
      </dgm:t>
    </dgm:pt>
    <dgm:pt modelId="{FED1DD9C-452C-42D2-9842-DF861EA2E8A1}" type="parTrans" cxnId="{10E3369F-5142-468A-951C-A20A9DDBC466}">
      <dgm:prSet/>
      <dgm:spPr/>
      <dgm:t>
        <a:bodyPr/>
        <a:lstStyle/>
        <a:p>
          <a:endParaRPr lang="en-US"/>
        </a:p>
      </dgm:t>
    </dgm:pt>
    <dgm:pt modelId="{A117852F-15C1-42FC-A4CF-8A3323F95C50}" type="sibTrans" cxnId="{10E3369F-5142-468A-951C-A20A9DDBC4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0A64BD-F8F8-431F-82A2-78623648A4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£6,000: Rent for first 6 months of shared commercial kitchen</a:t>
          </a:r>
        </a:p>
      </dgm:t>
    </dgm:pt>
    <dgm:pt modelId="{8C543747-34B0-40C0-9014-76A132FF6B4A}" type="parTrans" cxnId="{92DECB6F-78C1-4511-B7EB-787A5EEDDAF1}">
      <dgm:prSet/>
      <dgm:spPr/>
      <dgm:t>
        <a:bodyPr/>
        <a:lstStyle/>
        <a:p>
          <a:endParaRPr lang="en-US"/>
        </a:p>
      </dgm:t>
    </dgm:pt>
    <dgm:pt modelId="{D825EAAE-B5DA-48D8-9F24-4FE0E3C1D682}" type="sibTrans" cxnId="{92DECB6F-78C1-4511-B7EB-787A5EEDDA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AA137F1-A7FD-4535-8C23-BB7DBD9938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£6,000: Event stall fees, PR and influencer gifting</a:t>
          </a:r>
        </a:p>
      </dgm:t>
    </dgm:pt>
    <dgm:pt modelId="{C9606724-3D42-410A-B140-1803041115B5}" type="parTrans" cxnId="{A2B5FF1E-58F5-447C-9175-E20B6EE91A1A}">
      <dgm:prSet/>
      <dgm:spPr/>
      <dgm:t>
        <a:bodyPr/>
        <a:lstStyle/>
        <a:p>
          <a:endParaRPr lang="en-US"/>
        </a:p>
      </dgm:t>
    </dgm:pt>
    <dgm:pt modelId="{5A5A7EBD-BCBC-4525-9782-B1EAB15592A8}" type="sibTrans" cxnId="{A2B5FF1E-58F5-447C-9175-E20B6EE91A1A}">
      <dgm:prSet/>
      <dgm:spPr/>
      <dgm:t>
        <a:bodyPr/>
        <a:lstStyle/>
        <a:p>
          <a:endParaRPr lang="en-US"/>
        </a:p>
      </dgm:t>
    </dgm:pt>
    <dgm:pt modelId="{7EB88F28-F103-4D80-9911-44816C3ED4D4}" type="pres">
      <dgm:prSet presAssocID="{F066B634-8000-41F2-A024-2FCAEF760627}" presName="root" presStyleCnt="0">
        <dgm:presLayoutVars>
          <dgm:dir/>
          <dgm:resizeHandles val="exact"/>
        </dgm:presLayoutVars>
      </dgm:prSet>
      <dgm:spPr/>
    </dgm:pt>
    <dgm:pt modelId="{CDA30203-5CF3-463E-857D-E033B61AA7FC}" type="pres">
      <dgm:prSet presAssocID="{F066B634-8000-41F2-A024-2FCAEF760627}" presName="container" presStyleCnt="0">
        <dgm:presLayoutVars>
          <dgm:dir/>
          <dgm:resizeHandles val="exact"/>
        </dgm:presLayoutVars>
      </dgm:prSet>
      <dgm:spPr/>
    </dgm:pt>
    <dgm:pt modelId="{C387C9AE-AEE3-4FCD-A77C-A95E4C675B7A}" type="pres">
      <dgm:prSet presAssocID="{25367184-78FB-4D65-A47F-047ACEF3D08D}" presName="compNode" presStyleCnt="0"/>
      <dgm:spPr/>
    </dgm:pt>
    <dgm:pt modelId="{5658D99C-E5EA-4EE7-9F3C-30E755110562}" type="pres">
      <dgm:prSet presAssocID="{25367184-78FB-4D65-A47F-047ACEF3D08D}" presName="iconBgRect" presStyleLbl="bgShp" presStyleIdx="0" presStyleCnt="6"/>
      <dgm:spPr/>
    </dgm:pt>
    <dgm:pt modelId="{37819E2F-D44C-4350-9273-A045640E4C53}" type="pres">
      <dgm:prSet presAssocID="{25367184-78FB-4D65-A47F-047ACEF3D08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0A04A418-8AD2-4365-8208-ADE955C93D78}" type="pres">
      <dgm:prSet presAssocID="{25367184-78FB-4D65-A47F-047ACEF3D08D}" presName="spaceRect" presStyleCnt="0"/>
      <dgm:spPr/>
    </dgm:pt>
    <dgm:pt modelId="{5CF5A07E-D320-4814-8581-79DAC4F31581}" type="pres">
      <dgm:prSet presAssocID="{25367184-78FB-4D65-A47F-047ACEF3D08D}" presName="textRect" presStyleLbl="revTx" presStyleIdx="0" presStyleCnt="6">
        <dgm:presLayoutVars>
          <dgm:chMax val="1"/>
          <dgm:chPref val="1"/>
        </dgm:presLayoutVars>
      </dgm:prSet>
      <dgm:spPr/>
    </dgm:pt>
    <dgm:pt modelId="{55773340-A232-425C-8399-CB10E14C8915}" type="pres">
      <dgm:prSet presAssocID="{EE570409-FBF5-4B89-BFB9-E2AD620897EF}" presName="sibTrans" presStyleLbl="sibTrans2D1" presStyleIdx="0" presStyleCnt="0"/>
      <dgm:spPr/>
    </dgm:pt>
    <dgm:pt modelId="{1E6599D1-929C-4D03-BCE6-276015969201}" type="pres">
      <dgm:prSet presAssocID="{857C1E0E-BD47-49F8-A04B-389E23F73F98}" presName="compNode" presStyleCnt="0"/>
      <dgm:spPr/>
    </dgm:pt>
    <dgm:pt modelId="{981056D4-EEA8-4985-ADB8-B24DB1B2CA7E}" type="pres">
      <dgm:prSet presAssocID="{857C1E0E-BD47-49F8-A04B-389E23F73F98}" presName="iconBgRect" presStyleLbl="bgShp" presStyleIdx="1" presStyleCnt="6"/>
      <dgm:spPr/>
    </dgm:pt>
    <dgm:pt modelId="{2DF24491-D7B2-4C7D-B273-0CBAB9FAA96B}" type="pres">
      <dgm:prSet presAssocID="{857C1E0E-BD47-49F8-A04B-389E23F73F9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F3599C7A-DAAF-4C03-B45E-B1326AB12C94}" type="pres">
      <dgm:prSet presAssocID="{857C1E0E-BD47-49F8-A04B-389E23F73F98}" presName="spaceRect" presStyleCnt="0"/>
      <dgm:spPr/>
    </dgm:pt>
    <dgm:pt modelId="{6E01EFD1-72D6-47A4-9458-DD492D92FE24}" type="pres">
      <dgm:prSet presAssocID="{857C1E0E-BD47-49F8-A04B-389E23F73F98}" presName="textRect" presStyleLbl="revTx" presStyleIdx="1" presStyleCnt="6">
        <dgm:presLayoutVars>
          <dgm:chMax val="1"/>
          <dgm:chPref val="1"/>
        </dgm:presLayoutVars>
      </dgm:prSet>
      <dgm:spPr/>
    </dgm:pt>
    <dgm:pt modelId="{AECF34FE-B0FE-436A-AB39-8E8079A31475}" type="pres">
      <dgm:prSet presAssocID="{B628E6D6-E468-4770-88C6-5FE92300C970}" presName="sibTrans" presStyleLbl="sibTrans2D1" presStyleIdx="0" presStyleCnt="0"/>
      <dgm:spPr/>
    </dgm:pt>
    <dgm:pt modelId="{FBD41CF1-29BD-4368-924F-8AADBED03A0F}" type="pres">
      <dgm:prSet presAssocID="{AE8CD828-2451-43BC-B9D2-E3F3593FDDA6}" presName="compNode" presStyleCnt="0"/>
      <dgm:spPr/>
    </dgm:pt>
    <dgm:pt modelId="{345CAE01-77D8-4DD8-B422-1F7B56BB274E}" type="pres">
      <dgm:prSet presAssocID="{AE8CD828-2451-43BC-B9D2-E3F3593FDDA6}" presName="iconBgRect" presStyleLbl="bgShp" presStyleIdx="2" presStyleCnt="6"/>
      <dgm:spPr/>
    </dgm:pt>
    <dgm:pt modelId="{CAB785BD-AD1E-4BB2-AEA8-2288742808B9}" type="pres">
      <dgm:prSet presAssocID="{AE8CD828-2451-43BC-B9D2-E3F3593FDD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6309843-CF89-4E7B-ACF0-0CDA406CBD78}" type="pres">
      <dgm:prSet presAssocID="{AE8CD828-2451-43BC-B9D2-E3F3593FDDA6}" presName="spaceRect" presStyleCnt="0"/>
      <dgm:spPr/>
    </dgm:pt>
    <dgm:pt modelId="{4D26AE8B-6F8A-47FD-8CBA-7F838AD20379}" type="pres">
      <dgm:prSet presAssocID="{AE8CD828-2451-43BC-B9D2-E3F3593FDDA6}" presName="textRect" presStyleLbl="revTx" presStyleIdx="2" presStyleCnt="6">
        <dgm:presLayoutVars>
          <dgm:chMax val="1"/>
          <dgm:chPref val="1"/>
        </dgm:presLayoutVars>
      </dgm:prSet>
      <dgm:spPr/>
    </dgm:pt>
    <dgm:pt modelId="{FBC29D56-AAD5-4CE4-B938-EF7CF735B397}" type="pres">
      <dgm:prSet presAssocID="{6D804786-17E3-4D3D-BC0E-ED6C1DFEAF06}" presName="sibTrans" presStyleLbl="sibTrans2D1" presStyleIdx="0" presStyleCnt="0"/>
      <dgm:spPr/>
    </dgm:pt>
    <dgm:pt modelId="{54FE1900-971C-419D-8496-B5EB9679907E}" type="pres">
      <dgm:prSet presAssocID="{12183796-F6F1-46A5-A7DE-2C3CA53E5B22}" presName="compNode" presStyleCnt="0"/>
      <dgm:spPr/>
    </dgm:pt>
    <dgm:pt modelId="{35D44CC9-B706-47E8-9E21-8BDC19D70AD3}" type="pres">
      <dgm:prSet presAssocID="{12183796-F6F1-46A5-A7DE-2C3CA53E5B22}" presName="iconBgRect" presStyleLbl="bgShp" presStyleIdx="3" presStyleCnt="6"/>
      <dgm:spPr/>
    </dgm:pt>
    <dgm:pt modelId="{9EA94228-1258-4CDE-91DF-B4F1B7A33111}" type="pres">
      <dgm:prSet presAssocID="{12183796-F6F1-46A5-A7DE-2C3CA53E5B2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DE3C3679-060D-4204-8DB6-AB29E9442D8F}" type="pres">
      <dgm:prSet presAssocID="{12183796-F6F1-46A5-A7DE-2C3CA53E5B22}" presName="spaceRect" presStyleCnt="0"/>
      <dgm:spPr/>
    </dgm:pt>
    <dgm:pt modelId="{AE9B7FA2-2CA4-45B2-A1C2-FF3AC5BAC304}" type="pres">
      <dgm:prSet presAssocID="{12183796-F6F1-46A5-A7DE-2C3CA53E5B22}" presName="textRect" presStyleLbl="revTx" presStyleIdx="3" presStyleCnt="6">
        <dgm:presLayoutVars>
          <dgm:chMax val="1"/>
          <dgm:chPref val="1"/>
        </dgm:presLayoutVars>
      </dgm:prSet>
      <dgm:spPr/>
    </dgm:pt>
    <dgm:pt modelId="{02EFE67D-BB39-47BB-91B5-D6D61DC8677A}" type="pres">
      <dgm:prSet presAssocID="{A117852F-15C1-42FC-A4CF-8A3323F95C50}" presName="sibTrans" presStyleLbl="sibTrans2D1" presStyleIdx="0" presStyleCnt="0"/>
      <dgm:spPr/>
    </dgm:pt>
    <dgm:pt modelId="{AD9551ED-812D-4A3C-AEF0-16C988CDF193}" type="pres">
      <dgm:prSet presAssocID="{A70A64BD-F8F8-431F-82A2-78623648A492}" presName="compNode" presStyleCnt="0"/>
      <dgm:spPr/>
    </dgm:pt>
    <dgm:pt modelId="{40F9ACA7-68D2-48E5-8C0E-84DA6832D0E4}" type="pres">
      <dgm:prSet presAssocID="{A70A64BD-F8F8-431F-82A2-78623648A492}" presName="iconBgRect" presStyleLbl="bgShp" presStyleIdx="4" presStyleCnt="6"/>
      <dgm:spPr/>
    </dgm:pt>
    <dgm:pt modelId="{51044C8E-61E0-4527-AB39-B55DFA11A65D}" type="pres">
      <dgm:prSet presAssocID="{A70A64BD-F8F8-431F-82A2-78623648A49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9638ED7-4F12-40D9-9445-91060B72336A}" type="pres">
      <dgm:prSet presAssocID="{A70A64BD-F8F8-431F-82A2-78623648A492}" presName="spaceRect" presStyleCnt="0"/>
      <dgm:spPr/>
    </dgm:pt>
    <dgm:pt modelId="{7EAAD336-8B6B-433E-8BDE-E03969C1542F}" type="pres">
      <dgm:prSet presAssocID="{A70A64BD-F8F8-431F-82A2-78623648A492}" presName="textRect" presStyleLbl="revTx" presStyleIdx="4" presStyleCnt="6">
        <dgm:presLayoutVars>
          <dgm:chMax val="1"/>
          <dgm:chPref val="1"/>
        </dgm:presLayoutVars>
      </dgm:prSet>
      <dgm:spPr/>
    </dgm:pt>
    <dgm:pt modelId="{E8B225A2-3C87-426B-92B9-0FA66E1F3966}" type="pres">
      <dgm:prSet presAssocID="{D825EAAE-B5DA-48D8-9F24-4FE0E3C1D682}" presName="sibTrans" presStyleLbl="sibTrans2D1" presStyleIdx="0" presStyleCnt="0"/>
      <dgm:spPr/>
    </dgm:pt>
    <dgm:pt modelId="{ED62B8BC-5A19-4152-B523-F486C7B874BF}" type="pres">
      <dgm:prSet presAssocID="{DAA137F1-A7FD-4535-8C23-BB7DBD993800}" presName="compNode" presStyleCnt="0"/>
      <dgm:spPr/>
    </dgm:pt>
    <dgm:pt modelId="{A6622BA2-91BE-442E-9DA0-CC05FD3AA6E9}" type="pres">
      <dgm:prSet presAssocID="{DAA137F1-A7FD-4535-8C23-BB7DBD993800}" presName="iconBgRect" presStyleLbl="bgShp" presStyleIdx="5" presStyleCnt="6"/>
      <dgm:spPr/>
    </dgm:pt>
    <dgm:pt modelId="{3EBAE9C6-94F1-4204-832C-049D1C99E2C4}" type="pres">
      <dgm:prSet presAssocID="{DAA137F1-A7FD-4535-8C23-BB7DBD9938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F295DD19-E8AE-4E2B-BBA3-9B7DB1AEAB24}" type="pres">
      <dgm:prSet presAssocID="{DAA137F1-A7FD-4535-8C23-BB7DBD993800}" presName="spaceRect" presStyleCnt="0"/>
      <dgm:spPr/>
    </dgm:pt>
    <dgm:pt modelId="{4782F0BD-B77D-4324-96FB-734BD3EC665D}" type="pres">
      <dgm:prSet presAssocID="{DAA137F1-A7FD-4535-8C23-BB7DBD99380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D995511-82F5-4E68-8FC1-8248948A2771}" type="presOf" srcId="{D825EAAE-B5DA-48D8-9F24-4FE0E3C1D682}" destId="{E8B225A2-3C87-426B-92B9-0FA66E1F3966}" srcOrd="0" destOrd="0" presId="urn:microsoft.com/office/officeart/2018/2/layout/IconCircleList"/>
    <dgm:cxn modelId="{21C83919-4C79-4F20-B5C8-642BC2C5732E}" type="presOf" srcId="{EE570409-FBF5-4B89-BFB9-E2AD620897EF}" destId="{55773340-A232-425C-8399-CB10E14C8915}" srcOrd="0" destOrd="0" presId="urn:microsoft.com/office/officeart/2018/2/layout/IconCircleList"/>
    <dgm:cxn modelId="{A2B5FF1E-58F5-447C-9175-E20B6EE91A1A}" srcId="{F066B634-8000-41F2-A024-2FCAEF760627}" destId="{DAA137F1-A7FD-4535-8C23-BB7DBD993800}" srcOrd="5" destOrd="0" parTransId="{C9606724-3D42-410A-B140-1803041115B5}" sibTransId="{5A5A7EBD-BCBC-4525-9782-B1EAB15592A8}"/>
    <dgm:cxn modelId="{8FA39F2C-6A39-4935-9D48-A8F87B8FA2B9}" type="presOf" srcId="{A117852F-15C1-42FC-A4CF-8A3323F95C50}" destId="{02EFE67D-BB39-47BB-91B5-D6D61DC8677A}" srcOrd="0" destOrd="0" presId="urn:microsoft.com/office/officeart/2018/2/layout/IconCircleList"/>
    <dgm:cxn modelId="{A290A12D-CDAF-45FD-8654-F4EF6BB33D69}" srcId="{F066B634-8000-41F2-A024-2FCAEF760627}" destId="{25367184-78FB-4D65-A47F-047ACEF3D08D}" srcOrd="0" destOrd="0" parTransId="{0FB4FE1D-4632-4551-904E-5BED3AE52571}" sibTransId="{EE570409-FBF5-4B89-BFB9-E2AD620897EF}"/>
    <dgm:cxn modelId="{8556055C-357F-4B7D-8AF2-C0B1D5291C94}" type="presOf" srcId="{A70A64BD-F8F8-431F-82A2-78623648A492}" destId="{7EAAD336-8B6B-433E-8BDE-E03969C1542F}" srcOrd="0" destOrd="0" presId="urn:microsoft.com/office/officeart/2018/2/layout/IconCircleList"/>
    <dgm:cxn modelId="{8EDA4A5E-DB2F-4B38-9BD8-CEB67E4BF156}" type="presOf" srcId="{F066B634-8000-41F2-A024-2FCAEF760627}" destId="{7EB88F28-F103-4D80-9911-44816C3ED4D4}" srcOrd="0" destOrd="0" presId="urn:microsoft.com/office/officeart/2018/2/layout/IconCircleList"/>
    <dgm:cxn modelId="{03F3CC44-1838-45A5-9092-D3A776918C26}" type="presOf" srcId="{DAA137F1-A7FD-4535-8C23-BB7DBD993800}" destId="{4782F0BD-B77D-4324-96FB-734BD3EC665D}" srcOrd="0" destOrd="0" presId="urn:microsoft.com/office/officeart/2018/2/layout/IconCircleList"/>
    <dgm:cxn modelId="{80D3B968-9AF2-4827-9E69-BBD33AC7F2AE}" type="presOf" srcId="{B628E6D6-E468-4770-88C6-5FE92300C970}" destId="{AECF34FE-B0FE-436A-AB39-8E8079A31475}" srcOrd="0" destOrd="0" presId="urn:microsoft.com/office/officeart/2018/2/layout/IconCircleList"/>
    <dgm:cxn modelId="{47EE2869-3351-4D48-8DF4-60AD97E6FF00}" type="presOf" srcId="{AE8CD828-2451-43BC-B9D2-E3F3593FDDA6}" destId="{4D26AE8B-6F8A-47FD-8CBA-7F838AD20379}" srcOrd="0" destOrd="0" presId="urn:microsoft.com/office/officeart/2018/2/layout/IconCircleList"/>
    <dgm:cxn modelId="{92DECB6F-78C1-4511-B7EB-787A5EEDDAF1}" srcId="{F066B634-8000-41F2-A024-2FCAEF760627}" destId="{A70A64BD-F8F8-431F-82A2-78623648A492}" srcOrd="4" destOrd="0" parTransId="{8C543747-34B0-40C0-9014-76A132FF6B4A}" sibTransId="{D825EAAE-B5DA-48D8-9F24-4FE0E3C1D682}"/>
    <dgm:cxn modelId="{A504C77D-DD9E-40CD-8959-A7895C6FC9DF}" srcId="{F066B634-8000-41F2-A024-2FCAEF760627}" destId="{857C1E0E-BD47-49F8-A04B-389E23F73F98}" srcOrd="1" destOrd="0" parTransId="{A9AB8E84-3E74-42A4-BDA7-33075F41EFEB}" sibTransId="{B628E6D6-E468-4770-88C6-5FE92300C970}"/>
    <dgm:cxn modelId="{10E3369F-5142-468A-951C-A20A9DDBC466}" srcId="{F066B634-8000-41F2-A024-2FCAEF760627}" destId="{12183796-F6F1-46A5-A7DE-2C3CA53E5B22}" srcOrd="3" destOrd="0" parTransId="{FED1DD9C-452C-42D2-9842-DF861EA2E8A1}" sibTransId="{A117852F-15C1-42FC-A4CF-8A3323F95C50}"/>
    <dgm:cxn modelId="{B92D87A6-D4D5-458E-94AB-D8FB97ECE760}" type="presOf" srcId="{25367184-78FB-4D65-A47F-047ACEF3D08D}" destId="{5CF5A07E-D320-4814-8581-79DAC4F31581}" srcOrd="0" destOrd="0" presId="urn:microsoft.com/office/officeart/2018/2/layout/IconCircleList"/>
    <dgm:cxn modelId="{6391ABAE-6754-4999-8684-225F536494F6}" type="presOf" srcId="{6D804786-17E3-4D3D-BC0E-ED6C1DFEAF06}" destId="{FBC29D56-AAD5-4CE4-B938-EF7CF735B397}" srcOrd="0" destOrd="0" presId="urn:microsoft.com/office/officeart/2018/2/layout/IconCircleList"/>
    <dgm:cxn modelId="{212EFFB1-C089-4D37-9E97-3166B734198E}" type="presOf" srcId="{857C1E0E-BD47-49F8-A04B-389E23F73F98}" destId="{6E01EFD1-72D6-47A4-9458-DD492D92FE24}" srcOrd="0" destOrd="0" presId="urn:microsoft.com/office/officeart/2018/2/layout/IconCircleList"/>
    <dgm:cxn modelId="{DA8051D7-CA22-492C-9959-AFA4A75C0A81}" srcId="{F066B634-8000-41F2-A024-2FCAEF760627}" destId="{AE8CD828-2451-43BC-B9D2-E3F3593FDDA6}" srcOrd="2" destOrd="0" parTransId="{9631FDA6-15AC-40A0-B250-40DD10A9B069}" sibTransId="{6D804786-17E3-4D3D-BC0E-ED6C1DFEAF06}"/>
    <dgm:cxn modelId="{74495AE6-DB48-4C24-9187-D4F15EE4DA92}" type="presOf" srcId="{12183796-F6F1-46A5-A7DE-2C3CA53E5B22}" destId="{AE9B7FA2-2CA4-45B2-A1C2-FF3AC5BAC304}" srcOrd="0" destOrd="0" presId="urn:microsoft.com/office/officeart/2018/2/layout/IconCircleList"/>
    <dgm:cxn modelId="{26E5EA1D-B712-4169-B11D-31D66C539CCD}" type="presParOf" srcId="{7EB88F28-F103-4D80-9911-44816C3ED4D4}" destId="{CDA30203-5CF3-463E-857D-E033B61AA7FC}" srcOrd="0" destOrd="0" presId="urn:microsoft.com/office/officeart/2018/2/layout/IconCircleList"/>
    <dgm:cxn modelId="{05607320-CE68-442A-A272-433A65A1EC0D}" type="presParOf" srcId="{CDA30203-5CF3-463E-857D-E033B61AA7FC}" destId="{C387C9AE-AEE3-4FCD-A77C-A95E4C675B7A}" srcOrd="0" destOrd="0" presId="urn:microsoft.com/office/officeart/2018/2/layout/IconCircleList"/>
    <dgm:cxn modelId="{AEDDCD2A-5D53-40B5-9FA7-3217F6708B8A}" type="presParOf" srcId="{C387C9AE-AEE3-4FCD-A77C-A95E4C675B7A}" destId="{5658D99C-E5EA-4EE7-9F3C-30E755110562}" srcOrd="0" destOrd="0" presId="urn:microsoft.com/office/officeart/2018/2/layout/IconCircleList"/>
    <dgm:cxn modelId="{0B9B870A-A836-4957-9A62-D8174D6FD0CD}" type="presParOf" srcId="{C387C9AE-AEE3-4FCD-A77C-A95E4C675B7A}" destId="{37819E2F-D44C-4350-9273-A045640E4C53}" srcOrd="1" destOrd="0" presId="urn:microsoft.com/office/officeart/2018/2/layout/IconCircleList"/>
    <dgm:cxn modelId="{C7AC2277-89F0-4774-83F5-2B6C21B30615}" type="presParOf" srcId="{C387C9AE-AEE3-4FCD-A77C-A95E4C675B7A}" destId="{0A04A418-8AD2-4365-8208-ADE955C93D78}" srcOrd="2" destOrd="0" presId="urn:microsoft.com/office/officeart/2018/2/layout/IconCircleList"/>
    <dgm:cxn modelId="{5094B028-8DEA-47C8-9661-22ECB16676F3}" type="presParOf" srcId="{C387C9AE-AEE3-4FCD-A77C-A95E4C675B7A}" destId="{5CF5A07E-D320-4814-8581-79DAC4F31581}" srcOrd="3" destOrd="0" presId="urn:microsoft.com/office/officeart/2018/2/layout/IconCircleList"/>
    <dgm:cxn modelId="{5B34CC10-8D0A-4145-9566-EA1FAFE429D9}" type="presParOf" srcId="{CDA30203-5CF3-463E-857D-E033B61AA7FC}" destId="{55773340-A232-425C-8399-CB10E14C8915}" srcOrd="1" destOrd="0" presId="urn:microsoft.com/office/officeart/2018/2/layout/IconCircleList"/>
    <dgm:cxn modelId="{B8CFE9F5-0536-4734-A439-F7DD1365D5D4}" type="presParOf" srcId="{CDA30203-5CF3-463E-857D-E033B61AA7FC}" destId="{1E6599D1-929C-4D03-BCE6-276015969201}" srcOrd="2" destOrd="0" presId="urn:microsoft.com/office/officeart/2018/2/layout/IconCircleList"/>
    <dgm:cxn modelId="{F0DDA06F-A60C-43F7-817D-5A6C4449E942}" type="presParOf" srcId="{1E6599D1-929C-4D03-BCE6-276015969201}" destId="{981056D4-EEA8-4985-ADB8-B24DB1B2CA7E}" srcOrd="0" destOrd="0" presId="urn:microsoft.com/office/officeart/2018/2/layout/IconCircleList"/>
    <dgm:cxn modelId="{38513806-AFF1-407E-8DD6-3F88867B315E}" type="presParOf" srcId="{1E6599D1-929C-4D03-BCE6-276015969201}" destId="{2DF24491-D7B2-4C7D-B273-0CBAB9FAA96B}" srcOrd="1" destOrd="0" presId="urn:microsoft.com/office/officeart/2018/2/layout/IconCircleList"/>
    <dgm:cxn modelId="{7BD3ACC0-707E-4197-B7D7-76079EC131DD}" type="presParOf" srcId="{1E6599D1-929C-4D03-BCE6-276015969201}" destId="{F3599C7A-DAAF-4C03-B45E-B1326AB12C94}" srcOrd="2" destOrd="0" presId="urn:microsoft.com/office/officeart/2018/2/layout/IconCircleList"/>
    <dgm:cxn modelId="{7C750F53-261E-4C17-B4C8-EB934DFF45EA}" type="presParOf" srcId="{1E6599D1-929C-4D03-BCE6-276015969201}" destId="{6E01EFD1-72D6-47A4-9458-DD492D92FE24}" srcOrd="3" destOrd="0" presId="urn:microsoft.com/office/officeart/2018/2/layout/IconCircleList"/>
    <dgm:cxn modelId="{3FFBAC34-45F8-439B-A8AC-E7C70DE9A568}" type="presParOf" srcId="{CDA30203-5CF3-463E-857D-E033B61AA7FC}" destId="{AECF34FE-B0FE-436A-AB39-8E8079A31475}" srcOrd="3" destOrd="0" presId="urn:microsoft.com/office/officeart/2018/2/layout/IconCircleList"/>
    <dgm:cxn modelId="{01662EC6-851B-46E8-9068-EA271DF860A3}" type="presParOf" srcId="{CDA30203-5CF3-463E-857D-E033B61AA7FC}" destId="{FBD41CF1-29BD-4368-924F-8AADBED03A0F}" srcOrd="4" destOrd="0" presId="urn:microsoft.com/office/officeart/2018/2/layout/IconCircleList"/>
    <dgm:cxn modelId="{D754BD68-7FB4-4D58-91DC-60BBB3E9A673}" type="presParOf" srcId="{FBD41CF1-29BD-4368-924F-8AADBED03A0F}" destId="{345CAE01-77D8-4DD8-B422-1F7B56BB274E}" srcOrd="0" destOrd="0" presId="urn:microsoft.com/office/officeart/2018/2/layout/IconCircleList"/>
    <dgm:cxn modelId="{A42E96EE-5FC1-4D7E-A643-6CE8399F5350}" type="presParOf" srcId="{FBD41CF1-29BD-4368-924F-8AADBED03A0F}" destId="{CAB785BD-AD1E-4BB2-AEA8-2288742808B9}" srcOrd="1" destOrd="0" presId="urn:microsoft.com/office/officeart/2018/2/layout/IconCircleList"/>
    <dgm:cxn modelId="{88943072-BF09-4A26-9D82-6D2C2E4C94E2}" type="presParOf" srcId="{FBD41CF1-29BD-4368-924F-8AADBED03A0F}" destId="{56309843-CF89-4E7B-ACF0-0CDA406CBD78}" srcOrd="2" destOrd="0" presId="urn:microsoft.com/office/officeart/2018/2/layout/IconCircleList"/>
    <dgm:cxn modelId="{9BDE7613-D681-4E88-981E-EC1999B99DFC}" type="presParOf" srcId="{FBD41CF1-29BD-4368-924F-8AADBED03A0F}" destId="{4D26AE8B-6F8A-47FD-8CBA-7F838AD20379}" srcOrd="3" destOrd="0" presId="urn:microsoft.com/office/officeart/2018/2/layout/IconCircleList"/>
    <dgm:cxn modelId="{D3064DF5-1397-4345-B7C5-2D205DD4A0D9}" type="presParOf" srcId="{CDA30203-5CF3-463E-857D-E033B61AA7FC}" destId="{FBC29D56-AAD5-4CE4-B938-EF7CF735B397}" srcOrd="5" destOrd="0" presId="urn:microsoft.com/office/officeart/2018/2/layout/IconCircleList"/>
    <dgm:cxn modelId="{A4013852-64A5-47C1-ABF5-D40F74207029}" type="presParOf" srcId="{CDA30203-5CF3-463E-857D-E033B61AA7FC}" destId="{54FE1900-971C-419D-8496-B5EB9679907E}" srcOrd="6" destOrd="0" presId="urn:microsoft.com/office/officeart/2018/2/layout/IconCircleList"/>
    <dgm:cxn modelId="{424083AA-DF60-4906-B65D-04FE054CFAFD}" type="presParOf" srcId="{54FE1900-971C-419D-8496-B5EB9679907E}" destId="{35D44CC9-B706-47E8-9E21-8BDC19D70AD3}" srcOrd="0" destOrd="0" presId="urn:microsoft.com/office/officeart/2018/2/layout/IconCircleList"/>
    <dgm:cxn modelId="{FA0F72E5-4032-419E-A29F-E9CC8C12D4DF}" type="presParOf" srcId="{54FE1900-971C-419D-8496-B5EB9679907E}" destId="{9EA94228-1258-4CDE-91DF-B4F1B7A33111}" srcOrd="1" destOrd="0" presId="urn:microsoft.com/office/officeart/2018/2/layout/IconCircleList"/>
    <dgm:cxn modelId="{ADABB60F-52CB-4FF3-AE82-D21CCA47BD29}" type="presParOf" srcId="{54FE1900-971C-419D-8496-B5EB9679907E}" destId="{DE3C3679-060D-4204-8DB6-AB29E9442D8F}" srcOrd="2" destOrd="0" presId="urn:microsoft.com/office/officeart/2018/2/layout/IconCircleList"/>
    <dgm:cxn modelId="{03B5AED4-5960-4DE5-852A-C5E1B9EE1FD2}" type="presParOf" srcId="{54FE1900-971C-419D-8496-B5EB9679907E}" destId="{AE9B7FA2-2CA4-45B2-A1C2-FF3AC5BAC304}" srcOrd="3" destOrd="0" presId="urn:microsoft.com/office/officeart/2018/2/layout/IconCircleList"/>
    <dgm:cxn modelId="{947D993D-C5E5-4FBF-8EF8-B33ECB1CFB82}" type="presParOf" srcId="{CDA30203-5CF3-463E-857D-E033B61AA7FC}" destId="{02EFE67D-BB39-47BB-91B5-D6D61DC8677A}" srcOrd="7" destOrd="0" presId="urn:microsoft.com/office/officeart/2018/2/layout/IconCircleList"/>
    <dgm:cxn modelId="{A4062073-9256-4048-89FA-4D763352F901}" type="presParOf" srcId="{CDA30203-5CF3-463E-857D-E033B61AA7FC}" destId="{AD9551ED-812D-4A3C-AEF0-16C988CDF193}" srcOrd="8" destOrd="0" presId="urn:microsoft.com/office/officeart/2018/2/layout/IconCircleList"/>
    <dgm:cxn modelId="{6F88B65D-F91C-401E-B169-1C4BA0B2B953}" type="presParOf" srcId="{AD9551ED-812D-4A3C-AEF0-16C988CDF193}" destId="{40F9ACA7-68D2-48E5-8C0E-84DA6832D0E4}" srcOrd="0" destOrd="0" presId="urn:microsoft.com/office/officeart/2018/2/layout/IconCircleList"/>
    <dgm:cxn modelId="{1B524FC9-D1A5-41EF-BB09-7B94DCFD83FE}" type="presParOf" srcId="{AD9551ED-812D-4A3C-AEF0-16C988CDF193}" destId="{51044C8E-61E0-4527-AB39-B55DFA11A65D}" srcOrd="1" destOrd="0" presId="urn:microsoft.com/office/officeart/2018/2/layout/IconCircleList"/>
    <dgm:cxn modelId="{4040391A-CF48-48AB-A10D-10F2EF34D782}" type="presParOf" srcId="{AD9551ED-812D-4A3C-AEF0-16C988CDF193}" destId="{69638ED7-4F12-40D9-9445-91060B72336A}" srcOrd="2" destOrd="0" presId="urn:microsoft.com/office/officeart/2018/2/layout/IconCircleList"/>
    <dgm:cxn modelId="{B73B37F1-066D-4ECC-A5AC-7716A276FA40}" type="presParOf" srcId="{AD9551ED-812D-4A3C-AEF0-16C988CDF193}" destId="{7EAAD336-8B6B-433E-8BDE-E03969C1542F}" srcOrd="3" destOrd="0" presId="urn:microsoft.com/office/officeart/2018/2/layout/IconCircleList"/>
    <dgm:cxn modelId="{416492AA-C5D6-4514-93AA-D5F13DF7BB20}" type="presParOf" srcId="{CDA30203-5CF3-463E-857D-E033B61AA7FC}" destId="{E8B225A2-3C87-426B-92B9-0FA66E1F3966}" srcOrd="9" destOrd="0" presId="urn:microsoft.com/office/officeart/2018/2/layout/IconCircleList"/>
    <dgm:cxn modelId="{6A451C12-FDB9-4F6C-B625-2B96B5D50203}" type="presParOf" srcId="{CDA30203-5CF3-463E-857D-E033B61AA7FC}" destId="{ED62B8BC-5A19-4152-B523-F486C7B874BF}" srcOrd="10" destOrd="0" presId="urn:microsoft.com/office/officeart/2018/2/layout/IconCircleList"/>
    <dgm:cxn modelId="{D477FC74-098D-4AFC-9E21-7966F2EE0F10}" type="presParOf" srcId="{ED62B8BC-5A19-4152-B523-F486C7B874BF}" destId="{A6622BA2-91BE-442E-9DA0-CC05FD3AA6E9}" srcOrd="0" destOrd="0" presId="urn:microsoft.com/office/officeart/2018/2/layout/IconCircleList"/>
    <dgm:cxn modelId="{CD03E1D5-9B21-4390-B10D-3395B6E3C3B6}" type="presParOf" srcId="{ED62B8BC-5A19-4152-B523-F486C7B874BF}" destId="{3EBAE9C6-94F1-4204-832C-049D1C99E2C4}" srcOrd="1" destOrd="0" presId="urn:microsoft.com/office/officeart/2018/2/layout/IconCircleList"/>
    <dgm:cxn modelId="{D7FF84B3-6EE9-4E46-BBFD-7A3BDE81BB99}" type="presParOf" srcId="{ED62B8BC-5A19-4152-B523-F486C7B874BF}" destId="{F295DD19-E8AE-4E2B-BBA3-9B7DB1AEAB24}" srcOrd="2" destOrd="0" presId="urn:microsoft.com/office/officeart/2018/2/layout/IconCircleList"/>
    <dgm:cxn modelId="{37E9F82A-8B70-400E-8625-0E0F7FD30773}" type="presParOf" srcId="{ED62B8BC-5A19-4152-B523-F486C7B874BF}" destId="{4782F0BD-B77D-4324-96FB-734BD3EC66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8D99C-E5EA-4EE7-9F3C-30E755110562}">
      <dsp:nvSpPr>
        <dsp:cNvPr id="0" name=""/>
        <dsp:cNvSpPr/>
      </dsp:nvSpPr>
      <dsp:spPr>
        <a:xfrm>
          <a:off x="29834" y="433082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19E2F-D44C-4350-9273-A045640E4C53}">
      <dsp:nvSpPr>
        <dsp:cNvPr id="0" name=""/>
        <dsp:cNvSpPr/>
      </dsp:nvSpPr>
      <dsp:spPr>
        <a:xfrm>
          <a:off x="173812" y="577060"/>
          <a:ext cx="397653" cy="397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5A07E-D320-4814-8581-79DAC4F31581}">
      <dsp:nvSpPr>
        <dsp:cNvPr id="0" name=""/>
        <dsp:cNvSpPr/>
      </dsp:nvSpPr>
      <dsp:spPr>
        <a:xfrm>
          <a:off x="862361" y="433082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£12,000: Commercial kitchen equipment to triple production</a:t>
          </a:r>
        </a:p>
      </dsp:txBody>
      <dsp:txXfrm>
        <a:off x="862361" y="433082"/>
        <a:ext cx="1616080" cy="685609"/>
      </dsp:txXfrm>
    </dsp:sp>
    <dsp:sp modelId="{981056D4-EEA8-4985-ADB8-B24DB1B2CA7E}">
      <dsp:nvSpPr>
        <dsp:cNvPr id="0" name=""/>
        <dsp:cNvSpPr/>
      </dsp:nvSpPr>
      <dsp:spPr>
        <a:xfrm>
          <a:off x="2760031" y="433082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24491-D7B2-4C7D-B273-0CBAB9FAA96B}">
      <dsp:nvSpPr>
        <dsp:cNvPr id="0" name=""/>
        <dsp:cNvSpPr/>
      </dsp:nvSpPr>
      <dsp:spPr>
        <a:xfrm>
          <a:off x="2904009" y="577060"/>
          <a:ext cx="397653" cy="397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1EFD1-72D6-47A4-9458-DD492D92FE24}">
      <dsp:nvSpPr>
        <dsp:cNvPr id="0" name=""/>
        <dsp:cNvSpPr/>
      </dsp:nvSpPr>
      <dsp:spPr>
        <a:xfrm>
          <a:off x="3592557" y="433082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£10,000: Full Shopify upgrade, SEO and ad campaign</a:t>
          </a:r>
        </a:p>
      </dsp:txBody>
      <dsp:txXfrm>
        <a:off x="3592557" y="433082"/>
        <a:ext cx="1616080" cy="685609"/>
      </dsp:txXfrm>
    </dsp:sp>
    <dsp:sp modelId="{345CAE01-77D8-4DD8-B422-1F7B56BB274E}">
      <dsp:nvSpPr>
        <dsp:cNvPr id="0" name=""/>
        <dsp:cNvSpPr/>
      </dsp:nvSpPr>
      <dsp:spPr>
        <a:xfrm>
          <a:off x="29834" y="1871584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B785BD-AD1E-4BB2-AEA8-2288742808B9}">
      <dsp:nvSpPr>
        <dsp:cNvPr id="0" name=""/>
        <dsp:cNvSpPr/>
      </dsp:nvSpPr>
      <dsp:spPr>
        <a:xfrm>
          <a:off x="173812" y="2015562"/>
          <a:ext cx="397653" cy="397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6AE8B-6F8A-47FD-8CBA-7F838AD20379}">
      <dsp:nvSpPr>
        <dsp:cNvPr id="0" name=""/>
        <dsp:cNvSpPr/>
      </dsp:nvSpPr>
      <dsp:spPr>
        <a:xfrm>
          <a:off x="862361" y="1871584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£9,000: Hire two part-time staff</a:t>
          </a:r>
        </a:p>
      </dsp:txBody>
      <dsp:txXfrm>
        <a:off x="862361" y="1871584"/>
        <a:ext cx="1616080" cy="685609"/>
      </dsp:txXfrm>
    </dsp:sp>
    <dsp:sp modelId="{35D44CC9-B706-47E8-9E21-8BDC19D70AD3}">
      <dsp:nvSpPr>
        <dsp:cNvPr id="0" name=""/>
        <dsp:cNvSpPr/>
      </dsp:nvSpPr>
      <dsp:spPr>
        <a:xfrm>
          <a:off x="2760031" y="1871584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94228-1258-4CDE-91DF-B4F1B7A33111}">
      <dsp:nvSpPr>
        <dsp:cNvPr id="0" name=""/>
        <dsp:cNvSpPr/>
      </dsp:nvSpPr>
      <dsp:spPr>
        <a:xfrm>
          <a:off x="2904009" y="2015562"/>
          <a:ext cx="397653" cy="3976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B7FA2-2CA4-45B2-A1C2-FF3AC5BAC304}">
      <dsp:nvSpPr>
        <dsp:cNvPr id="0" name=""/>
        <dsp:cNvSpPr/>
      </dsp:nvSpPr>
      <dsp:spPr>
        <a:xfrm>
          <a:off x="3592557" y="1871584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£7,000: Packaging materials and inventory</a:t>
          </a:r>
        </a:p>
      </dsp:txBody>
      <dsp:txXfrm>
        <a:off x="3592557" y="1871584"/>
        <a:ext cx="1616080" cy="685609"/>
      </dsp:txXfrm>
    </dsp:sp>
    <dsp:sp modelId="{40F9ACA7-68D2-48E5-8C0E-84DA6832D0E4}">
      <dsp:nvSpPr>
        <dsp:cNvPr id="0" name=""/>
        <dsp:cNvSpPr/>
      </dsp:nvSpPr>
      <dsp:spPr>
        <a:xfrm>
          <a:off x="29834" y="3310086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044C8E-61E0-4527-AB39-B55DFA11A65D}">
      <dsp:nvSpPr>
        <dsp:cNvPr id="0" name=""/>
        <dsp:cNvSpPr/>
      </dsp:nvSpPr>
      <dsp:spPr>
        <a:xfrm>
          <a:off x="173812" y="3454064"/>
          <a:ext cx="397653" cy="3976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AD336-8B6B-433E-8BDE-E03969C1542F}">
      <dsp:nvSpPr>
        <dsp:cNvPr id="0" name=""/>
        <dsp:cNvSpPr/>
      </dsp:nvSpPr>
      <dsp:spPr>
        <a:xfrm>
          <a:off x="862361" y="3310086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£6,000: Rent for first 6 months of shared commercial kitchen</a:t>
          </a:r>
        </a:p>
      </dsp:txBody>
      <dsp:txXfrm>
        <a:off x="862361" y="3310086"/>
        <a:ext cx="1616080" cy="685609"/>
      </dsp:txXfrm>
    </dsp:sp>
    <dsp:sp modelId="{A6622BA2-91BE-442E-9DA0-CC05FD3AA6E9}">
      <dsp:nvSpPr>
        <dsp:cNvPr id="0" name=""/>
        <dsp:cNvSpPr/>
      </dsp:nvSpPr>
      <dsp:spPr>
        <a:xfrm>
          <a:off x="2760031" y="3310086"/>
          <a:ext cx="685609" cy="6856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AE9C6-94F1-4204-832C-049D1C99E2C4}">
      <dsp:nvSpPr>
        <dsp:cNvPr id="0" name=""/>
        <dsp:cNvSpPr/>
      </dsp:nvSpPr>
      <dsp:spPr>
        <a:xfrm>
          <a:off x="2904009" y="3454064"/>
          <a:ext cx="397653" cy="3976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2F0BD-B77D-4324-96FB-734BD3EC665D}">
      <dsp:nvSpPr>
        <dsp:cNvPr id="0" name=""/>
        <dsp:cNvSpPr/>
      </dsp:nvSpPr>
      <dsp:spPr>
        <a:xfrm>
          <a:off x="3592557" y="3310086"/>
          <a:ext cx="1616080" cy="685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£6,000: Event stall fees, PR and influencer gifting</a:t>
          </a:r>
        </a:p>
      </dsp:txBody>
      <dsp:txXfrm>
        <a:off x="3592557" y="3310086"/>
        <a:ext cx="1616080" cy="6856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6E6020-4209-49A3-9DC4-18264096E79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797462-F1DD-4E64-BC14-F17A0F34B5A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2FC57-E1F8-4F59-A87C-2833007EAF57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75F0E3-AC70-4B5A-BCEB-9E3C021C86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8F68B5-925F-4468-95B3-EA77C29C34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8A06BE-7519-4B21-9E1D-AE6D6E69C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3830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ACAC0-59EA-4916-9995-398D6BEB88C3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9B2C62-FE30-453D-946B-754E9E42C8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32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Line spacing + Page numbers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9B2C62-FE30-453D-946B-754E9E42C84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375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21">
            <a:extLst>
              <a:ext uri="{FF2B5EF4-FFF2-40B4-BE49-F238E27FC236}">
                <a16:creationId xmlns:a16="http://schemas.microsoft.com/office/drawing/2014/main" id="{F2964EA8-200F-47C5-90C2-1DBA3D6D7C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8700" y="5078187"/>
            <a:ext cx="3222058" cy="964620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19">
            <a:extLst>
              <a:ext uri="{FF2B5EF4-FFF2-40B4-BE49-F238E27FC236}">
                <a16:creationId xmlns:a16="http://schemas.microsoft.com/office/drawing/2014/main" id="{7878E298-5074-4E51-993E-34931A897F1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21413" y="0"/>
            <a:ext cx="4941887" cy="5726113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2D26D0E-18C6-4DB1-B3A5-75E29BD65B17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noFill/>
          <a:ln w="15875" cap="flat" cmpd="sng" algn="ctr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/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89B90B-5C3C-4760-9360-5AE10BF87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513" y="876299"/>
            <a:ext cx="5181486" cy="224244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7200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ts val="65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661D25CF-5413-4949-A54A-8716608406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258050" y="2000250"/>
            <a:ext cx="4667250" cy="33988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224E3A4F-8479-4D38-A6D4-85F0883F37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D4DA8-2D4A-4F06-BECA-044AF4113FB4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D5A5341A-4863-40E8-8B9A-FB4E719257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2FED0-CD95-48B0-B54A-1F64F952C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513" y="876299"/>
            <a:ext cx="5181486" cy="224244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ts val="65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EF5E91-A275-4181-9C62-BC0773AD0512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2712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423630CA-0A51-4B04-A57B-9E412A8FCD1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847137" y="3862387"/>
            <a:ext cx="2316163" cy="2538413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3C994AE8-9E30-418E-8361-5D851AFA42C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10300" y="3854450"/>
            <a:ext cx="2316163" cy="2538413"/>
          </a:xfrm>
        </p:spPr>
        <p:txBody>
          <a:bodyPr/>
          <a:lstStyle/>
          <a:p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4E5783-2917-458E-BE61-F3D5AAA8F9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465138"/>
            <a:ext cx="4953000" cy="3090862"/>
          </a:xfrm>
        </p:spPr>
        <p:txBody>
          <a:bodyPr/>
          <a:lstStyle/>
          <a:p>
            <a:endParaRPr lang="en-US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1D734B5-5F1C-4E34-81FF-AD75105E839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1917" y="517972"/>
            <a:ext cx="2956560" cy="1333500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5757DE8-43D6-4A47-ABC9-B39EC8016C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0130" y="2009775"/>
            <a:ext cx="3924300" cy="4391025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2">
                    <a:lumMod val="50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84C97B0-0D42-4831-9ABD-390370C0F0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C81873-7D47-483D-BCB4-50DD9806C720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CE8438DF-723C-49AB-AD18-1C40F107F5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2FDE8-62A6-4290-88E6-2795313DE2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0" y="465137"/>
            <a:ext cx="3935647" cy="1340615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BC85317C-3A2D-483F-B913-714129E195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73045" y="2426610"/>
            <a:ext cx="2378075" cy="1111250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8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DFEC7-1EEC-4FF2-868A-9799EA69F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7155" y="2714986"/>
            <a:ext cx="6674802" cy="6553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</a:t>
            </a: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Graph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6E394D08-059F-42CF-AB8C-ED21F3BFB1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EA6C54-2562-43EA-9A1B-F808D04718E7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BDF7B388-741A-4181-9A9E-D8FA8EC49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6E394D08-059F-42CF-AB8C-ED21F3BFB1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EA6C54-2562-43EA-9A1B-F808D04718E7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BDF7B388-741A-4181-9A9E-D8FA8EC49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364FFEF-B933-46C6-A918-A80C987DB70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22147" y="0"/>
            <a:ext cx="3938588" cy="64008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59E5EAF8-68C2-4910-8F66-D9320B9574C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947967" y="2105933"/>
            <a:ext cx="5297883" cy="102421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3BE48E1-D3BE-4B52-B2EC-13A514CB0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7966" y="2105933"/>
            <a:ext cx="5297883" cy="2237467"/>
          </a:xfrm>
        </p:spPr>
        <p:txBody>
          <a:bodyPr anchor="t">
            <a:norm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6745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0815B22-13FE-47CD-9F79-73704A278B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B74C9-B808-4394-A017-79C83B2524EF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D7669539-CB64-44F5-999D-7B9E61F8AF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BA076-F3B9-47CB-80C2-BE29F157D044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854075" y="1625600"/>
            <a:ext cx="10499725" cy="4860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09627E-FE70-43A1-B0CB-4D4F6C32C2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4074" y="122239"/>
            <a:ext cx="10499725" cy="1355724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41BF345D-81AF-4851-83A1-62339848905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61917" y="517972"/>
            <a:ext cx="3108960" cy="1333500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EC4F3A57-45ED-498D-858C-3EE63DF129C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36601" y="3552677"/>
            <a:ext cx="1874874" cy="2848123"/>
          </a:xfrm>
        </p:spPr>
        <p:txBody>
          <a:bodyPr/>
          <a:lstStyle/>
          <a:p>
            <a:endParaRPr lang="en-US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1AC5BB09-E3BA-4948-93B3-EDCAAB80311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101197" y="3552677"/>
            <a:ext cx="1874874" cy="284812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BF83C6B7-5484-4586-8830-098BDCD9C98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66324" y="3552677"/>
            <a:ext cx="1874874" cy="2848123"/>
          </a:xfrm>
        </p:spPr>
        <p:txBody>
          <a:bodyPr/>
          <a:lstStyle/>
          <a:p>
            <a:endParaRPr lang="en-US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0C5663B1-EED6-4D80-A7C2-19E1366387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39069" y="3552677"/>
            <a:ext cx="1874874" cy="2848123"/>
          </a:xfrm>
        </p:spPr>
        <p:txBody>
          <a:bodyPr/>
          <a:lstStyle/>
          <a:p>
            <a:endParaRPr lang="en-US"/>
          </a:p>
        </p:txBody>
      </p:sp>
      <p:sp>
        <p:nvSpPr>
          <p:cNvPr id="25" name="Picture Placeholder 20">
            <a:extLst>
              <a:ext uri="{FF2B5EF4-FFF2-40B4-BE49-F238E27FC236}">
                <a16:creationId xmlns:a16="http://schemas.microsoft.com/office/drawing/2014/main" id="{D21E7B61-407B-40A7-9AF6-0D7E7106BCF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296046" y="3552677"/>
            <a:ext cx="1874874" cy="2848123"/>
          </a:xfrm>
        </p:spPr>
        <p:txBody>
          <a:bodyPr/>
          <a:lstStyle/>
          <a:p>
            <a:endParaRPr lang="en-US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415C3ACC-5A8A-46E6-BA0D-90ADD27E2F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2DF6D-B715-4785-8DEA-9165C638CF44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0D00A5C2-DCEE-4CB3-9307-61EB88B1D5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8CB70-B054-4294-AD29-EE7A75C72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651507"/>
            <a:ext cx="8991563" cy="1005839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lnSpc>
                <a:spcPct val="90000"/>
              </a:lnSpc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E0D608-4E7A-4014-9F62-CB43A0C8394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36638" y="2717800"/>
            <a:ext cx="1866900" cy="7112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C3A63B0-4EEA-45BC-A016-5FDA0969EA0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086100" y="2718405"/>
            <a:ext cx="1866900" cy="7112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080679B-5220-4478-B631-7112F870B7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43500" y="2718405"/>
            <a:ext cx="1866900" cy="7112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Title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9E4F61A3-2797-46FB-ACA7-0443E3BBDD2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239070" y="2718405"/>
            <a:ext cx="1866900" cy="7112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Title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14ED733B-1DE9-4FDC-BD5F-2BE3BB07C93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304020" y="2718405"/>
            <a:ext cx="1866900" cy="7112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40585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275B11D-8F3F-472B-BBCC-A4F7415AC0A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28700" y="3543300"/>
            <a:ext cx="3924300" cy="33147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F0629D-1A5F-4F4F-90D6-430379624EF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91250" y="1981200"/>
            <a:ext cx="4972050" cy="4473575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endParaRPr lang="en-US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218C063B-0EE9-4FD5-A116-241C245452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AE72A-09B6-4D56-855D-4360BD347914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D417B369-6569-4DCC-B684-BE1A7C5D0B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EC1A7-43C3-481E-95D0-5616242E1A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5534" y="539225"/>
            <a:ext cx="3924300" cy="243438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C6CF0E0-8FF2-4FE7-AC69-85BEFA656508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337C3D7-7DDB-42A8-901A-EC153DD274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0"/>
            <a:ext cx="4953000" cy="330200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B95226-A076-4D55-B408-1389A2F8C7A0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1028700" y="3556002"/>
            <a:ext cx="3108960" cy="2286000"/>
          </a:xfrm>
        </p:spPr>
        <p:txBody>
          <a:bodyPr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US" sz="1400" dirty="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endParaRPr lang="en-US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6673F10-179D-4539-AA33-AE34EC0457EF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4541520" y="3556001"/>
            <a:ext cx="3108960" cy="2285999"/>
          </a:xfrm>
        </p:spPr>
        <p:txBody>
          <a:bodyPr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US" sz="1400" dirty="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endParaRPr lang="en-US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B6CFC30-1A59-4D28-9E30-0FF7D632C6A2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8054340" y="3556001"/>
            <a:ext cx="3108960" cy="2285999"/>
          </a:xfrm>
        </p:spPr>
        <p:txBody>
          <a:bodyPr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US" sz="1400" dirty="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endParaRPr lang="en-US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C4F3CC75-F9FA-4F77-9DD5-7E6C0F5C98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9D1A0-04AB-4DD4-B9DB-BDEC5E64C94C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93B5B65C-5DE0-4F81-8115-758CDB591F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F4A2ACE-2D85-4F78-818F-BBA6F6F0CC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5530" y="539225"/>
            <a:ext cx="3924300" cy="243438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4DCD8D3-DF79-446E-9961-5797EE888B4C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CB4EDDC-C544-421C-905C-A4D40D98A5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3EA80-260A-4EE9-83BB-E6DD04DEA906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D9CBFDBF-2D2B-469A-9B2F-72F90474FB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A55D6-2810-4163-9D43-FEDA674E2D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6829" y="573503"/>
            <a:ext cx="10156826" cy="1369591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9E87E0B-D644-4037-B322-715C648BAD3B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419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940246AD-CE4F-4FD8-BCF6-5BA9ED62ACD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10300" y="3543302"/>
            <a:ext cx="4953000" cy="284956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8ECBB79-D5D3-4ECE-99F9-1B6834629E4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465138"/>
            <a:ext cx="4953000" cy="284956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Text Placeholder 22">
            <a:extLst>
              <a:ext uri="{FF2B5EF4-FFF2-40B4-BE49-F238E27FC236}">
                <a16:creationId xmlns:a16="http://schemas.microsoft.com/office/drawing/2014/main" id="{C667C6DE-A3D4-4738-B7FC-43FB39FD7A2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1917" y="517972"/>
            <a:ext cx="2956560" cy="1333500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01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12C18C04-19C8-4ECC-83E8-6E65128CEF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0130" y="2009776"/>
            <a:ext cx="3924300" cy="284956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2">
                    <a:lumMod val="50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D14E5D8-EB42-4C87-B4AE-4746909A2D3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39813" y="5067300"/>
            <a:ext cx="3913187" cy="1319213"/>
          </a:xfrm>
        </p:spPr>
        <p:txBody>
          <a:bodyPr>
            <a:normAutofit/>
          </a:bodyPr>
          <a:lstStyle>
            <a:lvl1pPr>
              <a:defRPr lang="en-US" sz="1600" kern="1200" dirty="0" smtClean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0649945F-7BBD-4042-AA34-709CE3402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80274-DEF2-4F5D-8F74-69D0554CED55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1936C4A-DE5F-4BFE-AED0-47E48CD4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981B703-4F1F-41A6-AD71-3FFB2820FF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0130" y="465136"/>
            <a:ext cx="3935647" cy="1340615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dirty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577C8-AB8C-4B8A-A01F-113B16C4DCA3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60" r:id="rId6"/>
    <p:sldLayoutId id="2147483654" r:id="rId7"/>
    <p:sldLayoutId id="2147483659" r:id="rId8"/>
    <p:sldLayoutId id="2147483655" r:id="rId9"/>
    <p:sldLayoutId id="2147483656" r:id="rId10"/>
    <p:sldLayoutId id="2147483658" r:id="rId11"/>
    <p:sldLayoutId id="2147483657" r:id="rId12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48" userDrawn="1">
          <p15:clr>
            <a:srgbClr val="F26B43"/>
          </p15:clr>
        </p15:guide>
        <p15:guide id="2" pos="1176" userDrawn="1">
          <p15:clr>
            <a:srgbClr val="F26B43"/>
          </p15:clr>
        </p15:guide>
        <p15:guide id="3" pos="1296" userDrawn="1">
          <p15:clr>
            <a:srgbClr val="F26B43"/>
          </p15:clr>
        </p15:guide>
        <p15:guide id="4" pos="1824" userDrawn="1">
          <p15:clr>
            <a:srgbClr val="F26B43"/>
          </p15:clr>
        </p15:guide>
        <p15:guide id="5" pos="1944" userDrawn="1">
          <p15:clr>
            <a:srgbClr val="F26B43"/>
          </p15:clr>
        </p15:guide>
        <p15:guide id="6" pos="2472" userDrawn="1">
          <p15:clr>
            <a:srgbClr val="F26B43"/>
          </p15:clr>
        </p15:guide>
        <p15:guide id="7" pos="2592" userDrawn="1">
          <p15:clr>
            <a:srgbClr val="F26B43"/>
          </p15:clr>
        </p15:guide>
        <p15:guide id="8" pos="3120" userDrawn="1">
          <p15:clr>
            <a:srgbClr val="F26B43"/>
          </p15:clr>
        </p15:guide>
        <p15:guide id="9" pos="3240" userDrawn="1">
          <p15:clr>
            <a:srgbClr val="F26B43"/>
          </p15:clr>
        </p15:guide>
        <p15:guide id="10" pos="3792" userDrawn="1">
          <p15:clr>
            <a:srgbClr val="F26B43"/>
          </p15:clr>
        </p15:guide>
        <p15:guide id="11" pos="3912" userDrawn="1">
          <p15:clr>
            <a:srgbClr val="F26B43"/>
          </p15:clr>
        </p15:guide>
        <p15:guide id="12" pos="4416" userDrawn="1">
          <p15:clr>
            <a:srgbClr val="F26B43"/>
          </p15:clr>
        </p15:guide>
        <p15:guide id="13" pos="4560" userDrawn="1">
          <p15:clr>
            <a:srgbClr val="F26B43"/>
          </p15:clr>
        </p15:guide>
        <p15:guide id="14" pos="5088" userDrawn="1">
          <p15:clr>
            <a:srgbClr val="F26B43"/>
          </p15:clr>
        </p15:guide>
        <p15:guide id="15" pos="5208" userDrawn="1">
          <p15:clr>
            <a:srgbClr val="F26B43"/>
          </p15:clr>
        </p15:guide>
        <p15:guide id="16" pos="5736" userDrawn="1">
          <p15:clr>
            <a:srgbClr val="F26B43"/>
          </p15:clr>
        </p15:guide>
        <p15:guide id="17" pos="5856" userDrawn="1">
          <p15:clr>
            <a:srgbClr val="F26B43"/>
          </p15:clr>
        </p15:guide>
        <p15:guide id="18" pos="6384" userDrawn="1">
          <p15:clr>
            <a:srgbClr val="F26B43"/>
          </p15:clr>
        </p15:guide>
        <p15:guide id="19" pos="6504" userDrawn="1">
          <p15:clr>
            <a:srgbClr val="F26B43"/>
          </p15:clr>
        </p15:guide>
        <p15:guide id="20" pos="7032" userDrawn="1">
          <p15:clr>
            <a:srgbClr val="F26B43"/>
          </p15:clr>
        </p15:guide>
        <p15:guide id="21" orient="horz" pos="288" userDrawn="1">
          <p15:clr>
            <a:srgbClr val="F26B43"/>
          </p15:clr>
        </p15:guide>
        <p15:guide id="22" orient="horz" pos="1128" userDrawn="1">
          <p15:clr>
            <a:srgbClr val="F26B43"/>
          </p15:clr>
        </p15:guide>
        <p15:guide id="23" orient="horz" pos="1248" userDrawn="1">
          <p15:clr>
            <a:srgbClr val="F26B43"/>
          </p15:clr>
        </p15:guide>
        <p15:guide id="24" orient="horz" pos="2088" userDrawn="1">
          <p15:clr>
            <a:srgbClr val="F26B43"/>
          </p15:clr>
        </p15:guide>
        <p15:guide id="25" orient="horz" pos="2232" userDrawn="1">
          <p15:clr>
            <a:srgbClr val="F26B43"/>
          </p15:clr>
        </p15:guide>
        <p15:guide id="26" orient="horz" pos="3048" userDrawn="1">
          <p15:clr>
            <a:srgbClr val="F26B43"/>
          </p15:clr>
        </p15:guide>
        <p15:guide id="27" orient="horz" pos="3192" userDrawn="1">
          <p15:clr>
            <a:srgbClr val="F26B43"/>
          </p15:clr>
        </p15:guide>
        <p15:guide id="28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y1kxs1-rz.myshopify.com/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epositphotos.com/photos/achievement.html" TargetMode="External"/><Relationship Id="rId2" Type="http://schemas.openxmlformats.org/officeDocument/2006/relationships/hyperlink" Target="https://www.canva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C9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467C95-DF23-40B9-B265-2E6F3DE29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Annual review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7A48A35-E5E4-4A5F-9F91-BAEA4F5DF21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Contoso</a:t>
            </a:r>
          </a:p>
          <a:p>
            <a:r>
              <a:rPr lang="en-US" dirty="0"/>
              <a:t>September 24, 20XX</a:t>
            </a:r>
          </a:p>
          <a:p>
            <a:r>
              <a:rPr lang="en-US" dirty="0"/>
              <a:t>Customer Success Team</a:t>
            </a:r>
          </a:p>
          <a:p>
            <a:endParaRPr lang="en-US" dirty="0"/>
          </a:p>
        </p:txBody>
      </p:sp>
      <p:pic>
        <p:nvPicPr>
          <p:cNvPr id="2" name="Picture 1" descr="A logo for a bakery&#10;&#10;AI-generated content may be incorrect.">
            <a:extLst>
              <a:ext uri="{FF2B5EF4-FFF2-40B4-BE49-F238E27FC236}">
                <a16:creationId xmlns:a16="http://schemas.microsoft.com/office/drawing/2014/main" id="{F3618601-FA49-E2AB-1E2F-FD6073498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694" y="168329"/>
            <a:ext cx="11871740" cy="6510299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EC46ADB-55E5-43DA-8E91-C49412A33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530" y="876299"/>
            <a:ext cx="7263968" cy="4702612"/>
          </a:xfr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accent6">
                    <a:lumMod val="49000"/>
                  </a:schemeClr>
                </a:solidFill>
                <a:latin typeface="Arial Nova"/>
                <a:cs typeface="Biome Light"/>
              </a:rPr>
              <a:t>Our mission :</a:t>
            </a:r>
            <a:br>
              <a:rPr lang="en-US" sz="3600" dirty="0">
                <a:solidFill>
                  <a:schemeClr val="accent6">
                    <a:lumMod val="49000"/>
                  </a:schemeClr>
                </a:solidFill>
                <a:latin typeface="Arial Nova"/>
                <a:cs typeface="Biome Light"/>
              </a:rPr>
            </a:br>
            <a:br>
              <a:rPr lang="en-US" sz="3600" dirty="0">
                <a:latin typeface="Arial Nova"/>
                <a:cs typeface="Biome Light"/>
              </a:rPr>
            </a:br>
            <a:br>
              <a:rPr lang="en-US" sz="1400" b="1" dirty="0">
                <a:latin typeface="Lato"/>
                <a:ea typeface="Lato"/>
                <a:cs typeface="Lato"/>
              </a:rPr>
            </a:br>
            <a:r>
              <a:rPr lang="en-US" sz="2400" dirty="0">
                <a:solidFill>
                  <a:srgbClr val="2A3241"/>
                </a:solidFill>
                <a:latin typeface="Arial Nova"/>
                <a:ea typeface="Lato"/>
                <a:cs typeface="Lato"/>
              </a:rPr>
              <a:t>To share our heritage through handmade treats that honor culture, inspire feelings, and make lasting memories—one sweet at a time.</a:t>
            </a:r>
            <a:endParaRPr lang="en-US" sz="2400">
              <a:solidFill>
                <a:srgbClr val="5B6A5E"/>
              </a:solidFill>
              <a:latin typeface="Arial Nova"/>
              <a:cs typeface="Biome Ligh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10C7A9E-B1D7-4285-8DD5-D28AFDC7B4F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05980-54E0-4F3D-BAF3-4CE06FA77025}" type="datetime1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7B234E-FE17-4087-92FD-3802CA26E9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30DC05-A03A-7581-2F00-C140A39D5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79917" y="1248230"/>
            <a:ext cx="5676348" cy="4438528"/>
          </a:xfrm>
          <a:prstGeom prst="rect">
            <a:avLst/>
          </a:prstGeom>
        </p:spPr>
      </p:pic>
      <p:pic>
        <p:nvPicPr>
          <p:cNvPr id="4" name="Picture 3" descr="Rectangle 3, Textbox">
            <a:extLst>
              <a:ext uri="{FF2B5EF4-FFF2-40B4-BE49-F238E27FC236}">
                <a16:creationId xmlns:a16="http://schemas.microsoft.com/office/drawing/2014/main" id="{AF488DCA-E759-BDEE-1ADF-63E60D9DE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70" y="6344331"/>
            <a:ext cx="2085975" cy="50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516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6754" y="1961341"/>
            <a:ext cx="5315776" cy="4037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000" dirty="0">
                <a:solidFill>
                  <a:srgbClr val="262626"/>
                </a:solidFill>
                <a:latin typeface="Arial Nova"/>
              </a:rPr>
              <a:t>Premium handmade chocolates infused with </a:t>
            </a:r>
            <a:r>
              <a:rPr lang="en-US" sz="2000" err="1">
                <a:solidFill>
                  <a:srgbClr val="262626"/>
                </a:solidFill>
                <a:latin typeface="Arial Nova"/>
              </a:rPr>
              <a:t>flavours</a:t>
            </a:r>
            <a:r>
              <a:rPr lang="en-US" sz="2000" dirty="0">
                <a:solidFill>
                  <a:srgbClr val="262626"/>
                </a:solidFill>
                <a:latin typeface="Arial Nova"/>
              </a:rPr>
              <a:t> like rose, pistachio, and saffron</a:t>
            </a:r>
            <a:br>
              <a:rPr lang="en-US" sz="2000" dirty="0">
                <a:latin typeface="Arial Nova"/>
              </a:rPr>
            </a:br>
            <a:endParaRPr lang="en-US" sz="2000">
              <a:solidFill>
                <a:srgbClr val="000000"/>
              </a:solidFill>
              <a:latin typeface="Arial Nova"/>
            </a:endParaRP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000" dirty="0">
                <a:solidFill>
                  <a:srgbClr val="262626"/>
                </a:solidFill>
                <a:latin typeface="Arial Nova"/>
              </a:rPr>
              <a:t>Traditional Arabic sweets such as </a:t>
            </a:r>
            <a:r>
              <a:rPr lang="en-US" sz="2000" err="1">
                <a:solidFill>
                  <a:srgbClr val="262626"/>
                </a:solidFill>
                <a:latin typeface="Arial Nova"/>
              </a:rPr>
              <a:t>mammoul</a:t>
            </a:r>
            <a:r>
              <a:rPr lang="en-US" sz="2000" dirty="0">
                <a:solidFill>
                  <a:srgbClr val="262626"/>
                </a:solidFill>
                <a:latin typeface="Arial Nova"/>
              </a:rPr>
              <a:t> and </a:t>
            </a:r>
            <a:r>
              <a:rPr lang="en-US" sz="2000" err="1">
                <a:solidFill>
                  <a:srgbClr val="262626"/>
                </a:solidFill>
                <a:latin typeface="Arial Nova"/>
              </a:rPr>
              <a:t>Gozeah</a:t>
            </a:r>
            <a:r>
              <a:rPr lang="en-US" sz="2000" dirty="0">
                <a:solidFill>
                  <a:srgbClr val="262626"/>
                </a:solidFill>
                <a:latin typeface="Arial Nova"/>
              </a:rPr>
              <a:t> presented in elegant packaging</a:t>
            </a:r>
            <a:br>
              <a:rPr lang="en-US" sz="2000" dirty="0">
                <a:latin typeface="Arial Nova"/>
              </a:rPr>
            </a:br>
            <a:endParaRPr lang="en-US" sz="2000">
              <a:solidFill>
                <a:srgbClr val="000000"/>
              </a:solidFill>
              <a:latin typeface="Arial Nova"/>
            </a:endParaRP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2000" dirty="0">
                <a:solidFill>
                  <a:srgbClr val="262626"/>
                </a:solidFill>
                <a:latin typeface="Arial Nova"/>
              </a:rPr>
              <a:t>Custom gift boxes for occasions like Eid, weddings, and corporate gifting</a:t>
            </a:r>
            <a:endParaRPr lang="en-US" sz="2000">
              <a:solidFill>
                <a:srgbClr val="000000"/>
              </a:solidFill>
              <a:latin typeface="Arial Nova"/>
            </a:endParaRPr>
          </a:p>
          <a:p>
            <a:endParaRPr lang="en-US" sz="2000" dirty="0">
              <a:latin typeface="Arial Nova"/>
              <a:cs typeface="Biome Light"/>
            </a:endParaRPr>
          </a:p>
        </p:txBody>
      </p:sp>
      <p:sp>
        <p:nvSpPr>
          <p:cNvPr id="34" name="Date Placeholder 33">
            <a:extLst>
              <a:ext uri="{FF2B5EF4-FFF2-40B4-BE49-F238E27FC236}">
                <a16:creationId xmlns:a16="http://schemas.microsoft.com/office/drawing/2014/main" id="{D30A968E-AB03-4BB5-BF8E-EB31DFD33B1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F76E7-2EBE-4103-B764-AD23619BE076}" type="datetime1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5789CCB9-138D-4D90-8AFB-AC5C736125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2C3FBB-2B5F-EE1F-9D0D-B7EE48191B9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77468" y="990949"/>
            <a:ext cx="4447902" cy="73478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0"/>
              </a:spcBef>
            </a:pPr>
            <a:r>
              <a:rPr lang="en-US" sz="3200" b="0" dirty="0">
                <a:solidFill>
                  <a:schemeClr val="accent1">
                    <a:lumMod val="25000"/>
                  </a:schemeClr>
                </a:solidFill>
                <a:latin typeface="Arial Nova"/>
              </a:rPr>
              <a:t>At Halwa, we offer:</a:t>
            </a:r>
          </a:p>
        </p:txBody>
      </p:sp>
      <p:pic>
        <p:nvPicPr>
          <p:cNvPr id="7" name="Picture Placeholder 6" descr="A box of chocolates&#10;&#10;AI-generated content may be incorrect.">
            <a:extLst>
              <a:ext uri="{FF2B5EF4-FFF2-40B4-BE49-F238E27FC236}">
                <a16:creationId xmlns:a16="http://schemas.microsoft.com/office/drawing/2014/main" id="{33EFD22D-260C-7D17-EDA9-5CA152AFC5D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4879" b="14879"/>
          <a:stretch/>
        </p:blipFill>
        <p:spPr>
          <a:xfrm>
            <a:off x="6288894" y="759052"/>
            <a:ext cx="4948211" cy="3090862"/>
          </a:xfr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0" name="Picture Placeholder 9" descr="A box of cookies in a box&#10;&#10;AI-generated content may be incorrect.">
            <a:extLst>
              <a:ext uri="{FF2B5EF4-FFF2-40B4-BE49-F238E27FC236}">
                <a16:creationId xmlns:a16="http://schemas.microsoft.com/office/drawing/2014/main" id="{EC60D908-3F54-6F1C-6DEA-A6ADDB2F9802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t="8902" b="8902"/>
          <a:stretch/>
        </p:blipFill>
        <p:spPr>
          <a:xfrm>
            <a:off x="8879795" y="3973512"/>
            <a:ext cx="2348820" cy="2316163"/>
          </a:xfr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3" name="Picture 22" descr="A tray of cookies on a table&#10;&#10;AI-generated content may be incorrect.">
            <a:extLst>
              <a:ext uri="{FF2B5EF4-FFF2-40B4-BE49-F238E27FC236}">
                <a16:creationId xmlns:a16="http://schemas.microsoft.com/office/drawing/2014/main" id="{8F7C9026-39FE-5590-6E8E-A4F727A2F8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9221" y="3973285"/>
            <a:ext cx="2356757" cy="2318658"/>
          </a:xfrm>
          <a:prstGeom prst="rect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" name="Picture 1" descr="Rectangle 3, Textbox">
            <a:extLst>
              <a:ext uri="{FF2B5EF4-FFF2-40B4-BE49-F238E27FC236}">
                <a16:creationId xmlns:a16="http://schemas.microsoft.com/office/drawing/2014/main" id="{2214EF72-8FE6-2ECC-8BB6-E275906073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7755" y="6347491"/>
            <a:ext cx="2085975" cy="50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93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055465-EA9F-436E-A0C3-64912E06B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39" y="1449010"/>
            <a:ext cx="5245644" cy="3543879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100" dirty="0">
                <a:solidFill>
                  <a:srgbClr val="C00000"/>
                </a:solidFill>
                <a:latin typeface="Arial Nova"/>
                <a:ea typeface="+mj-ea"/>
                <a:cs typeface="+mj-cs"/>
              </a:rPr>
            </a:br>
            <a:r>
              <a:rPr lang="en-US" sz="3100" dirty="0">
                <a:solidFill>
                  <a:srgbClr val="C00000"/>
                </a:solidFill>
                <a:latin typeface="Arial Nova"/>
                <a:ea typeface="+mj-ea"/>
                <a:cs typeface="+mj-cs"/>
              </a:rPr>
              <a:t>  </a:t>
            </a:r>
            <a:r>
              <a:rPr lang="en-US" sz="2800" dirty="0">
                <a:solidFill>
                  <a:srgbClr val="C00000"/>
                </a:solidFill>
                <a:latin typeface="Arial Nova"/>
                <a:ea typeface="+mj-ea"/>
                <a:cs typeface="+mj-cs"/>
              </a:rPr>
              <a:t> </a:t>
            </a:r>
            <a:br>
              <a:rPr lang="en-US" sz="2800" dirty="0">
                <a:latin typeface="Arial Nova"/>
                <a:ea typeface="+mj-ea"/>
                <a:cs typeface="+mj-cs"/>
              </a:rPr>
            </a:br>
            <a:r>
              <a:rPr lang="en-US" sz="2400" dirty="0">
                <a:solidFill>
                  <a:schemeClr val="tx1"/>
                </a:solidFill>
                <a:latin typeface="Arial Nova"/>
                <a:ea typeface="+mj-ea"/>
                <a:cs typeface="+mj-cs"/>
              </a:rPr>
              <a:t>Tradition combined with luxury .</a:t>
            </a:r>
            <a:br>
              <a:rPr lang="en-US" sz="2400" dirty="0">
                <a:latin typeface="Arial Nova"/>
                <a:ea typeface="+mj-ea"/>
                <a:cs typeface="+mj-cs"/>
              </a:rPr>
            </a:br>
            <a:br>
              <a:rPr lang="en-US" sz="2400" dirty="0">
                <a:latin typeface="Arial Nova"/>
                <a:ea typeface="+mj-ea"/>
                <a:cs typeface="+mj-cs"/>
              </a:rPr>
            </a:br>
            <a:r>
              <a:rPr lang="en-US" sz="2400" dirty="0">
                <a:solidFill>
                  <a:schemeClr val="tx1"/>
                </a:solidFill>
                <a:latin typeface="Arial Nova"/>
                <a:ea typeface="+mj-ea"/>
                <a:cs typeface="+mj-cs"/>
              </a:rPr>
              <a:t>Completely handmade, fresh and natural ingredients. </a:t>
            </a:r>
            <a:br>
              <a:rPr lang="en-US" sz="2400" dirty="0">
                <a:latin typeface="Arial Nova"/>
                <a:ea typeface="+mj-ea"/>
                <a:cs typeface="+mj-cs"/>
              </a:rPr>
            </a:br>
            <a:br>
              <a:rPr lang="en-US" sz="2400" dirty="0">
                <a:latin typeface="Arial Nova"/>
                <a:ea typeface="+mj-ea"/>
                <a:cs typeface="+mj-cs"/>
              </a:rPr>
            </a:br>
            <a:r>
              <a:rPr lang="en-US" sz="2400" dirty="0">
                <a:solidFill>
                  <a:schemeClr val="tx1"/>
                </a:solidFill>
                <a:latin typeface="Arial Nova"/>
                <a:ea typeface="+mj-ea"/>
                <a:cs typeface="+mj-cs"/>
              </a:rPr>
              <a:t>Beautiful cultural display for gifts and celebrations.</a:t>
            </a:r>
            <a:endParaRPr lang="en-US" sz="2400" dirty="0">
              <a:solidFill>
                <a:schemeClr val="tx1"/>
              </a:solidFill>
              <a:ea typeface="+mj-ea"/>
              <a:cs typeface="Biome Light"/>
            </a:endParaRPr>
          </a:p>
        </p:txBody>
      </p:sp>
      <p:pic>
        <p:nvPicPr>
          <p:cNvPr id="2" name="Picture 1" descr="A cake with chocolate frosting and roses&#10;&#10;AI-generated content may be incorrect.">
            <a:extLst>
              <a:ext uri="{FF2B5EF4-FFF2-40B4-BE49-F238E27FC236}">
                <a16:creationId xmlns:a16="http://schemas.microsoft.com/office/drawing/2014/main" id="{5D719122-F791-2E7B-64B3-D81D54566B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39" r="2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4" name="Graphic 3" descr="In love face outline with solid fill">
            <a:extLst>
              <a:ext uri="{FF2B5EF4-FFF2-40B4-BE49-F238E27FC236}">
                <a16:creationId xmlns:a16="http://schemas.microsoft.com/office/drawing/2014/main" id="{793508BC-9ABB-F570-1A51-225FA0735A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285" y="2352575"/>
            <a:ext cx="598715" cy="576944"/>
          </a:xfrm>
          <a:prstGeom prst="rect">
            <a:avLst/>
          </a:prstGeom>
        </p:spPr>
      </p:pic>
      <p:pic>
        <p:nvPicPr>
          <p:cNvPr id="5" name="Graphic 4" descr="In love face outline with solid fill">
            <a:extLst>
              <a:ext uri="{FF2B5EF4-FFF2-40B4-BE49-F238E27FC236}">
                <a16:creationId xmlns:a16="http://schemas.microsoft.com/office/drawing/2014/main" id="{2E621023-DE16-4EA2-25F8-2DDF00B6C6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3399" y="3115837"/>
            <a:ext cx="598715" cy="576944"/>
          </a:xfrm>
          <a:prstGeom prst="rect">
            <a:avLst/>
          </a:prstGeom>
        </p:spPr>
      </p:pic>
      <p:pic>
        <p:nvPicPr>
          <p:cNvPr id="6" name="Graphic 5" descr="In love face outline with solid fill">
            <a:extLst>
              <a:ext uri="{FF2B5EF4-FFF2-40B4-BE49-F238E27FC236}">
                <a16:creationId xmlns:a16="http://schemas.microsoft.com/office/drawing/2014/main" id="{462105E8-0408-86C0-A9F0-F5ABEBC047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916" y="4100914"/>
            <a:ext cx="598715" cy="576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7E8B36-FBD4-8508-A34B-EF4C6786E4FB}"/>
              </a:ext>
            </a:extLst>
          </p:cNvPr>
          <p:cNvSpPr txBox="1"/>
          <p:nvPr/>
        </p:nvSpPr>
        <p:spPr>
          <a:xfrm>
            <a:off x="1006928" y="966106"/>
            <a:ext cx="5388428" cy="966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0E15EA-0F58-2C6C-DE25-000A18D75C03}"/>
              </a:ext>
            </a:extLst>
          </p:cNvPr>
          <p:cNvSpPr txBox="1"/>
          <p:nvPr/>
        </p:nvSpPr>
        <p:spPr>
          <a:xfrm>
            <a:off x="865415" y="1039584"/>
            <a:ext cx="6381748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rgbClr val="C00000"/>
                </a:solidFill>
                <a:latin typeface="Arial Nova"/>
                <a:cs typeface="Biome Light"/>
              </a:rPr>
              <a:t>What makes Halwa special?</a:t>
            </a:r>
            <a:br>
              <a:rPr lang="en-US" sz="3200" dirty="0">
                <a:solidFill>
                  <a:srgbClr val="C00000"/>
                </a:solidFill>
                <a:latin typeface="Arial Nova"/>
                <a:cs typeface="Biome Light"/>
              </a:rPr>
            </a:br>
            <a:br>
              <a:rPr lang="en-US" sz="3200" dirty="0">
                <a:solidFill>
                  <a:srgbClr val="C00000"/>
                </a:solidFill>
                <a:latin typeface="Arial Nova"/>
                <a:cs typeface="Biome Light"/>
              </a:rPr>
            </a:br>
            <a:r>
              <a:rPr lang="en-GB" dirty="0">
                <a:cs typeface="Biome Light"/>
              </a:rPr>
              <a:t> 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B9119E-3AE6-8BCF-683D-7160BF10A182}"/>
              </a:ext>
            </a:extLst>
          </p:cNvPr>
          <p:cNvSpPr txBox="1"/>
          <p:nvPr/>
        </p:nvSpPr>
        <p:spPr>
          <a:xfrm>
            <a:off x="302079" y="5184321"/>
            <a:ext cx="66538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  <a:latin typeface="Arial Nova"/>
                <a:cs typeface="Biome Light"/>
              </a:rPr>
              <a:t>We’re</a:t>
            </a:r>
            <a:r>
              <a:rPr lang="en-GB" sz="2000" dirty="0">
                <a:solidFill>
                  <a:srgbClr val="C00000"/>
                </a:solidFill>
                <a:latin typeface="Arial Nova"/>
                <a:ea typeface="+mn-lt"/>
                <a:cs typeface="+mn-lt"/>
              </a:rPr>
              <a:t> not just selling sweets—we’re telling stories through flavour.</a:t>
            </a:r>
            <a:endParaRPr lang="en-GB" sz="2000">
              <a:solidFill>
                <a:srgbClr val="C00000"/>
              </a:solidFill>
              <a:latin typeface="Arial Nova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F4F36F-0CFF-426C-9ABF-183123192A52}"/>
              </a:ext>
            </a:extLst>
          </p:cNvPr>
          <p:cNvSpPr txBox="1"/>
          <p:nvPr/>
        </p:nvSpPr>
        <p:spPr>
          <a:xfrm>
            <a:off x="394608" y="2029870"/>
            <a:ext cx="5837464" cy="296635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8" name="Picture 7" descr="Rectangle 3, Textbox">
            <a:extLst>
              <a:ext uri="{FF2B5EF4-FFF2-40B4-BE49-F238E27FC236}">
                <a16:creationId xmlns:a16="http://schemas.microsoft.com/office/drawing/2014/main" id="{44D2221C-088A-356E-AF34-945E1C1A7A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3013" y="6347491"/>
            <a:ext cx="2085975" cy="50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01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0A931-F348-4A41-A5F4-69657F3CA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0814" y="879522"/>
            <a:ext cx="5205343" cy="711603"/>
          </a:xfrm>
        </p:spPr>
        <p:txBody>
          <a:bodyPr>
            <a:normAutofit fontScale="90000"/>
          </a:bodyPr>
          <a:lstStyle/>
          <a:p>
            <a:br>
              <a:rPr lang="en-US" sz="2800" dirty="0">
                <a:solidFill>
                  <a:schemeClr val="accent6">
                    <a:lumMod val="49000"/>
                  </a:schemeClr>
                </a:solidFill>
                <a:ea typeface="+mn-lt"/>
                <a:cs typeface="+mn-lt"/>
              </a:rPr>
            </a:br>
            <a:r>
              <a:rPr lang="en-US" sz="2800" b="1" dirty="0">
                <a:solidFill>
                  <a:schemeClr val="accent6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Business Aims &amp; Objectives</a:t>
            </a:r>
            <a:br>
              <a:rPr lang="en-US" sz="2800" b="1" dirty="0">
                <a:latin typeface="Arial"/>
                <a:ea typeface="+mn-lt"/>
                <a:cs typeface="+mn-lt"/>
              </a:rPr>
            </a:br>
            <a:endParaRPr lang="en-US" sz="2800" b="1">
              <a:latin typeface="Arial"/>
              <a:ea typeface="+mn-lt"/>
              <a:cs typeface="+mn-lt"/>
            </a:endParaRPr>
          </a:p>
        </p:txBody>
      </p:sp>
      <p:sp>
        <p:nvSpPr>
          <p:cNvPr id="38" name="Date Placeholder 37">
            <a:extLst>
              <a:ext uri="{FF2B5EF4-FFF2-40B4-BE49-F238E27FC236}">
                <a16:creationId xmlns:a16="http://schemas.microsoft.com/office/drawing/2014/main" id="{44BB509D-E79A-48CF-9C7A-2B385FD379A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CD27B-109C-41C9-9CF4-85F532F66BBB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25AC8E0E-F9A1-4D3C-8AB5-4C215FD5C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Double Brace 3">
            <a:extLst>
              <a:ext uri="{FF2B5EF4-FFF2-40B4-BE49-F238E27FC236}">
                <a16:creationId xmlns:a16="http://schemas.microsoft.com/office/drawing/2014/main" id="{AEE04CDD-E183-BE19-737C-DFC25A119B66}"/>
              </a:ext>
            </a:extLst>
          </p:cNvPr>
          <p:cNvSpPr/>
          <p:nvPr/>
        </p:nvSpPr>
        <p:spPr>
          <a:xfrm>
            <a:off x="2149928" y="1728107"/>
            <a:ext cx="870857" cy="367392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uble Brace 4">
            <a:extLst>
              <a:ext uri="{FF2B5EF4-FFF2-40B4-BE49-F238E27FC236}">
                <a16:creationId xmlns:a16="http://schemas.microsoft.com/office/drawing/2014/main" id="{684782BB-6AFF-D55E-9759-26D5FCDC13DF}"/>
              </a:ext>
            </a:extLst>
          </p:cNvPr>
          <p:cNvSpPr/>
          <p:nvPr/>
        </p:nvSpPr>
        <p:spPr>
          <a:xfrm>
            <a:off x="1333499" y="3197678"/>
            <a:ext cx="3755571" cy="1319892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Placeholder 12" descr="A group of cupcakes with frosting&#10;&#10;AI-generated content may be incorrect.">
            <a:extLst>
              <a:ext uri="{FF2B5EF4-FFF2-40B4-BE49-F238E27FC236}">
                <a16:creationId xmlns:a16="http://schemas.microsoft.com/office/drawing/2014/main" id="{3C94EF8E-1F0E-A9E9-1F59-F122A2838B0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5096" b="15096"/>
          <a:stretch/>
        </p:blipFill>
        <p:spPr>
          <a:xfrm>
            <a:off x="6896554" y="1023938"/>
            <a:ext cx="4832803" cy="48028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CD458E-E6E4-D04E-6357-D3E0FA585243}"/>
              </a:ext>
            </a:extLst>
          </p:cNvPr>
          <p:cNvSpPr txBox="1"/>
          <p:nvPr/>
        </p:nvSpPr>
        <p:spPr>
          <a:xfrm>
            <a:off x="751114" y="3627664"/>
            <a:ext cx="5339442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49000"/>
                  </a:schemeClr>
                </a:solidFill>
                <a:latin typeface="Arial Nova"/>
                <a:cs typeface="Biome Light"/>
              </a:rPr>
              <a:t>Long-Term (year1):</a:t>
            </a:r>
          </a:p>
          <a:p>
            <a:endParaRPr lang="en-GB" sz="1200" dirty="0">
              <a:latin typeface="Arial Nova"/>
              <a:cs typeface="Biome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Franchise Halwa kiosks in major UK cities .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Export to European countries</a:t>
            </a: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 </a:t>
            </a:r>
            <a:r>
              <a:rPr lang="en-GB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(David, 2017).</a:t>
            </a:r>
            <a:r>
              <a:rPr lang="en-GB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 </a:t>
            </a:r>
          </a:p>
          <a:p>
            <a:endParaRPr lang="en-GB" sz="2000" dirty="0">
              <a:solidFill>
                <a:schemeClr val="accent3">
                  <a:lumMod val="49000"/>
                </a:schemeClr>
              </a:solidFill>
              <a:latin typeface="Arial Nova"/>
              <a:cs typeface="Biome Light"/>
            </a:endParaRPr>
          </a:p>
          <a:p>
            <a:endParaRPr lang="en-GB" dirty="0">
              <a:solidFill>
                <a:schemeClr val="accent3">
                  <a:lumMod val="49000"/>
                </a:schemeClr>
              </a:solidFill>
              <a:cs typeface="Biome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84245B-19AC-E2F1-F328-B75EB6FBA601}"/>
              </a:ext>
            </a:extLst>
          </p:cNvPr>
          <p:cNvSpPr txBox="1"/>
          <p:nvPr/>
        </p:nvSpPr>
        <p:spPr>
          <a:xfrm>
            <a:off x="750235" y="1720645"/>
            <a:ext cx="5371223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49000"/>
                  </a:schemeClr>
                </a:solidFill>
                <a:latin typeface="Arial Nova"/>
                <a:cs typeface="Biome Light"/>
              </a:rPr>
              <a:t>Short-term (1 year) :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Optimise and promote our existing Shopify store .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Secure 3 retail/gifting partnerships .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3">
                    <a:lumMod val="49000"/>
                  </a:schemeClr>
                </a:solidFill>
                <a:latin typeface="Arial Nova"/>
                <a:cs typeface="Biome Light"/>
              </a:rPr>
              <a:t>Reach 1,000+ social followers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26560-8734-66C0-9C0D-5B3180DF7057}"/>
              </a:ext>
            </a:extLst>
          </p:cNvPr>
          <p:cNvSpPr txBox="1"/>
          <p:nvPr/>
        </p:nvSpPr>
        <p:spPr>
          <a:xfrm>
            <a:off x="8980714" y="582385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</a:rPr>
              <a:t>(Author's own photograph,2022)</a:t>
            </a:r>
            <a:r>
              <a:rPr lang="en-GB" sz="1200">
                <a:latin typeface="Arial"/>
                <a:cs typeface="Arial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9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9E24BCE-48CF-4EA0-8CEE-DABDE8C6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75" y="509993"/>
            <a:ext cx="11190476" cy="1212667"/>
          </a:xfrm>
        </p:spPr>
        <p:txBody>
          <a:bodyPr/>
          <a:lstStyle/>
          <a:p>
            <a:r>
              <a:rPr lang="en-US" sz="2000" b="1" u="sng" dirty="0">
                <a:solidFill>
                  <a:schemeClr val="bg1"/>
                </a:solidFill>
                <a:latin typeface="Arial Nova"/>
                <a:ea typeface="+mj-lt"/>
                <a:cs typeface="+mj-lt"/>
              </a:rPr>
              <a:t>Legal Structure &amp; Location:</a:t>
            </a:r>
            <a:br>
              <a:rPr lang="en-US" sz="2000" b="1" u="sng" dirty="0">
                <a:latin typeface="Arial Nova"/>
                <a:ea typeface="+mj-lt"/>
                <a:cs typeface="+mj-lt"/>
              </a:rPr>
            </a:br>
            <a:br>
              <a:rPr lang="en-US" sz="2000" b="1" u="sng" dirty="0">
                <a:latin typeface="Arial Nova"/>
                <a:ea typeface="+mj-lt"/>
                <a:cs typeface="+mj-lt"/>
              </a:rPr>
            </a:br>
            <a:r>
              <a:rPr lang="en-US" sz="1800" dirty="0">
                <a:solidFill>
                  <a:schemeClr val="bg1"/>
                </a:solidFill>
                <a:latin typeface="Arial Nova"/>
                <a:ea typeface="+mj-lt"/>
                <a:cs typeface="+mj-lt"/>
              </a:rPr>
              <a:t>Halwa operates as a family partnership , registered in the UK. The business proudly began as a family venture in Saudi Arabia. We now operate from our own retail shop in Swansea, which serves both as a boutique store and a small production space</a:t>
            </a:r>
            <a:endParaRPr lang="en-US" sz="1800">
              <a:solidFill>
                <a:schemeClr val="bg1"/>
              </a:solidFill>
              <a:latin typeface="Arial Nova"/>
              <a:cs typeface="Biome Light"/>
            </a:endParaRPr>
          </a:p>
        </p:txBody>
      </p:sp>
      <p:pic>
        <p:nvPicPr>
          <p:cNvPr id="16" name="Picture Placeholder 15" descr="portait">
            <a:extLst>
              <a:ext uri="{FF2B5EF4-FFF2-40B4-BE49-F238E27FC236}">
                <a16:creationId xmlns:a16="http://schemas.microsoft.com/office/drawing/2014/main" id="{C3B3E269-C9C3-4FFC-B678-9FAC0C023B3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6457" y="4510619"/>
            <a:ext cx="1635389" cy="2205865"/>
          </a:xfrm>
        </p:spPr>
      </p:pic>
      <p:pic>
        <p:nvPicPr>
          <p:cNvPr id="19" name="Picture Placeholder 18" descr="portait">
            <a:extLst>
              <a:ext uri="{FF2B5EF4-FFF2-40B4-BE49-F238E27FC236}">
                <a16:creationId xmlns:a16="http://schemas.microsoft.com/office/drawing/2014/main" id="{7A34BEEA-96BB-4238-8447-EF7692728BC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29797" y="4477961"/>
            <a:ext cx="1646274" cy="2194981"/>
          </a:xfrm>
        </p:spPr>
      </p:pic>
      <p:pic>
        <p:nvPicPr>
          <p:cNvPr id="29" name="Picture Placeholder 28" descr="portait">
            <a:extLst>
              <a:ext uri="{FF2B5EF4-FFF2-40B4-BE49-F238E27FC236}">
                <a16:creationId xmlns:a16="http://schemas.microsoft.com/office/drawing/2014/main" id="{3FDC01EF-08D5-42D3-B019-D274328E74E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03960" y="4510619"/>
            <a:ext cx="1635389" cy="2205867"/>
          </a:xfrm>
        </p:spPr>
      </p:pic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F6CE792E-745D-4408-9AB1-740D556972A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208FE-0220-403B-8209-06D9990EA4C9}" type="datetime1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BF214639-68C6-49E7-90D4-F4DAFEFBFE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20129E-5FD6-4620-2DA1-8D1722B7CEFE}"/>
              </a:ext>
            </a:extLst>
          </p:cNvPr>
          <p:cNvSpPr txBox="1"/>
          <p:nvPr/>
        </p:nvSpPr>
        <p:spPr>
          <a:xfrm>
            <a:off x="438151" y="1537606"/>
            <a:ext cx="1118779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u="sng" dirty="0">
              <a:solidFill>
                <a:schemeClr val="bg1">
                  <a:lumMod val="95000"/>
                  <a:lumOff val="5000"/>
                </a:schemeClr>
              </a:solidFill>
              <a:latin typeface="Arial Nova"/>
              <a:ea typeface="+mn-lt"/>
              <a:cs typeface="+mn-lt"/>
            </a:endParaRPr>
          </a:p>
          <a:p>
            <a:r>
              <a:rPr lang="en-GB" sz="20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Arial Nova"/>
                <a:ea typeface="+mn-lt"/>
                <a:cs typeface="+mn-lt"/>
              </a:rPr>
              <a:t>Human Resource Management Strategy:</a:t>
            </a:r>
            <a:endParaRPr lang="en-US" sz="2000">
              <a:solidFill>
                <a:schemeClr val="bg1">
                  <a:lumMod val="95000"/>
                  <a:lumOff val="5000"/>
                </a:schemeClr>
              </a:solidFill>
              <a:latin typeface="Arial Nova"/>
              <a:ea typeface="+mn-lt"/>
              <a:cs typeface="+mn-lt"/>
            </a:endParaRPr>
          </a:p>
          <a:p>
            <a:br>
              <a:rPr lang="en-GB" sz="2400" b="1" u="sng" dirty="0">
                <a:latin typeface="Arial Nova"/>
                <a:ea typeface="+mn-lt"/>
                <a:cs typeface="+mn-lt"/>
              </a:rPr>
            </a:b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 Nova"/>
                <a:ea typeface="+mn-lt"/>
                <a:cs typeface="+mn-lt"/>
              </a:rPr>
              <a:t> Currently managed by founders. Within 6 months, we will hire: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 Nova"/>
                <a:ea typeface="+mn-lt"/>
                <a:cs typeface="+mn-lt"/>
              </a:rPr>
              <a:t>1 part-time kitchen assistant to support daily production and packaging.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 Nova"/>
                <a:ea typeface="+mn-lt"/>
                <a:cs typeface="+mn-lt"/>
              </a:rPr>
              <a:t>1 freelance social media manager to develop engaging content, grow our online presence, and connect with customers digitally 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We are committed to providing quarterly training focused on quality standards, customer care, and cultural awareness to enhance staff skills and maintain high service levels (Armstrong and Taylor, 2020).</a:t>
            </a:r>
            <a:b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</a:br>
            <a:endParaRPr lang="en-GB">
              <a:solidFill>
                <a:schemeClr val="bg1"/>
              </a:solidFill>
              <a:latin typeface="Arial Nova"/>
              <a:cs typeface="Biome Light"/>
            </a:endParaRPr>
          </a:p>
        </p:txBody>
      </p:sp>
    </p:spTree>
    <p:extLst>
      <p:ext uri="{BB962C8B-B14F-4D97-AF65-F5344CB8AC3E}">
        <p14:creationId xmlns:p14="http://schemas.microsoft.com/office/powerpoint/2010/main" val="408354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A371F5-EAAD-4ADC-8D3F-1CBB98D5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4" y="-359414"/>
            <a:ext cx="10946039" cy="313009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Nova"/>
                <a:ea typeface="+mj-lt"/>
                <a:cs typeface="+mj-lt"/>
              </a:rPr>
              <a:t> </a:t>
            </a:r>
            <a:endParaRPr lang="en-US" sz="1800" b="1">
              <a:solidFill>
                <a:schemeClr val="tx1">
                  <a:lumMod val="95000"/>
                  <a:lumOff val="5000"/>
                </a:schemeClr>
              </a:solidFill>
              <a:latin typeface="Arial Nova"/>
              <a:cs typeface="Biome Ligh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9F303BF-0A3C-497A-B99B-BEA514C0269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4C197-EFE5-4623-8631-61DB25EC0F85}" type="datetime1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57E93D-BB39-4013-A843-780147924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2F55C6-444B-AFBE-0B00-36F1F4BFCCD6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br>
              <a:rPr lang="en-US" dirty="0"/>
            </a:br>
            <a:endParaRPr lang="en-US">
              <a:cs typeface="Biome Ligh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076C726-769A-6CE9-CE7F-487BCC8B1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396080"/>
              </p:ext>
            </p:extLst>
          </p:nvPr>
        </p:nvGraphicFramePr>
        <p:xfrm>
          <a:off x="152400" y="424542"/>
          <a:ext cx="11713421" cy="63496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82980">
                  <a:extLst>
                    <a:ext uri="{9D8B030D-6E8A-4147-A177-3AD203B41FA5}">
                      <a16:colId xmlns:a16="http://schemas.microsoft.com/office/drawing/2014/main" val="911780962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896770246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903630900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412756212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2771966013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1381698709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2559241804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2604498478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422779673"/>
                    </a:ext>
                  </a:extLst>
                </a:gridCol>
                <a:gridCol w="718777">
                  <a:extLst>
                    <a:ext uri="{9D8B030D-6E8A-4147-A177-3AD203B41FA5}">
                      <a16:colId xmlns:a16="http://schemas.microsoft.com/office/drawing/2014/main" val="3265806376"/>
                    </a:ext>
                  </a:extLst>
                </a:gridCol>
                <a:gridCol w="798638">
                  <a:extLst>
                    <a:ext uri="{9D8B030D-6E8A-4147-A177-3AD203B41FA5}">
                      <a16:colId xmlns:a16="http://schemas.microsoft.com/office/drawing/2014/main" val="4129814733"/>
                    </a:ext>
                  </a:extLst>
                </a:gridCol>
                <a:gridCol w="798638">
                  <a:extLst>
                    <a:ext uri="{9D8B030D-6E8A-4147-A177-3AD203B41FA5}">
                      <a16:colId xmlns:a16="http://schemas.microsoft.com/office/drawing/2014/main" val="1336002366"/>
                    </a:ext>
                  </a:extLst>
                </a:gridCol>
                <a:gridCol w="798638">
                  <a:extLst>
                    <a:ext uri="{9D8B030D-6E8A-4147-A177-3AD203B41FA5}">
                      <a16:colId xmlns:a16="http://schemas.microsoft.com/office/drawing/2014/main" val="287983032"/>
                    </a:ext>
                  </a:extLst>
                </a:gridCol>
                <a:gridCol w="665534">
                  <a:extLst>
                    <a:ext uri="{9D8B030D-6E8A-4147-A177-3AD203B41FA5}">
                      <a16:colId xmlns:a16="http://schemas.microsoft.com/office/drawing/2014/main" val="3268863309"/>
                    </a:ext>
                  </a:extLst>
                </a:gridCol>
              </a:tblGrid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Category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Month-1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Month-2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Month-3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Month-4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Month-6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Month-7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Month-8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Month-9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Month-11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Month-12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6366293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Inflow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4551671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lvl="0" algn="just">
                        <a:buNone/>
                      </a:pPr>
                      <a:endParaRPr lang="en-GB" sz="1000" b="1" kern="1200" dirty="0">
                        <a:solidFill>
                          <a:srgbClr val="FF4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5874128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Starting capital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8183639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Grant from Business Wales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£2,450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£2,450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56652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Savings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1118190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Online orders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£1,000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£9,850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4094031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Pop ins sale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£2,335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£1,000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£1,950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£1,000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£3,000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£23,235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9109858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 inflow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£9,400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£3,335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£3,250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£3,300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£1,650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£38,485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6749392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175856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Outflow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0578336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License and Permit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1399018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Rent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£6,000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9622139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Utilities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0377850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Internet Bills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8802371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Shopfy</a:t>
                      </a: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Subscription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492464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Salaries &amp;  Prime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6679087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Ingredients 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£390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£4,120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693944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Packaging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£130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£140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£1,220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0645858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Shipping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£95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725623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Marketing &amp; Advertising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7625546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Customisation Materials 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2306678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Equipments</a:t>
                      </a: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1436393"/>
                  </a:ext>
                </a:extLst>
              </a:tr>
              <a:tr h="142787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Furniture &amp; Fixtures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£1,500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6572041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Initial Branding &amp; Design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2291561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 outflow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£5,800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£2,115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£1,815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£2,250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£2,080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£1,815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£2,135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£2,120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£1,870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£1,980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£1,820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£28,150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0632830"/>
                  </a:ext>
                </a:extLst>
              </a:tr>
              <a:tr h="285575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Net </a:t>
                      </a:r>
                      <a:r>
                        <a:rPr lang="en-GB" sz="10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Casfflow</a:t>
                      </a:r>
                      <a:endParaRPr lang="en-GB" dirty="0" err="1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£1,220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-£415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£1,170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-£415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£1,165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£1,380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-£220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-£380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FF4000"/>
                          </a:solidFill>
                          <a:effectLst/>
                          <a:latin typeface="Arial"/>
                        </a:rPr>
                        <a:t>-£270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£2,150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£10,335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2116659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Opening balance 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£4,820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£4,405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£5,755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£6,925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£6,510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£7,675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£9,055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£8,835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£8,455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£8,185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4504283"/>
                  </a:ext>
                </a:extLst>
              </a:tr>
              <a:tr h="259614">
                <a:tc>
                  <a:txBody>
                    <a:bodyPr/>
                    <a:lstStyle/>
                    <a:p>
                      <a:pPr marL="0" algn="just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Closing Balance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£3,600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£4,820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£4,405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£5,755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£6,925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£6,510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£7,675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£9,055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£8,835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£8,455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£8,185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r>
                        <a:rPr lang="en-GB" sz="10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£10,335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eaLnBrk="1" latinLnBrk="0" hangingPunct="1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1311548"/>
                  </a:ext>
                </a:extLst>
              </a:tr>
            </a:tbl>
          </a:graphicData>
        </a:graphic>
      </p:graphicFrame>
      <p:pic>
        <p:nvPicPr>
          <p:cNvPr id="7" name="Picture 6" descr="A black and white sign with black text&#10;&#10;AI-generated content may be incorrect.">
            <a:extLst>
              <a:ext uri="{FF2B5EF4-FFF2-40B4-BE49-F238E27FC236}">
                <a16:creationId xmlns:a16="http://schemas.microsoft.com/office/drawing/2014/main" id="{5821ED80-F29A-2EBA-EF1E-B3665FC09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1" y="-4605"/>
            <a:ext cx="2922815" cy="444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1E1943-DA35-12F6-79ED-2356596626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B74C9-B808-4394-A017-79C83B2524EF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F8AA04-BEFC-1C06-94A0-E3B07E600B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BFF493-D1BB-0772-6C5E-794D48322EE9}"/>
              </a:ext>
            </a:extLst>
          </p:cNvPr>
          <p:cNvSpPr txBox="1"/>
          <p:nvPr/>
        </p:nvSpPr>
        <p:spPr>
          <a:xfrm>
            <a:off x="653143" y="348343"/>
            <a:ext cx="10624455" cy="467839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solidFill>
                <a:srgbClr val="FF0000"/>
              </a:solidFill>
              <a:latin typeface="Arial Nova"/>
              <a:ea typeface="+mn-lt"/>
              <a:cs typeface="+mn-lt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Overall Financial Performance: </a:t>
            </a:r>
            <a:endParaRPr lang="en-US" sz="1600" dirty="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The business made a positive net cash flow of £10,335 in its first year. This means it earned more money than it spent. </a:t>
            </a:r>
            <a:endParaRPr lang="en-US" sz="1600"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Starting Funds: </a:t>
            </a:r>
            <a:endParaRPr lang="en-US" sz="160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The business began with strong support: Starting capital: £1,350 ,Grant from Business Wales: £2,450 </a:t>
            </a:r>
            <a:endParaRPr lang="en-US" sz="1600" dirty="0"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Personal savings: £1,600 .</a:t>
            </a:r>
            <a:endParaRPr lang="en-US" sz="1600" dirty="0"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Together, this gave a solid starting amount of £5,400. </a:t>
            </a:r>
            <a:endParaRPr lang="en-US" sz="1600"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Income Sources: </a:t>
            </a:r>
            <a:endParaRPr lang="en-US" sz="160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Most income came from: Pop-in sales: £23,235 and the online orders: £9,850 </a:t>
            </a:r>
            <a:endParaRPr lang="en-US" sz="1600" dirty="0"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Income varied from month to month, with slower sales in months 3, 6, 9, 10, and 11. </a:t>
            </a:r>
            <a:endParaRPr lang="en-US" sz="1600"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Monthly expenses like rent, utilities, internet, Shopify, and salaries (totaling £1,510) were steady and well-controlled. </a:t>
            </a:r>
            <a:endParaRPr lang="en-US" sz="160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One-Time Costs: </a:t>
            </a:r>
            <a:endParaRPr lang="en-US" sz="160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In Month 1, £3,350 was spent on equipment, furniture, and branding—fully covered by initial capital. </a:t>
            </a:r>
            <a:endParaRPr lang="en-US" sz="1600"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Months with Losses: </a:t>
            </a:r>
            <a:endParaRPr lang="en-US" sz="1600">
              <a:solidFill>
                <a:srgbClr val="FF0000"/>
              </a:solidFill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Cash flow dipped in Months 3, 6, 9, 10, and 11 due to lower income, with losses ranging from £220 to £415. </a:t>
            </a:r>
            <a:endParaRPr lang="en-US" sz="1600">
              <a:latin typeface="Arial Nova"/>
            </a:endParaRPr>
          </a:p>
          <a:p>
            <a:r>
              <a:rPr lang="en-US" sz="1600" dirty="0">
                <a:solidFill>
                  <a:srgbClr val="FF0000"/>
                </a:solidFill>
                <a:latin typeface="Arial Nova"/>
                <a:ea typeface="+mn-lt"/>
                <a:cs typeface="+mn-lt"/>
              </a:rPr>
              <a:t>End-of-Year Cash Balance:</a:t>
            </a:r>
            <a:r>
              <a:rPr lang="en-US" sz="1600" dirty="0">
                <a:latin typeface="Arial Nova"/>
                <a:ea typeface="+mn-lt"/>
                <a:cs typeface="+mn-lt"/>
              </a:rPr>
              <a:t> </a:t>
            </a:r>
            <a:endParaRPr lang="en-US" sz="1600">
              <a:latin typeface="Arial Nova"/>
            </a:endParaRPr>
          </a:p>
          <a:p>
            <a:r>
              <a:rPr lang="en-US" sz="1600" dirty="0">
                <a:latin typeface="Arial Nova"/>
                <a:ea typeface="+mn-lt"/>
                <a:cs typeface="+mn-lt"/>
              </a:rPr>
              <a:t>The year ended with £10,335 in cash, showing the business is in a strong and stable position. </a:t>
            </a:r>
            <a:endParaRPr lang="en-US" sz="1600">
              <a:latin typeface="Arial Nova"/>
            </a:endParaRPr>
          </a:p>
          <a:p>
            <a:pPr>
              <a:lnSpc>
                <a:spcPts val="975"/>
              </a:lnSpc>
            </a:pPr>
            <a:endParaRPr lang="en-US" sz="2000" dirty="0">
              <a:latin typeface="Arial Nova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8A307A-63CD-11E4-8DF2-4E1CC288D413}"/>
              </a:ext>
            </a:extLst>
          </p:cNvPr>
          <p:cNvSpPr txBox="1"/>
          <p:nvPr/>
        </p:nvSpPr>
        <p:spPr>
          <a:xfrm>
            <a:off x="446314" y="5206092"/>
            <a:ext cx="11108870" cy="584775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 Nova"/>
              </a:rPr>
              <a:t>Despite some ups and downs, the cash flow shows that the business handled its money well and was able to grow while staying financially healthy.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08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BF59AC89-2307-4F1C-962F-D954A6C80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6110" y="2378076"/>
            <a:ext cx="7202881" cy="3151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b="1" dirty="0">
                <a:latin typeface="Arial Nova"/>
                <a:ea typeface="+mj-lt"/>
                <a:cs typeface="+mj-lt"/>
              </a:rPr>
              <a:t>Strengths</a:t>
            </a:r>
            <a:r>
              <a:rPr lang="en-US" sz="1600" dirty="0">
                <a:latin typeface="Arial Nova"/>
                <a:ea typeface="+mj-lt"/>
                <a:cs typeface="+mj-lt"/>
              </a:rPr>
              <a:t> – Unique product offering, cultural niche, handcrafted quality .</a:t>
            </a:r>
            <a:br>
              <a:rPr lang="en-US" sz="1600" dirty="0">
                <a:latin typeface="Arial Nova"/>
                <a:ea typeface="+mj-lt"/>
                <a:cs typeface="+mj-lt"/>
              </a:rPr>
            </a:br>
            <a:r>
              <a:rPr lang="en-US" sz="1600" dirty="0">
                <a:latin typeface="Arial Nova"/>
                <a:ea typeface="+mj-lt"/>
                <a:cs typeface="+mj-lt"/>
              </a:rPr>
              <a:t> </a:t>
            </a:r>
            <a:r>
              <a:rPr lang="en-US" sz="1600" b="1" dirty="0">
                <a:latin typeface="Arial Nova"/>
                <a:ea typeface="+mj-lt"/>
                <a:cs typeface="+mj-lt"/>
              </a:rPr>
              <a:t>Weaknesses</a:t>
            </a:r>
            <a:r>
              <a:rPr lang="en-US" sz="1600" dirty="0">
                <a:latin typeface="Arial Nova"/>
                <a:ea typeface="+mj-lt"/>
                <a:cs typeface="+mj-lt"/>
              </a:rPr>
              <a:t> – Limited initial production scale</a:t>
            </a:r>
            <a:br>
              <a:rPr lang="en-US" sz="1600" dirty="0">
                <a:latin typeface="Arial Nova"/>
                <a:ea typeface="+mj-lt"/>
                <a:cs typeface="+mj-lt"/>
              </a:rPr>
            </a:br>
            <a:r>
              <a:rPr lang="en-US" sz="1600" dirty="0">
                <a:latin typeface="Arial Nova"/>
                <a:ea typeface="+mj-lt"/>
                <a:cs typeface="+mj-lt"/>
              </a:rPr>
              <a:t> </a:t>
            </a:r>
            <a:r>
              <a:rPr lang="en-US" sz="1600" b="1" dirty="0">
                <a:latin typeface="Arial Nova"/>
                <a:ea typeface="+mj-lt"/>
                <a:cs typeface="+mj-lt"/>
              </a:rPr>
              <a:t>Opportunities</a:t>
            </a:r>
            <a:r>
              <a:rPr lang="en-US" sz="1600" dirty="0">
                <a:latin typeface="Arial Nova"/>
                <a:ea typeface="+mj-lt"/>
                <a:cs typeface="+mj-lt"/>
              </a:rPr>
              <a:t> – Growing halal and gifting markets, Ramadan &amp; Eid sales surge .</a:t>
            </a:r>
            <a:br>
              <a:rPr lang="en-US" sz="1600" dirty="0">
                <a:latin typeface="Arial Nova"/>
                <a:ea typeface="+mj-lt"/>
                <a:cs typeface="+mj-lt"/>
              </a:rPr>
            </a:br>
            <a:r>
              <a:rPr lang="en-US" sz="1600" dirty="0">
                <a:latin typeface="Arial Nova"/>
                <a:ea typeface="+mj-lt"/>
                <a:cs typeface="+mj-lt"/>
              </a:rPr>
              <a:t> </a:t>
            </a:r>
            <a:r>
              <a:rPr lang="en-US" sz="1600" b="1" dirty="0">
                <a:latin typeface="Arial Nova"/>
                <a:ea typeface="+mj-lt"/>
                <a:cs typeface="+mj-lt"/>
              </a:rPr>
              <a:t>Threats</a:t>
            </a:r>
            <a:r>
              <a:rPr lang="en-US" sz="1600" dirty="0">
                <a:latin typeface="Arial Nova"/>
                <a:ea typeface="+mj-lt"/>
                <a:cs typeface="+mj-lt"/>
              </a:rPr>
              <a:t> – Cost of raw materials, saturated dessert market </a:t>
            </a:r>
            <a:r>
              <a:rPr lang="en-US" sz="1600" dirty="0">
                <a:latin typeface="Arial"/>
                <a:ea typeface="+mj-lt"/>
                <a:cs typeface="+mj-lt"/>
              </a:rPr>
              <a:t>(Johnson, Scholes and Whittington, 2021).</a:t>
            </a:r>
            <a:endParaRPr lang="en-US" sz="1600">
              <a:latin typeface="Arial"/>
              <a:cs typeface="Arial"/>
            </a:endParaRPr>
          </a:p>
          <a:p>
            <a:endParaRPr lang="en-US" sz="1600" dirty="0">
              <a:cs typeface="Biome Light"/>
            </a:endParaRPr>
          </a:p>
          <a:p>
            <a:endParaRPr lang="en-US" sz="1600" dirty="0">
              <a:latin typeface="Arial Nova"/>
              <a:cs typeface="Biome Light"/>
            </a:endParaRPr>
          </a:p>
        </p:txBody>
      </p:sp>
      <p:pic>
        <p:nvPicPr>
          <p:cNvPr id="13" name="Picture Placeholder 12" descr="pink flower">
            <a:extLst>
              <a:ext uri="{FF2B5EF4-FFF2-40B4-BE49-F238E27FC236}">
                <a16:creationId xmlns:a16="http://schemas.microsoft.com/office/drawing/2014/main" id="{51A5A3C0-E655-407D-9CFE-9E0D62FA16A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176" y="-31173"/>
            <a:ext cx="3938588" cy="6400800"/>
          </a:xfr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D25A50B-BB2E-4F06-82AE-76A92D7CC3B8}"/>
              </a:ext>
            </a:extLst>
          </p:cNvPr>
          <p:cNvSpPr txBox="1"/>
          <p:nvPr/>
        </p:nvSpPr>
        <p:spPr>
          <a:xfrm>
            <a:off x="6477000" y="876535"/>
            <a:ext cx="3495221" cy="85380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0000" lnSpcReduction="20000"/>
          </a:bodyPr>
          <a:lstStyle>
            <a:lvl1pPr lvl="0">
              <a:lnSpc>
                <a:spcPct val="150000"/>
              </a:lnSpc>
              <a:spcBef>
                <a:spcPts val="0"/>
              </a:spcBef>
              <a:buNone/>
              <a:defRPr lang="en-US"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en-US" sz="4500" dirty="0">
                <a:cs typeface="Biome Light"/>
              </a:rPr>
              <a:t>  </a:t>
            </a:r>
            <a:r>
              <a:rPr lang="en-US" sz="3200" dirty="0">
                <a:latin typeface="Arial Nova"/>
                <a:cs typeface="Biome Light"/>
              </a:rPr>
              <a:t> SWOT Analysis</a:t>
            </a:r>
            <a:endParaRPr lang="en-US" sz="3200">
              <a:latin typeface="Arial Nova"/>
              <a:cs typeface="Biome Light"/>
            </a:endParaRP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40F1142-57E3-40C3-9A2A-3B1C8975905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F043-A0E2-48C9-80FB-0A3EF98DDCEF}" type="datetime1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ED61D9CF-8ACA-4237-8E03-D79B6B89F0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999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19BF1C0-EE32-4EEE-9539-CE8473AA2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" y="485828"/>
            <a:ext cx="7498368" cy="4441885"/>
          </a:xfrm>
        </p:spPr>
        <p:txBody>
          <a:bodyPr>
            <a:normAutofit/>
          </a:bodyPr>
          <a:lstStyle/>
          <a:p>
            <a:pPr algn="ctr"/>
            <a:r>
              <a:rPr lang="en-US" sz="1800" b="1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Marketing Strategy &amp; Branding</a:t>
            </a:r>
            <a:br>
              <a:rPr lang="en-US" sz="1800" b="1" dirty="0">
                <a:latin typeface="Arial Nova"/>
                <a:ea typeface="+mn-lt"/>
                <a:cs typeface="+mn-lt"/>
              </a:rPr>
            </a:br>
            <a:br>
              <a:rPr lang="en-US" sz="1800" dirty="0">
                <a:latin typeface="Arial Nova"/>
                <a:ea typeface="+mn-lt"/>
                <a:cs typeface="+mn-lt"/>
              </a:rPr>
            </a:br>
            <a:r>
              <a:rPr lang="en-US" sz="18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An effective marketing strategy and clear brand identity help earn customer trust and support long-term growth (Kotler and Keller, 2016).</a:t>
            </a:r>
            <a:br>
              <a:rPr lang="en-US" sz="1800" dirty="0">
                <a:latin typeface="Arial Nova"/>
                <a:ea typeface="+mn-lt"/>
                <a:cs typeface="+mn-lt"/>
              </a:rPr>
            </a:br>
            <a:r>
              <a:rPr lang="en-US" sz="18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 At Halwa, our brand blends elegance with cultural roots. We aim to make each product feel special—like a meaningful, memorable gift.</a:t>
            </a:r>
            <a:br>
              <a:rPr lang="en-US" sz="1800" dirty="0">
                <a:latin typeface="Arial Nova"/>
                <a:ea typeface="+mn-lt"/>
                <a:cs typeface="+mn-lt"/>
              </a:rPr>
            </a:br>
            <a:r>
              <a:rPr lang="en-US" sz="18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To structure our strategy, we apply the 7Ps of marketing</a:t>
            </a:r>
            <a:br>
              <a:rPr lang="en-US" sz="18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br>
              <a:rPr lang="en-US" sz="1800" dirty="0">
                <a:latin typeface="Arial Nova"/>
                <a:ea typeface="+mn-lt"/>
                <a:cs typeface="+mn-lt"/>
              </a:rPr>
            </a:br>
            <a: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People .</a:t>
            </a:r>
            <a:b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Price .</a:t>
            </a:r>
            <a:b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Place .</a:t>
            </a:r>
            <a:b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Promotion: </a:t>
            </a:r>
            <a:r>
              <a:rPr lang="en-US" sz="18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Instagram (@Halw_abakery).</a:t>
            </a:r>
            <a:br>
              <a:rPr lang="en-US" sz="18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r>
              <a:rPr lang="en-US" sz="18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YouTube: </a:t>
            </a:r>
            <a:r>
              <a:rPr lang="en-US" sz="1800" cap="all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https://youtube.com/shorts/0awwLXYCVok</a:t>
            </a:r>
            <a:r>
              <a:rPr lang="en-US" sz="1600" cap="all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?si=BR6sFMLd4eomhGLZ</a:t>
            </a:r>
            <a:r>
              <a:rPr lang="en-US" sz="18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 </a:t>
            </a:r>
            <a:br>
              <a:rPr lang="en-US" sz="18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</a:br>
            <a:r>
              <a:rPr lang="en-US" sz="2000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Physical Evidence .</a:t>
            </a:r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5C3C5043-9E0B-4C7C-B3D8-6124850B408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5077-39AD-4FB2-A061-5884E8516F91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AD175D2A-0058-45E0-AAF6-7260876F00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7DE5A1-2152-1C18-9E1A-169B2CEDBA06}"/>
              </a:ext>
            </a:extLst>
          </p:cNvPr>
          <p:cNvSpPr txBox="1"/>
          <p:nvPr/>
        </p:nvSpPr>
        <p:spPr>
          <a:xfrm>
            <a:off x="5783035" y="4463142"/>
            <a:ext cx="5538107" cy="20410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4D4CD9-0DD9-AF1F-84FC-645599757C70}"/>
              </a:ext>
            </a:extLst>
          </p:cNvPr>
          <p:cNvSpPr txBox="1"/>
          <p:nvPr/>
        </p:nvSpPr>
        <p:spPr>
          <a:xfrm>
            <a:off x="329048" y="4863718"/>
            <a:ext cx="618631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4">
                    <a:lumMod val="49000"/>
                  </a:schemeClr>
                </a:solidFill>
                <a:latin typeface="Arial Nova"/>
                <a:cs typeface="Biome Light"/>
              </a:rPr>
              <a:t>Key</a:t>
            </a:r>
            <a:r>
              <a:rPr lang="en-GB" b="1" dirty="0">
                <a:solidFill>
                  <a:schemeClr val="accent4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 Goals for </a:t>
            </a:r>
            <a:endParaRPr lang="en-GB" b="1" dirty="0">
              <a:solidFill>
                <a:schemeClr val="accent4">
                  <a:lumMod val="49000"/>
                </a:schemeClr>
              </a:solidFill>
              <a:latin typeface="Arial Nova"/>
              <a:cs typeface="Biome Ligh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Reach 2K followers on IG</a:t>
            </a:r>
            <a:endParaRPr lang="en-GB" sz="1600">
              <a:solidFill>
                <a:schemeClr val="accent3">
                  <a:lumMod val="49000"/>
                </a:schemeClr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Convert 5% of website visitors</a:t>
            </a:r>
            <a:endParaRPr lang="en-GB" sz="1600">
              <a:solidFill>
                <a:schemeClr val="accent3">
                  <a:lumMod val="49000"/>
                </a:schemeClr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Arial Nova"/>
                <a:ea typeface="+mn-lt"/>
                <a:cs typeface="+mn-lt"/>
              </a:rPr>
              <a:t>Achieve 30% returning customers by month 12</a:t>
            </a:r>
            <a:endParaRPr lang="en-GB" sz="1600">
              <a:solidFill>
                <a:schemeClr val="accent3">
                  <a:lumMod val="49000"/>
                </a:schemeClr>
              </a:solidFill>
              <a:latin typeface="Arial Nova"/>
            </a:endParaRPr>
          </a:p>
          <a:p>
            <a:pPr algn="l"/>
            <a:endParaRPr lang="en-GB" dirty="0">
              <a:solidFill>
                <a:schemeClr val="accent3">
                  <a:lumMod val="49000"/>
                </a:schemeClr>
              </a:solidFill>
              <a:latin typeface="Arial Nova"/>
              <a:cs typeface="Biome Light"/>
            </a:endParaRPr>
          </a:p>
        </p:txBody>
      </p:sp>
      <p:pic>
        <p:nvPicPr>
          <p:cNvPr id="15" name="Picture Placeholder 14" descr="A plate of colorful food&#10;&#10;AI-generated content may be incorrect.">
            <a:extLst>
              <a:ext uri="{FF2B5EF4-FFF2-40B4-BE49-F238E27FC236}">
                <a16:creationId xmlns:a16="http://schemas.microsoft.com/office/drawing/2014/main" id="{89078FBC-C27B-A4DE-9019-503A202ACE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7213" b="17213"/>
          <a:stretch/>
        </p:blipFill>
        <p:spPr>
          <a:xfrm>
            <a:off x="7727694" y="704542"/>
            <a:ext cx="3924300" cy="5182829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EA6D012-58DA-BA61-5056-60F362003820}"/>
              </a:ext>
            </a:extLst>
          </p:cNvPr>
          <p:cNvCxnSpPr>
            <a:cxnSpLocks/>
          </p:cNvCxnSpPr>
          <p:nvPr/>
        </p:nvCxnSpPr>
        <p:spPr>
          <a:xfrm flipV="1">
            <a:off x="3527320" y="4863184"/>
            <a:ext cx="1388806" cy="9927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ED6BD4C-5ECE-6052-45FE-98A662C1E097}"/>
              </a:ext>
            </a:extLst>
          </p:cNvPr>
          <p:cNvSpPr txBox="1"/>
          <p:nvPr/>
        </p:nvSpPr>
        <p:spPr>
          <a:xfrm>
            <a:off x="9173497" y="5891982"/>
            <a:ext cx="2460523" cy="276999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cs typeface="Biome Light"/>
              </a:rPr>
              <a:t>(Author's own photograph,2022)</a:t>
            </a:r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42DA8B8-94A2-45D6-976E-910B4828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4C1777-B62D-468E-BE34-64A07CED0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920" y="3422046"/>
            <a:ext cx="5619899" cy="2805363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</a:br>
            <a:br>
              <a:rPr lang="en-US" sz="1800" dirty="0">
                <a:latin typeface="Arial"/>
                <a:ea typeface="+mj-ea"/>
                <a:cs typeface="Arial"/>
              </a:rPr>
            </a:br>
            <a:br>
              <a:rPr lang="en-US" sz="1800" dirty="0">
                <a:latin typeface="Arial"/>
                <a:ea typeface="+mj-ea"/>
                <a:cs typeface="Arial"/>
              </a:rPr>
            </a:br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Business Card: Gold foil print with Arabic motifs </a:t>
            </a:r>
            <a:r>
              <a:rPr lang="en-US" sz="1800" dirty="0">
                <a:solidFill>
                  <a:schemeClr val="tx1"/>
                </a:solidFill>
                <a:latin typeface="Arial Nova"/>
                <a:ea typeface="+mj-lt"/>
                <a:cs typeface="+mj-lt"/>
              </a:rPr>
              <a:t>(Solomon, 2020)</a:t>
            </a:r>
            <a:r>
              <a:rPr lang="en-US" sz="1800" dirty="0">
                <a:solidFill>
                  <a:schemeClr val="tx1"/>
                </a:solidFill>
                <a:latin typeface="Arial Nova"/>
                <a:ea typeface="+mj-ea"/>
                <a:cs typeface="Arial"/>
              </a:rPr>
              <a:t> .</a:t>
            </a:r>
            <a:br>
              <a:rPr lang="en-US" sz="1800" dirty="0">
                <a:solidFill>
                  <a:schemeClr val="tx1"/>
                </a:solidFill>
                <a:latin typeface="Arial Nova"/>
                <a:ea typeface="+mj-ea"/>
                <a:cs typeface="Arial"/>
              </a:rPr>
            </a:br>
            <a:br>
              <a:rPr lang="en-US" sz="1800" dirty="0">
                <a:solidFill>
                  <a:schemeClr val="tx1"/>
                </a:solidFill>
                <a:latin typeface="Arial Nova"/>
                <a:ea typeface="+mj-ea"/>
                <a:cs typeface="Arial"/>
              </a:rPr>
            </a:br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Website :</a:t>
            </a:r>
            <a:r>
              <a:rPr lang="en-GB" sz="1800" u="sng" dirty="0">
                <a:solidFill>
                  <a:schemeClr val="tx1"/>
                </a:solidFill>
                <a:latin typeface="Arial"/>
                <a:ea typeface="+mj-ea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https://y1kxs1-rz.myshopify.com/</a:t>
            </a:r>
            <a:br>
              <a:rPr lang="en-US" sz="1800" dirty="0">
                <a:latin typeface="Arial"/>
                <a:ea typeface="+mj-ea"/>
                <a:cs typeface="Arial"/>
              </a:rPr>
            </a:br>
            <a:endParaRPr lang="en-US" sz="1800">
              <a:solidFill>
                <a:schemeClr val="tx1"/>
              </a:solidFill>
              <a:latin typeface="Arial"/>
              <a:ea typeface="+mj-ea"/>
              <a:cs typeface="Biome Light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Flyer: Features gift box offers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to attract customers looking for special gifting options and promotions (Blythe, 2019).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 </a:t>
            </a:r>
            <a:br>
              <a:rPr lang="en-US" sz="1800" dirty="0">
                <a:latin typeface="Arial"/>
                <a:cs typeface="Arial"/>
              </a:rPr>
            </a:br>
            <a:br>
              <a:rPr lang="en-US" sz="1800" dirty="0">
                <a:latin typeface="Arial"/>
                <a:cs typeface="Arial"/>
              </a:rPr>
            </a:br>
            <a:r>
              <a:rPr lang="en-US" sz="18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Social media has become a powerful tool for small businesses to reach wider audiences and build brand identity (Chaffey, 2022).</a:t>
            </a:r>
            <a:br>
              <a:rPr lang="en-US" sz="1800" dirty="0">
                <a:latin typeface="Arial"/>
              </a:rPr>
            </a:br>
            <a:endParaRPr lang="en-US" sz="1800" dirty="0">
              <a:solidFill>
                <a:schemeClr val="tx1"/>
              </a:solidFill>
              <a:latin typeface="Arial"/>
              <a:ea typeface="+mj-ea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Instagram( </a:t>
            </a:r>
            <a:r>
              <a:rPr lang="en-US" sz="1800" dirty="0" err="1">
                <a:solidFill>
                  <a:schemeClr val="tx1"/>
                </a:solidFill>
                <a:latin typeface="Arial"/>
                <a:ea typeface="+mj-ea"/>
                <a:cs typeface="Arial"/>
              </a:rPr>
              <a:t>Halw_abakery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  <a:t>) : Before/after reels of luxury packaging.</a:t>
            </a:r>
            <a:br>
              <a:rPr lang="en-US" sz="1800" dirty="0">
                <a:solidFill>
                  <a:schemeClr val="tx1"/>
                </a:solidFill>
                <a:latin typeface="Arial"/>
                <a:ea typeface="+mj-ea"/>
                <a:cs typeface="Arial"/>
              </a:rPr>
            </a:br>
            <a:br>
              <a:rPr lang="en-US" sz="1800" dirty="0">
                <a:latin typeface="Arial"/>
                <a:ea typeface="+mj-ea"/>
                <a:cs typeface="Arial"/>
              </a:rPr>
            </a:br>
            <a:r>
              <a:rPr lang="en-US" sz="1800" dirty="0">
                <a:solidFill>
                  <a:schemeClr val="tx1"/>
                </a:solidFill>
                <a:latin typeface="Arial Nova"/>
                <a:ea typeface="+mj-ea"/>
                <a:cs typeface="Arial"/>
              </a:rPr>
              <a:t>YouTube:</a:t>
            </a:r>
            <a:r>
              <a:rPr lang="en-US" sz="1800" dirty="0">
                <a:solidFill>
                  <a:schemeClr val="tx1"/>
                </a:solidFill>
                <a:latin typeface="Arial Nova"/>
                <a:ea typeface="Source Sans Pro"/>
                <a:cs typeface="Arial"/>
              </a:rPr>
              <a:t> </a:t>
            </a:r>
            <a:r>
              <a:rPr lang="en-US" sz="1600" cap="all" dirty="0">
                <a:solidFill>
                  <a:schemeClr val="tx1"/>
                </a:solidFill>
                <a:latin typeface="Arial Nova"/>
                <a:ea typeface="Source Sans Pro"/>
                <a:cs typeface="Arial"/>
              </a:rPr>
              <a:t>https://youtube.com/shorts/0awwLXYCVok?si=BR6sFMLd4eomhGLZ</a:t>
            </a:r>
            <a:br>
              <a:rPr lang="en-US" sz="1600" dirty="0">
                <a:latin typeface="Arial Nova"/>
                <a:ea typeface="+mj-ea"/>
                <a:cs typeface="Arial"/>
              </a:rPr>
            </a:br>
            <a:endParaRPr lang="en-US" sz="1800">
              <a:solidFill>
                <a:schemeClr val="tx1"/>
              </a:solidFill>
              <a:latin typeface="Arial Nova"/>
              <a:ea typeface="+mj-ea"/>
              <a:cs typeface="Arial"/>
            </a:endParaRPr>
          </a:p>
        </p:txBody>
      </p:sp>
      <p:sp>
        <p:nvSpPr>
          <p:cNvPr id="45" name="Freeform: Shape 12">
            <a:extLst>
              <a:ext uri="{FF2B5EF4-FFF2-40B4-BE49-F238E27FC236}">
                <a16:creationId xmlns:a16="http://schemas.microsoft.com/office/drawing/2014/main" id="{07062BB1-E215-424E-80C4-7E1CF179A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6609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 descr="Picture 993002261, Picture">
            <a:extLst>
              <a:ext uri="{FF2B5EF4-FFF2-40B4-BE49-F238E27FC236}">
                <a16:creationId xmlns:a16="http://schemas.microsoft.com/office/drawing/2014/main" id="{243F4E34-6FB5-A436-25C8-34C4886D09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828" y="1766543"/>
            <a:ext cx="2435517" cy="3413377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6" name="Picture 5" descr="A business card and a card&#10;&#10;AI-generated content may be incorrect., Picture">
            <a:extLst>
              <a:ext uri="{FF2B5EF4-FFF2-40B4-BE49-F238E27FC236}">
                <a16:creationId xmlns:a16="http://schemas.microsoft.com/office/drawing/2014/main" id="{005AF820-729F-763A-4B35-DC6D6BA07D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6309" y="799739"/>
            <a:ext cx="2929463" cy="1990725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sp>
        <p:nvSpPr>
          <p:cNvPr id="47" name="Oval 46">
            <a:extLst>
              <a:ext uri="{FF2B5EF4-FFF2-40B4-BE49-F238E27FC236}">
                <a16:creationId xmlns:a16="http://schemas.microsoft.com/office/drawing/2014/main" id="{6FD0FBFA-B43E-40C1-A6E4-B8823417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0726" y="4546703"/>
            <a:ext cx="569514" cy="569514"/>
          </a:xfrm>
          <a:prstGeom prst="ellipse">
            <a:avLst/>
          </a:prstGeom>
          <a:noFill/>
          <a:ln w="127000">
            <a:solidFill>
              <a:schemeClr val="accent5">
                <a:alpha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16">
            <a:extLst>
              <a:ext uri="{FF2B5EF4-FFF2-40B4-BE49-F238E27FC236}">
                <a16:creationId xmlns:a16="http://schemas.microsoft.com/office/drawing/2014/main" id="{B368E167-B2D7-4904-BB6B-AE0486A2C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0758" y="3236233"/>
            <a:ext cx="1261243" cy="1648694"/>
          </a:xfrm>
          <a:custGeom>
            <a:avLst/>
            <a:gdLst>
              <a:gd name="connsiteX0" fmla="*/ 824347 w 1261243"/>
              <a:gd name="connsiteY0" fmla="*/ 0 h 1648694"/>
              <a:gd name="connsiteX1" fmla="*/ 1145220 w 1261243"/>
              <a:gd name="connsiteY1" fmla="*/ 64781 h 1648694"/>
              <a:gd name="connsiteX2" fmla="*/ 1261243 w 1261243"/>
              <a:gd name="connsiteY2" fmla="*/ 127757 h 1648694"/>
              <a:gd name="connsiteX3" fmla="*/ 1261243 w 1261243"/>
              <a:gd name="connsiteY3" fmla="*/ 1520938 h 1648694"/>
              <a:gd name="connsiteX4" fmla="*/ 1145220 w 1261243"/>
              <a:gd name="connsiteY4" fmla="*/ 1583913 h 1648694"/>
              <a:gd name="connsiteX5" fmla="*/ 824347 w 1261243"/>
              <a:gd name="connsiteY5" fmla="*/ 1648694 h 1648694"/>
              <a:gd name="connsiteX6" fmla="*/ 0 w 1261243"/>
              <a:gd name="connsiteY6" fmla="*/ 824347 h 1648694"/>
              <a:gd name="connsiteX7" fmla="*/ 824347 w 1261243"/>
              <a:gd name="connsiteY7" fmla="*/ 0 h 1648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61243" h="1648694">
                <a:moveTo>
                  <a:pt x="824347" y="0"/>
                </a:moveTo>
                <a:cubicBezTo>
                  <a:pt x="938165" y="0"/>
                  <a:pt x="1046596" y="23067"/>
                  <a:pt x="1145220" y="64781"/>
                </a:cubicBezTo>
                <a:lnTo>
                  <a:pt x="1261243" y="127757"/>
                </a:lnTo>
                <a:lnTo>
                  <a:pt x="1261243" y="1520938"/>
                </a:lnTo>
                <a:lnTo>
                  <a:pt x="1145220" y="1583913"/>
                </a:lnTo>
                <a:cubicBezTo>
                  <a:pt x="1046596" y="1625627"/>
                  <a:pt x="938165" y="1648694"/>
                  <a:pt x="824347" y="1648694"/>
                </a:cubicBezTo>
                <a:cubicBezTo>
                  <a:pt x="369073" y="1648694"/>
                  <a:pt x="0" y="1279621"/>
                  <a:pt x="0" y="824347"/>
                </a:cubicBezTo>
                <a:cubicBezTo>
                  <a:pt x="0" y="369073"/>
                  <a:pt x="369073" y="0"/>
                  <a:pt x="824347" y="0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18">
            <a:extLst>
              <a:ext uri="{FF2B5EF4-FFF2-40B4-BE49-F238E27FC236}">
                <a16:creationId xmlns:a16="http://schemas.microsoft.com/office/drawing/2014/main" id="{E5EBF8F5-ABE5-4029-A8FC-4E32622D7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004836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" name="Freeform: Shape 20">
            <a:extLst>
              <a:ext uri="{FF2B5EF4-FFF2-40B4-BE49-F238E27FC236}">
                <a16:creationId xmlns:a16="http://schemas.microsoft.com/office/drawing/2014/main" id="{33E49524-66B4-4DB0-AD09-DC8B9874E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8804" y="6039059"/>
            <a:ext cx="1978348" cy="818941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2" name="Freeform: Shape 22">
            <a:extLst>
              <a:ext uri="{FF2B5EF4-FFF2-40B4-BE49-F238E27FC236}">
                <a16:creationId xmlns:a16="http://schemas.microsoft.com/office/drawing/2014/main" id="{70A21480-D93D-46BE-9A94-B5A80469D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A40E2B-C4DF-31ED-DA84-C6834F6C56A6}"/>
              </a:ext>
            </a:extLst>
          </p:cNvPr>
          <p:cNvSpPr txBox="1"/>
          <p:nvPr/>
        </p:nvSpPr>
        <p:spPr>
          <a:xfrm>
            <a:off x="863144" y="461253"/>
            <a:ext cx="4365263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accent6">
                    <a:lumMod val="49000"/>
                  </a:schemeClr>
                </a:solidFill>
                <a:latin typeface="Arial"/>
                <a:cs typeface="Biome Light"/>
              </a:rPr>
              <a:t>Marketing example :</a:t>
            </a:r>
          </a:p>
        </p:txBody>
      </p:sp>
      <p:pic>
        <p:nvPicPr>
          <p:cNvPr id="5" name="Picture 4" descr="Rectangle 2, Textbox">
            <a:extLst>
              <a:ext uri="{FF2B5EF4-FFF2-40B4-BE49-F238E27FC236}">
                <a16:creationId xmlns:a16="http://schemas.microsoft.com/office/drawing/2014/main" id="{3B25340C-8093-435E-F2E6-DDB128069D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2032" y="4940920"/>
            <a:ext cx="1214369" cy="256072"/>
          </a:xfrm>
          <a:prstGeom prst="rect">
            <a:avLst/>
          </a:prstGeom>
        </p:spPr>
      </p:pic>
      <p:pic>
        <p:nvPicPr>
          <p:cNvPr id="9" name="Picture 8" descr="Rectangle 2, Textbox">
            <a:extLst>
              <a:ext uri="{FF2B5EF4-FFF2-40B4-BE49-F238E27FC236}">
                <a16:creationId xmlns:a16="http://schemas.microsoft.com/office/drawing/2014/main" id="{90F3DD0D-3314-C9D0-295B-209FD6396A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66988" y="2544485"/>
            <a:ext cx="1070804" cy="245028"/>
          </a:xfrm>
          <a:prstGeom prst="rect">
            <a:avLst/>
          </a:prstGeom>
        </p:spPr>
      </p:pic>
      <p:pic>
        <p:nvPicPr>
          <p:cNvPr id="7" name="Picture 6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CBF6B9FD-2E46-42A2-DDD8-0FD1F68169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7388" y="3136445"/>
            <a:ext cx="1651908" cy="258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37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uquet of cookies and flowers&#10;&#10;AI-generated content may be incorrect.">
            <a:extLst>
              <a:ext uri="{FF2B5EF4-FFF2-40B4-BE49-F238E27FC236}">
                <a16:creationId xmlns:a16="http://schemas.microsoft.com/office/drawing/2014/main" id="{89AE6FF1-5008-BAF6-1928-8464ED687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3956" y="33288"/>
            <a:ext cx="5752885" cy="6667491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B3A48F-6C9B-4B6F-9063-4E2B2F6CF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730" y="1939944"/>
            <a:ext cx="5181486" cy="6858614"/>
          </a:xfrm>
        </p:spPr>
        <p:txBody>
          <a:bodyPr anchor="t">
            <a:normAutofit/>
          </a:bodyPr>
          <a:lstStyle/>
          <a:p>
            <a:pPr algn="ctr"/>
            <a:r>
              <a:rPr lang="en-US" sz="5000" b="1" dirty="0">
                <a:latin typeface="Arial Nova"/>
                <a:cs typeface="Arial"/>
              </a:rPr>
              <a:t>Why </a:t>
            </a:r>
            <a:br>
              <a:rPr lang="en-US" sz="5000" b="1" dirty="0">
                <a:latin typeface="Arial Nova"/>
                <a:cs typeface="Arial"/>
              </a:rPr>
            </a:br>
            <a:r>
              <a:rPr lang="en-US" sz="5000" b="1" dirty="0">
                <a:latin typeface="Arial Nova"/>
                <a:cs typeface="Arial"/>
              </a:rPr>
              <a:t>invest  </a:t>
            </a:r>
            <a:br>
              <a:rPr lang="en-US" sz="5000" b="1" dirty="0">
                <a:latin typeface="Arial Nova"/>
                <a:cs typeface="Arial"/>
              </a:rPr>
            </a:br>
            <a:r>
              <a:rPr lang="en-US" sz="5000" b="1" dirty="0">
                <a:latin typeface="Arial Nova"/>
                <a:cs typeface="Arial"/>
              </a:rPr>
              <a:t>in Halwa</a:t>
            </a:r>
            <a:r>
              <a:rPr lang="en-US" sz="5000" dirty="0">
                <a:latin typeface="Arial"/>
                <a:cs typeface="Arial"/>
              </a:rPr>
              <a:t> </a:t>
            </a:r>
            <a:endParaRPr lang="en-US"/>
          </a:p>
        </p:txBody>
      </p:sp>
      <p:sp>
        <p:nvSpPr>
          <p:cNvPr id="36" name="Date Placeholder 35" hidden="1">
            <a:extLst>
              <a:ext uri="{FF2B5EF4-FFF2-40B4-BE49-F238E27FC236}">
                <a16:creationId xmlns:a16="http://schemas.microsoft.com/office/drawing/2014/main" id="{8D56EBED-E2E8-4532-9D58-AEA4BF592BE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33350" y="648698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2EFFCE6-B714-4312-995E-9A4A689D43F0}" type="datetime1">
              <a:rPr lang="en-US" smtClean="0"/>
              <a:pPr>
                <a:spcAft>
                  <a:spcPts val="600"/>
                </a:spcAft>
              </a:pPr>
              <a:t>6/30/2025</a:t>
            </a:fld>
            <a:endParaRPr lang="en-US"/>
          </a:p>
        </p:txBody>
      </p:sp>
      <p:sp>
        <p:nvSpPr>
          <p:cNvPr id="37" name="Slide Number Placeholder 36" hidden="1">
            <a:extLst>
              <a:ext uri="{FF2B5EF4-FFF2-40B4-BE49-F238E27FC236}">
                <a16:creationId xmlns:a16="http://schemas.microsoft.com/office/drawing/2014/main" id="{2448455D-834D-4F56-90F8-4F239B5CA79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315450" y="648698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708013-8F5D-039A-6E0D-0BBAE86DB5B4}"/>
              </a:ext>
            </a:extLst>
          </p:cNvPr>
          <p:cNvSpPr txBox="1"/>
          <p:nvPr/>
        </p:nvSpPr>
        <p:spPr>
          <a:xfrm>
            <a:off x="9185131" y="6346766"/>
            <a:ext cx="272800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Biome Light"/>
              </a:rPr>
              <a:t>(Author's own photograph,2022)</a:t>
            </a:r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A36A89F3-138D-4102-9FF2-6E1293F6AFB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49713-324E-442E-99F3-0C4C72A7B5ED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EF02AD77-17EE-49EB-8387-86DED6AD8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6E0A0E-EB87-F875-3CDD-F0FB1C69790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08526" y="606321"/>
            <a:ext cx="5551775" cy="13997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0" dirty="0">
                <a:solidFill>
                  <a:schemeClr val="accent1">
                    <a:lumMod val="10000"/>
                  </a:schemeClr>
                </a:solidFill>
                <a:latin typeface="Arial"/>
                <a:ea typeface="+mn-lt"/>
                <a:cs typeface="+mn-lt"/>
              </a:rPr>
              <a:t>What We’ll Achieve with Your £50k Support</a:t>
            </a:r>
            <a:endParaRPr lang="en-US" sz="2800" dirty="0">
              <a:solidFill>
                <a:schemeClr val="accent1">
                  <a:lumMod val="10000"/>
                </a:schemeClr>
              </a:solidFill>
              <a:latin typeface="Arial"/>
            </a:endParaRPr>
          </a:p>
        </p:txBody>
      </p:sp>
      <p:pic>
        <p:nvPicPr>
          <p:cNvPr id="6" name="Picture 5" descr="Want to be Happy? Set Objective Goals - Thinking Directions">
            <a:extLst>
              <a:ext uri="{FF2B5EF4-FFF2-40B4-BE49-F238E27FC236}">
                <a16:creationId xmlns:a16="http://schemas.microsoft.com/office/drawing/2014/main" id="{CDE95F57-10D3-817E-8C21-315F75599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001" y="1383609"/>
            <a:ext cx="4943475" cy="4278519"/>
          </a:xfrm>
          <a:prstGeom prst="rect">
            <a:avLst/>
          </a:prstGeom>
        </p:spPr>
      </p:pic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8F6F260-21F5-CE3D-DE90-A57C64D8C059}"/>
              </a:ext>
            </a:extLst>
          </p:cNvPr>
          <p:cNvGraphicFramePr/>
          <p:nvPr/>
        </p:nvGraphicFramePr>
        <p:xfrm>
          <a:off x="432739" y="1534907"/>
          <a:ext cx="5238473" cy="4428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0" name="TextBox 209">
            <a:extLst>
              <a:ext uri="{FF2B5EF4-FFF2-40B4-BE49-F238E27FC236}">
                <a16:creationId xmlns:a16="http://schemas.microsoft.com/office/drawing/2014/main" id="{9DB33921-6CDF-EFBA-A2BF-9AFE544FFD8F}"/>
              </a:ext>
            </a:extLst>
          </p:cNvPr>
          <p:cNvSpPr txBox="1"/>
          <p:nvPr/>
        </p:nvSpPr>
        <p:spPr>
          <a:xfrm>
            <a:off x="3917540" y="6175886"/>
            <a:ext cx="2058628" cy="430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11" name="TextBox 210">
            <a:extLst>
              <a:ext uri="{FF2B5EF4-FFF2-40B4-BE49-F238E27FC236}">
                <a16:creationId xmlns:a16="http://schemas.microsoft.com/office/drawing/2014/main" id="{D81A610A-A80D-5165-3D52-36522E5BECD1}"/>
              </a:ext>
            </a:extLst>
          </p:cNvPr>
          <p:cNvSpPr txBox="1"/>
          <p:nvPr/>
        </p:nvSpPr>
        <p:spPr>
          <a:xfrm>
            <a:off x="9303462" y="5671715"/>
            <a:ext cx="173600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ea typeface="+mn-lt"/>
                <a:cs typeface="+mn-lt"/>
              </a:rPr>
              <a:t>(</a:t>
            </a:r>
            <a:r>
              <a:rPr lang="en-GB" sz="1200" dirty="0" err="1">
                <a:latin typeface="Arial"/>
                <a:ea typeface="+mn-lt"/>
                <a:cs typeface="+mn-lt"/>
              </a:rPr>
              <a:t>Depositphotos</a:t>
            </a:r>
            <a:r>
              <a:rPr lang="en-GB" sz="1200" dirty="0">
                <a:latin typeface="Arial"/>
                <a:ea typeface="+mn-lt"/>
                <a:cs typeface="+mn-lt"/>
              </a:rPr>
              <a:t>, 2025)</a:t>
            </a:r>
            <a:endParaRPr lang="en-GB" sz="1200" dirty="0">
              <a:latin typeface="Arial"/>
              <a:cs typeface="Biome Light"/>
            </a:endParaRPr>
          </a:p>
        </p:txBody>
      </p:sp>
    </p:spTree>
    <p:extLst>
      <p:ext uri="{BB962C8B-B14F-4D97-AF65-F5344CB8AC3E}">
        <p14:creationId xmlns:p14="http://schemas.microsoft.com/office/powerpoint/2010/main" val="4237778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905AAC-C40B-D1AB-9E14-A299E20C559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B74C9-B808-4394-A017-79C83B2524EF}" type="datetime1">
              <a:rPr lang="en-US" smtClean="0"/>
              <a:t>6/30/2025</a:t>
            </a:fld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06277A-F9AF-9749-434F-00DCFCA9DC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98473-B0FF-8A4D-ED9F-B4C3A4E4F7C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35031" y="609599"/>
            <a:ext cx="11327985" cy="586588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Armstrong, M. and Taylor, S., 2020.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 Armstrong’s Handbook of Human Resource Management Practice</a:t>
            </a:r>
            <a:r>
              <a:rPr lang="en-GB" sz="1400" dirty="0">
                <a:latin typeface="Arial Nova"/>
                <a:ea typeface="+mn-lt"/>
                <a:cs typeface="+mn-lt"/>
              </a:rPr>
              <a:t>. 15th ed. London: Kogan Page.</a:t>
            </a:r>
            <a:endParaRPr lang="en-US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Blythe, J., 2019.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Principles and Practice of Marketing</a:t>
            </a:r>
            <a:r>
              <a:rPr lang="en-GB" sz="1400" dirty="0">
                <a:latin typeface="Arial Nova"/>
                <a:ea typeface="+mn-lt"/>
                <a:cs typeface="+mn-lt"/>
              </a:rPr>
              <a:t>. 3rd ed. London: SAGE Publications.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Canva (2025) Online design tool. Available at: </a:t>
            </a:r>
            <a:r>
              <a:rPr lang="en-GB" sz="1400" dirty="0">
                <a:latin typeface="Arial Nova"/>
                <a:ea typeface="+mn-lt"/>
                <a:cs typeface="+mn-lt"/>
                <a:hlinkClick r:id="rId2"/>
              </a:rPr>
              <a:t>https://www.canva.com</a:t>
            </a:r>
            <a:r>
              <a:rPr lang="en-GB" sz="1400" dirty="0">
                <a:latin typeface="Arial Nova"/>
                <a:ea typeface="+mn-lt"/>
                <a:cs typeface="+mn-lt"/>
              </a:rPr>
              <a:t> (Accessed: 15 June 2025).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Chaffey, D., 2022.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Digital Marketing: Strategy, Implementation and Practice.</a:t>
            </a:r>
            <a:r>
              <a:rPr lang="en-GB" sz="1400" dirty="0">
                <a:latin typeface="Arial Nova"/>
                <a:ea typeface="+mn-lt"/>
                <a:cs typeface="+mn-lt"/>
              </a:rPr>
              <a:t> 8th ed. Harlow: Pearson Education.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David, F.R., 2017.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Strategic Management: A Competitive Advantage Approach, Concepts and Cases</a:t>
            </a:r>
            <a:r>
              <a:rPr lang="en-GB" sz="1400" dirty="0">
                <a:latin typeface="Arial Nova"/>
                <a:ea typeface="+mn-lt"/>
                <a:cs typeface="+mn-lt"/>
              </a:rPr>
              <a:t>. 16th ed. Boston: Pearson.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Johnson, G., Scholes, K. and Whittington, R., 2021.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Exploring Corporate Strategy: Text and Cases</a:t>
            </a:r>
            <a:r>
              <a:rPr lang="en-GB" sz="1400" dirty="0">
                <a:latin typeface="Arial Nova"/>
                <a:ea typeface="+mn-lt"/>
                <a:cs typeface="+mn-lt"/>
              </a:rPr>
              <a:t>. 12th ed. Harlow: Pearson Education.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Kotler, P. and Keller, K.L., 2016.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Marketing Management</a:t>
            </a:r>
            <a:r>
              <a:rPr lang="en-GB" sz="1400" dirty="0">
                <a:latin typeface="Arial Nova"/>
                <a:ea typeface="+mn-lt"/>
                <a:cs typeface="+mn-lt"/>
              </a:rPr>
              <a:t>. 15th ed. Harlow: Pearson Education.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Nasir, S., 2022–2025.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Halwa sweet</a:t>
            </a:r>
            <a:r>
              <a:rPr lang="en-GB" sz="1400" dirty="0">
                <a:latin typeface="Arial Nova"/>
                <a:ea typeface="+mn-lt"/>
                <a:cs typeface="+mn-lt"/>
              </a:rPr>
              <a:t> [Photograph]. Personal collection.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err="1">
                <a:latin typeface="Arial Nova"/>
                <a:ea typeface="+mn-lt"/>
                <a:cs typeface="+mn-lt"/>
              </a:rPr>
              <a:t>Depositphotos</a:t>
            </a:r>
            <a:r>
              <a:rPr lang="en-GB" sz="1400" dirty="0">
                <a:latin typeface="Arial Nova"/>
                <a:ea typeface="+mn-lt"/>
                <a:cs typeface="+mn-lt"/>
              </a:rPr>
              <a:t>. (n.d.). Achievement concept with person raising arms at sunrise [Photograph]. </a:t>
            </a:r>
            <a:r>
              <a:rPr lang="en-GB" sz="1400" err="1">
                <a:latin typeface="Arial Nova"/>
                <a:ea typeface="+mn-lt"/>
                <a:cs typeface="+mn-lt"/>
              </a:rPr>
              <a:t>Depositphotos</a:t>
            </a:r>
            <a:r>
              <a:rPr lang="en-GB" sz="1400" dirty="0">
                <a:latin typeface="Arial Nova"/>
                <a:ea typeface="+mn-lt"/>
                <a:cs typeface="+mn-lt"/>
              </a:rPr>
              <a:t>. Available at:  </a:t>
            </a:r>
            <a:r>
              <a:rPr lang="en-GB" sz="1400" dirty="0">
                <a:latin typeface="Arial Nova"/>
                <a:ea typeface="+mn-lt"/>
                <a:cs typeface="+mn-lt"/>
                <a:hlinkClick r:id="rId3"/>
              </a:rPr>
              <a:t>https://depositphotos.com/photos/achievement.html</a:t>
            </a:r>
            <a:r>
              <a:rPr lang="en-GB" sz="1400" dirty="0">
                <a:latin typeface="Arial Nova"/>
                <a:ea typeface="+mn-lt"/>
                <a:cs typeface="+mn-lt"/>
              </a:rPr>
              <a:t> (Accessed: 26 June 2025).</a:t>
            </a:r>
            <a:endParaRPr lang="en-GB" sz="1400">
              <a:latin typeface="Arial Nova"/>
            </a:endParaRPr>
          </a:p>
          <a:p>
            <a:pPr>
              <a:buNone/>
            </a:pPr>
            <a:r>
              <a:rPr lang="en-GB" sz="1400" dirty="0">
                <a:latin typeface="Arial Nova"/>
                <a:ea typeface="+mn-lt"/>
                <a:cs typeface="+mn-lt"/>
              </a:rPr>
              <a:t>Solomon, M.R., 2020. 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Consumer </a:t>
            </a:r>
            <a:r>
              <a:rPr lang="en-GB" sz="1400" i="1" err="1">
                <a:latin typeface="Arial Nova"/>
                <a:ea typeface="+mn-lt"/>
                <a:cs typeface="+mn-lt"/>
              </a:rPr>
              <a:t>Behavior</a:t>
            </a:r>
            <a:r>
              <a:rPr lang="en-GB" sz="1400" i="1" dirty="0">
                <a:latin typeface="Arial Nova"/>
                <a:ea typeface="+mn-lt"/>
                <a:cs typeface="+mn-lt"/>
              </a:rPr>
              <a:t>: Buying, Having, and Being</a:t>
            </a:r>
            <a:r>
              <a:rPr lang="en-GB" sz="1400" dirty="0">
                <a:latin typeface="Arial Nova"/>
                <a:ea typeface="+mn-lt"/>
                <a:cs typeface="+mn-lt"/>
              </a:rPr>
              <a:t>. 13th ed. Harlow: Pearson.</a:t>
            </a:r>
            <a:endParaRPr lang="en-GB" sz="1400">
              <a:latin typeface="Arial Nova"/>
            </a:endParaRPr>
          </a:p>
          <a:p>
            <a:pPr marL="0" indent="0">
              <a:buNone/>
            </a:pPr>
            <a:endParaRPr lang="en-GB" sz="1400" dirty="0">
              <a:latin typeface="Arial Nova"/>
              <a:cs typeface="Biome Light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41B8882-5C2D-F17C-F36B-E193EC41B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031" y="-308457"/>
            <a:ext cx="10499725" cy="1355724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latin typeface="Arial"/>
                <a:cs typeface="Biome Light"/>
              </a:rPr>
              <a:t>References</a:t>
            </a:r>
            <a:endParaRPr lang="en-US" sz="2400">
              <a:latin typeface="Arial"/>
              <a:cs typeface="Biome Light"/>
            </a:endParaRPr>
          </a:p>
        </p:txBody>
      </p:sp>
    </p:spTree>
    <p:extLst>
      <p:ext uri="{BB962C8B-B14F-4D97-AF65-F5344CB8AC3E}">
        <p14:creationId xmlns:p14="http://schemas.microsoft.com/office/powerpoint/2010/main" val="24383990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inimalist Presentation">
      <a:dk1>
        <a:sysClr val="windowText" lastClr="000000"/>
      </a:dk1>
      <a:lt1>
        <a:sysClr val="window" lastClr="FFFFFF"/>
      </a:lt1>
      <a:dk2>
        <a:srgbClr val="ABABAB"/>
      </a:dk2>
      <a:lt2>
        <a:srgbClr val="F2F1EE"/>
      </a:lt2>
      <a:accent1>
        <a:srgbClr val="D8D2CD"/>
      </a:accent1>
      <a:accent2>
        <a:srgbClr val="C0C9C2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Biome Light"/>
        <a:ea typeface=""/>
        <a:cs typeface=""/>
      </a:majorFont>
      <a:minorFont>
        <a:latin typeface="Biome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CD1994-5BE9-4A2F-A57E-C48F09B48E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11DCE3-EF7E-4B20-B9AA-EDAF93AA345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86E0787D-DFB9-41E3-A9F2-635EF6994E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TM16411245</Template>
  <TotalTime>0</TotalTime>
  <Words>468</Words>
  <Application>Microsoft Office PowerPoint</Application>
  <PresentationFormat>Widescreen</PresentationFormat>
  <Paragraphs>146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Annual review</vt:lpstr>
      <vt:lpstr>Our mission :   To share our heritage through handmade treats that honor culture, inspire feelings, and make lasting memories—one sweet at a time.</vt:lpstr>
      <vt:lpstr>PowerPoint Presentation</vt:lpstr>
      <vt:lpstr>     Tradition combined with luxury .  Completely handmade, fresh and natural ingredients.   Beautiful cultural display for gifts and celebrations.</vt:lpstr>
      <vt:lpstr> Business Aims &amp; Objectives </vt:lpstr>
      <vt:lpstr>Legal Structure &amp; Location:  Halwa operates as a family partnership , registered in the UK. The business proudly began as a family venture in Saudi Arabia. We now operate from our own retail shop in Swansea, which serves both as a boutique store and a small production space</vt:lpstr>
      <vt:lpstr> </vt:lpstr>
      <vt:lpstr>PowerPoint Presentation</vt:lpstr>
      <vt:lpstr>Strengths – Unique product offering, cultural niche, handcrafted quality .  Weaknesses – Limited initial production scale  Opportunities – Growing halal and gifting markets, Ramadan &amp; Eid sales surge .  Threats – Cost of raw materials, saturated dessert market (Johnson, Scholes and Whittington, 2021).  </vt:lpstr>
      <vt:lpstr>Marketing Strategy &amp; Branding  An effective marketing strategy and clear brand identity help earn customer trust and support long-term growth (Kotler and Keller, 2016).  At Halwa, our brand blends elegance with cultural roots. We aim to make each product feel special—like a meaningful, memorable gift. To structure our strategy, we apply the 7Ps of marketing  People . Price . Place . Promotion: Instagram (@Halw_abakery). YouTube: https://youtube.com/shorts/0awwLXYCVok?si=BR6sFMLd4eomhGLZ  Physical Evidence .</vt:lpstr>
      <vt:lpstr>   Business Card: Gold foil print with Arabic motifs (Solomon, 2020) .  Website :https://y1kxs1-rz.myshopify.com/  Flyer: Features gift box offers to attract customers looking for special gifting options and promotions (Blythe, 2019).   Social media has become a powerful tool for small businesses to reach wider audiences and build brand identity (Chaffey, 2022).  Instagram( Halw_abakery) : Before/after reels of luxury packaging.  YouTube: https://youtube.com/shorts/0awwLXYCVok?si=BR6sFMLd4eomhGLZ </vt:lpstr>
      <vt:lpstr>Why  invest   in Halwa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1536</cp:revision>
  <dcterms:created xsi:type="dcterms:W3CDTF">2025-06-26T21:48:59Z</dcterms:created>
  <dcterms:modified xsi:type="dcterms:W3CDTF">2025-06-30T21:41:16Z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