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75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7FC5E9A-B6E6-44C5-BB37-D3FDF4260506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7F01989-1059-4528-A65D-5FAFA2C796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Classification of Diseases (ICD)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9932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/>
          <a:lstStyle/>
          <a:p>
            <a:r>
              <a:rPr lang="en-GB" dirty="0"/>
              <a:t>The International Classification of Diseases is the standard diagnostic tool for epidemiology, health management and clinical purposes, including analysis of the general health situation of population groups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Used to monitor the incidence and prevalence of diseases and other health problems, which provides a picture of the general health situation of countries and populations.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ICD - 11</a:t>
            </a:r>
          </a:p>
        </p:txBody>
      </p:sp>
    </p:spTree>
    <p:extLst>
      <p:ext uri="{BB962C8B-B14F-4D97-AF65-F5344CB8AC3E}">
        <p14:creationId xmlns:p14="http://schemas.microsoft.com/office/powerpoint/2010/main" val="2725540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by </a:t>
            </a:r>
          </a:p>
          <a:p>
            <a:pPr lvl="1"/>
            <a:r>
              <a:rPr lang="en-GB" dirty="0"/>
              <a:t>physicians </a:t>
            </a:r>
          </a:p>
          <a:p>
            <a:pPr lvl="1"/>
            <a:r>
              <a:rPr lang="en-GB" dirty="0"/>
              <a:t>nurses </a:t>
            </a:r>
          </a:p>
          <a:p>
            <a:pPr lvl="1"/>
            <a:r>
              <a:rPr lang="en-GB" dirty="0"/>
              <a:t>other providers </a:t>
            </a:r>
          </a:p>
          <a:p>
            <a:pPr lvl="1"/>
            <a:r>
              <a:rPr lang="en-GB" dirty="0"/>
              <a:t>researchers </a:t>
            </a:r>
          </a:p>
          <a:p>
            <a:pPr lvl="1"/>
            <a:r>
              <a:rPr lang="en-GB" dirty="0"/>
              <a:t>health information managers and coders </a:t>
            </a:r>
          </a:p>
          <a:p>
            <a:pPr lvl="1"/>
            <a:r>
              <a:rPr lang="en-GB" dirty="0"/>
              <a:t>health information technology workers </a:t>
            </a:r>
          </a:p>
          <a:p>
            <a:pPr lvl="1"/>
            <a:r>
              <a:rPr lang="en-GB" dirty="0"/>
              <a:t>policy makers </a:t>
            </a:r>
          </a:p>
          <a:p>
            <a:pPr lvl="1"/>
            <a:r>
              <a:rPr lang="en-GB" dirty="0"/>
              <a:t>Insurers</a:t>
            </a:r>
          </a:p>
          <a:p>
            <a:pPr lvl="1"/>
            <a:r>
              <a:rPr lang="en-GB" dirty="0"/>
              <a:t>Patient organisations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ICD - 11</a:t>
            </a:r>
          </a:p>
        </p:txBody>
      </p:sp>
    </p:spTree>
    <p:extLst>
      <p:ext uri="{BB962C8B-B14F-4D97-AF65-F5344CB8AC3E}">
        <p14:creationId xmlns:p14="http://schemas.microsoft.com/office/powerpoint/2010/main" val="1007608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Used to classify diseases and other health problems recorded on many types of health and vital records, including death certificates and health records.</a:t>
            </a:r>
          </a:p>
          <a:p>
            <a:endParaRPr lang="en-GB" dirty="0"/>
          </a:p>
          <a:p>
            <a:r>
              <a:rPr lang="en-GB" dirty="0"/>
              <a:t>Enables the storage and retrieval of diagnostic information for clinical, epidemiological and quality purposes.</a:t>
            </a:r>
          </a:p>
          <a:p>
            <a:endParaRPr lang="en-GB" dirty="0"/>
          </a:p>
          <a:p>
            <a:r>
              <a:rPr lang="en-GB" dirty="0"/>
              <a:t>Provides a basis for the completion of national mortality and morbidity statistics by WHO member states.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ICD - 11</a:t>
            </a:r>
          </a:p>
        </p:txBody>
      </p:sp>
    </p:spTree>
    <p:extLst>
      <p:ext uri="{BB962C8B-B14F-4D97-AF65-F5344CB8AC3E}">
        <p14:creationId xmlns:p14="http://schemas.microsoft.com/office/powerpoint/2010/main" val="2488912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Increasingly used in clinical care and research to define diseases and study disease patterns, as well as manage healthcare, monitor outcomes and allocate resources.</a:t>
            </a:r>
          </a:p>
          <a:p>
            <a:endParaRPr lang="en-GB" dirty="0"/>
          </a:p>
          <a:p>
            <a:r>
              <a:rPr lang="en-GB" dirty="0"/>
              <a:t>Classifies illnesses into 22 different chapter categories.</a:t>
            </a:r>
          </a:p>
          <a:p>
            <a:endParaRPr lang="en-GB" dirty="0"/>
          </a:p>
          <a:p>
            <a:r>
              <a:rPr lang="en-GB" dirty="0"/>
              <a:t>Classifies mental illness in Chapter V   (Mental &amp; Behavioural Disorders).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ICD - 11</a:t>
            </a:r>
          </a:p>
        </p:txBody>
      </p:sp>
    </p:spTree>
    <p:extLst>
      <p:ext uri="{BB962C8B-B14F-4D97-AF65-F5344CB8AC3E}">
        <p14:creationId xmlns:p14="http://schemas.microsoft.com/office/powerpoint/2010/main" val="1022046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72008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r>
              <a:rPr lang="en-GB" b="1" u="sng" dirty="0"/>
              <a:t>Task 1</a:t>
            </a:r>
            <a:r>
              <a:rPr lang="en-GB" dirty="0"/>
              <a:t> </a:t>
            </a:r>
          </a:p>
          <a:p>
            <a:pPr marL="109728" indent="0">
              <a:buNone/>
            </a:pPr>
            <a:r>
              <a:rPr lang="en-GB" b="1" dirty="0"/>
              <a:t>(1.1 Outline how the World Health Organisation currently classifies mental illness) </a:t>
            </a:r>
            <a:endParaRPr lang="en-GB" dirty="0"/>
          </a:p>
          <a:p>
            <a:endParaRPr lang="en-GB" dirty="0"/>
          </a:p>
          <a:p>
            <a:pPr marL="109728" indent="0">
              <a:buNone/>
            </a:pPr>
            <a:r>
              <a:rPr lang="en-GB" dirty="0"/>
              <a:t> </a:t>
            </a:r>
          </a:p>
          <a:p>
            <a:pPr marL="109728" lvl="0" indent="0">
              <a:buNone/>
            </a:pPr>
            <a:r>
              <a:rPr lang="en-GB" dirty="0"/>
              <a:t>1. What is a mental illness and how would one be diagnosed?</a:t>
            </a:r>
          </a:p>
          <a:p>
            <a:pPr marL="109728" indent="0">
              <a:buNone/>
            </a:pPr>
            <a:r>
              <a:rPr lang="en-GB" dirty="0"/>
              <a:t> </a:t>
            </a:r>
          </a:p>
          <a:p>
            <a:pPr marL="109728" lvl="0" indent="0">
              <a:buNone/>
            </a:pPr>
            <a:r>
              <a:rPr lang="en-GB" dirty="0"/>
              <a:t>2. How does the World Health Organisation currently classify illness?</a:t>
            </a:r>
          </a:p>
          <a:p>
            <a:pPr marL="109728" lvl="0" indent="0">
              <a:buNone/>
            </a:pPr>
            <a:r>
              <a:rPr lang="en-GB" dirty="0"/>
              <a:t> </a:t>
            </a:r>
          </a:p>
          <a:p>
            <a:pPr marL="109728" lvl="0" indent="0">
              <a:buNone/>
            </a:pPr>
            <a:r>
              <a:rPr lang="en-GB" dirty="0"/>
              <a:t>3. How does the World Health Organisation currently classify mental illness?</a:t>
            </a:r>
          </a:p>
          <a:p>
            <a:pPr marL="109728" indent="0">
              <a:buNone/>
            </a:pPr>
            <a:r>
              <a:rPr lang="en-GB" dirty="0"/>
              <a:t> </a:t>
            </a:r>
          </a:p>
          <a:p>
            <a:pPr marL="109728" indent="0">
              <a:buNone/>
            </a:pPr>
            <a:r>
              <a:rPr lang="en-GB" dirty="0"/>
              <a:t>Within this task you are expected to provide a definition of mental illness from a reputable source, providing a citation and a reference at the bottom of your assessment.</a:t>
            </a:r>
          </a:p>
          <a:p>
            <a:pPr marL="109728" indent="0">
              <a:buNone/>
            </a:pPr>
            <a:r>
              <a:rPr lang="en-GB" dirty="0"/>
              <a:t>You are also expected to provide a description of the ICD.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Classification Assessment</a:t>
            </a:r>
          </a:p>
        </p:txBody>
      </p:sp>
    </p:spTree>
    <p:extLst>
      <p:ext uri="{BB962C8B-B14F-4D97-AF65-F5344CB8AC3E}">
        <p14:creationId xmlns:p14="http://schemas.microsoft.com/office/powerpoint/2010/main" val="40058361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247</TotalTime>
  <Words>219</Words>
  <Application>Microsoft Office PowerPoint</Application>
  <PresentationFormat>On-screen Show (4:3)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Lucida Sans Unicode</vt:lpstr>
      <vt:lpstr>Verdana</vt:lpstr>
      <vt:lpstr>Wingdings 2</vt:lpstr>
      <vt:lpstr>Wingdings 3</vt:lpstr>
      <vt:lpstr>Concourse</vt:lpstr>
      <vt:lpstr>International Classification of Diseases (ICD)</vt:lpstr>
      <vt:lpstr>ICD - 11</vt:lpstr>
      <vt:lpstr>ICD - 11</vt:lpstr>
      <vt:lpstr>ICD - 11</vt:lpstr>
      <vt:lpstr>ICD - 11</vt:lpstr>
      <vt:lpstr>Classification Assessment</vt:lpstr>
    </vt:vector>
  </TitlesOfParts>
  <Company>Care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Classification of Diseases (ICD)</dc:title>
  <dc:creator>donna</dc:creator>
  <cp:lastModifiedBy>steve langford</cp:lastModifiedBy>
  <cp:revision>6</cp:revision>
  <dcterms:created xsi:type="dcterms:W3CDTF">2017-03-19T21:04:51Z</dcterms:created>
  <dcterms:modified xsi:type="dcterms:W3CDTF">2019-10-31T07:03:28Z</dcterms:modified>
</cp:coreProperties>
</file>